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73" r:id="rId3"/>
  </p:sldMasterIdLst>
  <p:notesMasterIdLst>
    <p:notesMasterId r:id="rId23"/>
  </p:notesMasterIdLst>
  <p:sldIdLst>
    <p:sldId id="350" r:id="rId4"/>
    <p:sldId id="389" r:id="rId5"/>
    <p:sldId id="386" r:id="rId6"/>
    <p:sldId id="298" r:id="rId7"/>
    <p:sldId id="390" r:id="rId8"/>
    <p:sldId id="418" r:id="rId9"/>
    <p:sldId id="322" r:id="rId10"/>
    <p:sldId id="402" r:id="rId11"/>
    <p:sldId id="398" r:id="rId12"/>
    <p:sldId id="403" r:id="rId13"/>
    <p:sldId id="321" r:id="rId14"/>
    <p:sldId id="404" r:id="rId15"/>
    <p:sldId id="406" r:id="rId16"/>
    <p:sldId id="407" r:id="rId17"/>
    <p:sldId id="413" r:id="rId18"/>
    <p:sldId id="346" r:id="rId19"/>
    <p:sldId id="400" r:id="rId20"/>
    <p:sldId id="415" r:id="rId21"/>
    <p:sldId id="41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 " initials="" lastIdx="1" clrIdx="0">
    <p:extLst>
      <p:ext uri="{19B8F6BF-5375-455C-9EA6-DF929625EA0E}">
        <p15:presenceInfo xmlns:p15="http://schemas.microsoft.com/office/powerpoint/2012/main" userId="c789884d32a8e16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631" autoAdjust="0"/>
    <p:restoredTop sz="94660"/>
  </p:normalViewPr>
  <p:slideViewPr>
    <p:cSldViewPr snapToGrid="0" showGuides="1">
      <p:cViewPr varScale="1">
        <p:scale>
          <a:sx n="116" d="100"/>
          <a:sy n="116" d="100"/>
        </p:scale>
        <p:origin x="304" y="17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commentAuthors" Target="commentAuthor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AF045-FEF6-43EA-9CDC-C84FC3F85E9C}" type="datetimeFigureOut">
              <a:rPr lang="en-US" smtClean="0"/>
              <a:t>5/22/21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2F1279-6CE4-4169-83D3-4483097B6907}" type="slidenum">
              <a:rPr lang="en-US" smtClean="0"/>
              <a:t>‹#›</a:t>
            </a:fld>
            <a:endParaRPr lang="en-US"/>
          </a:p>
        </p:txBody>
      </p:sp>
    </p:spTree>
    <p:extLst>
      <p:ext uri="{BB962C8B-B14F-4D97-AF65-F5344CB8AC3E}">
        <p14:creationId xmlns:p14="http://schemas.microsoft.com/office/powerpoint/2010/main" val="1405589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7691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0667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grpSp>
        <p:nvGrpSpPr>
          <p:cNvPr id="60" name="Group 59">
            <a:extLst>
              <a:ext uri="{FF2B5EF4-FFF2-40B4-BE49-F238E27FC236}">
                <a16:creationId xmlns:a16="http://schemas.microsoft.com/office/drawing/2014/main" id="{F26E2158-B510-424F-ADFC-63FABB20B506}"/>
              </a:ext>
            </a:extLst>
          </p:cNvPr>
          <p:cNvGrpSpPr/>
          <p:nvPr userDrawn="1"/>
        </p:nvGrpSpPr>
        <p:grpSpPr>
          <a:xfrm>
            <a:off x="4313" y="6319417"/>
            <a:ext cx="12183374" cy="538583"/>
            <a:chOff x="8626" y="6319417"/>
            <a:chExt cx="12183374" cy="538583"/>
          </a:xfrm>
          <a:solidFill>
            <a:schemeClr val="accent6"/>
          </a:solidFill>
        </p:grpSpPr>
        <p:grpSp>
          <p:nvGrpSpPr>
            <p:cNvPr id="4" name="Graphic 121">
              <a:extLst>
                <a:ext uri="{FF2B5EF4-FFF2-40B4-BE49-F238E27FC236}">
                  <a16:creationId xmlns:a16="http://schemas.microsoft.com/office/drawing/2014/main" id="{4DA65584-DD1E-4C36-A356-40FFC81CA308}"/>
                </a:ext>
              </a:extLst>
            </p:cNvPr>
            <p:cNvGrpSpPr/>
            <p:nvPr/>
          </p:nvGrpSpPr>
          <p:grpSpPr>
            <a:xfrm flipV="1">
              <a:off x="6096000" y="6319417"/>
              <a:ext cx="6096000" cy="538583"/>
              <a:chOff x="4762" y="2890837"/>
              <a:chExt cx="12182475" cy="1076325"/>
            </a:xfrm>
            <a:grpFill/>
          </p:grpSpPr>
          <p:sp>
            <p:nvSpPr>
              <p:cNvPr id="33" name="Freeform: Shape 32">
                <a:extLst>
                  <a:ext uri="{FF2B5EF4-FFF2-40B4-BE49-F238E27FC236}">
                    <a16:creationId xmlns:a16="http://schemas.microsoft.com/office/drawing/2014/main" id="{F3522A0D-57C2-409E-A2EF-896FCC7E3E57}"/>
                  </a:ext>
                </a:extLst>
              </p:cNvPr>
              <p:cNvSpPr/>
              <p:nvPr/>
            </p:nvSpPr>
            <p:spPr>
              <a:xfrm>
                <a:off x="4857" y="3899629"/>
                <a:ext cx="12177807" cy="67722"/>
              </a:xfrm>
              <a:custGeom>
                <a:avLst/>
                <a:gdLst>
                  <a:gd name="connsiteX0" fmla="*/ 12177713 w 12177807"/>
                  <a:gd name="connsiteY0" fmla="*/ 66675 h 67722"/>
                  <a:gd name="connsiteX1" fmla="*/ 12111133 w 12177807"/>
                  <a:gd name="connsiteY1" fmla="*/ 67723 h 67722"/>
                  <a:gd name="connsiteX2" fmla="*/ 72962 w 12177807"/>
                  <a:gd name="connsiteY2" fmla="*/ 67723 h 67722"/>
                  <a:gd name="connsiteX3" fmla="*/ 0 w 12177807"/>
                  <a:gd name="connsiteY3" fmla="*/ 67723 h 67722"/>
                  <a:gd name="connsiteX4" fmla="*/ 0 w 12177807"/>
                  <a:gd name="connsiteY4" fmla="*/ 0 h 67722"/>
                  <a:gd name="connsiteX5" fmla="*/ 12177808 w 12177807"/>
                  <a:gd name="connsiteY5" fmla="*/ 0 h 67722"/>
                  <a:gd name="connsiteX6" fmla="*/ 12177713 w 12177807"/>
                  <a:gd name="connsiteY6" fmla="*/ 66675 h 67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7807" h="67722">
                    <a:moveTo>
                      <a:pt x="12177713" y="66675"/>
                    </a:moveTo>
                    <a:cubicBezTo>
                      <a:pt x="12155520" y="67056"/>
                      <a:pt x="12133326" y="67723"/>
                      <a:pt x="12111133" y="67723"/>
                    </a:cubicBezTo>
                    <a:cubicBezTo>
                      <a:pt x="8098441" y="67723"/>
                      <a:pt x="4085654" y="67723"/>
                      <a:pt x="72962" y="67723"/>
                    </a:cubicBezTo>
                    <a:cubicBezTo>
                      <a:pt x="49530" y="67723"/>
                      <a:pt x="26003" y="67723"/>
                      <a:pt x="0" y="67723"/>
                    </a:cubicBezTo>
                    <a:cubicBezTo>
                      <a:pt x="0" y="44767"/>
                      <a:pt x="0" y="26384"/>
                      <a:pt x="0" y="0"/>
                    </a:cubicBezTo>
                    <a:cubicBezTo>
                      <a:pt x="4058793" y="0"/>
                      <a:pt x="8118253" y="0"/>
                      <a:pt x="12177808" y="0"/>
                    </a:cubicBezTo>
                    <a:cubicBezTo>
                      <a:pt x="12177713" y="22288"/>
                      <a:pt x="12177713" y="44482"/>
                      <a:pt x="12177713" y="6667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61D21B0-B3AF-4775-8AA0-AD4AF67FE823}"/>
                  </a:ext>
                </a:extLst>
              </p:cNvPr>
              <p:cNvSpPr/>
              <p:nvPr/>
            </p:nvSpPr>
            <p:spPr>
              <a:xfrm>
                <a:off x="11719845" y="2890837"/>
                <a:ext cx="462724" cy="466343"/>
              </a:xfrm>
              <a:custGeom>
                <a:avLst/>
                <a:gdLst>
                  <a:gd name="connsiteX0" fmla="*/ 462724 w 462724"/>
                  <a:gd name="connsiteY0" fmla="*/ 466344 h 466343"/>
                  <a:gd name="connsiteX1" fmla="*/ 0 w 462724"/>
                  <a:gd name="connsiteY1" fmla="*/ 466344 h 466343"/>
                  <a:gd name="connsiteX2" fmla="*/ 0 w 462724"/>
                  <a:gd name="connsiteY2" fmla="*/ 0 h 466343"/>
                  <a:gd name="connsiteX3" fmla="*/ 462724 w 462724"/>
                  <a:gd name="connsiteY3" fmla="*/ 0 h 466343"/>
                  <a:gd name="connsiteX4" fmla="*/ 462724 w 462724"/>
                  <a:gd name="connsiteY4" fmla="*/ 466344 h 466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724" h="466343">
                    <a:moveTo>
                      <a:pt x="462724" y="466344"/>
                    </a:moveTo>
                    <a:cubicBezTo>
                      <a:pt x="309467" y="466344"/>
                      <a:pt x="156304" y="466344"/>
                      <a:pt x="0" y="466344"/>
                    </a:cubicBezTo>
                    <a:cubicBezTo>
                      <a:pt x="0" y="311182"/>
                      <a:pt x="0" y="160020"/>
                      <a:pt x="0" y="0"/>
                    </a:cubicBezTo>
                    <a:cubicBezTo>
                      <a:pt x="154019" y="0"/>
                      <a:pt x="308324" y="0"/>
                      <a:pt x="462724" y="0"/>
                    </a:cubicBezTo>
                    <a:cubicBezTo>
                      <a:pt x="462724" y="155448"/>
                      <a:pt x="462724" y="310896"/>
                      <a:pt x="462724" y="46634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3EC74835-3882-4F63-9F1A-A21F94F9B0FF}"/>
                  </a:ext>
                </a:extLst>
              </p:cNvPr>
              <p:cNvSpPr/>
              <p:nvPr/>
            </p:nvSpPr>
            <p:spPr>
              <a:xfrm>
                <a:off x="1412366" y="2895980"/>
                <a:ext cx="463677" cy="459962"/>
              </a:xfrm>
              <a:custGeom>
                <a:avLst/>
                <a:gdLst>
                  <a:gd name="connsiteX0" fmla="*/ 463677 w 463677"/>
                  <a:gd name="connsiteY0" fmla="*/ 458438 h 459962"/>
                  <a:gd name="connsiteX1" fmla="*/ 0 w 463677"/>
                  <a:gd name="connsiteY1" fmla="*/ 458438 h 459962"/>
                  <a:gd name="connsiteX2" fmla="*/ 0 w 463677"/>
                  <a:gd name="connsiteY2" fmla="*/ 0 h 459962"/>
                  <a:gd name="connsiteX3" fmla="*/ 462248 w 463677"/>
                  <a:gd name="connsiteY3" fmla="*/ 0 h 459962"/>
                  <a:gd name="connsiteX4" fmla="*/ 462248 w 463677"/>
                  <a:gd name="connsiteY4" fmla="*/ 459962 h 459962"/>
                  <a:gd name="connsiteX5" fmla="*/ 463677 w 463677"/>
                  <a:gd name="connsiteY5" fmla="*/ 458438 h 459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677" h="459962">
                    <a:moveTo>
                      <a:pt x="463677" y="458438"/>
                    </a:moveTo>
                    <a:cubicBezTo>
                      <a:pt x="310229" y="458438"/>
                      <a:pt x="156686" y="458438"/>
                      <a:pt x="0" y="458438"/>
                    </a:cubicBezTo>
                    <a:cubicBezTo>
                      <a:pt x="0" y="306038"/>
                      <a:pt x="0" y="154781"/>
                      <a:pt x="0" y="0"/>
                    </a:cubicBezTo>
                    <a:cubicBezTo>
                      <a:pt x="151257" y="0"/>
                      <a:pt x="302419" y="0"/>
                      <a:pt x="462248" y="0"/>
                    </a:cubicBezTo>
                    <a:cubicBezTo>
                      <a:pt x="462248" y="153638"/>
                      <a:pt x="462248" y="306800"/>
                      <a:pt x="462248" y="459962"/>
                    </a:cubicBezTo>
                    <a:lnTo>
                      <a:pt x="463677" y="458438"/>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67E1B957-D4F8-4E4B-9B72-4CDA1E2BC411}"/>
                  </a:ext>
                </a:extLst>
              </p:cNvPr>
              <p:cNvSpPr/>
              <p:nvPr/>
            </p:nvSpPr>
            <p:spPr>
              <a:xfrm>
                <a:off x="2340863" y="2895123"/>
                <a:ext cx="464724" cy="461295"/>
              </a:xfrm>
              <a:custGeom>
                <a:avLst/>
                <a:gdLst>
                  <a:gd name="connsiteX0" fmla="*/ 1524 w 464724"/>
                  <a:gd name="connsiteY0" fmla="*/ 461296 h 461295"/>
                  <a:gd name="connsiteX1" fmla="*/ 1524 w 464724"/>
                  <a:gd name="connsiteY1" fmla="*/ 0 h 461295"/>
                  <a:gd name="connsiteX2" fmla="*/ 464725 w 464724"/>
                  <a:gd name="connsiteY2" fmla="*/ 0 h 461295"/>
                  <a:gd name="connsiteX3" fmla="*/ 464725 w 464724"/>
                  <a:gd name="connsiteY3" fmla="*/ 459677 h 461295"/>
                  <a:gd name="connsiteX4" fmla="*/ 0 w 464724"/>
                  <a:gd name="connsiteY4" fmla="*/ 459677 h 461295"/>
                  <a:gd name="connsiteX5" fmla="*/ 1524 w 464724"/>
                  <a:gd name="connsiteY5" fmla="*/ 461296 h 46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24" h="461295">
                    <a:moveTo>
                      <a:pt x="1524" y="461296"/>
                    </a:moveTo>
                    <a:cubicBezTo>
                      <a:pt x="1524" y="308324"/>
                      <a:pt x="1524" y="155353"/>
                      <a:pt x="1524" y="0"/>
                    </a:cubicBezTo>
                    <a:cubicBezTo>
                      <a:pt x="160115" y="0"/>
                      <a:pt x="311182" y="0"/>
                      <a:pt x="464725" y="0"/>
                    </a:cubicBezTo>
                    <a:cubicBezTo>
                      <a:pt x="464725" y="153543"/>
                      <a:pt x="464725" y="304610"/>
                      <a:pt x="464725" y="459677"/>
                    </a:cubicBezTo>
                    <a:cubicBezTo>
                      <a:pt x="308896" y="459677"/>
                      <a:pt x="154496" y="459677"/>
                      <a:pt x="0" y="459677"/>
                    </a:cubicBezTo>
                    <a:cubicBezTo>
                      <a:pt x="0" y="459772"/>
                      <a:pt x="1524" y="461296"/>
                      <a:pt x="1524" y="461296"/>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DCFA290C-A95E-403E-934E-B1113C41780F}"/>
                  </a:ext>
                </a:extLst>
              </p:cNvPr>
              <p:cNvSpPr/>
              <p:nvPr/>
            </p:nvSpPr>
            <p:spPr>
              <a:xfrm>
                <a:off x="3287267" y="2895218"/>
                <a:ext cx="463962" cy="460628"/>
              </a:xfrm>
              <a:custGeom>
                <a:avLst/>
                <a:gdLst>
                  <a:gd name="connsiteX0" fmla="*/ 463963 w 463962"/>
                  <a:gd name="connsiteY0" fmla="*/ 459105 h 460628"/>
                  <a:gd name="connsiteX1" fmla="*/ 0 w 463962"/>
                  <a:gd name="connsiteY1" fmla="*/ 459105 h 460628"/>
                  <a:gd name="connsiteX2" fmla="*/ 0 w 463962"/>
                  <a:gd name="connsiteY2" fmla="*/ 0 h 460628"/>
                  <a:gd name="connsiteX3" fmla="*/ 462534 w 463962"/>
                  <a:gd name="connsiteY3" fmla="*/ 0 h 460628"/>
                  <a:gd name="connsiteX4" fmla="*/ 462534 w 463962"/>
                  <a:gd name="connsiteY4" fmla="*/ 460629 h 460628"/>
                  <a:gd name="connsiteX5" fmla="*/ 463963 w 463962"/>
                  <a:gd name="connsiteY5" fmla="*/ 459105 h 46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962" h="460628">
                    <a:moveTo>
                      <a:pt x="463963" y="459105"/>
                    </a:moveTo>
                    <a:cubicBezTo>
                      <a:pt x="310610" y="459105"/>
                      <a:pt x="157258" y="459105"/>
                      <a:pt x="0" y="459105"/>
                    </a:cubicBezTo>
                    <a:cubicBezTo>
                      <a:pt x="0" y="307086"/>
                      <a:pt x="0" y="154877"/>
                      <a:pt x="0" y="0"/>
                    </a:cubicBezTo>
                    <a:cubicBezTo>
                      <a:pt x="151829" y="0"/>
                      <a:pt x="302895" y="0"/>
                      <a:pt x="462534" y="0"/>
                    </a:cubicBezTo>
                    <a:cubicBezTo>
                      <a:pt x="462534" y="154781"/>
                      <a:pt x="462534" y="307657"/>
                      <a:pt x="462534" y="460629"/>
                    </a:cubicBezTo>
                    <a:lnTo>
                      <a:pt x="463963" y="459105"/>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BF6EB70-9EAD-4DC4-880D-196328A2243D}"/>
                  </a:ext>
                </a:extLst>
              </p:cNvPr>
              <p:cNvSpPr/>
              <p:nvPr/>
            </p:nvSpPr>
            <p:spPr>
              <a:xfrm>
                <a:off x="4215954" y="2896647"/>
                <a:ext cx="462819" cy="459866"/>
              </a:xfrm>
              <a:custGeom>
                <a:avLst/>
                <a:gdLst>
                  <a:gd name="connsiteX0" fmla="*/ 1524 w 462819"/>
                  <a:gd name="connsiteY0" fmla="*/ 459867 h 459866"/>
                  <a:gd name="connsiteX1" fmla="*/ 1524 w 462819"/>
                  <a:gd name="connsiteY1" fmla="*/ 0 h 459866"/>
                  <a:gd name="connsiteX2" fmla="*/ 462820 w 462819"/>
                  <a:gd name="connsiteY2" fmla="*/ 0 h 459866"/>
                  <a:gd name="connsiteX3" fmla="*/ 462820 w 462819"/>
                  <a:gd name="connsiteY3" fmla="*/ 458343 h 459866"/>
                  <a:gd name="connsiteX4" fmla="*/ 0 w 462819"/>
                  <a:gd name="connsiteY4" fmla="*/ 458343 h 459866"/>
                  <a:gd name="connsiteX5" fmla="*/ 1524 w 462819"/>
                  <a:gd name="connsiteY5" fmla="*/ 459867 h 459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2819" h="459866">
                    <a:moveTo>
                      <a:pt x="1524" y="459867"/>
                    </a:moveTo>
                    <a:cubicBezTo>
                      <a:pt x="1524" y="307848"/>
                      <a:pt x="1524" y="155829"/>
                      <a:pt x="1524" y="0"/>
                    </a:cubicBezTo>
                    <a:cubicBezTo>
                      <a:pt x="156972" y="0"/>
                      <a:pt x="308038" y="0"/>
                      <a:pt x="462820" y="0"/>
                    </a:cubicBezTo>
                    <a:cubicBezTo>
                      <a:pt x="462820" y="150495"/>
                      <a:pt x="462820" y="301752"/>
                      <a:pt x="462820" y="458343"/>
                    </a:cubicBezTo>
                    <a:cubicBezTo>
                      <a:pt x="309181" y="458343"/>
                      <a:pt x="154591" y="458343"/>
                      <a:pt x="0" y="458343"/>
                    </a:cubicBezTo>
                    <a:cubicBezTo>
                      <a:pt x="0" y="458343"/>
                      <a:pt x="1524" y="459867"/>
                      <a:pt x="1524" y="459867"/>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7CA5411-6B12-4DC9-B2D1-0FBE41AAA1C1}"/>
                  </a:ext>
                </a:extLst>
              </p:cNvPr>
              <p:cNvSpPr/>
              <p:nvPr/>
            </p:nvSpPr>
            <p:spPr>
              <a:xfrm>
                <a:off x="6089808" y="2896361"/>
                <a:ext cx="464820" cy="459009"/>
              </a:xfrm>
              <a:custGeom>
                <a:avLst/>
                <a:gdLst>
                  <a:gd name="connsiteX0" fmla="*/ 1334 w 464820"/>
                  <a:gd name="connsiteY0" fmla="*/ 459010 h 459009"/>
                  <a:gd name="connsiteX1" fmla="*/ 1334 w 464820"/>
                  <a:gd name="connsiteY1" fmla="*/ 0 h 459009"/>
                  <a:gd name="connsiteX2" fmla="*/ 464820 w 464820"/>
                  <a:gd name="connsiteY2" fmla="*/ 0 h 459009"/>
                  <a:gd name="connsiteX3" fmla="*/ 464820 w 464820"/>
                  <a:gd name="connsiteY3" fmla="*/ 457486 h 459009"/>
                  <a:gd name="connsiteX4" fmla="*/ 0 w 464820"/>
                  <a:gd name="connsiteY4" fmla="*/ 457486 h 459009"/>
                  <a:gd name="connsiteX5" fmla="*/ 1334 w 464820"/>
                  <a:gd name="connsiteY5" fmla="*/ 459010 h 459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820" h="459009">
                    <a:moveTo>
                      <a:pt x="1334" y="459010"/>
                    </a:moveTo>
                    <a:cubicBezTo>
                      <a:pt x="1334" y="307277"/>
                      <a:pt x="1334" y="155448"/>
                      <a:pt x="1334" y="0"/>
                    </a:cubicBezTo>
                    <a:cubicBezTo>
                      <a:pt x="157829" y="0"/>
                      <a:pt x="310039" y="0"/>
                      <a:pt x="464820" y="0"/>
                    </a:cubicBezTo>
                    <a:cubicBezTo>
                      <a:pt x="464820" y="152400"/>
                      <a:pt x="464820" y="303562"/>
                      <a:pt x="464820" y="457486"/>
                    </a:cubicBezTo>
                    <a:cubicBezTo>
                      <a:pt x="308896" y="457486"/>
                      <a:pt x="154400" y="457486"/>
                      <a:pt x="0" y="457486"/>
                    </a:cubicBezTo>
                    <a:lnTo>
                      <a:pt x="1334" y="45901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9D7AEE25-0FA6-4303-BAEB-95567A5F006A}"/>
                  </a:ext>
                </a:extLst>
              </p:cNvPr>
              <p:cNvSpPr/>
              <p:nvPr/>
            </p:nvSpPr>
            <p:spPr>
              <a:xfrm>
                <a:off x="9846182" y="2894932"/>
                <a:ext cx="455961" cy="457771"/>
              </a:xfrm>
              <a:custGeom>
                <a:avLst/>
                <a:gdLst>
                  <a:gd name="connsiteX0" fmla="*/ 0 w 455961"/>
                  <a:gd name="connsiteY0" fmla="*/ 0 h 457771"/>
                  <a:gd name="connsiteX1" fmla="*/ 455962 w 455961"/>
                  <a:gd name="connsiteY1" fmla="*/ 0 h 457771"/>
                  <a:gd name="connsiteX2" fmla="*/ 455962 w 455961"/>
                  <a:gd name="connsiteY2" fmla="*/ 457772 h 457771"/>
                  <a:gd name="connsiteX3" fmla="*/ 0 w 455961"/>
                  <a:gd name="connsiteY3" fmla="*/ 457772 h 457771"/>
                  <a:gd name="connsiteX4" fmla="*/ 0 w 455961"/>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961" h="457771">
                    <a:moveTo>
                      <a:pt x="0" y="0"/>
                    </a:moveTo>
                    <a:cubicBezTo>
                      <a:pt x="151734" y="0"/>
                      <a:pt x="301848" y="0"/>
                      <a:pt x="455962" y="0"/>
                    </a:cubicBezTo>
                    <a:cubicBezTo>
                      <a:pt x="455962" y="151257"/>
                      <a:pt x="455962" y="302514"/>
                      <a:pt x="455962" y="457772"/>
                    </a:cubicBezTo>
                    <a:cubicBezTo>
                      <a:pt x="306420" y="457772"/>
                      <a:pt x="155163" y="457772"/>
                      <a:pt x="0" y="457772"/>
                    </a:cubicBezTo>
                    <a:cubicBezTo>
                      <a:pt x="0" y="308420"/>
                      <a:pt x="0" y="157067"/>
                      <a:pt x="0" y="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42F25C0B-8A96-4E9E-AFBD-FA899463CE86}"/>
                  </a:ext>
                </a:extLst>
              </p:cNvPr>
              <p:cNvSpPr/>
              <p:nvPr/>
            </p:nvSpPr>
            <p:spPr>
              <a:xfrm>
                <a:off x="1874614" y="3354509"/>
                <a:ext cx="467772" cy="467300"/>
              </a:xfrm>
              <a:custGeom>
                <a:avLst/>
                <a:gdLst>
                  <a:gd name="connsiteX0" fmla="*/ 0 w 467772"/>
                  <a:gd name="connsiteY0" fmla="*/ 1433 h 467300"/>
                  <a:gd name="connsiteX1" fmla="*/ 188690 w 467772"/>
                  <a:gd name="connsiteY1" fmla="*/ 6386 h 467300"/>
                  <a:gd name="connsiteX2" fmla="*/ 467773 w 467772"/>
                  <a:gd name="connsiteY2" fmla="*/ 2005 h 467300"/>
                  <a:gd name="connsiteX3" fmla="*/ 466154 w 467772"/>
                  <a:gd name="connsiteY3" fmla="*/ 385 h 467300"/>
                  <a:gd name="connsiteX4" fmla="*/ 466154 w 467772"/>
                  <a:gd name="connsiteY4" fmla="*/ 467301 h 467300"/>
                  <a:gd name="connsiteX5" fmla="*/ 1333 w 467772"/>
                  <a:gd name="connsiteY5" fmla="*/ 467301 h 467300"/>
                  <a:gd name="connsiteX6" fmla="*/ 1333 w 467772"/>
                  <a:gd name="connsiteY6" fmla="*/ 4 h 467300"/>
                  <a:gd name="connsiteX7" fmla="*/ 0 w 467772"/>
                  <a:gd name="connsiteY7" fmla="*/ 1433 h 46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772" h="467300">
                    <a:moveTo>
                      <a:pt x="0" y="1433"/>
                    </a:moveTo>
                    <a:cubicBezTo>
                      <a:pt x="62865" y="3148"/>
                      <a:pt x="125825" y="6481"/>
                      <a:pt x="188690" y="6386"/>
                    </a:cubicBezTo>
                    <a:cubicBezTo>
                      <a:pt x="281750" y="6196"/>
                      <a:pt x="374713" y="3624"/>
                      <a:pt x="467773" y="2005"/>
                    </a:cubicBezTo>
                    <a:cubicBezTo>
                      <a:pt x="467773" y="2005"/>
                      <a:pt x="466249" y="385"/>
                      <a:pt x="466154" y="385"/>
                    </a:cubicBezTo>
                    <a:cubicBezTo>
                      <a:pt x="466154" y="155262"/>
                      <a:pt x="466154" y="310138"/>
                      <a:pt x="466154" y="467301"/>
                    </a:cubicBezTo>
                    <a:cubicBezTo>
                      <a:pt x="309467" y="467301"/>
                      <a:pt x="158210" y="467301"/>
                      <a:pt x="1333" y="467301"/>
                    </a:cubicBezTo>
                    <a:cubicBezTo>
                      <a:pt x="1333" y="309853"/>
                      <a:pt x="1333" y="154976"/>
                      <a:pt x="1333" y="4"/>
                    </a:cubicBezTo>
                    <a:cubicBezTo>
                      <a:pt x="1429" y="-91"/>
                      <a:pt x="0" y="1433"/>
                      <a:pt x="0" y="1433"/>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F94FC42-44B6-4417-B980-D2021DAFAA8A}"/>
                  </a:ext>
                </a:extLst>
              </p:cNvPr>
              <p:cNvSpPr/>
              <p:nvPr/>
            </p:nvSpPr>
            <p:spPr>
              <a:xfrm>
                <a:off x="3749801" y="3354323"/>
                <a:ext cx="467677" cy="467391"/>
              </a:xfrm>
              <a:custGeom>
                <a:avLst/>
                <a:gdLst>
                  <a:gd name="connsiteX0" fmla="*/ 0 w 467677"/>
                  <a:gd name="connsiteY0" fmla="*/ 1619 h 467391"/>
                  <a:gd name="connsiteX1" fmla="*/ 188690 w 467677"/>
                  <a:gd name="connsiteY1" fmla="*/ 6572 h 467391"/>
                  <a:gd name="connsiteX2" fmla="*/ 467678 w 467677"/>
                  <a:gd name="connsiteY2" fmla="*/ 2191 h 467391"/>
                  <a:gd name="connsiteX3" fmla="*/ 466154 w 467677"/>
                  <a:gd name="connsiteY3" fmla="*/ 572 h 467391"/>
                  <a:gd name="connsiteX4" fmla="*/ 466154 w 467677"/>
                  <a:gd name="connsiteY4" fmla="*/ 467392 h 467391"/>
                  <a:gd name="connsiteX5" fmla="*/ 1429 w 467677"/>
                  <a:gd name="connsiteY5" fmla="*/ 467392 h 467391"/>
                  <a:gd name="connsiteX6" fmla="*/ 1429 w 467677"/>
                  <a:gd name="connsiteY6" fmla="*/ 0 h 467391"/>
                  <a:gd name="connsiteX7" fmla="*/ 0 w 467677"/>
                  <a:gd name="connsiteY7" fmla="*/ 1619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677" h="467391">
                    <a:moveTo>
                      <a:pt x="0" y="1619"/>
                    </a:moveTo>
                    <a:cubicBezTo>
                      <a:pt x="62865" y="3429"/>
                      <a:pt x="125825" y="6668"/>
                      <a:pt x="188690" y="6572"/>
                    </a:cubicBezTo>
                    <a:cubicBezTo>
                      <a:pt x="281654" y="6382"/>
                      <a:pt x="374713" y="3810"/>
                      <a:pt x="467678" y="2191"/>
                    </a:cubicBezTo>
                    <a:cubicBezTo>
                      <a:pt x="467678" y="2191"/>
                      <a:pt x="466154" y="667"/>
                      <a:pt x="466154" y="572"/>
                    </a:cubicBezTo>
                    <a:cubicBezTo>
                      <a:pt x="466154" y="155448"/>
                      <a:pt x="466154" y="310324"/>
                      <a:pt x="466154" y="467392"/>
                    </a:cubicBezTo>
                    <a:cubicBezTo>
                      <a:pt x="308610" y="467392"/>
                      <a:pt x="157353" y="467392"/>
                      <a:pt x="1429" y="467392"/>
                    </a:cubicBezTo>
                    <a:cubicBezTo>
                      <a:pt x="1429" y="309943"/>
                      <a:pt x="1429" y="154972"/>
                      <a:pt x="1429" y="0"/>
                    </a:cubicBezTo>
                    <a:cubicBezTo>
                      <a:pt x="1429" y="0"/>
                      <a:pt x="0" y="1619"/>
                      <a:pt x="0" y="161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9A577D6A-1EC7-478C-829E-ADD8D1C960B0}"/>
                  </a:ext>
                </a:extLst>
              </p:cNvPr>
              <p:cNvSpPr/>
              <p:nvPr/>
            </p:nvSpPr>
            <p:spPr>
              <a:xfrm>
                <a:off x="5626417" y="3353847"/>
                <a:ext cx="464634" cy="467201"/>
              </a:xfrm>
              <a:custGeom>
                <a:avLst/>
                <a:gdLst>
                  <a:gd name="connsiteX0" fmla="*/ 463391 w 464634"/>
                  <a:gd name="connsiteY0" fmla="*/ 0 h 467201"/>
                  <a:gd name="connsiteX1" fmla="*/ 463391 w 464634"/>
                  <a:gd name="connsiteY1" fmla="*/ 467201 h 467201"/>
                  <a:gd name="connsiteX2" fmla="*/ 1524 w 464634"/>
                  <a:gd name="connsiteY2" fmla="*/ 467201 h 467201"/>
                  <a:gd name="connsiteX3" fmla="*/ 1524 w 464634"/>
                  <a:gd name="connsiteY3" fmla="*/ 1810 h 467201"/>
                  <a:gd name="connsiteX4" fmla="*/ 0 w 464634"/>
                  <a:gd name="connsiteY4" fmla="*/ 3143 h 467201"/>
                  <a:gd name="connsiteX5" fmla="*/ 464629 w 464634"/>
                  <a:gd name="connsiteY5" fmla="*/ 1619 h 467201"/>
                  <a:gd name="connsiteX6" fmla="*/ 463391 w 464634"/>
                  <a:gd name="connsiteY6" fmla="*/ 0 h 467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634" h="467201">
                    <a:moveTo>
                      <a:pt x="463391" y="0"/>
                    </a:moveTo>
                    <a:cubicBezTo>
                      <a:pt x="463391" y="154591"/>
                      <a:pt x="463391" y="309277"/>
                      <a:pt x="463391" y="467201"/>
                    </a:cubicBezTo>
                    <a:cubicBezTo>
                      <a:pt x="307943" y="467201"/>
                      <a:pt x="155829" y="467201"/>
                      <a:pt x="1524" y="467201"/>
                    </a:cubicBezTo>
                    <a:cubicBezTo>
                      <a:pt x="1524" y="310801"/>
                      <a:pt x="1524" y="156305"/>
                      <a:pt x="1524" y="1810"/>
                    </a:cubicBezTo>
                    <a:lnTo>
                      <a:pt x="0" y="3143"/>
                    </a:lnTo>
                    <a:cubicBezTo>
                      <a:pt x="154877" y="2667"/>
                      <a:pt x="309848" y="2096"/>
                      <a:pt x="464629" y="1619"/>
                    </a:cubicBezTo>
                    <a:cubicBezTo>
                      <a:pt x="464725" y="1524"/>
                      <a:pt x="463391" y="0"/>
                      <a:pt x="463391" y="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0137E478-6E37-45CE-9E4D-163EDC95D355}"/>
                  </a:ext>
                </a:extLst>
              </p:cNvPr>
              <p:cNvSpPr/>
              <p:nvPr/>
            </p:nvSpPr>
            <p:spPr>
              <a:xfrm>
                <a:off x="7970614" y="2896647"/>
                <a:ext cx="458819" cy="457295"/>
              </a:xfrm>
              <a:custGeom>
                <a:avLst/>
                <a:gdLst>
                  <a:gd name="connsiteX0" fmla="*/ 458819 w 458819"/>
                  <a:gd name="connsiteY0" fmla="*/ 0 h 457295"/>
                  <a:gd name="connsiteX1" fmla="*/ 458819 w 458819"/>
                  <a:gd name="connsiteY1" fmla="*/ 457295 h 457295"/>
                  <a:gd name="connsiteX2" fmla="*/ 0 w 458819"/>
                  <a:gd name="connsiteY2" fmla="*/ 457295 h 457295"/>
                  <a:gd name="connsiteX3" fmla="*/ 0 w 458819"/>
                  <a:gd name="connsiteY3" fmla="*/ 0 h 457295"/>
                  <a:gd name="connsiteX4" fmla="*/ 458819 w 458819"/>
                  <a:gd name="connsiteY4" fmla="*/ 0 h 4572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819" h="457295">
                    <a:moveTo>
                      <a:pt x="458819" y="0"/>
                    </a:moveTo>
                    <a:cubicBezTo>
                      <a:pt x="458819" y="154210"/>
                      <a:pt x="458819" y="304419"/>
                      <a:pt x="458819" y="457295"/>
                    </a:cubicBezTo>
                    <a:cubicBezTo>
                      <a:pt x="305371" y="457295"/>
                      <a:pt x="154114" y="457295"/>
                      <a:pt x="0" y="457295"/>
                    </a:cubicBezTo>
                    <a:cubicBezTo>
                      <a:pt x="0" y="304324"/>
                      <a:pt x="0" y="153067"/>
                      <a:pt x="0" y="0"/>
                    </a:cubicBezTo>
                    <a:cubicBezTo>
                      <a:pt x="154210" y="0"/>
                      <a:pt x="306610" y="0"/>
                      <a:pt x="458819" y="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F4D02F20-99EC-489C-8F9C-8DD5504F428C}"/>
                  </a:ext>
                </a:extLst>
              </p:cNvPr>
              <p:cNvSpPr/>
              <p:nvPr/>
            </p:nvSpPr>
            <p:spPr>
              <a:xfrm>
                <a:off x="465009" y="2894837"/>
                <a:ext cx="465486" cy="460914"/>
              </a:xfrm>
              <a:custGeom>
                <a:avLst/>
                <a:gdLst>
                  <a:gd name="connsiteX0" fmla="*/ 1333 w 465486"/>
                  <a:gd name="connsiteY0" fmla="*/ 460915 h 460914"/>
                  <a:gd name="connsiteX1" fmla="*/ 5525 w 465486"/>
                  <a:gd name="connsiteY1" fmla="*/ 57055 h 460914"/>
                  <a:gd name="connsiteX2" fmla="*/ 5525 w 465486"/>
                  <a:gd name="connsiteY2" fmla="*/ 0 h 460914"/>
                  <a:gd name="connsiteX3" fmla="*/ 465487 w 465486"/>
                  <a:gd name="connsiteY3" fmla="*/ 0 h 460914"/>
                  <a:gd name="connsiteX4" fmla="*/ 465487 w 465486"/>
                  <a:gd name="connsiteY4" fmla="*/ 459391 h 460914"/>
                  <a:gd name="connsiteX5" fmla="*/ 0 w 465486"/>
                  <a:gd name="connsiteY5" fmla="*/ 459391 h 460914"/>
                  <a:gd name="connsiteX6" fmla="*/ 1333 w 465486"/>
                  <a:gd name="connsiteY6" fmla="*/ 460915 h 46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486" h="460914">
                    <a:moveTo>
                      <a:pt x="1333" y="460915"/>
                    </a:moveTo>
                    <a:cubicBezTo>
                      <a:pt x="2762" y="326327"/>
                      <a:pt x="4096" y="191643"/>
                      <a:pt x="5525" y="57055"/>
                    </a:cubicBezTo>
                    <a:cubicBezTo>
                      <a:pt x="5715" y="38481"/>
                      <a:pt x="5525" y="20003"/>
                      <a:pt x="5525" y="0"/>
                    </a:cubicBezTo>
                    <a:cubicBezTo>
                      <a:pt x="162211" y="0"/>
                      <a:pt x="312230" y="0"/>
                      <a:pt x="465487" y="0"/>
                    </a:cubicBezTo>
                    <a:cubicBezTo>
                      <a:pt x="465487" y="153448"/>
                      <a:pt x="465487" y="304705"/>
                      <a:pt x="465487" y="459391"/>
                    </a:cubicBezTo>
                    <a:cubicBezTo>
                      <a:pt x="309658" y="459391"/>
                      <a:pt x="154877" y="459391"/>
                      <a:pt x="0" y="459391"/>
                    </a:cubicBezTo>
                    <a:lnTo>
                      <a:pt x="1333" y="460915"/>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FE8233DC-19B0-4E0C-87E3-C901948726E5}"/>
                  </a:ext>
                </a:extLst>
              </p:cNvPr>
              <p:cNvSpPr/>
              <p:nvPr/>
            </p:nvSpPr>
            <p:spPr>
              <a:xfrm>
                <a:off x="5160549" y="2895504"/>
                <a:ext cx="467391" cy="461581"/>
              </a:xfrm>
              <a:custGeom>
                <a:avLst/>
                <a:gdLst>
                  <a:gd name="connsiteX0" fmla="*/ 467392 w 467391"/>
                  <a:gd name="connsiteY0" fmla="*/ 460153 h 461581"/>
                  <a:gd name="connsiteX1" fmla="*/ 0 w 467391"/>
                  <a:gd name="connsiteY1" fmla="*/ 460153 h 461581"/>
                  <a:gd name="connsiteX2" fmla="*/ 0 w 467391"/>
                  <a:gd name="connsiteY2" fmla="*/ 0 h 461581"/>
                  <a:gd name="connsiteX3" fmla="*/ 457391 w 467391"/>
                  <a:gd name="connsiteY3" fmla="*/ 0 h 461581"/>
                  <a:gd name="connsiteX4" fmla="*/ 460153 w 467391"/>
                  <a:gd name="connsiteY4" fmla="*/ 49054 h 461581"/>
                  <a:gd name="connsiteX5" fmla="*/ 460534 w 467391"/>
                  <a:gd name="connsiteY5" fmla="*/ 410337 h 461581"/>
                  <a:gd name="connsiteX6" fmla="*/ 465773 w 467391"/>
                  <a:gd name="connsiteY6" fmla="*/ 461582 h 461581"/>
                  <a:gd name="connsiteX7" fmla="*/ 467392 w 467391"/>
                  <a:gd name="connsiteY7" fmla="*/ 460153 h 461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391" h="461581">
                    <a:moveTo>
                      <a:pt x="467392" y="460153"/>
                    </a:moveTo>
                    <a:cubicBezTo>
                      <a:pt x="312515" y="460153"/>
                      <a:pt x="157639" y="460153"/>
                      <a:pt x="0" y="460153"/>
                    </a:cubicBezTo>
                    <a:cubicBezTo>
                      <a:pt x="0" y="305276"/>
                      <a:pt x="0" y="154019"/>
                      <a:pt x="0" y="0"/>
                    </a:cubicBezTo>
                    <a:cubicBezTo>
                      <a:pt x="151829" y="0"/>
                      <a:pt x="301847" y="0"/>
                      <a:pt x="457391" y="0"/>
                    </a:cubicBezTo>
                    <a:cubicBezTo>
                      <a:pt x="458343" y="15621"/>
                      <a:pt x="460153" y="32385"/>
                      <a:pt x="460153" y="49054"/>
                    </a:cubicBezTo>
                    <a:cubicBezTo>
                      <a:pt x="460439" y="169450"/>
                      <a:pt x="460058" y="289941"/>
                      <a:pt x="460534" y="410337"/>
                    </a:cubicBezTo>
                    <a:cubicBezTo>
                      <a:pt x="460629" y="427482"/>
                      <a:pt x="463963" y="444532"/>
                      <a:pt x="465773" y="461582"/>
                    </a:cubicBezTo>
                    <a:cubicBezTo>
                      <a:pt x="465963" y="461486"/>
                      <a:pt x="467392" y="460153"/>
                      <a:pt x="467392" y="460153"/>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2938CF30-C19B-4CFA-B206-B7CC6583F07E}"/>
                  </a:ext>
                </a:extLst>
              </p:cNvPr>
              <p:cNvSpPr/>
              <p:nvPr/>
            </p:nvSpPr>
            <p:spPr>
              <a:xfrm>
                <a:off x="4857" y="3354228"/>
                <a:ext cx="461581" cy="467391"/>
              </a:xfrm>
              <a:custGeom>
                <a:avLst/>
                <a:gdLst>
                  <a:gd name="connsiteX0" fmla="*/ 460153 w 461581"/>
                  <a:gd name="connsiteY0" fmla="*/ 0 h 467391"/>
                  <a:gd name="connsiteX1" fmla="*/ 460153 w 461581"/>
                  <a:gd name="connsiteY1" fmla="*/ 467392 h 467391"/>
                  <a:gd name="connsiteX2" fmla="*/ 0 w 461581"/>
                  <a:gd name="connsiteY2" fmla="*/ 467392 h 467391"/>
                  <a:gd name="connsiteX3" fmla="*/ 0 w 461581"/>
                  <a:gd name="connsiteY3" fmla="*/ 9906 h 467391"/>
                  <a:gd name="connsiteX4" fmla="*/ 48959 w 461581"/>
                  <a:gd name="connsiteY4" fmla="*/ 7048 h 467391"/>
                  <a:gd name="connsiteX5" fmla="*/ 410337 w 461581"/>
                  <a:gd name="connsiteY5" fmla="*/ 6667 h 467391"/>
                  <a:gd name="connsiteX6" fmla="*/ 461582 w 461581"/>
                  <a:gd name="connsiteY6" fmla="*/ 1429 h 467391"/>
                  <a:gd name="connsiteX7" fmla="*/ 460153 w 461581"/>
                  <a:gd name="connsiteY7" fmla="*/ 0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581" h="467391">
                    <a:moveTo>
                      <a:pt x="460153" y="0"/>
                    </a:moveTo>
                    <a:cubicBezTo>
                      <a:pt x="460153" y="154877"/>
                      <a:pt x="460153" y="309848"/>
                      <a:pt x="460153" y="467392"/>
                    </a:cubicBezTo>
                    <a:cubicBezTo>
                      <a:pt x="305372" y="467392"/>
                      <a:pt x="154115" y="467392"/>
                      <a:pt x="0" y="467392"/>
                    </a:cubicBezTo>
                    <a:cubicBezTo>
                      <a:pt x="0" y="315563"/>
                      <a:pt x="0" y="165544"/>
                      <a:pt x="0" y="9906"/>
                    </a:cubicBezTo>
                    <a:cubicBezTo>
                      <a:pt x="15621" y="8953"/>
                      <a:pt x="32290" y="7144"/>
                      <a:pt x="48959" y="7048"/>
                    </a:cubicBezTo>
                    <a:cubicBezTo>
                      <a:pt x="169450" y="6763"/>
                      <a:pt x="289846" y="7144"/>
                      <a:pt x="410337" y="6667"/>
                    </a:cubicBezTo>
                    <a:cubicBezTo>
                      <a:pt x="427482" y="6572"/>
                      <a:pt x="444532" y="3334"/>
                      <a:pt x="461582" y="1429"/>
                    </a:cubicBezTo>
                    <a:cubicBezTo>
                      <a:pt x="461486" y="1524"/>
                      <a:pt x="460153" y="0"/>
                      <a:pt x="460153" y="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9E6EDC0A-565E-473C-B831-52DBC2419B0C}"/>
                  </a:ext>
                </a:extLst>
              </p:cNvPr>
              <p:cNvSpPr/>
              <p:nvPr/>
            </p:nvSpPr>
            <p:spPr>
              <a:xfrm>
                <a:off x="10313002" y="3363657"/>
                <a:ext cx="457200" cy="457771"/>
              </a:xfrm>
              <a:custGeom>
                <a:avLst/>
                <a:gdLst>
                  <a:gd name="connsiteX0" fmla="*/ 0 w 457200"/>
                  <a:gd name="connsiteY0" fmla="*/ 0 h 457771"/>
                  <a:gd name="connsiteX1" fmla="*/ 457200 w 457200"/>
                  <a:gd name="connsiteY1" fmla="*/ 0 h 457771"/>
                  <a:gd name="connsiteX2" fmla="*/ 457200 w 457200"/>
                  <a:gd name="connsiteY2" fmla="*/ 457771 h 457771"/>
                  <a:gd name="connsiteX3" fmla="*/ 0 w 457200"/>
                  <a:gd name="connsiteY3" fmla="*/ 457771 h 457771"/>
                  <a:gd name="connsiteX4" fmla="*/ 0 w 457200"/>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771">
                    <a:moveTo>
                      <a:pt x="0" y="0"/>
                    </a:moveTo>
                    <a:cubicBezTo>
                      <a:pt x="153638" y="0"/>
                      <a:pt x="303752" y="0"/>
                      <a:pt x="457200" y="0"/>
                    </a:cubicBezTo>
                    <a:cubicBezTo>
                      <a:pt x="457200" y="152686"/>
                      <a:pt x="457200" y="303752"/>
                      <a:pt x="457200" y="457771"/>
                    </a:cubicBezTo>
                    <a:cubicBezTo>
                      <a:pt x="305086" y="457771"/>
                      <a:pt x="153829" y="457771"/>
                      <a:pt x="0" y="457771"/>
                    </a:cubicBezTo>
                    <a:cubicBezTo>
                      <a:pt x="0" y="305657"/>
                      <a:pt x="0" y="155543"/>
                      <a:pt x="0" y="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033C5B97-6D3F-4D26-95EA-C815B5CCA463}"/>
                  </a:ext>
                </a:extLst>
              </p:cNvPr>
              <p:cNvSpPr/>
              <p:nvPr/>
            </p:nvSpPr>
            <p:spPr>
              <a:xfrm>
                <a:off x="9376219" y="3364420"/>
                <a:ext cx="458628" cy="456818"/>
              </a:xfrm>
              <a:custGeom>
                <a:avLst/>
                <a:gdLst>
                  <a:gd name="connsiteX0" fmla="*/ 0 w 458628"/>
                  <a:gd name="connsiteY0" fmla="*/ 456819 h 456818"/>
                  <a:gd name="connsiteX1" fmla="*/ 0 w 458628"/>
                  <a:gd name="connsiteY1" fmla="*/ 0 h 456818"/>
                  <a:gd name="connsiteX2" fmla="*/ 458629 w 458628"/>
                  <a:gd name="connsiteY2" fmla="*/ 0 h 456818"/>
                  <a:gd name="connsiteX3" fmla="*/ 458629 w 458628"/>
                  <a:gd name="connsiteY3" fmla="*/ 456819 h 456818"/>
                  <a:gd name="connsiteX4" fmla="*/ 0 w 458628"/>
                  <a:gd name="connsiteY4" fmla="*/ 456819 h 456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628" h="456818">
                    <a:moveTo>
                      <a:pt x="0" y="456819"/>
                    </a:moveTo>
                    <a:cubicBezTo>
                      <a:pt x="0" y="303086"/>
                      <a:pt x="0" y="153067"/>
                      <a:pt x="0" y="0"/>
                    </a:cubicBezTo>
                    <a:cubicBezTo>
                      <a:pt x="152781" y="0"/>
                      <a:pt x="303943" y="0"/>
                      <a:pt x="458629" y="0"/>
                    </a:cubicBezTo>
                    <a:cubicBezTo>
                      <a:pt x="458629" y="152114"/>
                      <a:pt x="458629" y="302895"/>
                      <a:pt x="458629" y="456819"/>
                    </a:cubicBezTo>
                    <a:cubicBezTo>
                      <a:pt x="306895" y="456819"/>
                      <a:pt x="155829" y="456819"/>
                      <a:pt x="0" y="45681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2BFDC96-9147-4FA1-974F-BDBCFF4E654D}"/>
                  </a:ext>
                </a:extLst>
              </p:cNvPr>
              <p:cNvSpPr/>
              <p:nvPr/>
            </p:nvSpPr>
            <p:spPr>
              <a:xfrm>
                <a:off x="8437435" y="3364705"/>
                <a:ext cx="458533" cy="456437"/>
              </a:xfrm>
              <a:custGeom>
                <a:avLst/>
                <a:gdLst>
                  <a:gd name="connsiteX0" fmla="*/ 0 w 458533"/>
                  <a:gd name="connsiteY0" fmla="*/ 456438 h 456437"/>
                  <a:gd name="connsiteX1" fmla="*/ 0 w 458533"/>
                  <a:gd name="connsiteY1" fmla="*/ 0 h 456437"/>
                  <a:gd name="connsiteX2" fmla="*/ 458534 w 458533"/>
                  <a:gd name="connsiteY2" fmla="*/ 0 h 456437"/>
                  <a:gd name="connsiteX3" fmla="*/ 458534 w 458533"/>
                  <a:gd name="connsiteY3" fmla="*/ 456438 h 456437"/>
                  <a:gd name="connsiteX4" fmla="*/ 0 w 458533"/>
                  <a:gd name="connsiteY4" fmla="*/ 456438 h 456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533" h="456437">
                    <a:moveTo>
                      <a:pt x="0" y="456438"/>
                    </a:moveTo>
                    <a:cubicBezTo>
                      <a:pt x="0" y="302990"/>
                      <a:pt x="0" y="153257"/>
                      <a:pt x="0" y="0"/>
                    </a:cubicBezTo>
                    <a:cubicBezTo>
                      <a:pt x="152971" y="0"/>
                      <a:pt x="304133" y="0"/>
                      <a:pt x="458534" y="0"/>
                    </a:cubicBezTo>
                    <a:cubicBezTo>
                      <a:pt x="458534" y="151448"/>
                      <a:pt x="458534" y="302323"/>
                      <a:pt x="458534" y="456438"/>
                    </a:cubicBezTo>
                    <a:cubicBezTo>
                      <a:pt x="307181" y="456438"/>
                      <a:pt x="156020" y="456438"/>
                      <a:pt x="0" y="45643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9F178D2-0FB1-4887-AB0E-BC080D988138}"/>
                  </a:ext>
                </a:extLst>
              </p:cNvPr>
              <p:cNvSpPr/>
              <p:nvPr/>
            </p:nvSpPr>
            <p:spPr>
              <a:xfrm>
                <a:off x="6564058" y="3364896"/>
                <a:ext cx="457961" cy="455294"/>
              </a:xfrm>
              <a:custGeom>
                <a:avLst/>
                <a:gdLst>
                  <a:gd name="connsiteX0" fmla="*/ 0 w 457961"/>
                  <a:gd name="connsiteY0" fmla="*/ 455295 h 455294"/>
                  <a:gd name="connsiteX1" fmla="*/ 0 w 457961"/>
                  <a:gd name="connsiteY1" fmla="*/ 0 h 455294"/>
                  <a:gd name="connsiteX2" fmla="*/ 457962 w 457961"/>
                  <a:gd name="connsiteY2" fmla="*/ 0 h 455294"/>
                  <a:gd name="connsiteX3" fmla="*/ 457962 w 457961"/>
                  <a:gd name="connsiteY3" fmla="*/ 455295 h 455294"/>
                  <a:gd name="connsiteX4" fmla="*/ 0 w 457961"/>
                  <a:gd name="connsiteY4" fmla="*/ 455295 h 455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961" h="455294">
                    <a:moveTo>
                      <a:pt x="0" y="455295"/>
                    </a:moveTo>
                    <a:cubicBezTo>
                      <a:pt x="0" y="303562"/>
                      <a:pt x="0" y="153638"/>
                      <a:pt x="0" y="0"/>
                    </a:cubicBezTo>
                    <a:cubicBezTo>
                      <a:pt x="152876" y="0"/>
                      <a:pt x="303943" y="0"/>
                      <a:pt x="457962" y="0"/>
                    </a:cubicBezTo>
                    <a:cubicBezTo>
                      <a:pt x="457962" y="151257"/>
                      <a:pt x="457962" y="301181"/>
                      <a:pt x="457962" y="455295"/>
                    </a:cubicBezTo>
                    <a:cubicBezTo>
                      <a:pt x="307753" y="455295"/>
                      <a:pt x="156686" y="455295"/>
                      <a:pt x="0" y="455295"/>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ABA34AF1-04CA-49A2-B93E-EA59AA236F39}"/>
                  </a:ext>
                </a:extLst>
              </p:cNvPr>
              <p:cNvSpPr/>
              <p:nvPr/>
            </p:nvSpPr>
            <p:spPr>
              <a:xfrm>
                <a:off x="7503318" y="3364420"/>
                <a:ext cx="458057" cy="457962"/>
              </a:xfrm>
              <a:custGeom>
                <a:avLst/>
                <a:gdLst>
                  <a:gd name="connsiteX0" fmla="*/ 458058 w 458057"/>
                  <a:gd name="connsiteY0" fmla="*/ 457962 h 457962"/>
                  <a:gd name="connsiteX1" fmla="*/ 0 w 458057"/>
                  <a:gd name="connsiteY1" fmla="*/ 457962 h 457962"/>
                  <a:gd name="connsiteX2" fmla="*/ 0 w 458057"/>
                  <a:gd name="connsiteY2" fmla="*/ 0 h 457962"/>
                  <a:gd name="connsiteX3" fmla="*/ 458058 w 458057"/>
                  <a:gd name="connsiteY3" fmla="*/ 0 h 457962"/>
                  <a:gd name="connsiteX4" fmla="*/ 458058 w 458057"/>
                  <a:gd name="connsiteY4" fmla="*/ 457962 h 4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057" h="457962">
                    <a:moveTo>
                      <a:pt x="458058" y="457962"/>
                    </a:moveTo>
                    <a:cubicBezTo>
                      <a:pt x="303371" y="457962"/>
                      <a:pt x="153162" y="457962"/>
                      <a:pt x="0" y="457962"/>
                    </a:cubicBezTo>
                    <a:cubicBezTo>
                      <a:pt x="0" y="304800"/>
                      <a:pt x="0" y="153543"/>
                      <a:pt x="0" y="0"/>
                    </a:cubicBezTo>
                    <a:cubicBezTo>
                      <a:pt x="153162" y="0"/>
                      <a:pt x="304514" y="0"/>
                      <a:pt x="458058" y="0"/>
                    </a:cubicBezTo>
                    <a:cubicBezTo>
                      <a:pt x="458058" y="153162"/>
                      <a:pt x="458058" y="303086"/>
                      <a:pt x="458058" y="457962"/>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357B4BC2-07D5-40B5-AB61-833E5FDBC4F4}"/>
                  </a:ext>
                </a:extLst>
              </p:cNvPr>
              <p:cNvSpPr/>
              <p:nvPr/>
            </p:nvSpPr>
            <p:spPr>
              <a:xfrm>
                <a:off x="11252548" y="3364324"/>
                <a:ext cx="456723" cy="458057"/>
              </a:xfrm>
              <a:custGeom>
                <a:avLst/>
                <a:gdLst>
                  <a:gd name="connsiteX0" fmla="*/ 0 w 456723"/>
                  <a:gd name="connsiteY0" fmla="*/ 0 h 458057"/>
                  <a:gd name="connsiteX1" fmla="*/ 456723 w 456723"/>
                  <a:gd name="connsiteY1" fmla="*/ 0 h 458057"/>
                  <a:gd name="connsiteX2" fmla="*/ 456723 w 456723"/>
                  <a:gd name="connsiteY2" fmla="*/ 458057 h 458057"/>
                  <a:gd name="connsiteX3" fmla="*/ 0 w 456723"/>
                  <a:gd name="connsiteY3" fmla="*/ 458057 h 458057"/>
                  <a:gd name="connsiteX4" fmla="*/ 0 w 456723"/>
                  <a:gd name="connsiteY4" fmla="*/ 0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8057">
                    <a:moveTo>
                      <a:pt x="0" y="0"/>
                    </a:moveTo>
                    <a:cubicBezTo>
                      <a:pt x="151448" y="0"/>
                      <a:pt x="302609" y="0"/>
                      <a:pt x="456723" y="0"/>
                    </a:cubicBezTo>
                    <a:cubicBezTo>
                      <a:pt x="456723" y="153734"/>
                      <a:pt x="456723" y="304895"/>
                      <a:pt x="456723" y="458057"/>
                    </a:cubicBezTo>
                    <a:cubicBezTo>
                      <a:pt x="303752" y="458057"/>
                      <a:pt x="153638" y="458057"/>
                      <a:pt x="0" y="458057"/>
                    </a:cubicBezTo>
                    <a:cubicBezTo>
                      <a:pt x="0" y="305657"/>
                      <a:pt x="0" y="154400"/>
                      <a:pt x="0" y="0"/>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F0BC304A-2D86-4801-A265-E21CBA5D2533}"/>
                  </a:ext>
                </a:extLst>
              </p:cNvPr>
              <p:cNvSpPr/>
              <p:nvPr/>
            </p:nvSpPr>
            <p:spPr>
              <a:xfrm>
                <a:off x="943069" y="3364229"/>
                <a:ext cx="455390" cy="456819"/>
              </a:xfrm>
              <a:custGeom>
                <a:avLst/>
                <a:gdLst>
                  <a:gd name="connsiteX0" fmla="*/ 0 w 455390"/>
                  <a:gd name="connsiteY0" fmla="*/ 456819 h 456819"/>
                  <a:gd name="connsiteX1" fmla="*/ 0 w 455390"/>
                  <a:gd name="connsiteY1" fmla="*/ 0 h 456819"/>
                  <a:gd name="connsiteX2" fmla="*/ 455390 w 455390"/>
                  <a:gd name="connsiteY2" fmla="*/ 0 h 456819"/>
                  <a:gd name="connsiteX3" fmla="*/ 455390 w 455390"/>
                  <a:gd name="connsiteY3" fmla="*/ 456819 h 456819"/>
                  <a:gd name="connsiteX4" fmla="*/ 0 w 455390"/>
                  <a:gd name="connsiteY4" fmla="*/ 456819 h 4568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6819">
                    <a:moveTo>
                      <a:pt x="0" y="456819"/>
                    </a:moveTo>
                    <a:cubicBezTo>
                      <a:pt x="0" y="302990"/>
                      <a:pt x="0" y="153067"/>
                      <a:pt x="0" y="0"/>
                    </a:cubicBezTo>
                    <a:cubicBezTo>
                      <a:pt x="151638" y="0"/>
                      <a:pt x="301371" y="0"/>
                      <a:pt x="455390" y="0"/>
                    </a:cubicBezTo>
                    <a:cubicBezTo>
                      <a:pt x="455390" y="151733"/>
                      <a:pt x="455390" y="302609"/>
                      <a:pt x="455390" y="456819"/>
                    </a:cubicBezTo>
                    <a:cubicBezTo>
                      <a:pt x="306324" y="456819"/>
                      <a:pt x="155353" y="456819"/>
                      <a:pt x="0" y="456819"/>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CA338550-2E3C-4E9A-AE18-C07F9FD75D9C}"/>
                  </a:ext>
                </a:extLst>
              </p:cNvPr>
              <p:cNvSpPr/>
              <p:nvPr/>
            </p:nvSpPr>
            <p:spPr>
              <a:xfrm>
                <a:off x="4691538" y="3364039"/>
                <a:ext cx="455390" cy="458152"/>
              </a:xfrm>
              <a:custGeom>
                <a:avLst/>
                <a:gdLst>
                  <a:gd name="connsiteX0" fmla="*/ 455390 w 455390"/>
                  <a:gd name="connsiteY0" fmla="*/ 458153 h 458152"/>
                  <a:gd name="connsiteX1" fmla="*/ 0 w 455390"/>
                  <a:gd name="connsiteY1" fmla="*/ 458153 h 458152"/>
                  <a:gd name="connsiteX2" fmla="*/ 0 w 455390"/>
                  <a:gd name="connsiteY2" fmla="*/ 0 h 458152"/>
                  <a:gd name="connsiteX3" fmla="*/ 455390 w 455390"/>
                  <a:gd name="connsiteY3" fmla="*/ 0 h 458152"/>
                  <a:gd name="connsiteX4" fmla="*/ 455390 w 455390"/>
                  <a:gd name="connsiteY4" fmla="*/ 458153 h 458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8152">
                    <a:moveTo>
                      <a:pt x="455390" y="458153"/>
                    </a:moveTo>
                    <a:cubicBezTo>
                      <a:pt x="301657" y="458153"/>
                      <a:pt x="151924" y="458153"/>
                      <a:pt x="0" y="458153"/>
                    </a:cubicBezTo>
                    <a:cubicBezTo>
                      <a:pt x="0" y="304990"/>
                      <a:pt x="0" y="153924"/>
                      <a:pt x="0" y="0"/>
                    </a:cubicBezTo>
                    <a:cubicBezTo>
                      <a:pt x="152495" y="0"/>
                      <a:pt x="302229" y="0"/>
                      <a:pt x="455390" y="0"/>
                    </a:cubicBezTo>
                    <a:cubicBezTo>
                      <a:pt x="455390" y="152305"/>
                      <a:pt x="455390" y="303181"/>
                      <a:pt x="455390" y="458153"/>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39C409E2-902B-4AC5-84B7-86E0CC297A28}"/>
                  </a:ext>
                </a:extLst>
              </p:cNvPr>
              <p:cNvSpPr/>
              <p:nvPr/>
            </p:nvSpPr>
            <p:spPr>
              <a:xfrm>
                <a:off x="7034116" y="2896361"/>
                <a:ext cx="456723" cy="457485"/>
              </a:xfrm>
              <a:custGeom>
                <a:avLst/>
                <a:gdLst>
                  <a:gd name="connsiteX0" fmla="*/ 0 w 456723"/>
                  <a:gd name="connsiteY0" fmla="*/ 457486 h 457485"/>
                  <a:gd name="connsiteX1" fmla="*/ 0 w 456723"/>
                  <a:gd name="connsiteY1" fmla="*/ 0 h 457485"/>
                  <a:gd name="connsiteX2" fmla="*/ 456724 w 456723"/>
                  <a:gd name="connsiteY2" fmla="*/ 0 h 457485"/>
                  <a:gd name="connsiteX3" fmla="*/ 456724 w 456723"/>
                  <a:gd name="connsiteY3" fmla="*/ 457486 h 457485"/>
                  <a:gd name="connsiteX4" fmla="*/ 0 w 456723"/>
                  <a:gd name="connsiteY4" fmla="*/ 457486 h 457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7485">
                    <a:moveTo>
                      <a:pt x="0" y="457486"/>
                    </a:moveTo>
                    <a:cubicBezTo>
                      <a:pt x="0" y="303848"/>
                      <a:pt x="0" y="153734"/>
                      <a:pt x="0" y="0"/>
                    </a:cubicBezTo>
                    <a:cubicBezTo>
                      <a:pt x="151924" y="0"/>
                      <a:pt x="302705" y="0"/>
                      <a:pt x="456724" y="0"/>
                    </a:cubicBezTo>
                    <a:cubicBezTo>
                      <a:pt x="456724" y="152591"/>
                      <a:pt x="456724" y="303657"/>
                      <a:pt x="456724" y="457486"/>
                    </a:cubicBezTo>
                    <a:cubicBezTo>
                      <a:pt x="304895" y="457486"/>
                      <a:pt x="155163" y="457486"/>
                      <a:pt x="0" y="457486"/>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E1AC9B9D-0185-4424-8403-61CFEF2559CA}"/>
                  </a:ext>
                </a:extLst>
              </p:cNvPr>
              <p:cNvSpPr/>
              <p:nvPr/>
            </p:nvSpPr>
            <p:spPr>
              <a:xfrm>
                <a:off x="8909970" y="2895027"/>
                <a:ext cx="454818" cy="458628"/>
              </a:xfrm>
              <a:custGeom>
                <a:avLst/>
                <a:gdLst>
                  <a:gd name="connsiteX0" fmla="*/ 0 w 454818"/>
                  <a:gd name="connsiteY0" fmla="*/ 0 h 458628"/>
                  <a:gd name="connsiteX1" fmla="*/ 454819 w 454818"/>
                  <a:gd name="connsiteY1" fmla="*/ 0 h 458628"/>
                  <a:gd name="connsiteX2" fmla="*/ 454819 w 454818"/>
                  <a:gd name="connsiteY2" fmla="*/ 458629 h 458628"/>
                  <a:gd name="connsiteX3" fmla="*/ 0 w 454818"/>
                  <a:gd name="connsiteY3" fmla="*/ 458629 h 458628"/>
                  <a:gd name="connsiteX4" fmla="*/ 0 w 45481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18" h="458628">
                    <a:moveTo>
                      <a:pt x="0" y="0"/>
                    </a:moveTo>
                    <a:cubicBezTo>
                      <a:pt x="151829" y="0"/>
                      <a:pt x="301657" y="0"/>
                      <a:pt x="454819" y="0"/>
                    </a:cubicBezTo>
                    <a:cubicBezTo>
                      <a:pt x="454819" y="153257"/>
                      <a:pt x="454819" y="304419"/>
                      <a:pt x="454819" y="458629"/>
                    </a:cubicBezTo>
                    <a:cubicBezTo>
                      <a:pt x="304038" y="458629"/>
                      <a:pt x="154210" y="458629"/>
                      <a:pt x="0" y="458629"/>
                    </a:cubicBezTo>
                    <a:cubicBezTo>
                      <a:pt x="0" y="306800"/>
                      <a:pt x="0" y="154686"/>
                      <a:pt x="0" y="0"/>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59F621B1-B2DC-4DF2-B94D-CC174A79C4FC}"/>
                  </a:ext>
                </a:extLst>
              </p:cNvPr>
              <p:cNvSpPr/>
              <p:nvPr/>
            </p:nvSpPr>
            <p:spPr>
              <a:xfrm>
                <a:off x="10784204" y="2895027"/>
                <a:ext cx="454438" cy="458628"/>
              </a:xfrm>
              <a:custGeom>
                <a:avLst/>
                <a:gdLst>
                  <a:gd name="connsiteX0" fmla="*/ 0 w 454438"/>
                  <a:gd name="connsiteY0" fmla="*/ 0 h 458628"/>
                  <a:gd name="connsiteX1" fmla="*/ 454439 w 454438"/>
                  <a:gd name="connsiteY1" fmla="*/ 0 h 458628"/>
                  <a:gd name="connsiteX2" fmla="*/ 454439 w 454438"/>
                  <a:gd name="connsiteY2" fmla="*/ 458629 h 458628"/>
                  <a:gd name="connsiteX3" fmla="*/ 0 w 454438"/>
                  <a:gd name="connsiteY3" fmla="*/ 458629 h 458628"/>
                  <a:gd name="connsiteX4" fmla="*/ 0 w 45443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438" h="458628">
                    <a:moveTo>
                      <a:pt x="0" y="0"/>
                    </a:moveTo>
                    <a:cubicBezTo>
                      <a:pt x="152210" y="0"/>
                      <a:pt x="301848" y="0"/>
                      <a:pt x="454439" y="0"/>
                    </a:cubicBezTo>
                    <a:cubicBezTo>
                      <a:pt x="454439" y="153353"/>
                      <a:pt x="454439" y="304514"/>
                      <a:pt x="454439" y="458629"/>
                    </a:cubicBezTo>
                    <a:cubicBezTo>
                      <a:pt x="303657" y="458629"/>
                      <a:pt x="154020" y="458629"/>
                      <a:pt x="0" y="458629"/>
                    </a:cubicBezTo>
                    <a:cubicBezTo>
                      <a:pt x="0" y="306610"/>
                      <a:pt x="0" y="154496"/>
                      <a:pt x="0" y="0"/>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EB14C9C7-E0D3-46AD-949A-37683DB20CF8}"/>
                  </a:ext>
                </a:extLst>
              </p:cNvPr>
              <p:cNvSpPr/>
              <p:nvPr/>
            </p:nvSpPr>
            <p:spPr>
              <a:xfrm>
                <a:off x="2817685" y="3364134"/>
                <a:ext cx="455104" cy="458057"/>
              </a:xfrm>
              <a:custGeom>
                <a:avLst/>
                <a:gdLst>
                  <a:gd name="connsiteX0" fmla="*/ 455105 w 455104"/>
                  <a:gd name="connsiteY0" fmla="*/ 458057 h 458057"/>
                  <a:gd name="connsiteX1" fmla="*/ 0 w 455104"/>
                  <a:gd name="connsiteY1" fmla="*/ 458057 h 458057"/>
                  <a:gd name="connsiteX2" fmla="*/ 0 w 455104"/>
                  <a:gd name="connsiteY2" fmla="*/ 0 h 458057"/>
                  <a:gd name="connsiteX3" fmla="*/ 455105 w 455104"/>
                  <a:gd name="connsiteY3" fmla="*/ 0 h 458057"/>
                  <a:gd name="connsiteX4" fmla="*/ 455105 w 455104"/>
                  <a:gd name="connsiteY4" fmla="*/ 458057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104" h="458057">
                    <a:moveTo>
                      <a:pt x="455105" y="458057"/>
                    </a:moveTo>
                    <a:cubicBezTo>
                      <a:pt x="302514" y="458057"/>
                      <a:pt x="152781" y="458057"/>
                      <a:pt x="0" y="458057"/>
                    </a:cubicBezTo>
                    <a:cubicBezTo>
                      <a:pt x="0" y="304895"/>
                      <a:pt x="0" y="153924"/>
                      <a:pt x="0" y="0"/>
                    </a:cubicBezTo>
                    <a:cubicBezTo>
                      <a:pt x="151543" y="0"/>
                      <a:pt x="301276" y="0"/>
                      <a:pt x="455105" y="0"/>
                    </a:cubicBezTo>
                    <a:cubicBezTo>
                      <a:pt x="455105" y="151733"/>
                      <a:pt x="455105" y="302514"/>
                      <a:pt x="455105" y="458057"/>
                    </a:cubicBezTo>
                    <a:close/>
                  </a:path>
                </a:pathLst>
              </a:custGeom>
              <a:grpFill/>
              <a:ln w="9525" cap="flat">
                <a:noFill/>
                <a:prstDash val="solid"/>
                <a:miter/>
              </a:ln>
            </p:spPr>
            <p:txBody>
              <a:bodyPr rtlCol="0" anchor="ctr"/>
              <a:lstStyle/>
              <a:p>
                <a:endParaRPr lang="en-US"/>
              </a:p>
            </p:txBody>
          </p:sp>
        </p:grpSp>
        <p:grpSp>
          <p:nvGrpSpPr>
            <p:cNvPr id="5" name="Graphic 121">
              <a:extLst>
                <a:ext uri="{FF2B5EF4-FFF2-40B4-BE49-F238E27FC236}">
                  <a16:creationId xmlns:a16="http://schemas.microsoft.com/office/drawing/2014/main" id="{D82E0D92-E241-404E-84C7-4D16ABBE40CA}"/>
                </a:ext>
              </a:extLst>
            </p:cNvPr>
            <p:cNvGrpSpPr/>
            <p:nvPr/>
          </p:nvGrpSpPr>
          <p:grpSpPr>
            <a:xfrm flipV="1">
              <a:off x="8626" y="6319417"/>
              <a:ext cx="6096000" cy="538583"/>
              <a:chOff x="4762" y="2890837"/>
              <a:chExt cx="12182475" cy="1076325"/>
            </a:xfrm>
            <a:grpFill/>
          </p:grpSpPr>
          <p:sp>
            <p:nvSpPr>
              <p:cNvPr id="6" name="Freeform: Shape 5">
                <a:extLst>
                  <a:ext uri="{FF2B5EF4-FFF2-40B4-BE49-F238E27FC236}">
                    <a16:creationId xmlns:a16="http://schemas.microsoft.com/office/drawing/2014/main" id="{CB66A3F4-F2A1-4281-AA0F-4C6D104A4939}"/>
                  </a:ext>
                </a:extLst>
              </p:cNvPr>
              <p:cNvSpPr/>
              <p:nvPr/>
            </p:nvSpPr>
            <p:spPr>
              <a:xfrm>
                <a:off x="4857" y="3899629"/>
                <a:ext cx="12177807" cy="67722"/>
              </a:xfrm>
              <a:custGeom>
                <a:avLst/>
                <a:gdLst>
                  <a:gd name="connsiteX0" fmla="*/ 12177713 w 12177807"/>
                  <a:gd name="connsiteY0" fmla="*/ 66675 h 67722"/>
                  <a:gd name="connsiteX1" fmla="*/ 12111133 w 12177807"/>
                  <a:gd name="connsiteY1" fmla="*/ 67723 h 67722"/>
                  <a:gd name="connsiteX2" fmla="*/ 72962 w 12177807"/>
                  <a:gd name="connsiteY2" fmla="*/ 67723 h 67722"/>
                  <a:gd name="connsiteX3" fmla="*/ 0 w 12177807"/>
                  <a:gd name="connsiteY3" fmla="*/ 67723 h 67722"/>
                  <a:gd name="connsiteX4" fmla="*/ 0 w 12177807"/>
                  <a:gd name="connsiteY4" fmla="*/ 0 h 67722"/>
                  <a:gd name="connsiteX5" fmla="*/ 12177808 w 12177807"/>
                  <a:gd name="connsiteY5" fmla="*/ 0 h 67722"/>
                  <a:gd name="connsiteX6" fmla="*/ 12177713 w 12177807"/>
                  <a:gd name="connsiteY6" fmla="*/ 66675 h 67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7807" h="67722">
                    <a:moveTo>
                      <a:pt x="12177713" y="66675"/>
                    </a:moveTo>
                    <a:cubicBezTo>
                      <a:pt x="12155520" y="67056"/>
                      <a:pt x="12133326" y="67723"/>
                      <a:pt x="12111133" y="67723"/>
                    </a:cubicBezTo>
                    <a:cubicBezTo>
                      <a:pt x="8098441" y="67723"/>
                      <a:pt x="4085654" y="67723"/>
                      <a:pt x="72962" y="67723"/>
                    </a:cubicBezTo>
                    <a:cubicBezTo>
                      <a:pt x="49530" y="67723"/>
                      <a:pt x="26003" y="67723"/>
                      <a:pt x="0" y="67723"/>
                    </a:cubicBezTo>
                    <a:cubicBezTo>
                      <a:pt x="0" y="44767"/>
                      <a:pt x="0" y="26384"/>
                      <a:pt x="0" y="0"/>
                    </a:cubicBezTo>
                    <a:cubicBezTo>
                      <a:pt x="4058793" y="0"/>
                      <a:pt x="8118253" y="0"/>
                      <a:pt x="12177808" y="0"/>
                    </a:cubicBezTo>
                    <a:cubicBezTo>
                      <a:pt x="12177713" y="22288"/>
                      <a:pt x="12177713" y="44482"/>
                      <a:pt x="12177713" y="66675"/>
                    </a:cubicBez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FCAE958-6CE2-4E2C-A59D-729BAE3F3EE5}"/>
                  </a:ext>
                </a:extLst>
              </p:cNvPr>
              <p:cNvSpPr/>
              <p:nvPr/>
            </p:nvSpPr>
            <p:spPr>
              <a:xfrm>
                <a:off x="11719845" y="2890837"/>
                <a:ext cx="462724" cy="466343"/>
              </a:xfrm>
              <a:custGeom>
                <a:avLst/>
                <a:gdLst>
                  <a:gd name="connsiteX0" fmla="*/ 462724 w 462724"/>
                  <a:gd name="connsiteY0" fmla="*/ 466344 h 466343"/>
                  <a:gd name="connsiteX1" fmla="*/ 0 w 462724"/>
                  <a:gd name="connsiteY1" fmla="*/ 466344 h 466343"/>
                  <a:gd name="connsiteX2" fmla="*/ 0 w 462724"/>
                  <a:gd name="connsiteY2" fmla="*/ 0 h 466343"/>
                  <a:gd name="connsiteX3" fmla="*/ 462724 w 462724"/>
                  <a:gd name="connsiteY3" fmla="*/ 0 h 466343"/>
                  <a:gd name="connsiteX4" fmla="*/ 462724 w 462724"/>
                  <a:gd name="connsiteY4" fmla="*/ 466344 h 466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724" h="466343">
                    <a:moveTo>
                      <a:pt x="462724" y="466344"/>
                    </a:moveTo>
                    <a:cubicBezTo>
                      <a:pt x="309467" y="466344"/>
                      <a:pt x="156304" y="466344"/>
                      <a:pt x="0" y="466344"/>
                    </a:cubicBezTo>
                    <a:cubicBezTo>
                      <a:pt x="0" y="311182"/>
                      <a:pt x="0" y="160020"/>
                      <a:pt x="0" y="0"/>
                    </a:cubicBezTo>
                    <a:cubicBezTo>
                      <a:pt x="154019" y="0"/>
                      <a:pt x="308324" y="0"/>
                      <a:pt x="462724" y="0"/>
                    </a:cubicBezTo>
                    <a:cubicBezTo>
                      <a:pt x="462724" y="155448"/>
                      <a:pt x="462724" y="310896"/>
                      <a:pt x="462724" y="466344"/>
                    </a:cubicBez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20FA32CC-9EA1-46E7-BBAD-91D9964CD839}"/>
                  </a:ext>
                </a:extLst>
              </p:cNvPr>
              <p:cNvSpPr/>
              <p:nvPr/>
            </p:nvSpPr>
            <p:spPr>
              <a:xfrm>
                <a:off x="1412366" y="2895980"/>
                <a:ext cx="463677" cy="459962"/>
              </a:xfrm>
              <a:custGeom>
                <a:avLst/>
                <a:gdLst>
                  <a:gd name="connsiteX0" fmla="*/ 463677 w 463677"/>
                  <a:gd name="connsiteY0" fmla="*/ 458438 h 459962"/>
                  <a:gd name="connsiteX1" fmla="*/ 0 w 463677"/>
                  <a:gd name="connsiteY1" fmla="*/ 458438 h 459962"/>
                  <a:gd name="connsiteX2" fmla="*/ 0 w 463677"/>
                  <a:gd name="connsiteY2" fmla="*/ 0 h 459962"/>
                  <a:gd name="connsiteX3" fmla="*/ 462248 w 463677"/>
                  <a:gd name="connsiteY3" fmla="*/ 0 h 459962"/>
                  <a:gd name="connsiteX4" fmla="*/ 462248 w 463677"/>
                  <a:gd name="connsiteY4" fmla="*/ 459962 h 459962"/>
                  <a:gd name="connsiteX5" fmla="*/ 463677 w 463677"/>
                  <a:gd name="connsiteY5" fmla="*/ 458438 h 459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677" h="459962">
                    <a:moveTo>
                      <a:pt x="463677" y="458438"/>
                    </a:moveTo>
                    <a:cubicBezTo>
                      <a:pt x="310229" y="458438"/>
                      <a:pt x="156686" y="458438"/>
                      <a:pt x="0" y="458438"/>
                    </a:cubicBezTo>
                    <a:cubicBezTo>
                      <a:pt x="0" y="306038"/>
                      <a:pt x="0" y="154781"/>
                      <a:pt x="0" y="0"/>
                    </a:cubicBezTo>
                    <a:cubicBezTo>
                      <a:pt x="151257" y="0"/>
                      <a:pt x="302419" y="0"/>
                      <a:pt x="462248" y="0"/>
                    </a:cubicBezTo>
                    <a:cubicBezTo>
                      <a:pt x="462248" y="153638"/>
                      <a:pt x="462248" y="306800"/>
                      <a:pt x="462248" y="459962"/>
                    </a:cubicBezTo>
                    <a:lnTo>
                      <a:pt x="463677" y="458438"/>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6F879421-5A44-475F-B917-E0F9192A607C}"/>
                  </a:ext>
                </a:extLst>
              </p:cNvPr>
              <p:cNvSpPr/>
              <p:nvPr/>
            </p:nvSpPr>
            <p:spPr>
              <a:xfrm>
                <a:off x="2340863" y="2895123"/>
                <a:ext cx="464724" cy="461295"/>
              </a:xfrm>
              <a:custGeom>
                <a:avLst/>
                <a:gdLst>
                  <a:gd name="connsiteX0" fmla="*/ 1524 w 464724"/>
                  <a:gd name="connsiteY0" fmla="*/ 461296 h 461295"/>
                  <a:gd name="connsiteX1" fmla="*/ 1524 w 464724"/>
                  <a:gd name="connsiteY1" fmla="*/ 0 h 461295"/>
                  <a:gd name="connsiteX2" fmla="*/ 464725 w 464724"/>
                  <a:gd name="connsiteY2" fmla="*/ 0 h 461295"/>
                  <a:gd name="connsiteX3" fmla="*/ 464725 w 464724"/>
                  <a:gd name="connsiteY3" fmla="*/ 459677 h 461295"/>
                  <a:gd name="connsiteX4" fmla="*/ 0 w 464724"/>
                  <a:gd name="connsiteY4" fmla="*/ 459677 h 461295"/>
                  <a:gd name="connsiteX5" fmla="*/ 1524 w 464724"/>
                  <a:gd name="connsiteY5" fmla="*/ 461296 h 46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24" h="461295">
                    <a:moveTo>
                      <a:pt x="1524" y="461296"/>
                    </a:moveTo>
                    <a:cubicBezTo>
                      <a:pt x="1524" y="308324"/>
                      <a:pt x="1524" y="155353"/>
                      <a:pt x="1524" y="0"/>
                    </a:cubicBezTo>
                    <a:cubicBezTo>
                      <a:pt x="160115" y="0"/>
                      <a:pt x="311182" y="0"/>
                      <a:pt x="464725" y="0"/>
                    </a:cubicBezTo>
                    <a:cubicBezTo>
                      <a:pt x="464725" y="153543"/>
                      <a:pt x="464725" y="304610"/>
                      <a:pt x="464725" y="459677"/>
                    </a:cubicBezTo>
                    <a:cubicBezTo>
                      <a:pt x="308896" y="459677"/>
                      <a:pt x="154496" y="459677"/>
                      <a:pt x="0" y="459677"/>
                    </a:cubicBezTo>
                    <a:cubicBezTo>
                      <a:pt x="0" y="459772"/>
                      <a:pt x="1524" y="461296"/>
                      <a:pt x="1524" y="461296"/>
                    </a:cubicBez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1671E9-8B99-4E7F-924C-68F32B12DD6C}"/>
                  </a:ext>
                </a:extLst>
              </p:cNvPr>
              <p:cNvSpPr/>
              <p:nvPr/>
            </p:nvSpPr>
            <p:spPr>
              <a:xfrm>
                <a:off x="3287267" y="2895218"/>
                <a:ext cx="463962" cy="460628"/>
              </a:xfrm>
              <a:custGeom>
                <a:avLst/>
                <a:gdLst>
                  <a:gd name="connsiteX0" fmla="*/ 463963 w 463962"/>
                  <a:gd name="connsiteY0" fmla="*/ 459105 h 460628"/>
                  <a:gd name="connsiteX1" fmla="*/ 0 w 463962"/>
                  <a:gd name="connsiteY1" fmla="*/ 459105 h 460628"/>
                  <a:gd name="connsiteX2" fmla="*/ 0 w 463962"/>
                  <a:gd name="connsiteY2" fmla="*/ 0 h 460628"/>
                  <a:gd name="connsiteX3" fmla="*/ 462534 w 463962"/>
                  <a:gd name="connsiteY3" fmla="*/ 0 h 460628"/>
                  <a:gd name="connsiteX4" fmla="*/ 462534 w 463962"/>
                  <a:gd name="connsiteY4" fmla="*/ 460629 h 460628"/>
                  <a:gd name="connsiteX5" fmla="*/ 463963 w 463962"/>
                  <a:gd name="connsiteY5" fmla="*/ 459105 h 46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962" h="460628">
                    <a:moveTo>
                      <a:pt x="463963" y="459105"/>
                    </a:moveTo>
                    <a:cubicBezTo>
                      <a:pt x="310610" y="459105"/>
                      <a:pt x="157258" y="459105"/>
                      <a:pt x="0" y="459105"/>
                    </a:cubicBezTo>
                    <a:cubicBezTo>
                      <a:pt x="0" y="307086"/>
                      <a:pt x="0" y="154877"/>
                      <a:pt x="0" y="0"/>
                    </a:cubicBezTo>
                    <a:cubicBezTo>
                      <a:pt x="151829" y="0"/>
                      <a:pt x="302895" y="0"/>
                      <a:pt x="462534" y="0"/>
                    </a:cubicBezTo>
                    <a:cubicBezTo>
                      <a:pt x="462534" y="154781"/>
                      <a:pt x="462534" y="307657"/>
                      <a:pt x="462534" y="460629"/>
                    </a:cubicBezTo>
                    <a:lnTo>
                      <a:pt x="463963" y="459105"/>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8FA7585-70AB-4C98-86F9-8E756CA63FE2}"/>
                  </a:ext>
                </a:extLst>
              </p:cNvPr>
              <p:cNvSpPr/>
              <p:nvPr/>
            </p:nvSpPr>
            <p:spPr>
              <a:xfrm>
                <a:off x="4215954" y="2896647"/>
                <a:ext cx="462819" cy="459866"/>
              </a:xfrm>
              <a:custGeom>
                <a:avLst/>
                <a:gdLst>
                  <a:gd name="connsiteX0" fmla="*/ 1524 w 462819"/>
                  <a:gd name="connsiteY0" fmla="*/ 459867 h 459866"/>
                  <a:gd name="connsiteX1" fmla="*/ 1524 w 462819"/>
                  <a:gd name="connsiteY1" fmla="*/ 0 h 459866"/>
                  <a:gd name="connsiteX2" fmla="*/ 462820 w 462819"/>
                  <a:gd name="connsiteY2" fmla="*/ 0 h 459866"/>
                  <a:gd name="connsiteX3" fmla="*/ 462820 w 462819"/>
                  <a:gd name="connsiteY3" fmla="*/ 458343 h 459866"/>
                  <a:gd name="connsiteX4" fmla="*/ 0 w 462819"/>
                  <a:gd name="connsiteY4" fmla="*/ 458343 h 459866"/>
                  <a:gd name="connsiteX5" fmla="*/ 1524 w 462819"/>
                  <a:gd name="connsiteY5" fmla="*/ 459867 h 459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2819" h="459866">
                    <a:moveTo>
                      <a:pt x="1524" y="459867"/>
                    </a:moveTo>
                    <a:cubicBezTo>
                      <a:pt x="1524" y="307848"/>
                      <a:pt x="1524" y="155829"/>
                      <a:pt x="1524" y="0"/>
                    </a:cubicBezTo>
                    <a:cubicBezTo>
                      <a:pt x="156972" y="0"/>
                      <a:pt x="308038" y="0"/>
                      <a:pt x="462820" y="0"/>
                    </a:cubicBezTo>
                    <a:cubicBezTo>
                      <a:pt x="462820" y="150495"/>
                      <a:pt x="462820" y="301752"/>
                      <a:pt x="462820" y="458343"/>
                    </a:cubicBezTo>
                    <a:cubicBezTo>
                      <a:pt x="309181" y="458343"/>
                      <a:pt x="154591" y="458343"/>
                      <a:pt x="0" y="458343"/>
                    </a:cubicBezTo>
                    <a:cubicBezTo>
                      <a:pt x="0" y="458343"/>
                      <a:pt x="1524" y="459867"/>
                      <a:pt x="1524" y="459867"/>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84C8822-EB3F-4AC7-A86E-67B3703D17BD}"/>
                  </a:ext>
                </a:extLst>
              </p:cNvPr>
              <p:cNvSpPr/>
              <p:nvPr/>
            </p:nvSpPr>
            <p:spPr>
              <a:xfrm>
                <a:off x="6089808" y="2896361"/>
                <a:ext cx="464820" cy="459009"/>
              </a:xfrm>
              <a:custGeom>
                <a:avLst/>
                <a:gdLst>
                  <a:gd name="connsiteX0" fmla="*/ 1334 w 464820"/>
                  <a:gd name="connsiteY0" fmla="*/ 459010 h 459009"/>
                  <a:gd name="connsiteX1" fmla="*/ 1334 w 464820"/>
                  <a:gd name="connsiteY1" fmla="*/ 0 h 459009"/>
                  <a:gd name="connsiteX2" fmla="*/ 464820 w 464820"/>
                  <a:gd name="connsiteY2" fmla="*/ 0 h 459009"/>
                  <a:gd name="connsiteX3" fmla="*/ 464820 w 464820"/>
                  <a:gd name="connsiteY3" fmla="*/ 457486 h 459009"/>
                  <a:gd name="connsiteX4" fmla="*/ 0 w 464820"/>
                  <a:gd name="connsiteY4" fmla="*/ 457486 h 459009"/>
                  <a:gd name="connsiteX5" fmla="*/ 1334 w 464820"/>
                  <a:gd name="connsiteY5" fmla="*/ 459010 h 459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820" h="459009">
                    <a:moveTo>
                      <a:pt x="1334" y="459010"/>
                    </a:moveTo>
                    <a:cubicBezTo>
                      <a:pt x="1334" y="307277"/>
                      <a:pt x="1334" y="155448"/>
                      <a:pt x="1334" y="0"/>
                    </a:cubicBezTo>
                    <a:cubicBezTo>
                      <a:pt x="157829" y="0"/>
                      <a:pt x="310039" y="0"/>
                      <a:pt x="464820" y="0"/>
                    </a:cubicBezTo>
                    <a:cubicBezTo>
                      <a:pt x="464820" y="152400"/>
                      <a:pt x="464820" y="303562"/>
                      <a:pt x="464820" y="457486"/>
                    </a:cubicBezTo>
                    <a:cubicBezTo>
                      <a:pt x="308896" y="457486"/>
                      <a:pt x="154400" y="457486"/>
                      <a:pt x="0" y="457486"/>
                    </a:cubicBezTo>
                    <a:lnTo>
                      <a:pt x="1334" y="45901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EACC5229-BF0A-4D0C-BE57-E40B1EA51FB9}"/>
                  </a:ext>
                </a:extLst>
              </p:cNvPr>
              <p:cNvSpPr/>
              <p:nvPr/>
            </p:nvSpPr>
            <p:spPr>
              <a:xfrm>
                <a:off x="9846182" y="2894932"/>
                <a:ext cx="455961" cy="457771"/>
              </a:xfrm>
              <a:custGeom>
                <a:avLst/>
                <a:gdLst>
                  <a:gd name="connsiteX0" fmla="*/ 0 w 455961"/>
                  <a:gd name="connsiteY0" fmla="*/ 0 h 457771"/>
                  <a:gd name="connsiteX1" fmla="*/ 455962 w 455961"/>
                  <a:gd name="connsiteY1" fmla="*/ 0 h 457771"/>
                  <a:gd name="connsiteX2" fmla="*/ 455962 w 455961"/>
                  <a:gd name="connsiteY2" fmla="*/ 457772 h 457771"/>
                  <a:gd name="connsiteX3" fmla="*/ 0 w 455961"/>
                  <a:gd name="connsiteY3" fmla="*/ 457772 h 457771"/>
                  <a:gd name="connsiteX4" fmla="*/ 0 w 455961"/>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961" h="457771">
                    <a:moveTo>
                      <a:pt x="0" y="0"/>
                    </a:moveTo>
                    <a:cubicBezTo>
                      <a:pt x="151734" y="0"/>
                      <a:pt x="301848" y="0"/>
                      <a:pt x="455962" y="0"/>
                    </a:cubicBezTo>
                    <a:cubicBezTo>
                      <a:pt x="455962" y="151257"/>
                      <a:pt x="455962" y="302514"/>
                      <a:pt x="455962" y="457772"/>
                    </a:cubicBezTo>
                    <a:cubicBezTo>
                      <a:pt x="306420" y="457772"/>
                      <a:pt x="155163" y="457772"/>
                      <a:pt x="0" y="457772"/>
                    </a:cubicBezTo>
                    <a:cubicBezTo>
                      <a:pt x="0" y="308420"/>
                      <a:pt x="0" y="157067"/>
                      <a:pt x="0" y="0"/>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1157B621-6995-41F9-AE71-1F3C98C3B85F}"/>
                  </a:ext>
                </a:extLst>
              </p:cNvPr>
              <p:cNvSpPr/>
              <p:nvPr/>
            </p:nvSpPr>
            <p:spPr>
              <a:xfrm>
                <a:off x="1874614" y="3354509"/>
                <a:ext cx="467772" cy="467300"/>
              </a:xfrm>
              <a:custGeom>
                <a:avLst/>
                <a:gdLst>
                  <a:gd name="connsiteX0" fmla="*/ 0 w 467772"/>
                  <a:gd name="connsiteY0" fmla="*/ 1433 h 467300"/>
                  <a:gd name="connsiteX1" fmla="*/ 188690 w 467772"/>
                  <a:gd name="connsiteY1" fmla="*/ 6386 h 467300"/>
                  <a:gd name="connsiteX2" fmla="*/ 467773 w 467772"/>
                  <a:gd name="connsiteY2" fmla="*/ 2005 h 467300"/>
                  <a:gd name="connsiteX3" fmla="*/ 466154 w 467772"/>
                  <a:gd name="connsiteY3" fmla="*/ 385 h 467300"/>
                  <a:gd name="connsiteX4" fmla="*/ 466154 w 467772"/>
                  <a:gd name="connsiteY4" fmla="*/ 467301 h 467300"/>
                  <a:gd name="connsiteX5" fmla="*/ 1333 w 467772"/>
                  <a:gd name="connsiteY5" fmla="*/ 467301 h 467300"/>
                  <a:gd name="connsiteX6" fmla="*/ 1333 w 467772"/>
                  <a:gd name="connsiteY6" fmla="*/ 4 h 467300"/>
                  <a:gd name="connsiteX7" fmla="*/ 0 w 467772"/>
                  <a:gd name="connsiteY7" fmla="*/ 1433 h 46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772" h="467300">
                    <a:moveTo>
                      <a:pt x="0" y="1433"/>
                    </a:moveTo>
                    <a:cubicBezTo>
                      <a:pt x="62865" y="3148"/>
                      <a:pt x="125825" y="6481"/>
                      <a:pt x="188690" y="6386"/>
                    </a:cubicBezTo>
                    <a:cubicBezTo>
                      <a:pt x="281750" y="6196"/>
                      <a:pt x="374713" y="3624"/>
                      <a:pt x="467773" y="2005"/>
                    </a:cubicBezTo>
                    <a:cubicBezTo>
                      <a:pt x="467773" y="2005"/>
                      <a:pt x="466249" y="385"/>
                      <a:pt x="466154" y="385"/>
                    </a:cubicBezTo>
                    <a:cubicBezTo>
                      <a:pt x="466154" y="155262"/>
                      <a:pt x="466154" y="310138"/>
                      <a:pt x="466154" y="467301"/>
                    </a:cubicBezTo>
                    <a:cubicBezTo>
                      <a:pt x="309467" y="467301"/>
                      <a:pt x="158210" y="467301"/>
                      <a:pt x="1333" y="467301"/>
                    </a:cubicBezTo>
                    <a:cubicBezTo>
                      <a:pt x="1333" y="309853"/>
                      <a:pt x="1333" y="154976"/>
                      <a:pt x="1333" y="4"/>
                    </a:cubicBezTo>
                    <a:cubicBezTo>
                      <a:pt x="1429" y="-91"/>
                      <a:pt x="0" y="1433"/>
                      <a:pt x="0" y="1433"/>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7D31CBD9-2815-4365-A8B2-BCA86B7A556A}"/>
                  </a:ext>
                </a:extLst>
              </p:cNvPr>
              <p:cNvSpPr/>
              <p:nvPr/>
            </p:nvSpPr>
            <p:spPr>
              <a:xfrm>
                <a:off x="3749801" y="3354323"/>
                <a:ext cx="467677" cy="467391"/>
              </a:xfrm>
              <a:custGeom>
                <a:avLst/>
                <a:gdLst>
                  <a:gd name="connsiteX0" fmla="*/ 0 w 467677"/>
                  <a:gd name="connsiteY0" fmla="*/ 1619 h 467391"/>
                  <a:gd name="connsiteX1" fmla="*/ 188690 w 467677"/>
                  <a:gd name="connsiteY1" fmla="*/ 6572 h 467391"/>
                  <a:gd name="connsiteX2" fmla="*/ 467678 w 467677"/>
                  <a:gd name="connsiteY2" fmla="*/ 2191 h 467391"/>
                  <a:gd name="connsiteX3" fmla="*/ 466154 w 467677"/>
                  <a:gd name="connsiteY3" fmla="*/ 572 h 467391"/>
                  <a:gd name="connsiteX4" fmla="*/ 466154 w 467677"/>
                  <a:gd name="connsiteY4" fmla="*/ 467392 h 467391"/>
                  <a:gd name="connsiteX5" fmla="*/ 1429 w 467677"/>
                  <a:gd name="connsiteY5" fmla="*/ 467392 h 467391"/>
                  <a:gd name="connsiteX6" fmla="*/ 1429 w 467677"/>
                  <a:gd name="connsiteY6" fmla="*/ 0 h 467391"/>
                  <a:gd name="connsiteX7" fmla="*/ 0 w 467677"/>
                  <a:gd name="connsiteY7" fmla="*/ 1619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677" h="467391">
                    <a:moveTo>
                      <a:pt x="0" y="1619"/>
                    </a:moveTo>
                    <a:cubicBezTo>
                      <a:pt x="62865" y="3429"/>
                      <a:pt x="125825" y="6668"/>
                      <a:pt x="188690" y="6572"/>
                    </a:cubicBezTo>
                    <a:cubicBezTo>
                      <a:pt x="281654" y="6382"/>
                      <a:pt x="374713" y="3810"/>
                      <a:pt x="467678" y="2191"/>
                    </a:cubicBezTo>
                    <a:cubicBezTo>
                      <a:pt x="467678" y="2191"/>
                      <a:pt x="466154" y="667"/>
                      <a:pt x="466154" y="572"/>
                    </a:cubicBezTo>
                    <a:cubicBezTo>
                      <a:pt x="466154" y="155448"/>
                      <a:pt x="466154" y="310324"/>
                      <a:pt x="466154" y="467392"/>
                    </a:cubicBezTo>
                    <a:cubicBezTo>
                      <a:pt x="308610" y="467392"/>
                      <a:pt x="157353" y="467392"/>
                      <a:pt x="1429" y="467392"/>
                    </a:cubicBezTo>
                    <a:cubicBezTo>
                      <a:pt x="1429" y="309943"/>
                      <a:pt x="1429" y="154972"/>
                      <a:pt x="1429" y="0"/>
                    </a:cubicBezTo>
                    <a:cubicBezTo>
                      <a:pt x="1429" y="0"/>
                      <a:pt x="0" y="1619"/>
                      <a:pt x="0" y="1619"/>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AE38CE1E-7C14-40CC-9D46-D060AB09CC68}"/>
                  </a:ext>
                </a:extLst>
              </p:cNvPr>
              <p:cNvSpPr/>
              <p:nvPr/>
            </p:nvSpPr>
            <p:spPr>
              <a:xfrm>
                <a:off x="5626417" y="3353847"/>
                <a:ext cx="464634" cy="467201"/>
              </a:xfrm>
              <a:custGeom>
                <a:avLst/>
                <a:gdLst>
                  <a:gd name="connsiteX0" fmla="*/ 463391 w 464634"/>
                  <a:gd name="connsiteY0" fmla="*/ 0 h 467201"/>
                  <a:gd name="connsiteX1" fmla="*/ 463391 w 464634"/>
                  <a:gd name="connsiteY1" fmla="*/ 467201 h 467201"/>
                  <a:gd name="connsiteX2" fmla="*/ 1524 w 464634"/>
                  <a:gd name="connsiteY2" fmla="*/ 467201 h 467201"/>
                  <a:gd name="connsiteX3" fmla="*/ 1524 w 464634"/>
                  <a:gd name="connsiteY3" fmla="*/ 1810 h 467201"/>
                  <a:gd name="connsiteX4" fmla="*/ 0 w 464634"/>
                  <a:gd name="connsiteY4" fmla="*/ 3143 h 467201"/>
                  <a:gd name="connsiteX5" fmla="*/ 464629 w 464634"/>
                  <a:gd name="connsiteY5" fmla="*/ 1619 h 467201"/>
                  <a:gd name="connsiteX6" fmla="*/ 463391 w 464634"/>
                  <a:gd name="connsiteY6" fmla="*/ 0 h 467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634" h="467201">
                    <a:moveTo>
                      <a:pt x="463391" y="0"/>
                    </a:moveTo>
                    <a:cubicBezTo>
                      <a:pt x="463391" y="154591"/>
                      <a:pt x="463391" y="309277"/>
                      <a:pt x="463391" y="467201"/>
                    </a:cubicBezTo>
                    <a:cubicBezTo>
                      <a:pt x="307943" y="467201"/>
                      <a:pt x="155829" y="467201"/>
                      <a:pt x="1524" y="467201"/>
                    </a:cubicBezTo>
                    <a:cubicBezTo>
                      <a:pt x="1524" y="310801"/>
                      <a:pt x="1524" y="156305"/>
                      <a:pt x="1524" y="1810"/>
                    </a:cubicBezTo>
                    <a:lnTo>
                      <a:pt x="0" y="3143"/>
                    </a:lnTo>
                    <a:cubicBezTo>
                      <a:pt x="154877" y="2667"/>
                      <a:pt x="309848" y="2096"/>
                      <a:pt x="464629" y="1619"/>
                    </a:cubicBezTo>
                    <a:cubicBezTo>
                      <a:pt x="464725" y="1524"/>
                      <a:pt x="463391" y="0"/>
                      <a:pt x="463391"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F658BE3-7988-4A3E-AC73-3177EE13D620}"/>
                  </a:ext>
                </a:extLst>
              </p:cNvPr>
              <p:cNvSpPr/>
              <p:nvPr/>
            </p:nvSpPr>
            <p:spPr>
              <a:xfrm>
                <a:off x="7970614" y="2896647"/>
                <a:ext cx="458819" cy="457295"/>
              </a:xfrm>
              <a:custGeom>
                <a:avLst/>
                <a:gdLst>
                  <a:gd name="connsiteX0" fmla="*/ 458819 w 458819"/>
                  <a:gd name="connsiteY0" fmla="*/ 0 h 457295"/>
                  <a:gd name="connsiteX1" fmla="*/ 458819 w 458819"/>
                  <a:gd name="connsiteY1" fmla="*/ 457295 h 457295"/>
                  <a:gd name="connsiteX2" fmla="*/ 0 w 458819"/>
                  <a:gd name="connsiteY2" fmla="*/ 457295 h 457295"/>
                  <a:gd name="connsiteX3" fmla="*/ 0 w 458819"/>
                  <a:gd name="connsiteY3" fmla="*/ 0 h 457295"/>
                  <a:gd name="connsiteX4" fmla="*/ 458819 w 458819"/>
                  <a:gd name="connsiteY4" fmla="*/ 0 h 4572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819" h="457295">
                    <a:moveTo>
                      <a:pt x="458819" y="0"/>
                    </a:moveTo>
                    <a:cubicBezTo>
                      <a:pt x="458819" y="154210"/>
                      <a:pt x="458819" y="304419"/>
                      <a:pt x="458819" y="457295"/>
                    </a:cubicBezTo>
                    <a:cubicBezTo>
                      <a:pt x="305371" y="457295"/>
                      <a:pt x="154114" y="457295"/>
                      <a:pt x="0" y="457295"/>
                    </a:cubicBezTo>
                    <a:cubicBezTo>
                      <a:pt x="0" y="304324"/>
                      <a:pt x="0" y="153067"/>
                      <a:pt x="0" y="0"/>
                    </a:cubicBezTo>
                    <a:cubicBezTo>
                      <a:pt x="154210" y="0"/>
                      <a:pt x="306610" y="0"/>
                      <a:pt x="458819" y="0"/>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F3FA3140-8C4D-40D1-9F6A-F6D5750242BE}"/>
                  </a:ext>
                </a:extLst>
              </p:cNvPr>
              <p:cNvSpPr/>
              <p:nvPr/>
            </p:nvSpPr>
            <p:spPr>
              <a:xfrm>
                <a:off x="465009" y="2894837"/>
                <a:ext cx="465486" cy="460914"/>
              </a:xfrm>
              <a:custGeom>
                <a:avLst/>
                <a:gdLst>
                  <a:gd name="connsiteX0" fmla="*/ 1333 w 465486"/>
                  <a:gd name="connsiteY0" fmla="*/ 460915 h 460914"/>
                  <a:gd name="connsiteX1" fmla="*/ 5525 w 465486"/>
                  <a:gd name="connsiteY1" fmla="*/ 57055 h 460914"/>
                  <a:gd name="connsiteX2" fmla="*/ 5525 w 465486"/>
                  <a:gd name="connsiteY2" fmla="*/ 0 h 460914"/>
                  <a:gd name="connsiteX3" fmla="*/ 465487 w 465486"/>
                  <a:gd name="connsiteY3" fmla="*/ 0 h 460914"/>
                  <a:gd name="connsiteX4" fmla="*/ 465487 w 465486"/>
                  <a:gd name="connsiteY4" fmla="*/ 459391 h 460914"/>
                  <a:gd name="connsiteX5" fmla="*/ 0 w 465486"/>
                  <a:gd name="connsiteY5" fmla="*/ 459391 h 460914"/>
                  <a:gd name="connsiteX6" fmla="*/ 1333 w 465486"/>
                  <a:gd name="connsiteY6" fmla="*/ 460915 h 46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486" h="460914">
                    <a:moveTo>
                      <a:pt x="1333" y="460915"/>
                    </a:moveTo>
                    <a:cubicBezTo>
                      <a:pt x="2762" y="326327"/>
                      <a:pt x="4096" y="191643"/>
                      <a:pt x="5525" y="57055"/>
                    </a:cubicBezTo>
                    <a:cubicBezTo>
                      <a:pt x="5715" y="38481"/>
                      <a:pt x="5525" y="20003"/>
                      <a:pt x="5525" y="0"/>
                    </a:cubicBezTo>
                    <a:cubicBezTo>
                      <a:pt x="162211" y="0"/>
                      <a:pt x="312230" y="0"/>
                      <a:pt x="465487" y="0"/>
                    </a:cubicBezTo>
                    <a:cubicBezTo>
                      <a:pt x="465487" y="153448"/>
                      <a:pt x="465487" y="304705"/>
                      <a:pt x="465487" y="459391"/>
                    </a:cubicBezTo>
                    <a:cubicBezTo>
                      <a:pt x="309658" y="459391"/>
                      <a:pt x="154877" y="459391"/>
                      <a:pt x="0" y="459391"/>
                    </a:cubicBezTo>
                    <a:lnTo>
                      <a:pt x="1333" y="460915"/>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03B222D-E405-422E-A775-728D60BB79E9}"/>
                  </a:ext>
                </a:extLst>
              </p:cNvPr>
              <p:cNvSpPr/>
              <p:nvPr/>
            </p:nvSpPr>
            <p:spPr>
              <a:xfrm>
                <a:off x="5160549" y="2895504"/>
                <a:ext cx="467391" cy="461581"/>
              </a:xfrm>
              <a:custGeom>
                <a:avLst/>
                <a:gdLst>
                  <a:gd name="connsiteX0" fmla="*/ 467392 w 467391"/>
                  <a:gd name="connsiteY0" fmla="*/ 460153 h 461581"/>
                  <a:gd name="connsiteX1" fmla="*/ 0 w 467391"/>
                  <a:gd name="connsiteY1" fmla="*/ 460153 h 461581"/>
                  <a:gd name="connsiteX2" fmla="*/ 0 w 467391"/>
                  <a:gd name="connsiteY2" fmla="*/ 0 h 461581"/>
                  <a:gd name="connsiteX3" fmla="*/ 457391 w 467391"/>
                  <a:gd name="connsiteY3" fmla="*/ 0 h 461581"/>
                  <a:gd name="connsiteX4" fmla="*/ 460153 w 467391"/>
                  <a:gd name="connsiteY4" fmla="*/ 49054 h 461581"/>
                  <a:gd name="connsiteX5" fmla="*/ 460534 w 467391"/>
                  <a:gd name="connsiteY5" fmla="*/ 410337 h 461581"/>
                  <a:gd name="connsiteX6" fmla="*/ 465773 w 467391"/>
                  <a:gd name="connsiteY6" fmla="*/ 461582 h 461581"/>
                  <a:gd name="connsiteX7" fmla="*/ 467392 w 467391"/>
                  <a:gd name="connsiteY7" fmla="*/ 460153 h 461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391" h="461581">
                    <a:moveTo>
                      <a:pt x="467392" y="460153"/>
                    </a:moveTo>
                    <a:cubicBezTo>
                      <a:pt x="312515" y="460153"/>
                      <a:pt x="157639" y="460153"/>
                      <a:pt x="0" y="460153"/>
                    </a:cubicBezTo>
                    <a:cubicBezTo>
                      <a:pt x="0" y="305276"/>
                      <a:pt x="0" y="154019"/>
                      <a:pt x="0" y="0"/>
                    </a:cubicBezTo>
                    <a:cubicBezTo>
                      <a:pt x="151829" y="0"/>
                      <a:pt x="301847" y="0"/>
                      <a:pt x="457391" y="0"/>
                    </a:cubicBezTo>
                    <a:cubicBezTo>
                      <a:pt x="458343" y="15621"/>
                      <a:pt x="460153" y="32385"/>
                      <a:pt x="460153" y="49054"/>
                    </a:cubicBezTo>
                    <a:cubicBezTo>
                      <a:pt x="460439" y="169450"/>
                      <a:pt x="460058" y="289941"/>
                      <a:pt x="460534" y="410337"/>
                    </a:cubicBezTo>
                    <a:cubicBezTo>
                      <a:pt x="460629" y="427482"/>
                      <a:pt x="463963" y="444532"/>
                      <a:pt x="465773" y="461582"/>
                    </a:cubicBezTo>
                    <a:cubicBezTo>
                      <a:pt x="465963" y="461486"/>
                      <a:pt x="467392" y="460153"/>
                      <a:pt x="467392" y="460153"/>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7DBD9E5A-C88D-4572-AAC0-D7925EAA9E43}"/>
                  </a:ext>
                </a:extLst>
              </p:cNvPr>
              <p:cNvSpPr/>
              <p:nvPr/>
            </p:nvSpPr>
            <p:spPr>
              <a:xfrm>
                <a:off x="4857" y="3354228"/>
                <a:ext cx="461581" cy="467391"/>
              </a:xfrm>
              <a:custGeom>
                <a:avLst/>
                <a:gdLst>
                  <a:gd name="connsiteX0" fmla="*/ 460153 w 461581"/>
                  <a:gd name="connsiteY0" fmla="*/ 0 h 467391"/>
                  <a:gd name="connsiteX1" fmla="*/ 460153 w 461581"/>
                  <a:gd name="connsiteY1" fmla="*/ 467392 h 467391"/>
                  <a:gd name="connsiteX2" fmla="*/ 0 w 461581"/>
                  <a:gd name="connsiteY2" fmla="*/ 467392 h 467391"/>
                  <a:gd name="connsiteX3" fmla="*/ 0 w 461581"/>
                  <a:gd name="connsiteY3" fmla="*/ 9906 h 467391"/>
                  <a:gd name="connsiteX4" fmla="*/ 48959 w 461581"/>
                  <a:gd name="connsiteY4" fmla="*/ 7048 h 467391"/>
                  <a:gd name="connsiteX5" fmla="*/ 410337 w 461581"/>
                  <a:gd name="connsiteY5" fmla="*/ 6667 h 467391"/>
                  <a:gd name="connsiteX6" fmla="*/ 461582 w 461581"/>
                  <a:gd name="connsiteY6" fmla="*/ 1429 h 467391"/>
                  <a:gd name="connsiteX7" fmla="*/ 460153 w 461581"/>
                  <a:gd name="connsiteY7" fmla="*/ 0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581" h="467391">
                    <a:moveTo>
                      <a:pt x="460153" y="0"/>
                    </a:moveTo>
                    <a:cubicBezTo>
                      <a:pt x="460153" y="154877"/>
                      <a:pt x="460153" y="309848"/>
                      <a:pt x="460153" y="467392"/>
                    </a:cubicBezTo>
                    <a:cubicBezTo>
                      <a:pt x="305372" y="467392"/>
                      <a:pt x="154115" y="467392"/>
                      <a:pt x="0" y="467392"/>
                    </a:cubicBezTo>
                    <a:cubicBezTo>
                      <a:pt x="0" y="315563"/>
                      <a:pt x="0" y="165544"/>
                      <a:pt x="0" y="9906"/>
                    </a:cubicBezTo>
                    <a:cubicBezTo>
                      <a:pt x="15621" y="8953"/>
                      <a:pt x="32290" y="7144"/>
                      <a:pt x="48959" y="7048"/>
                    </a:cubicBezTo>
                    <a:cubicBezTo>
                      <a:pt x="169450" y="6763"/>
                      <a:pt x="289846" y="7144"/>
                      <a:pt x="410337" y="6667"/>
                    </a:cubicBezTo>
                    <a:cubicBezTo>
                      <a:pt x="427482" y="6572"/>
                      <a:pt x="444532" y="3334"/>
                      <a:pt x="461582" y="1429"/>
                    </a:cubicBezTo>
                    <a:cubicBezTo>
                      <a:pt x="461486" y="1524"/>
                      <a:pt x="460153" y="0"/>
                      <a:pt x="460153" y="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918732F5-C8F2-41B3-9AE4-1B4D78259217}"/>
                  </a:ext>
                </a:extLst>
              </p:cNvPr>
              <p:cNvSpPr/>
              <p:nvPr/>
            </p:nvSpPr>
            <p:spPr>
              <a:xfrm>
                <a:off x="10313002" y="3363657"/>
                <a:ext cx="457200" cy="457771"/>
              </a:xfrm>
              <a:custGeom>
                <a:avLst/>
                <a:gdLst>
                  <a:gd name="connsiteX0" fmla="*/ 0 w 457200"/>
                  <a:gd name="connsiteY0" fmla="*/ 0 h 457771"/>
                  <a:gd name="connsiteX1" fmla="*/ 457200 w 457200"/>
                  <a:gd name="connsiteY1" fmla="*/ 0 h 457771"/>
                  <a:gd name="connsiteX2" fmla="*/ 457200 w 457200"/>
                  <a:gd name="connsiteY2" fmla="*/ 457771 h 457771"/>
                  <a:gd name="connsiteX3" fmla="*/ 0 w 457200"/>
                  <a:gd name="connsiteY3" fmla="*/ 457771 h 457771"/>
                  <a:gd name="connsiteX4" fmla="*/ 0 w 457200"/>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771">
                    <a:moveTo>
                      <a:pt x="0" y="0"/>
                    </a:moveTo>
                    <a:cubicBezTo>
                      <a:pt x="153638" y="0"/>
                      <a:pt x="303752" y="0"/>
                      <a:pt x="457200" y="0"/>
                    </a:cubicBezTo>
                    <a:cubicBezTo>
                      <a:pt x="457200" y="152686"/>
                      <a:pt x="457200" y="303752"/>
                      <a:pt x="457200" y="457771"/>
                    </a:cubicBezTo>
                    <a:cubicBezTo>
                      <a:pt x="305086" y="457771"/>
                      <a:pt x="153829" y="457771"/>
                      <a:pt x="0" y="457771"/>
                    </a:cubicBezTo>
                    <a:cubicBezTo>
                      <a:pt x="0" y="305657"/>
                      <a:pt x="0" y="155543"/>
                      <a:pt x="0" y="0"/>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9006B8F-73BD-4BC4-BE49-CB6B4D239B2A}"/>
                  </a:ext>
                </a:extLst>
              </p:cNvPr>
              <p:cNvSpPr/>
              <p:nvPr/>
            </p:nvSpPr>
            <p:spPr>
              <a:xfrm>
                <a:off x="9376219" y="3364420"/>
                <a:ext cx="458628" cy="456818"/>
              </a:xfrm>
              <a:custGeom>
                <a:avLst/>
                <a:gdLst>
                  <a:gd name="connsiteX0" fmla="*/ 0 w 458628"/>
                  <a:gd name="connsiteY0" fmla="*/ 456819 h 456818"/>
                  <a:gd name="connsiteX1" fmla="*/ 0 w 458628"/>
                  <a:gd name="connsiteY1" fmla="*/ 0 h 456818"/>
                  <a:gd name="connsiteX2" fmla="*/ 458629 w 458628"/>
                  <a:gd name="connsiteY2" fmla="*/ 0 h 456818"/>
                  <a:gd name="connsiteX3" fmla="*/ 458629 w 458628"/>
                  <a:gd name="connsiteY3" fmla="*/ 456819 h 456818"/>
                  <a:gd name="connsiteX4" fmla="*/ 0 w 458628"/>
                  <a:gd name="connsiteY4" fmla="*/ 456819 h 456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628" h="456818">
                    <a:moveTo>
                      <a:pt x="0" y="456819"/>
                    </a:moveTo>
                    <a:cubicBezTo>
                      <a:pt x="0" y="303086"/>
                      <a:pt x="0" y="153067"/>
                      <a:pt x="0" y="0"/>
                    </a:cubicBezTo>
                    <a:cubicBezTo>
                      <a:pt x="152781" y="0"/>
                      <a:pt x="303943" y="0"/>
                      <a:pt x="458629" y="0"/>
                    </a:cubicBezTo>
                    <a:cubicBezTo>
                      <a:pt x="458629" y="152114"/>
                      <a:pt x="458629" y="302895"/>
                      <a:pt x="458629" y="456819"/>
                    </a:cubicBezTo>
                    <a:cubicBezTo>
                      <a:pt x="306895" y="456819"/>
                      <a:pt x="155829" y="456819"/>
                      <a:pt x="0" y="45681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408D6F2D-0913-4B12-9070-95419CD9AA95}"/>
                  </a:ext>
                </a:extLst>
              </p:cNvPr>
              <p:cNvSpPr/>
              <p:nvPr/>
            </p:nvSpPr>
            <p:spPr>
              <a:xfrm>
                <a:off x="8437435" y="3364705"/>
                <a:ext cx="458533" cy="456437"/>
              </a:xfrm>
              <a:custGeom>
                <a:avLst/>
                <a:gdLst>
                  <a:gd name="connsiteX0" fmla="*/ 0 w 458533"/>
                  <a:gd name="connsiteY0" fmla="*/ 456438 h 456437"/>
                  <a:gd name="connsiteX1" fmla="*/ 0 w 458533"/>
                  <a:gd name="connsiteY1" fmla="*/ 0 h 456437"/>
                  <a:gd name="connsiteX2" fmla="*/ 458534 w 458533"/>
                  <a:gd name="connsiteY2" fmla="*/ 0 h 456437"/>
                  <a:gd name="connsiteX3" fmla="*/ 458534 w 458533"/>
                  <a:gd name="connsiteY3" fmla="*/ 456438 h 456437"/>
                  <a:gd name="connsiteX4" fmla="*/ 0 w 458533"/>
                  <a:gd name="connsiteY4" fmla="*/ 456438 h 456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533" h="456437">
                    <a:moveTo>
                      <a:pt x="0" y="456438"/>
                    </a:moveTo>
                    <a:cubicBezTo>
                      <a:pt x="0" y="302990"/>
                      <a:pt x="0" y="153257"/>
                      <a:pt x="0" y="0"/>
                    </a:cubicBezTo>
                    <a:cubicBezTo>
                      <a:pt x="152971" y="0"/>
                      <a:pt x="304133" y="0"/>
                      <a:pt x="458534" y="0"/>
                    </a:cubicBezTo>
                    <a:cubicBezTo>
                      <a:pt x="458534" y="151448"/>
                      <a:pt x="458534" y="302323"/>
                      <a:pt x="458534" y="456438"/>
                    </a:cubicBezTo>
                    <a:cubicBezTo>
                      <a:pt x="307181" y="456438"/>
                      <a:pt x="156020" y="456438"/>
                      <a:pt x="0" y="45643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FC1B6CB3-792F-442B-A398-DE5C0A6CBDEF}"/>
                  </a:ext>
                </a:extLst>
              </p:cNvPr>
              <p:cNvSpPr/>
              <p:nvPr/>
            </p:nvSpPr>
            <p:spPr>
              <a:xfrm>
                <a:off x="6564058" y="3364896"/>
                <a:ext cx="457961" cy="455294"/>
              </a:xfrm>
              <a:custGeom>
                <a:avLst/>
                <a:gdLst>
                  <a:gd name="connsiteX0" fmla="*/ 0 w 457961"/>
                  <a:gd name="connsiteY0" fmla="*/ 455295 h 455294"/>
                  <a:gd name="connsiteX1" fmla="*/ 0 w 457961"/>
                  <a:gd name="connsiteY1" fmla="*/ 0 h 455294"/>
                  <a:gd name="connsiteX2" fmla="*/ 457962 w 457961"/>
                  <a:gd name="connsiteY2" fmla="*/ 0 h 455294"/>
                  <a:gd name="connsiteX3" fmla="*/ 457962 w 457961"/>
                  <a:gd name="connsiteY3" fmla="*/ 455295 h 455294"/>
                  <a:gd name="connsiteX4" fmla="*/ 0 w 457961"/>
                  <a:gd name="connsiteY4" fmla="*/ 455295 h 455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961" h="455294">
                    <a:moveTo>
                      <a:pt x="0" y="455295"/>
                    </a:moveTo>
                    <a:cubicBezTo>
                      <a:pt x="0" y="303562"/>
                      <a:pt x="0" y="153638"/>
                      <a:pt x="0" y="0"/>
                    </a:cubicBezTo>
                    <a:cubicBezTo>
                      <a:pt x="152876" y="0"/>
                      <a:pt x="303943" y="0"/>
                      <a:pt x="457962" y="0"/>
                    </a:cubicBezTo>
                    <a:cubicBezTo>
                      <a:pt x="457962" y="151257"/>
                      <a:pt x="457962" y="301181"/>
                      <a:pt x="457962" y="455295"/>
                    </a:cubicBezTo>
                    <a:cubicBezTo>
                      <a:pt x="307753" y="455295"/>
                      <a:pt x="156686" y="455295"/>
                      <a:pt x="0" y="455295"/>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5826342-D168-4A3E-9E98-CE47DD5FA7A3}"/>
                  </a:ext>
                </a:extLst>
              </p:cNvPr>
              <p:cNvSpPr/>
              <p:nvPr/>
            </p:nvSpPr>
            <p:spPr>
              <a:xfrm>
                <a:off x="7503318" y="3364420"/>
                <a:ext cx="458057" cy="457962"/>
              </a:xfrm>
              <a:custGeom>
                <a:avLst/>
                <a:gdLst>
                  <a:gd name="connsiteX0" fmla="*/ 458058 w 458057"/>
                  <a:gd name="connsiteY0" fmla="*/ 457962 h 457962"/>
                  <a:gd name="connsiteX1" fmla="*/ 0 w 458057"/>
                  <a:gd name="connsiteY1" fmla="*/ 457962 h 457962"/>
                  <a:gd name="connsiteX2" fmla="*/ 0 w 458057"/>
                  <a:gd name="connsiteY2" fmla="*/ 0 h 457962"/>
                  <a:gd name="connsiteX3" fmla="*/ 458058 w 458057"/>
                  <a:gd name="connsiteY3" fmla="*/ 0 h 457962"/>
                  <a:gd name="connsiteX4" fmla="*/ 458058 w 458057"/>
                  <a:gd name="connsiteY4" fmla="*/ 457962 h 4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057" h="457962">
                    <a:moveTo>
                      <a:pt x="458058" y="457962"/>
                    </a:moveTo>
                    <a:cubicBezTo>
                      <a:pt x="303371" y="457962"/>
                      <a:pt x="153162" y="457962"/>
                      <a:pt x="0" y="457962"/>
                    </a:cubicBezTo>
                    <a:cubicBezTo>
                      <a:pt x="0" y="304800"/>
                      <a:pt x="0" y="153543"/>
                      <a:pt x="0" y="0"/>
                    </a:cubicBezTo>
                    <a:cubicBezTo>
                      <a:pt x="153162" y="0"/>
                      <a:pt x="304514" y="0"/>
                      <a:pt x="458058" y="0"/>
                    </a:cubicBezTo>
                    <a:cubicBezTo>
                      <a:pt x="458058" y="153162"/>
                      <a:pt x="458058" y="303086"/>
                      <a:pt x="458058" y="457962"/>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4BE2FED7-C108-4817-9D99-5FACC14CC713}"/>
                  </a:ext>
                </a:extLst>
              </p:cNvPr>
              <p:cNvSpPr/>
              <p:nvPr/>
            </p:nvSpPr>
            <p:spPr>
              <a:xfrm>
                <a:off x="11252548" y="3364324"/>
                <a:ext cx="456723" cy="458057"/>
              </a:xfrm>
              <a:custGeom>
                <a:avLst/>
                <a:gdLst>
                  <a:gd name="connsiteX0" fmla="*/ 0 w 456723"/>
                  <a:gd name="connsiteY0" fmla="*/ 0 h 458057"/>
                  <a:gd name="connsiteX1" fmla="*/ 456723 w 456723"/>
                  <a:gd name="connsiteY1" fmla="*/ 0 h 458057"/>
                  <a:gd name="connsiteX2" fmla="*/ 456723 w 456723"/>
                  <a:gd name="connsiteY2" fmla="*/ 458057 h 458057"/>
                  <a:gd name="connsiteX3" fmla="*/ 0 w 456723"/>
                  <a:gd name="connsiteY3" fmla="*/ 458057 h 458057"/>
                  <a:gd name="connsiteX4" fmla="*/ 0 w 456723"/>
                  <a:gd name="connsiteY4" fmla="*/ 0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8057">
                    <a:moveTo>
                      <a:pt x="0" y="0"/>
                    </a:moveTo>
                    <a:cubicBezTo>
                      <a:pt x="151448" y="0"/>
                      <a:pt x="302609" y="0"/>
                      <a:pt x="456723" y="0"/>
                    </a:cubicBezTo>
                    <a:cubicBezTo>
                      <a:pt x="456723" y="153734"/>
                      <a:pt x="456723" y="304895"/>
                      <a:pt x="456723" y="458057"/>
                    </a:cubicBezTo>
                    <a:cubicBezTo>
                      <a:pt x="303752" y="458057"/>
                      <a:pt x="153638" y="458057"/>
                      <a:pt x="0" y="458057"/>
                    </a:cubicBezTo>
                    <a:cubicBezTo>
                      <a:pt x="0" y="305657"/>
                      <a:pt x="0" y="154400"/>
                      <a:pt x="0"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D6CBB05-AD2A-4480-BDCF-6575ED327930}"/>
                  </a:ext>
                </a:extLst>
              </p:cNvPr>
              <p:cNvSpPr/>
              <p:nvPr/>
            </p:nvSpPr>
            <p:spPr>
              <a:xfrm>
                <a:off x="943069" y="3364229"/>
                <a:ext cx="455390" cy="456819"/>
              </a:xfrm>
              <a:custGeom>
                <a:avLst/>
                <a:gdLst>
                  <a:gd name="connsiteX0" fmla="*/ 0 w 455390"/>
                  <a:gd name="connsiteY0" fmla="*/ 456819 h 456819"/>
                  <a:gd name="connsiteX1" fmla="*/ 0 w 455390"/>
                  <a:gd name="connsiteY1" fmla="*/ 0 h 456819"/>
                  <a:gd name="connsiteX2" fmla="*/ 455390 w 455390"/>
                  <a:gd name="connsiteY2" fmla="*/ 0 h 456819"/>
                  <a:gd name="connsiteX3" fmla="*/ 455390 w 455390"/>
                  <a:gd name="connsiteY3" fmla="*/ 456819 h 456819"/>
                  <a:gd name="connsiteX4" fmla="*/ 0 w 455390"/>
                  <a:gd name="connsiteY4" fmla="*/ 456819 h 4568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6819">
                    <a:moveTo>
                      <a:pt x="0" y="456819"/>
                    </a:moveTo>
                    <a:cubicBezTo>
                      <a:pt x="0" y="302990"/>
                      <a:pt x="0" y="153067"/>
                      <a:pt x="0" y="0"/>
                    </a:cubicBezTo>
                    <a:cubicBezTo>
                      <a:pt x="151638" y="0"/>
                      <a:pt x="301371" y="0"/>
                      <a:pt x="455390" y="0"/>
                    </a:cubicBezTo>
                    <a:cubicBezTo>
                      <a:pt x="455390" y="151733"/>
                      <a:pt x="455390" y="302609"/>
                      <a:pt x="455390" y="456819"/>
                    </a:cubicBezTo>
                    <a:cubicBezTo>
                      <a:pt x="306324" y="456819"/>
                      <a:pt x="155353" y="456819"/>
                      <a:pt x="0" y="45681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90E1E9AE-8D94-4C86-8273-43CF781C6809}"/>
                  </a:ext>
                </a:extLst>
              </p:cNvPr>
              <p:cNvSpPr/>
              <p:nvPr/>
            </p:nvSpPr>
            <p:spPr>
              <a:xfrm>
                <a:off x="4691538" y="3364039"/>
                <a:ext cx="455390" cy="458152"/>
              </a:xfrm>
              <a:custGeom>
                <a:avLst/>
                <a:gdLst>
                  <a:gd name="connsiteX0" fmla="*/ 455390 w 455390"/>
                  <a:gd name="connsiteY0" fmla="*/ 458153 h 458152"/>
                  <a:gd name="connsiteX1" fmla="*/ 0 w 455390"/>
                  <a:gd name="connsiteY1" fmla="*/ 458153 h 458152"/>
                  <a:gd name="connsiteX2" fmla="*/ 0 w 455390"/>
                  <a:gd name="connsiteY2" fmla="*/ 0 h 458152"/>
                  <a:gd name="connsiteX3" fmla="*/ 455390 w 455390"/>
                  <a:gd name="connsiteY3" fmla="*/ 0 h 458152"/>
                  <a:gd name="connsiteX4" fmla="*/ 455390 w 455390"/>
                  <a:gd name="connsiteY4" fmla="*/ 458153 h 458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8152">
                    <a:moveTo>
                      <a:pt x="455390" y="458153"/>
                    </a:moveTo>
                    <a:cubicBezTo>
                      <a:pt x="301657" y="458153"/>
                      <a:pt x="151924" y="458153"/>
                      <a:pt x="0" y="458153"/>
                    </a:cubicBezTo>
                    <a:cubicBezTo>
                      <a:pt x="0" y="304990"/>
                      <a:pt x="0" y="153924"/>
                      <a:pt x="0" y="0"/>
                    </a:cubicBezTo>
                    <a:cubicBezTo>
                      <a:pt x="152495" y="0"/>
                      <a:pt x="302229" y="0"/>
                      <a:pt x="455390" y="0"/>
                    </a:cubicBezTo>
                    <a:cubicBezTo>
                      <a:pt x="455390" y="152305"/>
                      <a:pt x="455390" y="303181"/>
                      <a:pt x="455390" y="458153"/>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207875A-8A15-4EB2-8A82-5F43FEDB726C}"/>
                  </a:ext>
                </a:extLst>
              </p:cNvPr>
              <p:cNvSpPr/>
              <p:nvPr/>
            </p:nvSpPr>
            <p:spPr>
              <a:xfrm>
                <a:off x="7034116" y="2896361"/>
                <a:ext cx="456723" cy="457485"/>
              </a:xfrm>
              <a:custGeom>
                <a:avLst/>
                <a:gdLst>
                  <a:gd name="connsiteX0" fmla="*/ 0 w 456723"/>
                  <a:gd name="connsiteY0" fmla="*/ 457486 h 457485"/>
                  <a:gd name="connsiteX1" fmla="*/ 0 w 456723"/>
                  <a:gd name="connsiteY1" fmla="*/ 0 h 457485"/>
                  <a:gd name="connsiteX2" fmla="*/ 456724 w 456723"/>
                  <a:gd name="connsiteY2" fmla="*/ 0 h 457485"/>
                  <a:gd name="connsiteX3" fmla="*/ 456724 w 456723"/>
                  <a:gd name="connsiteY3" fmla="*/ 457486 h 457485"/>
                  <a:gd name="connsiteX4" fmla="*/ 0 w 456723"/>
                  <a:gd name="connsiteY4" fmla="*/ 457486 h 457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7485">
                    <a:moveTo>
                      <a:pt x="0" y="457486"/>
                    </a:moveTo>
                    <a:cubicBezTo>
                      <a:pt x="0" y="303848"/>
                      <a:pt x="0" y="153734"/>
                      <a:pt x="0" y="0"/>
                    </a:cubicBezTo>
                    <a:cubicBezTo>
                      <a:pt x="151924" y="0"/>
                      <a:pt x="302705" y="0"/>
                      <a:pt x="456724" y="0"/>
                    </a:cubicBezTo>
                    <a:cubicBezTo>
                      <a:pt x="456724" y="152591"/>
                      <a:pt x="456724" y="303657"/>
                      <a:pt x="456724" y="457486"/>
                    </a:cubicBezTo>
                    <a:cubicBezTo>
                      <a:pt x="304895" y="457486"/>
                      <a:pt x="155163" y="457486"/>
                      <a:pt x="0" y="457486"/>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07F82D4-E48B-4A09-8960-6EA676D63796}"/>
                  </a:ext>
                </a:extLst>
              </p:cNvPr>
              <p:cNvSpPr/>
              <p:nvPr/>
            </p:nvSpPr>
            <p:spPr>
              <a:xfrm>
                <a:off x="8909970" y="2895027"/>
                <a:ext cx="454818" cy="458628"/>
              </a:xfrm>
              <a:custGeom>
                <a:avLst/>
                <a:gdLst>
                  <a:gd name="connsiteX0" fmla="*/ 0 w 454818"/>
                  <a:gd name="connsiteY0" fmla="*/ 0 h 458628"/>
                  <a:gd name="connsiteX1" fmla="*/ 454819 w 454818"/>
                  <a:gd name="connsiteY1" fmla="*/ 0 h 458628"/>
                  <a:gd name="connsiteX2" fmla="*/ 454819 w 454818"/>
                  <a:gd name="connsiteY2" fmla="*/ 458629 h 458628"/>
                  <a:gd name="connsiteX3" fmla="*/ 0 w 454818"/>
                  <a:gd name="connsiteY3" fmla="*/ 458629 h 458628"/>
                  <a:gd name="connsiteX4" fmla="*/ 0 w 45481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18" h="458628">
                    <a:moveTo>
                      <a:pt x="0" y="0"/>
                    </a:moveTo>
                    <a:cubicBezTo>
                      <a:pt x="151829" y="0"/>
                      <a:pt x="301657" y="0"/>
                      <a:pt x="454819" y="0"/>
                    </a:cubicBezTo>
                    <a:cubicBezTo>
                      <a:pt x="454819" y="153257"/>
                      <a:pt x="454819" y="304419"/>
                      <a:pt x="454819" y="458629"/>
                    </a:cubicBezTo>
                    <a:cubicBezTo>
                      <a:pt x="304038" y="458629"/>
                      <a:pt x="154210" y="458629"/>
                      <a:pt x="0" y="458629"/>
                    </a:cubicBezTo>
                    <a:cubicBezTo>
                      <a:pt x="0" y="306800"/>
                      <a:pt x="0" y="154686"/>
                      <a:pt x="0" y="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DED5F45-71FF-47DF-9AED-6643045EC699}"/>
                  </a:ext>
                </a:extLst>
              </p:cNvPr>
              <p:cNvSpPr/>
              <p:nvPr/>
            </p:nvSpPr>
            <p:spPr>
              <a:xfrm>
                <a:off x="10784204" y="2895027"/>
                <a:ext cx="454438" cy="458628"/>
              </a:xfrm>
              <a:custGeom>
                <a:avLst/>
                <a:gdLst>
                  <a:gd name="connsiteX0" fmla="*/ 0 w 454438"/>
                  <a:gd name="connsiteY0" fmla="*/ 0 h 458628"/>
                  <a:gd name="connsiteX1" fmla="*/ 454439 w 454438"/>
                  <a:gd name="connsiteY1" fmla="*/ 0 h 458628"/>
                  <a:gd name="connsiteX2" fmla="*/ 454439 w 454438"/>
                  <a:gd name="connsiteY2" fmla="*/ 458629 h 458628"/>
                  <a:gd name="connsiteX3" fmla="*/ 0 w 454438"/>
                  <a:gd name="connsiteY3" fmla="*/ 458629 h 458628"/>
                  <a:gd name="connsiteX4" fmla="*/ 0 w 45443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438" h="458628">
                    <a:moveTo>
                      <a:pt x="0" y="0"/>
                    </a:moveTo>
                    <a:cubicBezTo>
                      <a:pt x="152210" y="0"/>
                      <a:pt x="301848" y="0"/>
                      <a:pt x="454439" y="0"/>
                    </a:cubicBezTo>
                    <a:cubicBezTo>
                      <a:pt x="454439" y="153353"/>
                      <a:pt x="454439" y="304514"/>
                      <a:pt x="454439" y="458629"/>
                    </a:cubicBezTo>
                    <a:cubicBezTo>
                      <a:pt x="303657" y="458629"/>
                      <a:pt x="154020" y="458629"/>
                      <a:pt x="0" y="458629"/>
                    </a:cubicBezTo>
                    <a:cubicBezTo>
                      <a:pt x="0" y="306610"/>
                      <a:pt x="0" y="154496"/>
                      <a:pt x="0" y="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D759D20-CCC3-4592-A0C7-1B009948E541}"/>
                  </a:ext>
                </a:extLst>
              </p:cNvPr>
              <p:cNvSpPr/>
              <p:nvPr/>
            </p:nvSpPr>
            <p:spPr>
              <a:xfrm>
                <a:off x="2817685" y="3364134"/>
                <a:ext cx="455104" cy="458057"/>
              </a:xfrm>
              <a:custGeom>
                <a:avLst/>
                <a:gdLst>
                  <a:gd name="connsiteX0" fmla="*/ 455105 w 455104"/>
                  <a:gd name="connsiteY0" fmla="*/ 458057 h 458057"/>
                  <a:gd name="connsiteX1" fmla="*/ 0 w 455104"/>
                  <a:gd name="connsiteY1" fmla="*/ 458057 h 458057"/>
                  <a:gd name="connsiteX2" fmla="*/ 0 w 455104"/>
                  <a:gd name="connsiteY2" fmla="*/ 0 h 458057"/>
                  <a:gd name="connsiteX3" fmla="*/ 455105 w 455104"/>
                  <a:gd name="connsiteY3" fmla="*/ 0 h 458057"/>
                  <a:gd name="connsiteX4" fmla="*/ 455105 w 455104"/>
                  <a:gd name="connsiteY4" fmla="*/ 458057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104" h="458057">
                    <a:moveTo>
                      <a:pt x="455105" y="458057"/>
                    </a:moveTo>
                    <a:cubicBezTo>
                      <a:pt x="302514" y="458057"/>
                      <a:pt x="152781" y="458057"/>
                      <a:pt x="0" y="458057"/>
                    </a:cubicBezTo>
                    <a:cubicBezTo>
                      <a:pt x="0" y="304895"/>
                      <a:pt x="0" y="153924"/>
                      <a:pt x="0" y="0"/>
                    </a:cubicBezTo>
                    <a:cubicBezTo>
                      <a:pt x="151543" y="0"/>
                      <a:pt x="301276" y="0"/>
                      <a:pt x="455105" y="0"/>
                    </a:cubicBezTo>
                    <a:cubicBezTo>
                      <a:pt x="455105" y="151733"/>
                      <a:pt x="455105" y="302514"/>
                      <a:pt x="455105" y="458057"/>
                    </a:cubicBezTo>
                    <a:close/>
                  </a:path>
                </a:pathLst>
              </a:custGeom>
              <a:grpFill/>
              <a:ln w="9525"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1899324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grpSp>
        <p:nvGrpSpPr>
          <p:cNvPr id="7" name="Group 6">
            <a:extLst>
              <a:ext uri="{FF2B5EF4-FFF2-40B4-BE49-F238E27FC236}">
                <a16:creationId xmlns:a16="http://schemas.microsoft.com/office/drawing/2014/main" id="{20067570-1195-4923-8F8C-2E911159A364}"/>
              </a:ext>
            </a:extLst>
          </p:cNvPr>
          <p:cNvGrpSpPr/>
          <p:nvPr userDrawn="1"/>
        </p:nvGrpSpPr>
        <p:grpSpPr>
          <a:xfrm>
            <a:off x="10732185" y="5506909"/>
            <a:ext cx="1250805" cy="1175135"/>
            <a:chOff x="10645921" y="3068560"/>
            <a:chExt cx="1872060" cy="1758806"/>
          </a:xfrm>
          <a:solidFill>
            <a:schemeClr val="accent6"/>
          </a:solidFill>
        </p:grpSpPr>
        <p:sp>
          <p:nvSpPr>
            <p:cNvPr id="4" name="Freeform: Shape 3">
              <a:extLst>
                <a:ext uri="{FF2B5EF4-FFF2-40B4-BE49-F238E27FC236}">
                  <a16:creationId xmlns:a16="http://schemas.microsoft.com/office/drawing/2014/main" id="{7B6F68F6-A670-4C11-A522-C230BDD827DB}"/>
                </a:ext>
              </a:extLst>
            </p:cNvPr>
            <p:cNvSpPr/>
            <p:nvPr userDrawn="1"/>
          </p:nvSpPr>
          <p:spPr>
            <a:xfrm>
              <a:off x="11924517" y="3493698"/>
              <a:ext cx="593464" cy="1331818"/>
            </a:xfrm>
            <a:custGeom>
              <a:avLst/>
              <a:gdLst>
                <a:gd name="connsiteX0" fmla="*/ 30018 w 780876"/>
                <a:gd name="connsiteY0" fmla="*/ 1629924 h 1752396"/>
                <a:gd name="connsiteX1" fmla="*/ 20379 w 780876"/>
                <a:gd name="connsiteY1" fmla="*/ 1612845 h 1752396"/>
                <a:gd name="connsiteX2" fmla="*/ 26618 w 780876"/>
                <a:gd name="connsiteY2" fmla="*/ 1542009 h 1752396"/>
                <a:gd name="connsiteX3" fmla="*/ 138812 w 780876"/>
                <a:gd name="connsiteY3" fmla="*/ 1406777 h 1752396"/>
                <a:gd name="connsiteX4" fmla="*/ 156131 w 780876"/>
                <a:gd name="connsiteY4" fmla="*/ 1338381 h 1752396"/>
                <a:gd name="connsiteX5" fmla="*/ 153131 w 780876"/>
                <a:gd name="connsiteY5" fmla="*/ 1316663 h 1752396"/>
                <a:gd name="connsiteX6" fmla="*/ 171530 w 780876"/>
                <a:gd name="connsiteY6" fmla="*/ 1272665 h 1752396"/>
                <a:gd name="connsiteX7" fmla="*/ 221887 w 780876"/>
                <a:gd name="connsiteY7" fmla="*/ 1200629 h 1752396"/>
                <a:gd name="connsiteX8" fmla="*/ 277484 w 780876"/>
                <a:gd name="connsiteY8" fmla="*/ 853170 h 1752396"/>
                <a:gd name="connsiteX9" fmla="*/ 278123 w 780876"/>
                <a:gd name="connsiteY9" fmla="*/ 689380 h 1752396"/>
                <a:gd name="connsiteX10" fmla="*/ 255165 w 780876"/>
                <a:gd name="connsiteY10" fmla="*/ 664581 h 1752396"/>
                <a:gd name="connsiteX11" fmla="*/ 137252 w 780876"/>
                <a:gd name="connsiteY11" fmla="*/ 636623 h 1752396"/>
                <a:gd name="connsiteX12" fmla="*/ 114853 w 780876"/>
                <a:gd name="connsiteY12" fmla="*/ 623984 h 1752396"/>
                <a:gd name="connsiteX13" fmla="*/ 116053 w 780876"/>
                <a:gd name="connsiteY13" fmla="*/ 595065 h 1752396"/>
                <a:gd name="connsiteX14" fmla="*/ 162570 w 780876"/>
                <a:gd name="connsiteY14" fmla="*/ 572427 h 1752396"/>
                <a:gd name="connsiteX15" fmla="*/ 175130 w 780876"/>
                <a:gd name="connsiteY15" fmla="*/ 550788 h 1752396"/>
                <a:gd name="connsiteX16" fmla="*/ 185969 w 780876"/>
                <a:gd name="connsiteY16" fmla="*/ 533229 h 1752396"/>
                <a:gd name="connsiteX17" fmla="*/ 238366 w 780876"/>
                <a:gd name="connsiteY17" fmla="*/ 516630 h 1752396"/>
                <a:gd name="connsiteX18" fmla="*/ 237886 w 780876"/>
                <a:gd name="connsiteY18" fmla="*/ 475792 h 1752396"/>
                <a:gd name="connsiteX19" fmla="*/ 227686 w 780876"/>
                <a:gd name="connsiteY19" fmla="*/ 463593 h 1752396"/>
                <a:gd name="connsiteX20" fmla="*/ 227447 w 780876"/>
                <a:gd name="connsiteY20" fmla="*/ 415436 h 1752396"/>
                <a:gd name="connsiteX21" fmla="*/ 237006 w 780876"/>
                <a:gd name="connsiteY21" fmla="*/ 400917 h 1752396"/>
                <a:gd name="connsiteX22" fmla="*/ 193568 w 780876"/>
                <a:gd name="connsiteY22" fmla="*/ 192329 h 1752396"/>
                <a:gd name="connsiteX23" fmla="*/ 163330 w 780876"/>
                <a:gd name="connsiteY23" fmla="*/ 150771 h 1752396"/>
                <a:gd name="connsiteX24" fmla="*/ 172530 w 780876"/>
                <a:gd name="connsiteY24" fmla="*/ 112134 h 1752396"/>
                <a:gd name="connsiteX25" fmla="*/ 215047 w 780876"/>
                <a:gd name="connsiteY25" fmla="*/ 111614 h 1752396"/>
                <a:gd name="connsiteX26" fmla="*/ 260925 w 780876"/>
                <a:gd name="connsiteY26" fmla="*/ 107454 h 1752396"/>
                <a:gd name="connsiteX27" fmla="*/ 293522 w 780876"/>
                <a:gd name="connsiteY27" fmla="*/ 100374 h 1752396"/>
                <a:gd name="connsiteX28" fmla="*/ 330040 w 780876"/>
                <a:gd name="connsiteY28" fmla="*/ 114974 h 1752396"/>
                <a:gd name="connsiteX29" fmla="*/ 337120 w 780876"/>
                <a:gd name="connsiteY29" fmla="*/ 54737 h 1752396"/>
                <a:gd name="connsiteX30" fmla="*/ 411116 w 780876"/>
                <a:gd name="connsiteY30" fmla="*/ 3300 h 1752396"/>
                <a:gd name="connsiteX31" fmla="*/ 444834 w 780876"/>
                <a:gd name="connsiteY31" fmla="*/ 44778 h 1752396"/>
                <a:gd name="connsiteX32" fmla="*/ 452553 w 780876"/>
                <a:gd name="connsiteY32" fmla="*/ 115014 h 1752396"/>
                <a:gd name="connsiteX33" fmla="*/ 486831 w 780876"/>
                <a:gd name="connsiteY33" fmla="*/ 101214 h 1752396"/>
                <a:gd name="connsiteX34" fmla="*/ 522949 w 780876"/>
                <a:gd name="connsiteY34" fmla="*/ 108574 h 1752396"/>
                <a:gd name="connsiteX35" fmla="*/ 568106 w 780876"/>
                <a:gd name="connsiteY35" fmla="*/ 111734 h 1752396"/>
                <a:gd name="connsiteX36" fmla="*/ 616823 w 780876"/>
                <a:gd name="connsiteY36" fmla="*/ 122693 h 1752396"/>
                <a:gd name="connsiteX37" fmla="*/ 616783 w 780876"/>
                <a:gd name="connsiteY37" fmla="*/ 149332 h 1752396"/>
                <a:gd name="connsiteX38" fmla="*/ 542428 w 780876"/>
                <a:gd name="connsiteY38" fmla="*/ 399877 h 1752396"/>
                <a:gd name="connsiteX39" fmla="*/ 552707 w 780876"/>
                <a:gd name="connsiteY39" fmla="*/ 415916 h 1752396"/>
                <a:gd name="connsiteX40" fmla="*/ 553107 w 780876"/>
                <a:gd name="connsiteY40" fmla="*/ 461593 h 1752396"/>
                <a:gd name="connsiteX41" fmla="*/ 542308 w 780876"/>
                <a:gd name="connsiteY41" fmla="*/ 516830 h 1752396"/>
                <a:gd name="connsiteX42" fmla="*/ 554827 w 780876"/>
                <a:gd name="connsiteY42" fmla="*/ 521430 h 1752396"/>
                <a:gd name="connsiteX43" fmla="*/ 585545 w 780876"/>
                <a:gd name="connsiteY43" fmla="*/ 529029 h 1752396"/>
                <a:gd name="connsiteX44" fmla="*/ 601104 w 780876"/>
                <a:gd name="connsiteY44" fmla="*/ 564427 h 1752396"/>
                <a:gd name="connsiteX45" fmla="*/ 648781 w 780876"/>
                <a:gd name="connsiteY45" fmla="*/ 586826 h 1752396"/>
                <a:gd name="connsiteX46" fmla="*/ 670860 w 780876"/>
                <a:gd name="connsiteY46" fmla="*/ 611464 h 1752396"/>
                <a:gd name="connsiteX47" fmla="*/ 648662 w 780876"/>
                <a:gd name="connsiteY47" fmla="*/ 632903 h 1752396"/>
                <a:gd name="connsiteX48" fmla="*/ 521589 w 780876"/>
                <a:gd name="connsiteY48" fmla="*/ 664541 h 1752396"/>
                <a:gd name="connsiteX49" fmla="*/ 502150 w 780876"/>
                <a:gd name="connsiteY49" fmla="*/ 683300 h 1752396"/>
                <a:gd name="connsiteX50" fmla="*/ 558747 w 780876"/>
                <a:gd name="connsiteY50" fmla="*/ 1194830 h 1752396"/>
                <a:gd name="connsiteX51" fmla="*/ 613904 w 780876"/>
                <a:gd name="connsiteY51" fmla="*/ 1274905 h 1752396"/>
                <a:gd name="connsiteX52" fmla="*/ 630143 w 780876"/>
                <a:gd name="connsiteY52" fmla="*/ 1315783 h 1752396"/>
                <a:gd name="connsiteX53" fmla="*/ 662381 w 780876"/>
                <a:gd name="connsiteY53" fmla="*/ 1431296 h 1752396"/>
                <a:gd name="connsiteX54" fmla="*/ 756175 w 780876"/>
                <a:gd name="connsiteY54" fmla="*/ 1542849 h 1752396"/>
                <a:gd name="connsiteX55" fmla="*/ 760615 w 780876"/>
                <a:gd name="connsiteY55" fmla="*/ 1617645 h 1752396"/>
                <a:gd name="connsiteX56" fmla="*/ 765015 w 780876"/>
                <a:gd name="connsiteY56" fmla="*/ 1643883 h 1752396"/>
                <a:gd name="connsiteX57" fmla="*/ 779734 w 780876"/>
                <a:gd name="connsiteY57" fmla="*/ 1670962 h 1752396"/>
                <a:gd name="connsiteX58" fmla="*/ 780214 w 780876"/>
                <a:gd name="connsiteY58" fmla="*/ 1730798 h 1752396"/>
                <a:gd name="connsiteX59" fmla="*/ 758775 w 780876"/>
                <a:gd name="connsiteY59" fmla="*/ 1752397 h 1752396"/>
                <a:gd name="connsiteX60" fmla="*/ 23699 w 780876"/>
                <a:gd name="connsiteY60" fmla="*/ 1752317 h 1752396"/>
                <a:gd name="connsiteX61" fmla="*/ 340 w 780876"/>
                <a:gd name="connsiteY61" fmla="*/ 1731998 h 1752396"/>
                <a:gd name="connsiteX62" fmla="*/ 3220 w 780876"/>
                <a:gd name="connsiteY62" fmla="*/ 1660642 h 1752396"/>
                <a:gd name="connsiteX63" fmla="*/ 30018 w 780876"/>
                <a:gd name="connsiteY63" fmla="*/ 1629924 h 1752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780876" h="1752396">
                  <a:moveTo>
                    <a:pt x="30018" y="1629924"/>
                  </a:moveTo>
                  <a:cubicBezTo>
                    <a:pt x="26858" y="1624324"/>
                    <a:pt x="23858" y="1618445"/>
                    <a:pt x="20379" y="1612845"/>
                  </a:cubicBezTo>
                  <a:cubicBezTo>
                    <a:pt x="1140" y="1582047"/>
                    <a:pt x="2100" y="1571688"/>
                    <a:pt x="26618" y="1542009"/>
                  </a:cubicBezTo>
                  <a:cubicBezTo>
                    <a:pt x="63976" y="1496892"/>
                    <a:pt x="100574" y="1451135"/>
                    <a:pt x="138812" y="1406777"/>
                  </a:cubicBezTo>
                  <a:cubicBezTo>
                    <a:pt x="156571" y="1386138"/>
                    <a:pt x="161650" y="1364100"/>
                    <a:pt x="156131" y="1338381"/>
                  </a:cubicBezTo>
                  <a:cubicBezTo>
                    <a:pt x="154611" y="1331262"/>
                    <a:pt x="154571" y="1323822"/>
                    <a:pt x="153131" y="1316663"/>
                  </a:cubicBezTo>
                  <a:cubicBezTo>
                    <a:pt x="149331" y="1297704"/>
                    <a:pt x="154411" y="1283984"/>
                    <a:pt x="171530" y="1272665"/>
                  </a:cubicBezTo>
                  <a:cubicBezTo>
                    <a:pt x="197288" y="1255586"/>
                    <a:pt x="212687" y="1230468"/>
                    <a:pt x="221887" y="1200629"/>
                  </a:cubicBezTo>
                  <a:cubicBezTo>
                    <a:pt x="256925" y="1087396"/>
                    <a:pt x="275444" y="971563"/>
                    <a:pt x="277484" y="853170"/>
                  </a:cubicBezTo>
                  <a:cubicBezTo>
                    <a:pt x="278403" y="798573"/>
                    <a:pt x="277204" y="743976"/>
                    <a:pt x="278123" y="689380"/>
                  </a:cubicBezTo>
                  <a:cubicBezTo>
                    <a:pt x="278403" y="672021"/>
                    <a:pt x="271204" y="667661"/>
                    <a:pt x="255165" y="664581"/>
                  </a:cubicBezTo>
                  <a:cubicBezTo>
                    <a:pt x="215527" y="656942"/>
                    <a:pt x="176369" y="646702"/>
                    <a:pt x="137252" y="636623"/>
                  </a:cubicBezTo>
                  <a:cubicBezTo>
                    <a:pt x="129212" y="634543"/>
                    <a:pt x="121453" y="629343"/>
                    <a:pt x="114853" y="623984"/>
                  </a:cubicBezTo>
                  <a:cubicBezTo>
                    <a:pt x="103054" y="614424"/>
                    <a:pt x="101974" y="603145"/>
                    <a:pt x="116053" y="595065"/>
                  </a:cubicBezTo>
                  <a:cubicBezTo>
                    <a:pt x="130972" y="586506"/>
                    <a:pt x="147051" y="579946"/>
                    <a:pt x="162570" y="572427"/>
                  </a:cubicBezTo>
                  <a:cubicBezTo>
                    <a:pt x="171450" y="568147"/>
                    <a:pt x="181809" y="565707"/>
                    <a:pt x="175130" y="550788"/>
                  </a:cubicBezTo>
                  <a:cubicBezTo>
                    <a:pt x="173450" y="547028"/>
                    <a:pt x="180529" y="535549"/>
                    <a:pt x="185969" y="533229"/>
                  </a:cubicBezTo>
                  <a:cubicBezTo>
                    <a:pt x="201568" y="526549"/>
                    <a:pt x="218367" y="522709"/>
                    <a:pt x="238366" y="516630"/>
                  </a:cubicBezTo>
                  <a:cubicBezTo>
                    <a:pt x="238366" y="504591"/>
                    <a:pt x="239166" y="490111"/>
                    <a:pt x="237886" y="475792"/>
                  </a:cubicBezTo>
                  <a:cubicBezTo>
                    <a:pt x="237486" y="471393"/>
                    <a:pt x="232046" y="466473"/>
                    <a:pt x="227686" y="463593"/>
                  </a:cubicBezTo>
                  <a:cubicBezTo>
                    <a:pt x="207368" y="450234"/>
                    <a:pt x="207368" y="429555"/>
                    <a:pt x="227447" y="415436"/>
                  </a:cubicBezTo>
                  <a:cubicBezTo>
                    <a:pt x="231966" y="412276"/>
                    <a:pt x="237126" y="405756"/>
                    <a:pt x="237006" y="400917"/>
                  </a:cubicBezTo>
                  <a:cubicBezTo>
                    <a:pt x="235006" y="328841"/>
                    <a:pt x="230966" y="256925"/>
                    <a:pt x="193568" y="192329"/>
                  </a:cubicBezTo>
                  <a:cubicBezTo>
                    <a:pt x="185009" y="177570"/>
                    <a:pt x="174130" y="164011"/>
                    <a:pt x="163330" y="150771"/>
                  </a:cubicBezTo>
                  <a:cubicBezTo>
                    <a:pt x="154171" y="139532"/>
                    <a:pt x="157971" y="119933"/>
                    <a:pt x="172530" y="112134"/>
                  </a:cubicBezTo>
                  <a:cubicBezTo>
                    <a:pt x="186409" y="104694"/>
                    <a:pt x="200888" y="100494"/>
                    <a:pt x="215047" y="111614"/>
                  </a:cubicBezTo>
                  <a:cubicBezTo>
                    <a:pt x="231766" y="124733"/>
                    <a:pt x="245405" y="125413"/>
                    <a:pt x="260925" y="107454"/>
                  </a:cubicBezTo>
                  <a:cubicBezTo>
                    <a:pt x="266884" y="100574"/>
                    <a:pt x="282723" y="99214"/>
                    <a:pt x="293522" y="100374"/>
                  </a:cubicBezTo>
                  <a:cubicBezTo>
                    <a:pt x="304842" y="101574"/>
                    <a:pt x="315481" y="108854"/>
                    <a:pt x="330040" y="114974"/>
                  </a:cubicBezTo>
                  <a:cubicBezTo>
                    <a:pt x="332480" y="94495"/>
                    <a:pt x="335520" y="74696"/>
                    <a:pt x="337120" y="54737"/>
                  </a:cubicBezTo>
                  <a:cubicBezTo>
                    <a:pt x="340560" y="11620"/>
                    <a:pt x="369038" y="-8419"/>
                    <a:pt x="411116" y="3300"/>
                  </a:cubicBezTo>
                  <a:cubicBezTo>
                    <a:pt x="433034" y="9380"/>
                    <a:pt x="442274" y="20819"/>
                    <a:pt x="444834" y="44778"/>
                  </a:cubicBezTo>
                  <a:cubicBezTo>
                    <a:pt x="447273" y="67576"/>
                    <a:pt x="449833" y="90375"/>
                    <a:pt x="452553" y="115014"/>
                  </a:cubicBezTo>
                  <a:cubicBezTo>
                    <a:pt x="466312" y="109174"/>
                    <a:pt x="476352" y="101934"/>
                    <a:pt x="486831" y="101214"/>
                  </a:cubicBezTo>
                  <a:cubicBezTo>
                    <a:pt x="498950" y="100374"/>
                    <a:pt x="515949" y="101094"/>
                    <a:pt x="522949" y="108574"/>
                  </a:cubicBezTo>
                  <a:cubicBezTo>
                    <a:pt x="538908" y="125613"/>
                    <a:pt x="551787" y="121773"/>
                    <a:pt x="568106" y="111734"/>
                  </a:cubicBezTo>
                  <a:cubicBezTo>
                    <a:pt x="594425" y="95575"/>
                    <a:pt x="599145" y="97415"/>
                    <a:pt x="616823" y="122693"/>
                  </a:cubicBezTo>
                  <a:cubicBezTo>
                    <a:pt x="623543" y="132333"/>
                    <a:pt x="624703" y="140172"/>
                    <a:pt x="616783" y="149332"/>
                  </a:cubicBezTo>
                  <a:cubicBezTo>
                    <a:pt x="554307" y="221607"/>
                    <a:pt x="542708" y="309162"/>
                    <a:pt x="542428" y="399877"/>
                  </a:cubicBezTo>
                  <a:cubicBezTo>
                    <a:pt x="542428" y="405316"/>
                    <a:pt x="547787" y="412556"/>
                    <a:pt x="552707" y="415916"/>
                  </a:cubicBezTo>
                  <a:cubicBezTo>
                    <a:pt x="570386" y="427915"/>
                    <a:pt x="571026" y="448954"/>
                    <a:pt x="553107" y="461593"/>
                  </a:cubicBezTo>
                  <a:cubicBezTo>
                    <a:pt x="541788" y="469593"/>
                    <a:pt x="533908" y="507190"/>
                    <a:pt x="542308" y="516830"/>
                  </a:cubicBezTo>
                  <a:cubicBezTo>
                    <a:pt x="544868" y="519790"/>
                    <a:pt x="550467" y="520310"/>
                    <a:pt x="554827" y="521430"/>
                  </a:cubicBezTo>
                  <a:cubicBezTo>
                    <a:pt x="565066" y="524069"/>
                    <a:pt x="575866" y="525109"/>
                    <a:pt x="585545" y="529029"/>
                  </a:cubicBezTo>
                  <a:cubicBezTo>
                    <a:pt x="605344" y="537029"/>
                    <a:pt x="607024" y="541628"/>
                    <a:pt x="601104" y="564427"/>
                  </a:cubicBezTo>
                  <a:cubicBezTo>
                    <a:pt x="616823" y="571587"/>
                    <a:pt x="633742" y="577666"/>
                    <a:pt x="648781" y="586826"/>
                  </a:cubicBezTo>
                  <a:cubicBezTo>
                    <a:pt x="658181" y="592545"/>
                    <a:pt x="669420" y="602185"/>
                    <a:pt x="670860" y="611464"/>
                  </a:cubicBezTo>
                  <a:cubicBezTo>
                    <a:pt x="671820" y="617544"/>
                    <a:pt x="657941" y="630223"/>
                    <a:pt x="648662" y="632903"/>
                  </a:cubicBezTo>
                  <a:cubicBezTo>
                    <a:pt x="606744" y="644982"/>
                    <a:pt x="564266" y="655422"/>
                    <a:pt x="521589" y="664541"/>
                  </a:cubicBezTo>
                  <a:cubicBezTo>
                    <a:pt x="509350" y="667141"/>
                    <a:pt x="502270" y="669141"/>
                    <a:pt x="502150" y="683300"/>
                  </a:cubicBezTo>
                  <a:cubicBezTo>
                    <a:pt x="500590" y="856050"/>
                    <a:pt x="506310" y="1027880"/>
                    <a:pt x="558747" y="1194830"/>
                  </a:cubicBezTo>
                  <a:cubicBezTo>
                    <a:pt x="569186" y="1228028"/>
                    <a:pt x="584425" y="1256066"/>
                    <a:pt x="613904" y="1274905"/>
                  </a:cubicBezTo>
                  <a:cubicBezTo>
                    <a:pt x="629663" y="1284945"/>
                    <a:pt x="635862" y="1299144"/>
                    <a:pt x="630143" y="1315783"/>
                  </a:cubicBezTo>
                  <a:cubicBezTo>
                    <a:pt x="614223" y="1362220"/>
                    <a:pt x="631543" y="1397538"/>
                    <a:pt x="662381" y="1431296"/>
                  </a:cubicBezTo>
                  <a:cubicBezTo>
                    <a:pt x="695139" y="1467134"/>
                    <a:pt x="725377" y="1505291"/>
                    <a:pt x="756175" y="1542849"/>
                  </a:cubicBezTo>
                  <a:cubicBezTo>
                    <a:pt x="782094" y="1574447"/>
                    <a:pt x="786373" y="1588807"/>
                    <a:pt x="760615" y="1617645"/>
                  </a:cubicBezTo>
                  <a:cubicBezTo>
                    <a:pt x="751376" y="1628004"/>
                    <a:pt x="754735" y="1635124"/>
                    <a:pt x="765015" y="1643883"/>
                  </a:cubicBezTo>
                  <a:cubicBezTo>
                    <a:pt x="772414" y="1650203"/>
                    <a:pt x="778654" y="1661362"/>
                    <a:pt x="779734" y="1670962"/>
                  </a:cubicBezTo>
                  <a:cubicBezTo>
                    <a:pt x="781934" y="1690681"/>
                    <a:pt x="780294" y="1710839"/>
                    <a:pt x="780214" y="1730798"/>
                  </a:cubicBezTo>
                  <a:cubicBezTo>
                    <a:pt x="780174" y="1745037"/>
                    <a:pt x="774854" y="1752397"/>
                    <a:pt x="758775" y="1752397"/>
                  </a:cubicBezTo>
                  <a:cubicBezTo>
                    <a:pt x="513749" y="1752037"/>
                    <a:pt x="268724" y="1751997"/>
                    <a:pt x="23699" y="1752317"/>
                  </a:cubicBezTo>
                  <a:cubicBezTo>
                    <a:pt x="8539" y="1752317"/>
                    <a:pt x="460" y="1746357"/>
                    <a:pt x="340" y="1731998"/>
                  </a:cubicBezTo>
                  <a:cubicBezTo>
                    <a:pt x="140" y="1708159"/>
                    <a:pt x="-1180" y="1683801"/>
                    <a:pt x="3220" y="1660642"/>
                  </a:cubicBezTo>
                  <a:cubicBezTo>
                    <a:pt x="5220" y="1649843"/>
                    <a:pt x="19539" y="1641363"/>
                    <a:pt x="30018" y="1629924"/>
                  </a:cubicBezTo>
                  <a:close/>
                </a:path>
              </a:pathLst>
            </a:custGeom>
            <a:grpFill/>
            <a:ln w="3995" cap="flat">
              <a:noFill/>
              <a:prstDash val="solid"/>
              <a:miter/>
            </a:ln>
          </p:spPr>
          <p:txBody>
            <a:bodyPr rtlCol="0" anchor="ctr"/>
            <a:lstStyle/>
            <a:p>
              <a:endParaRPr lang="en-US"/>
            </a:p>
          </p:txBody>
        </p:sp>
        <p:sp>
          <p:nvSpPr>
            <p:cNvPr id="5" name="Freeform: Shape 4">
              <a:extLst>
                <a:ext uri="{FF2B5EF4-FFF2-40B4-BE49-F238E27FC236}">
                  <a16:creationId xmlns:a16="http://schemas.microsoft.com/office/drawing/2014/main" id="{E0D4A27B-F4A1-46A0-B8E9-A9928E7B7ABC}"/>
                </a:ext>
              </a:extLst>
            </p:cNvPr>
            <p:cNvSpPr/>
            <p:nvPr userDrawn="1"/>
          </p:nvSpPr>
          <p:spPr>
            <a:xfrm>
              <a:off x="11205937" y="3068560"/>
              <a:ext cx="695818" cy="1758806"/>
            </a:xfrm>
            <a:custGeom>
              <a:avLst/>
              <a:gdLst>
                <a:gd name="connsiteX0" fmla="*/ 286941 w 695818"/>
                <a:gd name="connsiteY0" fmla="*/ 258481 h 1758806"/>
                <a:gd name="connsiteX1" fmla="*/ 291180 w 695818"/>
                <a:gd name="connsiteY1" fmla="*/ 181925 h 1758806"/>
                <a:gd name="connsiteX2" fmla="*/ 240703 w 695818"/>
                <a:gd name="connsiteY2" fmla="*/ 181925 h 1758806"/>
                <a:gd name="connsiteX3" fmla="*/ 240703 w 695818"/>
                <a:gd name="connsiteY3" fmla="*/ 76811 h 1758806"/>
                <a:gd name="connsiteX4" fmla="*/ 306340 w 695818"/>
                <a:gd name="connsiteY4" fmla="*/ 76811 h 1758806"/>
                <a:gd name="connsiteX5" fmla="*/ 335898 w 695818"/>
                <a:gd name="connsiteY5" fmla="*/ 5695 h 1758806"/>
                <a:gd name="connsiteX6" fmla="*/ 372936 w 695818"/>
                <a:gd name="connsiteY6" fmla="*/ 6215 h 1758806"/>
                <a:gd name="connsiteX7" fmla="*/ 398694 w 695818"/>
                <a:gd name="connsiteY7" fmla="*/ 21414 h 1758806"/>
                <a:gd name="connsiteX8" fmla="*/ 410494 w 695818"/>
                <a:gd name="connsiteY8" fmla="*/ 56012 h 1758806"/>
                <a:gd name="connsiteX9" fmla="*/ 424773 w 695818"/>
                <a:gd name="connsiteY9" fmla="*/ 78331 h 1758806"/>
                <a:gd name="connsiteX10" fmla="*/ 471250 w 695818"/>
                <a:gd name="connsiteY10" fmla="*/ 78331 h 1758806"/>
                <a:gd name="connsiteX11" fmla="*/ 470650 w 695818"/>
                <a:gd name="connsiteY11" fmla="*/ 171446 h 1758806"/>
                <a:gd name="connsiteX12" fmla="*/ 457251 w 695818"/>
                <a:gd name="connsiteY12" fmla="*/ 181125 h 1758806"/>
                <a:gd name="connsiteX13" fmla="*/ 419333 w 695818"/>
                <a:gd name="connsiteY13" fmla="*/ 187485 h 1758806"/>
                <a:gd name="connsiteX14" fmla="*/ 434292 w 695818"/>
                <a:gd name="connsiteY14" fmla="*/ 221363 h 1758806"/>
                <a:gd name="connsiteX15" fmla="*/ 434812 w 695818"/>
                <a:gd name="connsiteY15" fmla="*/ 253801 h 1758806"/>
                <a:gd name="connsiteX16" fmla="*/ 461090 w 695818"/>
                <a:gd name="connsiteY16" fmla="*/ 285799 h 1758806"/>
                <a:gd name="connsiteX17" fmla="*/ 482449 w 695818"/>
                <a:gd name="connsiteY17" fmla="*/ 293798 h 1758806"/>
                <a:gd name="connsiteX18" fmla="*/ 540166 w 695818"/>
                <a:gd name="connsiteY18" fmla="*/ 298238 h 1758806"/>
                <a:gd name="connsiteX19" fmla="*/ 566684 w 695818"/>
                <a:gd name="connsiteY19" fmla="*/ 331836 h 1758806"/>
                <a:gd name="connsiteX20" fmla="*/ 552565 w 695818"/>
                <a:gd name="connsiteY20" fmla="*/ 379353 h 1758806"/>
                <a:gd name="connsiteX21" fmla="*/ 482969 w 695818"/>
                <a:gd name="connsiteY21" fmla="*/ 547303 h 1758806"/>
                <a:gd name="connsiteX22" fmla="*/ 491089 w 695818"/>
                <a:gd name="connsiteY22" fmla="*/ 554063 h 1758806"/>
                <a:gd name="connsiteX23" fmla="*/ 492169 w 695818"/>
                <a:gd name="connsiteY23" fmla="*/ 595661 h 1758806"/>
                <a:gd name="connsiteX24" fmla="*/ 483649 w 695818"/>
                <a:gd name="connsiteY24" fmla="*/ 645058 h 1758806"/>
                <a:gd name="connsiteX25" fmla="*/ 493728 w 695818"/>
                <a:gd name="connsiteY25" fmla="*/ 649777 h 1758806"/>
                <a:gd name="connsiteX26" fmla="*/ 515127 w 695818"/>
                <a:gd name="connsiteY26" fmla="*/ 654257 h 1758806"/>
                <a:gd name="connsiteX27" fmla="*/ 535806 w 695818"/>
                <a:gd name="connsiteY27" fmla="*/ 688935 h 1758806"/>
                <a:gd name="connsiteX28" fmla="*/ 583803 w 695818"/>
                <a:gd name="connsiteY28" fmla="*/ 711534 h 1758806"/>
                <a:gd name="connsiteX29" fmla="*/ 582963 w 695818"/>
                <a:gd name="connsiteY29" fmla="*/ 746772 h 1758806"/>
                <a:gd name="connsiteX30" fmla="*/ 469930 w 695818"/>
                <a:gd name="connsiteY30" fmla="*/ 776810 h 1758806"/>
                <a:gd name="connsiteX31" fmla="*/ 448291 w 695818"/>
                <a:gd name="connsiteY31" fmla="*/ 796289 h 1758806"/>
                <a:gd name="connsiteX32" fmla="*/ 500888 w 695818"/>
                <a:gd name="connsiteY32" fmla="*/ 1264141 h 1758806"/>
                <a:gd name="connsiteX33" fmla="*/ 544006 w 695818"/>
                <a:gd name="connsiteY33" fmla="*/ 1324458 h 1758806"/>
                <a:gd name="connsiteX34" fmla="*/ 561045 w 695818"/>
                <a:gd name="connsiteY34" fmla="*/ 1369015 h 1758806"/>
                <a:gd name="connsiteX35" fmla="*/ 584123 w 695818"/>
                <a:gd name="connsiteY35" fmla="*/ 1460369 h 1758806"/>
                <a:gd name="connsiteX36" fmla="*/ 675718 w 695818"/>
                <a:gd name="connsiteY36" fmla="*/ 1571203 h 1758806"/>
                <a:gd name="connsiteX37" fmla="*/ 677638 w 695818"/>
                <a:gd name="connsiteY37" fmla="*/ 1635519 h 1758806"/>
                <a:gd name="connsiteX38" fmla="*/ 678958 w 695818"/>
                <a:gd name="connsiteY38" fmla="*/ 1654598 h 1758806"/>
                <a:gd name="connsiteX39" fmla="*/ 695437 w 695818"/>
                <a:gd name="connsiteY39" fmla="*/ 1693996 h 1758806"/>
                <a:gd name="connsiteX40" fmla="*/ 688317 w 695818"/>
                <a:gd name="connsiteY40" fmla="*/ 1753272 h 1758806"/>
                <a:gd name="connsiteX41" fmla="*/ 633001 w 695818"/>
                <a:gd name="connsiteY41" fmla="*/ 1756912 h 1758806"/>
                <a:gd name="connsiteX42" fmla="*/ 31636 w 695818"/>
                <a:gd name="connsiteY42" fmla="*/ 1756352 h 1758806"/>
                <a:gd name="connsiteX43" fmla="*/ 278 w 695818"/>
                <a:gd name="connsiteY43" fmla="*/ 1723874 h 1758806"/>
                <a:gd name="connsiteX44" fmla="*/ 1798 w 695818"/>
                <a:gd name="connsiteY44" fmla="*/ 1684076 h 1758806"/>
                <a:gd name="connsiteX45" fmla="*/ 17037 w 695818"/>
                <a:gd name="connsiteY45" fmla="*/ 1658198 h 1758806"/>
                <a:gd name="connsiteX46" fmla="*/ 20676 w 695818"/>
                <a:gd name="connsiteY46" fmla="*/ 1630720 h 1758806"/>
                <a:gd name="connsiteX47" fmla="*/ 21597 w 695818"/>
                <a:gd name="connsiteY47" fmla="*/ 1572403 h 1758806"/>
                <a:gd name="connsiteX48" fmla="*/ 120591 w 695818"/>
                <a:gd name="connsiteY48" fmla="*/ 1452130 h 1758806"/>
                <a:gd name="connsiteX49" fmla="*/ 138590 w 695818"/>
                <a:gd name="connsiteY49" fmla="*/ 1374295 h 1758806"/>
                <a:gd name="connsiteX50" fmla="*/ 156668 w 695818"/>
                <a:gd name="connsiteY50" fmla="*/ 1323058 h 1758806"/>
                <a:gd name="connsiteX51" fmla="*/ 199746 w 695818"/>
                <a:gd name="connsiteY51" fmla="*/ 1258102 h 1758806"/>
                <a:gd name="connsiteX52" fmla="*/ 249223 w 695818"/>
                <a:gd name="connsiteY52" fmla="*/ 833847 h 1758806"/>
                <a:gd name="connsiteX53" fmla="*/ 248303 w 695818"/>
                <a:gd name="connsiteY53" fmla="*/ 803928 h 1758806"/>
                <a:gd name="connsiteX54" fmla="*/ 223065 w 695818"/>
                <a:gd name="connsiteY54" fmla="*/ 776530 h 1758806"/>
                <a:gd name="connsiteX55" fmla="*/ 129990 w 695818"/>
                <a:gd name="connsiteY55" fmla="*/ 755531 h 1758806"/>
                <a:gd name="connsiteX56" fmla="*/ 105711 w 695818"/>
                <a:gd name="connsiteY56" fmla="*/ 742132 h 1758806"/>
                <a:gd name="connsiteX57" fmla="*/ 106831 w 695818"/>
                <a:gd name="connsiteY57" fmla="*/ 714734 h 1758806"/>
                <a:gd name="connsiteX58" fmla="*/ 147869 w 695818"/>
                <a:gd name="connsiteY58" fmla="*/ 694575 h 1758806"/>
                <a:gd name="connsiteX59" fmla="*/ 158748 w 695818"/>
                <a:gd name="connsiteY59" fmla="*/ 681296 h 1758806"/>
                <a:gd name="connsiteX60" fmla="*/ 173787 w 695818"/>
                <a:gd name="connsiteY60" fmla="*/ 656737 h 1758806"/>
                <a:gd name="connsiteX61" fmla="*/ 188827 w 695818"/>
                <a:gd name="connsiteY61" fmla="*/ 651497 h 1758806"/>
                <a:gd name="connsiteX62" fmla="*/ 213985 w 695818"/>
                <a:gd name="connsiteY62" fmla="*/ 639098 h 1758806"/>
                <a:gd name="connsiteX63" fmla="*/ 200666 w 695818"/>
                <a:gd name="connsiteY63" fmla="*/ 593621 h 1758806"/>
                <a:gd name="connsiteX64" fmla="*/ 201506 w 695818"/>
                <a:gd name="connsiteY64" fmla="*/ 557463 h 1758806"/>
                <a:gd name="connsiteX65" fmla="*/ 207225 w 695818"/>
                <a:gd name="connsiteY65" fmla="*/ 532864 h 1758806"/>
                <a:gd name="connsiteX66" fmla="*/ 137990 w 695818"/>
                <a:gd name="connsiteY66" fmla="*/ 367274 h 1758806"/>
                <a:gd name="connsiteX67" fmla="*/ 128550 w 695818"/>
                <a:gd name="connsiteY67" fmla="*/ 336876 h 1758806"/>
                <a:gd name="connsiteX68" fmla="*/ 158388 w 695818"/>
                <a:gd name="connsiteY68" fmla="*/ 298078 h 1758806"/>
                <a:gd name="connsiteX69" fmla="*/ 224104 w 695818"/>
                <a:gd name="connsiteY69" fmla="*/ 293998 h 1758806"/>
                <a:gd name="connsiteX70" fmla="*/ 239384 w 695818"/>
                <a:gd name="connsiteY70" fmla="*/ 288719 h 1758806"/>
                <a:gd name="connsiteX71" fmla="*/ 286941 w 695818"/>
                <a:gd name="connsiteY71" fmla="*/ 258481 h 1758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695818" h="1758806">
                  <a:moveTo>
                    <a:pt x="286941" y="258481"/>
                  </a:moveTo>
                  <a:cubicBezTo>
                    <a:pt x="251543" y="227282"/>
                    <a:pt x="293140" y="209443"/>
                    <a:pt x="291180" y="181925"/>
                  </a:cubicBezTo>
                  <a:cubicBezTo>
                    <a:pt x="274221" y="181925"/>
                    <a:pt x="258023" y="181925"/>
                    <a:pt x="240703" y="181925"/>
                  </a:cubicBezTo>
                  <a:cubicBezTo>
                    <a:pt x="240703" y="146287"/>
                    <a:pt x="240703" y="113449"/>
                    <a:pt x="240703" y="76811"/>
                  </a:cubicBezTo>
                  <a:cubicBezTo>
                    <a:pt x="262942" y="76811"/>
                    <a:pt x="284301" y="76811"/>
                    <a:pt x="306340" y="76811"/>
                  </a:cubicBezTo>
                  <a:cubicBezTo>
                    <a:pt x="293180" y="30694"/>
                    <a:pt x="294620" y="28374"/>
                    <a:pt x="335898" y="5695"/>
                  </a:cubicBezTo>
                  <a:cubicBezTo>
                    <a:pt x="349057" y="-1544"/>
                    <a:pt x="360457" y="-2424"/>
                    <a:pt x="372936" y="6215"/>
                  </a:cubicBezTo>
                  <a:cubicBezTo>
                    <a:pt x="381095" y="11895"/>
                    <a:pt x="389775" y="17015"/>
                    <a:pt x="398694" y="21414"/>
                  </a:cubicBezTo>
                  <a:cubicBezTo>
                    <a:pt x="414453" y="29214"/>
                    <a:pt x="419933" y="39373"/>
                    <a:pt x="410494" y="56012"/>
                  </a:cubicBezTo>
                  <a:cubicBezTo>
                    <a:pt x="401894" y="71212"/>
                    <a:pt x="408334" y="78331"/>
                    <a:pt x="424773" y="78331"/>
                  </a:cubicBezTo>
                  <a:cubicBezTo>
                    <a:pt x="440012" y="78331"/>
                    <a:pt x="455291" y="78331"/>
                    <a:pt x="471250" y="78331"/>
                  </a:cubicBezTo>
                  <a:cubicBezTo>
                    <a:pt x="471250" y="110729"/>
                    <a:pt x="471690" y="141127"/>
                    <a:pt x="470650" y="171446"/>
                  </a:cubicBezTo>
                  <a:cubicBezTo>
                    <a:pt x="470530" y="174925"/>
                    <a:pt x="462411" y="179885"/>
                    <a:pt x="457251" y="181125"/>
                  </a:cubicBezTo>
                  <a:cubicBezTo>
                    <a:pt x="444851" y="184165"/>
                    <a:pt x="431972" y="185485"/>
                    <a:pt x="419333" y="187485"/>
                  </a:cubicBezTo>
                  <a:cubicBezTo>
                    <a:pt x="424493" y="198724"/>
                    <a:pt x="431452" y="209563"/>
                    <a:pt x="434292" y="221363"/>
                  </a:cubicBezTo>
                  <a:cubicBezTo>
                    <a:pt x="436852" y="231962"/>
                    <a:pt x="434812" y="243641"/>
                    <a:pt x="434812" y="253801"/>
                  </a:cubicBezTo>
                  <a:cubicBezTo>
                    <a:pt x="442972" y="264000"/>
                    <a:pt x="450971" y="276039"/>
                    <a:pt x="461090" y="285799"/>
                  </a:cubicBezTo>
                  <a:cubicBezTo>
                    <a:pt x="466170" y="290679"/>
                    <a:pt x="475010" y="292958"/>
                    <a:pt x="482449" y="293798"/>
                  </a:cubicBezTo>
                  <a:cubicBezTo>
                    <a:pt x="501608" y="295998"/>
                    <a:pt x="521007" y="296118"/>
                    <a:pt x="540166" y="298238"/>
                  </a:cubicBezTo>
                  <a:cubicBezTo>
                    <a:pt x="561485" y="300598"/>
                    <a:pt x="570004" y="310517"/>
                    <a:pt x="566684" y="331836"/>
                  </a:cubicBezTo>
                  <a:cubicBezTo>
                    <a:pt x="564164" y="348035"/>
                    <a:pt x="558765" y="364074"/>
                    <a:pt x="552565" y="379353"/>
                  </a:cubicBezTo>
                  <a:cubicBezTo>
                    <a:pt x="529887" y="435350"/>
                    <a:pt x="506368" y="491027"/>
                    <a:pt x="482969" y="547303"/>
                  </a:cubicBezTo>
                  <a:cubicBezTo>
                    <a:pt x="486129" y="549903"/>
                    <a:pt x="488529" y="552063"/>
                    <a:pt x="491089" y="554063"/>
                  </a:cubicBezTo>
                  <a:cubicBezTo>
                    <a:pt x="510048" y="568742"/>
                    <a:pt x="510368" y="579902"/>
                    <a:pt x="492169" y="595661"/>
                  </a:cubicBezTo>
                  <a:cubicBezTo>
                    <a:pt x="483649" y="603060"/>
                    <a:pt x="477450" y="636298"/>
                    <a:pt x="483649" y="645058"/>
                  </a:cubicBezTo>
                  <a:cubicBezTo>
                    <a:pt x="485529" y="647697"/>
                    <a:pt x="490129" y="648857"/>
                    <a:pt x="493728" y="649777"/>
                  </a:cubicBezTo>
                  <a:cubicBezTo>
                    <a:pt x="500768" y="651577"/>
                    <a:pt x="508208" y="652057"/>
                    <a:pt x="515127" y="654257"/>
                  </a:cubicBezTo>
                  <a:cubicBezTo>
                    <a:pt x="537086" y="661217"/>
                    <a:pt x="540206" y="666536"/>
                    <a:pt x="535806" y="688935"/>
                  </a:cubicBezTo>
                  <a:cubicBezTo>
                    <a:pt x="551685" y="696295"/>
                    <a:pt x="568404" y="702774"/>
                    <a:pt x="583803" y="711534"/>
                  </a:cubicBezTo>
                  <a:cubicBezTo>
                    <a:pt x="605082" y="723653"/>
                    <a:pt x="605682" y="738812"/>
                    <a:pt x="582963" y="746772"/>
                  </a:cubicBezTo>
                  <a:cubicBezTo>
                    <a:pt x="546285" y="759611"/>
                    <a:pt x="507968" y="768130"/>
                    <a:pt x="469930" y="776810"/>
                  </a:cubicBezTo>
                  <a:cubicBezTo>
                    <a:pt x="457771" y="779610"/>
                    <a:pt x="448611" y="780730"/>
                    <a:pt x="448291" y="796289"/>
                  </a:cubicBezTo>
                  <a:cubicBezTo>
                    <a:pt x="445211" y="954559"/>
                    <a:pt x="452211" y="1111590"/>
                    <a:pt x="500888" y="1264141"/>
                  </a:cubicBezTo>
                  <a:cubicBezTo>
                    <a:pt x="508968" y="1289420"/>
                    <a:pt x="522287" y="1309978"/>
                    <a:pt x="544006" y="1324458"/>
                  </a:cubicBezTo>
                  <a:cubicBezTo>
                    <a:pt x="560885" y="1335737"/>
                    <a:pt x="566844" y="1350656"/>
                    <a:pt x="561045" y="1369015"/>
                  </a:cubicBezTo>
                  <a:cubicBezTo>
                    <a:pt x="549765" y="1404653"/>
                    <a:pt x="560285" y="1433251"/>
                    <a:pt x="584123" y="1460369"/>
                  </a:cubicBezTo>
                  <a:cubicBezTo>
                    <a:pt x="615761" y="1496367"/>
                    <a:pt x="645840" y="1533725"/>
                    <a:pt x="675718" y="1571203"/>
                  </a:cubicBezTo>
                  <a:cubicBezTo>
                    <a:pt x="699676" y="1601241"/>
                    <a:pt x="698756" y="1604161"/>
                    <a:pt x="677638" y="1635519"/>
                  </a:cubicBezTo>
                  <a:cubicBezTo>
                    <a:pt x="674678" y="1639919"/>
                    <a:pt x="675638" y="1652558"/>
                    <a:pt x="678958" y="1654598"/>
                  </a:cubicBezTo>
                  <a:cubicBezTo>
                    <a:pt x="694637" y="1664237"/>
                    <a:pt x="696917" y="1677877"/>
                    <a:pt x="695437" y="1693996"/>
                  </a:cubicBezTo>
                  <a:cubicBezTo>
                    <a:pt x="693597" y="1714354"/>
                    <a:pt x="698917" y="1740153"/>
                    <a:pt x="688317" y="1753272"/>
                  </a:cubicBezTo>
                  <a:cubicBezTo>
                    <a:pt x="680438" y="1763032"/>
                    <a:pt x="652199" y="1756912"/>
                    <a:pt x="633001" y="1756912"/>
                  </a:cubicBezTo>
                  <a:cubicBezTo>
                    <a:pt x="432532" y="1756872"/>
                    <a:pt x="232104" y="1756672"/>
                    <a:pt x="31636" y="1756352"/>
                  </a:cubicBezTo>
                  <a:cubicBezTo>
                    <a:pt x="2838" y="1756312"/>
                    <a:pt x="278" y="1753432"/>
                    <a:pt x="278" y="1723874"/>
                  </a:cubicBezTo>
                  <a:cubicBezTo>
                    <a:pt x="278" y="1710555"/>
                    <a:pt x="-962" y="1696876"/>
                    <a:pt x="1798" y="1684076"/>
                  </a:cubicBezTo>
                  <a:cubicBezTo>
                    <a:pt x="3837" y="1674677"/>
                    <a:pt x="9717" y="1664397"/>
                    <a:pt x="17037" y="1658198"/>
                  </a:cubicBezTo>
                  <a:cubicBezTo>
                    <a:pt x="27876" y="1648998"/>
                    <a:pt x="30636" y="1642799"/>
                    <a:pt x="20676" y="1630720"/>
                  </a:cubicBezTo>
                  <a:cubicBezTo>
                    <a:pt x="2278" y="1608441"/>
                    <a:pt x="2838" y="1595642"/>
                    <a:pt x="21597" y="1572403"/>
                  </a:cubicBezTo>
                  <a:cubicBezTo>
                    <a:pt x="54194" y="1532005"/>
                    <a:pt x="86353" y="1491168"/>
                    <a:pt x="120591" y="1452130"/>
                  </a:cubicBezTo>
                  <a:cubicBezTo>
                    <a:pt x="141309" y="1428531"/>
                    <a:pt x="145789" y="1402893"/>
                    <a:pt x="138590" y="1374295"/>
                  </a:cubicBezTo>
                  <a:cubicBezTo>
                    <a:pt x="133070" y="1352496"/>
                    <a:pt x="136150" y="1335657"/>
                    <a:pt x="156668" y="1323058"/>
                  </a:cubicBezTo>
                  <a:cubicBezTo>
                    <a:pt x="180787" y="1308298"/>
                    <a:pt x="191547" y="1284140"/>
                    <a:pt x="199746" y="1258102"/>
                  </a:cubicBezTo>
                  <a:cubicBezTo>
                    <a:pt x="243303" y="1119790"/>
                    <a:pt x="251943" y="977478"/>
                    <a:pt x="249223" y="833847"/>
                  </a:cubicBezTo>
                  <a:cubicBezTo>
                    <a:pt x="249023" y="823847"/>
                    <a:pt x="247263" y="813768"/>
                    <a:pt x="248303" y="803928"/>
                  </a:cubicBezTo>
                  <a:cubicBezTo>
                    <a:pt x="250303" y="784449"/>
                    <a:pt x="240424" y="779450"/>
                    <a:pt x="223065" y="776530"/>
                  </a:cubicBezTo>
                  <a:cubicBezTo>
                    <a:pt x="191746" y="771250"/>
                    <a:pt x="160788" y="763451"/>
                    <a:pt x="129990" y="755531"/>
                  </a:cubicBezTo>
                  <a:cubicBezTo>
                    <a:pt x="121311" y="753291"/>
                    <a:pt x="113071" y="747652"/>
                    <a:pt x="105711" y="742132"/>
                  </a:cubicBezTo>
                  <a:cubicBezTo>
                    <a:pt x="91832" y="731733"/>
                    <a:pt x="91832" y="723813"/>
                    <a:pt x="106831" y="714734"/>
                  </a:cubicBezTo>
                  <a:cubicBezTo>
                    <a:pt x="119791" y="706854"/>
                    <a:pt x="134590" y="702014"/>
                    <a:pt x="147869" y="694575"/>
                  </a:cubicBezTo>
                  <a:cubicBezTo>
                    <a:pt x="152749" y="691855"/>
                    <a:pt x="159868" y="683775"/>
                    <a:pt x="158748" y="681296"/>
                  </a:cubicBezTo>
                  <a:cubicBezTo>
                    <a:pt x="151589" y="664817"/>
                    <a:pt x="163988" y="661657"/>
                    <a:pt x="173787" y="656737"/>
                  </a:cubicBezTo>
                  <a:cubicBezTo>
                    <a:pt x="178467" y="654377"/>
                    <a:pt x="183947" y="653577"/>
                    <a:pt x="188827" y="651497"/>
                  </a:cubicBezTo>
                  <a:cubicBezTo>
                    <a:pt x="197746" y="647658"/>
                    <a:pt x="213065" y="644538"/>
                    <a:pt x="213985" y="639098"/>
                  </a:cubicBezTo>
                  <a:cubicBezTo>
                    <a:pt x="216665" y="623299"/>
                    <a:pt x="221025" y="605460"/>
                    <a:pt x="200666" y="593621"/>
                  </a:cubicBezTo>
                  <a:cubicBezTo>
                    <a:pt x="185587" y="584861"/>
                    <a:pt x="186667" y="568622"/>
                    <a:pt x="201506" y="557463"/>
                  </a:cubicBezTo>
                  <a:cubicBezTo>
                    <a:pt x="211465" y="549983"/>
                    <a:pt x="212145" y="544224"/>
                    <a:pt x="207225" y="532864"/>
                  </a:cubicBezTo>
                  <a:cubicBezTo>
                    <a:pt x="183387" y="477988"/>
                    <a:pt x="160748" y="422631"/>
                    <a:pt x="137990" y="367274"/>
                  </a:cubicBezTo>
                  <a:cubicBezTo>
                    <a:pt x="133950" y="357475"/>
                    <a:pt x="130390" y="347235"/>
                    <a:pt x="128550" y="336876"/>
                  </a:cubicBezTo>
                  <a:cubicBezTo>
                    <a:pt x="124270" y="312597"/>
                    <a:pt x="133630" y="300358"/>
                    <a:pt x="158388" y="298078"/>
                  </a:cubicBezTo>
                  <a:cubicBezTo>
                    <a:pt x="180227" y="296038"/>
                    <a:pt x="202226" y="295718"/>
                    <a:pt x="224104" y="293998"/>
                  </a:cubicBezTo>
                  <a:cubicBezTo>
                    <a:pt x="229504" y="293558"/>
                    <a:pt x="238184" y="291959"/>
                    <a:pt x="239384" y="288719"/>
                  </a:cubicBezTo>
                  <a:cubicBezTo>
                    <a:pt x="246463" y="269680"/>
                    <a:pt x="258503" y="257841"/>
                    <a:pt x="286941" y="258481"/>
                  </a:cubicBezTo>
                  <a:close/>
                </a:path>
              </a:pathLst>
            </a:custGeom>
            <a:grpFill/>
            <a:ln w="399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77FD5A54-F93F-4E61-B195-D12C2592D8B4}"/>
                </a:ext>
              </a:extLst>
            </p:cNvPr>
            <p:cNvSpPr/>
            <p:nvPr userDrawn="1"/>
          </p:nvSpPr>
          <p:spPr>
            <a:xfrm>
              <a:off x="10645921" y="3626195"/>
              <a:ext cx="537254" cy="1199321"/>
            </a:xfrm>
            <a:custGeom>
              <a:avLst/>
              <a:gdLst>
                <a:gd name="connsiteX0" fmla="*/ 198028 w 706914"/>
                <a:gd name="connsiteY0" fmla="*/ 527715 h 1578057"/>
                <a:gd name="connsiteX1" fmla="*/ 143911 w 706914"/>
                <a:gd name="connsiteY1" fmla="*/ 371964 h 1578057"/>
                <a:gd name="connsiteX2" fmla="*/ 177389 w 706914"/>
                <a:gd name="connsiteY2" fmla="*/ 273090 h 1578057"/>
                <a:gd name="connsiteX3" fmla="*/ 259705 w 706914"/>
                <a:gd name="connsiteY3" fmla="*/ 153177 h 1578057"/>
                <a:gd name="connsiteX4" fmla="*/ 300862 w 706914"/>
                <a:gd name="connsiteY4" fmla="*/ 99180 h 1578057"/>
                <a:gd name="connsiteX5" fmla="*/ 297302 w 706914"/>
                <a:gd name="connsiteY5" fmla="*/ 65022 h 1578057"/>
                <a:gd name="connsiteX6" fmla="*/ 283783 w 706914"/>
                <a:gd name="connsiteY6" fmla="*/ 37744 h 1578057"/>
                <a:gd name="connsiteX7" fmla="*/ 307142 w 706914"/>
                <a:gd name="connsiteY7" fmla="*/ 3186 h 1578057"/>
                <a:gd name="connsiteX8" fmla="*/ 393817 w 706914"/>
                <a:gd name="connsiteY8" fmla="*/ 626 h 1578057"/>
                <a:gd name="connsiteX9" fmla="*/ 426735 w 706914"/>
                <a:gd name="connsiteY9" fmla="*/ 28104 h 1578057"/>
                <a:gd name="connsiteX10" fmla="*/ 407576 w 706914"/>
                <a:gd name="connsiteY10" fmla="*/ 68022 h 1578057"/>
                <a:gd name="connsiteX11" fmla="*/ 403256 w 706914"/>
                <a:gd name="connsiteY11" fmla="*/ 89341 h 1578057"/>
                <a:gd name="connsiteX12" fmla="*/ 427095 w 706914"/>
                <a:gd name="connsiteY12" fmla="*/ 123739 h 1578057"/>
                <a:gd name="connsiteX13" fmla="*/ 431174 w 706914"/>
                <a:gd name="connsiteY13" fmla="*/ 167216 h 1578057"/>
                <a:gd name="connsiteX14" fmla="*/ 381257 w 706914"/>
                <a:gd name="connsiteY14" fmla="*/ 264930 h 1578057"/>
                <a:gd name="connsiteX15" fmla="*/ 372618 w 706914"/>
                <a:gd name="connsiteY15" fmla="*/ 282809 h 1578057"/>
                <a:gd name="connsiteX16" fmla="*/ 373738 w 706914"/>
                <a:gd name="connsiteY16" fmla="*/ 299168 h 1578057"/>
                <a:gd name="connsiteX17" fmla="*/ 389777 w 706914"/>
                <a:gd name="connsiteY17" fmla="*/ 291969 h 1578057"/>
                <a:gd name="connsiteX18" fmla="*/ 431294 w 706914"/>
                <a:gd name="connsiteY18" fmla="*/ 219253 h 1578057"/>
                <a:gd name="connsiteX19" fmla="*/ 459493 w 706914"/>
                <a:gd name="connsiteY19" fmla="*/ 167536 h 1578057"/>
                <a:gd name="connsiteX20" fmla="*/ 545968 w 706914"/>
                <a:gd name="connsiteY20" fmla="*/ 310168 h 1578057"/>
                <a:gd name="connsiteX21" fmla="*/ 545328 w 706914"/>
                <a:gd name="connsiteY21" fmla="*/ 469478 h 1578057"/>
                <a:gd name="connsiteX22" fmla="*/ 508570 w 706914"/>
                <a:gd name="connsiteY22" fmla="*/ 530315 h 1578057"/>
                <a:gd name="connsiteX23" fmla="*/ 518489 w 706914"/>
                <a:gd name="connsiteY23" fmla="*/ 545954 h 1578057"/>
                <a:gd name="connsiteX24" fmla="*/ 505170 w 706914"/>
                <a:gd name="connsiteY24" fmla="*/ 574392 h 1578057"/>
                <a:gd name="connsiteX25" fmla="*/ 486811 w 706914"/>
                <a:gd name="connsiteY25" fmla="*/ 602151 h 1578057"/>
                <a:gd name="connsiteX26" fmla="*/ 486971 w 706914"/>
                <a:gd name="connsiteY26" fmla="*/ 651588 h 1578057"/>
                <a:gd name="connsiteX27" fmla="*/ 533648 w 706914"/>
                <a:gd name="connsiteY27" fmla="*/ 664387 h 1578057"/>
                <a:gd name="connsiteX28" fmla="*/ 545968 w 706914"/>
                <a:gd name="connsiteY28" fmla="*/ 686706 h 1578057"/>
                <a:gd name="connsiteX29" fmla="*/ 553087 w 706914"/>
                <a:gd name="connsiteY29" fmla="*/ 699585 h 1578057"/>
                <a:gd name="connsiteX30" fmla="*/ 578406 w 706914"/>
                <a:gd name="connsiteY30" fmla="*/ 711104 h 1578057"/>
                <a:gd name="connsiteX31" fmla="*/ 608924 w 706914"/>
                <a:gd name="connsiteY31" fmla="*/ 736823 h 1578057"/>
                <a:gd name="connsiteX32" fmla="*/ 577166 w 706914"/>
                <a:gd name="connsiteY32" fmla="*/ 761301 h 1578057"/>
                <a:gd name="connsiteX33" fmla="*/ 496291 w 706914"/>
                <a:gd name="connsiteY33" fmla="*/ 781820 h 1578057"/>
                <a:gd name="connsiteX34" fmla="*/ 455013 w 706914"/>
                <a:gd name="connsiteY34" fmla="*/ 829017 h 1578057"/>
                <a:gd name="connsiteX35" fmla="*/ 506130 w 706914"/>
                <a:gd name="connsiteY35" fmla="*/ 1139199 h 1578057"/>
                <a:gd name="connsiteX36" fmla="*/ 555447 w 706914"/>
                <a:gd name="connsiteY36" fmla="*/ 1203075 h 1578057"/>
                <a:gd name="connsiteX37" fmla="*/ 568566 w 706914"/>
                <a:gd name="connsiteY37" fmla="*/ 1240073 h 1578057"/>
                <a:gd name="connsiteX38" fmla="*/ 582486 w 706914"/>
                <a:gd name="connsiteY38" fmla="*/ 1291870 h 1578057"/>
                <a:gd name="connsiteX39" fmla="*/ 682960 w 706914"/>
                <a:gd name="connsiteY39" fmla="*/ 1394864 h 1578057"/>
                <a:gd name="connsiteX40" fmla="*/ 687719 w 706914"/>
                <a:gd name="connsiteY40" fmla="*/ 1454340 h 1578057"/>
                <a:gd name="connsiteX41" fmla="*/ 690439 w 706914"/>
                <a:gd name="connsiteY41" fmla="*/ 1477419 h 1578057"/>
                <a:gd name="connsiteX42" fmla="*/ 705678 w 706914"/>
                <a:gd name="connsiteY42" fmla="*/ 1509337 h 1578057"/>
                <a:gd name="connsiteX43" fmla="*/ 706118 w 706914"/>
                <a:gd name="connsiteY43" fmla="*/ 1555174 h 1578057"/>
                <a:gd name="connsiteX44" fmla="*/ 682880 w 706914"/>
                <a:gd name="connsiteY44" fmla="*/ 1577373 h 1578057"/>
                <a:gd name="connsiteX45" fmla="*/ 445094 w 706914"/>
                <a:gd name="connsiteY45" fmla="*/ 1578053 h 1578057"/>
                <a:gd name="connsiteX46" fmla="*/ 39438 w 706914"/>
                <a:gd name="connsiteY46" fmla="*/ 1577653 h 1578057"/>
                <a:gd name="connsiteX47" fmla="*/ 0 w 706914"/>
                <a:gd name="connsiteY47" fmla="*/ 1537575 h 1578057"/>
                <a:gd name="connsiteX48" fmla="*/ 2920 w 706914"/>
                <a:gd name="connsiteY48" fmla="*/ 1497898 h 1578057"/>
                <a:gd name="connsiteX49" fmla="*/ 13799 w 706914"/>
                <a:gd name="connsiteY49" fmla="*/ 1480219 h 1578057"/>
                <a:gd name="connsiteX50" fmla="*/ 17199 w 706914"/>
                <a:gd name="connsiteY50" fmla="*/ 1449340 h 1578057"/>
                <a:gd name="connsiteX51" fmla="*/ 18839 w 706914"/>
                <a:gd name="connsiteY51" fmla="*/ 1403783 h 1578057"/>
                <a:gd name="connsiteX52" fmla="*/ 126432 w 706914"/>
                <a:gd name="connsiteY52" fmla="*/ 1291110 h 1578057"/>
                <a:gd name="connsiteX53" fmla="*/ 140552 w 706914"/>
                <a:gd name="connsiteY53" fmla="*/ 1241113 h 1578057"/>
                <a:gd name="connsiteX54" fmla="*/ 157951 w 706914"/>
                <a:gd name="connsiteY54" fmla="*/ 1200395 h 1578057"/>
                <a:gd name="connsiteX55" fmla="*/ 197708 w 706914"/>
                <a:gd name="connsiteY55" fmla="*/ 1153358 h 1578057"/>
                <a:gd name="connsiteX56" fmla="*/ 251825 w 706914"/>
                <a:gd name="connsiteY56" fmla="*/ 805938 h 1578057"/>
                <a:gd name="connsiteX57" fmla="*/ 233746 w 706914"/>
                <a:gd name="connsiteY57" fmla="*/ 785780 h 1578057"/>
                <a:gd name="connsiteX58" fmla="*/ 130992 w 706914"/>
                <a:gd name="connsiteY58" fmla="*/ 762301 h 1578057"/>
                <a:gd name="connsiteX59" fmla="*/ 106114 w 706914"/>
                <a:gd name="connsiteY59" fmla="*/ 749942 h 1578057"/>
                <a:gd name="connsiteX60" fmla="*/ 106434 w 706914"/>
                <a:gd name="connsiteY60" fmla="*/ 722343 h 1578057"/>
                <a:gd name="connsiteX61" fmla="*/ 145671 w 706914"/>
                <a:gd name="connsiteY61" fmla="*/ 702865 h 1578057"/>
                <a:gd name="connsiteX62" fmla="*/ 160110 w 706914"/>
                <a:gd name="connsiteY62" fmla="*/ 682346 h 1578057"/>
                <a:gd name="connsiteX63" fmla="*/ 181149 w 706914"/>
                <a:gd name="connsiteY63" fmla="*/ 661067 h 1578057"/>
                <a:gd name="connsiteX64" fmla="*/ 213267 w 706914"/>
                <a:gd name="connsiteY64" fmla="*/ 649988 h 1578057"/>
                <a:gd name="connsiteX65" fmla="*/ 215827 w 706914"/>
                <a:gd name="connsiteY65" fmla="*/ 608950 h 1578057"/>
                <a:gd name="connsiteX66" fmla="*/ 195268 w 706914"/>
                <a:gd name="connsiteY66" fmla="*/ 572112 h 1578057"/>
                <a:gd name="connsiteX67" fmla="*/ 187549 w 706914"/>
                <a:gd name="connsiteY67" fmla="*/ 543674 h 1578057"/>
                <a:gd name="connsiteX68" fmla="*/ 198028 w 706914"/>
                <a:gd name="connsiteY68" fmla="*/ 527715 h 1578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706914" h="1578057">
                  <a:moveTo>
                    <a:pt x="198028" y="527715"/>
                  </a:moveTo>
                  <a:cubicBezTo>
                    <a:pt x="151591" y="485517"/>
                    <a:pt x="135432" y="431241"/>
                    <a:pt x="143911" y="371964"/>
                  </a:cubicBezTo>
                  <a:cubicBezTo>
                    <a:pt x="148791" y="337966"/>
                    <a:pt x="160670" y="303088"/>
                    <a:pt x="177389" y="273090"/>
                  </a:cubicBezTo>
                  <a:cubicBezTo>
                    <a:pt x="200908" y="230932"/>
                    <a:pt x="231586" y="192735"/>
                    <a:pt x="259705" y="153177"/>
                  </a:cubicBezTo>
                  <a:cubicBezTo>
                    <a:pt x="272824" y="134738"/>
                    <a:pt x="287063" y="117139"/>
                    <a:pt x="300862" y="99180"/>
                  </a:cubicBezTo>
                  <a:cubicBezTo>
                    <a:pt x="310502" y="86621"/>
                    <a:pt x="310742" y="76502"/>
                    <a:pt x="297302" y="65022"/>
                  </a:cubicBezTo>
                  <a:cubicBezTo>
                    <a:pt x="290143" y="58903"/>
                    <a:pt x="285943" y="47503"/>
                    <a:pt x="283783" y="37744"/>
                  </a:cubicBezTo>
                  <a:cubicBezTo>
                    <a:pt x="279663" y="19185"/>
                    <a:pt x="287943" y="4986"/>
                    <a:pt x="307142" y="3186"/>
                  </a:cubicBezTo>
                  <a:cubicBezTo>
                    <a:pt x="335900" y="506"/>
                    <a:pt x="365018" y="-894"/>
                    <a:pt x="393817" y="626"/>
                  </a:cubicBezTo>
                  <a:cubicBezTo>
                    <a:pt x="408896" y="1426"/>
                    <a:pt x="423255" y="10305"/>
                    <a:pt x="426735" y="28104"/>
                  </a:cubicBezTo>
                  <a:cubicBezTo>
                    <a:pt x="430175" y="45863"/>
                    <a:pt x="423655" y="59463"/>
                    <a:pt x="407576" y="68022"/>
                  </a:cubicBezTo>
                  <a:cubicBezTo>
                    <a:pt x="397336" y="73462"/>
                    <a:pt x="397457" y="80781"/>
                    <a:pt x="403256" y="89341"/>
                  </a:cubicBezTo>
                  <a:cubicBezTo>
                    <a:pt x="411096" y="100900"/>
                    <a:pt x="417855" y="113419"/>
                    <a:pt x="427095" y="123739"/>
                  </a:cubicBezTo>
                  <a:cubicBezTo>
                    <a:pt x="439734" y="137898"/>
                    <a:pt x="439654" y="151257"/>
                    <a:pt x="431174" y="167216"/>
                  </a:cubicBezTo>
                  <a:cubicBezTo>
                    <a:pt x="414015" y="199494"/>
                    <a:pt x="397816" y="232332"/>
                    <a:pt x="381257" y="264930"/>
                  </a:cubicBezTo>
                  <a:cubicBezTo>
                    <a:pt x="378257" y="270850"/>
                    <a:pt x="374178" y="276530"/>
                    <a:pt x="372618" y="282809"/>
                  </a:cubicBezTo>
                  <a:cubicBezTo>
                    <a:pt x="371378" y="287889"/>
                    <a:pt x="373258" y="293689"/>
                    <a:pt x="373738" y="299168"/>
                  </a:cubicBezTo>
                  <a:cubicBezTo>
                    <a:pt x="379218" y="296849"/>
                    <a:pt x="387257" y="296089"/>
                    <a:pt x="389777" y="291969"/>
                  </a:cubicBezTo>
                  <a:cubicBezTo>
                    <a:pt x="404336" y="268170"/>
                    <a:pt x="417695" y="243652"/>
                    <a:pt x="431294" y="219253"/>
                  </a:cubicBezTo>
                  <a:cubicBezTo>
                    <a:pt x="440294" y="203134"/>
                    <a:pt x="449013" y="186815"/>
                    <a:pt x="459493" y="167536"/>
                  </a:cubicBezTo>
                  <a:cubicBezTo>
                    <a:pt x="495651" y="213133"/>
                    <a:pt x="525889" y="258531"/>
                    <a:pt x="545968" y="310168"/>
                  </a:cubicBezTo>
                  <a:cubicBezTo>
                    <a:pt x="566646" y="363285"/>
                    <a:pt x="568446" y="416961"/>
                    <a:pt x="545328" y="469478"/>
                  </a:cubicBezTo>
                  <a:cubicBezTo>
                    <a:pt x="536088" y="490477"/>
                    <a:pt x="521569" y="509116"/>
                    <a:pt x="508570" y="530315"/>
                  </a:cubicBezTo>
                  <a:cubicBezTo>
                    <a:pt x="511010" y="534075"/>
                    <a:pt x="515929" y="539554"/>
                    <a:pt x="518489" y="545954"/>
                  </a:cubicBezTo>
                  <a:cubicBezTo>
                    <a:pt x="523929" y="559593"/>
                    <a:pt x="518409" y="571032"/>
                    <a:pt x="505170" y="574392"/>
                  </a:cubicBezTo>
                  <a:cubicBezTo>
                    <a:pt x="489011" y="578512"/>
                    <a:pt x="486251" y="588031"/>
                    <a:pt x="486811" y="602151"/>
                  </a:cubicBezTo>
                  <a:cubicBezTo>
                    <a:pt x="487491" y="618670"/>
                    <a:pt x="486971" y="635269"/>
                    <a:pt x="486971" y="651588"/>
                  </a:cubicBezTo>
                  <a:cubicBezTo>
                    <a:pt x="503450" y="655947"/>
                    <a:pt x="519009" y="658907"/>
                    <a:pt x="533648" y="664387"/>
                  </a:cubicBezTo>
                  <a:cubicBezTo>
                    <a:pt x="542328" y="667627"/>
                    <a:pt x="552687" y="672586"/>
                    <a:pt x="545968" y="686706"/>
                  </a:cubicBezTo>
                  <a:cubicBezTo>
                    <a:pt x="544688" y="689425"/>
                    <a:pt x="549287" y="697225"/>
                    <a:pt x="553087" y="699585"/>
                  </a:cubicBezTo>
                  <a:cubicBezTo>
                    <a:pt x="560887" y="704424"/>
                    <a:pt x="570886" y="705944"/>
                    <a:pt x="578406" y="711104"/>
                  </a:cubicBezTo>
                  <a:cubicBezTo>
                    <a:pt x="589325" y="718624"/>
                    <a:pt x="598804" y="728143"/>
                    <a:pt x="608924" y="736823"/>
                  </a:cubicBezTo>
                  <a:cubicBezTo>
                    <a:pt x="598405" y="745222"/>
                    <a:pt x="589125" y="757141"/>
                    <a:pt x="577166" y="761301"/>
                  </a:cubicBezTo>
                  <a:cubicBezTo>
                    <a:pt x="550967" y="770381"/>
                    <a:pt x="523689" y="777380"/>
                    <a:pt x="496291" y="781820"/>
                  </a:cubicBezTo>
                  <a:cubicBezTo>
                    <a:pt x="454453" y="788619"/>
                    <a:pt x="453333" y="787420"/>
                    <a:pt x="455013" y="829017"/>
                  </a:cubicBezTo>
                  <a:cubicBezTo>
                    <a:pt x="459253" y="934451"/>
                    <a:pt x="475332" y="1038045"/>
                    <a:pt x="506130" y="1139199"/>
                  </a:cubicBezTo>
                  <a:cubicBezTo>
                    <a:pt x="514569" y="1166917"/>
                    <a:pt x="527009" y="1190876"/>
                    <a:pt x="555447" y="1203075"/>
                  </a:cubicBezTo>
                  <a:cubicBezTo>
                    <a:pt x="572806" y="1210515"/>
                    <a:pt x="574286" y="1226034"/>
                    <a:pt x="568566" y="1240073"/>
                  </a:cubicBezTo>
                  <a:cubicBezTo>
                    <a:pt x="559647" y="1262032"/>
                    <a:pt x="568086" y="1277151"/>
                    <a:pt x="582486" y="1291870"/>
                  </a:cubicBezTo>
                  <a:cubicBezTo>
                    <a:pt x="616043" y="1326108"/>
                    <a:pt x="649722" y="1360266"/>
                    <a:pt x="682960" y="1394864"/>
                  </a:cubicBezTo>
                  <a:cubicBezTo>
                    <a:pt x="707518" y="1420422"/>
                    <a:pt x="708078" y="1426342"/>
                    <a:pt x="687719" y="1454340"/>
                  </a:cubicBezTo>
                  <a:cubicBezTo>
                    <a:pt x="680600" y="1464100"/>
                    <a:pt x="682360" y="1468859"/>
                    <a:pt x="690439" y="1477419"/>
                  </a:cubicBezTo>
                  <a:cubicBezTo>
                    <a:pt x="698239" y="1485658"/>
                    <a:pt x="703798" y="1498018"/>
                    <a:pt x="705678" y="1509337"/>
                  </a:cubicBezTo>
                  <a:cubicBezTo>
                    <a:pt x="708198" y="1524216"/>
                    <a:pt x="706078" y="1539855"/>
                    <a:pt x="706118" y="1555174"/>
                  </a:cubicBezTo>
                  <a:cubicBezTo>
                    <a:pt x="706158" y="1570853"/>
                    <a:pt x="699199" y="1577413"/>
                    <a:pt x="682880" y="1577373"/>
                  </a:cubicBezTo>
                  <a:cubicBezTo>
                    <a:pt x="603604" y="1577173"/>
                    <a:pt x="524369" y="1578013"/>
                    <a:pt x="445094" y="1578053"/>
                  </a:cubicBezTo>
                  <a:cubicBezTo>
                    <a:pt x="309862" y="1578093"/>
                    <a:pt x="174670" y="1577893"/>
                    <a:pt x="39438" y="1577653"/>
                  </a:cubicBezTo>
                  <a:cubicBezTo>
                    <a:pt x="2440" y="1577573"/>
                    <a:pt x="40" y="1575133"/>
                    <a:pt x="0" y="1537575"/>
                  </a:cubicBezTo>
                  <a:cubicBezTo>
                    <a:pt x="0" y="1524336"/>
                    <a:pt x="600" y="1510897"/>
                    <a:pt x="2920" y="1497898"/>
                  </a:cubicBezTo>
                  <a:cubicBezTo>
                    <a:pt x="4080" y="1491418"/>
                    <a:pt x="8439" y="1483138"/>
                    <a:pt x="13799" y="1480219"/>
                  </a:cubicBezTo>
                  <a:cubicBezTo>
                    <a:pt x="31158" y="1470819"/>
                    <a:pt x="28438" y="1461220"/>
                    <a:pt x="17199" y="1449340"/>
                  </a:cubicBezTo>
                  <a:cubicBezTo>
                    <a:pt x="2520" y="1433781"/>
                    <a:pt x="4480" y="1418742"/>
                    <a:pt x="18839" y="1403783"/>
                  </a:cubicBezTo>
                  <a:cubicBezTo>
                    <a:pt x="54797" y="1366305"/>
                    <a:pt x="90274" y="1328388"/>
                    <a:pt x="126432" y="1291110"/>
                  </a:cubicBezTo>
                  <a:cubicBezTo>
                    <a:pt x="140472" y="1276671"/>
                    <a:pt x="147791" y="1262231"/>
                    <a:pt x="140552" y="1241113"/>
                  </a:cubicBezTo>
                  <a:cubicBezTo>
                    <a:pt x="134832" y="1224314"/>
                    <a:pt x="138112" y="1208555"/>
                    <a:pt x="157951" y="1200395"/>
                  </a:cubicBezTo>
                  <a:cubicBezTo>
                    <a:pt x="178989" y="1191756"/>
                    <a:pt x="190869" y="1174917"/>
                    <a:pt x="197708" y="1153358"/>
                  </a:cubicBezTo>
                  <a:cubicBezTo>
                    <a:pt x="233626" y="1040285"/>
                    <a:pt x="253625" y="924891"/>
                    <a:pt x="251825" y="805938"/>
                  </a:cubicBezTo>
                  <a:cubicBezTo>
                    <a:pt x="251625" y="792379"/>
                    <a:pt x="246665" y="788260"/>
                    <a:pt x="233746" y="785780"/>
                  </a:cubicBezTo>
                  <a:cubicBezTo>
                    <a:pt x="199268" y="779180"/>
                    <a:pt x="165070" y="770901"/>
                    <a:pt x="130992" y="762301"/>
                  </a:cubicBezTo>
                  <a:cubicBezTo>
                    <a:pt x="122193" y="760101"/>
                    <a:pt x="113673" y="755181"/>
                    <a:pt x="106114" y="749942"/>
                  </a:cubicBezTo>
                  <a:cubicBezTo>
                    <a:pt x="92394" y="740422"/>
                    <a:pt x="92394" y="730863"/>
                    <a:pt x="106434" y="722343"/>
                  </a:cubicBezTo>
                  <a:cubicBezTo>
                    <a:pt x="118913" y="714824"/>
                    <a:pt x="132512" y="709184"/>
                    <a:pt x="145671" y="702865"/>
                  </a:cubicBezTo>
                  <a:cubicBezTo>
                    <a:pt x="154351" y="698665"/>
                    <a:pt x="159630" y="694585"/>
                    <a:pt x="160110" y="682346"/>
                  </a:cubicBezTo>
                  <a:cubicBezTo>
                    <a:pt x="160430" y="674826"/>
                    <a:pt x="172470" y="665827"/>
                    <a:pt x="181149" y="661067"/>
                  </a:cubicBezTo>
                  <a:cubicBezTo>
                    <a:pt x="191189" y="655587"/>
                    <a:pt x="209547" y="657187"/>
                    <a:pt x="213267" y="649988"/>
                  </a:cubicBezTo>
                  <a:cubicBezTo>
                    <a:pt x="219027" y="638828"/>
                    <a:pt x="215667" y="622869"/>
                    <a:pt x="215827" y="608950"/>
                  </a:cubicBezTo>
                  <a:cubicBezTo>
                    <a:pt x="216027" y="592951"/>
                    <a:pt x="217347" y="577832"/>
                    <a:pt x="195268" y="572112"/>
                  </a:cubicBezTo>
                  <a:cubicBezTo>
                    <a:pt x="183989" y="569192"/>
                    <a:pt x="180029" y="555953"/>
                    <a:pt x="187549" y="543674"/>
                  </a:cubicBezTo>
                  <a:cubicBezTo>
                    <a:pt x="190789" y="538634"/>
                    <a:pt x="194108" y="533755"/>
                    <a:pt x="198028" y="527715"/>
                  </a:cubicBezTo>
                  <a:close/>
                </a:path>
              </a:pathLst>
            </a:custGeom>
            <a:grpFill/>
            <a:ln w="3995" cap="flat">
              <a:noFill/>
              <a:prstDash val="solid"/>
              <a:miter/>
            </a:ln>
          </p:spPr>
          <p:txBody>
            <a:bodyPr rtlCol="0" anchor="ctr"/>
            <a:lstStyle/>
            <a:p>
              <a:endParaRPr lang="en-US"/>
            </a:p>
          </p:txBody>
        </p:sp>
      </p:grpSp>
    </p:spTree>
    <p:extLst>
      <p:ext uri="{BB962C8B-B14F-4D97-AF65-F5344CB8AC3E}">
        <p14:creationId xmlns:p14="http://schemas.microsoft.com/office/powerpoint/2010/main" val="3449694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632454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39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2320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Our Team LAYOUT</a:t>
            </a:r>
          </a:p>
        </p:txBody>
      </p:sp>
      <p:sp>
        <p:nvSpPr>
          <p:cNvPr id="4" name="그림 개체 틀 2">
            <a:extLst>
              <a:ext uri="{FF2B5EF4-FFF2-40B4-BE49-F238E27FC236}">
                <a16:creationId xmlns:a16="http://schemas.microsoft.com/office/drawing/2014/main" id="{92E4D744-C000-4278-9477-C96ED1708BD3}"/>
              </a:ext>
            </a:extLst>
          </p:cNvPr>
          <p:cNvSpPr>
            <a:spLocks noGrp="1"/>
          </p:cNvSpPr>
          <p:nvPr>
            <p:ph type="pic" sz="quarter" idx="11" hasCustomPrompt="1"/>
          </p:nvPr>
        </p:nvSpPr>
        <p:spPr>
          <a:xfrm>
            <a:off x="7418717" y="1479627"/>
            <a:ext cx="3881887" cy="2790448"/>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768664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0445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2667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B12DFE15-B62A-4028-A3B9-1E8F5538B08D}"/>
              </a:ext>
            </a:extLst>
          </p:cNvPr>
          <p:cNvSpPr>
            <a:spLocks noGrp="1"/>
          </p:cNvSpPr>
          <p:nvPr>
            <p:ph type="pic" sz="quarter" idx="14" hasCustomPrompt="1"/>
          </p:nvPr>
        </p:nvSpPr>
        <p:spPr>
          <a:xfrm>
            <a:off x="672331" y="1780538"/>
            <a:ext cx="3313400" cy="3948528"/>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3" name="Text Placeholder 9">
            <a:extLst>
              <a:ext uri="{FF2B5EF4-FFF2-40B4-BE49-F238E27FC236}">
                <a16:creationId xmlns:a16="http://schemas.microsoft.com/office/drawing/2014/main" id="{EEB946E7-2B68-4FA0-8CE5-EFFDC4641AEF}"/>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grpSp>
        <p:nvGrpSpPr>
          <p:cNvPr id="4" name="Group 3">
            <a:extLst>
              <a:ext uri="{FF2B5EF4-FFF2-40B4-BE49-F238E27FC236}">
                <a16:creationId xmlns:a16="http://schemas.microsoft.com/office/drawing/2014/main" id="{3BDE6561-9FE0-42EB-A40D-5FBD0BF1CC2A}"/>
              </a:ext>
            </a:extLst>
          </p:cNvPr>
          <p:cNvGrpSpPr/>
          <p:nvPr userDrawn="1"/>
        </p:nvGrpSpPr>
        <p:grpSpPr>
          <a:xfrm>
            <a:off x="4313" y="6319417"/>
            <a:ext cx="12183374" cy="538583"/>
            <a:chOff x="8626" y="6319417"/>
            <a:chExt cx="12183374" cy="538583"/>
          </a:xfrm>
          <a:solidFill>
            <a:schemeClr val="accent6"/>
          </a:solidFill>
        </p:grpSpPr>
        <p:grpSp>
          <p:nvGrpSpPr>
            <p:cNvPr id="5" name="Graphic 121">
              <a:extLst>
                <a:ext uri="{FF2B5EF4-FFF2-40B4-BE49-F238E27FC236}">
                  <a16:creationId xmlns:a16="http://schemas.microsoft.com/office/drawing/2014/main" id="{31A5C894-8C4D-4335-9526-8A23F1B0CB86}"/>
                </a:ext>
              </a:extLst>
            </p:cNvPr>
            <p:cNvGrpSpPr/>
            <p:nvPr/>
          </p:nvGrpSpPr>
          <p:grpSpPr>
            <a:xfrm flipV="1">
              <a:off x="6096000" y="6319417"/>
              <a:ext cx="6096000" cy="538583"/>
              <a:chOff x="4762" y="2890837"/>
              <a:chExt cx="12182475" cy="1076325"/>
            </a:xfrm>
            <a:grpFill/>
          </p:grpSpPr>
          <p:sp>
            <p:nvSpPr>
              <p:cNvPr id="34" name="Freeform: Shape 33">
                <a:extLst>
                  <a:ext uri="{FF2B5EF4-FFF2-40B4-BE49-F238E27FC236}">
                    <a16:creationId xmlns:a16="http://schemas.microsoft.com/office/drawing/2014/main" id="{14F77CD8-1954-4FE6-9898-1D69156F019F}"/>
                  </a:ext>
                </a:extLst>
              </p:cNvPr>
              <p:cNvSpPr/>
              <p:nvPr/>
            </p:nvSpPr>
            <p:spPr>
              <a:xfrm>
                <a:off x="4857" y="3899629"/>
                <a:ext cx="12177807" cy="67722"/>
              </a:xfrm>
              <a:custGeom>
                <a:avLst/>
                <a:gdLst>
                  <a:gd name="connsiteX0" fmla="*/ 12177713 w 12177807"/>
                  <a:gd name="connsiteY0" fmla="*/ 66675 h 67722"/>
                  <a:gd name="connsiteX1" fmla="*/ 12111133 w 12177807"/>
                  <a:gd name="connsiteY1" fmla="*/ 67723 h 67722"/>
                  <a:gd name="connsiteX2" fmla="*/ 72962 w 12177807"/>
                  <a:gd name="connsiteY2" fmla="*/ 67723 h 67722"/>
                  <a:gd name="connsiteX3" fmla="*/ 0 w 12177807"/>
                  <a:gd name="connsiteY3" fmla="*/ 67723 h 67722"/>
                  <a:gd name="connsiteX4" fmla="*/ 0 w 12177807"/>
                  <a:gd name="connsiteY4" fmla="*/ 0 h 67722"/>
                  <a:gd name="connsiteX5" fmla="*/ 12177808 w 12177807"/>
                  <a:gd name="connsiteY5" fmla="*/ 0 h 67722"/>
                  <a:gd name="connsiteX6" fmla="*/ 12177713 w 12177807"/>
                  <a:gd name="connsiteY6" fmla="*/ 66675 h 67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7807" h="67722">
                    <a:moveTo>
                      <a:pt x="12177713" y="66675"/>
                    </a:moveTo>
                    <a:cubicBezTo>
                      <a:pt x="12155520" y="67056"/>
                      <a:pt x="12133326" y="67723"/>
                      <a:pt x="12111133" y="67723"/>
                    </a:cubicBezTo>
                    <a:cubicBezTo>
                      <a:pt x="8098441" y="67723"/>
                      <a:pt x="4085654" y="67723"/>
                      <a:pt x="72962" y="67723"/>
                    </a:cubicBezTo>
                    <a:cubicBezTo>
                      <a:pt x="49530" y="67723"/>
                      <a:pt x="26003" y="67723"/>
                      <a:pt x="0" y="67723"/>
                    </a:cubicBezTo>
                    <a:cubicBezTo>
                      <a:pt x="0" y="44767"/>
                      <a:pt x="0" y="26384"/>
                      <a:pt x="0" y="0"/>
                    </a:cubicBezTo>
                    <a:cubicBezTo>
                      <a:pt x="4058793" y="0"/>
                      <a:pt x="8118253" y="0"/>
                      <a:pt x="12177808" y="0"/>
                    </a:cubicBezTo>
                    <a:cubicBezTo>
                      <a:pt x="12177713" y="22288"/>
                      <a:pt x="12177713" y="44482"/>
                      <a:pt x="12177713" y="66675"/>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A8A7F0FE-230E-44BD-B037-FD8729EF976C}"/>
                  </a:ext>
                </a:extLst>
              </p:cNvPr>
              <p:cNvSpPr/>
              <p:nvPr/>
            </p:nvSpPr>
            <p:spPr>
              <a:xfrm>
                <a:off x="11719845" y="2890837"/>
                <a:ext cx="462724" cy="466343"/>
              </a:xfrm>
              <a:custGeom>
                <a:avLst/>
                <a:gdLst>
                  <a:gd name="connsiteX0" fmla="*/ 462724 w 462724"/>
                  <a:gd name="connsiteY0" fmla="*/ 466344 h 466343"/>
                  <a:gd name="connsiteX1" fmla="*/ 0 w 462724"/>
                  <a:gd name="connsiteY1" fmla="*/ 466344 h 466343"/>
                  <a:gd name="connsiteX2" fmla="*/ 0 w 462724"/>
                  <a:gd name="connsiteY2" fmla="*/ 0 h 466343"/>
                  <a:gd name="connsiteX3" fmla="*/ 462724 w 462724"/>
                  <a:gd name="connsiteY3" fmla="*/ 0 h 466343"/>
                  <a:gd name="connsiteX4" fmla="*/ 462724 w 462724"/>
                  <a:gd name="connsiteY4" fmla="*/ 466344 h 466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724" h="466343">
                    <a:moveTo>
                      <a:pt x="462724" y="466344"/>
                    </a:moveTo>
                    <a:cubicBezTo>
                      <a:pt x="309467" y="466344"/>
                      <a:pt x="156304" y="466344"/>
                      <a:pt x="0" y="466344"/>
                    </a:cubicBezTo>
                    <a:cubicBezTo>
                      <a:pt x="0" y="311182"/>
                      <a:pt x="0" y="160020"/>
                      <a:pt x="0" y="0"/>
                    </a:cubicBezTo>
                    <a:cubicBezTo>
                      <a:pt x="154019" y="0"/>
                      <a:pt x="308324" y="0"/>
                      <a:pt x="462724" y="0"/>
                    </a:cubicBezTo>
                    <a:cubicBezTo>
                      <a:pt x="462724" y="155448"/>
                      <a:pt x="462724" y="310896"/>
                      <a:pt x="462724" y="46634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384939D-F5A9-4B29-894C-65CC1BD6F92A}"/>
                  </a:ext>
                </a:extLst>
              </p:cNvPr>
              <p:cNvSpPr/>
              <p:nvPr/>
            </p:nvSpPr>
            <p:spPr>
              <a:xfrm>
                <a:off x="1412366" y="2895980"/>
                <a:ext cx="463677" cy="459962"/>
              </a:xfrm>
              <a:custGeom>
                <a:avLst/>
                <a:gdLst>
                  <a:gd name="connsiteX0" fmla="*/ 463677 w 463677"/>
                  <a:gd name="connsiteY0" fmla="*/ 458438 h 459962"/>
                  <a:gd name="connsiteX1" fmla="*/ 0 w 463677"/>
                  <a:gd name="connsiteY1" fmla="*/ 458438 h 459962"/>
                  <a:gd name="connsiteX2" fmla="*/ 0 w 463677"/>
                  <a:gd name="connsiteY2" fmla="*/ 0 h 459962"/>
                  <a:gd name="connsiteX3" fmla="*/ 462248 w 463677"/>
                  <a:gd name="connsiteY3" fmla="*/ 0 h 459962"/>
                  <a:gd name="connsiteX4" fmla="*/ 462248 w 463677"/>
                  <a:gd name="connsiteY4" fmla="*/ 459962 h 459962"/>
                  <a:gd name="connsiteX5" fmla="*/ 463677 w 463677"/>
                  <a:gd name="connsiteY5" fmla="*/ 458438 h 459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677" h="459962">
                    <a:moveTo>
                      <a:pt x="463677" y="458438"/>
                    </a:moveTo>
                    <a:cubicBezTo>
                      <a:pt x="310229" y="458438"/>
                      <a:pt x="156686" y="458438"/>
                      <a:pt x="0" y="458438"/>
                    </a:cubicBezTo>
                    <a:cubicBezTo>
                      <a:pt x="0" y="306038"/>
                      <a:pt x="0" y="154781"/>
                      <a:pt x="0" y="0"/>
                    </a:cubicBezTo>
                    <a:cubicBezTo>
                      <a:pt x="151257" y="0"/>
                      <a:pt x="302419" y="0"/>
                      <a:pt x="462248" y="0"/>
                    </a:cubicBezTo>
                    <a:cubicBezTo>
                      <a:pt x="462248" y="153638"/>
                      <a:pt x="462248" y="306800"/>
                      <a:pt x="462248" y="459962"/>
                    </a:cubicBezTo>
                    <a:lnTo>
                      <a:pt x="463677" y="458438"/>
                    </a:ln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8DAA11E-0729-4DF6-ADE1-D50601F4AC7E}"/>
                  </a:ext>
                </a:extLst>
              </p:cNvPr>
              <p:cNvSpPr/>
              <p:nvPr/>
            </p:nvSpPr>
            <p:spPr>
              <a:xfrm>
                <a:off x="2340863" y="2895123"/>
                <a:ext cx="464724" cy="461295"/>
              </a:xfrm>
              <a:custGeom>
                <a:avLst/>
                <a:gdLst>
                  <a:gd name="connsiteX0" fmla="*/ 1524 w 464724"/>
                  <a:gd name="connsiteY0" fmla="*/ 461296 h 461295"/>
                  <a:gd name="connsiteX1" fmla="*/ 1524 w 464724"/>
                  <a:gd name="connsiteY1" fmla="*/ 0 h 461295"/>
                  <a:gd name="connsiteX2" fmla="*/ 464725 w 464724"/>
                  <a:gd name="connsiteY2" fmla="*/ 0 h 461295"/>
                  <a:gd name="connsiteX3" fmla="*/ 464725 w 464724"/>
                  <a:gd name="connsiteY3" fmla="*/ 459677 h 461295"/>
                  <a:gd name="connsiteX4" fmla="*/ 0 w 464724"/>
                  <a:gd name="connsiteY4" fmla="*/ 459677 h 461295"/>
                  <a:gd name="connsiteX5" fmla="*/ 1524 w 464724"/>
                  <a:gd name="connsiteY5" fmla="*/ 461296 h 46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24" h="461295">
                    <a:moveTo>
                      <a:pt x="1524" y="461296"/>
                    </a:moveTo>
                    <a:cubicBezTo>
                      <a:pt x="1524" y="308324"/>
                      <a:pt x="1524" y="155353"/>
                      <a:pt x="1524" y="0"/>
                    </a:cubicBezTo>
                    <a:cubicBezTo>
                      <a:pt x="160115" y="0"/>
                      <a:pt x="311182" y="0"/>
                      <a:pt x="464725" y="0"/>
                    </a:cubicBezTo>
                    <a:cubicBezTo>
                      <a:pt x="464725" y="153543"/>
                      <a:pt x="464725" y="304610"/>
                      <a:pt x="464725" y="459677"/>
                    </a:cubicBezTo>
                    <a:cubicBezTo>
                      <a:pt x="308896" y="459677"/>
                      <a:pt x="154496" y="459677"/>
                      <a:pt x="0" y="459677"/>
                    </a:cubicBezTo>
                    <a:cubicBezTo>
                      <a:pt x="0" y="459772"/>
                      <a:pt x="1524" y="461296"/>
                      <a:pt x="1524" y="461296"/>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22FD184-3F3F-4DEB-8A38-3DAC8C183A6B}"/>
                  </a:ext>
                </a:extLst>
              </p:cNvPr>
              <p:cNvSpPr/>
              <p:nvPr/>
            </p:nvSpPr>
            <p:spPr>
              <a:xfrm>
                <a:off x="3287267" y="2895218"/>
                <a:ext cx="463962" cy="460628"/>
              </a:xfrm>
              <a:custGeom>
                <a:avLst/>
                <a:gdLst>
                  <a:gd name="connsiteX0" fmla="*/ 463963 w 463962"/>
                  <a:gd name="connsiteY0" fmla="*/ 459105 h 460628"/>
                  <a:gd name="connsiteX1" fmla="*/ 0 w 463962"/>
                  <a:gd name="connsiteY1" fmla="*/ 459105 h 460628"/>
                  <a:gd name="connsiteX2" fmla="*/ 0 w 463962"/>
                  <a:gd name="connsiteY2" fmla="*/ 0 h 460628"/>
                  <a:gd name="connsiteX3" fmla="*/ 462534 w 463962"/>
                  <a:gd name="connsiteY3" fmla="*/ 0 h 460628"/>
                  <a:gd name="connsiteX4" fmla="*/ 462534 w 463962"/>
                  <a:gd name="connsiteY4" fmla="*/ 460629 h 460628"/>
                  <a:gd name="connsiteX5" fmla="*/ 463963 w 463962"/>
                  <a:gd name="connsiteY5" fmla="*/ 459105 h 46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962" h="460628">
                    <a:moveTo>
                      <a:pt x="463963" y="459105"/>
                    </a:moveTo>
                    <a:cubicBezTo>
                      <a:pt x="310610" y="459105"/>
                      <a:pt x="157258" y="459105"/>
                      <a:pt x="0" y="459105"/>
                    </a:cubicBezTo>
                    <a:cubicBezTo>
                      <a:pt x="0" y="307086"/>
                      <a:pt x="0" y="154877"/>
                      <a:pt x="0" y="0"/>
                    </a:cubicBezTo>
                    <a:cubicBezTo>
                      <a:pt x="151829" y="0"/>
                      <a:pt x="302895" y="0"/>
                      <a:pt x="462534" y="0"/>
                    </a:cubicBezTo>
                    <a:cubicBezTo>
                      <a:pt x="462534" y="154781"/>
                      <a:pt x="462534" y="307657"/>
                      <a:pt x="462534" y="460629"/>
                    </a:cubicBezTo>
                    <a:lnTo>
                      <a:pt x="463963" y="459105"/>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D492DCB3-3A2D-4E0E-B9B0-5F301730D4C2}"/>
                  </a:ext>
                </a:extLst>
              </p:cNvPr>
              <p:cNvSpPr/>
              <p:nvPr/>
            </p:nvSpPr>
            <p:spPr>
              <a:xfrm>
                <a:off x="4215954" y="2896647"/>
                <a:ext cx="462819" cy="459866"/>
              </a:xfrm>
              <a:custGeom>
                <a:avLst/>
                <a:gdLst>
                  <a:gd name="connsiteX0" fmla="*/ 1524 w 462819"/>
                  <a:gd name="connsiteY0" fmla="*/ 459867 h 459866"/>
                  <a:gd name="connsiteX1" fmla="*/ 1524 w 462819"/>
                  <a:gd name="connsiteY1" fmla="*/ 0 h 459866"/>
                  <a:gd name="connsiteX2" fmla="*/ 462820 w 462819"/>
                  <a:gd name="connsiteY2" fmla="*/ 0 h 459866"/>
                  <a:gd name="connsiteX3" fmla="*/ 462820 w 462819"/>
                  <a:gd name="connsiteY3" fmla="*/ 458343 h 459866"/>
                  <a:gd name="connsiteX4" fmla="*/ 0 w 462819"/>
                  <a:gd name="connsiteY4" fmla="*/ 458343 h 459866"/>
                  <a:gd name="connsiteX5" fmla="*/ 1524 w 462819"/>
                  <a:gd name="connsiteY5" fmla="*/ 459867 h 459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2819" h="459866">
                    <a:moveTo>
                      <a:pt x="1524" y="459867"/>
                    </a:moveTo>
                    <a:cubicBezTo>
                      <a:pt x="1524" y="307848"/>
                      <a:pt x="1524" y="155829"/>
                      <a:pt x="1524" y="0"/>
                    </a:cubicBezTo>
                    <a:cubicBezTo>
                      <a:pt x="156972" y="0"/>
                      <a:pt x="308038" y="0"/>
                      <a:pt x="462820" y="0"/>
                    </a:cubicBezTo>
                    <a:cubicBezTo>
                      <a:pt x="462820" y="150495"/>
                      <a:pt x="462820" y="301752"/>
                      <a:pt x="462820" y="458343"/>
                    </a:cubicBezTo>
                    <a:cubicBezTo>
                      <a:pt x="309181" y="458343"/>
                      <a:pt x="154591" y="458343"/>
                      <a:pt x="0" y="458343"/>
                    </a:cubicBezTo>
                    <a:cubicBezTo>
                      <a:pt x="0" y="458343"/>
                      <a:pt x="1524" y="459867"/>
                      <a:pt x="1524" y="459867"/>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37644FD0-1ADC-456A-A23D-9F6E95E3D140}"/>
                  </a:ext>
                </a:extLst>
              </p:cNvPr>
              <p:cNvSpPr/>
              <p:nvPr/>
            </p:nvSpPr>
            <p:spPr>
              <a:xfrm>
                <a:off x="6089808" y="2896361"/>
                <a:ext cx="464820" cy="459009"/>
              </a:xfrm>
              <a:custGeom>
                <a:avLst/>
                <a:gdLst>
                  <a:gd name="connsiteX0" fmla="*/ 1334 w 464820"/>
                  <a:gd name="connsiteY0" fmla="*/ 459010 h 459009"/>
                  <a:gd name="connsiteX1" fmla="*/ 1334 w 464820"/>
                  <a:gd name="connsiteY1" fmla="*/ 0 h 459009"/>
                  <a:gd name="connsiteX2" fmla="*/ 464820 w 464820"/>
                  <a:gd name="connsiteY2" fmla="*/ 0 h 459009"/>
                  <a:gd name="connsiteX3" fmla="*/ 464820 w 464820"/>
                  <a:gd name="connsiteY3" fmla="*/ 457486 h 459009"/>
                  <a:gd name="connsiteX4" fmla="*/ 0 w 464820"/>
                  <a:gd name="connsiteY4" fmla="*/ 457486 h 459009"/>
                  <a:gd name="connsiteX5" fmla="*/ 1334 w 464820"/>
                  <a:gd name="connsiteY5" fmla="*/ 459010 h 459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820" h="459009">
                    <a:moveTo>
                      <a:pt x="1334" y="459010"/>
                    </a:moveTo>
                    <a:cubicBezTo>
                      <a:pt x="1334" y="307277"/>
                      <a:pt x="1334" y="155448"/>
                      <a:pt x="1334" y="0"/>
                    </a:cubicBezTo>
                    <a:cubicBezTo>
                      <a:pt x="157829" y="0"/>
                      <a:pt x="310039" y="0"/>
                      <a:pt x="464820" y="0"/>
                    </a:cubicBezTo>
                    <a:cubicBezTo>
                      <a:pt x="464820" y="152400"/>
                      <a:pt x="464820" y="303562"/>
                      <a:pt x="464820" y="457486"/>
                    </a:cubicBezTo>
                    <a:cubicBezTo>
                      <a:pt x="308896" y="457486"/>
                      <a:pt x="154400" y="457486"/>
                      <a:pt x="0" y="457486"/>
                    </a:cubicBezTo>
                    <a:lnTo>
                      <a:pt x="1334" y="45901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1C8A7D96-C4B8-414A-BF80-31F98CBB6AC6}"/>
                  </a:ext>
                </a:extLst>
              </p:cNvPr>
              <p:cNvSpPr/>
              <p:nvPr/>
            </p:nvSpPr>
            <p:spPr>
              <a:xfrm>
                <a:off x="9846182" y="2894932"/>
                <a:ext cx="455961" cy="457771"/>
              </a:xfrm>
              <a:custGeom>
                <a:avLst/>
                <a:gdLst>
                  <a:gd name="connsiteX0" fmla="*/ 0 w 455961"/>
                  <a:gd name="connsiteY0" fmla="*/ 0 h 457771"/>
                  <a:gd name="connsiteX1" fmla="*/ 455962 w 455961"/>
                  <a:gd name="connsiteY1" fmla="*/ 0 h 457771"/>
                  <a:gd name="connsiteX2" fmla="*/ 455962 w 455961"/>
                  <a:gd name="connsiteY2" fmla="*/ 457772 h 457771"/>
                  <a:gd name="connsiteX3" fmla="*/ 0 w 455961"/>
                  <a:gd name="connsiteY3" fmla="*/ 457772 h 457771"/>
                  <a:gd name="connsiteX4" fmla="*/ 0 w 455961"/>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961" h="457771">
                    <a:moveTo>
                      <a:pt x="0" y="0"/>
                    </a:moveTo>
                    <a:cubicBezTo>
                      <a:pt x="151734" y="0"/>
                      <a:pt x="301848" y="0"/>
                      <a:pt x="455962" y="0"/>
                    </a:cubicBezTo>
                    <a:cubicBezTo>
                      <a:pt x="455962" y="151257"/>
                      <a:pt x="455962" y="302514"/>
                      <a:pt x="455962" y="457772"/>
                    </a:cubicBezTo>
                    <a:cubicBezTo>
                      <a:pt x="306420" y="457772"/>
                      <a:pt x="155163" y="457772"/>
                      <a:pt x="0" y="457772"/>
                    </a:cubicBezTo>
                    <a:cubicBezTo>
                      <a:pt x="0" y="308420"/>
                      <a:pt x="0" y="157067"/>
                      <a:pt x="0" y="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29E815D-8DE9-4D81-9BC0-6A1C71102D4A}"/>
                  </a:ext>
                </a:extLst>
              </p:cNvPr>
              <p:cNvSpPr/>
              <p:nvPr/>
            </p:nvSpPr>
            <p:spPr>
              <a:xfrm>
                <a:off x="1874614" y="3354509"/>
                <a:ext cx="467772" cy="467300"/>
              </a:xfrm>
              <a:custGeom>
                <a:avLst/>
                <a:gdLst>
                  <a:gd name="connsiteX0" fmla="*/ 0 w 467772"/>
                  <a:gd name="connsiteY0" fmla="*/ 1433 h 467300"/>
                  <a:gd name="connsiteX1" fmla="*/ 188690 w 467772"/>
                  <a:gd name="connsiteY1" fmla="*/ 6386 h 467300"/>
                  <a:gd name="connsiteX2" fmla="*/ 467773 w 467772"/>
                  <a:gd name="connsiteY2" fmla="*/ 2005 h 467300"/>
                  <a:gd name="connsiteX3" fmla="*/ 466154 w 467772"/>
                  <a:gd name="connsiteY3" fmla="*/ 385 h 467300"/>
                  <a:gd name="connsiteX4" fmla="*/ 466154 w 467772"/>
                  <a:gd name="connsiteY4" fmla="*/ 467301 h 467300"/>
                  <a:gd name="connsiteX5" fmla="*/ 1333 w 467772"/>
                  <a:gd name="connsiteY5" fmla="*/ 467301 h 467300"/>
                  <a:gd name="connsiteX6" fmla="*/ 1333 w 467772"/>
                  <a:gd name="connsiteY6" fmla="*/ 4 h 467300"/>
                  <a:gd name="connsiteX7" fmla="*/ 0 w 467772"/>
                  <a:gd name="connsiteY7" fmla="*/ 1433 h 46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772" h="467300">
                    <a:moveTo>
                      <a:pt x="0" y="1433"/>
                    </a:moveTo>
                    <a:cubicBezTo>
                      <a:pt x="62865" y="3148"/>
                      <a:pt x="125825" y="6481"/>
                      <a:pt x="188690" y="6386"/>
                    </a:cubicBezTo>
                    <a:cubicBezTo>
                      <a:pt x="281750" y="6196"/>
                      <a:pt x="374713" y="3624"/>
                      <a:pt x="467773" y="2005"/>
                    </a:cubicBezTo>
                    <a:cubicBezTo>
                      <a:pt x="467773" y="2005"/>
                      <a:pt x="466249" y="385"/>
                      <a:pt x="466154" y="385"/>
                    </a:cubicBezTo>
                    <a:cubicBezTo>
                      <a:pt x="466154" y="155262"/>
                      <a:pt x="466154" y="310138"/>
                      <a:pt x="466154" y="467301"/>
                    </a:cubicBezTo>
                    <a:cubicBezTo>
                      <a:pt x="309467" y="467301"/>
                      <a:pt x="158210" y="467301"/>
                      <a:pt x="1333" y="467301"/>
                    </a:cubicBezTo>
                    <a:cubicBezTo>
                      <a:pt x="1333" y="309853"/>
                      <a:pt x="1333" y="154976"/>
                      <a:pt x="1333" y="4"/>
                    </a:cubicBezTo>
                    <a:cubicBezTo>
                      <a:pt x="1429" y="-91"/>
                      <a:pt x="0" y="1433"/>
                      <a:pt x="0" y="1433"/>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6B601B09-5EC9-4BB3-810B-2709212B47DF}"/>
                  </a:ext>
                </a:extLst>
              </p:cNvPr>
              <p:cNvSpPr/>
              <p:nvPr/>
            </p:nvSpPr>
            <p:spPr>
              <a:xfrm>
                <a:off x="3749801" y="3354323"/>
                <a:ext cx="467677" cy="467391"/>
              </a:xfrm>
              <a:custGeom>
                <a:avLst/>
                <a:gdLst>
                  <a:gd name="connsiteX0" fmla="*/ 0 w 467677"/>
                  <a:gd name="connsiteY0" fmla="*/ 1619 h 467391"/>
                  <a:gd name="connsiteX1" fmla="*/ 188690 w 467677"/>
                  <a:gd name="connsiteY1" fmla="*/ 6572 h 467391"/>
                  <a:gd name="connsiteX2" fmla="*/ 467678 w 467677"/>
                  <a:gd name="connsiteY2" fmla="*/ 2191 h 467391"/>
                  <a:gd name="connsiteX3" fmla="*/ 466154 w 467677"/>
                  <a:gd name="connsiteY3" fmla="*/ 572 h 467391"/>
                  <a:gd name="connsiteX4" fmla="*/ 466154 w 467677"/>
                  <a:gd name="connsiteY4" fmla="*/ 467392 h 467391"/>
                  <a:gd name="connsiteX5" fmla="*/ 1429 w 467677"/>
                  <a:gd name="connsiteY5" fmla="*/ 467392 h 467391"/>
                  <a:gd name="connsiteX6" fmla="*/ 1429 w 467677"/>
                  <a:gd name="connsiteY6" fmla="*/ 0 h 467391"/>
                  <a:gd name="connsiteX7" fmla="*/ 0 w 467677"/>
                  <a:gd name="connsiteY7" fmla="*/ 1619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677" h="467391">
                    <a:moveTo>
                      <a:pt x="0" y="1619"/>
                    </a:moveTo>
                    <a:cubicBezTo>
                      <a:pt x="62865" y="3429"/>
                      <a:pt x="125825" y="6668"/>
                      <a:pt x="188690" y="6572"/>
                    </a:cubicBezTo>
                    <a:cubicBezTo>
                      <a:pt x="281654" y="6382"/>
                      <a:pt x="374713" y="3810"/>
                      <a:pt x="467678" y="2191"/>
                    </a:cubicBezTo>
                    <a:cubicBezTo>
                      <a:pt x="467678" y="2191"/>
                      <a:pt x="466154" y="667"/>
                      <a:pt x="466154" y="572"/>
                    </a:cubicBezTo>
                    <a:cubicBezTo>
                      <a:pt x="466154" y="155448"/>
                      <a:pt x="466154" y="310324"/>
                      <a:pt x="466154" y="467392"/>
                    </a:cubicBezTo>
                    <a:cubicBezTo>
                      <a:pt x="308610" y="467392"/>
                      <a:pt x="157353" y="467392"/>
                      <a:pt x="1429" y="467392"/>
                    </a:cubicBezTo>
                    <a:cubicBezTo>
                      <a:pt x="1429" y="309943"/>
                      <a:pt x="1429" y="154972"/>
                      <a:pt x="1429" y="0"/>
                    </a:cubicBezTo>
                    <a:cubicBezTo>
                      <a:pt x="1429" y="0"/>
                      <a:pt x="0" y="1619"/>
                      <a:pt x="0" y="161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67D079E-ED01-46B8-B0F6-737551A3E43A}"/>
                  </a:ext>
                </a:extLst>
              </p:cNvPr>
              <p:cNvSpPr/>
              <p:nvPr/>
            </p:nvSpPr>
            <p:spPr>
              <a:xfrm>
                <a:off x="5626417" y="3353847"/>
                <a:ext cx="464634" cy="467201"/>
              </a:xfrm>
              <a:custGeom>
                <a:avLst/>
                <a:gdLst>
                  <a:gd name="connsiteX0" fmla="*/ 463391 w 464634"/>
                  <a:gd name="connsiteY0" fmla="*/ 0 h 467201"/>
                  <a:gd name="connsiteX1" fmla="*/ 463391 w 464634"/>
                  <a:gd name="connsiteY1" fmla="*/ 467201 h 467201"/>
                  <a:gd name="connsiteX2" fmla="*/ 1524 w 464634"/>
                  <a:gd name="connsiteY2" fmla="*/ 467201 h 467201"/>
                  <a:gd name="connsiteX3" fmla="*/ 1524 w 464634"/>
                  <a:gd name="connsiteY3" fmla="*/ 1810 h 467201"/>
                  <a:gd name="connsiteX4" fmla="*/ 0 w 464634"/>
                  <a:gd name="connsiteY4" fmla="*/ 3143 h 467201"/>
                  <a:gd name="connsiteX5" fmla="*/ 464629 w 464634"/>
                  <a:gd name="connsiteY5" fmla="*/ 1619 h 467201"/>
                  <a:gd name="connsiteX6" fmla="*/ 463391 w 464634"/>
                  <a:gd name="connsiteY6" fmla="*/ 0 h 467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634" h="467201">
                    <a:moveTo>
                      <a:pt x="463391" y="0"/>
                    </a:moveTo>
                    <a:cubicBezTo>
                      <a:pt x="463391" y="154591"/>
                      <a:pt x="463391" y="309277"/>
                      <a:pt x="463391" y="467201"/>
                    </a:cubicBezTo>
                    <a:cubicBezTo>
                      <a:pt x="307943" y="467201"/>
                      <a:pt x="155829" y="467201"/>
                      <a:pt x="1524" y="467201"/>
                    </a:cubicBezTo>
                    <a:cubicBezTo>
                      <a:pt x="1524" y="310801"/>
                      <a:pt x="1524" y="156305"/>
                      <a:pt x="1524" y="1810"/>
                    </a:cubicBezTo>
                    <a:lnTo>
                      <a:pt x="0" y="3143"/>
                    </a:lnTo>
                    <a:cubicBezTo>
                      <a:pt x="154877" y="2667"/>
                      <a:pt x="309848" y="2096"/>
                      <a:pt x="464629" y="1619"/>
                    </a:cubicBezTo>
                    <a:cubicBezTo>
                      <a:pt x="464725" y="1524"/>
                      <a:pt x="463391" y="0"/>
                      <a:pt x="463391" y="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9670E2E6-9849-407E-96FA-BD48A0EEA080}"/>
                  </a:ext>
                </a:extLst>
              </p:cNvPr>
              <p:cNvSpPr/>
              <p:nvPr/>
            </p:nvSpPr>
            <p:spPr>
              <a:xfrm>
                <a:off x="7970614" y="2896647"/>
                <a:ext cx="458819" cy="457295"/>
              </a:xfrm>
              <a:custGeom>
                <a:avLst/>
                <a:gdLst>
                  <a:gd name="connsiteX0" fmla="*/ 458819 w 458819"/>
                  <a:gd name="connsiteY0" fmla="*/ 0 h 457295"/>
                  <a:gd name="connsiteX1" fmla="*/ 458819 w 458819"/>
                  <a:gd name="connsiteY1" fmla="*/ 457295 h 457295"/>
                  <a:gd name="connsiteX2" fmla="*/ 0 w 458819"/>
                  <a:gd name="connsiteY2" fmla="*/ 457295 h 457295"/>
                  <a:gd name="connsiteX3" fmla="*/ 0 w 458819"/>
                  <a:gd name="connsiteY3" fmla="*/ 0 h 457295"/>
                  <a:gd name="connsiteX4" fmla="*/ 458819 w 458819"/>
                  <a:gd name="connsiteY4" fmla="*/ 0 h 4572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819" h="457295">
                    <a:moveTo>
                      <a:pt x="458819" y="0"/>
                    </a:moveTo>
                    <a:cubicBezTo>
                      <a:pt x="458819" y="154210"/>
                      <a:pt x="458819" y="304419"/>
                      <a:pt x="458819" y="457295"/>
                    </a:cubicBezTo>
                    <a:cubicBezTo>
                      <a:pt x="305371" y="457295"/>
                      <a:pt x="154114" y="457295"/>
                      <a:pt x="0" y="457295"/>
                    </a:cubicBezTo>
                    <a:cubicBezTo>
                      <a:pt x="0" y="304324"/>
                      <a:pt x="0" y="153067"/>
                      <a:pt x="0" y="0"/>
                    </a:cubicBezTo>
                    <a:cubicBezTo>
                      <a:pt x="154210" y="0"/>
                      <a:pt x="306610" y="0"/>
                      <a:pt x="458819" y="0"/>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08D77F78-AB63-432A-B2BF-BF90534F4057}"/>
                  </a:ext>
                </a:extLst>
              </p:cNvPr>
              <p:cNvSpPr/>
              <p:nvPr/>
            </p:nvSpPr>
            <p:spPr>
              <a:xfrm>
                <a:off x="465009" y="2894837"/>
                <a:ext cx="465486" cy="460914"/>
              </a:xfrm>
              <a:custGeom>
                <a:avLst/>
                <a:gdLst>
                  <a:gd name="connsiteX0" fmla="*/ 1333 w 465486"/>
                  <a:gd name="connsiteY0" fmla="*/ 460915 h 460914"/>
                  <a:gd name="connsiteX1" fmla="*/ 5525 w 465486"/>
                  <a:gd name="connsiteY1" fmla="*/ 57055 h 460914"/>
                  <a:gd name="connsiteX2" fmla="*/ 5525 w 465486"/>
                  <a:gd name="connsiteY2" fmla="*/ 0 h 460914"/>
                  <a:gd name="connsiteX3" fmla="*/ 465487 w 465486"/>
                  <a:gd name="connsiteY3" fmla="*/ 0 h 460914"/>
                  <a:gd name="connsiteX4" fmla="*/ 465487 w 465486"/>
                  <a:gd name="connsiteY4" fmla="*/ 459391 h 460914"/>
                  <a:gd name="connsiteX5" fmla="*/ 0 w 465486"/>
                  <a:gd name="connsiteY5" fmla="*/ 459391 h 460914"/>
                  <a:gd name="connsiteX6" fmla="*/ 1333 w 465486"/>
                  <a:gd name="connsiteY6" fmla="*/ 460915 h 46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486" h="460914">
                    <a:moveTo>
                      <a:pt x="1333" y="460915"/>
                    </a:moveTo>
                    <a:cubicBezTo>
                      <a:pt x="2762" y="326327"/>
                      <a:pt x="4096" y="191643"/>
                      <a:pt x="5525" y="57055"/>
                    </a:cubicBezTo>
                    <a:cubicBezTo>
                      <a:pt x="5715" y="38481"/>
                      <a:pt x="5525" y="20003"/>
                      <a:pt x="5525" y="0"/>
                    </a:cubicBezTo>
                    <a:cubicBezTo>
                      <a:pt x="162211" y="0"/>
                      <a:pt x="312230" y="0"/>
                      <a:pt x="465487" y="0"/>
                    </a:cubicBezTo>
                    <a:cubicBezTo>
                      <a:pt x="465487" y="153448"/>
                      <a:pt x="465487" y="304705"/>
                      <a:pt x="465487" y="459391"/>
                    </a:cubicBezTo>
                    <a:cubicBezTo>
                      <a:pt x="309658" y="459391"/>
                      <a:pt x="154877" y="459391"/>
                      <a:pt x="0" y="459391"/>
                    </a:cubicBezTo>
                    <a:lnTo>
                      <a:pt x="1333" y="460915"/>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E0694457-F0C6-4C7E-B223-CA8E75230C3B}"/>
                  </a:ext>
                </a:extLst>
              </p:cNvPr>
              <p:cNvSpPr/>
              <p:nvPr/>
            </p:nvSpPr>
            <p:spPr>
              <a:xfrm>
                <a:off x="5160549" y="2895504"/>
                <a:ext cx="467391" cy="461581"/>
              </a:xfrm>
              <a:custGeom>
                <a:avLst/>
                <a:gdLst>
                  <a:gd name="connsiteX0" fmla="*/ 467392 w 467391"/>
                  <a:gd name="connsiteY0" fmla="*/ 460153 h 461581"/>
                  <a:gd name="connsiteX1" fmla="*/ 0 w 467391"/>
                  <a:gd name="connsiteY1" fmla="*/ 460153 h 461581"/>
                  <a:gd name="connsiteX2" fmla="*/ 0 w 467391"/>
                  <a:gd name="connsiteY2" fmla="*/ 0 h 461581"/>
                  <a:gd name="connsiteX3" fmla="*/ 457391 w 467391"/>
                  <a:gd name="connsiteY3" fmla="*/ 0 h 461581"/>
                  <a:gd name="connsiteX4" fmla="*/ 460153 w 467391"/>
                  <a:gd name="connsiteY4" fmla="*/ 49054 h 461581"/>
                  <a:gd name="connsiteX5" fmla="*/ 460534 w 467391"/>
                  <a:gd name="connsiteY5" fmla="*/ 410337 h 461581"/>
                  <a:gd name="connsiteX6" fmla="*/ 465773 w 467391"/>
                  <a:gd name="connsiteY6" fmla="*/ 461582 h 461581"/>
                  <a:gd name="connsiteX7" fmla="*/ 467392 w 467391"/>
                  <a:gd name="connsiteY7" fmla="*/ 460153 h 461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391" h="461581">
                    <a:moveTo>
                      <a:pt x="467392" y="460153"/>
                    </a:moveTo>
                    <a:cubicBezTo>
                      <a:pt x="312515" y="460153"/>
                      <a:pt x="157639" y="460153"/>
                      <a:pt x="0" y="460153"/>
                    </a:cubicBezTo>
                    <a:cubicBezTo>
                      <a:pt x="0" y="305276"/>
                      <a:pt x="0" y="154019"/>
                      <a:pt x="0" y="0"/>
                    </a:cubicBezTo>
                    <a:cubicBezTo>
                      <a:pt x="151829" y="0"/>
                      <a:pt x="301847" y="0"/>
                      <a:pt x="457391" y="0"/>
                    </a:cubicBezTo>
                    <a:cubicBezTo>
                      <a:pt x="458343" y="15621"/>
                      <a:pt x="460153" y="32385"/>
                      <a:pt x="460153" y="49054"/>
                    </a:cubicBezTo>
                    <a:cubicBezTo>
                      <a:pt x="460439" y="169450"/>
                      <a:pt x="460058" y="289941"/>
                      <a:pt x="460534" y="410337"/>
                    </a:cubicBezTo>
                    <a:cubicBezTo>
                      <a:pt x="460629" y="427482"/>
                      <a:pt x="463963" y="444532"/>
                      <a:pt x="465773" y="461582"/>
                    </a:cubicBezTo>
                    <a:cubicBezTo>
                      <a:pt x="465963" y="461486"/>
                      <a:pt x="467392" y="460153"/>
                      <a:pt x="467392" y="460153"/>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4AE3ED53-488A-470B-886F-4F3DCB23F674}"/>
                  </a:ext>
                </a:extLst>
              </p:cNvPr>
              <p:cNvSpPr/>
              <p:nvPr/>
            </p:nvSpPr>
            <p:spPr>
              <a:xfrm>
                <a:off x="4857" y="3354228"/>
                <a:ext cx="461581" cy="467391"/>
              </a:xfrm>
              <a:custGeom>
                <a:avLst/>
                <a:gdLst>
                  <a:gd name="connsiteX0" fmla="*/ 460153 w 461581"/>
                  <a:gd name="connsiteY0" fmla="*/ 0 h 467391"/>
                  <a:gd name="connsiteX1" fmla="*/ 460153 w 461581"/>
                  <a:gd name="connsiteY1" fmla="*/ 467392 h 467391"/>
                  <a:gd name="connsiteX2" fmla="*/ 0 w 461581"/>
                  <a:gd name="connsiteY2" fmla="*/ 467392 h 467391"/>
                  <a:gd name="connsiteX3" fmla="*/ 0 w 461581"/>
                  <a:gd name="connsiteY3" fmla="*/ 9906 h 467391"/>
                  <a:gd name="connsiteX4" fmla="*/ 48959 w 461581"/>
                  <a:gd name="connsiteY4" fmla="*/ 7048 h 467391"/>
                  <a:gd name="connsiteX5" fmla="*/ 410337 w 461581"/>
                  <a:gd name="connsiteY5" fmla="*/ 6667 h 467391"/>
                  <a:gd name="connsiteX6" fmla="*/ 461582 w 461581"/>
                  <a:gd name="connsiteY6" fmla="*/ 1429 h 467391"/>
                  <a:gd name="connsiteX7" fmla="*/ 460153 w 461581"/>
                  <a:gd name="connsiteY7" fmla="*/ 0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581" h="467391">
                    <a:moveTo>
                      <a:pt x="460153" y="0"/>
                    </a:moveTo>
                    <a:cubicBezTo>
                      <a:pt x="460153" y="154877"/>
                      <a:pt x="460153" y="309848"/>
                      <a:pt x="460153" y="467392"/>
                    </a:cubicBezTo>
                    <a:cubicBezTo>
                      <a:pt x="305372" y="467392"/>
                      <a:pt x="154115" y="467392"/>
                      <a:pt x="0" y="467392"/>
                    </a:cubicBezTo>
                    <a:cubicBezTo>
                      <a:pt x="0" y="315563"/>
                      <a:pt x="0" y="165544"/>
                      <a:pt x="0" y="9906"/>
                    </a:cubicBezTo>
                    <a:cubicBezTo>
                      <a:pt x="15621" y="8953"/>
                      <a:pt x="32290" y="7144"/>
                      <a:pt x="48959" y="7048"/>
                    </a:cubicBezTo>
                    <a:cubicBezTo>
                      <a:pt x="169450" y="6763"/>
                      <a:pt x="289846" y="7144"/>
                      <a:pt x="410337" y="6667"/>
                    </a:cubicBezTo>
                    <a:cubicBezTo>
                      <a:pt x="427482" y="6572"/>
                      <a:pt x="444532" y="3334"/>
                      <a:pt x="461582" y="1429"/>
                    </a:cubicBezTo>
                    <a:cubicBezTo>
                      <a:pt x="461486" y="1524"/>
                      <a:pt x="460153" y="0"/>
                      <a:pt x="460153" y="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F52F6467-A42A-4A4D-8596-3D708B5EAB84}"/>
                  </a:ext>
                </a:extLst>
              </p:cNvPr>
              <p:cNvSpPr/>
              <p:nvPr/>
            </p:nvSpPr>
            <p:spPr>
              <a:xfrm>
                <a:off x="10313002" y="3363657"/>
                <a:ext cx="457200" cy="457771"/>
              </a:xfrm>
              <a:custGeom>
                <a:avLst/>
                <a:gdLst>
                  <a:gd name="connsiteX0" fmla="*/ 0 w 457200"/>
                  <a:gd name="connsiteY0" fmla="*/ 0 h 457771"/>
                  <a:gd name="connsiteX1" fmla="*/ 457200 w 457200"/>
                  <a:gd name="connsiteY1" fmla="*/ 0 h 457771"/>
                  <a:gd name="connsiteX2" fmla="*/ 457200 w 457200"/>
                  <a:gd name="connsiteY2" fmla="*/ 457771 h 457771"/>
                  <a:gd name="connsiteX3" fmla="*/ 0 w 457200"/>
                  <a:gd name="connsiteY3" fmla="*/ 457771 h 457771"/>
                  <a:gd name="connsiteX4" fmla="*/ 0 w 457200"/>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771">
                    <a:moveTo>
                      <a:pt x="0" y="0"/>
                    </a:moveTo>
                    <a:cubicBezTo>
                      <a:pt x="153638" y="0"/>
                      <a:pt x="303752" y="0"/>
                      <a:pt x="457200" y="0"/>
                    </a:cubicBezTo>
                    <a:cubicBezTo>
                      <a:pt x="457200" y="152686"/>
                      <a:pt x="457200" y="303752"/>
                      <a:pt x="457200" y="457771"/>
                    </a:cubicBezTo>
                    <a:cubicBezTo>
                      <a:pt x="305086" y="457771"/>
                      <a:pt x="153829" y="457771"/>
                      <a:pt x="0" y="457771"/>
                    </a:cubicBezTo>
                    <a:cubicBezTo>
                      <a:pt x="0" y="305657"/>
                      <a:pt x="0" y="155543"/>
                      <a:pt x="0" y="0"/>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44F90002-315C-4BE0-B2E8-838B975677FE}"/>
                  </a:ext>
                </a:extLst>
              </p:cNvPr>
              <p:cNvSpPr/>
              <p:nvPr/>
            </p:nvSpPr>
            <p:spPr>
              <a:xfrm>
                <a:off x="9376219" y="3364420"/>
                <a:ext cx="458628" cy="456818"/>
              </a:xfrm>
              <a:custGeom>
                <a:avLst/>
                <a:gdLst>
                  <a:gd name="connsiteX0" fmla="*/ 0 w 458628"/>
                  <a:gd name="connsiteY0" fmla="*/ 456819 h 456818"/>
                  <a:gd name="connsiteX1" fmla="*/ 0 w 458628"/>
                  <a:gd name="connsiteY1" fmla="*/ 0 h 456818"/>
                  <a:gd name="connsiteX2" fmla="*/ 458629 w 458628"/>
                  <a:gd name="connsiteY2" fmla="*/ 0 h 456818"/>
                  <a:gd name="connsiteX3" fmla="*/ 458629 w 458628"/>
                  <a:gd name="connsiteY3" fmla="*/ 456819 h 456818"/>
                  <a:gd name="connsiteX4" fmla="*/ 0 w 458628"/>
                  <a:gd name="connsiteY4" fmla="*/ 456819 h 456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628" h="456818">
                    <a:moveTo>
                      <a:pt x="0" y="456819"/>
                    </a:moveTo>
                    <a:cubicBezTo>
                      <a:pt x="0" y="303086"/>
                      <a:pt x="0" y="153067"/>
                      <a:pt x="0" y="0"/>
                    </a:cubicBezTo>
                    <a:cubicBezTo>
                      <a:pt x="152781" y="0"/>
                      <a:pt x="303943" y="0"/>
                      <a:pt x="458629" y="0"/>
                    </a:cubicBezTo>
                    <a:cubicBezTo>
                      <a:pt x="458629" y="152114"/>
                      <a:pt x="458629" y="302895"/>
                      <a:pt x="458629" y="456819"/>
                    </a:cubicBezTo>
                    <a:cubicBezTo>
                      <a:pt x="306895" y="456819"/>
                      <a:pt x="155829" y="456819"/>
                      <a:pt x="0" y="456819"/>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2BA45033-C050-42D7-9FC1-CAFBFEC153F0}"/>
                  </a:ext>
                </a:extLst>
              </p:cNvPr>
              <p:cNvSpPr/>
              <p:nvPr/>
            </p:nvSpPr>
            <p:spPr>
              <a:xfrm>
                <a:off x="8437435" y="3364705"/>
                <a:ext cx="458533" cy="456437"/>
              </a:xfrm>
              <a:custGeom>
                <a:avLst/>
                <a:gdLst>
                  <a:gd name="connsiteX0" fmla="*/ 0 w 458533"/>
                  <a:gd name="connsiteY0" fmla="*/ 456438 h 456437"/>
                  <a:gd name="connsiteX1" fmla="*/ 0 w 458533"/>
                  <a:gd name="connsiteY1" fmla="*/ 0 h 456437"/>
                  <a:gd name="connsiteX2" fmla="*/ 458534 w 458533"/>
                  <a:gd name="connsiteY2" fmla="*/ 0 h 456437"/>
                  <a:gd name="connsiteX3" fmla="*/ 458534 w 458533"/>
                  <a:gd name="connsiteY3" fmla="*/ 456438 h 456437"/>
                  <a:gd name="connsiteX4" fmla="*/ 0 w 458533"/>
                  <a:gd name="connsiteY4" fmla="*/ 456438 h 456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533" h="456437">
                    <a:moveTo>
                      <a:pt x="0" y="456438"/>
                    </a:moveTo>
                    <a:cubicBezTo>
                      <a:pt x="0" y="302990"/>
                      <a:pt x="0" y="153257"/>
                      <a:pt x="0" y="0"/>
                    </a:cubicBezTo>
                    <a:cubicBezTo>
                      <a:pt x="152971" y="0"/>
                      <a:pt x="304133" y="0"/>
                      <a:pt x="458534" y="0"/>
                    </a:cubicBezTo>
                    <a:cubicBezTo>
                      <a:pt x="458534" y="151448"/>
                      <a:pt x="458534" y="302323"/>
                      <a:pt x="458534" y="456438"/>
                    </a:cubicBezTo>
                    <a:cubicBezTo>
                      <a:pt x="307181" y="456438"/>
                      <a:pt x="156020" y="456438"/>
                      <a:pt x="0" y="45643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2A588DC0-F6DF-4F0A-95C4-23C1F6FD8FA5}"/>
                  </a:ext>
                </a:extLst>
              </p:cNvPr>
              <p:cNvSpPr/>
              <p:nvPr/>
            </p:nvSpPr>
            <p:spPr>
              <a:xfrm>
                <a:off x="6564058" y="3364896"/>
                <a:ext cx="457961" cy="455294"/>
              </a:xfrm>
              <a:custGeom>
                <a:avLst/>
                <a:gdLst>
                  <a:gd name="connsiteX0" fmla="*/ 0 w 457961"/>
                  <a:gd name="connsiteY0" fmla="*/ 455295 h 455294"/>
                  <a:gd name="connsiteX1" fmla="*/ 0 w 457961"/>
                  <a:gd name="connsiteY1" fmla="*/ 0 h 455294"/>
                  <a:gd name="connsiteX2" fmla="*/ 457962 w 457961"/>
                  <a:gd name="connsiteY2" fmla="*/ 0 h 455294"/>
                  <a:gd name="connsiteX3" fmla="*/ 457962 w 457961"/>
                  <a:gd name="connsiteY3" fmla="*/ 455295 h 455294"/>
                  <a:gd name="connsiteX4" fmla="*/ 0 w 457961"/>
                  <a:gd name="connsiteY4" fmla="*/ 455295 h 455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961" h="455294">
                    <a:moveTo>
                      <a:pt x="0" y="455295"/>
                    </a:moveTo>
                    <a:cubicBezTo>
                      <a:pt x="0" y="303562"/>
                      <a:pt x="0" y="153638"/>
                      <a:pt x="0" y="0"/>
                    </a:cubicBezTo>
                    <a:cubicBezTo>
                      <a:pt x="152876" y="0"/>
                      <a:pt x="303943" y="0"/>
                      <a:pt x="457962" y="0"/>
                    </a:cubicBezTo>
                    <a:cubicBezTo>
                      <a:pt x="457962" y="151257"/>
                      <a:pt x="457962" y="301181"/>
                      <a:pt x="457962" y="455295"/>
                    </a:cubicBezTo>
                    <a:cubicBezTo>
                      <a:pt x="307753" y="455295"/>
                      <a:pt x="156686" y="455295"/>
                      <a:pt x="0" y="455295"/>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C250879F-0025-4EB9-B37E-C6A60290A905}"/>
                  </a:ext>
                </a:extLst>
              </p:cNvPr>
              <p:cNvSpPr/>
              <p:nvPr/>
            </p:nvSpPr>
            <p:spPr>
              <a:xfrm>
                <a:off x="7503318" y="3364420"/>
                <a:ext cx="458057" cy="457962"/>
              </a:xfrm>
              <a:custGeom>
                <a:avLst/>
                <a:gdLst>
                  <a:gd name="connsiteX0" fmla="*/ 458058 w 458057"/>
                  <a:gd name="connsiteY0" fmla="*/ 457962 h 457962"/>
                  <a:gd name="connsiteX1" fmla="*/ 0 w 458057"/>
                  <a:gd name="connsiteY1" fmla="*/ 457962 h 457962"/>
                  <a:gd name="connsiteX2" fmla="*/ 0 w 458057"/>
                  <a:gd name="connsiteY2" fmla="*/ 0 h 457962"/>
                  <a:gd name="connsiteX3" fmla="*/ 458058 w 458057"/>
                  <a:gd name="connsiteY3" fmla="*/ 0 h 457962"/>
                  <a:gd name="connsiteX4" fmla="*/ 458058 w 458057"/>
                  <a:gd name="connsiteY4" fmla="*/ 457962 h 4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057" h="457962">
                    <a:moveTo>
                      <a:pt x="458058" y="457962"/>
                    </a:moveTo>
                    <a:cubicBezTo>
                      <a:pt x="303371" y="457962"/>
                      <a:pt x="153162" y="457962"/>
                      <a:pt x="0" y="457962"/>
                    </a:cubicBezTo>
                    <a:cubicBezTo>
                      <a:pt x="0" y="304800"/>
                      <a:pt x="0" y="153543"/>
                      <a:pt x="0" y="0"/>
                    </a:cubicBezTo>
                    <a:cubicBezTo>
                      <a:pt x="153162" y="0"/>
                      <a:pt x="304514" y="0"/>
                      <a:pt x="458058" y="0"/>
                    </a:cubicBezTo>
                    <a:cubicBezTo>
                      <a:pt x="458058" y="153162"/>
                      <a:pt x="458058" y="303086"/>
                      <a:pt x="458058" y="457962"/>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8AEEF8-2050-4218-BDB0-5F38473DF552}"/>
                  </a:ext>
                </a:extLst>
              </p:cNvPr>
              <p:cNvSpPr/>
              <p:nvPr/>
            </p:nvSpPr>
            <p:spPr>
              <a:xfrm>
                <a:off x="11252548" y="3364324"/>
                <a:ext cx="456723" cy="458057"/>
              </a:xfrm>
              <a:custGeom>
                <a:avLst/>
                <a:gdLst>
                  <a:gd name="connsiteX0" fmla="*/ 0 w 456723"/>
                  <a:gd name="connsiteY0" fmla="*/ 0 h 458057"/>
                  <a:gd name="connsiteX1" fmla="*/ 456723 w 456723"/>
                  <a:gd name="connsiteY1" fmla="*/ 0 h 458057"/>
                  <a:gd name="connsiteX2" fmla="*/ 456723 w 456723"/>
                  <a:gd name="connsiteY2" fmla="*/ 458057 h 458057"/>
                  <a:gd name="connsiteX3" fmla="*/ 0 w 456723"/>
                  <a:gd name="connsiteY3" fmla="*/ 458057 h 458057"/>
                  <a:gd name="connsiteX4" fmla="*/ 0 w 456723"/>
                  <a:gd name="connsiteY4" fmla="*/ 0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8057">
                    <a:moveTo>
                      <a:pt x="0" y="0"/>
                    </a:moveTo>
                    <a:cubicBezTo>
                      <a:pt x="151448" y="0"/>
                      <a:pt x="302609" y="0"/>
                      <a:pt x="456723" y="0"/>
                    </a:cubicBezTo>
                    <a:cubicBezTo>
                      <a:pt x="456723" y="153734"/>
                      <a:pt x="456723" y="304895"/>
                      <a:pt x="456723" y="458057"/>
                    </a:cubicBezTo>
                    <a:cubicBezTo>
                      <a:pt x="303752" y="458057"/>
                      <a:pt x="153638" y="458057"/>
                      <a:pt x="0" y="458057"/>
                    </a:cubicBezTo>
                    <a:cubicBezTo>
                      <a:pt x="0" y="305657"/>
                      <a:pt x="0" y="154400"/>
                      <a:pt x="0" y="0"/>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87AA0E87-6FCA-4C1E-AEDC-9E77649AD0DB}"/>
                  </a:ext>
                </a:extLst>
              </p:cNvPr>
              <p:cNvSpPr/>
              <p:nvPr/>
            </p:nvSpPr>
            <p:spPr>
              <a:xfrm>
                <a:off x="943069" y="3364229"/>
                <a:ext cx="455390" cy="456819"/>
              </a:xfrm>
              <a:custGeom>
                <a:avLst/>
                <a:gdLst>
                  <a:gd name="connsiteX0" fmla="*/ 0 w 455390"/>
                  <a:gd name="connsiteY0" fmla="*/ 456819 h 456819"/>
                  <a:gd name="connsiteX1" fmla="*/ 0 w 455390"/>
                  <a:gd name="connsiteY1" fmla="*/ 0 h 456819"/>
                  <a:gd name="connsiteX2" fmla="*/ 455390 w 455390"/>
                  <a:gd name="connsiteY2" fmla="*/ 0 h 456819"/>
                  <a:gd name="connsiteX3" fmla="*/ 455390 w 455390"/>
                  <a:gd name="connsiteY3" fmla="*/ 456819 h 456819"/>
                  <a:gd name="connsiteX4" fmla="*/ 0 w 455390"/>
                  <a:gd name="connsiteY4" fmla="*/ 456819 h 4568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6819">
                    <a:moveTo>
                      <a:pt x="0" y="456819"/>
                    </a:moveTo>
                    <a:cubicBezTo>
                      <a:pt x="0" y="302990"/>
                      <a:pt x="0" y="153067"/>
                      <a:pt x="0" y="0"/>
                    </a:cubicBezTo>
                    <a:cubicBezTo>
                      <a:pt x="151638" y="0"/>
                      <a:pt x="301371" y="0"/>
                      <a:pt x="455390" y="0"/>
                    </a:cubicBezTo>
                    <a:cubicBezTo>
                      <a:pt x="455390" y="151733"/>
                      <a:pt x="455390" y="302609"/>
                      <a:pt x="455390" y="456819"/>
                    </a:cubicBezTo>
                    <a:cubicBezTo>
                      <a:pt x="306324" y="456819"/>
                      <a:pt x="155353" y="456819"/>
                      <a:pt x="0" y="456819"/>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CCCD2988-A6E8-4A2C-A8B0-0C80FAF375EE}"/>
                  </a:ext>
                </a:extLst>
              </p:cNvPr>
              <p:cNvSpPr/>
              <p:nvPr/>
            </p:nvSpPr>
            <p:spPr>
              <a:xfrm>
                <a:off x="4691538" y="3364039"/>
                <a:ext cx="455390" cy="458152"/>
              </a:xfrm>
              <a:custGeom>
                <a:avLst/>
                <a:gdLst>
                  <a:gd name="connsiteX0" fmla="*/ 455390 w 455390"/>
                  <a:gd name="connsiteY0" fmla="*/ 458153 h 458152"/>
                  <a:gd name="connsiteX1" fmla="*/ 0 w 455390"/>
                  <a:gd name="connsiteY1" fmla="*/ 458153 h 458152"/>
                  <a:gd name="connsiteX2" fmla="*/ 0 w 455390"/>
                  <a:gd name="connsiteY2" fmla="*/ 0 h 458152"/>
                  <a:gd name="connsiteX3" fmla="*/ 455390 w 455390"/>
                  <a:gd name="connsiteY3" fmla="*/ 0 h 458152"/>
                  <a:gd name="connsiteX4" fmla="*/ 455390 w 455390"/>
                  <a:gd name="connsiteY4" fmla="*/ 458153 h 458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8152">
                    <a:moveTo>
                      <a:pt x="455390" y="458153"/>
                    </a:moveTo>
                    <a:cubicBezTo>
                      <a:pt x="301657" y="458153"/>
                      <a:pt x="151924" y="458153"/>
                      <a:pt x="0" y="458153"/>
                    </a:cubicBezTo>
                    <a:cubicBezTo>
                      <a:pt x="0" y="304990"/>
                      <a:pt x="0" y="153924"/>
                      <a:pt x="0" y="0"/>
                    </a:cubicBezTo>
                    <a:cubicBezTo>
                      <a:pt x="152495" y="0"/>
                      <a:pt x="302229" y="0"/>
                      <a:pt x="455390" y="0"/>
                    </a:cubicBezTo>
                    <a:cubicBezTo>
                      <a:pt x="455390" y="152305"/>
                      <a:pt x="455390" y="303181"/>
                      <a:pt x="455390" y="458153"/>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5B8AB2E6-7CF5-4507-AFC5-4CEE3BEB9702}"/>
                  </a:ext>
                </a:extLst>
              </p:cNvPr>
              <p:cNvSpPr/>
              <p:nvPr/>
            </p:nvSpPr>
            <p:spPr>
              <a:xfrm>
                <a:off x="7034116" y="2896361"/>
                <a:ext cx="456723" cy="457485"/>
              </a:xfrm>
              <a:custGeom>
                <a:avLst/>
                <a:gdLst>
                  <a:gd name="connsiteX0" fmla="*/ 0 w 456723"/>
                  <a:gd name="connsiteY0" fmla="*/ 457486 h 457485"/>
                  <a:gd name="connsiteX1" fmla="*/ 0 w 456723"/>
                  <a:gd name="connsiteY1" fmla="*/ 0 h 457485"/>
                  <a:gd name="connsiteX2" fmla="*/ 456724 w 456723"/>
                  <a:gd name="connsiteY2" fmla="*/ 0 h 457485"/>
                  <a:gd name="connsiteX3" fmla="*/ 456724 w 456723"/>
                  <a:gd name="connsiteY3" fmla="*/ 457486 h 457485"/>
                  <a:gd name="connsiteX4" fmla="*/ 0 w 456723"/>
                  <a:gd name="connsiteY4" fmla="*/ 457486 h 457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7485">
                    <a:moveTo>
                      <a:pt x="0" y="457486"/>
                    </a:moveTo>
                    <a:cubicBezTo>
                      <a:pt x="0" y="303848"/>
                      <a:pt x="0" y="153734"/>
                      <a:pt x="0" y="0"/>
                    </a:cubicBezTo>
                    <a:cubicBezTo>
                      <a:pt x="151924" y="0"/>
                      <a:pt x="302705" y="0"/>
                      <a:pt x="456724" y="0"/>
                    </a:cubicBezTo>
                    <a:cubicBezTo>
                      <a:pt x="456724" y="152591"/>
                      <a:pt x="456724" y="303657"/>
                      <a:pt x="456724" y="457486"/>
                    </a:cubicBezTo>
                    <a:cubicBezTo>
                      <a:pt x="304895" y="457486"/>
                      <a:pt x="155163" y="457486"/>
                      <a:pt x="0" y="457486"/>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ACD91BA6-9D22-4569-8E8E-B4BBD4FACAD8}"/>
                  </a:ext>
                </a:extLst>
              </p:cNvPr>
              <p:cNvSpPr/>
              <p:nvPr/>
            </p:nvSpPr>
            <p:spPr>
              <a:xfrm>
                <a:off x="8909970" y="2895027"/>
                <a:ext cx="454818" cy="458628"/>
              </a:xfrm>
              <a:custGeom>
                <a:avLst/>
                <a:gdLst>
                  <a:gd name="connsiteX0" fmla="*/ 0 w 454818"/>
                  <a:gd name="connsiteY0" fmla="*/ 0 h 458628"/>
                  <a:gd name="connsiteX1" fmla="*/ 454819 w 454818"/>
                  <a:gd name="connsiteY1" fmla="*/ 0 h 458628"/>
                  <a:gd name="connsiteX2" fmla="*/ 454819 w 454818"/>
                  <a:gd name="connsiteY2" fmla="*/ 458629 h 458628"/>
                  <a:gd name="connsiteX3" fmla="*/ 0 w 454818"/>
                  <a:gd name="connsiteY3" fmla="*/ 458629 h 458628"/>
                  <a:gd name="connsiteX4" fmla="*/ 0 w 45481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18" h="458628">
                    <a:moveTo>
                      <a:pt x="0" y="0"/>
                    </a:moveTo>
                    <a:cubicBezTo>
                      <a:pt x="151829" y="0"/>
                      <a:pt x="301657" y="0"/>
                      <a:pt x="454819" y="0"/>
                    </a:cubicBezTo>
                    <a:cubicBezTo>
                      <a:pt x="454819" y="153257"/>
                      <a:pt x="454819" y="304419"/>
                      <a:pt x="454819" y="458629"/>
                    </a:cubicBezTo>
                    <a:cubicBezTo>
                      <a:pt x="304038" y="458629"/>
                      <a:pt x="154210" y="458629"/>
                      <a:pt x="0" y="458629"/>
                    </a:cubicBezTo>
                    <a:cubicBezTo>
                      <a:pt x="0" y="306800"/>
                      <a:pt x="0" y="154686"/>
                      <a:pt x="0" y="0"/>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E063325B-266F-443E-BB83-11CB079BAD69}"/>
                  </a:ext>
                </a:extLst>
              </p:cNvPr>
              <p:cNvSpPr/>
              <p:nvPr/>
            </p:nvSpPr>
            <p:spPr>
              <a:xfrm>
                <a:off x="10784204" y="2895027"/>
                <a:ext cx="454438" cy="458628"/>
              </a:xfrm>
              <a:custGeom>
                <a:avLst/>
                <a:gdLst>
                  <a:gd name="connsiteX0" fmla="*/ 0 w 454438"/>
                  <a:gd name="connsiteY0" fmla="*/ 0 h 458628"/>
                  <a:gd name="connsiteX1" fmla="*/ 454439 w 454438"/>
                  <a:gd name="connsiteY1" fmla="*/ 0 h 458628"/>
                  <a:gd name="connsiteX2" fmla="*/ 454439 w 454438"/>
                  <a:gd name="connsiteY2" fmla="*/ 458629 h 458628"/>
                  <a:gd name="connsiteX3" fmla="*/ 0 w 454438"/>
                  <a:gd name="connsiteY3" fmla="*/ 458629 h 458628"/>
                  <a:gd name="connsiteX4" fmla="*/ 0 w 45443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438" h="458628">
                    <a:moveTo>
                      <a:pt x="0" y="0"/>
                    </a:moveTo>
                    <a:cubicBezTo>
                      <a:pt x="152210" y="0"/>
                      <a:pt x="301848" y="0"/>
                      <a:pt x="454439" y="0"/>
                    </a:cubicBezTo>
                    <a:cubicBezTo>
                      <a:pt x="454439" y="153353"/>
                      <a:pt x="454439" y="304514"/>
                      <a:pt x="454439" y="458629"/>
                    </a:cubicBezTo>
                    <a:cubicBezTo>
                      <a:pt x="303657" y="458629"/>
                      <a:pt x="154020" y="458629"/>
                      <a:pt x="0" y="458629"/>
                    </a:cubicBezTo>
                    <a:cubicBezTo>
                      <a:pt x="0" y="306610"/>
                      <a:pt x="0" y="154496"/>
                      <a:pt x="0" y="0"/>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779111CB-2FBF-4CFE-83FC-5F0235CF0FEB}"/>
                  </a:ext>
                </a:extLst>
              </p:cNvPr>
              <p:cNvSpPr/>
              <p:nvPr/>
            </p:nvSpPr>
            <p:spPr>
              <a:xfrm>
                <a:off x="2817685" y="3364134"/>
                <a:ext cx="455104" cy="458057"/>
              </a:xfrm>
              <a:custGeom>
                <a:avLst/>
                <a:gdLst>
                  <a:gd name="connsiteX0" fmla="*/ 455105 w 455104"/>
                  <a:gd name="connsiteY0" fmla="*/ 458057 h 458057"/>
                  <a:gd name="connsiteX1" fmla="*/ 0 w 455104"/>
                  <a:gd name="connsiteY1" fmla="*/ 458057 h 458057"/>
                  <a:gd name="connsiteX2" fmla="*/ 0 w 455104"/>
                  <a:gd name="connsiteY2" fmla="*/ 0 h 458057"/>
                  <a:gd name="connsiteX3" fmla="*/ 455105 w 455104"/>
                  <a:gd name="connsiteY3" fmla="*/ 0 h 458057"/>
                  <a:gd name="connsiteX4" fmla="*/ 455105 w 455104"/>
                  <a:gd name="connsiteY4" fmla="*/ 458057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104" h="458057">
                    <a:moveTo>
                      <a:pt x="455105" y="458057"/>
                    </a:moveTo>
                    <a:cubicBezTo>
                      <a:pt x="302514" y="458057"/>
                      <a:pt x="152781" y="458057"/>
                      <a:pt x="0" y="458057"/>
                    </a:cubicBezTo>
                    <a:cubicBezTo>
                      <a:pt x="0" y="304895"/>
                      <a:pt x="0" y="153924"/>
                      <a:pt x="0" y="0"/>
                    </a:cubicBezTo>
                    <a:cubicBezTo>
                      <a:pt x="151543" y="0"/>
                      <a:pt x="301276" y="0"/>
                      <a:pt x="455105" y="0"/>
                    </a:cubicBezTo>
                    <a:cubicBezTo>
                      <a:pt x="455105" y="151733"/>
                      <a:pt x="455105" y="302514"/>
                      <a:pt x="455105" y="458057"/>
                    </a:cubicBezTo>
                    <a:close/>
                  </a:path>
                </a:pathLst>
              </a:custGeom>
              <a:grpFill/>
              <a:ln w="9525" cap="flat">
                <a:noFill/>
                <a:prstDash val="solid"/>
                <a:miter/>
              </a:ln>
            </p:spPr>
            <p:txBody>
              <a:bodyPr rtlCol="0" anchor="ctr"/>
              <a:lstStyle/>
              <a:p>
                <a:endParaRPr lang="en-US"/>
              </a:p>
            </p:txBody>
          </p:sp>
        </p:grpSp>
        <p:grpSp>
          <p:nvGrpSpPr>
            <p:cNvPr id="6" name="Graphic 121">
              <a:extLst>
                <a:ext uri="{FF2B5EF4-FFF2-40B4-BE49-F238E27FC236}">
                  <a16:creationId xmlns:a16="http://schemas.microsoft.com/office/drawing/2014/main" id="{96E705B5-07A4-446D-B783-9DEB12CB42E2}"/>
                </a:ext>
              </a:extLst>
            </p:cNvPr>
            <p:cNvGrpSpPr/>
            <p:nvPr/>
          </p:nvGrpSpPr>
          <p:grpSpPr>
            <a:xfrm flipV="1">
              <a:off x="8626" y="6319417"/>
              <a:ext cx="6096000" cy="538583"/>
              <a:chOff x="4762" y="2890837"/>
              <a:chExt cx="12182475" cy="1076325"/>
            </a:xfrm>
            <a:grpFill/>
          </p:grpSpPr>
          <p:sp>
            <p:nvSpPr>
              <p:cNvPr id="7" name="Freeform: Shape 6">
                <a:extLst>
                  <a:ext uri="{FF2B5EF4-FFF2-40B4-BE49-F238E27FC236}">
                    <a16:creationId xmlns:a16="http://schemas.microsoft.com/office/drawing/2014/main" id="{7923866A-F429-41F5-B978-D0140D8CB59E}"/>
                  </a:ext>
                </a:extLst>
              </p:cNvPr>
              <p:cNvSpPr/>
              <p:nvPr/>
            </p:nvSpPr>
            <p:spPr>
              <a:xfrm>
                <a:off x="4857" y="3899629"/>
                <a:ext cx="12177807" cy="67722"/>
              </a:xfrm>
              <a:custGeom>
                <a:avLst/>
                <a:gdLst>
                  <a:gd name="connsiteX0" fmla="*/ 12177713 w 12177807"/>
                  <a:gd name="connsiteY0" fmla="*/ 66675 h 67722"/>
                  <a:gd name="connsiteX1" fmla="*/ 12111133 w 12177807"/>
                  <a:gd name="connsiteY1" fmla="*/ 67723 h 67722"/>
                  <a:gd name="connsiteX2" fmla="*/ 72962 w 12177807"/>
                  <a:gd name="connsiteY2" fmla="*/ 67723 h 67722"/>
                  <a:gd name="connsiteX3" fmla="*/ 0 w 12177807"/>
                  <a:gd name="connsiteY3" fmla="*/ 67723 h 67722"/>
                  <a:gd name="connsiteX4" fmla="*/ 0 w 12177807"/>
                  <a:gd name="connsiteY4" fmla="*/ 0 h 67722"/>
                  <a:gd name="connsiteX5" fmla="*/ 12177808 w 12177807"/>
                  <a:gd name="connsiteY5" fmla="*/ 0 h 67722"/>
                  <a:gd name="connsiteX6" fmla="*/ 12177713 w 12177807"/>
                  <a:gd name="connsiteY6" fmla="*/ 66675 h 67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7807" h="67722">
                    <a:moveTo>
                      <a:pt x="12177713" y="66675"/>
                    </a:moveTo>
                    <a:cubicBezTo>
                      <a:pt x="12155520" y="67056"/>
                      <a:pt x="12133326" y="67723"/>
                      <a:pt x="12111133" y="67723"/>
                    </a:cubicBezTo>
                    <a:cubicBezTo>
                      <a:pt x="8098441" y="67723"/>
                      <a:pt x="4085654" y="67723"/>
                      <a:pt x="72962" y="67723"/>
                    </a:cubicBezTo>
                    <a:cubicBezTo>
                      <a:pt x="49530" y="67723"/>
                      <a:pt x="26003" y="67723"/>
                      <a:pt x="0" y="67723"/>
                    </a:cubicBezTo>
                    <a:cubicBezTo>
                      <a:pt x="0" y="44767"/>
                      <a:pt x="0" y="26384"/>
                      <a:pt x="0" y="0"/>
                    </a:cubicBezTo>
                    <a:cubicBezTo>
                      <a:pt x="4058793" y="0"/>
                      <a:pt x="8118253" y="0"/>
                      <a:pt x="12177808" y="0"/>
                    </a:cubicBezTo>
                    <a:cubicBezTo>
                      <a:pt x="12177713" y="22288"/>
                      <a:pt x="12177713" y="44482"/>
                      <a:pt x="12177713" y="66675"/>
                    </a:cubicBez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45F782A9-F79E-464C-8C23-E6496074DCF0}"/>
                  </a:ext>
                </a:extLst>
              </p:cNvPr>
              <p:cNvSpPr/>
              <p:nvPr/>
            </p:nvSpPr>
            <p:spPr>
              <a:xfrm>
                <a:off x="11719845" y="2890837"/>
                <a:ext cx="462724" cy="466343"/>
              </a:xfrm>
              <a:custGeom>
                <a:avLst/>
                <a:gdLst>
                  <a:gd name="connsiteX0" fmla="*/ 462724 w 462724"/>
                  <a:gd name="connsiteY0" fmla="*/ 466344 h 466343"/>
                  <a:gd name="connsiteX1" fmla="*/ 0 w 462724"/>
                  <a:gd name="connsiteY1" fmla="*/ 466344 h 466343"/>
                  <a:gd name="connsiteX2" fmla="*/ 0 w 462724"/>
                  <a:gd name="connsiteY2" fmla="*/ 0 h 466343"/>
                  <a:gd name="connsiteX3" fmla="*/ 462724 w 462724"/>
                  <a:gd name="connsiteY3" fmla="*/ 0 h 466343"/>
                  <a:gd name="connsiteX4" fmla="*/ 462724 w 462724"/>
                  <a:gd name="connsiteY4" fmla="*/ 466344 h 466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724" h="466343">
                    <a:moveTo>
                      <a:pt x="462724" y="466344"/>
                    </a:moveTo>
                    <a:cubicBezTo>
                      <a:pt x="309467" y="466344"/>
                      <a:pt x="156304" y="466344"/>
                      <a:pt x="0" y="466344"/>
                    </a:cubicBezTo>
                    <a:cubicBezTo>
                      <a:pt x="0" y="311182"/>
                      <a:pt x="0" y="160020"/>
                      <a:pt x="0" y="0"/>
                    </a:cubicBezTo>
                    <a:cubicBezTo>
                      <a:pt x="154019" y="0"/>
                      <a:pt x="308324" y="0"/>
                      <a:pt x="462724" y="0"/>
                    </a:cubicBezTo>
                    <a:cubicBezTo>
                      <a:pt x="462724" y="155448"/>
                      <a:pt x="462724" y="310896"/>
                      <a:pt x="462724" y="466344"/>
                    </a:cubicBez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BEB28B99-C177-4D74-83B8-F2A33470F056}"/>
                  </a:ext>
                </a:extLst>
              </p:cNvPr>
              <p:cNvSpPr/>
              <p:nvPr/>
            </p:nvSpPr>
            <p:spPr>
              <a:xfrm>
                <a:off x="1412366" y="2895980"/>
                <a:ext cx="463677" cy="459962"/>
              </a:xfrm>
              <a:custGeom>
                <a:avLst/>
                <a:gdLst>
                  <a:gd name="connsiteX0" fmla="*/ 463677 w 463677"/>
                  <a:gd name="connsiteY0" fmla="*/ 458438 h 459962"/>
                  <a:gd name="connsiteX1" fmla="*/ 0 w 463677"/>
                  <a:gd name="connsiteY1" fmla="*/ 458438 h 459962"/>
                  <a:gd name="connsiteX2" fmla="*/ 0 w 463677"/>
                  <a:gd name="connsiteY2" fmla="*/ 0 h 459962"/>
                  <a:gd name="connsiteX3" fmla="*/ 462248 w 463677"/>
                  <a:gd name="connsiteY3" fmla="*/ 0 h 459962"/>
                  <a:gd name="connsiteX4" fmla="*/ 462248 w 463677"/>
                  <a:gd name="connsiteY4" fmla="*/ 459962 h 459962"/>
                  <a:gd name="connsiteX5" fmla="*/ 463677 w 463677"/>
                  <a:gd name="connsiteY5" fmla="*/ 458438 h 459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677" h="459962">
                    <a:moveTo>
                      <a:pt x="463677" y="458438"/>
                    </a:moveTo>
                    <a:cubicBezTo>
                      <a:pt x="310229" y="458438"/>
                      <a:pt x="156686" y="458438"/>
                      <a:pt x="0" y="458438"/>
                    </a:cubicBezTo>
                    <a:cubicBezTo>
                      <a:pt x="0" y="306038"/>
                      <a:pt x="0" y="154781"/>
                      <a:pt x="0" y="0"/>
                    </a:cubicBezTo>
                    <a:cubicBezTo>
                      <a:pt x="151257" y="0"/>
                      <a:pt x="302419" y="0"/>
                      <a:pt x="462248" y="0"/>
                    </a:cubicBezTo>
                    <a:cubicBezTo>
                      <a:pt x="462248" y="153638"/>
                      <a:pt x="462248" y="306800"/>
                      <a:pt x="462248" y="459962"/>
                    </a:cubicBezTo>
                    <a:lnTo>
                      <a:pt x="463677" y="458438"/>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F2826755-0FB7-4E1E-A5C6-C8986FB0CB0D}"/>
                  </a:ext>
                </a:extLst>
              </p:cNvPr>
              <p:cNvSpPr/>
              <p:nvPr/>
            </p:nvSpPr>
            <p:spPr>
              <a:xfrm>
                <a:off x="2340863" y="2895123"/>
                <a:ext cx="464724" cy="461295"/>
              </a:xfrm>
              <a:custGeom>
                <a:avLst/>
                <a:gdLst>
                  <a:gd name="connsiteX0" fmla="*/ 1524 w 464724"/>
                  <a:gd name="connsiteY0" fmla="*/ 461296 h 461295"/>
                  <a:gd name="connsiteX1" fmla="*/ 1524 w 464724"/>
                  <a:gd name="connsiteY1" fmla="*/ 0 h 461295"/>
                  <a:gd name="connsiteX2" fmla="*/ 464725 w 464724"/>
                  <a:gd name="connsiteY2" fmla="*/ 0 h 461295"/>
                  <a:gd name="connsiteX3" fmla="*/ 464725 w 464724"/>
                  <a:gd name="connsiteY3" fmla="*/ 459677 h 461295"/>
                  <a:gd name="connsiteX4" fmla="*/ 0 w 464724"/>
                  <a:gd name="connsiteY4" fmla="*/ 459677 h 461295"/>
                  <a:gd name="connsiteX5" fmla="*/ 1524 w 464724"/>
                  <a:gd name="connsiteY5" fmla="*/ 461296 h 46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24" h="461295">
                    <a:moveTo>
                      <a:pt x="1524" y="461296"/>
                    </a:moveTo>
                    <a:cubicBezTo>
                      <a:pt x="1524" y="308324"/>
                      <a:pt x="1524" y="155353"/>
                      <a:pt x="1524" y="0"/>
                    </a:cubicBezTo>
                    <a:cubicBezTo>
                      <a:pt x="160115" y="0"/>
                      <a:pt x="311182" y="0"/>
                      <a:pt x="464725" y="0"/>
                    </a:cubicBezTo>
                    <a:cubicBezTo>
                      <a:pt x="464725" y="153543"/>
                      <a:pt x="464725" y="304610"/>
                      <a:pt x="464725" y="459677"/>
                    </a:cubicBezTo>
                    <a:cubicBezTo>
                      <a:pt x="308896" y="459677"/>
                      <a:pt x="154496" y="459677"/>
                      <a:pt x="0" y="459677"/>
                    </a:cubicBezTo>
                    <a:cubicBezTo>
                      <a:pt x="0" y="459772"/>
                      <a:pt x="1524" y="461296"/>
                      <a:pt x="1524" y="461296"/>
                    </a:cubicBez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06DA0B2-074A-4399-A7C5-642D4E310F7D}"/>
                  </a:ext>
                </a:extLst>
              </p:cNvPr>
              <p:cNvSpPr/>
              <p:nvPr/>
            </p:nvSpPr>
            <p:spPr>
              <a:xfrm>
                <a:off x="3287267" y="2895218"/>
                <a:ext cx="463962" cy="460628"/>
              </a:xfrm>
              <a:custGeom>
                <a:avLst/>
                <a:gdLst>
                  <a:gd name="connsiteX0" fmla="*/ 463963 w 463962"/>
                  <a:gd name="connsiteY0" fmla="*/ 459105 h 460628"/>
                  <a:gd name="connsiteX1" fmla="*/ 0 w 463962"/>
                  <a:gd name="connsiteY1" fmla="*/ 459105 h 460628"/>
                  <a:gd name="connsiteX2" fmla="*/ 0 w 463962"/>
                  <a:gd name="connsiteY2" fmla="*/ 0 h 460628"/>
                  <a:gd name="connsiteX3" fmla="*/ 462534 w 463962"/>
                  <a:gd name="connsiteY3" fmla="*/ 0 h 460628"/>
                  <a:gd name="connsiteX4" fmla="*/ 462534 w 463962"/>
                  <a:gd name="connsiteY4" fmla="*/ 460629 h 460628"/>
                  <a:gd name="connsiteX5" fmla="*/ 463963 w 463962"/>
                  <a:gd name="connsiteY5" fmla="*/ 459105 h 46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962" h="460628">
                    <a:moveTo>
                      <a:pt x="463963" y="459105"/>
                    </a:moveTo>
                    <a:cubicBezTo>
                      <a:pt x="310610" y="459105"/>
                      <a:pt x="157258" y="459105"/>
                      <a:pt x="0" y="459105"/>
                    </a:cubicBezTo>
                    <a:cubicBezTo>
                      <a:pt x="0" y="307086"/>
                      <a:pt x="0" y="154877"/>
                      <a:pt x="0" y="0"/>
                    </a:cubicBezTo>
                    <a:cubicBezTo>
                      <a:pt x="151829" y="0"/>
                      <a:pt x="302895" y="0"/>
                      <a:pt x="462534" y="0"/>
                    </a:cubicBezTo>
                    <a:cubicBezTo>
                      <a:pt x="462534" y="154781"/>
                      <a:pt x="462534" y="307657"/>
                      <a:pt x="462534" y="460629"/>
                    </a:cubicBezTo>
                    <a:lnTo>
                      <a:pt x="463963" y="459105"/>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2633A4EB-FAD2-4683-8425-155717A82F63}"/>
                  </a:ext>
                </a:extLst>
              </p:cNvPr>
              <p:cNvSpPr/>
              <p:nvPr/>
            </p:nvSpPr>
            <p:spPr>
              <a:xfrm>
                <a:off x="4215954" y="2896647"/>
                <a:ext cx="462819" cy="459866"/>
              </a:xfrm>
              <a:custGeom>
                <a:avLst/>
                <a:gdLst>
                  <a:gd name="connsiteX0" fmla="*/ 1524 w 462819"/>
                  <a:gd name="connsiteY0" fmla="*/ 459867 h 459866"/>
                  <a:gd name="connsiteX1" fmla="*/ 1524 w 462819"/>
                  <a:gd name="connsiteY1" fmla="*/ 0 h 459866"/>
                  <a:gd name="connsiteX2" fmla="*/ 462820 w 462819"/>
                  <a:gd name="connsiteY2" fmla="*/ 0 h 459866"/>
                  <a:gd name="connsiteX3" fmla="*/ 462820 w 462819"/>
                  <a:gd name="connsiteY3" fmla="*/ 458343 h 459866"/>
                  <a:gd name="connsiteX4" fmla="*/ 0 w 462819"/>
                  <a:gd name="connsiteY4" fmla="*/ 458343 h 459866"/>
                  <a:gd name="connsiteX5" fmla="*/ 1524 w 462819"/>
                  <a:gd name="connsiteY5" fmla="*/ 459867 h 459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2819" h="459866">
                    <a:moveTo>
                      <a:pt x="1524" y="459867"/>
                    </a:moveTo>
                    <a:cubicBezTo>
                      <a:pt x="1524" y="307848"/>
                      <a:pt x="1524" y="155829"/>
                      <a:pt x="1524" y="0"/>
                    </a:cubicBezTo>
                    <a:cubicBezTo>
                      <a:pt x="156972" y="0"/>
                      <a:pt x="308038" y="0"/>
                      <a:pt x="462820" y="0"/>
                    </a:cubicBezTo>
                    <a:cubicBezTo>
                      <a:pt x="462820" y="150495"/>
                      <a:pt x="462820" y="301752"/>
                      <a:pt x="462820" y="458343"/>
                    </a:cubicBezTo>
                    <a:cubicBezTo>
                      <a:pt x="309181" y="458343"/>
                      <a:pt x="154591" y="458343"/>
                      <a:pt x="0" y="458343"/>
                    </a:cubicBezTo>
                    <a:cubicBezTo>
                      <a:pt x="0" y="458343"/>
                      <a:pt x="1524" y="459867"/>
                      <a:pt x="1524" y="459867"/>
                    </a:cubicBez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07B3E1C-2CEC-42A2-9CDF-6D31F4EE1227}"/>
                  </a:ext>
                </a:extLst>
              </p:cNvPr>
              <p:cNvSpPr/>
              <p:nvPr/>
            </p:nvSpPr>
            <p:spPr>
              <a:xfrm>
                <a:off x="6089808" y="2896361"/>
                <a:ext cx="464820" cy="459009"/>
              </a:xfrm>
              <a:custGeom>
                <a:avLst/>
                <a:gdLst>
                  <a:gd name="connsiteX0" fmla="*/ 1334 w 464820"/>
                  <a:gd name="connsiteY0" fmla="*/ 459010 h 459009"/>
                  <a:gd name="connsiteX1" fmla="*/ 1334 w 464820"/>
                  <a:gd name="connsiteY1" fmla="*/ 0 h 459009"/>
                  <a:gd name="connsiteX2" fmla="*/ 464820 w 464820"/>
                  <a:gd name="connsiteY2" fmla="*/ 0 h 459009"/>
                  <a:gd name="connsiteX3" fmla="*/ 464820 w 464820"/>
                  <a:gd name="connsiteY3" fmla="*/ 457486 h 459009"/>
                  <a:gd name="connsiteX4" fmla="*/ 0 w 464820"/>
                  <a:gd name="connsiteY4" fmla="*/ 457486 h 459009"/>
                  <a:gd name="connsiteX5" fmla="*/ 1334 w 464820"/>
                  <a:gd name="connsiteY5" fmla="*/ 459010 h 459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820" h="459009">
                    <a:moveTo>
                      <a:pt x="1334" y="459010"/>
                    </a:moveTo>
                    <a:cubicBezTo>
                      <a:pt x="1334" y="307277"/>
                      <a:pt x="1334" y="155448"/>
                      <a:pt x="1334" y="0"/>
                    </a:cubicBezTo>
                    <a:cubicBezTo>
                      <a:pt x="157829" y="0"/>
                      <a:pt x="310039" y="0"/>
                      <a:pt x="464820" y="0"/>
                    </a:cubicBezTo>
                    <a:cubicBezTo>
                      <a:pt x="464820" y="152400"/>
                      <a:pt x="464820" y="303562"/>
                      <a:pt x="464820" y="457486"/>
                    </a:cubicBezTo>
                    <a:cubicBezTo>
                      <a:pt x="308896" y="457486"/>
                      <a:pt x="154400" y="457486"/>
                      <a:pt x="0" y="457486"/>
                    </a:cubicBezTo>
                    <a:lnTo>
                      <a:pt x="1334" y="45901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19EEDED-273A-45EC-A1F5-6276E3906B5D}"/>
                  </a:ext>
                </a:extLst>
              </p:cNvPr>
              <p:cNvSpPr/>
              <p:nvPr/>
            </p:nvSpPr>
            <p:spPr>
              <a:xfrm>
                <a:off x="9846182" y="2894932"/>
                <a:ext cx="455961" cy="457771"/>
              </a:xfrm>
              <a:custGeom>
                <a:avLst/>
                <a:gdLst>
                  <a:gd name="connsiteX0" fmla="*/ 0 w 455961"/>
                  <a:gd name="connsiteY0" fmla="*/ 0 h 457771"/>
                  <a:gd name="connsiteX1" fmla="*/ 455962 w 455961"/>
                  <a:gd name="connsiteY1" fmla="*/ 0 h 457771"/>
                  <a:gd name="connsiteX2" fmla="*/ 455962 w 455961"/>
                  <a:gd name="connsiteY2" fmla="*/ 457772 h 457771"/>
                  <a:gd name="connsiteX3" fmla="*/ 0 w 455961"/>
                  <a:gd name="connsiteY3" fmla="*/ 457772 h 457771"/>
                  <a:gd name="connsiteX4" fmla="*/ 0 w 455961"/>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961" h="457771">
                    <a:moveTo>
                      <a:pt x="0" y="0"/>
                    </a:moveTo>
                    <a:cubicBezTo>
                      <a:pt x="151734" y="0"/>
                      <a:pt x="301848" y="0"/>
                      <a:pt x="455962" y="0"/>
                    </a:cubicBezTo>
                    <a:cubicBezTo>
                      <a:pt x="455962" y="151257"/>
                      <a:pt x="455962" y="302514"/>
                      <a:pt x="455962" y="457772"/>
                    </a:cubicBezTo>
                    <a:cubicBezTo>
                      <a:pt x="306420" y="457772"/>
                      <a:pt x="155163" y="457772"/>
                      <a:pt x="0" y="457772"/>
                    </a:cubicBezTo>
                    <a:cubicBezTo>
                      <a:pt x="0" y="308420"/>
                      <a:pt x="0" y="157067"/>
                      <a:pt x="0" y="0"/>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E57A91F7-2629-4602-9636-7415F91B1855}"/>
                  </a:ext>
                </a:extLst>
              </p:cNvPr>
              <p:cNvSpPr/>
              <p:nvPr/>
            </p:nvSpPr>
            <p:spPr>
              <a:xfrm>
                <a:off x="1874614" y="3354509"/>
                <a:ext cx="467772" cy="467300"/>
              </a:xfrm>
              <a:custGeom>
                <a:avLst/>
                <a:gdLst>
                  <a:gd name="connsiteX0" fmla="*/ 0 w 467772"/>
                  <a:gd name="connsiteY0" fmla="*/ 1433 h 467300"/>
                  <a:gd name="connsiteX1" fmla="*/ 188690 w 467772"/>
                  <a:gd name="connsiteY1" fmla="*/ 6386 h 467300"/>
                  <a:gd name="connsiteX2" fmla="*/ 467773 w 467772"/>
                  <a:gd name="connsiteY2" fmla="*/ 2005 h 467300"/>
                  <a:gd name="connsiteX3" fmla="*/ 466154 w 467772"/>
                  <a:gd name="connsiteY3" fmla="*/ 385 h 467300"/>
                  <a:gd name="connsiteX4" fmla="*/ 466154 w 467772"/>
                  <a:gd name="connsiteY4" fmla="*/ 467301 h 467300"/>
                  <a:gd name="connsiteX5" fmla="*/ 1333 w 467772"/>
                  <a:gd name="connsiteY5" fmla="*/ 467301 h 467300"/>
                  <a:gd name="connsiteX6" fmla="*/ 1333 w 467772"/>
                  <a:gd name="connsiteY6" fmla="*/ 4 h 467300"/>
                  <a:gd name="connsiteX7" fmla="*/ 0 w 467772"/>
                  <a:gd name="connsiteY7" fmla="*/ 1433 h 46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772" h="467300">
                    <a:moveTo>
                      <a:pt x="0" y="1433"/>
                    </a:moveTo>
                    <a:cubicBezTo>
                      <a:pt x="62865" y="3148"/>
                      <a:pt x="125825" y="6481"/>
                      <a:pt x="188690" y="6386"/>
                    </a:cubicBezTo>
                    <a:cubicBezTo>
                      <a:pt x="281750" y="6196"/>
                      <a:pt x="374713" y="3624"/>
                      <a:pt x="467773" y="2005"/>
                    </a:cubicBezTo>
                    <a:cubicBezTo>
                      <a:pt x="467773" y="2005"/>
                      <a:pt x="466249" y="385"/>
                      <a:pt x="466154" y="385"/>
                    </a:cubicBezTo>
                    <a:cubicBezTo>
                      <a:pt x="466154" y="155262"/>
                      <a:pt x="466154" y="310138"/>
                      <a:pt x="466154" y="467301"/>
                    </a:cubicBezTo>
                    <a:cubicBezTo>
                      <a:pt x="309467" y="467301"/>
                      <a:pt x="158210" y="467301"/>
                      <a:pt x="1333" y="467301"/>
                    </a:cubicBezTo>
                    <a:cubicBezTo>
                      <a:pt x="1333" y="309853"/>
                      <a:pt x="1333" y="154976"/>
                      <a:pt x="1333" y="4"/>
                    </a:cubicBezTo>
                    <a:cubicBezTo>
                      <a:pt x="1429" y="-91"/>
                      <a:pt x="0" y="1433"/>
                      <a:pt x="0" y="1433"/>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078C506D-5CB8-4350-AE2E-6B546A6BB5E2}"/>
                  </a:ext>
                </a:extLst>
              </p:cNvPr>
              <p:cNvSpPr/>
              <p:nvPr/>
            </p:nvSpPr>
            <p:spPr>
              <a:xfrm>
                <a:off x="3749801" y="3354323"/>
                <a:ext cx="467677" cy="467391"/>
              </a:xfrm>
              <a:custGeom>
                <a:avLst/>
                <a:gdLst>
                  <a:gd name="connsiteX0" fmla="*/ 0 w 467677"/>
                  <a:gd name="connsiteY0" fmla="*/ 1619 h 467391"/>
                  <a:gd name="connsiteX1" fmla="*/ 188690 w 467677"/>
                  <a:gd name="connsiteY1" fmla="*/ 6572 h 467391"/>
                  <a:gd name="connsiteX2" fmla="*/ 467678 w 467677"/>
                  <a:gd name="connsiteY2" fmla="*/ 2191 h 467391"/>
                  <a:gd name="connsiteX3" fmla="*/ 466154 w 467677"/>
                  <a:gd name="connsiteY3" fmla="*/ 572 h 467391"/>
                  <a:gd name="connsiteX4" fmla="*/ 466154 w 467677"/>
                  <a:gd name="connsiteY4" fmla="*/ 467392 h 467391"/>
                  <a:gd name="connsiteX5" fmla="*/ 1429 w 467677"/>
                  <a:gd name="connsiteY5" fmla="*/ 467392 h 467391"/>
                  <a:gd name="connsiteX6" fmla="*/ 1429 w 467677"/>
                  <a:gd name="connsiteY6" fmla="*/ 0 h 467391"/>
                  <a:gd name="connsiteX7" fmla="*/ 0 w 467677"/>
                  <a:gd name="connsiteY7" fmla="*/ 1619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677" h="467391">
                    <a:moveTo>
                      <a:pt x="0" y="1619"/>
                    </a:moveTo>
                    <a:cubicBezTo>
                      <a:pt x="62865" y="3429"/>
                      <a:pt x="125825" y="6668"/>
                      <a:pt x="188690" y="6572"/>
                    </a:cubicBezTo>
                    <a:cubicBezTo>
                      <a:pt x="281654" y="6382"/>
                      <a:pt x="374713" y="3810"/>
                      <a:pt x="467678" y="2191"/>
                    </a:cubicBezTo>
                    <a:cubicBezTo>
                      <a:pt x="467678" y="2191"/>
                      <a:pt x="466154" y="667"/>
                      <a:pt x="466154" y="572"/>
                    </a:cubicBezTo>
                    <a:cubicBezTo>
                      <a:pt x="466154" y="155448"/>
                      <a:pt x="466154" y="310324"/>
                      <a:pt x="466154" y="467392"/>
                    </a:cubicBezTo>
                    <a:cubicBezTo>
                      <a:pt x="308610" y="467392"/>
                      <a:pt x="157353" y="467392"/>
                      <a:pt x="1429" y="467392"/>
                    </a:cubicBezTo>
                    <a:cubicBezTo>
                      <a:pt x="1429" y="309943"/>
                      <a:pt x="1429" y="154972"/>
                      <a:pt x="1429" y="0"/>
                    </a:cubicBezTo>
                    <a:cubicBezTo>
                      <a:pt x="1429" y="0"/>
                      <a:pt x="0" y="1619"/>
                      <a:pt x="0" y="161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40F2C92-9889-44CE-AB27-5176955D707B}"/>
                  </a:ext>
                </a:extLst>
              </p:cNvPr>
              <p:cNvSpPr/>
              <p:nvPr/>
            </p:nvSpPr>
            <p:spPr>
              <a:xfrm>
                <a:off x="5626417" y="3353847"/>
                <a:ext cx="464634" cy="467201"/>
              </a:xfrm>
              <a:custGeom>
                <a:avLst/>
                <a:gdLst>
                  <a:gd name="connsiteX0" fmla="*/ 463391 w 464634"/>
                  <a:gd name="connsiteY0" fmla="*/ 0 h 467201"/>
                  <a:gd name="connsiteX1" fmla="*/ 463391 w 464634"/>
                  <a:gd name="connsiteY1" fmla="*/ 467201 h 467201"/>
                  <a:gd name="connsiteX2" fmla="*/ 1524 w 464634"/>
                  <a:gd name="connsiteY2" fmla="*/ 467201 h 467201"/>
                  <a:gd name="connsiteX3" fmla="*/ 1524 w 464634"/>
                  <a:gd name="connsiteY3" fmla="*/ 1810 h 467201"/>
                  <a:gd name="connsiteX4" fmla="*/ 0 w 464634"/>
                  <a:gd name="connsiteY4" fmla="*/ 3143 h 467201"/>
                  <a:gd name="connsiteX5" fmla="*/ 464629 w 464634"/>
                  <a:gd name="connsiteY5" fmla="*/ 1619 h 467201"/>
                  <a:gd name="connsiteX6" fmla="*/ 463391 w 464634"/>
                  <a:gd name="connsiteY6" fmla="*/ 0 h 467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634" h="467201">
                    <a:moveTo>
                      <a:pt x="463391" y="0"/>
                    </a:moveTo>
                    <a:cubicBezTo>
                      <a:pt x="463391" y="154591"/>
                      <a:pt x="463391" y="309277"/>
                      <a:pt x="463391" y="467201"/>
                    </a:cubicBezTo>
                    <a:cubicBezTo>
                      <a:pt x="307943" y="467201"/>
                      <a:pt x="155829" y="467201"/>
                      <a:pt x="1524" y="467201"/>
                    </a:cubicBezTo>
                    <a:cubicBezTo>
                      <a:pt x="1524" y="310801"/>
                      <a:pt x="1524" y="156305"/>
                      <a:pt x="1524" y="1810"/>
                    </a:cubicBezTo>
                    <a:lnTo>
                      <a:pt x="0" y="3143"/>
                    </a:lnTo>
                    <a:cubicBezTo>
                      <a:pt x="154877" y="2667"/>
                      <a:pt x="309848" y="2096"/>
                      <a:pt x="464629" y="1619"/>
                    </a:cubicBezTo>
                    <a:cubicBezTo>
                      <a:pt x="464725" y="1524"/>
                      <a:pt x="463391" y="0"/>
                      <a:pt x="463391" y="0"/>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025FD0F-6770-4C2D-B434-2F07957B60EA}"/>
                  </a:ext>
                </a:extLst>
              </p:cNvPr>
              <p:cNvSpPr/>
              <p:nvPr/>
            </p:nvSpPr>
            <p:spPr>
              <a:xfrm>
                <a:off x="7970614" y="2896647"/>
                <a:ext cx="458819" cy="457295"/>
              </a:xfrm>
              <a:custGeom>
                <a:avLst/>
                <a:gdLst>
                  <a:gd name="connsiteX0" fmla="*/ 458819 w 458819"/>
                  <a:gd name="connsiteY0" fmla="*/ 0 h 457295"/>
                  <a:gd name="connsiteX1" fmla="*/ 458819 w 458819"/>
                  <a:gd name="connsiteY1" fmla="*/ 457295 h 457295"/>
                  <a:gd name="connsiteX2" fmla="*/ 0 w 458819"/>
                  <a:gd name="connsiteY2" fmla="*/ 457295 h 457295"/>
                  <a:gd name="connsiteX3" fmla="*/ 0 w 458819"/>
                  <a:gd name="connsiteY3" fmla="*/ 0 h 457295"/>
                  <a:gd name="connsiteX4" fmla="*/ 458819 w 458819"/>
                  <a:gd name="connsiteY4" fmla="*/ 0 h 4572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819" h="457295">
                    <a:moveTo>
                      <a:pt x="458819" y="0"/>
                    </a:moveTo>
                    <a:cubicBezTo>
                      <a:pt x="458819" y="154210"/>
                      <a:pt x="458819" y="304419"/>
                      <a:pt x="458819" y="457295"/>
                    </a:cubicBezTo>
                    <a:cubicBezTo>
                      <a:pt x="305371" y="457295"/>
                      <a:pt x="154114" y="457295"/>
                      <a:pt x="0" y="457295"/>
                    </a:cubicBezTo>
                    <a:cubicBezTo>
                      <a:pt x="0" y="304324"/>
                      <a:pt x="0" y="153067"/>
                      <a:pt x="0" y="0"/>
                    </a:cubicBezTo>
                    <a:cubicBezTo>
                      <a:pt x="154210" y="0"/>
                      <a:pt x="306610" y="0"/>
                      <a:pt x="458819" y="0"/>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163E1739-C0ED-4B6F-86C8-62825CD3274C}"/>
                  </a:ext>
                </a:extLst>
              </p:cNvPr>
              <p:cNvSpPr/>
              <p:nvPr/>
            </p:nvSpPr>
            <p:spPr>
              <a:xfrm>
                <a:off x="465009" y="2894837"/>
                <a:ext cx="465486" cy="460914"/>
              </a:xfrm>
              <a:custGeom>
                <a:avLst/>
                <a:gdLst>
                  <a:gd name="connsiteX0" fmla="*/ 1333 w 465486"/>
                  <a:gd name="connsiteY0" fmla="*/ 460915 h 460914"/>
                  <a:gd name="connsiteX1" fmla="*/ 5525 w 465486"/>
                  <a:gd name="connsiteY1" fmla="*/ 57055 h 460914"/>
                  <a:gd name="connsiteX2" fmla="*/ 5525 w 465486"/>
                  <a:gd name="connsiteY2" fmla="*/ 0 h 460914"/>
                  <a:gd name="connsiteX3" fmla="*/ 465487 w 465486"/>
                  <a:gd name="connsiteY3" fmla="*/ 0 h 460914"/>
                  <a:gd name="connsiteX4" fmla="*/ 465487 w 465486"/>
                  <a:gd name="connsiteY4" fmla="*/ 459391 h 460914"/>
                  <a:gd name="connsiteX5" fmla="*/ 0 w 465486"/>
                  <a:gd name="connsiteY5" fmla="*/ 459391 h 460914"/>
                  <a:gd name="connsiteX6" fmla="*/ 1333 w 465486"/>
                  <a:gd name="connsiteY6" fmla="*/ 460915 h 46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486" h="460914">
                    <a:moveTo>
                      <a:pt x="1333" y="460915"/>
                    </a:moveTo>
                    <a:cubicBezTo>
                      <a:pt x="2762" y="326327"/>
                      <a:pt x="4096" y="191643"/>
                      <a:pt x="5525" y="57055"/>
                    </a:cubicBezTo>
                    <a:cubicBezTo>
                      <a:pt x="5715" y="38481"/>
                      <a:pt x="5525" y="20003"/>
                      <a:pt x="5525" y="0"/>
                    </a:cubicBezTo>
                    <a:cubicBezTo>
                      <a:pt x="162211" y="0"/>
                      <a:pt x="312230" y="0"/>
                      <a:pt x="465487" y="0"/>
                    </a:cubicBezTo>
                    <a:cubicBezTo>
                      <a:pt x="465487" y="153448"/>
                      <a:pt x="465487" y="304705"/>
                      <a:pt x="465487" y="459391"/>
                    </a:cubicBezTo>
                    <a:cubicBezTo>
                      <a:pt x="309658" y="459391"/>
                      <a:pt x="154877" y="459391"/>
                      <a:pt x="0" y="459391"/>
                    </a:cubicBezTo>
                    <a:lnTo>
                      <a:pt x="1333" y="460915"/>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C1B0EB3A-ED0D-435D-A625-EC6E7D8C8908}"/>
                  </a:ext>
                </a:extLst>
              </p:cNvPr>
              <p:cNvSpPr/>
              <p:nvPr/>
            </p:nvSpPr>
            <p:spPr>
              <a:xfrm>
                <a:off x="5160549" y="2895504"/>
                <a:ext cx="467391" cy="461581"/>
              </a:xfrm>
              <a:custGeom>
                <a:avLst/>
                <a:gdLst>
                  <a:gd name="connsiteX0" fmla="*/ 467392 w 467391"/>
                  <a:gd name="connsiteY0" fmla="*/ 460153 h 461581"/>
                  <a:gd name="connsiteX1" fmla="*/ 0 w 467391"/>
                  <a:gd name="connsiteY1" fmla="*/ 460153 h 461581"/>
                  <a:gd name="connsiteX2" fmla="*/ 0 w 467391"/>
                  <a:gd name="connsiteY2" fmla="*/ 0 h 461581"/>
                  <a:gd name="connsiteX3" fmla="*/ 457391 w 467391"/>
                  <a:gd name="connsiteY3" fmla="*/ 0 h 461581"/>
                  <a:gd name="connsiteX4" fmla="*/ 460153 w 467391"/>
                  <a:gd name="connsiteY4" fmla="*/ 49054 h 461581"/>
                  <a:gd name="connsiteX5" fmla="*/ 460534 w 467391"/>
                  <a:gd name="connsiteY5" fmla="*/ 410337 h 461581"/>
                  <a:gd name="connsiteX6" fmla="*/ 465773 w 467391"/>
                  <a:gd name="connsiteY6" fmla="*/ 461582 h 461581"/>
                  <a:gd name="connsiteX7" fmla="*/ 467392 w 467391"/>
                  <a:gd name="connsiteY7" fmla="*/ 460153 h 461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391" h="461581">
                    <a:moveTo>
                      <a:pt x="467392" y="460153"/>
                    </a:moveTo>
                    <a:cubicBezTo>
                      <a:pt x="312515" y="460153"/>
                      <a:pt x="157639" y="460153"/>
                      <a:pt x="0" y="460153"/>
                    </a:cubicBezTo>
                    <a:cubicBezTo>
                      <a:pt x="0" y="305276"/>
                      <a:pt x="0" y="154019"/>
                      <a:pt x="0" y="0"/>
                    </a:cubicBezTo>
                    <a:cubicBezTo>
                      <a:pt x="151829" y="0"/>
                      <a:pt x="301847" y="0"/>
                      <a:pt x="457391" y="0"/>
                    </a:cubicBezTo>
                    <a:cubicBezTo>
                      <a:pt x="458343" y="15621"/>
                      <a:pt x="460153" y="32385"/>
                      <a:pt x="460153" y="49054"/>
                    </a:cubicBezTo>
                    <a:cubicBezTo>
                      <a:pt x="460439" y="169450"/>
                      <a:pt x="460058" y="289941"/>
                      <a:pt x="460534" y="410337"/>
                    </a:cubicBezTo>
                    <a:cubicBezTo>
                      <a:pt x="460629" y="427482"/>
                      <a:pt x="463963" y="444532"/>
                      <a:pt x="465773" y="461582"/>
                    </a:cubicBezTo>
                    <a:cubicBezTo>
                      <a:pt x="465963" y="461486"/>
                      <a:pt x="467392" y="460153"/>
                      <a:pt x="467392" y="460153"/>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46E8785A-B4FD-458E-B434-A0753D299A81}"/>
                  </a:ext>
                </a:extLst>
              </p:cNvPr>
              <p:cNvSpPr/>
              <p:nvPr/>
            </p:nvSpPr>
            <p:spPr>
              <a:xfrm>
                <a:off x="4857" y="3354228"/>
                <a:ext cx="461581" cy="467391"/>
              </a:xfrm>
              <a:custGeom>
                <a:avLst/>
                <a:gdLst>
                  <a:gd name="connsiteX0" fmla="*/ 460153 w 461581"/>
                  <a:gd name="connsiteY0" fmla="*/ 0 h 467391"/>
                  <a:gd name="connsiteX1" fmla="*/ 460153 w 461581"/>
                  <a:gd name="connsiteY1" fmla="*/ 467392 h 467391"/>
                  <a:gd name="connsiteX2" fmla="*/ 0 w 461581"/>
                  <a:gd name="connsiteY2" fmla="*/ 467392 h 467391"/>
                  <a:gd name="connsiteX3" fmla="*/ 0 w 461581"/>
                  <a:gd name="connsiteY3" fmla="*/ 9906 h 467391"/>
                  <a:gd name="connsiteX4" fmla="*/ 48959 w 461581"/>
                  <a:gd name="connsiteY4" fmla="*/ 7048 h 467391"/>
                  <a:gd name="connsiteX5" fmla="*/ 410337 w 461581"/>
                  <a:gd name="connsiteY5" fmla="*/ 6667 h 467391"/>
                  <a:gd name="connsiteX6" fmla="*/ 461582 w 461581"/>
                  <a:gd name="connsiteY6" fmla="*/ 1429 h 467391"/>
                  <a:gd name="connsiteX7" fmla="*/ 460153 w 461581"/>
                  <a:gd name="connsiteY7" fmla="*/ 0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581" h="467391">
                    <a:moveTo>
                      <a:pt x="460153" y="0"/>
                    </a:moveTo>
                    <a:cubicBezTo>
                      <a:pt x="460153" y="154877"/>
                      <a:pt x="460153" y="309848"/>
                      <a:pt x="460153" y="467392"/>
                    </a:cubicBezTo>
                    <a:cubicBezTo>
                      <a:pt x="305372" y="467392"/>
                      <a:pt x="154115" y="467392"/>
                      <a:pt x="0" y="467392"/>
                    </a:cubicBezTo>
                    <a:cubicBezTo>
                      <a:pt x="0" y="315563"/>
                      <a:pt x="0" y="165544"/>
                      <a:pt x="0" y="9906"/>
                    </a:cubicBezTo>
                    <a:cubicBezTo>
                      <a:pt x="15621" y="8953"/>
                      <a:pt x="32290" y="7144"/>
                      <a:pt x="48959" y="7048"/>
                    </a:cubicBezTo>
                    <a:cubicBezTo>
                      <a:pt x="169450" y="6763"/>
                      <a:pt x="289846" y="7144"/>
                      <a:pt x="410337" y="6667"/>
                    </a:cubicBezTo>
                    <a:cubicBezTo>
                      <a:pt x="427482" y="6572"/>
                      <a:pt x="444532" y="3334"/>
                      <a:pt x="461582" y="1429"/>
                    </a:cubicBezTo>
                    <a:cubicBezTo>
                      <a:pt x="461486" y="1524"/>
                      <a:pt x="460153" y="0"/>
                      <a:pt x="460153" y="0"/>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8E03502E-4C92-4357-97A3-F317EFD560FC}"/>
                  </a:ext>
                </a:extLst>
              </p:cNvPr>
              <p:cNvSpPr/>
              <p:nvPr/>
            </p:nvSpPr>
            <p:spPr>
              <a:xfrm>
                <a:off x="10313002" y="3363657"/>
                <a:ext cx="457200" cy="457771"/>
              </a:xfrm>
              <a:custGeom>
                <a:avLst/>
                <a:gdLst>
                  <a:gd name="connsiteX0" fmla="*/ 0 w 457200"/>
                  <a:gd name="connsiteY0" fmla="*/ 0 h 457771"/>
                  <a:gd name="connsiteX1" fmla="*/ 457200 w 457200"/>
                  <a:gd name="connsiteY1" fmla="*/ 0 h 457771"/>
                  <a:gd name="connsiteX2" fmla="*/ 457200 w 457200"/>
                  <a:gd name="connsiteY2" fmla="*/ 457771 h 457771"/>
                  <a:gd name="connsiteX3" fmla="*/ 0 w 457200"/>
                  <a:gd name="connsiteY3" fmla="*/ 457771 h 457771"/>
                  <a:gd name="connsiteX4" fmla="*/ 0 w 457200"/>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771">
                    <a:moveTo>
                      <a:pt x="0" y="0"/>
                    </a:moveTo>
                    <a:cubicBezTo>
                      <a:pt x="153638" y="0"/>
                      <a:pt x="303752" y="0"/>
                      <a:pt x="457200" y="0"/>
                    </a:cubicBezTo>
                    <a:cubicBezTo>
                      <a:pt x="457200" y="152686"/>
                      <a:pt x="457200" y="303752"/>
                      <a:pt x="457200" y="457771"/>
                    </a:cubicBezTo>
                    <a:cubicBezTo>
                      <a:pt x="305086" y="457771"/>
                      <a:pt x="153829" y="457771"/>
                      <a:pt x="0" y="457771"/>
                    </a:cubicBezTo>
                    <a:cubicBezTo>
                      <a:pt x="0" y="305657"/>
                      <a:pt x="0" y="155543"/>
                      <a:pt x="0"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67F7F08-973A-45F5-9554-AAC7A6A84215}"/>
                  </a:ext>
                </a:extLst>
              </p:cNvPr>
              <p:cNvSpPr/>
              <p:nvPr/>
            </p:nvSpPr>
            <p:spPr>
              <a:xfrm>
                <a:off x="9376219" y="3364420"/>
                <a:ext cx="458628" cy="456818"/>
              </a:xfrm>
              <a:custGeom>
                <a:avLst/>
                <a:gdLst>
                  <a:gd name="connsiteX0" fmla="*/ 0 w 458628"/>
                  <a:gd name="connsiteY0" fmla="*/ 456819 h 456818"/>
                  <a:gd name="connsiteX1" fmla="*/ 0 w 458628"/>
                  <a:gd name="connsiteY1" fmla="*/ 0 h 456818"/>
                  <a:gd name="connsiteX2" fmla="*/ 458629 w 458628"/>
                  <a:gd name="connsiteY2" fmla="*/ 0 h 456818"/>
                  <a:gd name="connsiteX3" fmla="*/ 458629 w 458628"/>
                  <a:gd name="connsiteY3" fmla="*/ 456819 h 456818"/>
                  <a:gd name="connsiteX4" fmla="*/ 0 w 458628"/>
                  <a:gd name="connsiteY4" fmla="*/ 456819 h 456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628" h="456818">
                    <a:moveTo>
                      <a:pt x="0" y="456819"/>
                    </a:moveTo>
                    <a:cubicBezTo>
                      <a:pt x="0" y="303086"/>
                      <a:pt x="0" y="153067"/>
                      <a:pt x="0" y="0"/>
                    </a:cubicBezTo>
                    <a:cubicBezTo>
                      <a:pt x="152781" y="0"/>
                      <a:pt x="303943" y="0"/>
                      <a:pt x="458629" y="0"/>
                    </a:cubicBezTo>
                    <a:cubicBezTo>
                      <a:pt x="458629" y="152114"/>
                      <a:pt x="458629" y="302895"/>
                      <a:pt x="458629" y="456819"/>
                    </a:cubicBezTo>
                    <a:cubicBezTo>
                      <a:pt x="306895" y="456819"/>
                      <a:pt x="155829" y="456819"/>
                      <a:pt x="0" y="45681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82ADE0B-8922-421D-9333-3AD45DB1DB8C}"/>
                  </a:ext>
                </a:extLst>
              </p:cNvPr>
              <p:cNvSpPr/>
              <p:nvPr/>
            </p:nvSpPr>
            <p:spPr>
              <a:xfrm>
                <a:off x="8437435" y="3364705"/>
                <a:ext cx="458533" cy="456437"/>
              </a:xfrm>
              <a:custGeom>
                <a:avLst/>
                <a:gdLst>
                  <a:gd name="connsiteX0" fmla="*/ 0 w 458533"/>
                  <a:gd name="connsiteY0" fmla="*/ 456438 h 456437"/>
                  <a:gd name="connsiteX1" fmla="*/ 0 w 458533"/>
                  <a:gd name="connsiteY1" fmla="*/ 0 h 456437"/>
                  <a:gd name="connsiteX2" fmla="*/ 458534 w 458533"/>
                  <a:gd name="connsiteY2" fmla="*/ 0 h 456437"/>
                  <a:gd name="connsiteX3" fmla="*/ 458534 w 458533"/>
                  <a:gd name="connsiteY3" fmla="*/ 456438 h 456437"/>
                  <a:gd name="connsiteX4" fmla="*/ 0 w 458533"/>
                  <a:gd name="connsiteY4" fmla="*/ 456438 h 456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533" h="456437">
                    <a:moveTo>
                      <a:pt x="0" y="456438"/>
                    </a:moveTo>
                    <a:cubicBezTo>
                      <a:pt x="0" y="302990"/>
                      <a:pt x="0" y="153257"/>
                      <a:pt x="0" y="0"/>
                    </a:cubicBezTo>
                    <a:cubicBezTo>
                      <a:pt x="152971" y="0"/>
                      <a:pt x="304133" y="0"/>
                      <a:pt x="458534" y="0"/>
                    </a:cubicBezTo>
                    <a:cubicBezTo>
                      <a:pt x="458534" y="151448"/>
                      <a:pt x="458534" y="302323"/>
                      <a:pt x="458534" y="456438"/>
                    </a:cubicBezTo>
                    <a:cubicBezTo>
                      <a:pt x="307181" y="456438"/>
                      <a:pt x="156020" y="456438"/>
                      <a:pt x="0" y="4564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44CAF89-E67F-4E3D-99AA-4E2EA483DB4E}"/>
                  </a:ext>
                </a:extLst>
              </p:cNvPr>
              <p:cNvSpPr/>
              <p:nvPr/>
            </p:nvSpPr>
            <p:spPr>
              <a:xfrm>
                <a:off x="6564058" y="3364896"/>
                <a:ext cx="457961" cy="455294"/>
              </a:xfrm>
              <a:custGeom>
                <a:avLst/>
                <a:gdLst>
                  <a:gd name="connsiteX0" fmla="*/ 0 w 457961"/>
                  <a:gd name="connsiteY0" fmla="*/ 455295 h 455294"/>
                  <a:gd name="connsiteX1" fmla="*/ 0 w 457961"/>
                  <a:gd name="connsiteY1" fmla="*/ 0 h 455294"/>
                  <a:gd name="connsiteX2" fmla="*/ 457962 w 457961"/>
                  <a:gd name="connsiteY2" fmla="*/ 0 h 455294"/>
                  <a:gd name="connsiteX3" fmla="*/ 457962 w 457961"/>
                  <a:gd name="connsiteY3" fmla="*/ 455295 h 455294"/>
                  <a:gd name="connsiteX4" fmla="*/ 0 w 457961"/>
                  <a:gd name="connsiteY4" fmla="*/ 455295 h 455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961" h="455294">
                    <a:moveTo>
                      <a:pt x="0" y="455295"/>
                    </a:moveTo>
                    <a:cubicBezTo>
                      <a:pt x="0" y="303562"/>
                      <a:pt x="0" y="153638"/>
                      <a:pt x="0" y="0"/>
                    </a:cubicBezTo>
                    <a:cubicBezTo>
                      <a:pt x="152876" y="0"/>
                      <a:pt x="303943" y="0"/>
                      <a:pt x="457962" y="0"/>
                    </a:cubicBezTo>
                    <a:cubicBezTo>
                      <a:pt x="457962" y="151257"/>
                      <a:pt x="457962" y="301181"/>
                      <a:pt x="457962" y="455295"/>
                    </a:cubicBezTo>
                    <a:cubicBezTo>
                      <a:pt x="307753" y="455295"/>
                      <a:pt x="156686" y="455295"/>
                      <a:pt x="0" y="45529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D1C837D2-5BC2-4D04-A988-2CA9A2354737}"/>
                  </a:ext>
                </a:extLst>
              </p:cNvPr>
              <p:cNvSpPr/>
              <p:nvPr/>
            </p:nvSpPr>
            <p:spPr>
              <a:xfrm>
                <a:off x="7503318" y="3364420"/>
                <a:ext cx="458057" cy="457962"/>
              </a:xfrm>
              <a:custGeom>
                <a:avLst/>
                <a:gdLst>
                  <a:gd name="connsiteX0" fmla="*/ 458058 w 458057"/>
                  <a:gd name="connsiteY0" fmla="*/ 457962 h 457962"/>
                  <a:gd name="connsiteX1" fmla="*/ 0 w 458057"/>
                  <a:gd name="connsiteY1" fmla="*/ 457962 h 457962"/>
                  <a:gd name="connsiteX2" fmla="*/ 0 w 458057"/>
                  <a:gd name="connsiteY2" fmla="*/ 0 h 457962"/>
                  <a:gd name="connsiteX3" fmla="*/ 458058 w 458057"/>
                  <a:gd name="connsiteY3" fmla="*/ 0 h 457962"/>
                  <a:gd name="connsiteX4" fmla="*/ 458058 w 458057"/>
                  <a:gd name="connsiteY4" fmla="*/ 457962 h 4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057" h="457962">
                    <a:moveTo>
                      <a:pt x="458058" y="457962"/>
                    </a:moveTo>
                    <a:cubicBezTo>
                      <a:pt x="303371" y="457962"/>
                      <a:pt x="153162" y="457962"/>
                      <a:pt x="0" y="457962"/>
                    </a:cubicBezTo>
                    <a:cubicBezTo>
                      <a:pt x="0" y="304800"/>
                      <a:pt x="0" y="153543"/>
                      <a:pt x="0" y="0"/>
                    </a:cubicBezTo>
                    <a:cubicBezTo>
                      <a:pt x="153162" y="0"/>
                      <a:pt x="304514" y="0"/>
                      <a:pt x="458058" y="0"/>
                    </a:cubicBezTo>
                    <a:cubicBezTo>
                      <a:pt x="458058" y="153162"/>
                      <a:pt x="458058" y="303086"/>
                      <a:pt x="458058" y="457962"/>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CD5119CF-EAB6-4F11-B48C-D706369EB201}"/>
                  </a:ext>
                </a:extLst>
              </p:cNvPr>
              <p:cNvSpPr/>
              <p:nvPr/>
            </p:nvSpPr>
            <p:spPr>
              <a:xfrm>
                <a:off x="11252548" y="3364324"/>
                <a:ext cx="456723" cy="458057"/>
              </a:xfrm>
              <a:custGeom>
                <a:avLst/>
                <a:gdLst>
                  <a:gd name="connsiteX0" fmla="*/ 0 w 456723"/>
                  <a:gd name="connsiteY0" fmla="*/ 0 h 458057"/>
                  <a:gd name="connsiteX1" fmla="*/ 456723 w 456723"/>
                  <a:gd name="connsiteY1" fmla="*/ 0 h 458057"/>
                  <a:gd name="connsiteX2" fmla="*/ 456723 w 456723"/>
                  <a:gd name="connsiteY2" fmla="*/ 458057 h 458057"/>
                  <a:gd name="connsiteX3" fmla="*/ 0 w 456723"/>
                  <a:gd name="connsiteY3" fmla="*/ 458057 h 458057"/>
                  <a:gd name="connsiteX4" fmla="*/ 0 w 456723"/>
                  <a:gd name="connsiteY4" fmla="*/ 0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8057">
                    <a:moveTo>
                      <a:pt x="0" y="0"/>
                    </a:moveTo>
                    <a:cubicBezTo>
                      <a:pt x="151448" y="0"/>
                      <a:pt x="302609" y="0"/>
                      <a:pt x="456723" y="0"/>
                    </a:cubicBezTo>
                    <a:cubicBezTo>
                      <a:pt x="456723" y="153734"/>
                      <a:pt x="456723" y="304895"/>
                      <a:pt x="456723" y="458057"/>
                    </a:cubicBezTo>
                    <a:cubicBezTo>
                      <a:pt x="303752" y="458057"/>
                      <a:pt x="153638" y="458057"/>
                      <a:pt x="0" y="458057"/>
                    </a:cubicBezTo>
                    <a:cubicBezTo>
                      <a:pt x="0" y="305657"/>
                      <a:pt x="0" y="154400"/>
                      <a:pt x="0" y="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7D870DC-086A-42B3-A256-5BDF9B5456BA}"/>
                  </a:ext>
                </a:extLst>
              </p:cNvPr>
              <p:cNvSpPr/>
              <p:nvPr/>
            </p:nvSpPr>
            <p:spPr>
              <a:xfrm>
                <a:off x="943069" y="3364229"/>
                <a:ext cx="455390" cy="456819"/>
              </a:xfrm>
              <a:custGeom>
                <a:avLst/>
                <a:gdLst>
                  <a:gd name="connsiteX0" fmla="*/ 0 w 455390"/>
                  <a:gd name="connsiteY0" fmla="*/ 456819 h 456819"/>
                  <a:gd name="connsiteX1" fmla="*/ 0 w 455390"/>
                  <a:gd name="connsiteY1" fmla="*/ 0 h 456819"/>
                  <a:gd name="connsiteX2" fmla="*/ 455390 w 455390"/>
                  <a:gd name="connsiteY2" fmla="*/ 0 h 456819"/>
                  <a:gd name="connsiteX3" fmla="*/ 455390 w 455390"/>
                  <a:gd name="connsiteY3" fmla="*/ 456819 h 456819"/>
                  <a:gd name="connsiteX4" fmla="*/ 0 w 455390"/>
                  <a:gd name="connsiteY4" fmla="*/ 456819 h 4568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6819">
                    <a:moveTo>
                      <a:pt x="0" y="456819"/>
                    </a:moveTo>
                    <a:cubicBezTo>
                      <a:pt x="0" y="302990"/>
                      <a:pt x="0" y="153067"/>
                      <a:pt x="0" y="0"/>
                    </a:cubicBezTo>
                    <a:cubicBezTo>
                      <a:pt x="151638" y="0"/>
                      <a:pt x="301371" y="0"/>
                      <a:pt x="455390" y="0"/>
                    </a:cubicBezTo>
                    <a:cubicBezTo>
                      <a:pt x="455390" y="151733"/>
                      <a:pt x="455390" y="302609"/>
                      <a:pt x="455390" y="456819"/>
                    </a:cubicBezTo>
                    <a:cubicBezTo>
                      <a:pt x="306324" y="456819"/>
                      <a:pt x="155353" y="456819"/>
                      <a:pt x="0" y="45681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94699A2B-3A49-44BD-BA34-182BEC652562}"/>
                  </a:ext>
                </a:extLst>
              </p:cNvPr>
              <p:cNvSpPr/>
              <p:nvPr/>
            </p:nvSpPr>
            <p:spPr>
              <a:xfrm>
                <a:off x="4691538" y="3364039"/>
                <a:ext cx="455390" cy="458152"/>
              </a:xfrm>
              <a:custGeom>
                <a:avLst/>
                <a:gdLst>
                  <a:gd name="connsiteX0" fmla="*/ 455390 w 455390"/>
                  <a:gd name="connsiteY0" fmla="*/ 458153 h 458152"/>
                  <a:gd name="connsiteX1" fmla="*/ 0 w 455390"/>
                  <a:gd name="connsiteY1" fmla="*/ 458153 h 458152"/>
                  <a:gd name="connsiteX2" fmla="*/ 0 w 455390"/>
                  <a:gd name="connsiteY2" fmla="*/ 0 h 458152"/>
                  <a:gd name="connsiteX3" fmla="*/ 455390 w 455390"/>
                  <a:gd name="connsiteY3" fmla="*/ 0 h 458152"/>
                  <a:gd name="connsiteX4" fmla="*/ 455390 w 455390"/>
                  <a:gd name="connsiteY4" fmla="*/ 458153 h 458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8152">
                    <a:moveTo>
                      <a:pt x="455390" y="458153"/>
                    </a:moveTo>
                    <a:cubicBezTo>
                      <a:pt x="301657" y="458153"/>
                      <a:pt x="151924" y="458153"/>
                      <a:pt x="0" y="458153"/>
                    </a:cubicBezTo>
                    <a:cubicBezTo>
                      <a:pt x="0" y="304990"/>
                      <a:pt x="0" y="153924"/>
                      <a:pt x="0" y="0"/>
                    </a:cubicBezTo>
                    <a:cubicBezTo>
                      <a:pt x="152495" y="0"/>
                      <a:pt x="302229" y="0"/>
                      <a:pt x="455390" y="0"/>
                    </a:cubicBezTo>
                    <a:cubicBezTo>
                      <a:pt x="455390" y="152305"/>
                      <a:pt x="455390" y="303181"/>
                      <a:pt x="455390" y="458153"/>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B249BE40-F487-4F65-9119-7DC16726810E}"/>
                  </a:ext>
                </a:extLst>
              </p:cNvPr>
              <p:cNvSpPr/>
              <p:nvPr/>
            </p:nvSpPr>
            <p:spPr>
              <a:xfrm>
                <a:off x="7034116" y="2896361"/>
                <a:ext cx="456723" cy="457485"/>
              </a:xfrm>
              <a:custGeom>
                <a:avLst/>
                <a:gdLst>
                  <a:gd name="connsiteX0" fmla="*/ 0 w 456723"/>
                  <a:gd name="connsiteY0" fmla="*/ 457486 h 457485"/>
                  <a:gd name="connsiteX1" fmla="*/ 0 w 456723"/>
                  <a:gd name="connsiteY1" fmla="*/ 0 h 457485"/>
                  <a:gd name="connsiteX2" fmla="*/ 456724 w 456723"/>
                  <a:gd name="connsiteY2" fmla="*/ 0 h 457485"/>
                  <a:gd name="connsiteX3" fmla="*/ 456724 w 456723"/>
                  <a:gd name="connsiteY3" fmla="*/ 457486 h 457485"/>
                  <a:gd name="connsiteX4" fmla="*/ 0 w 456723"/>
                  <a:gd name="connsiteY4" fmla="*/ 457486 h 457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7485">
                    <a:moveTo>
                      <a:pt x="0" y="457486"/>
                    </a:moveTo>
                    <a:cubicBezTo>
                      <a:pt x="0" y="303848"/>
                      <a:pt x="0" y="153734"/>
                      <a:pt x="0" y="0"/>
                    </a:cubicBezTo>
                    <a:cubicBezTo>
                      <a:pt x="151924" y="0"/>
                      <a:pt x="302705" y="0"/>
                      <a:pt x="456724" y="0"/>
                    </a:cubicBezTo>
                    <a:cubicBezTo>
                      <a:pt x="456724" y="152591"/>
                      <a:pt x="456724" y="303657"/>
                      <a:pt x="456724" y="457486"/>
                    </a:cubicBezTo>
                    <a:cubicBezTo>
                      <a:pt x="304895" y="457486"/>
                      <a:pt x="155163" y="457486"/>
                      <a:pt x="0" y="4574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1446DC1-F47E-4C9C-9BF0-1553D9B40A3C}"/>
                  </a:ext>
                </a:extLst>
              </p:cNvPr>
              <p:cNvSpPr/>
              <p:nvPr/>
            </p:nvSpPr>
            <p:spPr>
              <a:xfrm>
                <a:off x="8909970" y="2895027"/>
                <a:ext cx="454818" cy="458628"/>
              </a:xfrm>
              <a:custGeom>
                <a:avLst/>
                <a:gdLst>
                  <a:gd name="connsiteX0" fmla="*/ 0 w 454818"/>
                  <a:gd name="connsiteY0" fmla="*/ 0 h 458628"/>
                  <a:gd name="connsiteX1" fmla="*/ 454819 w 454818"/>
                  <a:gd name="connsiteY1" fmla="*/ 0 h 458628"/>
                  <a:gd name="connsiteX2" fmla="*/ 454819 w 454818"/>
                  <a:gd name="connsiteY2" fmla="*/ 458629 h 458628"/>
                  <a:gd name="connsiteX3" fmla="*/ 0 w 454818"/>
                  <a:gd name="connsiteY3" fmla="*/ 458629 h 458628"/>
                  <a:gd name="connsiteX4" fmla="*/ 0 w 45481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18" h="458628">
                    <a:moveTo>
                      <a:pt x="0" y="0"/>
                    </a:moveTo>
                    <a:cubicBezTo>
                      <a:pt x="151829" y="0"/>
                      <a:pt x="301657" y="0"/>
                      <a:pt x="454819" y="0"/>
                    </a:cubicBezTo>
                    <a:cubicBezTo>
                      <a:pt x="454819" y="153257"/>
                      <a:pt x="454819" y="304419"/>
                      <a:pt x="454819" y="458629"/>
                    </a:cubicBezTo>
                    <a:cubicBezTo>
                      <a:pt x="304038" y="458629"/>
                      <a:pt x="154210" y="458629"/>
                      <a:pt x="0" y="458629"/>
                    </a:cubicBezTo>
                    <a:cubicBezTo>
                      <a:pt x="0" y="306800"/>
                      <a:pt x="0" y="154686"/>
                      <a:pt x="0" y="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B09A808-2A2F-4676-987C-C9F5591F33BB}"/>
                  </a:ext>
                </a:extLst>
              </p:cNvPr>
              <p:cNvSpPr/>
              <p:nvPr/>
            </p:nvSpPr>
            <p:spPr>
              <a:xfrm>
                <a:off x="10784204" y="2895027"/>
                <a:ext cx="454438" cy="458628"/>
              </a:xfrm>
              <a:custGeom>
                <a:avLst/>
                <a:gdLst>
                  <a:gd name="connsiteX0" fmla="*/ 0 w 454438"/>
                  <a:gd name="connsiteY0" fmla="*/ 0 h 458628"/>
                  <a:gd name="connsiteX1" fmla="*/ 454439 w 454438"/>
                  <a:gd name="connsiteY1" fmla="*/ 0 h 458628"/>
                  <a:gd name="connsiteX2" fmla="*/ 454439 w 454438"/>
                  <a:gd name="connsiteY2" fmla="*/ 458629 h 458628"/>
                  <a:gd name="connsiteX3" fmla="*/ 0 w 454438"/>
                  <a:gd name="connsiteY3" fmla="*/ 458629 h 458628"/>
                  <a:gd name="connsiteX4" fmla="*/ 0 w 45443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438" h="458628">
                    <a:moveTo>
                      <a:pt x="0" y="0"/>
                    </a:moveTo>
                    <a:cubicBezTo>
                      <a:pt x="152210" y="0"/>
                      <a:pt x="301848" y="0"/>
                      <a:pt x="454439" y="0"/>
                    </a:cubicBezTo>
                    <a:cubicBezTo>
                      <a:pt x="454439" y="153353"/>
                      <a:pt x="454439" y="304514"/>
                      <a:pt x="454439" y="458629"/>
                    </a:cubicBezTo>
                    <a:cubicBezTo>
                      <a:pt x="303657" y="458629"/>
                      <a:pt x="154020" y="458629"/>
                      <a:pt x="0" y="458629"/>
                    </a:cubicBezTo>
                    <a:cubicBezTo>
                      <a:pt x="0" y="306610"/>
                      <a:pt x="0" y="154496"/>
                      <a:pt x="0" y="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A2E9FDB-63E7-49C9-B8DD-D2AA32E9A158}"/>
                  </a:ext>
                </a:extLst>
              </p:cNvPr>
              <p:cNvSpPr/>
              <p:nvPr/>
            </p:nvSpPr>
            <p:spPr>
              <a:xfrm>
                <a:off x="2817685" y="3364134"/>
                <a:ext cx="455104" cy="458057"/>
              </a:xfrm>
              <a:custGeom>
                <a:avLst/>
                <a:gdLst>
                  <a:gd name="connsiteX0" fmla="*/ 455105 w 455104"/>
                  <a:gd name="connsiteY0" fmla="*/ 458057 h 458057"/>
                  <a:gd name="connsiteX1" fmla="*/ 0 w 455104"/>
                  <a:gd name="connsiteY1" fmla="*/ 458057 h 458057"/>
                  <a:gd name="connsiteX2" fmla="*/ 0 w 455104"/>
                  <a:gd name="connsiteY2" fmla="*/ 0 h 458057"/>
                  <a:gd name="connsiteX3" fmla="*/ 455105 w 455104"/>
                  <a:gd name="connsiteY3" fmla="*/ 0 h 458057"/>
                  <a:gd name="connsiteX4" fmla="*/ 455105 w 455104"/>
                  <a:gd name="connsiteY4" fmla="*/ 458057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104" h="458057">
                    <a:moveTo>
                      <a:pt x="455105" y="458057"/>
                    </a:moveTo>
                    <a:cubicBezTo>
                      <a:pt x="302514" y="458057"/>
                      <a:pt x="152781" y="458057"/>
                      <a:pt x="0" y="458057"/>
                    </a:cubicBezTo>
                    <a:cubicBezTo>
                      <a:pt x="0" y="304895"/>
                      <a:pt x="0" y="153924"/>
                      <a:pt x="0" y="0"/>
                    </a:cubicBezTo>
                    <a:cubicBezTo>
                      <a:pt x="151543" y="0"/>
                      <a:pt x="301276" y="0"/>
                      <a:pt x="455105" y="0"/>
                    </a:cubicBezTo>
                    <a:cubicBezTo>
                      <a:pt x="455105" y="151733"/>
                      <a:pt x="455105" y="302514"/>
                      <a:pt x="455105" y="458057"/>
                    </a:cubicBezTo>
                    <a:close/>
                  </a:path>
                </a:pathLst>
              </a:custGeom>
              <a:grpFill/>
              <a:ln w="9525"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2445283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486846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574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
        <p:nvSpPr>
          <p:cNvPr id="83" name="Oval 82">
            <a:extLst>
              <a:ext uri="{FF2B5EF4-FFF2-40B4-BE49-F238E27FC236}">
                <a16:creationId xmlns:a16="http://schemas.microsoft.com/office/drawing/2014/main" id="{E0EF1CE3-B138-4025-9457-F57D891E9C1A}"/>
              </a:ext>
            </a:extLst>
          </p:cNvPr>
          <p:cNvSpPr/>
          <p:nvPr userDrawn="1"/>
        </p:nvSpPr>
        <p:spPr>
          <a:xfrm>
            <a:off x="7616195" y="5774697"/>
            <a:ext cx="4218052" cy="427271"/>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2" name="Rectangle 9">
            <a:extLst>
              <a:ext uri="{FF2B5EF4-FFF2-40B4-BE49-F238E27FC236}">
                <a16:creationId xmlns:a16="http://schemas.microsoft.com/office/drawing/2014/main" id="{ECAB73F4-E473-439B-BB50-0578606CC7EF}"/>
              </a:ext>
            </a:extLst>
          </p:cNvPr>
          <p:cNvSpPr/>
          <p:nvPr userDrawn="1"/>
        </p:nvSpPr>
        <p:spPr>
          <a:xfrm>
            <a:off x="1414" y="5359092"/>
            <a:ext cx="12190587" cy="20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endParaRPr>
          </a:p>
        </p:txBody>
      </p:sp>
      <p:sp>
        <p:nvSpPr>
          <p:cNvPr id="3" name="Rectangle 10">
            <a:extLst>
              <a:ext uri="{FF2B5EF4-FFF2-40B4-BE49-F238E27FC236}">
                <a16:creationId xmlns:a16="http://schemas.microsoft.com/office/drawing/2014/main" id="{1AEACA65-E8F9-4D77-9680-D48DF233255D}"/>
              </a:ext>
            </a:extLst>
          </p:cNvPr>
          <p:cNvSpPr/>
          <p:nvPr userDrawn="1"/>
        </p:nvSpPr>
        <p:spPr>
          <a:xfrm>
            <a:off x="1414" y="5691742"/>
            <a:ext cx="12190587" cy="208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endParaRPr>
          </a:p>
        </p:txBody>
      </p:sp>
      <p:sp>
        <p:nvSpPr>
          <p:cNvPr id="4" name="Rectangle 11">
            <a:extLst>
              <a:ext uri="{FF2B5EF4-FFF2-40B4-BE49-F238E27FC236}">
                <a16:creationId xmlns:a16="http://schemas.microsoft.com/office/drawing/2014/main" id="{A6C2DA28-32AE-4A75-AFBF-243A2ED1881E}"/>
              </a:ext>
            </a:extLst>
          </p:cNvPr>
          <p:cNvSpPr/>
          <p:nvPr userDrawn="1"/>
        </p:nvSpPr>
        <p:spPr>
          <a:xfrm>
            <a:off x="1414" y="5026442"/>
            <a:ext cx="12190587" cy="208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endParaRPr>
          </a:p>
        </p:txBody>
      </p:sp>
      <p:sp>
        <p:nvSpPr>
          <p:cNvPr id="5" name="Rectangle 12">
            <a:extLst>
              <a:ext uri="{FF2B5EF4-FFF2-40B4-BE49-F238E27FC236}">
                <a16:creationId xmlns:a16="http://schemas.microsoft.com/office/drawing/2014/main" id="{8334E53B-E28F-4CAF-9834-5D2D01DBB76A}"/>
              </a:ext>
            </a:extLst>
          </p:cNvPr>
          <p:cNvSpPr/>
          <p:nvPr userDrawn="1"/>
        </p:nvSpPr>
        <p:spPr>
          <a:xfrm>
            <a:off x="1414" y="4693792"/>
            <a:ext cx="12190587" cy="2088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endParaRPr>
          </a:p>
        </p:txBody>
      </p:sp>
      <p:sp>
        <p:nvSpPr>
          <p:cNvPr id="9" name="Text Placeholder 9">
            <a:extLst>
              <a:ext uri="{FF2B5EF4-FFF2-40B4-BE49-F238E27FC236}">
                <a16:creationId xmlns:a16="http://schemas.microsoft.com/office/drawing/2014/main" id="{C1905D76-9A2F-4EEC-B48A-3B83D83902FC}"/>
              </a:ext>
            </a:extLst>
          </p:cNvPr>
          <p:cNvSpPr>
            <a:spLocks noGrp="1"/>
          </p:cNvSpPr>
          <p:nvPr>
            <p:ph type="body" sz="quarter" idx="11"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grpSp>
        <p:nvGrpSpPr>
          <p:cNvPr id="10" name="Group 9">
            <a:extLst>
              <a:ext uri="{FF2B5EF4-FFF2-40B4-BE49-F238E27FC236}">
                <a16:creationId xmlns:a16="http://schemas.microsoft.com/office/drawing/2014/main" id="{0C44A0A2-DB19-4836-A2D6-F5F327BA0729}"/>
              </a:ext>
            </a:extLst>
          </p:cNvPr>
          <p:cNvGrpSpPr/>
          <p:nvPr userDrawn="1"/>
        </p:nvGrpSpPr>
        <p:grpSpPr>
          <a:xfrm>
            <a:off x="4313" y="6319417"/>
            <a:ext cx="12183374" cy="538583"/>
            <a:chOff x="8626" y="6319417"/>
            <a:chExt cx="12183374" cy="538583"/>
          </a:xfrm>
          <a:solidFill>
            <a:schemeClr val="accent6"/>
          </a:solidFill>
        </p:grpSpPr>
        <p:grpSp>
          <p:nvGrpSpPr>
            <p:cNvPr id="11" name="Graphic 121">
              <a:extLst>
                <a:ext uri="{FF2B5EF4-FFF2-40B4-BE49-F238E27FC236}">
                  <a16:creationId xmlns:a16="http://schemas.microsoft.com/office/drawing/2014/main" id="{4B95F85C-8250-4D8C-AC8F-1F397F45B08F}"/>
                </a:ext>
              </a:extLst>
            </p:cNvPr>
            <p:cNvGrpSpPr/>
            <p:nvPr/>
          </p:nvGrpSpPr>
          <p:grpSpPr>
            <a:xfrm flipV="1">
              <a:off x="6096000" y="6319417"/>
              <a:ext cx="6096000" cy="538583"/>
              <a:chOff x="4762" y="2890837"/>
              <a:chExt cx="12182475" cy="1076325"/>
            </a:xfrm>
            <a:grpFill/>
          </p:grpSpPr>
          <p:sp>
            <p:nvSpPr>
              <p:cNvPr id="40" name="Freeform: Shape 39">
                <a:extLst>
                  <a:ext uri="{FF2B5EF4-FFF2-40B4-BE49-F238E27FC236}">
                    <a16:creationId xmlns:a16="http://schemas.microsoft.com/office/drawing/2014/main" id="{47B72CEC-8007-4638-95EB-AA0978400560}"/>
                  </a:ext>
                </a:extLst>
              </p:cNvPr>
              <p:cNvSpPr/>
              <p:nvPr/>
            </p:nvSpPr>
            <p:spPr>
              <a:xfrm>
                <a:off x="4857" y="3899629"/>
                <a:ext cx="12177807" cy="67722"/>
              </a:xfrm>
              <a:custGeom>
                <a:avLst/>
                <a:gdLst>
                  <a:gd name="connsiteX0" fmla="*/ 12177713 w 12177807"/>
                  <a:gd name="connsiteY0" fmla="*/ 66675 h 67722"/>
                  <a:gd name="connsiteX1" fmla="*/ 12111133 w 12177807"/>
                  <a:gd name="connsiteY1" fmla="*/ 67723 h 67722"/>
                  <a:gd name="connsiteX2" fmla="*/ 72962 w 12177807"/>
                  <a:gd name="connsiteY2" fmla="*/ 67723 h 67722"/>
                  <a:gd name="connsiteX3" fmla="*/ 0 w 12177807"/>
                  <a:gd name="connsiteY3" fmla="*/ 67723 h 67722"/>
                  <a:gd name="connsiteX4" fmla="*/ 0 w 12177807"/>
                  <a:gd name="connsiteY4" fmla="*/ 0 h 67722"/>
                  <a:gd name="connsiteX5" fmla="*/ 12177808 w 12177807"/>
                  <a:gd name="connsiteY5" fmla="*/ 0 h 67722"/>
                  <a:gd name="connsiteX6" fmla="*/ 12177713 w 12177807"/>
                  <a:gd name="connsiteY6" fmla="*/ 66675 h 67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7807" h="67722">
                    <a:moveTo>
                      <a:pt x="12177713" y="66675"/>
                    </a:moveTo>
                    <a:cubicBezTo>
                      <a:pt x="12155520" y="67056"/>
                      <a:pt x="12133326" y="67723"/>
                      <a:pt x="12111133" y="67723"/>
                    </a:cubicBezTo>
                    <a:cubicBezTo>
                      <a:pt x="8098441" y="67723"/>
                      <a:pt x="4085654" y="67723"/>
                      <a:pt x="72962" y="67723"/>
                    </a:cubicBezTo>
                    <a:cubicBezTo>
                      <a:pt x="49530" y="67723"/>
                      <a:pt x="26003" y="67723"/>
                      <a:pt x="0" y="67723"/>
                    </a:cubicBezTo>
                    <a:cubicBezTo>
                      <a:pt x="0" y="44767"/>
                      <a:pt x="0" y="26384"/>
                      <a:pt x="0" y="0"/>
                    </a:cubicBezTo>
                    <a:cubicBezTo>
                      <a:pt x="4058793" y="0"/>
                      <a:pt x="8118253" y="0"/>
                      <a:pt x="12177808" y="0"/>
                    </a:cubicBezTo>
                    <a:cubicBezTo>
                      <a:pt x="12177713" y="22288"/>
                      <a:pt x="12177713" y="44482"/>
                      <a:pt x="12177713" y="66675"/>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1B64394-6B30-48ED-9AF1-46ECF4159D7F}"/>
                  </a:ext>
                </a:extLst>
              </p:cNvPr>
              <p:cNvSpPr/>
              <p:nvPr/>
            </p:nvSpPr>
            <p:spPr>
              <a:xfrm>
                <a:off x="11719845" y="2890837"/>
                <a:ext cx="462724" cy="466343"/>
              </a:xfrm>
              <a:custGeom>
                <a:avLst/>
                <a:gdLst>
                  <a:gd name="connsiteX0" fmla="*/ 462724 w 462724"/>
                  <a:gd name="connsiteY0" fmla="*/ 466344 h 466343"/>
                  <a:gd name="connsiteX1" fmla="*/ 0 w 462724"/>
                  <a:gd name="connsiteY1" fmla="*/ 466344 h 466343"/>
                  <a:gd name="connsiteX2" fmla="*/ 0 w 462724"/>
                  <a:gd name="connsiteY2" fmla="*/ 0 h 466343"/>
                  <a:gd name="connsiteX3" fmla="*/ 462724 w 462724"/>
                  <a:gd name="connsiteY3" fmla="*/ 0 h 466343"/>
                  <a:gd name="connsiteX4" fmla="*/ 462724 w 462724"/>
                  <a:gd name="connsiteY4" fmla="*/ 466344 h 466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724" h="466343">
                    <a:moveTo>
                      <a:pt x="462724" y="466344"/>
                    </a:moveTo>
                    <a:cubicBezTo>
                      <a:pt x="309467" y="466344"/>
                      <a:pt x="156304" y="466344"/>
                      <a:pt x="0" y="466344"/>
                    </a:cubicBezTo>
                    <a:cubicBezTo>
                      <a:pt x="0" y="311182"/>
                      <a:pt x="0" y="160020"/>
                      <a:pt x="0" y="0"/>
                    </a:cubicBezTo>
                    <a:cubicBezTo>
                      <a:pt x="154019" y="0"/>
                      <a:pt x="308324" y="0"/>
                      <a:pt x="462724" y="0"/>
                    </a:cubicBezTo>
                    <a:cubicBezTo>
                      <a:pt x="462724" y="155448"/>
                      <a:pt x="462724" y="310896"/>
                      <a:pt x="462724" y="46634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90ABF158-954B-4477-A888-0D66D687BF20}"/>
                  </a:ext>
                </a:extLst>
              </p:cNvPr>
              <p:cNvSpPr/>
              <p:nvPr/>
            </p:nvSpPr>
            <p:spPr>
              <a:xfrm>
                <a:off x="1412366" y="2895980"/>
                <a:ext cx="463677" cy="459962"/>
              </a:xfrm>
              <a:custGeom>
                <a:avLst/>
                <a:gdLst>
                  <a:gd name="connsiteX0" fmla="*/ 463677 w 463677"/>
                  <a:gd name="connsiteY0" fmla="*/ 458438 h 459962"/>
                  <a:gd name="connsiteX1" fmla="*/ 0 w 463677"/>
                  <a:gd name="connsiteY1" fmla="*/ 458438 h 459962"/>
                  <a:gd name="connsiteX2" fmla="*/ 0 w 463677"/>
                  <a:gd name="connsiteY2" fmla="*/ 0 h 459962"/>
                  <a:gd name="connsiteX3" fmla="*/ 462248 w 463677"/>
                  <a:gd name="connsiteY3" fmla="*/ 0 h 459962"/>
                  <a:gd name="connsiteX4" fmla="*/ 462248 w 463677"/>
                  <a:gd name="connsiteY4" fmla="*/ 459962 h 459962"/>
                  <a:gd name="connsiteX5" fmla="*/ 463677 w 463677"/>
                  <a:gd name="connsiteY5" fmla="*/ 458438 h 459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677" h="459962">
                    <a:moveTo>
                      <a:pt x="463677" y="458438"/>
                    </a:moveTo>
                    <a:cubicBezTo>
                      <a:pt x="310229" y="458438"/>
                      <a:pt x="156686" y="458438"/>
                      <a:pt x="0" y="458438"/>
                    </a:cubicBezTo>
                    <a:cubicBezTo>
                      <a:pt x="0" y="306038"/>
                      <a:pt x="0" y="154781"/>
                      <a:pt x="0" y="0"/>
                    </a:cubicBezTo>
                    <a:cubicBezTo>
                      <a:pt x="151257" y="0"/>
                      <a:pt x="302419" y="0"/>
                      <a:pt x="462248" y="0"/>
                    </a:cubicBezTo>
                    <a:cubicBezTo>
                      <a:pt x="462248" y="153638"/>
                      <a:pt x="462248" y="306800"/>
                      <a:pt x="462248" y="459962"/>
                    </a:cubicBezTo>
                    <a:lnTo>
                      <a:pt x="463677" y="458438"/>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1AFE47F8-9086-43E9-BFCD-67EEF6E4C774}"/>
                  </a:ext>
                </a:extLst>
              </p:cNvPr>
              <p:cNvSpPr/>
              <p:nvPr/>
            </p:nvSpPr>
            <p:spPr>
              <a:xfrm>
                <a:off x="2340863" y="2895123"/>
                <a:ext cx="464724" cy="461295"/>
              </a:xfrm>
              <a:custGeom>
                <a:avLst/>
                <a:gdLst>
                  <a:gd name="connsiteX0" fmla="*/ 1524 w 464724"/>
                  <a:gd name="connsiteY0" fmla="*/ 461296 h 461295"/>
                  <a:gd name="connsiteX1" fmla="*/ 1524 w 464724"/>
                  <a:gd name="connsiteY1" fmla="*/ 0 h 461295"/>
                  <a:gd name="connsiteX2" fmla="*/ 464725 w 464724"/>
                  <a:gd name="connsiteY2" fmla="*/ 0 h 461295"/>
                  <a:gd name="connsiteX3" fmla="*/ 464725 w 464724"/>
                  <a:gd name="connsiteY3" fmla="*/ 459677 h 461295"/>
                  <a:gd name="connsiteX4" fmla="*/ 0 w 464724"/>
                  <a:gd name="connsiteY4" fmla="*/ 459677 h 461295"/>
                  <a:gd name="connsiteX5" fmla="*/ 1524 w 464724"/>
                  <a:gd name="connsiteY5" fmla="*/ 461296 h 46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24" h="461295">
                    <a:moveTo>
                      <a:pt x="1524" y="461296"/>
                    </a:moveTo>
                    <a:cubicBezTo>
                      <a:pt x="1524" y="308324"/>
                      <a:pt x="1524" y="155353"/>
                      <a:pt x="1524" y="0"/>
                    </a:cubicBezTo>
                    <a:cubicBezTo>
                      <a:pt x="160115" y="0"/>
                      <a:pt x="311182" y="0"/>
                      <a:pt x="464725" y="0"/>
                    </a:cubicBezTo>
                    <a:cubicBezTo>
                      <a:pt x="464725" y="153543"/>
                      <a:pt x="464725" y="304610"/>
                      <a:pt x="464725" y="459677"/>
                    </a:cubicBezTo>
                    <a:cubicBezTo>
                      <a:pt x="308896" y="459677"/>
                      <a:pt x="154496" y="459677"/>
                      <a:pt x="0" y="459677"/>
                    </a:cubicBezTo>
                    <a:cubicBezTo>
                      <a:pt x="0" y="459772"/>
                      <a:pt x="1524" y="461296"/>
                      <a:pt x="1524" y="461296"/>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6D2BA8C-4B31-4032-8F16-5D5F997C3713}"/>
                  </a:ext>
                </a:extLst>
              </p:cNvPr>
              <p:cNvSpPr/>
              <p:nvPr/>
            </p:nvSpPr>
            <p:spPr>
              <a:xfrm>
                <a:off x="3287267" y="2895218"/>
                <a:ext cx="463962" cy="460628"/>
              </a:xfrm>
              <a:custGeom>
                <a:avLst/>
                <a:gdLst>
                  <a:gd name="connsiteX0" fmla="*/ 463963 w 463962"/>
                  <a:gd name="connsiteY0" fmla="*/ 459105 h 460628"/>
                  <a:gd name="connsiteX1" fmla="*/ 0 w 463962"/>
                  <a:gd name="connsiteY1" fmla="*/ 459105 h 460628"/>
                  <a:gd name="connsiteX2" fmla="*/ 0 w 463962"/>
                  <a:gd name="connsiteY2" fmla="*/ 0 h 460628"/>
                  <a:gd name="connsiteX3" fmla="*/ 462534 w 463962"/>
                  <a:gd name="connsiteY3" fmla="*/ 0 h 460628"/>
                  <a:gd name="connsiteX4" fmla="*/ 462534 w 463962"/>
                  <a:gd name="connsiteY4" fmla="*/ 460629 h 460628"/>
                  <a:gd name="connsiteX5" fmla="*/ 463963 w 463962"/>
                  <a:gd name="connsiteY5" fmla="*/ 459105 h 46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962" h="460628">
                    <a:moveTo>
                      <a:pt x="463963" y="459105"/>
                    </a:moveTo>
                    <a:cubicBezTo>
                      <a:pt x="310610" y="459105"/>
                      <a:pt x="157258" y="459105"/>
                      <a:pt x="0" y="459105"/>
                    </a:cubicBezTo>
                    <a:cubicBezTo>
                      <a:pt x="0" y="307086"/>
                      <a:pt x="0" y="154877"/>
                      <a:pt x="0" y="0"/>
                    </a:cubicBezTo>
                    <a:cubicBezTo>
                      <a:pt x="151829" y="0"/>
                      <a:pt x="302895" y="0"/>
                      <a:pt x="462534" y="0"/>
                    </a:cubicBezTo>
                    <a:cubicBezTo>
                      <a:pt x="462534" y="154781"/>
                      <a:pt x="462534" y="307657"/>
                      <a:pt x="462534" y="460629"/>
                    </a:cubicBezTo>
                    <a:lnTo>
                      <a:pt x="463963" y="459105"/>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BFC3D464-84B9-43FD-8D65-A1578130203A}"/>
                  </a:ext>
                </a:extLst>
              </p:cNvPr>
              <p:cNvSpPr/>
              <p:nvPr/>
            </p:nvSpPr>
            <p:spPr>
              <a:xfrm>
                <a:off x="4215954" y="2896647"/>
                <a:ext cx="462819" cy="459866"/>
              </a:xfrm>
              <a:custGeom>
                <a:avLst/>
                <a:gdLst>
                  <a:gd name="connsiteX0" fmla="*/ 1524 w 462819"/>
                  <a:gd name="connsiteY0" fmla="*/ 459867 h 459866"/>
                  <a:gd name="connsiteX1" fmla="*/ 1524 w 462819"/>
                  <a:gd name="connsiteY1" fmla="*/ 0 h 459866"/>
                  <a:gd name="connsiteX2" fmla="*/ 462820 w 462819"/>
                  <a:gd name="connsiteY2" fmla="*/ 0 h 459866"/>
                  <a:gd name="connsiteX3" fmla="*/ 462820 w 462819"/>
                  <a:gd name="connsiteY3" fmla="*/ 458343 h 459866"/>
                  <a:gd name="connsiteX4" fmla="*/ 0 w 462819"/>
                  <a:gd name="connsiteY4" fmla="*/ 458343 h 459866"/>
                  <a:gd name="connsiteX5" fmla="*/ 1524 w 462819"/>
                  <a:gd name="connsiteY5" fmla="*/ 459867 h 459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2819" h="459866">
                    <a:moveTo>
                      <a:pt x="1524" y="459867"/>
                    </a:moveTo>
                    <a:cubicBezTo>
                      <a:pt x="1524" y="307848"/>
                      <a:pt x="1524" y="155829"/>
                      <a:pt x="1524" y="0"/>
                    </a:cubicBezTo>
                    <a:cubicBezTo>
                      <a:pt x="156972" y="0"/>
                      <a:pt x="308038" y="0"/>
                      <a:pt x="462820" y="0"/>
                    </a:cubicBezTo>
                    <a:cubicBezTo>
                      <a:pt x="462820" y="150495"/>
                      <a:pt x="462820" y="301752"/>
                      <a:pt x="462820" y="458343"/>
                    </a:cubicBezTo>
                    <a:cubicBezTo>
                      <a:pt x="309181" y="458343"/>
                      <a:pt x="154591" y="458343"/>
                      <a:pt x="0" y="458343"/>
                    </a:cubicBezTo>
                    <a:cubicBezTo>
                      <a:pt x="0" y="458343"/>
                      <a:pt x="1524" y="459867"/>
                      <a:pt x="1524" y="459867"/>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39A7A677-64A4-4BE3-B2F6-513A2D0CFB4D}"/>
                  </a:ext>
                </a:extLst>
              </p:cNvPr>
              <p:cNvSpPr/>
              <p:nvPr/>
            </p:nvSpPr>
            <p:spPr>
              <a:xfrm>
                <a:off x="6089808" y="2896361"/>
                <a:ext cx="464820" cy="459009"/>
              </a:xfrm>
              <a:custGeom>
                <a:avLst/>
                <a:gdLst>
                  <a:gd name="connsiteX0" fmla="*/ 1334 w 464820"/>
                  <a:gd name="connsiteY0" fmla="*/ 459010 h 459009"/>
                  <a:gd name="connsiteX1" fmla="*/ 1334 w 464820"/>
                  <a:gd name="connsiteY1" fmla="*/ 0 h 459009"/>
                  <a:gd name="connsiteX2" fmla="*/ 464820 w 464820"/>
                  <a:gd name="connsiteY2" fmla="*/ 0 h 459009"/>
                  <a:gd name="connsiteX3" fmla="*/ 464820 w 464820"/>
                  <a:gd name="connsiteY3" fmla="*/ 457486 h 459009"/>
                  <a:gd name="connsiteX4" fmla="*/ 0 w 464820"/>
                  <a:gd name="connsiteY4" fmla="*/ 457486 h 459009"/>
                  <a:gd name="connsiteX5" fmla="*/ 1334 w 464820"/>
                  <a:gd name="connsiteY5" fmla="*/ 459010 h 459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820" h="459009">
                    <a:moveTo>
                      <a:pt x="1334" y="459010"/>
                    </a:moveTo>
                    <a:cubicBezTo>
                      <a:pt x="1334" y="307277"/>
                      <a:pt x="1334" y="155448"/>
                      <a:pt x="1334" y="0"/>
                    </a:cubicBezTo>
                    <a:cubicBezTo>
                      <a:pt x="157829" y="0"/>
                      <a:pt x="310039" y="0"/>
                      <a:pt x="464820" y="0"/>
                    </a:cubicBezTo>
                    <a:cubicBezTo>
                      <a:pt x="464820" y="152400"/>
                      <a:pt x="464820" y="303562"/>
                      <a:pt x="464820" y="457486"/>
                    </a:cubicBezTo>
                    <a:cubicBezTo>
                      <a:pt x="308896" y="457486"/>
                      <a:pt x="154400" y="457486"/>
                      <a:pt x="0" y="457486"/>
                    </a:cubicBezTo>
                    <a:lnTo>
                      <a:pt x="1334" y="45901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EE927F5D-FAFC-48EA-AE0E-00928604B51D}"/>
                  </a:ext>
                </a:extLst>
              </p:cNvPr>
              <p:cNvSpPr/>
              <p:nvPr/>
            </p:nvSpPr>
            <p:spPr>
              <a:xfrm>
                <a:off x="9846182" y="2894932"/>
                <a:ext cx="455961" cy="457771"/>
              </a:xfrm>
              <a:custGeom>
                <a:avLst/>
                <a:gdLst>
                  <a:gd name="connsiteX0" fmla="*/ 0 w 455961"/>
                  <a:gd name="connsiteY0" fmla="*/ 0 h 457771"/>
                  <a:gd name="connsiteX1" fmla="*/ 455962 w 455961"/>
                  <a:gd name="connsiteY1" fmla="*/ 0 h 457771"/>
                  <a:gd name="connsiteX2" fmla="*/ 455962 w 455961"/>
                  <a:gd name="connsiteY2" fmla="*/ 457772 h 457771"/>
                  <a:gd name="connsiteX3" fmla="*/ 0 w 455961"/>
                  <a:gd name="connsiteY3" fmla="*/ 457772 h 457771"/>
                  <a:gd name="connsiteX4" fmla="*/ 0 w 455961"/>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961" h="457771">
                    <a:moveTo>
                      <a:pt x="0" y="0"/>
                    </a:moveTo>
                    <a:cubicBezTo>
                      <a:pt x="151734" y="0"/>
                      <a:pt x="301848" y="0"/>
                      <a:pt x="455962" y="0"/>
                    </a:cubicBezTo>
                    <a:cubicBezTo>
                      <a:pt x="455962" y="151257"/>
                      <a:pt x="455962" y="302514"/>
                      <a:pt x="455962" y="457772"/>
                    </a:cubicBezTo>
                    <a:cubicBezTo>
                      <a:pt x="306420" y="457772"/>
                      <a:pt x="155163" y="457772"/>
                      <a:pt x="0" y="457772"/>
                    </a:cubicBezTo>
                    <a:cubicBezTo>
                      <a:pt x="0" y="308420"/>
                      <a:pt x="0" y="157067"/>
                      <a:pt x="0" y="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012A81A2-798F-4DEF-8C3E-AB0E20CD7099}"/>
                  </a:ext>
                </a:extLst>
              </p:cNvPr>
              <p:cNvSpPr/>
              <p:nvPr/>
            </p:nvSpPr>
            <p:spPr>
              <a:xfrm>
                <a:off x="1874614" y="3354509"/>
                <a:ext cx="467772" cy="467300"/>
              </a:xfrm>
              <a:custGeom>
                <a:avLst/>
                <a:gdLst>
                  <a:gd name="connsiteX0" fmla="*/ 0 w 467772"/>
                  <a:gd name="connsiteY0" fmla="*/ 1433 h 467300"/>
                  <a:gd name="connsiteX1" fmla="*/ 188690 w 467772"/>
                  <a:gd name="connsiteY1" fmla="*/ 6386 h 467300"/>
                  <a:gd name="connsiteX2" fmla="*/ 467773 w 467772"/>
                  <a:gd name="connsiteY2" fmla="*/ 2005 h 467300"/>
                  <a:gd name="connsiteX3" fmla="*/ 466154 w 467772"/>
                  <a:gd name="connsiteY3" fmla="*/ 385 h 467300"/>
                  <a:gd name="connsiteX4" fmla="*/ 466154 w 467772"/>
                  <a:gd name="connsiteY4" fmla="*/ 467301 h 467300"/>
                  <a:gd name="connsiteX5" fmla="*/ 1333 w 467772"/>
                  <a:gd name="connsiteY5" fmla="*/ 467301 h 467300"/>
                  <a:gd name="connsiteX6" fmla="*/ 1333 w 467772"/>
                  <a:gd name="connsiteY6" fmla="*/ 4 h 467300"/>
                  <a:gd name="connsiteX7" fmla="*/ 0 w 467772"/>
                  <a:gd name="connsiteY7" fmla="*/ 1433 h 46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772" h="467300">
                    <a:moveTo>
                      <a:pt x="0" y="1433"/>
                    </a:moveTo>
                    <a:cubicBezTo>
                      <a:pt x="62865" y="3148"/>
                      <a:pt x="125825" y="6481"/>
                      <a:pt x="188690" y="6386"/>
                    </a:cubicBezTo>
                    <a:cubicBezTo>
                      <a:pt x="281750" y="6196"/>
                      <a:pt x="374713" y="3624"/>
                      <a:pt x="467773" y="2005"/>
                    </a:cubicBezTo>
                    <a:cubicBezTo>
                      <a:pt x="467773" y="2005"/>
                      <a:pt x="466249" y="385"/>
                      <a:pt x="466154" y="385"/>
                    </a:cubicBezTo>
                    <a:cubicBezTo>
                      <a:pt x="466154" y="155262"/>
                      <a:pt x="466154" y="310138"/>
                      <a:pt x="466154" y="467301"/>
                    </a:cubicBezTo>
                    <a:cubicBezTo>
                      <a:pt x="309467" y="467301"/>
                      <a:pt x="158210" y="467301"/>
                      <a:pt x="1333" y="467301"/>
                    </a:cubicBezTo>
                    <a:cubicBezTo>
                      <a:pt x="1333" y="309853"/>
                      <a:pt x="1333" y="154976"/>
                      <a:pt x="1333" y="4"/>
                    </a:cubicBezTo>
                    <a:cubicBezTo>
                      <a:pt x="1429" y="-91"/>
                      <a:pt x="0" y="1433"/>
                      <a:pt x="0" y="1433"/>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F7E53959-DABA-4F44-BA20-689D35E9CEAD}"/>
                  </a:ext>
                </a:extLst>
              </p:cNvPr>
              <p:cNvSpPr/>
              <p:nvPr/>
            </p:nvSpPr>
            <p:spPr>
              <a:xfrm>
                <a:off x="3749801" y="3354323"/>
                <a:ext cx="467677" cy="467391"/>
              </a:xfrm>
              <a:custGeom>
                <a:avLst/>
                <a:gdLst>
                  <a:gd name="connsiteX0" fmla="*/ 0 w 467677"/>
                  <a:gd name="connsiteY0" fmla="*/ 1619 h 467391"/>
                  <a:gd name="connsiteX1" fmla="*/ 188690 w 467677"/>
                  <a:gd name="connsiteY1" fmla="*/ 6572 h 467391"/>
                  <a:gd name="connsiteX2" fmla="*/ 467678 w 467677"/>
                  <a:gd name="connsiteY2" fmla="*/ 2191 h 467391"/>
                  <a:gd name="connsiteX3" fmla="*/ 466154 w 467677"/>
                  <a:gd name="connsiteY3" fmla="*/ 572 h 467391"/>
                  <a:gd name="connsiteX4" fmla="*/ 466154 w 467677"/>
                  <a:gd name="connsiteY4" fmla="*/ 467392 h 467391"/>
                  <a:gd name="connsiteX5" fmla="*/ 1429 w 467677"/>
                  <a:gd name="connsiteY5" fmla="*/ 467392 h 467391"/>
                  <a:gd name="connsiteX6" fmla="*/ 1429 w 467677"/>
                  <a:gd name="connsiteY6" fmla="*/ 0 h 467391"/>
                  <a:gd name="connsiteX7" fmla="*/ 0 w 467677"/>
                  <a:gd name="connsiteY7" fmla="*/ 1619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677" h="467391">
                    <a:moveTo>
                      <a:pt x="0" y="1619"/>
                    </a:moveTo>
                    <a:cubicBezTo>
                      <a:pt x="62865" y="3429"/>
                      <a:pt x="125825" y="6668"/>
                      <a:pt x="188690" y="6572"/>
                    </a:cubicBezTo>
                    <a:cubicBezTo>
                      <a:pt x="281654" y="6382"/>
                      <a:pt x="374713" y="3810"/>
                      <a:pt x="467678" y="2191"/>
                    </a:cubicBezTo>
                    <a:cubicBezTo>
                      <a:pt x="467678" y="2191"/>
                      <a:pt x="466154" y="667"/>
                      <a:pt x="466154" y="572"/>
                    </a:cubicBezTo>
                    <a:cubicBezTo>
                      <a:pt x="466154" y="155448"/>
                      <a:pt x="466154" y="310324"/>
                      <a:pt x="466154" y="467392"/>
                    </a:cubicBezTo>
                    <a:cubicBezTo>
                      <a:pt x="308610" y="467392"/>
                      <a:pt x="157353" y="467392"/>
                      <a:pt x="1429" y="467392"/>
                    </a:cubicBezTo>
                    <a:cubicBezTo>
                      <a:pt x="1429" y="309943"/>
                      <a:pt x="1429" y="154972"/>
                      <a:pt x="1429" y="0"/>
                    </a:cubicBezTo>
                    <a:cubicBezTo>
                      <a:pt x="1429" y="0"/>
                      <a:pt x="0" y="1619"/>
                      <a:pt x="0" y="161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D7469BA1-D29A-463E-AC6B-CC50A4FC1680}"/>
                  </a:ext>
                </a:extLst>
              </p:cNvPr>
              <p:cNvSpPr/>
              <p:nvPr/>
            </p:nvSpPr>
            <p:spPr>
              <a:xfrm>
                <a:off x="5626417" y="3353847"/>
                <a:ext cx="464634" cy="467201"/>
              </a:xfrm>
              <a:custGeom>
                <a:avLst/>
                <a:gdLst>
                  <a:gd name="connsiteX0" fmla="*/ 463391 w 464634"/>
                  <a:gd name="connsiteY0" fmla="*/ 0 h 467201"/>
                  <a:gd name="connsiteX1" fmla="*/ 463391 w 464634"/>
                  <a:gd name="connsiteY1" fmla="*/ 467201 h 467201"/>
                  <a:gd name="connsiteX2" fmla="*/ 1524 w 464634"/>
                  <a:gd name="connsiteY2" fmla="*/ 467201 h 467201"/>
                  <a:gd name="connsiteX3" fmla="*/ 1524 w 464634"/>
                  <a:gd name="connsiteY3" fmla="*/ 1810 h 467201"/>
                  <a:gd name="connsiteX4" fmla="*/ 0 w 464634"/>
                  <a:gd name="connsiteY4" fmla="*/ 3143 h 467201"/>
                  <a:gd name="connsiteX5" fmla="*/ 464629 w 464634"/>
                  <a:gd name="connsiteY5" fmla="*/ 1619 h 467201"/>
                  <a:gd name="connsiteX6" fmla="*/ 463391 w 464634"/>
                  <a:gd name="connsiteY6" fmla="*/ 0 h 467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634" h="467201">
                    <a:moveTo>
                      <a:pt x="463391" y="0"/>
                    </a:moveTo>
                    <a:cubicBezTo>
                      <a:pt x="463391" y="154591"/>
                      <a:pt x="463391" y="309277"/>
                      <a:pt x="463391" y="467201"/>
                    </a:cubicBezTo>
                    <a:cubicBezTo>
                      <a:pt x="307943" y="467201"/>
                      <a:pt x="155829" y="467201"/>
                      <a:pt x="1524" y="467201"/>
                    </a:cubicBezTo>
                    <a:cubicBezTo>
                      <a:pt x="1524" y="310801"/>
                      <a:pt x="1524" y="156305"/>
                      <a:pt x="1524" y="1810"/>
                    </a:cubicBezTo>
                    <a:lnTo>
                      <a:pt x="0" y="3143"/>
                    </a:lnTo>
                    <a:cubicBezTo>
                      <a:pt x="154877" y="2667"/>
                      <a:pt x="309848" y="2096"/>
                      <a:pt x="464629" y="1619"/>
                    </a:cubicBezTo>
                    <a:cubicBezTo>
                      <a:pt x="464725" y="1524"/>
                      <a:pt x="463391" y="0"/>
                      <a:pt x="463391" y="0"/>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33C6AA2F-6AC5-4E95-AF9D-84ABC1A6B375}"/>
                  </a:ext>
                </a:extLst>
              </p:cNvPr>
              <p:cNvSpPr/>
              <p:nvPr/>
            </p:nvSpPr>
            <p:spPr>
              <a:xfrm>
                <a:off x="7970614" y="2896647"/>
                <a:ext cx="458819" cy="457295"/>
              </a:xfrm>
              <a:custGeom>
                <a:avLst/>
                <a:gdLst>
                  <a:gd name="connsiteX0" fmla="*/ 458819 w 458819"/>
                  <a:gd name="connsiteY0" fmla="*/ 0 h 457295"/>
                  <a:gd name="connsiteX1" fmla="*/ 458819 w 458819"/>
                  <a:gd name="connsiteY1" fmla="*/ 457295 h 457295"/>
                  <a:gd name="connsiteX2" fmla="*/ 0 w 458819"/>
                  <a:gd name="connsiteY2" fmla="*/ 457295 h 457295"/>
                  <a:gd name="connsiteX3" fmla="*/ 0 w 458819"/>
                  <a:gd name="connsiteY3" fmla="*/ 0 h 457295"/>
                  <a:gd name="connsiteX4" fmla="*/ 458819 w 458819"/>
                  <a:gd name="connsiteY4" fmla="*/ 0 h 4572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819" h="457295">
                    <a:moveTo>
                      <a:pt x="458819" y="0"/>
                    </a:moveTo>
                    <a:cubicBezTo>
                      <a:pt x="458819" y="154210"/>
                      <a:pt x="458819" y="304419"/>
                      <a:pt x="458819" y="457295"/>
                    </a:cubicBezTo>
                    <a:cubicBezTo>
                      <a:pt x="305371" y="457295"/>
                      <a:pt x="154114" y="457295"/>
                      <a:pt x="0" y="457295"/>
                    </a:cubicBezTo>
                    <a:cubicBezTo>
                      <a:pt x="0" y="304324"/>
                      <a:pt x="0" y="153067"/>
                      <a:pt x="0" y="0"/>
                    </a:cubicBezTo>
                    <a:cubicBezTo>
                      <a:pt x="154210" y="0"/>
                      <a:pt x="306610" y="0"/>
                      <a:pt x="458819" y="0"/>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731139B9-0B5D-468A-8AE0-52675F2C7FF0}"/>
                  </a:ext>
                </a:extLst>
              </p:cNvPr>
              <p:cNvSpPr/>
              <p:nvPr/>
            </p:nvSpPr>
            <p:spPr>
              <a:xfrm>
                <a:off x="465009" y="2894837"/>
                <a:ext cx="465486" cy="460914"/>
              </a:xfrm>
              <a:custGeom>
                <a:avLst/>
                <a:gdLst>
                  <a:gd name="connsiteX0" fmla="*/ 1333 w 465486"/>
                  <a:gd name="connsiteY0" fmla="*/ 460915 h 460914"/>
                  <a:gd name="connsiteX1" fmla="*/ 5525 w 465486"/>
                  <a:gd name="connsiteY1" fmla="*/ 57055 h 460914"/>
                  <a:gd name="connsiteX2" fmla="*/ 5525 w 465486"/>
                  <a:gd name="connsiteY2" fmla="*/ 0 h 460914"/>
                  <a:gd name="connsiteX3" fmla="*/ 465487 w 465486"/>
                  <a:gd name="connsiteY3" fmla="*/ 0 h 460914"/>
                  <a:gd name="connsiteX4" fmla="*/ 465487 w 465486"/>
                  <a:gd name="connsiteY4" fmla="*/ 459391 h 460914"/>
                  <a:gd name="connsiteX5" fmla="*/ 0 w 465486"/>
                  <a:gd name="connsiteY5" fmla="*/ 459391 h 460914"/>
                  <a:gd name="connsiteX6" fmla="*/ 1333 w 465486"/>
                  <a:gd name="connsiteY6" fmla="*/ 460915 h 46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486" h="460914">
                    <a:moveTo>
                      <a:pt x="1333" y="460915"/>
                    </a:moveTo>
                    <a:cubicBezTo>
                      <a:pt x="2762" y="326327"/>
                      <a:pt x="4096" y="191643"/>
                      <a:pt x="5525" y="57055"/>
                    </a:cubicBezTo>
                    <a:cubicBezTo>
                      <a:pt x="5715" y="38481"/>
                      <a:pt x="5525" y="20003"/>
                      <a:pt x="5525" y="0"/>
                    </a:cubicBezTo>
                    <a:cubicBezTo>
                      <a:pt x="162211" y="0"/>
                      <a:pt x="312230" y="0"/>
                      <a:pt x="465487" y="0"/>
                    </a:cubicBezTo>
                    <a:cubicBezTo>
                      <a:pt x="465487" y="153448"/>
                      <a:pt x="465487" y="304705"/>
                      <a:pt x="465487" y="459391"/>
                    </a:cubicBezTo>
                    <a:cubicBezTo>
                      <a:pt x="309658" y="459391"/>
                      <a:pt x="154877" y="459391"/>
                      <a:pt x="0" y="459391"/>
                    </a:cubicBezTo>
                    <a:lnTo>
                      <a:pt x="1333" y="460915"/>
                    </a:ln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E4F428CF-69FE-446E-B46F-29CDA6ACF057}"/>
                  </a:ext>
                </a:extLst>
              </p:cNvPr>
              <p:cNvSpPr/>
              <p:nvPr/>
            </p:nvSpPr>
            <p:spPr>
              <a:xfrm>
                <a:off x="5160549" y="2895504"/>
                <a:ext cx="467391" cy="461581"/>
              </a:xfrm>
              <a:custGeom>
                <a:avLst/>
                <a:gdLst>
                  <a:gd name="connsiteX0" fmla="*/ 467392 w 467391"/>
                  <a:gd name="connsiteY0" fmla="*/ 460153 h 461581"/>
                  <a:gd name="connsiteX1" fmla="*/ 0 w 467391"/>
                  <a:gd name="connsiteY1" fmla="*/ 460153 h 461581"/>
                  <a:gd name="connsiteX2" fmla="*/ 0 w 467391"/>
                  <a:gd name="connsiteY2" fmla="*/ 0 h 461581"/>
                  <a:gd name="connsiteX3" fmla="*/ 457391 w 467391"/>
                  <a:gd name="connsiteY3" fmla="*/ 0 h 461581"/>
                  <a:gd name="connsiteX4" fmla="*/ 460153 w 467391"/>
                  <a:gd name="connsiteY4" fmla="*/ 49054 h 461581"/>
                  <a:gd name="connsiteX5" fmla="*/ 460534 w 467391"/>
                  <a:gd name="connsiteY5" fmla="*/ 410337 h 461581"/>
                  <a:gd name="connsiteX6" fmla="*/ 465773 w 467391"/>
                  <a:gd name="connsiteY6" fmla="*/ 461582 h 461581"/>
                  <a:gd name="connsiteX7" fmla="*/ 467392 w 467391"/>
                  <a:gd name="connsiteY7" fmla="*/ 460153 h 461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391" h="461581">
                    <a:moveTo>
                      <a:pt x="467392" y="460153"/>
                    </a:moveTo>
                    <a:cubicBezTo>
                      <a:pt x="312515" y="460153"/>
                      <a:pt x="157639" y="460153"/>
                      <a:pt x="0" y="460153"/>
                    </a:cubicBezTo>
                    <a:cubicBezTo>
                      <a:pt x="0" y="305276"/>
                      <a:pt x="0" y="154019"/>
                      <a:pt x="0" y="0"/>
                    </a:cubicBezTo>
                    <a:cubicBezTo>
                      <a:pt x="151829" y="0"/>
                      <a:pt x="301847" y="0"/>
                      <a:pt x="457391" y="0"/>
                    </a:cubicBezTo>
                    <a:cubicBezTo>
                      <a:pt x="458343" y="15621"/>
                      <a:pt x="460153" y="32385"/>
                      <a:pt x="460153" y="49054"/>
                    </a:cubicBezTo>
                    <a:cubicBezTo>
                      <a:pt x="460439" y="169450"/>
                      <a:pt x="460058" y="289941"/>
                      <a:pt x="460534" y="410337"/>
                    </a:cubicBezTo>
                    <a:cubicBezTo>
                      <a:pt x="460629" y="427482"/>
                      <a:pt x="463963" y="444532"/>
                      <a:pt x="465773" y="461582"/>
                    </a:cubicBezTo>
                    <a:cubicBezTo>
                      <a:pt x="465963" y="461486"/>
                      <a:pt x="467392" y="460153"/>
                      <a:pt x="467392" y="460153"/>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21884598-E3BC-4A34-8E71-697DC6B6FABF}"/>
                  </a:ext>
                </a:extLst>
              </p:cNvPr>
              <p:cNvSpPr/>
              <p:nvPr/>
            </p:nvSpPr>
            <p:spPr>
              <a:xfrm>
                <a:off x="4857" y="3354228"/>
                <a:ext cx="461581" cy="467391"/>
              </a:xfrm>
              <a:custGeom>
                <a:avLst/>
                <a:gdLst>
                  <a:gd name="connsiteX0" fmla="*/ 460153 w 461581"/>
                  <a:gd name="connsiteY0" fmla="*/ 0 h 467391"/>
                  <a:gd name="connsiteX1" fmla="*/ 460153 w 461581"/>
                  <a:gd name="connsiteY1" fmla="*/ 467392 h 467391"/>
                  <a:gd name="connsiteX2" fmla="*/ 0 w 461581"/>
                  <a:gd name="connsiteY2" fmla="*/ 467392 h 467391"/>
                  <a:gd name="connsiteX3" fmla="*/ 0 w 461581"/>
                  <a:gd name="connsiteY3" fmla="*/ 9906 h 467391"/>
                  <a:gd name="connsiteX4" fmla="*/ 48959 w 461581"/>
                  <a:gd name="connsiteY4" fmla="*/ 7048 h 467391"/>
                  <a:gd name="connsiteX5" fmla="*/ 410337 w 461581"/>
                  <a:gd name="connsiteY5" fmla="*/ 6667 h 467391"/>
                  <a:gd name="connsiteX6" fmla="*/ 461582 w 461581"/>
                  <a:gd name="connsiteY6" fmla="*/ 1429 h 467391"/>
                  <a:gd name="connsiteX7" fmla="*/ 460153 w 461581"/>
                  <a:gd name="connsiteY7" fmla="*/ 0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581" h="467391">
                    <a:moveTo>
                      <a:pt x="460153" y="0"/>
                    </a:moveTo>
                    <a:cubicBezTo>
                      <a:pt x="460153" y="154877"/>
                      <a:pt x="460153" y="309848"/>
                      <a:pt x="460153" y="467392"/>
                    </a:cubicBezTo>
                    <a:cubicBezTo>
                      <a:pt x="305372" y="467392"/>
                      <a:pt x="154115" y="467392"/>
                      <a:pt x="0" y="467392"/>
                    </a:cubicBezTo>
                    <a:cubicBezTo>
                      <a:pt x="0" y="315563"/>
                      <a:pt x="0" y="165544"/>
                      <a:pt x="0" y="9906"/>
                    </a:cubicBezTo>
                    <a:cubicBezTo>
                      <a:pt x="15621" y="8953"/>
                      <a:pt x="32290" y="7144"/>
                      <a:pt x="48959" y="7048"/>
                    </a:cubicBezTo>
                    <a:cubicBezTo>
                      <a:pt x="169450" y="6763"/>
                      <a:pt x="289846" y="7144"/>
                      <a:pt x="410337" y="6667"/>
                    </a:cubicBezTo>
                    <a:cubicBezTo>
                      <a:pt x="427482" y="6572"/>
                      <a:pt x="444532" y="3334"/>
                      <a:pt x="461582" y="1429"/>
                    </a:cubicBezTo>
                    <a:cubicBezTo>
                      <a:pt x="461486" y="1524"/>
                      <a:pt x="460153" y="0"/>
                      <a:pt x="460153" y="0"/>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EB1FAA9A-2CC4-4AB5-9EC1-314C9D949C5C}"/>
                  </a:ext>
                </a:extLst>
              </p:cNvPr>
              <p:cNvSpPr/>
              <p:nvPr/>
            </p:nvSpPr>
            <p:spPr>
              <a:xfrm>
                <a:off x="10313002" y="3363657"/>
                <a:ext cx="457200" cy="457771"/>
              </a:xfrm>
              <a:custGeom>
                <a:avLst/>
                <a:gdLst>
                  <a:gd name="connsiteX0" fmla="*/ 0 w 457200"/>
                  <a:gd name="connsiteY0" fmla="*/ 0 h 457771"/>
                  <a:gd name="connsiteX1" fmla="*/ 457200 w 457200"/>
                  <a:gd name="connsiteY1" fmla="*/ 0 h 457771"/>
                  <a:gd name="connsiteX2" fmla="*/ 457200 w 457200"/>
                  <a:gd name="connsiteY2" fmla="*/ 457771 h 457771"/>
                  <a:gd name="connsiteX3" fmla="*/ 0 w 457200"/>
                  <a:gd name="connsiteY3" fmla="*/ 457771 h 457771"/>
                  <a:gd name="connsiteX4" fmla="*/ 0 w 457200"/>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771">
                    <a:moveTo>
                      <a:pt x="0" y="0"/>
                    </a:moveTo>
                    <a:cubicBezTo>
                      <a:pt x="153638" y="0"/>
                      <a:pt x="303752" y="0"/>
                      <a:pt x="457200" y="0"/>
                    </a:cubicBezTo>
                    <a:cubicBezTo>
                      <a:pt x="457200" y="152686"/>
                      <a:pt x="457200" y="303752"/>
                      <a:pt x="457200" y="457771"/>
                    </a:cubicBezTo>
                    <a:cubicBezTo>
                      <a:pt x="305086" y="457771"/>
                      <a:pt x="153829" y="457771"/>
                      <a:pt x="0" y="457771"/>
                    </a:cubicBezTo>
                    <a:cubicBezTo>
                      <a:pt x="0" y="305657"/>
                      <a:pt x="0" y="155543"/>
                      <a:pt x="0" y="0"/>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4EA65CE8-3F4C-4FBA-B57D-9E35E868C4D9}"/>
                  </a:ext>
                </a:extLst>
              </p:cNvPr>
              <p:cNvSpPr/>
              <p:nvPr/>
            </p:nvSpPr>
            <p:spPr>
              <a:xfrm>
                <a:off x="9376219" y="3364420"/>
                <a:ext cx="458628" cy="456818"/>
              </a:xfrm>
              <a:custGeom>
                <a:avLst/>
                <a:gdLst>
                  <a:gd name="connsiteX0" fmla="*/ 0 w 458628"/>
                  <a:gd name="connsiteY0" fmla="*/ 456819 h 456818"/>
                  <a:gd name="connsiteX1" fmla="*/ 0 w 458628"/>
                  <a:gd name="connsiteY1" fmla="*/ 0 h 456818"/>
                  <a:gd name="connsiteX2" fmla="*/ 458629 w 458628"/>
                  <a:gd name="connsiteY2" fmla="*/ 0 h 456818"/>
                  <a:gd name="connsiteX3" fmla="*/ 458629 w 458628"/>
                  <a:gd name="connsiteY3" fmla="*/ 456819 h 456818"/>
                  <a:gd name="connsiteX4" fmla="*/ 0 w 458628"/>
                  <a:gd name="connsiteY4" fmla="*/ 456819 h 456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628" h="456818">
                    <a:moveTo>
                      <a:pt x="0" y="456819"/>
                    </a:moveTo>
                    <a:cubicBezTo>
                      <a:pt x="0" y="303086"/>
                      <a:pt x="0" y="153067"/>
                      <a:pt x="0" y="0"/>
                    </a:cubicBezTo>
                    <a:cubicBezTo>
                      <a:pt x="152781" y="0"/>
                      <a:pt x="303943" y="0"/>
                      <a:pt x="458629" y="0"/>
                    </a:cubicBezTo>
                    <a:cubicBezTo>
                      <a:pt x="458629" y="152114"/>
                      <a:pt x="458629" y="302895"/>
                      <a:pt x="458629" y="456819"/>
                    </a:cubicBezTo>
                    <a:cubicBezTo>
                      <a:pt x="306895" y="456819"/>
                      <a:pt x="155829" y="456819"/>
                      <a:pt x="0" y="456819"/>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3F2F5236-A7C0-467F-82E8-627F42582A21}"/>
                  </a:ext>
                </a:extLst>
              </p:cNvPr>
              <p:cNvSpPr/>
              <p:nvPr/>
            </p:nvSpPr>
            <p:spPr>
              <a:xfrm>
                <a:off x="8437435" y="3364705"/>
                <a:ext cx="458533" cy="456437"/>
              </a:xfrm>
              <a:custGeom>
                <a:avLst/>
                <a:gdLst>
                  <a:gd name="connsiteX0" fmla="*/ 0 w 458533"/>
                  <a:gd name="connsiteY0" fmla="*/ 456438 h 456437"/>
                  <a:gd name="connsiteX1" fmla="*/ 0 w 458533"/>
                  <a:gd name="connsiteY1" fmla="*/ 0 h 456437"/>
                  <a:gd name="connsiteX2" fmla="*/ 458534 w 458533"/>
                  <a:gd name="connsiteY2" fmla="*/ 0 h 456437"/>
                  <a:gd name="connsiteX3" fmla="*/ 458534 w 458533"/>
                  <a:gd name="connsiteY3" fmla="*/ 456438 h 456437"/>
                  <a:gd name="connsiteX4" fmla="*/ 0 w 458533"/>
                  <a:gd name="connsiteY4" fmla="*/ 456438 h 456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533" h="456437">
                    <a:moveTo>
                      <a:pt x="0" y="456438"/>
                    </a:moveTo>
                    <a:cubicBezTo>
                      <a:pt x="0" y="302990"/>
                      <a:pt x="0" y="153257"/>
                      <a:pt x="0" y="0"/>
                    </a:cubicBezTo>
                    <a:cubicBezTo>
                      <a:pt x="152971" y="0"/>
                      <a:pt x="304133" y="0"/>
                      <a:pt x="458534" y="0"/>
                    </a:cubicBezTo>
                    <a:cubicBezTo>
                      <a:pt x="458534" y="151448"/>
                      <a:pt x="458534" y="302323"/>
                      <a:pt x="458534" y="456438"/>
                    </a:cubicBezTo>
                    <a:cubicBezTo>
                      <a:pt x="307181" y="456438"/>
                      <a:pt x="156020" y="456438"/>
                      <a:pt x="0" y="45643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3742DF53-2962-4030-A43D-4B60C9CC8875}"/>
                  </a:ext>
                </a:extLst>
              </p:cNvPr>
              <p:cNvSpPr/>
              <p:nvPr/>
            </p:nvSpPr>
            <p:spPr>
              <a:xfrm>
                <a:off x="6564058" y="3364896"/>
                <a:ext cx="457961" cy="455294"/>
              </a:xfrm>
              <a:custGeom>
                <a:avLst/>
                <a:gdLst>
                  <a:gd name="connsiteX0" fmla="*/ 0 w 457961"/>
                  <a:gd name="connsiteY0" fmla="*/ 455295 h 455294"/>
                  <a:gd name="connsiteX1" fmla="*/ 0 w 457961"/>
                  <a:gd name="connsiteY1" fmla="*/ 0 h 455294"/>
                  <a:gd name="connsiteX2" fmla="*/ 457962 w 457961"/>
                  <a:gd name="connsiteY2" fmla="*/ 0 h 455294"/>
                  <a:gd name="connsiteX3" fmla="*/ 457962 w 457961"/>
                  <a:gd name="connsiteY3" fmla="*/ 455295 h 455294"/>
                  <a:gd name="connsiteX4" fmla="*/ 0 w 457961"/>
                  <a:gd name="connsiteY4" fmla="*/ 455295 h 455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961" h="455294">
                    <a:moveTo>
                      <a:pt x="0" y="455295"/>
                    </a:moveTo>
                    <a:cubicBezTo>
                      <a:pt x="0" y="303562"/>
                      <a:pt x="0" y="153638"/>
                      <a:pt x="0" y="0"/>
                    </a:cubicBezTo>
                    <a:cubicBezTo>
                      <a:pt x="152876" y="0"/>
                      <a:pt x="303943" y="0"/>
                      <a:pt x="457962" y="0"/>
                    </a:cubicBezTo>
                    <a:cubicBezTo>
                      <a:pt x="457962" y="151257"/>
                      <a:pt x="457962" y="301181"/>
                      <a:pt x="457962" y="455295"/>
                    </a:cubicBezTo>
                    <a:cubicBezTo>
                      <a:pt x="307753" y="455295"/>
                      <a:pt x="156686" y="455295"/>
                      <a:pt x="0" y="455295"/>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6840B072-663F-41E2-A206-5EDB7CBC9100}"/>
                  </a:ext>
                </a:extLst>
              </p:cNvPr>
              <p:cNvSpPr/>
              <p:nvPr/>
            </p:nvSpPr>
            <p:spPr>
              <a:xfrm>
                <a:off x="7503318" y="3364420"/>
                <a:ext cx="458057" cy="457962"/>
              </a:xfrm>
              <a:custGeom>
                <a:avLst/>
                <a:gdLst>
                  <a:gd name="connsiteX0" fmla="*/ 458058 w 458057"/>
                  <a:gd name="connsiteY0" fmla="*/ 457962 h 457962"/>
                  <a:gd name="connsiteX1" fmla="*/ 0 w 458057"/>
                  <a:gd name="connsiteY1" fmla="*/ 457962 h 457962"/>
                  <a:gd name="connsiteX2" fmla="*/ 0 w 458057"/>
                  <a:gd name="connsiteY2" fmla="*/ 0 h 457962"/>
                  <a:gd name="connsiteX3" fmla="*/ 458058 w 458057"/>
                  <a:gd name="connsiteY3" fmla="*/ 0 h 457962"/>
                  <a:gd name="connsiteX4" fmla="*/ 458058 w 458057"/>
                  <a:gd name="connsiteY4" fmla="*/ 457962 h 4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057" h="457962">
                    <a:moveTo>
                      <a:pt x="458058" y="457962"/>
                    </a:moveTo>
                    <a:cubicBezTo>
                      <a:pt x="303371" y="457962"/>
                      <a:pt x="153162" y="457962"/>
                      <a:pt x="0" y="457962"/>
                    </a:cubicBezTo>
                    <a:cubicBezTo>
                      <a:pt x="0" y="304800"/>
                      <a:pt x="0" y="153543"/>
                      <a:pt x="0" y="0"/>
                    </a:cubicBezTo>
                    <a:cubicBezTo>
                      <a:pt x="153162" y="0"/>
                      <a:pt x="304514" y="0"/>
                      <a:pt x="458058" y="0"/>
                    </a:cubicBezTo>
                    <a:cubicBezTo>
                      <a:pt x="458058" y="153162"/>
                      <a:pt x="458058" y="303086"/>
                      <a:pt x="458058" y="457962"/>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5EFEE2D4-AB7A-438C-B000-D0FF01C03664}"/>
                  </a:ext>
                </a:extLst>
              </p:cNvPr>
              <p:cNvSpPr/>
              <p:nvPr/>
            </p:nvSpPr>
            <p:spPr>
              <a:xfrm>
                <a:off x="11252548" y="3364324"/>
                <a:ext cx="456723" cy="458057"/>
              </a:xfrm>
              <a:custGeom>
                <a:avLst/>
                <a:gdLst>
                  <a:gd name="connsiteX0" fmla="*/ 0 w 456723"/>
                  <a:gd name="connsiteY0" fmla="*/ 0 h 458057"/>
                  <a:gd name="connsiteX1" fmla="*/ 456723 w 456723"/>
                  <a:gd name="connsiteY1" fmla="*/ 0 h 458057"/>
                  <a:gd name="connsiteX2" fmla="*/ 456723 w 456723"/>
                  <a:gd name="connsiteY2" fmla="*/ 458057 h 458057"/>
                  <a:gd name="connsiteX3" fmla="*/ 0 w 456723"/>
                  <a:gd name="connsiteY3" fmla="*/ 458057 h 458057"/>
                  <a:gd name="connsiteX4" fmla="*/ 0 w 456723"/>
                  <a:gd name="connsiteY4" fmla="*/ 0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8057">
                    <a:moveTo>
                      <a:pt x="0" y="0"/>
                    </a:moveTo>
                    <a:cubicBezTo>
                      <a:pt x="151448" y="0"/>
                      <a:pt x="302609" y="0"/>
                      <a:pt x="456723" y="0"/>
                    </a:cubicBezTo>
                    <a:cubicBezTo>
                      <a:pt x="456723" y="153734"/>
                      <a:pt x="456723" y="304895"/>
                      <a:pt x="456723" y="458057"/>
                    </a:cubicBezTo>
                    <a:cubicBezTo>
                      <a:pt x="303752" y="458057"/>
                      <a:pt x="153638" y="458057"/>
                      <a:pt x="0" y="458057"/>
                    </a:cubicBezTo>
                    <a:cubicBezTo>
                      <a:pt x="0" y="305657"/>
                      <a:pt x="0" y="154400"/>
                      <a:pt x="0" y="0"/>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73B09275-D3FA-4CD4-A42D-BA67529ADBA5}"/>
                  </a:ext>
                </a:extLst>
              </p:cNvPr>
              <p:cNvSpPr/>
              <p:nvPr/>
            </p:nvSpPr>
            <p:spPr>
              <a:xfrm>
                <a:off x="943069" y="3364229"/>
                <a:ext cx="455390" cy="456819"/>
              </a:xfrm>
              <a:custGeom>
                <a:avLst/>
                <a:gdLst>
                  <a:gd name="connsiteX0" fmla="*/ 0 w 455390"/>
                  <a:gd name="connsiteY0" fmla="*/ 456819 h 456819"/>
                  <a:gd name="connsiteX1" fmla="*/ 0 w 455390"/>
                  <a:gd name="connsiteY1" fmla="*/ 0 h 456819"/>
                  <a:gd name="connsiteX2" fmla="*/ 455390 w 455390"/>
                  <a:gd name="connsiteY2" fmla="*/ 0 h 456819"/>
                  <a:gd name="connsiteX3" fmla="*/ 455390 w 455390"/>
                  <a:gd name="connsiteY3" fmla="*/ 456819 h 456819"/>
                  <a:gd name="connsiteX4" fmla="*/ 0 w 455390"/>
                  <a:gd name="connsiteY4" fmla="*/ 456819 h 4568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6819">
                    <a:moveTo>
                      <a:pt x="0" y="456819"/>
                    </a:moveTo>
                    <a:cubicBezTo>
                      <a:pt x="0" y="302990"/>
                      <a:pt x="0" y="153067"/>
                      <a:pt x="0" y="0"/>
                    </a:cubicBezTo>
                    <a:cubicBezTo>
                      <a:pt x="151638" y="0"/>
                      <a:pt x="301371" y="0"/>
                      <a:pt x="455390" y="0"/>
                    </a:cubicBezTo>
                    <a:cubicBezTo>
                      <a:pt x="455390" y="151733"/>
                      <a:pt x="455390" y="302609"/>
                      <a:pt x="455390" y="456819"/>
                    </a:cubicBezTo>
                    <a:cubicBezTo>
                      <a:pt x="306324" y="456819"/>
                      <a:pt x="155353" y="456819"/>
                      <a:pt x="0" y="456819"/>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F9873AF9-73F8-4A97-B680-48A34378965F}"/>
                  </a:ext>
                </a:extLst>
              </p:cNvPr>
              <p:cNvSpPr/>
              <p:nvPr/>
            </p:nvSpPr>
            <p:spPr>
              <a:xfrm>
                <a:off x="4691538" y="3364039"/>
                <a:ext cx="455390" cy="458152"/>
              </a:xfrm>
              <a:custGeom>
                <a:avLst/>
                <a:gdLst>
                  <a:gd name="connsiteX0" fmla="*/ 455390 w 455390"/>
                  <a:gd name="connsiteY0" fmla="*/ 458153 h 458152"/>
                  <a:gd name="connsiteX1" fmla="*/ 0 w 455390"/>
                  <a:gd name="connsiteY1" fmla="*/ 458153 h 458152"/>
                  <a:gd name="connsiteX2" fmla="*/ 0 w 455390"/>
                  <a:gd name="connsiteY2" fmla="*/ 0 h 458152"/>
                  <a:gd name="connsiteX3" fmla="*/ 455390 w 455390"/>
                  <a:gd name="connsiteY3" fmla="*/ 0 h 458152"/>
                  <a:gd name="connsiteX4" fmla="*/ 455390 w 455390"/>
                  <a:gd name="connsiteY4" fmla="*/ 458153 h 458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8152">
                    <a:moveTo>
                      <a:pt x="455390" y="458153"/>
                    </a:moveTo>
                    <a:cubicBezTo>
                      <a:pt x="301657" y="458153"/>
                      <a:pt x="151924" y="458153"/>
                      <a:pt x="0" y="458153"/>
                    </a:cubicBezTo>
                    <a:cubicBezTo>
                      <a:pt x="0" y="304990"/>
                      <a:pt x="0" y="153924"/>
                      <a:pt x="0" y="0"/>
                    </a:cubicBezTo>
                    <a:cubicBezTo>
                      <a:pt x="152495" y="0"/>
                      <a:pt x="302229" y="0"/>
                      <a:pt x="455390" y="0"/>
                    </a:cubicBezTo>
                    <a:cubicBezTo>
                      <a:pt x="455390" y="152305"/>
                      <a:pt x="455390" y="303181"/>
                      <a:pt x="455390" y="458153"/>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386916B-D45C-42C8-B38A-D301A74E004B}"/>
                  </a:ext>
                </a:extLst>
              </p:cNvPr>
              <p:cNvSpPr/>
              <p:nvPr/>
            </p:nvSpPr>
            <p:spPr>
              <a:xfrm>
                <a:off x="7034116" y="2896361"/>
                <a:ext cx="456723" cy="457485"/>
              </a:xfrm>
              <a:custGeom>
                <a:avLst/>
                <a:gdLst>
                  <a:gd name="connsiteX0" fmla="*/ 0 w 456723"/>
                  <a:gd name="connsiteY0" fmla="*/ 457486 h 457485"/>
                  <a:gd name="connsiteX1" fmla="*/ 0 w 456723"/>
                  <a:gd name="connsiteY1" fmla="*/ 0 h 457485"/>
                  <a:gd name="connsiteX2" fmla="*/ 456724 w 456723"/>
                  <a:gd name="connsiteY2" fmla="*/ 0 h 457485"/>
                  <a:gd name="connsiteX3" fmla="*/ 456724 w 456723"/>
                  <a:gd name="connsiteY3" fmla="*/ 457486 h 457485"/>
                  <a:gd name="connsiteX4" fmla="*/ 0 w 456723"/>
                  <a:gd name="connsiteY4" fmla="*/ 457486 h 457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7485">
                    <a:moveTo>
                      <a:pt x="0" y="457486"/>
                    </a:moveTo>
                    <a:cubicBezTo>
                      <a:pt x="0" y="303848"/>
                      <a:pt x="0" y="153734"/>
                      <a:pt x="0" y="0"/>
                    </a:cubicBezTo>
                    <a:cubicBezTo>
                      <a:pt x="151924" y="0"/>
                      <a:pt x="302705" y="0"/>
                      <a:pt x="456724" y="0"/>
                    </a:cubicBezTo>
                    <a:cubicBezTo>
                      <a:pt x="456724" y="152591"/>
                      <a:pt x="456724" y="303657"/>
                      <a:pt x="456724" y="457486"/>
                    </a:cubicBezTo>
                    <a:cubicBezTo>
                      <a:pt x="304895" y="457486"/>
                      <a:pt x="155163" y="457486"/>
                      <a:pt x="0" y="457486"/>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88CB79C-B78B-48FD-B1D5-E5E6655AE9C1}"/>
                  </a:ext>
                </a:extLst>
              </p:cNvPr>
              <p:cNvSpPr/>
              <p:nvPr/>
            </p:nvSpPr>
            <p:spPr>
              <a:xfrm>
                <a:off x="8909970" y="2895027"/>
                <a:ext cx="454818" cy="458628"/>
              </a:xfrm>
              <a:custGeom>
                <a:avLst/>
                <a:gdLst>
                  <a:gd name="connsiteX0" fmla="*/ 0 w 454818"/>
                  <a:gd name="connsiteY0" fmla="*/ 0 h 458628"/>
                  <a:gd name="connsiteX1" fmla="*/ 454819 w 454818"/>
                  <a:gd name="connsiteY1" fmla="*/ 0 h 458628"/>
                  <a:gd name="connsiteX2" fmla="*/ 454819 w 454818"/>
                  <a:gd name="connsiteY2" fmla="*/ 458629 h 458628"/>
                  <a:gd name="connsiteX3" fmla="*/ 0 w 454818"/>
                  <a:gd name="connsiteY3" fmla="*/ 458629 h 458628"/>
                  <a:gd name="connsiteX4" fmla="*/ 0 w 45481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18" h="458628">
                    <a:moveTo>
                      <a:pt x="0" y="0"/>
                    </a:moveTo>
                    <a:cubicBezTo>
                      <a:pt x="151829" y="0"/>
                      <a:pt x="301657" y="0"/>
                      <a:pt x="454819" y="0"/>
                    </a:cubicBezTo>
                    <a:cubicBezTo>
                      <a:pt x="454819" y="153257"/>
                      <a:pt x="454819" y="304419"/>
                      <a:pt x="454819" y="458629"/>
                    </a:cubicBezTo>
                    <a:cubicBezTo>
                      <a:pt x="304038" y="458629"/>
                      <a:pt x="154210" y="458629"/>
                      <a:pt x="0" y="458629"/>
                    </a:cubicBezTo>
                    <a:cubicBezTo>
                      <a:pt x="0" y="306800"/>
                      <a:pt x="0" y="154686"/>
                      <a:pt x="0" y="0"/>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83FBA3B2-971B-4E04-B455-C24FB7B237BE}"/>
                  </a:ext>
                </a:extLst>
              </p:cNvPr>
              <p:cNvSpPr/>
              <p:nvPr/>
            </p:nvSpPr>
            <p:spPr>
              <a:xfrm>
                <a:off x="10784204" y="2895027"/>
                <a:ext cx="454438" cy="458628"/>
              </a:xfrm>
              <a:custGeom>
                <a:avLst/>
                <a:gdLst>
                  <a:gd name="connsiteX0" fmla="*/ 0 w 454438"/>
                  <a:gd name="connsiteY0" fmla="*/ 0 h 458628"/>
                  <a:gd name="connsiteX1" fmla="*/ 454439 w 454438"/>
                  <a:gd name="connsiteY1" fmla="*/ 0 h 458628"/>
                  <a:gd name="connsiteX2" fmla="*/ 454439 w 454438"/>
                  <a:gd name="connsiteY2" fmla="*/ 458629 h 458628"/>
                  <a:gd name="connsiteX3" fmla="*/ 0 w 454438"/>
                  <a:gd name="connsiteY3" fmla="*/ 458629 h 458628"/>
                  <a:gd name="connsiteX4" fmla="*/ 0 w 45443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438" h="458628">
                    <a:moveTo>
                      <a:pt x="0" y="0"/>
                    </a:moveTo>
                    <a:cubicBezTo>
                      <a:pt x="152210" y="0"/>
                      <a:pt x="301848" y="0"/>
                      <a:pt x="454439" y="0"/>
                    </a:cubicBezTo>
                    <a:cubicBezTo>
                      <a:pt x="454439" y="153353"/>
                      <a:pt x="454439" y="304514"/>
                      <a:pt x="454439" y="458629"/>
                    </a:cubicBezTo>
                    <a:cubicBezTo>
                      <a:pt x="303657" y="458629"/>
                      <a:pt x="154020" y="458629"/>
                      <a:pt x="0" y="458629"/>
                    </a:cubicBezTo>
                    <a:cubicBezTo>
                      <a:pt x="0" y="306610"/>
                      <a:pt x="0" y="154496"/>
                      <a:pt x="0" y="0"/>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CE3D6D97-27E9-48F8-9E9B-F7672D929D85}"/>
                  </a:ext>
                </a:extLst>
              </p:cNvPr>
              <p:cNvSpPr/>
              <p:nvPr/>
            </p:nvSpPr>
            <p:spPr>
              <a:xfrm>
                <a:off x="2817685" y="3364134"/>
                <a:ext cx="455104" cy="458057"/>
              </a:xfrm>
              <a:custGeom>
                <a:avLst/>
                <a:gdLst>
                  <a:gd name="connsiteX0" fmla="*/ 455105 w 455104"/>
                  <a:gd name="connsiteY0" fmla="*/ 458057 h 458057"/>
                  <a:gd name="connsiteX1" fmla="*/ 0 w 455104"/>
                  <a:gd name="connsiteY1" fmla="*/ 458057 h 458057"/>
                  <a:gd name="connsiteX2" fmla="*/ 0 w 455104"/>
                  <a:gd name="connsiteY2" fmla="*/ 0 h 458057"/>
                  <a:gd name="connsiteX3" fmla="*/ 455105 w 455104"/>
                  <a:gd name="connsiteY3" fmla="*/ 0 h 458057"/>
                  <a:gd name="connsiteX4" fmla="*/ 455105 w 455104"/>
                  <a:gd name="connsiteY4" fmla="*/ 458057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104" h="458057">
                    <a:moveTo>
                      <a:pt x="455105" y="458057"/>
                    </a:moveTo>
                    <a:cubicBezTo>
                      <a:pt x="302514" y="458057"/>
                      <a:pt x="152781" y="458057"/>
                      <a:pt x="0" y="458057"/>
                    </a:cubicBezTo>
                    <a:cubicBezTo>
                      <a:pt x="0" y="304895"/>
                      <a:pt x="0" y="153924"/>
                      <a:pt x="0" y="0"/>
                    </a:cubicBezTo>
                    <a:cubicBezTo>
                      <a:pt x="151543" y="0"/>
                      <a:pt x="301276" y="0"/>
                      <a:pt x="455105" y="0"/>
                    </a:cubicBezTo>
                    <a:cubicBezTo>
                      <a:pt x="455105" y="151733"/>
                      <a:pt x="455105" y="302514"/>
                      <a:pt x="455105" y="458057"/>
                    </a:cubicBezTo>
                    <a:close/>
                  </a:path>
                </a:pathLst>
              </a:custGeom>
              <a:grpFill/>
              <a:ln w="9525" cap="flat">
                <a:noFill/>
                <a:prstDash val="solid"/>
                <a:miter/>
              </a:ln>
            </p:spPr>
            <p:txBody>
              <a:bodyPr rtlCol="0" anchor="ctr"/>
              <a:lstStyle/>
              <a:p>
                <a:endParaRPr lang="en-US"/>
              </a:p>
            </p:txBody>
          </p:sp>
        </p:grpSp>
        <p:grpSp>
          <p:nvGrpSpPr>
            <p:cNvPr id="12" name="Graphic 121">
              <a:extLst>
                <a:ext uri="{FF2B5EF4-FFF2-40B4-BE49-F238E27FC236}">
                  <a16:creationId xmlns:a16="http://schemas.microsoft.com/office/drawing/2014/main" id="{7B01DB47-F5B1-4DE1-BD9F-C6C6B2AACC6A}"/>
                </a:ext>
              </a:extLst>
            </p:cNvPr>
            <p:cNvGrpSpPr/>
            <p:nvPr/>
          </p:nvGrpSpPr>
          <p:grpSpPr>
            <a:xfrm flipV="1">
              <a:off x="8626" y="6319417"/>
              <a:ext cx="6096000" cy="538583"/>
              <a:chOff x="4762" y="2890837"/>
              <a:chExt cx="12182475" cy="1076325"/>
            </a:xfrm>
            <a:grpFill/>
          </p:grpSpPr>
          <p:sp>
            <p:nvSpPr>
              <p:cNvPr id="13" name="Freeform: Shape 12">
                <a:extLst>
                  <a:ext uri="{FF2B5EF4-FFF2-40B4-BE49-F238E27FC236}">
                    <a16:creationId xmlns:a16="http://schemas.microsoft.com/office/drawing/2014/main" id="{3F9E74DD-F718-4B5F-B747-58A7939B4065}"/>
                  </a:ext>
                </a:extLst>
              </p:cNvPr>
              <p:cNvSpPr/>
              <p:nvPr/>
            </p:nvSpPr>
            <p:spPr>
              <a:xfrm>
                <a:off x="4857" y="3899629"/>
                <a:ext cx="12177807" cy="67722"/>
              </a:xfrm>
              <a:custGeom>
                <a:avLst/>
                <a:gdLst>
                  <a:gd name="connsiteX0" fmla="*/ 12177713 w 12177807"/>
                  <a:gd name="connsiteY0" fmla="*/ 66675 h 67722"/>
                  <a:gd name="connsiteX1" fmla="*/ 12111133 w 12177807"/>
                  <a:gd name="connsiteY1" fmla="*/ 67723 h 67722"/>
                  <a:gd name="connsiteX2" fmla="*/ 72962 w 12177807"/>
                  <a:gd name="connsiteY2" fmla="*/ 67723 h 67722"/>
                  <a:gd name="connsiteX3" fmla="*/ 0 w 12177807"/>
                  <a:gd name="connsiteY3" fmla="*/ 67723 h 67722"/>
                  <a:gd name="connsiteX4" fmla="*/ 0 w 12177807"/>
                  <a:gd name="connsiteY4" fmla="*/ 0 h 67722"/>
                  <a:gd name="connsiteX5" fmla="*/ 12177808 w 12177807"/>
                  <a:gd name="connsiteY5" fmla="*/ 0 h 67722"/>
                  <a:gd name="connsiteX6" fmla="*/ 12177713 w 12177807"/>
                  <a:gd name="connsiteY6" fmla="*/ 66675 h 67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7807" h="67722">
                    <a:moveTo>
                      <a:pt x="12177713" y="66675"/>
                    </a:moveTo>
                    <a:cubicBezTo>
                      <a:pt x="12155520" y="67056"/>
                      <a:pt x="12133326" y="67723"/>
                      <a:pt x="12111133" y="67723"/>
                    </a:cubicBezTo>
                    <a:cubicBezTo>
                      <a:pt x="8098441" y="67723"/>
                      <a:pt x="4085654" y="67723"/>
                      <a:pt x="72962" y="67723"/>
                    </a:cubicBezTo>
                    <a:cubicBezTo>
                      <a:pt x="49530" y="67723"/>
                      <a:pt x="26003" y="67723"/>
                      <a:pt x="0" y="67723"/>
                    </a:cubicBezTo>
                    <a:cubicBezTo>
                      <a:pt x="0" y="44767"/>
                      <a:pt x="0" y="26384"/>
                      <a:pt x="0" y="0"/>
                    </a:cubicBezTo>
                    <a:cubicBezTo>
                      <a:pt x="4058793" y="0"/>
                      <a:pt x="8118253" y="0"/>
                      <a:pt x="12177808" y="0"/>
                    </a:cubicBezTo>
                    <a:cubicBezTo>
                      <a:pt x="12177713" y="22288"/>
                      <a:pt x="12177713" y="44482"/>
                      <a:pt x="12177713" y="66675"/>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B5F5B42E-E672-44FD-A04E-8BC422018CA0}"/>
                  </a:ext>
                </a:extLst>
              </p:cNvPr>
              <p:cNvSpPr/>
              <p:nvPr/>
            </p:nvSpPr>
            <p:spPr>
              <a:xfrm>
                <a:off x="11719845" y="2890837"/>
                <a:ext cx="462724" cy="466343"/>
              </a:xfrm>
              <a:custGeom>
                <a:avLst/>
                <a:gdLst>
                  <a:gd name="connsiteX0" fmla="*/ 462724 w 462724"/>
                  <a:gd name="connsiteY0" fmla="*/ 466344 h 466343"/>
                  <a:gd name="connsiteX1" fmla="*/ 0 w 462724"/>
                  <a:gd name="connsiteY1" fmla="*/ 466344 h 466343"/>
                  <a:gd name="connsiteX2" fmla="*/ 0 w 462724"/>
                  <a:gd name="connsiteY2" fmla="*/ 0 h 466343"/>
                  <a:gd name="connsiteX3" fmla="*/ 462724 w 462724"/>
                  <a:gd name="connsiteY3" fmla="*/ 0 h 466343"/>
                  <a:gd name="connsiteX4" fmla="*/ 462724 w 462724"/>
                  <a:gd name="connsiteY4" fmla="*/ 466344 h 466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724" h="466343">
                    <a:moveTo>
                      <a:pt x="462724" y="466344"/>
                    </a:moveTo>
                    <a:cubicBezTo>
                      <a:pt x="309467" y="466344"/>
                      <a:pt x="156304" y="466344"/>
                      <a:pt x="0" y="466344"/>
                    </a:cubicBezTo>
                    <a:cubicBezTo>
                      <a:pt x="0" y="311182"/>
                      <a:pt x="0" y="160020"/>
                      <a:pt x="0" y="0"/>
                    </a:cubicBezTo>
                    <a:cubicBezTo>
                      <a:pt x="154019" y="0"/>
                      <a:pt x="308324" y="0"/>
                      <a:pt x="462724" y="0"/>
                    </a:cubicBezTo>
                    <a:cubicBezTo>
                      <a:pt x="462724" y="155448"/>
                      <a:pt x="462724" y="310896"/>
                      <a:pt x="462724" y="466344"/>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CFF141C-FF4D-432B-B646-071016646BF0}"/>
                  </a:ext>
                </a:extLst>
              </p:cNvPr>
              <p:cNvSpPr/>
              <p:nvPr/>
            </p:nvSpPr>
            <p:spPr>
              <a:xfrm>
                <a:off x="1412366" y="2895980"/>
                <a:ext cx="463677" cy="459962"/>
              </a:xfrm>
              <a:custGeom>
                <a:avLst/>
                <a:gdLst>
                  <a:gd name="connsiteX0" fmla="*/ 463677 w 463677"/>
                  <a:gd name="connsiteY0" fmla="*/ 458438 h 459962"/>
                  <a:gd name="connsiteX1" fmla="*/ 0 w 463677"/>
                  <a:gd name="connsiteY1" fmla="*/ 458438 h 459962"/>
                  <a:gd name="connsiteX2" fmla="*/ 0 w 463677"/>
                  <a:gd name="connsiteY2" fmla="*/ 0 h 459962"/>
                  <a:gd name="connsiteX3" fmla="*/ 462248 w 463677"/>
                  <a:gd name="connsiteY3" fmla="*/ 0 h 459962"/>
                  <a:gd name="connsiteX4" fmla="*/ 462248 w 463677"/>
                  <a:gd name="connsiteY4" fmla="*/ 459962 h 459962"/>
                  <a:gd name="connsiteX5" fmla="*/ 463677 w 463677"/>
                  <a:gd name="connsiteY5" fmla="*/ 458438 h 459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677" h="459962">
                    <a:moveTo>
                      <a:pt x="463677" y="458438"/>
                    </a:moveTo>
                    <a:cubicBezTo>
                      <a:pt x="310229" y="458438"/>
                      <a:pt x="156686" y="458438"/>
                      <a:pt x="0" y="458438"/>
                    </a:cubicBezTo>
                    <a:cubicBezTo>
                      <a:pt x="0" y="306038"/>
                      <a:pt x="0" y="154781"/>
                      <a:pt x="0" y="0"/>
                    </a:cubicBezTo>
                    <a:cubicBezTo>
                      <a:pt x="151257" y="0"/>
                      <a:pt x="302419" y="0"/>
                      <a:pt x="462248" y="0"/>
                    </a:cubicBezTo>
                    <a:cubicBezTo>
                      <a:pt x="462248" y="153638"/>
                      <a:pt x="462248" y="306800"/>
                      <a:pt x="462248" y="459962"/>
                    </a:cubicBezTo>
                    <a:lnTo>
                      <a:pt x="463677" y="458438"/>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2E4EB564-2702-4AF4-8A84-44EDC9DA81D0}"/>
                  </a:ext>
                </a:extLst>
              </p:cNvPr>
              <p:cNvSpPr/>
              <p:nvPr/>
            </p:nvSpPr>
            <p:spPr>
              <a:xfrm>
                <a:off x="2340863" y="2895123"/>
                <a:ext cx="464724" cy="461295"/>
              </a:xfrm>
              <a:custGeom>
                <a:avLst/>
                <a:gdLst>
                  <a:gd name="connsiteX0" fmla="*/ 1524 w 464724"/>
                  <a:gd name="connsiteY0" fmla="*/ 461296 h 461295"/>
                  <a:gd name="connsiteX1" fmla="*/ 1524 w 464724"/>
                  <a:gd name="connsiteY1" fmla="*/ 0 h 461295"/>
                  <a:gd name="connsiteX2" fmla="*/ 464725 w 464724"/>
                  <a:gd name="connsiteY2" fmla="*/ 0 h 461295"/>
                  <a:gd name="connsiteX3" fmla="*/ 464725 w 464724"/>
                  <a:gd name="connsiteY3" fmla="*/ 459677 h 461295"/>
                  <a:gd name="connsiteX4" fmla="*/ 0 w 464724"/>
                  <a:gd name="connsiteY4" fmla="*/ 459677 h 461295"/>
                  <a:gd name="connsiteX5" fmla="*/ 1524 w 464724"/>
                  <a:gd name="connsiteY5" fmla="*/ 461296 h 46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24" h="461295">
                    <a:moveTo>
                      <a:pt x="1524" y="461296"/>
                    </a:moveTo>
                    <a:cubicBezTo>
                      <a:pt x="1524" y="308324"/>
                      <a:pt x="1524" y="155353"/>
                      <a:pt x="1524" y="0"/>
                    </a:cubicBezTo>
                    <a:cubicBezTo>
                      <a:pt x="160115" y="0"/>
                      <a:pt x="311182" y="0"/>
                      <a:pt x="464725" y="0"/>
                    </a:cubicBezTo>
                    <a:cubicBezTo>
                      <a:pt x="464725" y="153543"/>
                      <a:pt x="464725" y="304610"/>
                      <a:pt x="464725" y="459677"/>
                    </a:cubicBezTo>
                    <a:cubicBezTo>
                      <a:pt x="308896" y="459677"/>
                      <a:pt x="154496" y="459677"/>
                      <a:pt x="0" y="459677"/>
                    </a:cubicBezTo>
                    <a:cubicBezTo>
                      <a:pt x="0" y="459772"/>
                      <a:pt x="1524" y="461296"/>
                      <a:pt x="1524" y="461296"/>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BB511642-0549-49FA-910E-CA00A1A388FE}"/>
                  </a:ext>
                </a:extLst>
              </p:cNvPr>
              <p:cNvSpPr/>
              <p:nvPr/>
            </p:nvSpPr>
            <p:spPr>
              <a:xfrm>
                <a:off x="3287267" y="2895218"/>
                <a:ext cx="463962" cy="460628"/>
              </a:xfrm>
              <a:custGeom>
                <a:avLst/>
                <a:gdLst>
                  <a:gd name="connsiteX0" fmla="*/ 463963 w 463962"/>
                  <a:gd name="connsiteY0" fmla="*/ 459105 h 460628"/>
                  <a:gd name="connsiteX1" fmla="*/ 0 w 463962"/>
                  <a:gd name="connsiteY1" fmla="*/ 459105 h 460628"/>
                  <a:gd name="connsiteX2" fmla="*/ 0 w 463962"/>
                  <a:gd name="connsiteY2" fmla="*/ 0 h 460628"/>
                  <a:gd name="connsiteX3" fmla="*/ 462534 w 463962"/>
                  <a:gd name="connsiteY3" fmla="*/ 0 h 460628"/>
                  <a:gd name="connsiteX4" fmla="*/ 462534 w 463962"/>
                  <a:gd name="connsiteY4" fmla="*/ 460629 h 460628"/>
                  <a:gd name="connsiteX5" fmla="*/ 463963 w 463962"/>
                  <a:gd name="connsiteY5" fmla="*/ 459105 h 46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962" h="460628">
                    <a:moveTo>
                      <a:pt x="463963" y="459105"/>
                    </a:moveTo>
                    <a:cubicBezTo>
                      <a:pt x="310610" y="459105"/>
                      <a:pt x="157258" y="459105"/>
                      <a:pt x="0" y="459105"/>
                    </a:cubicBezTo>
                    <a:cubicBezTo>
                      <a:pt x="0" y="307086"/>
                      <a:pt x="0" y="154877"/>
                      <a:pt x="0" y="0"/>
                    </a:cubicBezTo>
                    <a:cubicBezTo>
                      <a:pt x="151829" y="0"/>
                      <a:pt x="302895" y="0"/>
                      <a:pt x="462534" y="0"/>
                    </a:cubicBezTo>
                    <a:cubicBezTo>
                      <a:pt x="462534" y="154781"/>
                      <a:pt x="462534" y="307657"/>
                      <a:pt x="462534" y="460629"/>
                    </a:cubicBezTo>
                    <a:lnTo>
                      <a:pt x="463963" y="459105"/>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0C6442C0-EA7E-4B8F-8C92-2E96BDD61175}"/>
                  </a:ext>
                </a:extLst>
              </p:cNvPr>
              <p:cNvSpPr/>
              <p:nvPr/>
            </p:nvSpPr>
            <p:spPr>
              <a:xfrm>
                <a:off x="4215954" y="2896647"/>
                <a:ext cx="462819" cy="459866"/>
              </a:xfrm>
              <a:custGeom>
                <a:avLst/>
                <a:gdLst>
                  <a:gd name="connsiteX0" fmla="*/ 1524 w 462819"/>
                  <a:gd name="connsiteY0" fmla="*/ 459867 h 459866"/>
                  <a:gd name="connsiteX1" fmla="*/ 1524 w 462819"/>
                  <a:gd name="connsiteY1" fmla="*/ 0 h 459866"/>
                  <a:gd name="connsiteX2" fmla="*/ 462820 w 462819"/>
                  <a:gd name="connsiteY2" fmla="*/ 0 h 459866"/>
                  <a:gd name="connsiteX3" fmla="*/ 462820 w 462819"/>
                  <a:gd name="connsiteY3" fmla="*/ 458343 h 459866"/>
                  <a:gd name="connsiteX4" fmla="*/ 0 w 462819"/>
                  <a:gd name="connsiteY4" fmla="*/ 458343 h 459866"/>
                  <a:gd name="connsiteX5" fmla="*/ 1524 w 462819"/>
                  <a:gd name="connsiteY5" fmla="*/ 459867 h 459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2819" h="459866">
                    <a:moveTo>
                      <a:pt x="1524" y="459867"/>
                    </a:moveTo>
                    <a:cubicBezTo>
                      <a:pt x="1524" y="307848"/>
                      <a:pt x="1524" y="155829"/>
                      <a:pt x="1524" y="0"/>
                    </a:cubicBezTo>
                    <a:cubicBezTo>
                      <a:pt x="156972" y="0"/>
                      <a:pt x="308038" y="0"/>
                      <a:pt x="462820" y="0"/>
                    </a:cubicBezTo>
                    <a:cubicBezTo>
                      <a:pt x="462820" y="150495"/>
                      <a:pt x="462820" y="301752"/>
                      <a:pt x="462820" y="458343"/>
                    </a:cubicBezTo>
                    <a:cubicBezTo>
                      <a:pt x="309181" y="458343"/>
                      <a:pt x="154591" y="458343"/>
                      <a:pt x="0" y="458343"/>
                    </a:cubicBezTo>
                    <a:cubicBezTo>
                      <a:pt x="0" y="458343"/>
                      <a:pt x="1524" y="459867"/>
                      <a:pt x="1524" y="459867"/>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96AFD1C6-6E59-4CAD-B9C5-D38624BEA220}"/>
                  </a:ext>
                </a:extLst>
              </p:cNvPr>
              <p:cNvSpPr/>
              <p:nvPr/>
            </p:nvSpPr>
            <p:spPr>
              <a:xfrm>
                <a:off x="6089808" y="2896361"/>
                <a:ext cx="464820" cy="459009"/>
              </a:xfrm>
              <a:custGeom>
                <a:avLst/>
                <a:gdLst>
                  <a:gd name="connsiteX0" fmla="*/ 1334 w 464820"/>
                  <a:gd name="connsiteY0" fmla="*/ 459010 h 459009"/>
                  <a:gd name="connsiteX1" fmla="*/ 1334 w 464820"/>
                  <a:gd name="connsiteY1" fmla="*/ 0 h 459009"/>
                  <a:gd name="connsiteX2" fmla="*/ 464820 w 464820"/>
                  <a:gd name="connsiteY2" fmla="*/ 0 h 459009"/>
                  <a:gd name="connsiteX3" fmla="*/ 464820 w 464820"/>
                  <a:gd name="connsiteY3" fmla="*/ 457486 h 459009"/>
                  <a:gd name="connsiteX4" fmla="*/ 0 w 464820"/>
                  <a:gd name="connsiteY4" fmla="*/ 457486 h 459009"/>
                  <a:gd name="connsiteX5" fmla="*/ 1334 w 464820"/>
                  <a:gd name="connsiteY5" fmla="*/ 459010 h 459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820" h="459009">
                    <a:moveTo>
                      <a:pt x="1334" y="459010"/>
                    </a:moveTo>
                    <a:cubicBezTo>
                      <a:pt x="1334" y="307277"/>
                      <a:pt x="1334" y="155448"/>
                      <a:pt x="1334" y="0"/>
                    </a:cubicBezTo>
                    <a:cubicBezTo>
                      <a:pt x="157829" y="0"/>
                      <a:pt x="310039" y="0"/>
                      <a:pt x="464820" y="0"/>
                    </a:cubicBezTo>
                    <a:cubicBezTo>
                      <a:pt x="464820" y="152400"/>
                      <a:pt x="464820" y="303562"/>
                      <a:pt x="464820" y="457486"/>
                    </a:cubicBezTo>
                    <a:cubicBezTo>
                      <a:pt x="308896" y="457486"/>
                      <a:pt x="154400" y="457486"/>
                      <a:pt x="0" y="457486"/>
                    </a:cubicBezTo>
                    <a:lnTo>
                      <a:pt x="1334" y="45901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0D59E0EE-ECBE-40BF-B3EE-B6DDA14D51CA}"/>
                  </a:ext>
                </a:extLst>
              </p:cNvPr>
              <p:cNvSpPr/>
              <p:nvPr/>
            </p:nvSpPr>
            <p:spPr>
              <a:xfrm>
                <a:off x="9846182" y="2894932"/>
                <a:ext cx="455961" cy="457771"/>
              </a:xfrm>
              <a:custGeom>
                <a:avLst/>
                <a:gdLst>
                  <a:gd name="connsiteX0" fmla="*/ 0 w 455961"/>
                  <a:gd name="connsiteY0" fmla="*/ 0 h 457771"/>
                  <a:gd name="connsiteX1" fmla="*/ 455962 w 455961"/>
                  <a:gd name="connsiteY1" fmla="*/ 0 h 457771"/>
                  <a:gd name="connsiteX2" fmla="*/ 455962 w 455961"/>
                  <a:gd name="connsiteY2" fmla="*/ 457772 h 457771"/>
                  <a:gd name="connsiteX3" fmla="*/ 0 w 455961"/>
                  <a:gd name="connsiteY3" fmla="*/ 457772 h 457771"/>
                  <a:gd name="connsiteX4" fmla="*/ 0 w 455961"/>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961" h="457771">
                    <a:moveTo>
                      <a:pt x="0" y="0"/>
                    </a:moveTo>
                    <a:cubicBezTo>
                      <a:pt x="151734" y="0"/>
                      <a:pt x="301848" y="0"/>
                      <a:pt x="455962" y="0"/>
                    </a:cubicBezTo>
                    <a:cubicBezTo>
                      <a:pt x="455962" y="151257"/>
                      <a:pt x="455962" y="302514"/>
                      <a:pt x="455962" y="457772"/>
                    </a:cubicBezTo>
                    <a:cubicBezTo>
                      <a:pt x="306420" y="457772"/>
                      <a:pt x="155163" y="457772"/>
                      <a:pt x="0" y="457772"/>
                    </a:cubicBezTo>
                    <a:cubicBezTo>
                      <a:pt x="0" y="308420"/>
                      <a:pt x="0" y="157067"/>
                      <a:pt x="0" y="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B574A85-B2CE-4249-97F9-6B2FE3322724}"/>
                  </a:ext>
                </a:extLst>
              </p:cNvPr>
              <p:cNvSpPr/>
              <p:nvPr/>
            </p:nvSpPr>
            <p:spPr>
              <a:xfrm>
                <a:off x="1874614" y="3354509"/>
                <a:ext cx="467772" cy="467300"/>
              </a:xfrm>
              <a:custGeom>
                <a:avLst/>
                <a:gdLst>
                  <a:gd name="connsiteX0" fmla="*/ 0 w 467772"/>
                  <a:gd name="connsiteY0" fmla="*/ 1433 h 467300"/>
                  <a:gd name="connsiteX1" fmla="*/ 188690 w 467772"/>
                  <a:gd name="connsiteY1" fmla="*/ 6386 h 467300"/>
                  <a:gd name="connsiteX2" fmla="*/ 467773 w 467772"/>
                  <a:gd name="connsiteY2" fmla="*/ 2005 h 467300"/>
                  <a:gd name="connsiteX3" fmla="*/ 466154 w 467772"/>
                  <a:gd name="connsiteY3" fmla="*/ 385 h 467300"/>
                  <a:gd name="connsiteX4" fmla="*/ 466154 w 467772"/>
                  <a:gd name="connsiteY4" fmla="*/ 467301 h 467300"/>
                  <a:gd name="connsiteX5" fmla="*/ 1333 w 467772"/>
                  <a:gd name="connsiteY5" fmla="*/ 467301 h 467300"/>
                  <a:gd name="connsiteX6" fmla="*/ 1333 w 467772"/>
                  <a:gd name="connsiteY6" fmla="*/ 4 h 467300"/>
                  <a:gd name="connsiteX7" fmla="*/ 0 w 467772"/>
                  <a:gd name="connsiteY7" fmla="*/ 1433 h 46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772" h="467300">
                    <a:moveTo>
                      <a:pt x="0" y="1433"/>
                    </a:moveTo>
                    <a:cubicBezTo>
                      <a:pt x="62865" y="3148"/>
                      <a:pt x="125825" y="6481"/>
                      <a:pt x="188690" y="6386"/>
                    </a:cubicBezTo>
                    <a:cubicBezTo>
                      <a:pt x="281750" y="6196"/>
                      <a:pt x="374713" y="3624"/>
                      <a:pt x="467773" y="2005"/>
                    </a:cubicBezTo>
                    <a:cubicBezTo>
                      <a:pt x="467773" y="2005"/>
                      <a:pt x="466249" y="385"/>
                      <a:pt x="466154" y="385"/>
                    </a:cubicBezTo>
                    <a:cubicBezTo>
                      <a:pt x="466154" y="155262"/>
                      <a:pt x="466154" y="310138"/>
                      <a:pt x="466154" y="467301"/>
                    </a:cubicBezTo>
                    <a:cubicBezTo>
                      <a:pt x="309467" y="467301"/>
                      <a:pt x="158210" y="467301"/>
                      <a:pt x="1333" y="467301"/>
                    </a:cubicBezTo>
                    <a:cubicBezTo>
                      <a:pt x="1333" y="309853"/>
                      <a:pt x="1333" y="154976"/>
                      <a:pt x="1333" y="4"/>
                    </a:cubicBezTo>
                    <a:cubicBezTo>
                      <a:pt x="1429" y="-91"/>
                      <a:pt x="0" y="1433"/>
                      <a:pt x="0" y="1433"/>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449CDB9-AFB3-419C-A1CD-7EDD993B6F9F}"/>
                  </a:ext>
                </a:extLst>
              </p:cNvPr>
              <p:cNvSpPr/>
              <p:nvPr/>
            </p:nvSpPr>
            <p:spPr>
              <a:xfrm>
                <a:off x="3749801" y="3354323"/>
                <a:ext cx="467677" cy="467391"/>
              </a:xfrm>
              <a:custGeom>
                <a:avLst/>
                <a:gdLst>
                  <a:gd name="connsiteX0" fmla="*/ 0 w 467677"/>
                  <a:gd name="connsiteY0" fmla="*/ 1619 h 467391"/>
                  <a:gd name="connsiteX1" fmla="*/ 188690 w 467677"/>
                  <a:gd name="connsiteY1" fmla="*/ 6572 h 467391"/>
                  <a:gd name="connsiteX2" fmla="*/ 467678 w 467677"/>
                  <a:gd name="connsiteY2" fmla="*/ 2191 h 467391"/>
                  <a:gd name="connsiteX3" fmla="*/ 466154 w 467677"/>
                  <a:gd name="connsiteY3" fmla="*/ 572 h 467391"/>
                  <a:gd name="connsiteX4" fmla="*/ 466154 w 467677"/>
                  <a:gd name="connsiteY4" fmla="*/ 467392 h 467391"/>
                  <a:gd name="connsiteX5" fmla="*/ 1429 w 467677"/>
                  <a:gd name="connsiteY5" fmla="*/ 467392 h 467391"/>
                  <a:gd name="connsiteX6" fmla="*/ 1429 w 467677"/>
                  <a:gd name="connsiteY6" fmla="*/ 0 h 467391"/>
                  <a:gd name="connsiteX7" fmla="*/ 0 w 467677"/>
                  <a:gd name="connsiteY7" fmla="*/ 1619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677" h="467391">
                    <a:moveTo>
                      <a:pt x="0" y="1619"/>
                    </a:moveTo>
                    <a:cubicBezTo>
                      <a:pt x="62865" y="3429"/>
                      <a:pt x="125825" y="6668"/>
                      <a:pt x="188690" y="6572"/>
                    </a:cubicBezTo>
                    <a:cubicBezTo>
                      <a:pt x="281654" y="6382"/>
                      <a:pt x="374713" y="3810"/>
                      <a:pt x="467678" y="2191"/>
                    </a:cubicBezTo>
                    <a:cubicBezTo>
                      <a:pt x="467678" y="2191"/>
                      <a:pt x="466154" y="667"/>
                      <a:pt x="466154" y="572"/>
                    </a:cubicBezTo>
                    <a:cubicBezTo>
                      <a:pt x="466154" y="155448"/>
                      <a:pt x="466154" y="310324"/>
                      <a:pt x="466154" y="467392"/>
                    </a:cubicBezTo>
                    <a:cubicBezTo>
                      <a:pt x="308610" y="467392"/>
                      <a:pt x="157353" y="467392"/>
                      <a:pt x="1429" y="467392"/>
                    </a:cubicBezTo>
                    <a:cubicBezTo>
                      <a:pt x="1429" y="309943"/>
                      <a:pt x="1429" y="154972"/>
                      <a:pt x="1429" y="0"/>
                    </a:cubicBezTo>
                    <a:cubicBezTo>
                      <a:pt x="1429" y="0"/>
                      <a:pt x="0" y="1619"/>
                      <a:pt x="0" y="161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CB19B78-B9D9-4729-BD99-93F00D9E28AF}"/>
                  </a:ext>
                </a:extLst>
              </p:cNvPr>
              <p:cNvSpPr/>
              <p:nvPr/>
            </p:nvSpPr>
            <p:spPr>
              <a:xfrm>
                <a:off x="5626417" y="3353847"/>
                <a:ext cx="464634" cy="467201"/>
              </a:xfrm>
              <a:custGeom>
                <a:avLst/>
                <a:gdLst>
                  <a:gd name="connsiteX0" fmla="*/ 463391 w 464634"/>
                  <a:gd name="connsiteY0" fmla="*/ 0 h 467201"/>
                  <a:gd name="connsiteX1" fmla="*/ 463391 w 464634"/>
                  <a:gd name="connsiteY1" fmla="*/ 467201 h 467201"/>
                  <a:gd name="connsiteX2" fmla="*/ 1524 w 464634"/>
                  <a:gd name="connsiteY2" fmla="*/ 467201 h 467201"/>
                  <a:gd name="connsiteX3" fmla="*/ 1524 w 464634"/>
                  <a:gd name="connsiteY3" fmla="*/ 1810 h 467201"/>
                  <a:gd name="connsiteX4" fmla="*/ 0 w 464634"/>
                  <a:gd name="connsiteY4" fmla="*/ 3143 h 467201"/>
                  <a:gd name="connsiteX5" fmla="*/ 464629 w 464634"/>
                  <a:gd name="connsiteY5" fmla="*/ 1619 h 467201"/>
                  <a:gd name="connsiteX6" fmla="*/ 463391 w 464634"/>
                  <a:gd name="connsiteY6" fmla="*/ 0 h 467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634" h="467201">
                    <a:moveTo>
                      <a:pt x="463391" y="0"/>
                    </a:moveTo>
                    <a:cubicBezTo>
                      <a:pt x="463391" y="154591"/>
                      <a:pt x="463391" y="309277"/>
                      <a:pt x="463391" y="467201"/>
                    </a:cubicBezTo>
                    <a:cubicBezTo>
                      <a:pt x="307943" y="467201"/>
                      <a:pt x="155829" y="467201"/>
                      <a:pt x="1524" y="467201"/>
                    </a:cubicBezTo>
                    <a:cubicBezTo>
                      <a:pt x="1524" y="310801"/>
                      <a:pt x="1524" y="156305"/>
                      <a:pt x="1524" y="1810"/>
                    </a:cubicBezTo>
                    <a:lnTo>
                      <a:pt x="0" y="3143"/>
                    </a:lnTo>
                    <a:cubicBezTo>
                      <a:pt x="154877" y="2667"/>
                      <a:pt x="309848" y="2096"/>
                      <a:pt x="464629" y="1619"/>
                    </a:cubicBezTo>
                    <a:cubicBezTo>
                      <a:pt x="464725" y="1524"/>
                      <a:pt x="463391" y="0"/>
                      <a:pt x="463391"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35E164B1-4CDA-4687-94E5-CFA9377828BF}"/>
                  </a:ext>
                </a:extLst>
              </p:cNvPr>
              <p:cNvSpPr/>
              <p:nvPr/>
            </p:nvSpPr>
            <p:spPr>
              <a:xfrm>
                <a:off x="7970614" y="2896647"/>
                <a:ext cx="458819" cy="457295"/>
              </a:xfrm>
              <a:custGeom>
                <a:avLst/>
                <a:gdLst>
                  <a:gd name="connsiteX0" fmla="*/ 458819 w 458819"/>
                  <a:gd name="connsiteY0" fmla="*/ 0 h 457295"/>
                  <a:gd name="connsiteX1" fmla="*/ 458819 w 458819"/>
                  <a:gd name="connsiteY1" fmla="*/ 457295 h 457295"/>
                  <a:gd name="connsiteX2" fmla="*/ 0 w 458819"/>
                  <a:gd name="connsiteY2" fmla="*/ 457295 h 457295"/>
                  <a:gd name="connsiteX3" fmla="*/ 0 w 458819"/>
                  <a:gd name="connsiteY3" fmla="*/ 0 h 457295"/>
                  <a:gd name="connsiteX4" fmla="*/ 458819 w 458819"/>
                  <a:gd name="connsiteY4" fmla="*/ 0 h 4572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819" h="457295">
                    <a:moveTo>
                      <a:pt x="458819" y="0"/>
                    </a:moveTo>
                    <a:cubicBezTo>
                      <a:pt x="458819" y="154210"/>
                      <a:pt x="458819" y="304419"/>
                      <a:pt x="458819" y="457295"/>
                    </a:cubicBezTo>
                    <a:cubicBezTo>
                      <a:pt x="305371" y="457295"/>
                      <a:pt x="154114" y="457295"/>
                      <a:pt x="0" y="457295"/>
                    </a:cubicBezTo>
                    <a:cubicBezTo>
                      <a:pt x="0" y="304324"/>
                      <a:pt x="0" y="153067"/>
                      <a:pt x="0" y="0"/>
                    </a:cubicBezTo>
                    <a:cubicBezTo>
                      <a:pt x="154210" y="0"/>
                      <a:pt x="306610" y="0"/>
                      <a:pt x="458819"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45EB512-0962-4C26-B7FF-38131814756D}"/>
                  </a:ext>
                </a:extLst>
              </p:cNvPr>
              <p:cNvSpPr/>
              <p:nvPr/>
            </p:nvSpPr>
            <p:spPr>
              <a:xfrm>
                <a:off x="465009" y="2894837"/>
                <a:ext cx="465486" cy="460914"/>
              </a:xfrm>
              <a:custGeom>
                <a:avLst/>
                <a:gdLst>
                  <a:gd name="connsiteX0" fmla="*/ 1333 w 465486"/>
                  <a:gd name="connsiteY0" fmla="*/ 460915 h 460914"/>
                  <a:gd name="connsiteX1" fmla="*/ 5525 w 465486"/>
                  <a:gd name="connsiteY1" fmla="*/ 57055 h 460914"/>
                  <a:gd name="connsiteX2" fmla="*/ 5525 w 465486"/>
                  <a:gd name="connsiteY2" fmla="*/ 0 h 460914"/>
                  <a:gd name="connsiteX3" fmla="*/ 465487 w 465486"/>
                  <a:gd name="connsiteY3" fmla="*/ 0 h 460914"/>
                  <a:gd name="connsiteX4" fmla="*/ 465487 w 465486"/>
                  <a:gd name="connsiteY4" fmla="*/ 459391 h 460914"/>
                  <a:gd name="connsiteX5" fmla="*/ 0 w 465486"/>
                  <a:gd name="connsiteY5" fmla="*/ 459391 h 460914"/>
                  <a:gd name="connsiteX6" fmla="*/ 1333 w 465486"/>
                  <a:gd name="connsiteY6" fmla="*/ 460915 h 46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486" h="460914">
                    <a:moveTo>
                      <a:pt x="1333" y="460915"/>
                    </a:moveTo>
                    <a:cubicBezTo>
                      <a:pt x="2762" y="326327"/>
                      <a:pt x="4096" y="191643"/>
                      <a:pt x="5525" y="57055"/>
                    </a:cubicBezTo>
                    <a:cubicBezTo>
                      <a:pt x="5715" y="38481"/>
                      <a:pt x="5525" y="20003"/>
                      <a:pt x="5525" y="0"/>
                    </a:cubicBezTo>
                    <a:cubicBezTo>
                      <a:pt x="162211" y="0"/>
                      <a:pt x="312230" y="0"/>
                      <a:pt x="465487" y="0"/>
                    </a:cubicBezTo>
                    <a:cubicBezTo>
                      <a:pt x="465487" y="153448"/>
                      <a:pt x="465487" y="304705"/>
                      <a:pt x="465487" y="459391"/>
                    </a:cubicBezTo>
                    <a:cubicBezTo>
                      <a:pt x="309658" y="459391"/>
                      <a:pt x="154877" y="459391"/>
                      <a:pt x="0" y="459391"/>
                    </a:cubicBezTo>
                    <a:lnTo>
                      <a:pt x="1333" y="460915"/>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40188095-9070-420E-8996-6BC37A077C43}"/>
                  </a:ext>
                </a:extLst>
              </p:cNvPr>
              <p:cNvSpPr/>
              <p:nvPr/>
            </p:nvSpPr>
            <p:spPr>
              <a:xfrm>
                <a:off x="5160549" y="2895504"/>
                <a:ext cx="467391" cy="461581"/>
              </a:xfrm>
              <a:custGeom>
                <a:avLst/>
                <a:gdLst>
                  <a:gd name="connsiteX0" fmla="*/ 467392 w 467391"/>
                  <a:gd name="connsiteY0" fmla="*/ 460153 h 461581"/>
                  <a:gd name="connsiteX1" fmla="*/ 0 w 467391"/>
                  <a:gd name="connsiteY1" fmla="*/ 460153 h 461581"/>
                  <a:gd name="connsiteX2" fmla="*/ 0 w 467391"/>
                  <a:gd name="connsiteY2" fmla="*/ 0 h 461581"/>
                  <a:gd name="connsiteX3" fmla="*/ 457391 w 467391"/>
                  <a:gd name="connsiteY3" fmla="*/ 0 h 461581"/>
                  <a:gd name="connsiteX4" fmla="*/ 460153 w 467391"/>
                  <a:gd name="connsiteY4" fmla="*/ 49054 h 461581"/>
                  <a:gd name="connsiteX5" fmla="*/ 460534 w 467391"/>
                  <a:gd name="connsiteY5" fmla="*/ 410337 h 461581"/>
                  <a:gd name="connsiteX6" fmla="*/ 465773 w 467391"/>
                  <a:gd name="connsiteY6" fmla="*/ 461582 h 461581"/>
                  <a:gd name="connsiteX7" fmla="*/ 467392 w 467391"/>
                  <a:gd name="connsiteY7" fmla="*/ 460153 h 461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391" h="461581">
                    <a:moveTo>
                      <a:pt x="467392" y="460153"/>
                    </a:moveTo>
                    <a:cubicBezTo>
                      <a:pt x="312515" y="460153"/>
                      <a:pt x="157639" y="460153"/>
                      <a:pt x="0" y="460153"/>
                    </a:cubicBezTo>
                    <a:cubicBezTo>
                      <a:pt x="0" y="305276"/>
                      <a:pt x="0" y="154019"/>
                      <a:pt x="0" y="0"/>
                    </a:cubicBezTo>
                    <a:cubicBezTo>
                      <a:pt x="151829" y="0"/>
                      <a:pt x="301847" y="0"/>
                      <a:pt x="457391" y="0"/>
                    </a:cubicBezTo>
                    <a:cubicBezTo>
                      <a:pt x="458343" y="15621"/>
                      <a:pt x="460153" y="32385"/>
                      <a:pt x="460153" y="49054"/>
                    </a:cubicBezTo>
                    <a:cubicBezTo>
                      <a:pt x="460439" y="169450"/>
                      <a:pt x="460058" y="289941"/>
                      <a:pt x="460534" y="410337"/>
                    </a:cubicBezTo>
                    <a:cubicBezTo>
                      <a:pt x="460629" y="427482"/>
                      <a:pt x="463963" y="444532"/>
                      <a:pt x="465773" y="461582"/>
                    </a:cubicBezTo>
                    <a:cubicBezTo>
                      <a:pt x="465963" y="461486"/>
                      <a:pt x="467392" y="460153"/>
                      <a:pt x="467392" y="460153"/>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5FBCC271-BB4F-4498-8F4A-A2F73E300CBE}"/>
                  </a:ext>
                </a:extLst>
              </p:cNvPr>
              <p:cNvSpPr/>
              <p:nvPr/>
            </p:nvSpPr>
            <p:spPr>
              <a:xfrm>
                <a:off x="4857" y="3354228"/>
                <a:ext cx="461581" cy="467391"/>
              </a:xfrm>
              <a:custGeom>
                <a:avLst/>
                <a:gdLst>
                  <a:gd name="connsiteX0" fmla="*/ 460153 w 461581"/>
                  <a:gd name="connsiteY0" fmla="*/ 0 h 467391"/>
                  <a:gd name="connsiteX1" fmla="*/ 460153 w 461581"/>
                  <a:gd name="connsiteY1" fmla="*/ 467392 h 467391"/>
                  <a:gd name="connsiteX2" fmla="*/ 0 w 461581"/>
                  <a:gd name="connsiteY2" fmla="*/ 467392 h 467391"/>
                  <a:gd name="connsiteX3" fmla="*/ 0 w 461581"/>
                  <a:gd name="connsiteY3" fmla="*/ 9906 h 467391"/>
                  <a:gd name="connsiteX4" fmla="*/ 48959 w 461581"/>
                  <a:gd name="connsiteY4" fmla="*/ 7048 h 467391"/>
                  <a:gd name="connsiteX5" fmla="*/ 410337 w 461581"/>
                  <a:gd name="connsiteY5" fmla="*/ 6667 h 467391"/>
                  <a:gd name="connsiteX6" fmla="*/ 461582 w 461581"/>
                  <a:gd name="connsiteY6" fmla="*/ 1429 h 467391"/>
                  <a:gd name="connsiteX7" fmla="*/ 460153 w 461581"/>
                  <a:gd name="connsiteY7" fmla="*/ 0 h 46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581" h="467391">
                    <a:moveTo>
                      <a:pt x="460153" y="0"/>
                    </a:moveTo>
                    <a:cubicBezTo>
                      <a:pt x="460153" y="154877"/>
                      <a:pt x="460153" y="309848"/>
                      <a:pt x="460153" y="467392"/>
                    </a:cubicBezTo>
                    <a:cubicBezTo>
                      <a:pt x="305372" y="467392"/>
                      <a:pt x="154115" y="467392"/>
                      <a:pt x="0" y="467392"/>
                    </a:cubicBezTo>
                    <a:cubicBezTo>
                      <a:pt x="0" y="315563"/>
                      <a:pt x="0" y="165544"/>
                      <a:pt x="0" y="9906"/>
                    </a:cubicBezTo>
                    <a:cubicBezTo>
                      <a:pt x="15621" y="8953"/>
                      <a:pt x="32290" y="7144"/>
                      <a:pt x="48959" y="7048"/>
                    </a:cubicBezTo>
                    <a:cubicBezTo>
                      <a:pt x="169450" y="6763"/>
                      <a:pt x="289846" y="7144"/>
                      <a:pt x="410337" y="6667"/>
                    </a:cubicBezTo>
                    <a:cubicBezTo>
                      <a:pt x="427482" y="6572"/>
                      <a:pt x="444532" y="3334"/>
                      <a:pt x="461582" y="1429"/>
                    </a:cubicBezTo>
                    <a:cubicBezTo>
                      <a:pt x="461486" y="1524"/>
                      <a:pt x="460153" y="0"/>
                      <a:pt x="460153" y="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647AB9B-F228-4CBA-B3B8-A4EC6C688515}"/>
                  </a:ext>
                </a:extLst>
              </p:cNvPr>
              <p:cNvSpPr/>
              <p:nvPr/>
            </p:nvSpPr>
            <p:spPr>
              <a:xfrm>
                <a:off x="10313002" y="3363657"/>
                <a:ext cx="457200" cy="457771"/>
              </a:xfrm>
              <a:custGeom>
                <a:avLst/>
                <a:gdLst>
                  <a:gd name="connsiteX0" fmla="*/ 0 w 457200"/>
                  <a:gd name="connsiteY0" fmla="*/ 0 h 457771"/>
                  <a:gd name="connsiteX1" fmla="*/ 457200 w 457200"/>
                  <a:gd name="connsiteY1" fmla="*/ 0 h 457771"/>
                  <a:gd name="connsiteX2" fmla="*/ 457200 w 457200"/>
                  <a:gd name="connsiteY2" fmla="*/ 457771 h 457771"/>
                  <a:gd name="connsiteX3" fmla="*/ 0 w 457200"/>
                  <a:gd name="connsiteY3" fmla="*/ 457771 h 457771"/>
                  <a:gd name="connsiteX4" fmla="*/ 0 w 457200"/>
                  <a:gd name="connsiteY4" fmla="*/ 0 h 4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771">
                    <a:moveTo>
                      <a:pt x="0" y="0"/>
                    </a:moveTo>
                    <a:cubicBezTo>
                      <a:pt x="153638" y="0"/>
                      <a:pt x="303752" y="0"/>
                      <a:pt x="457200" y="0"/>
                    </a:cubicBezTo>
                    <a:cubicBezTo>
                      <a:pt x="457200" y="152686"/>
                      <a:pt x="457200" y="303752"/>
                      <a:pt x="457200" y="457771"/>
                    </a:cubicBezTo>
                    <a:cubicBezTo>
                      <a:pt x="305086" y="457771"/>
                      <a:pt x="153829" y="457771"/>
                      <a:pt x="0" y="457771"/>
                    </a:cubicBezTo>
                    <a:cubicBezTo>
                      <a:pt x="0" y="305657"/>
                      <a:pt x="0" y="155543"/>
                      <a:pt x="0" y="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8B9B9C7-7091-4C74-AF49-EFA5B5ED9812}"/>
                  </a:ext>
                </a:extLst>
              </p:cNvPr>
              <p:cNvSpPr/>
              <p:nvPr/>
            </p:nvSpPr>
            <p:spPr>
              <a:xfrm>
                <a:off x="9376219" y="3364420"/>
                <a:ext cx="458628" cy="456818"/>
              </a:xfrm>
              <a:custGeom>
                <a:avLst/>
                <a:gdLst>
                  <a:gd name="connsiteX0" fmla="*/ 0 w 458628"/>
                  <a:gd name="connsiteY0" fmla="*/ 456819 h 456818"/>
                  <a:gd name="connsiteX1" fmla="*/ 0 w 458628"/>
                  <a:gd name="connsiteY1" fmla="*/ 0 h 456818"/>
                  <a:gd name="connsiteX2" fmla="*/ 458629 w 458628"/>
                  <a:gd name="connsiteY2" fmla="*/ 0 h 456818"/>
                  <a:gd name="connsiteX3" fmla="*/ 458629 w 458628"/>
                  <a:gd name="connsiteY3" fmla="*/ 456819 h 456818"/>
                  <a:gd name="connsiteX4" fmla="*/ 0 w 458628"/>
                  <a:gd name="connsiteY4" fmla="*/ 456819 h 456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628" h="456818">
                    <a:moveTo>
                      <a:pt x="0" y="456819"/>
                    </a:moveTo>
                    <a:cubicBezTo>
                      <a:pt x="0" y="303086"/>
                      <a:pt x="0" y="153067"/>
                      <a:pt x="0" y="0"/>
                    </a:cubicBezTo>
                    <a:cubicBezTo>
                      <a:pt x="152781" y="0"/>
                      <a:pt x="303943" y="0"/>
                      <a:pt x="458629" y="0"/>
                    </a:cubicBezTo>
                    <a:cubicBezTo>
                      <a:pt x="458629" y="152114"/>
                      <a:pt x="458629" y="302895"/>
                      <a:pt x="458629" y="456819"/>
                    </a:cubicBezTo>
                    <a:cubicBezTo>
                      <a:pt x="306895" y="456819"/>
                      <a:pt x="155829" y="456819"/>
                      <a:pt x="0" y="45681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141363C3-C429-4390-8544-89E321C876E0}"/>
                  </a:ext>
                </a:extLst>
              </p:cNvPr>
              <p:cNvSpPr/>
              <p:nvPr/>
            </p:nvSpPr>
            <p:spPr>
              <a:xfrm>
                <a:off x="8437435" y="3364705"/>
                <a:ext cx="458533" cy="456437"/>
              </a:xfrm>
              <a:custGeom>
                <a:avLst/>
                <a:gdLst>
                  <a:gd name="connsiteX0" fmla="*/ 0 w 458533"/>
                  <a:gd name="connsiteY0" fmla="*/ 456438 h 456437"/>
                  <a:gd name="connsiteX1" fmla="*/ 0 w 458533"/>
                  <a:gd name="connsiteY1" fmla="*/ 0 h 456437"/>
                  <a:gd name="connsiteX2" fmla="*/ 458534 w 458533"/>
                  <a:gd name="connsiteY2" fmla="*/ 0 h 456437"/>
                  <a:gd name="connsiteX3" fmla="*/ 458534 w 458533"/>
                  <a:gd name="connsiteY3" fmla="*/ 456438 h 456437"/>
                  <a:gd name="connsiteX4" fmla="*/ 0 w 458533"/>
                  <a:gd name="connsiteY4" fmla="*/ 456438 h 456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533" h="456437">
                    <a:moveTo>
                      <a:pt x="0" y="456438"/>
                    </a:moveTo>
                    <a:cubicBezTo>
                      <a:pt x="0" y="302990"/>
                      <a:pt x="0" y="153257"/>
                      <a:pt x="0" y="0"/>
                    </a:cubicBezTo>
                    <a:cubicBezTo>
                      <a:pt x="152971" y="0"/>
                      <a:pt x="304133" y="0"/>
                      <a:pt x="458534" y="0"/>
                    </a:cubicBezTo>
                    <a:cubicBezTo>
                      <a:pt x="458534" y="151448"/>
                      <a:pt x="458534" y="302323"/>
                      <a:pt x="458534" y="456438"/>
                    </a:cubicBezTo>
                    <a:cubicBezTo>
                      <a:pt x="307181" y="456438"/>
                      <a:pt x="156020" y="456438"/>
                      <a:pt x="0" y="45643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1BD2CFD4-BD40-4A5F-85B1-A0828EEDDFBE}"/>
                  </a:ext>
                </a:extLst>
              </p:cNvPr>
              <p:cNvSpPr/>
              <p:nvPr/>
            </p:nvSpPr>
            <p:spPr>
              <a:xfrm>
                <a:off x="6564058" y="3364896"/>
                <a:ext cx="457961" cy="455294"/>
              </a:xfrm>
              <a:custGeom>
                <a:avLst/>
                <a:gdLst>
                  <a:gd name="connsiteX0" fmla="*/ 0 w 457961"/>
                  <a:gd name="connsiteY0" fmla="*/ 455295 h 455294"/>
                  <a:gd name="connsiteX1" fmla="*/ 0 w 457961"/>
                  <a:gd name="connsiteY1" fmla="*/ 0 h 455294"/>
                  <a:gd name="connsiteX2" fmla="*/ 457962 w 457961"/>
                  <a:gd name="connsiteY2" fmla="*/ 0 h 455294"/>
                  <a:gd name="connsiteX3" fmla="*/ 457962 w 457961"/>
                  <a:gd name="connsiteY3" fmla="*/ 455295 h 455294"/>
                  <a:gd name="connsiteX4" fmla="*/ 0 w 457961"/>
                  <a:gd name="connsiteY4" fmla="*/ 455295 h 455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961" h="455294">
                    <a:moveTo>
                      <a:pt x="0" y="455295"/>
                    </a:moveTo>
                    <a:cubicBezTo>
                      <a:pt x="0" y="303562"/>
                      <a:pt x="0" y="153638"/>
                      <a:pt x="0" y="0"/>
                    </a:cubicBezTo>
                    <a:cubicBezTo>
                      <a:pt x="152876" y="0"/>
                      <a:pt x="303943" y="0"/>
                      <a:pt x="457962" y="0"/>
                    </a:cubicBezTo>
                    <a:cubicBezTo>
                      <a:pt x="457962" y="151257"/>
                      <a:pt x="457962" y="301181"/>
                      <a:pt x="457962" y="455295"/>
                    </a:cubicBezTo>
                    <a:cubicBezTo>
                      <a:pt x="307753" y="455295"/>
                      <a:pt x="156686" y="455295"/>
                      <a:pt x="0" y="455295"/>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FFD90FB-305A-4BDF-92B2-9E9F4634119D}"/>
                  </a:ext>
                </a:extLst>
              </p:cNvPr>
              <p:cNvSpPr/>
              <p:nvPr/>
            </p:nvSpPr>
            <p:spPr>
              <a:xfrm>
                <a:off x="7503318" y="3364420"/>
                <a:ext cx="458057" cy="457962"/>
              </a:xfrm>
              <a:custGeom>
                <a:avLst/>
                <a:gdLst>
                  <a:gd name="connsiteX0" fmla="*/ 458058 w 458057"/>
                  <a:gd name="connsiteY0" fmla="*/ 457962 h 457962"/>
                  <a:gd name="connsiteX1" fmla="*/ 0 w 458057"/>
                  <a:gd name="connsiteY1" fmla="*/ 457962 h 457962"/>
                  <a:gd name="connsiteX2" fmla="*/ 0 w 458057"/>
                  <a:gd name="connsiteY2" fmla="*/ 0 h 457962"/>
                  <a:gd name="connsiteX3" fmla="*/ 458058 w 458057"/>
                  <a:gd name="connsiteY3" fmla="*/ 0 h 457962"/>
                  <a:gd name="connsiteX4" fmla="*/ 458058 w 458057"/>
                  <a:gd name="connsiteY4" fmla="*/ 457962 h 4579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057" h="457962">
                    <a:moveTo>
                      <a:pt x="458058" y="457962"/>
                    </a:moveTo>
                    <a:cubicBezTo>
                      <a:pt x="303371" y="457962"/>
                      <a:pt x="153162" y="457962"/>
                      <a:pt x="0" y="457962"/>
                    </a:cubicBezTo>
                    <a:cubicBezTo>
                      <a:pt x="0" y="304800"/>
                      <a:pt x="0" y="153543"/>
                      <a:pt x="0" y="0"/>
                    </a:cubicBezTo>
                    <a:cubicBezTo>
                      <a:pt x="153162" y="0"/>
                      <a:pt x="304514" y="0"/>
                      <a:pt x="458058" y="0"/>
                    </a:cubicBezTo>
                    <a:cubicBezTo>
                      <a:pt x="458058" y="153162"/>
                      <a:pt x="458058" y="303086"/>
                      <a:pt x="458058" y="457962"/>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9B8DD63C-796B-4D8D-9162-BBD1036C974B}"/>
                  </a:ext>
                </a:extLst>
              </p:cNvPr>
              <p:cNvSpPr/>
              <p:nvPr/>
            </p:nvSpPr>
            <p:spPr>
              <a:xfrm>
                <a:off x="11252548" y="3364324"/>
                <a:ext cx="456723" cy="458057"/>
              </a:xfrm>
              <a:custGeom>
                <a:avLst/>
                <a:gdLst>
                  <a:gd name="connsiteX0" fmla="*/ 0 w 456723"/>
                  <a:gd name="connsiteY0" fmla="*/ 0 h 458057"/>
                  <a:gd name="connsiteX1" fmla="*/ 456723 w 456723"/>
                  <a:gd name="connsiteY1" fmla="*/ 0 h 458057"/>
                  <a:gd name="connsiteX2" fmla="*/ 456723 w 456723"/>
                  <a:gd name="connsiteY2" fmla="*/ 458057 h 458057"/>
                  <a:gd name="connsiteX3" fmla="*/ 0 w 456723"/>
                  <a:gd name="connsiteY3" fmla="*/ 458057 h 458057"/>
                  <a:gd name="connsiteX4" fmla="*/ 0 w 456723"/>
                  <a:gd name="connsiteY4" fmla="*/ 0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8057">
                    <a:moveTo>
                      <a:pt x="0" y="0"/>
                    </a:moveTo>
                    <a:cubicBezTo>
                      <a:pt x="151448" y="0"/>
                      <a:pt x="302609" y="0"/>
                      <a:pt x="456723" y="0"/>
                    </a:cubicBezTo>
                    <a:cubicBezTo>
                      <a:pt x="456723" y="153734"/>
                      <a:pt x="456723" y="304895"/>
                      <a:pt x="456723" y="458057"/>
                    </a:cubicBezTo>
                    <a:cubicBezTo>
                      <a:pt x="303752" y="458057"/>
                      <a:pt x="153638" y="458057"/>
                      <a:pt x="0" y="458057"/>
                    </a:cubicBezTo>
                    <a:cubicBezTo>
                      <a:pt x="0" y="305657"/>
                      <a:pt x="0" y="154400"/>
                      <a:pt x="0" y="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9AE16B7-55AC-4CE0-9838-6E1D61688CD4}"/>
                  </a:ext>
                </a:extLst>
              </p:cNvPr>
              <p:cNvSpPr/>
              <p:nvPr/>
            </p:nvSpPr>
            <p:spPr>
              <a:xfrm>
                <a:off x="943069" y="3364229"/>
                <a:ext cx="455390" cy="456819"/>
              </a:xfrm>
              <a:custGeom>
                <a:avLst/>
                <a:gdLst>
                  <a:gd name="connsiteX0" fmla="*/ 0 w 455390"/>
                  <a:gd name="connsiteY0" fmla="*/ 456819 h 456819"/>
                  <a:gd name="connsiteX1" fmla="*/ 0 w 455390"/>
                  <a:gd name="connsiteY1" fmla="*/ 0 h 456819"/>
                  <a:gd name="connsiteX2" fmla="*/ 455390 w 455390"/>
                  <a:gd name="connsiteY2" fmla="*/ 0 h 456819"/>
                  <a:gd name="connsiteX3" fmla="*/ 455390 w 455390"/>
                  <a:gd name="connsiteY3" fmla="*/ 456819 h 456819"/>
                  <a:gd name="connsiteX4" fmla="*/ 0 w 455390"/>
                  <a:gd name="connsiteY4" fmla="*/ 456819 h 4568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6819">
                    <a:moveTo>
                      <a:pt x="0" y="456819"/>
                    </a:moveTo>
                    <a:cubicBezTo>
                      <a:pt x="0" y="302990"/>
                      <a:pt x="0" y="153067"/>
                      <a:pt x="0" y="0"/>
                    </a:cubicBezTo>
                    <a:cubicBezTo>
                      <a:pt x="151638" y="0"/>
                      <a:pt x="301371" y="0"/>
                      <a:pt x="455390" y="0"/>
                    </a:cubicBezTo>
                    <a:cubicBezTo>
                      <a:pt x="455390" y="151733"/>
                      <a:pt x="455390" y="302609"/>
                      <a:pt x="455390" y="456819"/>
                    </a:cubicBezTo>
                    <a:cubicBezTo>
                      <a:pt x="306324" y="456819"/>
                      <a:pt x="155353" y="456819"/>
                      <a:pt x="0" y="45681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9DDFD7A-BCB9-4482-848A-C04F95C24AA0}"/>
                  </a:ext>
                </a:extLst>
              </p:cNvPr>
              <p:cNvSpPr/>
              <p:nvPr/>
            </p:nvSpPr>
            <p:spPr>
              <a:xfrm>
                <a:off x="4691538" y="3364039"/>
                <a:ext cx="455390" cy="458152"/>
              </a:xfrm>
              <a:custGeom>
                <a:avLst/>
                <a:gdLst>
                  <a:gd name="connsiteX0" fmla="*/ 455390 w 455390"/>
                  <a:gd name="connsiteY0" fmla="*/ 458153 h 458152"/>
                  <a:gd name="connsiteX1" fmla="*/ 0 w 455390"/>
                  <a:gd name="connsiteY1" fmla="*/ 458153 h 458152"/>
                  <a:gd name="connsiteX2" fmla="*/ 0 w 455390"/>
                  <a:gd name="connsiteY2" fmla="*/ 0 h 458152"/>
                  <a:gd name="connsiteX3" fmla="*/ 455390 w 455390"/>
                  <a:gd name="connsiteY3" fmla="*/ 0 h 458152"/>
                  <a:gd name="connsiteX4" fmla="*/ 455390 w 455390"/>
                  <a:gd name="connsiteY4" fmla="*/ 458153 h 458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390" h="458152">
                    <a:moveTo>
                      <a:pt x="455390" y="458153"/>
                    </a:moveTo>
                    <a:cubicBezTo>
                      <a:pt x="301657" y="458153"/>
                      <a:pt x="151924" y="458153"/>
                      <a:pt x="0" y="458153"/>
                    </a:cubicBezTo>
                    <a:cubicBezTo>
                      <a:pt x="0" y="304990"/>
                      <a:pt x="0" y="153924"/>
                      <a:pt x="0" y="0"/>
                    </a:cubicBezTo>
                    <a:cubicBezTo>
                      <a:pt x="152495" y="0"/>
                      <a:pt x="302229" y="0"/>
                      <a:pt x="455390" y="0"/>
                    </a:cubicBezTo>
                    <a:cubicBezTo>
                      <a:pt x="455390" y="152305"/>
                      <a:pt x="455390" y="303181"/>
                      <a:pt x="455390" y="458153"/>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2B40577-5B3F-462C-81D8-8A53D6ED6584}"/>
                  </a:ext>
                </a:extLst>
              </p:cNvPr>
              <p:cNvSpPr/>
              <p:nvPr/>
            </p:nvSpPr>
            <p:spPr>
              <a:xfrm>
                <a:off x="7034116" y="2896361"/>
                <a:ext cx="456723" cy="457485"/>
              </a:xfrm>
              <a:custGeom>
                <a:avLst/>
                <a:gdLst>
                  <a:gd name="connsiteX0" fmla="*/ 0 w 456723"/>
                  <a:gd name="connsiteY0" fmla="*/ 457486 h 457485"/>
                  <a:gd name="connsiteX1" fmla="*/ 0 w 456723"/>
                  <a:gd name="connsiteY1" fmla="*/ 0 h 457485"/>
                  <a:gd name="connsiteX2" fmla="*/ 456724 w 456723"/>
                  <a:gd name="connsiteY2" fmla="*/ 0 h 457485"/>
                  <a:gd name="connsiteX3" fmla="*/ 456724 w 456723"/>
                  <a:gd name="connsiteY3" fmla="*/ 457486 h 457485"/>
                  <a:gd name="connsiteX4" fmla="*/ 0 w 456723"/>
                  <a:gd name="connsiteY4" fmla="*/ 457486 h 457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3" h="457485">
                    <a:moveTo>
                      <a:pt x="0" y="457486"/>
                    </a:moveTo>
                    <a:cubicBezTo>
                      <a:pt x="0" y="303848"/>
                      <a:pt x="0" y="153734"/>
                      <a:pt x="0" y="0"/>
                    </a:cubicBezTo>
                    <a:cubicBezTo>
                      <a:pt x="151924" y="0"/>
                      <a:pt x="302705" y="0"/>
                      <a:pt x="456724" y="0"/>
                    </a:cubicBezTo>
                    <a:cubicBezTo>
                      <a:pt x="456724" y="152591"/>
                      <a:pt x="456724" y="303657"/>
                      <a:pt x="456724" y="457486"/>
                    </a:cubicBezTo>
                    <a:cubicBezTo>
                      <a:pt x="304895" y="457486"/>
                      <a:pt x="155163" y="457486"/>
                      <a:pt x="0" y="457486"/>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DB67296-9503-4728-9A71-2DA42A058392}"/>
                  </a:ext>
                </a:extLst>
              </p:cNvPr>
              <p:cNvSpPr/>
              <p:nvPr/>
            </p:nvSpPr>
            <p:spPr>
              <a:xfrm>
                <a:off x="8909970" y="2895027"/>
                <a:ext cx="454818" cy="458628"/>
              </a:xfrm>
              <a:custGeom>
                <a:avLst/>
                <a:gdLst>
                  <a:gd name="connsiteX0" fmla="*/ 0 w 454818"/>
                  <a:gd name="connsiteY0" fmla="*/ 0 h 458628"/>
                  <a:gd name="connsiteX1" fmla="*/ 454819 w 454818"/>
                  <a:gd name="connsiteY1" fmla="*/ 0 h 458628"/>
                  <a:gd name="connsiteX2" fmla="*/ 454819 w 454818"/>
                  <a:gd name="connsiteY2" fmla="*/ 458629 h 458628"/>
                  <a:gd name="connsiteX3" fmla="*/ 0 w 454818"/>
                  <a:gd name="connsiteY3" fmla="*/ 458629 h 458628"/>
                  <a:gd name="connsiteX4" fmla="*/ 0 w 45481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18" h="458628">
                    <a:moveTo>
                      <a:pt x="0" y="0"/>
                    </a:moveTo>
                    <a:cubicBezTo>
                      <a:pt x="151829" y="0"/>
                      <a:pt x="301657" y="0"/>
                      <a:pt x="454819" y="0"/>
                    </a:cubicBezTo>
                    <a:cubicBezTo>
                      <a:pt x="454819" y="153257"/>
                      <a:pt x="454819" y="304419"/>
                      <a:pt x="454819" y="458629"/>
                    </a:cubicBezTo>
                    <a:cubicBezTo>
                      <a:pt x="304038" y="458629"/>
                      <a:pt x="154210" y="458629"/>
                      <a:pt x="0" y="458629"/>
                    </a:cubicBezTo>
                    <a:cubicBezTo>
                      <a:pt x="0" y="306800"/>
                      <a:pt x="0" y="154686"/>
                      <a:pt x="0" y="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89BEF174-F467-4877-8E04-1DA295455372}"/>
                  </a:ext>
                </a:extLst>
              </p:cNvPr>
              <p:cNvSpPr/>
              <p:nvPr/>
            </p:nvSpPr>
            <p:spPr>
              <a:xfrm>
                <a:off x="10784204" y="2895027"/>
                <a:ext cx="454438" cy="458628"/>
              </a:xfrm>
              <a:custGeom>
                <a:avLst/>
                <a:gdLst>
                  <a:gd name="connsiteX0" fmla="*/ 0 w 454438"/>
                  <a:gd name="connsiteY0" fmla="*/ 0 h 458628"/>
                  <a:gd name="connsiteX1" fmla="*/ 454439 w 454438"/>
                  <a:gd name="connsiteY1" fmla="*/ 0 h 458628"/>
                  <a:gd name="connsiteX2" fmla="*/ 454439 w 454438"/>
                  <a:gd name="connsiteY2" fmla="*/ 458629 h 458628"/>
                  <a:gd name="connsiteX3" fmla="*/ 0 w 454438"/>
                  <a:gd name="connsiteY3" fmla="*/ 458629 h 458628"/>
                  <a:gd name="connsiteX4" fmla="*/ 0 w 454438"/>
                  <a:gd name="connsiteY4" fmla="*/ 0 h 4586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438" h="458628">
                    <a:moveTo>
                      <a:pt x="0" y="0"/>
                    </a:moveTo>
                    <a:cubicBezTo>
                      <a:pt x="152210" y="0"/>
                      <a:pt x="301848" y="0"/>
                      <a:pt x="454439" y="0"/>
                    </a:cubicBezTo>
                    <a:cubicBezTo>
                      <a:pt x="454439" y="153353"/>
                      <a:pt x="454439" y="304514"/>
                      <a:pt x="454439" y="458629"/>
                    </a:cubicBezTo>
                    <a:cubicBezTo>
                      <a:pt x="303657" y="458629"/>
                      <a:pt x="154020" y="458629"/>
                      <a:pt x="0" y="458629"/>
                    </a:cubicBezTo>
                    <a:cubicBezTo>
                      <a:pt x="0" y="306610"/>
                      <a:pt x="0" y="154496"/>
                      <a:pt x="0" y="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167A9363-41F6-4E19-BBF3-4C091439B1A5}"/>
                  </a:ext>
                </a:extLst>
              </p:cNvPr>
              <p:cNvSpPr/>
              <p:nvPr/>
            </p:nvSpPr>
            <p:spPr>
              <a:xfrm>
                <a:off x="2817685" y="3364134"/>
                <a:ext cx="455104" cy="458057"/>
              </a:xfrm>
              <a:custGeom>
                <a:avLst/>
                <a:gdLst>
                  <a:gd name="connsiteX0" fmla="*/ 455105 w 455104"/>
                  <a:gd name="connsiteY0" fmla="*/ 458057 h 458057"/>
                  <a:gd name="connsiteX1" fmla="*/ 0 w 455104"/>
                  <a:gd name="connsiteY1" fmla="*/ 458057 h 458057"/>
                  <a:gd name="connsiteX2" fmla="*/ 0 w 455104"/>
                  <a:gd name="connsiteY2" fmla="*/ 0 h 458057"/>
                  <a:gd name="connsiteX3" fmla="*/ 455105 w 455104"/>
                  <a:gd name="connsiteY3" fmla="*/ 0 h 458057"/>
                  <a:gd name="connsiteX4" fmla="*/ 455105 w 455104"/>
                  <a:gd name="connsiteY4" fmla="*/ 458057 h 458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5104" h="458057">
                    <a:moveTo>
                      <a:pt x="455105" y="458057"/>
                    </a:moveTo>
                    <a:cubicBezTo>
                      <a:pt x="302514" y="458057"/>
                      <a:pt x="152781" y="458057"/>
                      <a:pt x="0" y="458057"/>
                    </a:cubicBezTo>
                    <a:cubicBezTo>
                      <a:pt x="0" y="304895"/>
                      <a:pt x="0" y="153924"/>
                      <a:pt x="0" y="0"/>
                    </a:cubicBezTo>
                    <a:cubicBezTo>
                      <a:pt x="151543" y="0"/>
                      <a:pt x="301276" y="0"/>
                      <a:pt x="455105" y="0"/>
                    </a:cubicBezTo>
                    <a:cubicBezTo>
                      <a:pt x="455105" y="151733"/>
                      <a:pt x="455105" y="302514"/>
                      <a:pt x="455105" y="458057"/>
                    </a:cubicBezTo>
                    <a:close/>
                  </a:path>
                </a:pathLst>
              </a:custGeom>
              <a:grpFill/>
              <a:ln w="9525" cap="flat">
                <a:noFill/>
                <a:prstDash val="solid"/>
                <a:miter/>
              </a:ln>
            </p:spPr>
            <p:txBody>
              <a:bodyPr rtlCol="0" anchor="ctr"/>
              <a:lstStyle/>
              <a:p>
                <a:endParaRPr lang="en-US"/>
              </a:p>
            </p:txBody>
          </p:sp>
        </p:grpSp>
      </p:grpSp>
      <p:grpSp>
        <p:nvGrpSpPr>
          <p:cNvPr id="67" name="Group 66">
            <a:extLst>
              <a:ext uri="{FF2B5EF4-FFF2-40B4-BE49-F238E27FC236}">
                <a16:creationId xmlns:a16="http://schemas.microsoft.com/office/drawing/2014/main" id="{51A5B51F-1FAA-4F7C-8987-0A604E3BF4B6}"/>
              </a:ext>
            </a:extLst>
          </p:cNvPr>
          <p:cNvGrpSpPr/>
          <p:nvPr userDrawn="1"/>
        </p:nvGrpSpPr>
        <p:grpSpPr>
          <a:xfrm>
            <a:off x="6958034" y="1531689"/>
            <a:ext cx="4475668" cy="4584815"/>
            <a:chOff x="6446339" y="1280897"/>
            <a:chExt cx="4320717" cy="5285178"/>
          </a:xfrm>
        </p:grpSpPr>
        <p:sp>
          <p:nvSpPr>
            <p:cNvPr id="68" name="Freeform: Shape 67">
              <a:extLst>
                <a:ext uri="{FF2B5EF4-FFF2-40B4-BE49-F238E27FC236}">
                  <a16:creationId xmlns:a16="http://schemas.microsoft.com/office/drawing/2014/main" id="{EE2CC316-4A24-43FD-BD58-6F0BB99F053D}"/>
                </a:ext>
              </a:extLst>
            </p:cNvPr>
            <p:cNvSpPr/>
            <p:nvPr/>
          </p:nvSpPr>
          <p:spPr>
            <a:xfrm>
              <a:off x="7360122" y="5629227"/>
              <a:ext cx="2033648" cy="936848"/>
            </a:xfrm>
            <a:custGeom>
              <a:avLst/>
              <a:gdLst>
                <a:gd name="connsiteX0" fmla="*/ 448273 w 847725"/>
                <a:gd name="connsiteY0" fmla="*/ 7144 h 390525"/>
                <a:gd name="connsiteX1" fmla="*/ 464466 w 847725"/>
                <a:gd name="connsiteY1" fmla="*/ 184309 h 390525"/>
                <a:gd name="connsiteX2" fmla="*/ 452083 w 847725"/>
                <a:gd name="connsiteY2" fmla="*/ 224314 h 390525"/>
                <a:gd name="connsiteX3" fmla="*/ 352071 w 847725"/>
                <a:gd name="connsiteY3" fmla="*/ 269081 h 390525"/>
                <a:gd name="connsiteX4" fmla="*/ 30126 w 847725"/>
                <a:gd name="connsiteY4" fmla="*/ 283369 h 390525"/>
                <a:gd name="connsiteX5" fmla="*/ 7266 w 847725"/>
                <a:gd name="connsiteY5" fmla="*/ 285274 h 390525"/>
                <a:gd name="connsiteX6" fmla="*/ 12981 w 847725"/>
                <a:gd name="connsiteY6" fmla="*/ 292894 h 390525"/>
                <a:gd name="connsiteX7" fmla="*/ 439701 w 847725"/>
                <a:gd name="connsiteY7" fmla="*/ 384334 h 390525"/>
                <a:gd name="connsiteX8" fmla="*/ 455893 w 847725"/>
                <a:gd name="connsiteY8" fmla="*/ 385286 h 390525"/>
                <a:gd name="connsiteX9" fmla="*/ 829273 w 847725"/>
                <a:gd name="connsiteY9" fmla="*/ 321469 h 390525"/>
                <a:gd name="connsiteX10" fmla="*/ 797841 w 847725"/>
                <a:gd name="connsiteY10" fmla="*/ 52864 h 390525"/>
                <a:gd name="connsiteX11" fmla="*/ 448273 w 847725"/>
                <a:gd name="connsiteY11" fmla="*/ 7144 h 390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47725" h="390525">
                  <a:moveTo>
                    <a:pt x="448273" y="7144"/>
                  </a:moveTo>
                  <a:cubicBezTo>
                    <a:pt x="460656" y="89059"/>
                    <a:pt x="469228" y="136684"/>
                    <a:pt x="464466" y="184309"/>
                  </a:cubicBezTo>
                  <a:cubicBezTo>
                    <a:pt x="463513" y="196691"/>
                    <a:pt x="460656" y="208121"/>
                    <a:pt x="452083" y="224314"/>
                  </a:cubicBezTo>
                  <a:cubicBezTo>
                    <a:pt x="433033" y="261461"/>
                    <a:pt x="379693" y="268129"/>
                    <a:pt x="352071" y="269081"/>
                  </a:cubicBezTo>
                  <a:cubicBezTo>
                    <a:pt x="256821" y="270986"/>
                    <a:pt x="63463" y="282416"/>
                    <a:pt x="30126" y="283369"/>
                  </a:cubicBezTo>
                  <a:cubicBezTo>
                    <a:pt x="26316" y="283369"/>
                    <a:pt x="5361" y="283369"/>
                    <a:pt x="7266" y="285274"/>
                  </a:cubicBezTo>
                  <a:cubicBezTo>
                    <a:pt x="8218" y="286226"/>
                    <a:pt x="12981" y="292894"/>
                    <a:pt x="12981" y="292894"/>
                  </a:cubicBezTo>
                  <a:cubicBezTo>
                    <a:pt x="24411" y="308134"/>
                    <a:pt x="381598" y="373856"/>
                    <a:pt x="439701" y="384334"/>
                  </a:cubicBezTo>
                  <a:cubicBezTo>
                    <a:pt x="445416" y="385286"/>
                    <a:pt x="450178" y="385286"/>
                    <a:pt x="455893" y="385286"/>
                  </a:cubicBezTo>
                  <a:cubicBezTo>
                    <a:pt x="508281" y="381476"/>
                    <a:pt x="794983" y="355759"/>
                    <a:pt x="829273" y="321469"/>
                  </a:cubicBezTo>
                  <a:cubicBezTo>
                    <a:pt x="870231" y="279559"/>
                    <a:pt x="827368" y="142399"/>
                    <a:pt x="797841" y="52864"/>
                  </a:cubicBezTo>
                  <a:cubicBezTo>
                    <a:pt x="810223" y="42386"/>
                    <a:pt x="634963" y="21431"/>
                    <a:pt x="448273" y="7144"/>
                  </a:cubicBezTo>
                  <a:close/>
                </a:path>
              </a:pathLst>
            </a:custGeom>
            <a:solidFill>
              <a:srgbClr val="B3B3B3"/>
            </a:solid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8D470396-D4BB-4039-A103-1DDA2F30FBA1}"/>
                </a:ext>
              </a:extLst>
            </p:cNvPr>
            <p:cNvSpPr/>
            <p:nvPr/>
          </p:nvSpPr>
          <p:spPr>
            <a:xfrm>
              <a:off x="7358820" y="5629227"/>
              <a:ext cx="1987948" cy="913998"/>
            </a:xfrm>
            <a:custGeom>
              <a:avLst/>
              <a:gdLst>
                <a:gd name="connsiteX0" fmla="*/ 436434 w 828675"/>
                <a:gd name="connsiteY0" fmla="*/ 7144 h 381000"/>
                <a:gd name="connsiteX1" fmla="*/ 452626 w 828675"/>
                <a:gd name="connsiteY1" fmla="*/ 178594 h 381000"/>
                <a:gd name="connsiteX2" fmla="*/ 440244 w 828675"/>
                <a:gd name="connsiteY2" fmla="*/ 217646 h 381000"/>
                <a:gd name="connsiteX3" fmla="*/ 342136 w 828675"/>
                <a:gd name="connsiteY3" fmla="*/ 260509 h 381000"/>
                <a:gd name="connsiteX4" fmla="*/ 11619 w 828675"/>
                <a:gd name="connsiteY4" fmla="*/ 281464 h 381000"/>
                <a:gd name="connsiteX5" fmla="*/ 428814 w 828675"/>
                <a:gd name="connsiteY5" fmla="*/ 372904 h 381000"/>
                <a:gd name="connsiteX6" fmla="*/ 444054 w 828675"/>
                <a:gd name="connsiteY6" fmla="*/ 373856 h 381000"/>
                <a:gd name="connsiteX7" fmla="*/ 813624 w 828675"/>
                <a:gd name="connsiteY7" fmla="*/ 311944 h 381000"/>
                <a:gd name="connsiteX8" fmla="*/ 782191 w 828675"/>
                <a:gd name="connsiteY8" fmla="*/ 52864 h 381000"/>
                <a:gd name="connsiteX9" fmla="*/ 436434 w 828675"/>
                <a:gd name="connsiteY9" fmla="*/ 7144 h 38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675" h="381000">
                  <a:moveTo>
                    <a:pt x="436434" y="7144"/>
                  </a:moveTo>
                  <a:cubicBezTo>
                    <a:pt x="448816" y="86201"/>
                    <a:pt x="457389" y="131921"/>
                    <a:pt x="452626" y="178594"/>
                  </a:cubicBezTo>
                  <a:cubicBezTo>
                    <a:pt x="451674" y="190976"/>
                    <a:pt x="448816" y="201454"/>
                    <a:pt x="440244" y="217646"/>
                  </a:cubicBezTo>
                  <a:cubicBezTo>
                    <a:pt x="421194" y="252889"/>
                    <a:pt x="367854" y="260509"/>
                    <a:pt x="342136" y="260509"/>
                  </a:cubicBezTo>
                  <a:cubicBezTo>
                    <a:pt x="269746" y="262414"/>
                    <a:pt x="43051" y="274796"/>
                    <a:pt x="11619" y="281464"/>
                  </a:cubicBezTo>
                  <a:cubicBezTo>
                    <a:pt x="-39816" y="292894"/>
                    <a:pt x="367854" y="362426"/>
                    <a:pt x="428814" y="372904"/>
                  </a:cubicBezTo>
                  <a:cubicBezTo>
                    <a:pt x="433576" y="373856"/>
                    <a:pt x="439291" y="373856"/>
                    <a:pt x="444054" y="373856"/>
                  </a:cubicBezTo>
                  <a:cubicBezTo>
                    <a:pt x="494536" y="370046"/>
                    <a:pt x="779334" y="346234"/>
                    <a:pt x="813624" y="311944"/>
                  </a:cubicBezTo>
                  <a:cubicBezTo>
                    <a:pt x="853629" y="271939"/>
                    <a:pt x="811719" y="139541"/>
                    <a:pt x="782191" y="52864"/>
                  </a:cubicBezTo>
                  <a:cubicBezTo>
                    <a:pt x="793621" y="41434"/>
                    <a:pt x="620266" y="20479"/>
                    <a:pt x="436434" y="7144"/>
                  </a:cubicBezTo>
                  <a:close/>
                </a:path>
              </a:pathLst>
            </a:custGeom>
            <a:solidFill>
              <a:srgbClr val="CCCCCC"/>
            </a:solid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ACF6CB4-5085-4FAB-A9B1-29FC23402258}"/>
                </a:ext>
              </a:extLst>
            </p:cNvPr>
            <p:cNvSpPr/>
            <p:nvPr/>
          </p:nvSpPr>
          <p:spPr>
            <a:xfrm>
              <a:off x="6448412" y="1280897"/>
              <a:ext cx="4318644" cy="4592842"/>
            </a:xfrm>
            <a:custGeom>
              <a:avLst/>
              <a:gdLst>
                <a:gd name="connsiteX0" fmla="*/ 1610322 w 1800225"/>
                <a:gd name="connsiteY0" fmla="*/ 1912136 h 1914525"/>
                <a:gd name="connsiteX1" fmla="*/ 53937 w 1800225"/>
                <a:gd name="connsiteY1" fmla="*/ 1736876 h 1914525"/>
                <a:gd name="connsiteX2" fmla="*/ 7264 w 1800225"/>
                <a:gd name="connsiteY2" fmla="*/ 1681631 h 1914525"/>
                <a:gd name="connsiteX3" fmla="*/ 66319 w 1800225"/>
                <a:gd name="connsiteY3" fmla="*/ 529106 h 1914525"/>
                <a:gd name="connsiteX4" fmla="*/ 107277 w 1800225"/>
                <a:gd name="connsiteY4" fmla="*/ 432903 h 1914525"/>
                <a:gd name="connsiteX5" fmla="*/ 1729384 w 1800225"/>
                <a:gd name="connsiteY5" fmla="*/ 9041 h 1914525"/>
                <a:gd name="connsiteX6" fmla="*/ 1797012 w 1800225"/>
                <a:gd name="connsiteY6" fmla="*/ 63333 h 1914525"/>
                <a:gd name="connsiteX7" fmla="*/ 1691284 w 1800225"/>
                <a:gd name="connsiteY7" fmla="*/ 1844508 h 1914525"/>
                <a:gd name="connsiteX8" fmla="*/ 1610322 w 1800225"/>
                <a:gd name="connsiteY8" fmla="*/ 1912136 h 191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0225" h="1914525">
                  <a:moveTo>
                    <a:pt x="1610322" y="1912136"/>
                  </a:moveTo>
                  <a:lnTo>
                    <a:pt x="53937" y="1736876"/>
                  </a:lnTo>
                  <a:cubicBezTo>
                    <a:pt x="26314" y="1734018"/>
                    <a:pt x="5359" y="1709253"/>
                    <a:pt x="7264" y="1681631"/>
                  </a:cubicBezTo>
                  <a:lnTo>
                    <a:pt x="66319" y="529106"/>
                  </a:lnTo>
                  <a:cubicBezTo>
                    <a:pt x="68224" y="458621"/>
                    <a:pt x="84417" y="438618"/>
                    <a:pt x="107277" y="432903"/>
                  </a:cubicBezTo>
                  <a:lnTo>
                    <a:pt x="1729384" y="9041"/>
                  </a:lnTo>
                  <a:cubicBezTo>
                    <a:pt x="1764627" y="-484"/>
                    <a:pt x="1798917" y="27138"/>
                    <a:pt x="1797012" y="63333"/>
                  </a:cubicBezTo>
                  <a:lnTo>
                    <a:pt x="1691284" y="1844508"/>
                  </a:lnTo>
                  <a:cubicBezTo>
                    <a:pt x="1687474" y="1885466"/>
                    <a:pt x="1651279" y="1915946"/>
                    <a:pt x="1610322" y="1912136"/>
                  </a:cubicBezTo>
                  <a:close/>
                </a:path>
              </a:pathLst>
            </a:custGeom>
            <a:solidFill>
              <a:srgbClr val="CCCCCC"/>
            </a:solid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3C6C903B-1D29-4149-96D2-3197A70DDD61}"/>
                </a:ext>
              </a:extLst>
            </p:cNvPr>
            <p:cNvSpPr/>
            <p:nvPr/>
          </p:nvSpPr>
          <p:spPr>
            <a:xfrm>
              <a:off x="6464696" y="1280897"/>
              <a:ext cx="4250094" cy="3998744"/>
            </a:xfrm>
            <a:custGeom>
              <a:avLst/>
              <a:gdLst>
                <a:gd name="connsiteX0" fmla="*/ 1678781 w 1771650"/>
                <a:gd name="connsiteY0" fmla="*/ 1664486 h 1666875"/>
                <a:gd name="connsiteX1" fmla="*/ 7144 w 1771650"/>
                <a:gd name="connsiteY1" fmla="*/ 1552091 h 1666875"/>
                <a:gd name="connsiteX2" fmla="*/ 58579 w 1771650"/>
                <a:gd name="connsiteY2" fmla="*/ 482433 h 1666875"/>
                <a:gd name="connsiteX3" fmla="*/ 98584 w 1771650"/>
                <a:gd name="connsiteY3" fmla="*/ 432903 h 1666875"/>
                <a:gd name="connsiteX4" fmla="*/ 1705451 w 1771650"/>
                <a:gd name="connsiteY4" fmla="*/ 9041 h 1666875"/>
                <a:gd name="connsiteX5" fmla="*/ 1772126 w 1771650"/>
                <a:gd name="connsiteY5" fmla="*/ 63333 h 1666875"/>
                <a:gd name="connsiteX6" fmla="*/ 1678781 w 1771650"/>
                <a:gd name="connsiteY6" fmla="*/ 1664486 h 1666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1650" h="1666875">
                  <a:moveTo>
                    <a:pt x="1678781" y="1664486"/>
                  </a:moveTo>
                  <a:lnTo>
                    <a:pt x="7144" y="1552091"/>
                  </a:lnTo>
                  <a:lnTo>
                    <a:pt x="58579" y="482433"/>
                  </a:lnTo>
                  <a:cubicBezTo>
                    <a:pt x="59531" y="459573"/>
                    <a:pt x="75724" y="439571"/>
                    <a:pt x="98584" y="432903"/>
                  </a:cubicBezTo>
                  <a:lnTo>
                    <a:pt x="1705451" y="9041"/>
                  </a:lnTo>
                  <a:cubicBezTo>
                    <a:pt x="1740694" y="-484"/>
                    <a:pt x="1774984" y="27138"/>
                    <a:pt x="1772126" y="63333"/>
                  </a:cubicBezTo>
                  <a:lnTo>
                    <a:pt x="1678781" y="1664486"/>
                  </a:lnTo>
                  <a:close/>
                </a:path>
              </a:pathLst>
            </a:custGeom>
            <a:solidFill>
              <a:srgbClr val="1A1A1A"/>
            </a:solid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F53B3B22-09A8-41A1-94C2-386C898049D3}"/>
                </a:ext>
              </a:extLst>
            </p:cNvPr>
            <p:cNvSpPr/>
            <p:nvPr/>
          </p:nvSpPr>
          <p:spPr>
            <a:xfrm>
              <a:off x="6572092" y="1577928"/>
              <a:ext cx="3907345" cy="3404644"/>
            </a:xfrm>
            <a:custGeom>
              <a:avLst/>
              <a:gdLst>
                <a:gd name="connsiteX0" fmla="*/ 1539716 w 1628775"/>
                <a:gd name="connsiteY0" fmla="*/ 1416844 h 1419225"/>
                <a:gd name="connsiteX1" fmla="*/ 7144 w 1628775"/>
                <a:gd name="connsiteY1" fmla="*/ 1357789 h 1419225"/>
                <a:gd name="connsiteX2" fmla="*/ 57626 w 1628775"/>
                <a:gd name="connsiteY2" fmla="*/ 363379 h 1419225"/>
                <a:gd name="connsiteX3" fmla="*/ 1628299 w 1628775"/>
                <a:gd name="connsiteY3" fmla="*/ 7144 h 1419225"/>
              </a:gdLst>
              <a:ahLst/>
              <a:cxnLst>
                <a:cxn ang="0">
                  <a:pos x="connsiteX0" y="connsiteY0"/>
                </a:cxn>
                <a:cxn ang="0">
                  <a:pos x="connsiteX1" y="connsiteY1"/>
                </a:cxn>
                <a:cxn ang="0">
                  <a:pos x="connsiteX2" y="connsiteY2"/>
                </a:cxn>
                <a:cxn ang="0">
                  <a:pos x="connsiteX3" y="connsiteY3"/>
                </a:cxn>
              </a:cxnLst>
              <a:rect l="l" t="t" r="r" b="b"/>
              <a:pathLst>
                <a:path w="1628775" h="1419225">
                  <a:moveTo>
                    <a:pt x="1539716" y="1416844"/>
                  </a:moveTo>
                  <a:lnTo>
                    <a:pt x="7144" y="1357789"/>
                  </a:lnTo>
                  <a:lnTo>
                    <a:pt x="57626" y="363379"/>
                  </a:lnTo>
                  <a:lnTo>
                    <a:pt x="1628299" y="7144"/>
                  </a:lnTo>
                  <a:close/>
                </a:path>
              </a:pathLst>
            </a:custGeom>
            <a:solidFill>
              <a:srgbClr val="E6E6E6"/>
            </a:solid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AE0FA822-11FC-4432-8BE9-4F29FB1E1EFE}"/>
                </a:ext>
              </a:extLst>
            </p:cNvPr>
            <p:cNvSpPr/>
            <p:nvPr/>
          </p:nvSpPr>
          <p:spPr>
            <a:xfrm>
              <a:off x="6446339" y="4996281"/>
              <a:ext cx="4044444" cy="868298"/>
            </a:xfrm>
            <a:custGeom>
              <a:avLst/>
              <a:gdLst>
                <a:gd name="connsiteX0" fmla="*/ 13844 w 1685925"/>
                <a:gd name="connsiteY0" fmla="*/ 7144 h 361950"/>
                <a:gd name="connsiteX1" fmla="*/ 7176 w 1685925"/>
                <a:gd name="connsiteY1" fmla="*/ 133826 h 361950"/>
                <a:gd name="connsiteX2" fmla="*/ 53849 w 1685925"/>
                <a:gd name="connsiteY2" fmla="*/ 189071 h 361950"/>
                <a:gd name="connsiteX3" fmla="*/ 1597851 w 1685925"/>
                <a:gd name="connsiteY3" fmla="*/ 363379 h 361950"/>
                <a:gd name="connsiteX4" fmla="*/ 1675956 w 1685925"/>
                <a:gd name="connsiteY4" fmla="*/ 296704 h 361950"/>
                <a:gd name="connsiteX5" fmla="*/ 1686434 w 1685925"/>
                <a:gd name="connsiteY5" fmla="*/ 111919 h 361950"/>
                <a:gd name="connsiteX6" fmla="*/ 13844 w 1685925"/>
                <a:gd name="connsiteY6" fmla="*/ 7144 h 361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5925" h="361950">
                  <a:moveTo>
                    <a:pt x="13844" y="7144"/>
                  </a:moveTo>
                  <a:lnTo>
                    <a:pt x="7176" y="133826"/>
                  </a:lnTo>
                  <a:cubicBezTo>
                    <a:pt x="6224" y="161449"/>
                    <a:pt x="26226" y="186214"/>
                    <a:pt x="53849" y="189071"/>
                  </a:cubicBezTo>
                  <a:lnTo>
                    <a:pt x="1597851" y="363379"/>
                  </a:lnTo>
                  <a:cubicBezTo>
                    <a:pt x="1637856" y="368141"/>
                    <a:pt x="1674051" y="337661"/>
                    <a:pt x="1675956" y="296704"/>
                  </a:cubicBezTo>
                  <a:lnTo>
                    <a:pt x="1686434" y="111919"/>
                  </a:lnTo>
                  <a:lnTo>
                    <a:pt x="13844" y="7144"/>
                  </a:lnTo>
                  <a:close/>
                </a:path>
              </a:pathLst>
            </a:custGeom>
            <a:solidFill>
              <a:srgbClr val="B3B3B3"/>
            </a:solid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52E1F856-74A3-4167-ABF4-F4B358800B92}"/>
                </a:ext>
              </a:extLst>
            </p:cNvPr>
            <p:cNvSpPr/>
            <p:nvPr/>
          </p:nvSpPr>
          <p:spPr>
            <a:xfrm>
              <a:off x="7715310" y="1593115"/>
              <a:ext cx="2775473" cy="3394037"/>
            </a:xfrm>
            <a:custGeom>
              <a:avLst/>
              <a:gdLst>
                <a:gd name="connsiteX0" fmla="*/ 1425389 w 2775473"/>
                <a:gd name="connsiteY0" fmla="*/ 306593 h 3394037"/>
                <a:gd name="connsiteX1" fmla="*/ 2775473 w 2775473"/>
                <a:gd name="connsiteY1" fmla="*/ 0 h 3394037"/>
                <a:gd name="connsiteX2" fmla="*/ 2565699 w 2775473"/>
                <a:gd name="connsiteY2" fmla="*/ 3394037 h 3394037"/>
                <a:gd name="connsiteX3" fmla="*/ 0 w 2775473"/>
                <a:gd name="connsiteY3" fmla="*/ 3281082 h 3394037"/>
                <a:gd name="connsiteX4" fmla="*/ 1425389 w 2775473"/>
                <a:gd name="connsiteY4" fmla="*/ 306593 h 33940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73" h="3394037">
                  <a:moveTo>
                    <a:pt x="1425389" y="306593"/>
                  </a:moveTo>
                  <a:lnTo>
                    <a:pt x="2775473" y="0"/>
                  </a:lnTo>
                  <a:lnTo>
                    <a:pt x="2565699" y="3394037"/>
                  </a:lnTo>
                  <a:lnTo>
                    <a:pt x="0" y="3281082"/>
                  </a:lnTo>
                  <a:lnTo>
                    <a:pt x="1425389" y="306593"/>
                  </a:lnTo>
                  <a:close/>
                </a:path>
              </a:pathLst>
            </a:custGeom>
            <a:solidFill>
              <a:srgbClr val="999999">
                <a:alpha val="10000"/>
              </a:srgb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grpSp>
      <p:sp>
        <p:nvSpPr>
          <p:cNvPr id="8" name="그림 개체 틀 2">
            <a:extLst>
              <a:ext uri="{FF2B5EF4-FFF2-40B4-BE49-F238E27FC236}">
                <a16:creationId xmlns:a16="http://schemas.microsoft.com/office/drawing/2014/main" id="{2E661CB2-0F53-4881-BD2A-B4EBE9D3C223}"/>
              </a:ext>
            </a:extLst>
          </p:cNvPr>
          <p:cNvSpPr>
            <a:spLocks noGrp="1"/>
          </p:cNvSpPr>
          <p:nvPr>
            <p:ph type="pic" sz="quarter" idx="10" hasCustomPrompt="1"/>
          </p:nvPr>
        </p:nvSpPr>
        <p:spPr>
          <a:xfrm>
            <a:off x="7063513" y="1774380"/>
            <a:ext cx="4180889" cy="3002616"/>
          </a:xfrm>
          <a:custGeom>
            <a:avLst/>
            <a:gdLst>
              <a:gd name="connsiteX0" fmla="*/ 0 w 4495800"/>
              <a:gd name="connsiteY0" fmla="*/ 0 h 2593057"/>
              <a:gd name="connsiteX1" fmla="*/ 4495800 w 4495800"/>
              <a:gd name="connsiteY1" fmla="*/ 0 h 2593057"/>
              <a:gd name="connsiteX2" fmla="*/ 4495800 w 4495800"/>
              <a:gd name="connsiteY2" fmla="*/ 2593057 h 2593057"/>
              <a:gd name="connsiteX3" fmla="*/ 0 w 4495800"/>
              <a:gd name="connsiteY3" fmla="*/ 2593057 h 2593057"/>
              <a:gd name="connsiteX4" fmla="*/ 0 w 4495800"/>
              <a:gd name="connsiteY4" fmla="*/ 0 h 2593057"/>
              <a:gd name="connsiteX0" fmla="*/ 0 w 4495800"/>
              <a:gd name="connsiteY0" fmla="*/ 656948 h 3250005"/>
              <a:gd name="connsiteX1" fmla="*/ 2951085 w 4495800"/>
              <a:gd name="connsiteY1" fmla="*/ 0 h 3250005"/>
              <a:gd name="connsiteX2" fmla="*/ 4495800 w 4495800"/>
              <a:gd name="connsiteY2" fmla="*/ 3250005 h 3250005"/>
              <a:gd name="connsiteX3" fmla="*/ 0 w 4495800"/>
              <a:gd name="connsiteY3" fmla="*/ 3250005 h 3250005"/>
              <a:gd name="connsiteX4" fmla="*/ 0 w 4495800"/>
              <a:gd name="connsiteY4" fmla="*/ 656948 h 3250005"/>
              <a:gd name="connsiteX0" fmla="*/ 106532 w 4602332"/>
              <a:gd name="connsiteY0" fmla="*/ 656948 h 3250005"/>
              <a:gd name="connsiteX1" fmla="*/ 3057617 w 4602332"/>
              <a:gd name="connsiteY1" fmla="*/ 0 h 3250005"/>
              <a:gd name="connsiteX2" fmla="*/ 4602332 w 4602332"/>
              <a:gd name="connsiteY2" fmla="*/ 3250005 h 3250005"/>
              <a:gd name="connsiteX3" fmla="*/ 0 w 4602332"/>
              <a:gd name="connsiteY3" fmla="*/ 2584180 h 3250005"/>
              <a:gd name="connsiteX4" fmla="*/ 106532 w 4602332"/>
              <a:gd name="connsiteY4" fmla="*/ 656948 h 3250005"/>
              <a:gd name="connsiteX0" fmla="*/ 106532 w 3057617"/>
              <a:gd name="connsiteY0" fmla="*/ 656948 h 2584180"/>
              <a:gd name="connsiteX1" fmla="*/ 3057617 w 3057617"/>
              <a:gd name="connsiteY1" fmla="*/ 0 h 2584180"/>
              <a:gd name="connsiteX2" fmla="*/ 2196483 w 3057617"/>
              <a:gd name="connsiteY2" fmla="*/ 2122541 h 2584180"/>
              <a:gd name="connsiteX3" fmla="*/ 0 w 3057617"/>
              <a:gd name="connsiteY3" fmla="*/ 2584180 h 2584180"/>
              <a:gd name="connsiteX4" fmla="*/ 106532 w 3057617"/>
              <a:gd name="connsiteY4" fmla="*/ 656948 h 2584180"/>
              <a:gd name="connsiteX0" fmla="*/ 106532 w 3057617"/>
              <a:gd name="connsiteY0" fmla="*/ 656948 h 2681834"/>
              <a:gd name="connsiteX1" fmla="*/ 3057617 w 3057617"/>
              <a:gd name="connsiteY1" fmla="*/ 0 h 2681834"/>
              <a:gd name="connsiteX2" fmla="*/ 2897819 w 3057617"/>
              <a:gd name="connsiteY2" fmla="*/ 2681834 h 2681834"/>
              <a:gd name="connsiteX3" fmla="*/ 0 w 3057617"/>
              <a:gd name="connsiteY3" fmla="*/ 2584180 h 2681834"/>
              <a:gd name="connsiteX4" fmla="*/ 106532 w 3057617"/>
              <a:gd name="connsiteY4" fmla="*/ 656948 h 2681834"/>
              <a:gd name="connsiteX0" fmla="*/ 0 w 2951085"/>
              <a:gd name="connsiteY0" fmla="*/ 656948 h 2681834"/>
              <a:gd name="connsiteX1" fmla="*/ 2951085 w 2951085"/>
              <a:gd name="connsiteY1" fmla="*/ 0 h 2681834"/>
              <a:gd name="connsiteX2" fmla="*/ 2791287 w 2951085"/>
              <a:gd name="connsiteY2" fmla="*/ 2681834 h 2681834"/>
              <a:gd name="connsiteX3" fmla="*/ 594804 w 2951085"/>
              <a:gd name="connsiteY3" fmla="*/ 2335605 h 2681834"/>
              <a:gd name="connsiteX4" fmla="*/ 0 w 2951085"/>
              <a:gd name="connsiteY4" fmla="*/ 656948 h 2681834"/>
              <a:gd name="connsiteX0" fmla="*/ 115409 w 3066494"/>
              <a:gd name="connsiteY0" fmla="*/ 656948 h 2681834"/>
              <a:gd name="connsiteX1" fmla="*/ 3066494 w 3066494"/>
              <a:gd name="connsiteY1" fmla="*/ 0 h 2681834"/>
              <a:gd name="connsiteX2" fmla="*/ 2906696 w 3066494"/>
              <a:gd name="connsiteY2" fmla="*/ 2681834 h 2681834"/>
              <a:gd name="connsiteX3" fmla="*/ 0 w 3066494"/>
              <a:gd name="connsiteY3" fmla="*/ 2557547 h 2681834"/>
              <a:gd name="connsiteX4" fmla="*/ 115409 w 3066494"/>
              <a:gd name="connsiteY4" fmla="*/ 656948 h 2681834"/>
              <a:gd name="connsiteX0" fmla="*/ 115409 w 2906696"/>
              <a:gd name="connsiteY0" fmla="*/ 292964 h 2317850"/>
              <a:gd name="connsiteX1" fmla="*/ 2853430 w 2906696"/>
              <a:gd name="connsiteY1" fmla="*/ 0 h 2317850"/>
              <a:gd name="connsiteX2" fmla="*/ 2906696 w 2906696"/>
              <a:gd name="connsiteY2" fmla="*/ 2317850 h 2317850"/>
              <a:gd name="connsiteX3" fmla="*/ 0 w 2906696"/>
              <a:gd name="connsiteY3" fmla="*/ 2193563 h 2317850"/>
              <a:gd name="connsiteX4" fmla="*/ 115409 w 2906696"/>
              <a:gd name="connsiteY4" fmla="*/ 292964 h 2317850"/>
              <a:gd name="connsiteX0" fmla="*/ 115409 w 3057617"/>
              <a:gd name="connsiteY0" fmla="*/ 648071 h 2672957"/>
              <a:gd name="connsiteX1" fmla="*/ 3057617 w 3057617"/>
              <a:gd name="connsiteY1" fmla="*/ 0 h 2672957"/>
              <a:gd name="connsiteX2" fmla="*/ 2906696 w 3057617"/>
              <a:gd name="connsiteY2" fmla="*/ 2672957 h 2672957"/>
              <a:gd name="connsiteX3" fmla="*/ 0 w 3057617"/>
              <a:gd name="connsiteY3" fmla="*/ 2548670 h 2672957"/>
              <a:gd name="connsiteX4" fmla="*/ 115409 w 3057617"/>
              <a:gd name="connsiteY4" fmla="*/ 648071 h 2672957"/>
              <a:gd name="connsiteX0" fmla="*/ 115409 w 2971257"/>
              <a:gd name="connsiteY0" fmla="*/ 510911 h 2535797"/>
              <a:gd name="connsiteX1" fmla="*/ 2971257 w 2971257"/>
              <a:gd name="connsiteY1" fmla="*/ 0 h 2535797"/>
              <a:gd name="connsiteX2" fmla="*/ 2906696 w 2971257"/>
              <a:gd name="connsiteY2" fmla="*/ 2535797 h 2535797"/>
              <a:gd name="connsiteX3" fmla="*/ 0 w 2971257"/>
              <a:gd name="connsiteY3" fmla="*/ 2411510 h 2535797"/>
              <a:gd name="connsiteX4" fmla="*/ 115409 w 2971257"/>
              <a:gd name="connsiteY4" fmla="*/ 510911 h 2535797"/>
              <a:gd name="connsiteX0" fmla="*/ 115409 w 3077937"/>
              <a:gd name="connsiteY0" fmla="*/ 668391 h 2693277"/>
              <a:gd name="connsiteX1" fmla="*/ 3077937 w 3077937"/>
              <a:gd name="connsiteY1" fmla="*/ 0 h 2693277"/>
              <a:gd name="connsiteX2" fmla="*/ 2906696 w 3077937"/>
              <a:gd name="connsiteY2" fmla="*/ 2693277 h 2693277"/>
              <a:gd name="connsiteX3" fmla="*/ 0 w 3077937"/>
              <a:gd name="connsiteY3" fmla="*/ 2568990 h 2693277"/>
              <a:gd name="connsiteX4" fmla="*/ 115409 w 3077937"/>
              <a:gd name="connsiteY4" fmla="*/ 668391 h 2693277"/>
              <a:gd name="connsiteX0" fmla="*/ 115409 w 3077937"/>
              <a:gd name="connsiteY0" fmla="*/ 668391 h 2568990"/>
              <a:gd name="connsiteX1" fmla="*/ 3077937 w 3077937"/>
              <a:gd name="connsiteY1" fmla="*/ 0 h 2568990"/>
              <a:gd name="connsiteX2" fmla="*/ 2769536 w 3077937"/>
              <a:gd name="connsiteY2" fmla="*/ 2535797 h 2568990"/>
              <a:gd name="connsiteX3" fmla="*/ 0 w 3077937"/>
              <a:gd name="connsiteY3" fmla="*/ 2568990 h 2568990"/>
              <a:gd name="connsiteX4" fmla="*/ 115409 w 3077937"/>
              <a:gd name="connsiteY4" fmla="*/ 668391 h 2568990"/>
              <a:gd name="connsiteX0" fmla="*/ 115409 w 3077937"/>
              <a:gd name="connsiteY0" fmla="*/ 668391 h 2693277"/>
              <a:gd name="connsiteX1" fmla="*/ 3077937 w 3077937"/>
              <a:gd name="connsiteY1" fmla="*/ 0 h 2693277"/>
              <a:gd name="connsiteX2" fmla="*/ 2916856 w 3077937"/>
              <a:gd name="connsiteY2" fmla="*/ 2693277 h 2693277"/>
              <a:gd name="connsiteX3" fmla="*/ 0 w 3077937"/>
              <a:gd name="connsiteY3" fmla="*/ 2568990 h 2693277"/>
              <a:gd name="connsiteX4" fmla="*/ 115409 w 3077937"/>
              <a:gd name="connsiteY4" fmla="*/ 668391 h 2693277"/>
              <a:gd name="connsiteX0" fmla="*/ 0 w 2962528"/>
              <a:gd name="connsiteY0" fmla="*/ 668391 h 2693277"/>
              <a:gd name="connsiteX1" fmla="*/ 2962528 w 2962528"/>
              <a:gd name="connsiteY1" fmla="*/ 0 h 2693277"/>
              <a:gd name="connsiteX2" fmla="*/ 2801447 w 2962528"/>
              <a:gd name="connsiteY2" fmla="*/ 2693277 h 2693277"/>
              <a:gd name="connsiteX3" fmla="*/ 331631 w 2962528"/>
              <a:gd name="connsiteY3" fmla="*/ 2289590 h 2693277"/>
              <a:gd name="connsiteX4" fmla="*/ 0 w 2962528"/>
              <a:gd name="connsiteY4" fmla="*/ 668391 h 2693277"/>
              <a:gd name="connsiteX0" fmla="*/ 120489 w 3083017"/>
              <a:gd name="connsiteY0" fmla="*/ 668391 h 2693277"/>
              <a:gd name="connsiteX1" fmla="*/ 3083017 w 3083017"/>
              <a:gd name="connsiteY1" fmla="*/ 0 h 2693277"/>
              <a:gd name="connsiteX2" fmla="*/ 2921936 w 3083017"/>
              <a:gd name="connsiteY2" fmla="*/ 2693277 h 2693277"/>
              <a:gd name="connsiteX3" fmla="*/ 0 w 3083017"/>
              <a:gd name="connsiteY3" fmla="*/ 2574070 h 2693277"/>
              <a:gd name="connsiteX4" fmla="*/ 120489 w 3083017"/>
              <a:gd name="connsiteY4" fmla="*/ 668391 h 2693277"/>
              <a:gd name="connsiteX0" fmla="*/ 262729 w 3083017"/>
              <a:gd name="connsiteY0" fmla="*/ 841111 h 2693277"/>
              <a:gd name="connsiteX1" fmla="*/ 3083017 w 3083017"/>
              <a:gd name="connsiteY1" fmla="*/ 0 h 2693277"/>
              <a:gd name="connsiteX2" fmla="*/ 2921936 w 3083017"/>
              <a:gd name="connsiteY2" fmla="*/ 2693277 h 2693277"/>
              <a:gd name="connsiteX3" fmla="*/ 0 w 3083017"/>
              <a:gd name="connsiteY3" fmla="*/ 2574070 h 2693277"/>
              <a:gd name="connsiteX4" fmla="*/ 262729 w 3083017"/>
              <a:gd name="connsiteY4" fmla="*/ 841111 h 2693277"/>
              <a:gd name="connsiteX0" fmla="*/ 105249 w 3083017"/>
              <a:gd name="connsiteY0" fmla="*/ 709031 h 2693277"/>
              <a:gd name="connsiteX1" fmla="*/ 3083017 w 3083017"/>
              <a:gd name="connsiteY1" fmla="*/ 0 h 2693277"/>
              <a:gd name="connsiteX2" fmla="*/ 2921936 w 3083017"/>
              <a:gd name="connsiteY2" fmla="*/ 2693277 h 2693277"/>
              <a:gd name="connsiteX3" fmla="*/ 0 w 3083017"/>
              <a:gd name="connsiteY3" fmla="*/ 2574070 h 2693277"/>
              <a:gd name="connsiteX4" fmla="*/ 105249 w 3083017"/>
              <a:gd name="connsiteY4" fmla="*/ 709031 h 2693277"/>
              <a:gd name="connsiteX0" fmla="*/ 98888 w 3083017"/>
              <a:gd name="connsiteY0" fmla="*/ 678080 h 2693277"/>
              <a:gd name="connsiteX1" fmla="*/ 3083017 w 3083017"/>
              <a:gd name="connsiteY1" fmla="*/ 0 h 2693277"/>
              <a:gd name="connsiteX2" fmla="*/ 2921936 w 3083017"/>
              <a:gd name="connsiteY2" fmla="*/ 2693277 h 2693277"/>
              <a:gd name="connsiteX3" fmla="*/ 0 w 3083017"/>
              <a:gd name="connsiteY3" fmla="*/ 2574070 h 2693277"/>
              <a:gd name="connsiteX4" fmla="*/ 98888 w 3083017"/>
              <a:gd name="connsiteY4" fmla="*/ 678080 h 2693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3017" h="2693277">
                <a:moveTo>
                  <a:pt x="98888" y="678080"/>
                </a:moveTo>
                <a:lnTo>
                  <a:pt x="3083017" y="0"/>
                </a:lnTo>
                <a:lnTo>
                  <a:pt x="2921936" y="2693277"/>
                </a:lnTo>
                <a:lnTo>
                  <a:pt x="0" y="2574070"/>
                </a:lnTo>
                <a:lnTo>
                  <a:pt x="98888" y="678080"/>
                </a:lnTo>
                <a:close/>
              </a:path>
            </a:pathLst>
          </a:cu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750974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3662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4830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604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4463927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136765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472024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5990320"/>
      </p:ext>
    </p:extLst>
  </p:cSld>
  <p:clrMap bg1="lt1" tx1="dk1" bg2="lt2" tx2="dk2" accent1="accent1" accent2="accent2" accent3="accent3" accent4="accent4" accent5="accent5" accent6="accent6" hlink="hlink" folHlink="folHlink"/>
  <p:sldLayoutIdLst>
    <p:sldLayoutId id="2147483649" r:id="rId1"/>
    <p:sldLayoutId id="214748365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5311501"/>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93" r:id="rId3"/>
    <p:sldLayoutId id="2147483654" r:id="rId4"/>
    <p:sldLayoutId id="2147483675" r:id="rId5"/>
    <p:sldLayoutId id="2147483676" r:id="rId6"/>
    <p:sldLayoutId id="2147483678" r:id="rId7"/>
    <p:sldLayoutId id="2147483680" r:id="rId8"/>
    <p:sldLayoutId id="2147483681" r:id="rId9"/>
    <p:sldLayoutId id="2147483682" r:id="rId10"/>
    <p:sldLayoutId id="2147483684" r:id="rId11"/>
    <p:sldLayoutId id="2147483685" r:id="rId12"/>
    <p:sldLayoutId id="2147483686" r:id="rId13"/>
    <p:sldLayoutId id="2147483687" r:id="rId14"/>
    <p:sldLayoutId id="2147483688" r:id="rId15"/>
    <p:sldLayoutId id="2147483671" r:id="rId16"/>
    <p:sldLayoutId id="2147483672"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408049"/>
      </p:ext>
    </p:extLst>
  </p:cSld>
  <p:clrMap bg1="lt1" tx1="dk1" bg2="lt2" tx2="dk2" accent1="accent1" accent2="accent2" accent3="accent3" accent4="accent4" accent5="accent5" accent6="accent6" hlink="hlink" folHlink="folHlink"/>
  <p:sldLayoutIdLst>
    <p:sldLayoutId id="2147483674"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932222-A469-4512-A1DB-401853CFB1E1}"/>
              </a:ext>
            </a:extLst>
          </p:cNvPr>
          <p:cNvSpPr/>
          <p:nvPr/>
        </p:nvSpPr>
        <p:spPr>
          <a:xfrm>
            <a:off x="0" y="5384481"/>
            <a:ext cx="12192000" cy="14731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3B4C724-0776-4328-8F0A-B72DA1579537}"/>
              </a:ext>
            </a:extLst>
          </p:cNvPr>
          <p:cNvSpPr txBox="1"/>
          <p:nvPr/>
        </p:nvSpPr>
        <p:spPr>
          <a:xfrm>
            <a:off x="1" y="5384481"/>
            <a:ext cx="12191999" cy="923330"/>
          </a:xfrm>
          <a:prstGeom prst="rect">
            <a:avLst/>
          </a:prstGeom>
          <a:noFill/>
        </p:spPr>
        <p:txBody>
          <a:bodyPr wrap="square" rtlCol="0" anchor="ctr">
            <a:spAutoFit/>
          </a:bodyPr>
          <a:lstStyle/>
          <a:p>
            <a:pPr algn="ctr"/>
            <a:r>
              <a:rPr lang="en-US" sz="5400" dirty="0">
                <a:solidFill>
                  <a:srgbClr val="FF0000"/>
                </a:solidFill>
                <a:latin typeface="+mj-lt"/>
              </a:rPr>
              <a:t>THE IMPORTANCE OF TEAM WORKING</a:t>
            </a:r>
            <a:endParaRPr lang="ko-KR" altLang="en-US" sz="5400" dirty="0">
              <a:solidFill>
                <a:srgbClr val="FF0000"/>
              </a:solidFill>
              <a:latin typeface="+mj-lt"/>
            </a:endParaRPr>
          </a:p>
        </p:txBody>
      </p:sp>
      <p:sp>
        <p:nvSpPr>
          <p:cNvPr id="9" name="TextBox 8">
            <a:extLst>
              <a:ext uri="{FF2B5EF4-FFF2-40B4-BE49-F238E27FC236}">
                <a16:creationId xmlns:a16="http://schemas.microsoft.com/office/drawing/2014/main" id="{2B6167FF-AD5E-41E4-8385-3024DC936CF2}"/>
              </a:ext>
            </a:extLst>
          </p:cNvPr>
          <p:cNvSpPr txBox="1"/>
          <p:nvPr/>
        </p:nvSpPr>
        <p:spPr>
          <a:xfrm>
            <a:off x="1" y="6105592"/>
            <a:ext cx="12191999" cy="954300"/>
          </a:xfrm>
          <a:prstGeom prst="rect">
            <a:avLst/>
          </a:prstGeom>
          <a:noFill/>
        </p:spPr>
        <p:txBody>
          <a:bodyPr wrap="square" rtlCol="0" anchor="ctr">
            <a:spAutoFit/>
          </a:bodyPr>
          <a:lstStyle/>
          <a:p>
            <a:pPr algn="ctr"/>
            <a:r>
              <a:rPr lang="en-US" sz="1867" dirty="0">
                <a:solidFill>
                  <a:schemeClr val="bg1"/>
                </a:solidFill>
                <a:cs typeface="Arial" pitchFamily="34" charset="0"/>
              </a:rPr>
              <a:t>BY</a:t>
            </a:r>
          </a:p>
          <a:p>
            <a:pPr algn="ctr"/>
            <a:r>
              <a:rPr lang="en-US" sz="1867" dirty="0">
                <a:solidFill>
                  <a:schemeClr val="bg1"/>
                </a:solidFill>
                <a:cs typeface="Arial" pitchFamily="34" charset="0"/>
              </a:rPr>
              <a:t>DOLCE HOWELLS (2010047)</a:t>
            </a:r>
          </a:p>
          <a:p>
            <a:pPr algn="ctr"/>
            <a:endParaRPr lang="ko-KR" altLang="en-US" sz="1867" dirty="0">
              <a:solidFill>
                <a:schemeClr val="bg1"/>
              </a:solidFill>
              <a:cs typeface="Arial" pitchFamily="34" charset="0"/>
            </a:endParaRPr>
          </a:p>
        </p:txBody>
      </p:sp>
      <p:sp>
        <p:nvSpPr>
          <p:cNvPr id="17" name="TextBox 16">
            <a:extLst>
              <a:ext uri="{FF2B5EF4-FFF2-40B4-BE49-F238E27FC236}">
                <a16:creationId xmlns:a16="http://schemas.microsoft.com/office/drawing/2014/main" id="{03B4C724-0776-4328-8F0A-B72DA1579537}"/>
              </a:ext>
            </a:extLst>
          </p:cNvPr>
          <p:cNvSpPr txBox="1"/>
          <p:nvPr/>
        </p:nvSpPr>
        <p:spPr>
          <a:xfrm>
            <a:off x="-121023" y="0"/>
            <a:ext cx="12191999" cy="2308324"/>
          </a:xfrm>
          <a:prstGeom prst="rect">
            <a:avLst/>
          </a:prstGeom>
          <a:noFill/>
        </p:spPr>
        <p:txBody>
          <a:bodyPr wrap="square" rtlCol="0" anchor="ctr">
            <a:spAutoFit/>
          </a:bodyPr>
          <a:lstStyle/>
          <a:p>
            <a:pPr algn="ctr"/>
            <a:r>
              <a:rPr lang="en-US" sz="7200" b="1" dirty="0">
                <a:solidFill>
                  <a:schemeClr val="bg1"/>
                </a:solidFill>
              </a:rPr>
              <a:t>Welcome To The Presentation </a:t>
            </a:r>
          </a:p>
          <a:p>
            <a:pPr algn="ctr"/>
            <a:r>
              <a:rPr lang="en-US" sz="7200" b="1" dirty="0">
                <a:solidFill>
                  <a:schemeClr val="bg1"/>
                </a:solidFill>
              </a:rPr>
              <a:t>On</a:t>
            </a:r>
            <a:endParaRPr lang="ko-KR" altLang="en-US" sz="7200" dirty="0">
              <a:solidFill>
                <a:schemeClr val="bg1"/>
              </a:solidFill>
              <a:latin typeface="+mj-lt"/>
            </a:endParaRPr>
          </a:p>
        </p:txBody>
      </p:sp>
    </p:spTree>
    <p:extLst>
      <p:ext uri="{BB962C8B-B14F-4D97-AF65-F5344CB8AC3E}">
        <p14:creationId xmlns:p14="http://schemas.microsoft.com/office/powerpoint/2010/main" val="288079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p:tgtEl>
                                          <p:spTgt spid="17"/>
                                        </p:tgtEl>
                                        <p:attrNameLst>
                                          <p:attrName>ppt_y</p:attrName>
                                        </p:attrNameLst>
                                      </p:cBhvr>
                                      <p:tavLst>
                                        <p:tav tm="0">
                                          <p:val>
                                            <p:strVal val="#ppt_y+#ppt_h*1.125000"/>
                                          </p:val>
                                        </p:tav>
                                        <p:tav tm="100000">
                                          <p:val>
                                            <p:strVal val="#ppt_y"/>
                                          </p:val>
                                        </p:tav>
                                      </p:tavLst>
                                    </p:anim>
                                    <p:animEffect transition="in" filter="wipe(up)">
                                      <p:cBhvr>
                                        <p:cTn id="8" dur="500"/>
                                        <p:tgtEl>
                                          <p:spTgt spid="17"/>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p:tgtEl>
                                          <p:spTgt spid="8"/>
                                        </p:tgtEl>
                                        <p:attrNameLst>
                                          <p:attrName>ppt_y</p:attrName>
                                        </p:attrNameLst>
                                      </p:cBhvr>
                                      <p:tavLst>
                                        <p:tav tm="0">
                                          <p:val>
                                            <p:strVal val="#ppt_y+#ppt_h*1.125000"/>
                                          </p:val>
                                        </p:tav>
                                        <p:tav tm="100000">
                                          <p:val>
                                            <p:strVal val="#ppt_y"/>
                                          </p:val>
                                        </p:tav>
                                      </p:tavLst>
                                    </p:anim>
                                    <p:animEffect transition="in" filter="wipe(up)">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p:tgtEl>
                                          <p:spTgt spid="9"/>
                                        </p:tgtEl>
                                        <p:attrNameLst>
                                          <p:attrName>ppt_y</p:attrName>
                                        </p:attrNameLst>
                                      </p:cBhvr>
                                      <p:tavLst>
                                        <p:tav tm="0">
                                          <p:val>
                                            <p:strVal val="#ppt_y+#ppt_h*1.125000"/>
                                          </p:val>
                                        </p:tav>
                                        <p:tav tm="100000">
                                          <p:val>
                                            <p:strVal val="#ppt_y"/>
                                          </p:val>
                                        </p:tav>
                                      </p:tavLst>
                                    </p:anim>
                                    <p:animEffect transition="in" filter="wipe(up)">
                                      <p:cBhvr>
                                        <p:cTn id="2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A4BDA0-C270-4764-9C18-A593BCE2C965}"/>
              </a:ext>
            </a:extLst>
          </p:cNvPr>
          <p:cNvSpPr txBox="1"/>
          <p:nvPr/>
        </p:nvSpPr>
        <p:spPr>
          <a:xfrm>
            <a:off x="537883" y="455514"/>
            <a:ext cx="4246920" cy="1754326"/>
          </a:xfrm>
          <a:prstGeom prst="rect">
            <a:avLst/>
          </a:prstGeom>
          <a:noFill/>
        </p:spPr>
        <p:txBody>
          <a:bodyPr wrap="square" rtlCol="0" anchor="ctr">
            <a:spAutoFit/>
          </a:bodyPr>
          <a:lstStyle/>
          <a:p>
            <a:r>
              <a:rPr lang="en-US" altLang="ko-KR" sz="5400" dirty="0">
                <a:solidFill>
                  <a:schemeClr val="bg1"/>
                </a:solidFill>
                <a:cs typeface="Arial" pitchFamily="34" charset="0"/>
              </a:rPr>
              <a:t>Presentation Plan</a:t>
            </a:r>
            <a:endParaRPr lang="ko-KR" altLang="en-US" sz="5400" dirty="0">
              <a:solidFill>
                <a:schemeClr val="bg1"/>
              </a:solidFill>
              <a:cs typeface="Arial" pitchFamily="34" charset="0"/>
            </a:endParaRPr>
          </a:p>
        </p:txBody>
      </p:sp>
      <p:sp>
        <p:nvSpPr>
          <p:cNvPr id="39" name="TextBox 38">
            <a:extLst>
              <a:ext uri="{FF2B5EF4-FFF2-40B4-BE49-F238E27FC236}">
                <a16:creationId xmlns:a16="http://schemas.microsoft.com/office/drawing/2014/main" id="{E5EEF6B2-2728-4DB0-A635-789F88DFCEA0}"/>
              </a:ext>
            </a:extLst>
          </p:cNvPr>
          <p:cNvSpPr txBox="1"/>
          <p:nvPr/>
        </p:nvSpPr>
        <p:spPr>
          <a:xfrm>
            <a:off x="5505115" y="-2302"/>
            <a:ext cx="6292493" cy="6671826"/>
          </a:xfrm>
          <a:prstGeom prst="rect">
            <a:avLst/>
          </a:prstGeom>
          <a:noFill/>
        </p:spPr>
        <p:txBody>
          <a:bodyPr wrap="square" lIns="108000" rIns="108000" rtlCol="0" anchor="ctr">
            <a:spAutoFit/>
          </a:bodyPr>
          <a:lstStyle/>
          <a:p>
            <a:pPr marL="514350" lvl="0" indent="-514350">
              <a:lnSpc>
                <a:spcPct val="150000"/>
              </a:lnSpc>
              <a:buFont typeface="+mj-lt"/>
              <a:buAutoNum type="arabicPeriod"/>
            </a:pPr>
            <a:r>
              <a:rPr lang="en-US" sz="2400" b="1" dirty="0">
                <a:solidFill>
                  <a:schemeClr val="bg1"/>
                </a:solidFill>
                <a:cs typeface="Arial" pitchFamily="34" charset="0"/>
              </a:rPr>
              <a:t>Presentation Title</a:t>
            </a:r>
          </a:p>
          <a:p>
            <a:pPr marL="514350" lvl="0" indent="-514350">
              <a:lnSpc>
                <a:spcPct val="150000"/>
              </a:lnSpc>
              <a:buFont typeface="+mj-lt"/>
              <a:buAutoNum type="arabicPeriod"/>
            </a:pPr>
            <a:r>
              <a:rPr lang="en-US" sz="2400" b="1" dirty="0">
                <a:solidFill>
                  <a:schemeClr val="bg1"/>
                </a:solidFill>
                <a:cs typeface="Arial" pitchFamily="34" charset="0"/>
              </a:rPr>
              <a:t>Presentation Plan</a:t>
            </a:r>
          </a:p>
          <a:p>
            <a:pPr marL="514350" lvl="0" indent="-514350">
              <a:lnSpc>
                <a:spcPct val="150000"/>
              </a:lnSpc>
              <a:buFont typeface="+mj-lt"/>
              <a:buAutoNum type="arabicPeriod"/>
            </a:pPr>
            <a:r>
              <a:rPr lang="en-US" sz="2400" b="1" dirty="0">
                <a:solidFill>
                  <a:schemeClr val="bg1"/>
                </a:solidFill>
                <a:cs typeface="Arial" pitchFamily="34" charset="0"/>
              </a:rPr>
              <a:t>Aim and Objectives</a:t>
            </a:r>
          </a:p>
          <a:p>
            <a:pPr marL="514350" lvl="0" indent="-514350">
              <a:lnSpc>
                <a:spcPct val="150000"/>
              </a:lnSpc>
              <a:buFont typeface="+mj-lt"/>
              <a:buAutoNum type="arabicPeriod"/>
            </a:pPr>
            <a:r>
              <a:rPr lang="en-US" sz="2400" b="1" dirty="0">
                <a:solidFill>
                  <a:schemeClr val="bg1"/>
                </a:solidFill>
                <a:cs typeface="Arial" pitchFamily="34" charset="0"/>
              </a:rPr>
              <a:t>Conceptualization of Terms</a:t>
            </a:r>
          </a:p>
          <a:p>
            <a:pPr marL="514350" lvl="0" indent="-514350">
              <a:lnSpc>
                <a:spcPct val="150000"/>
              </a:lnSpc>
              <a:buFont typeface="+mj-lt"/>
              <a:buAutoNum type="arabicPeriod"/>
            </a:pPr>
            <a:r>
              <a:rPr lang="en-US" sz="2400" b="1" dirty="0">
                <a:solidFill>
                  <a:schemeClr val="bg1"/>
                </a:solidFill>
                <a:cs typeface="Arial" pitchFamily="34" charset="0"/>
              </a:rPr>
              <a:t>Introduction</a:t>
            </a:r>
          </a:p>
          <a:p>
            <a:pPr marL="514350" lvl="0" indent="-514350">
              <a:lnSpc>
                <a:spcPct val="150000"/>
              </a:lnSpc>
              <a:buFont typeface="+mj-lt"/>
              <a:buAutoNum type="arabicPeriod"/>
            </a:pPr>
            <a:r>
              <a:rPr lang="en-US" sz="2400" b="1" dirty="0">
                <a:solidFill>
                  <a:schemeClr val="bg1"/>
                </a:solidFill>
                <a:cs typeface="Arial" pitchFamily="34" charset="0"/>
              </a:rPr>
              <a:t>The Tuckman’s Model of Teamwork</a:t>
            </a:r>
          </a:p>
          <a:p>
            <a:pPr marL="514350" lvl="0" indent="-514350">
              <a:lnSpc>
                <a:spcPct val="150000"/>
              </a:lnSpc>
              <a:buFont typeface="+mj-lt"/>
              <a:buAutoNum type="arabicPeriod"/>
            </a:pPr>
            <a:r>
              <a:rPr lang="en-US" sz="2400" b="1" dirty="0">
                <a:solidFill>
                  <a:schemeClr val="bg1"/>
                </a:solidFill>
                <a:cs typeface="Arial" pitchFamily="34" charset="0"/>
              </a:rPr>
              <a:t>The Importance of Team working</a:t>
            </a:r>
          </a:p>
          <a:p>
            <a:pPr marL="514350" lvl="0" indent="-514350">
              <a:lnSpc>
                <a:spcPct val="150000"/>
              </a:lnSpc>
              <a:buFont typeface="+mj-lt"/>
              <a:buAutoNum type="arabicPeriod"/>
            </a:pPr>
            <a:r>
              <a:rPr lang="en-US" sz="2400" b="1">
                <a:solidFill>
                  <a:schemeClr val="bg1"/>
                </a:solidFill>
                <a:cs typeface="Arial" pitchFamily="34" charset="0"/>
              </a:rPr>
              <a:t>The Belbin Theory</a:t>
            </a:r>
            <a:endParaRPr lang="en-US" sz="2400" b="1" dirty="0">
              <a:solidFill>
                <a:schemeClr val="bg1"/>
              </a:solidFill>
              <a:cs typeface="Arial" pitchFamily="34" charset="0"/>
            </a:endParaRPr>
          </a:p>
          <a:p>
            <a:pPr marL="514350" lvl="0" indent="-514350">
              <a:lnSpc>
                <a:spcPct val="150000"/>
              </a:lnSpc>
              <a:buFont typeface="+mj-lt"/>
              <a:buAutoNum type="arabicPeriod"/>
            </a:pPr>
            <a:r>
              <a:rPr lang="en-US" sz="2400" b="1" dirty="0">
                <a:solidFill>
                  <a:schemeClr val="bg1"/>
                </a:solidFill>
                <a:cs typeface="Arial" pitchFamily="34" charset="0"/>
              </a:rPr>
              <a:t>Conclusion</a:t>
            </a:r>
          </a:p>
          <a:p>
            <a:pPr marL="514350" lvl="0" indent="-514350">
              <a:lnSpc>
                <a:spcPct val="150000"/>
              </a:lnSpc>
              <a:buFont typeface="+mj-lt"/>
              <a:buAutoNum type="arabicPeriod"/>
            </a:pPr>
            <a:r>
              <a:rPr lang="en-US" sz="2400" b="1" dirty="0">
                <a:solidFill>
                  <a:schemeClr val="bg1"/>
                </a:solidFill>
                <a:cs typeface="Arial" pitchFamily="34" charset="0"/>
              </a:rPr>
              <a:t>Questions</a:t>
            </a:r>
          </a:p>
          <a:p>
            <a:pPr marL="514350" lvl="0" indent="-514350">
              <a:lnSpc>
                <a:spcPct val="150000"/>
              </a:lnSpc>
              <a:buFont typeface="+mj-lt"/>
              <a:buAutoNum type="arabicPeriod"/>
            </a:pPr>
            <a:r>
              <a:rPr lang="en-US" sz="2400" b="1" dirty="0">
                <a:solidFill>
                  <a:schemeClr val="bg1"/>
                </a:solidFill>
                <a:cs typeface="Arial" pitchFamily="34" charset="0"/>
              </a:rPr>
              <a:t>References</a:t>
            </a:r>
          </a:p>
          <a:p>
            <a:pPr marL="514350" lvl="0" indent="-514350">
              <a:lnSpc>
                <a:spcPct val="150000"/>
              </a:lnSpc>
              <a:buFont typeface="+mj-lt"/>
              <a:buAutoNum type="arabicPeriod"/>
            </a:pPr>
            <a:r>
              <a:rPr lang="en-US" sz="2400" b="1" dirty="0">
                <a:solidFill>
                  <a:schemeClr val="bg1"/>
                </a:solidFill>
                <a:cs typeface="Arial" pitchFamily="34" charset="0"/>
              </a:rPr>
              <a:t>Presentation feedback sheet</a:t>
            </a:r>
            <a:endParaRPr lang="ko-KR" altLang="en-US" sz="2400" b="1" dirty="0">
              <a:solidFill>
                <a:schemeClr val="bg1"/>
              </a:solidFill>
              <a:cs typeface="Arial" pitchFamily="34" charset="0"/>
            </a:endParaRPr>
          </a:p>
        </p:txBody>
      </p:sp>
    </p:spTree>
    <p:extLst>
      <p:ext uri="{BB962C8B-B14F-4D97-AF65-F5344CB8AC3E}">
        <p14:creationId xmlns:p14="http://schemas.microsoft.com/office/powerpoint/2010/main" val="324438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up)">
                                      <p:cBhvr>
                                        <p:cTn id="8" dur="500"/>
                                        <p:tgtEl>
                                          <p:spTgt spid="4"/>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9">
                                            <p:txEl>
                                              <p:pRg st="0" end="0"/>
                                            </p:txEl>
                                          </p:spTgt>
                                        </p:tgtEl>
                                        <p:attrNameLst>
                                          <p:attrName>style.visibility</p:attrName>
                                        </p:attrNameLst>
                                      </p:cBhvr>
                                      <p:to>
                                        <p:strVal val="visible"/>
                                      </p:to>
                                    </p:set>
                                    <p:anim calcmode="lin" valueType="num">
                                      <p:cBhvr additive="base">
                                        <p:cTn id="13" dur="500"/>
                                        <p:tgtEl>
                                          <p:spTgt spid="39">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9">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9">
                                            <p:txEl>
                                              <p:pRg st="1" end="1"/>
                                            </p:txEl>
                                          </p:spTgt>
                                        </p:tgtEl>
                                        <p:attrNameLst>
                                          <p:attrName>style.visibility</p:attrName>
                                        </p:attrNameLst>
                                      </p:cBhvr>
                                      <p:to>
                                        <p:strVal val="visible"/>
                                      </p:to>
                                    </p:set>
                                    <p:anim calcmode="lin" valueType="num">
                                      <p:cBhvr additive="base">
                                        <p:cTn id="19" dur="500"/>
                                        <p:tgtEl>
                                          <p:spTgt spid="39">
                                            <p:txEl>
                                              <p:pRg st="1" end="1"/>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9">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9">
                                            <p:txEl>
                                              <p:pRg st="2" end="2"/>
                                            </p:txEl>
                                          </p:spTgt>
                                        </p:tgtEl>
                                        <p:attrNameLst>
                                          <p:attrName>style.visibility</p:attrName>
                                        </p:attrNameLst>
                                      </p:cBhvr>
                                      <p:to>
                                        <p:strVal val="visible"/>
                                      </p:to>
                                    </p:set>
                                    <p:anim calcmode="lin" valueType="num">
                                      <p:cBhvr additive="base">
                                        <p:cTn id="25" dur="500"/>
                                        <p:tgtEl>
                                          <p:spTgt spid="39">
                                            <p:txEl>
                                              <p:pRg st="2" end="2"/>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9">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39">
                                            <p:txEl>
                                              <p:pRg st="3" end="3"/>
                                            </p:txEl>
                                          </p:spTgt>
                                        </p:tgtEl>
                                        <p:attrNameLst>
                                          <p:attrName>style.visibility</p:attrName>
                                        </p:attrNameLst>
                                      </p:cBhvr>
                                      <p:to>
                                        <p:strVal val="visible"/>
                                      </p:to>
                                    </p:set>
                                    <p:anim calcmode="lin" valueType="num">
                                      <p:cBhvr additive="base">
                                        <p:cTn id="31" dur="500"/>
                                        <p:tgtEl>
                                          <p:spTgt spid="39">
                                            <p:txEl>
                                              <p:pRg st="3" end="3"/>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9">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39">
                                            <p:txEl>
                                              <p:pRg st="4" end="4"/>
                                            </p:txEl>
                                          </p:spTgt>
                                        </p:tgtEl>
                                        <p:attrNameLst>
                                          <p:attrName>style.visibility</p:attrName>
                                        </p:attrNameLst>
                                      </p:cBhvr>
                                      <p:to>
                                        <p:strVal val="visible"/>
                                      </p:to>
                                    </p:set>
                                    <p:anim calcmode="lin" valueType="num">
                                      <p:cBhvr additive="base">
                                        <p:cTn id="37" dur="500"/>
                                        <p:tgtEl>
                                          <p:spTgt spid="39">
                                            <p:txEl>
                                              <p:pRg st="4" end="4"/>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9">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nodeType="clickEffect">
                                  <p:stCondLst>
                                    <p:cond delay="0"/>
                                  </p:stCondLst>
                                  <p:childTnLst>
                                    <p:set>
                                      <p:cBhvr>
                                        <p:cTn id="42" dur="1" fill="hold">
                                          <p:stCondLst>
                                            <p:cond delay="0"/>
                                          </p:stCondLst>
                                        </p:cTn>
                                        <p:tgtEl>
                                          <p:spTgt spid="39">
                                            <p:txEl>
                                              <p:pRg st="5" end="5"/>
                                            </p:txEl>
                                          </p:spTgt>
                                        </p:tgtEl>
                                        <p:attrNameLst>
                                          <p:attrName>style.visibility</p:attrName>
                                        </p:attrNameLst>
                                      </p:cBhvr>
                                      <p:to>
                                        <p:strVal val="visible"/>
                                      </p:to>
                                    </p:set>
                                    <p:anim calcmode="lin" valueType="num">
                                      <p:cBhvr additive="base">
                                        <p:cTn id="43" dur="500"/>
                                        <p:tgtEl>
                                          <p:spTgt spid="39">
                                            <p:txEl>
                                              <p:pRg st="5" end="5"/>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9">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2" presetClass="entr" presetSubtype="4" fill="hold" nodeType="clickEffect">
                                  <p:stCondLst>
                                    <p:cond delay="0"/>
                                  </p:stCondLst>
                                  <p:childTnLst>
                                    <p:set>
                                      <p:cBhvr>
                                        <p:cTn id="48" dur="1" fill="hold">
                                          <p:stCondLst>
                                            <p:cond delay="0"/>
                                          </p:stCondLst>
                                        </p:cTn>
                                        <p:tgtEl>
                                          <p:spTgt spid="39">
                                            <p:txEl>
                                              <p:pRg st="6" end="6"/>
                                            </p:txEl>
                                          </p:spTgt>
                                        </p:tgtEl>
                                        <p:attrNameLst>
                                          <p:attrName>style.visibility</p:attrName>
                                        </p:attrNameLst>
                                      </p:cBhvr>
                                      <p:to>
                                        <p:strVal val="visible"/>
                                      </p:to>
                                    </p:set>
                                    <p:anim calcmode="lin" valueType="num">
                                      <p:cBhvr additive="base">
                                        <p:cTn id="49" dur="500"/>
                                        <p:tgtEl>
                                          <p:spTgt spid="39">
                                            <p:txEl>
                                              <p:pRg st="6" end="6"/>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9">
                                            <p:txEl>
                                              <p:pRg st="6" end="6"/>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2" presetClass="entr" presetSubtype="4" fill="hold" nodeType="clickEffect">
                                  <p:stCondLst>
                                    <p:cond delay="0"/>
                                  </p:stCondLst>
                                  <p:childTnLst>
                                    <p:set>
                                      <p:cBhvr>
                                        <p:cTn id="54" dur="1" fill="hold">
                                          <p:stCondLst>
                                            <p:cond delay="0"/>
                                          </p:stCondLst>
                                        </p:cTn>
                                        <p:tgtEl>
                                          <p:spTgt spid="39">
                                            <p:txEl>
                                              <p:pRg st="7" end="7"/>
                                            </p:txEl>
                                          </p:spTgt>
                                        </p:tgtEl>
                                        <p:attrNameLst>
                                          <p:attrName>style.visibility</p:attrName>
                                        </p:attrNameLst>
                                      </p:cBhvr>
                                      <p:to>
                                        <p:strVal val="visible"/>
                                      </p:to>
                                    </p:set>
                                    <p:anim calcmode="lin" valueType="num">
                                      <p:cBhvr additive="base">
                                        <p:cTn id="55" dur="500"/>
                                        <p:tgtEl>
                                          <p:spTgt spid="39">
                                            <p:txEl>
                                              <p:pRg st="7" end="7"/>
                                            </p:txEl>
                                          </p:spTgt>
                                        </p:tgtEl>
                                        <p:attrNameLst>
                                          <p:attrName>ppt_y</p:attrName>
                                        </p:attrNameLst>
                                      </p:cBhvr>
                                      <p:tavLst>
                                        <p:tav tm="0">
                                          <p:val>
                                            <p:strVal val="#ppt_y+#ppt_h*1.125000"/>
                                          </p:val>
                                        </p:tav>
                                        <p:tav tm="100000">
                                          <p:val>
                                            <p:strVal val="#ppt_y"/>
                                          </p:val>
                                        </p:tav>
                                      </p:tavLst>
                                    </p:anim>
                                    <p:animEffect transition="in" filter="wipe(up)">
                                      <p:cBhvr>
                                        <p:cTn id="56" dur="500"/>
                                        <p:tgtEl>
                                          <p:spTgt spid="39">
                                            <p:txEl>
                                              <p:pRg st="7" end="7"/>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2" presetClass="entr" presetSubtype="4" fill="hold" nodeType="clickEffect">
                                  <p:stCondLst>
                                    <p:cond delay="0"/>
                                  </p:stCondLst>
                                  <p:childTnLst>
                                    <p:set>
                                      <p:cBhvr>
                                        <p:cTn id="60" dur="1" fill="hold">
                                          <p:stCondLst>
                                            <p:cond delay="0"/>
                                          </p:stCondLst>
                                        </p:cTn>
                                        <p:tgtEl>
                                          <p:spTgt spid="39">
                                            <p:txEl>
                                              <p:pRg st="8" end="8"/>
                                            </p:txEl>
                                          </p:spTgt>
                                        </p:tgtEl>
                                        <p:attrNameLst>
                                          <p:attrName>style.visibility</p:attrName>
                                        </p:attrNameLst>
                                      </p:cBhvr>
                                      <p:to>
                                        <p:strVal val="visible"/>
                                      </p:to>
                                    </p:set>
                                    <p:anim calcmode="lin" valueType="num">
                                      <p:cBhvr additive="base">
                                        <p:cTn id="61" dur="500"/>
                                        <p:tgtEl>
                                          <p:spTgt spid="39">
                                            <p:txEl>
                                              <p:pRg st="8" end="8"/>
                                            </p:txEl>
                                          </p:spTgt>
                                        </p:tgtEl>
                                        <p:attrNameLst>
                                          <p:attrName>ppt_y</p:attrName>
                                        </p:attrNameLst>
                                      </p:cBhvr>
                                      <p:tavLst>
                                        <p:tav tm="0">
                                          <p:val>
                                            <p:strVal val="#ppt_y+#ppt_h*1.125000"/>
                                          </p:val>
                                        </p:tav>
                                        <p:tav tm="100000">
                                          <p:val>
                                            <p:strVal val="#ppt_y"/>
                                          </p:val>
                                        </p:tav>
                                      </p:tavLst>
                                    </p:anim>
                                    <p:animEffect transition="in" filter="wipe(up)">
                                      <p:cBhvr>
                                        <p:cTn id="62" dur="500"/>
                                        <p:tgtEl>
                                          <p:spTgt spid="39">
                                            <p:txEl>
                                              <p:pRg st="8" end="8"/>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2" presetClass="entr" presetSubtype="4" fill="hold" nodeType="clickEffect">
                                  <p:stCondLst>
                                    <p:cond delay="0"/>
                                  </p:stCondLst>
                                  <p:childTnLst>
                                    <p:set>
                                      <p:cBhvr>
                                        <p:cTn id="66" dur="1" fill="hold">
                                          <p:stCondLst>
                                            <p:cond delay="0"/>
                                          </p:stCondLst>
                                        </p:cTn>
                                        <p:tgtEl>
                                          <p:spTgt spid="39">
                                            <p:txEl>
                                              <p:pRg st="9" end="9"/>
                                            </p:txEl>
                                          </p:spTgt>
                                        </p:tgtEl>
                                        <p:attrNameLst>
                                          <p:attrName>style.visibility</p:attrName>
                                        </p:attrNameLst>
                                      </p:cBhvr>
                                      <p:to>
                                        <p:strVal val="visible"/>
                                      </p:to>
                                    </p:set>
                                    <p:anim calcmode="lin" valueType="num">
                                      <p:cBhvr additive="base">
                                        <p:cTn id="67" dur="500"/>
                                        <p:tgtEl>
                                          <p:spTgt spid="39">
                                            <p:txEl>
                                              <p:pRg st="9" end="9"/>
                                            </p:txEl>
                                          </p:spTgt>
                                        </p:tgtEl>
                                        <p:attrNameLst>
                                          <p:attrName>ppt_y</p:attrName>
                                        </p:attrNameLst>
                                      </p:cBhvr>
                                      <p:tavLst>
                                        <p:tav tm="0">
                                          <p:val>
                                            <p:strVal val="#ppt_y+#ppt_h*1.125000"/>
                                          </p:val>
                                        </p:tav>
                                        <p:tav tm="100000">
                                          <p:val>
                                            <p:strVal val="#ppt_y"/>
                                          </p:val>
                                        </p:tav>
                                      </p:tavLst>
                                    </p:anim>
                                    <p:animEffect transition="in" filter="wipe(up)">
                                      <p:cBhvr>
                                        <p:cTn id="68" dur="500"/>
                                        <p:tgtEl>
                                          <p:spTgt spid="39">
                                            <p:txEl>
                                              <p:pRg st="9" end="9"/>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12" presetClass="entr" presetSubtype="4" fill="hold" nodeType="clickEffect">
                                  <p:stCondLst>
                                    <p:cond delay="0"/>
                                  </p:stCondLst>
                                  <p:childTnLst>
                                    <p:set>
                                      <p:cBhvr>
                                        <p:cTn id="72" dur="1" fill="hold">
                                          <p:stCondLst>
                                            <p:cond delay="0"/>
                                          </p:stCondLst>
                                        </p:cTn>
                                        <p:tgtEl>
                                          <p:spTgt spid="39">
                                            <p:txEl>
                                              <p:pRg st="10" end="10"/>
                                            </p:txEl>
                                          </p:spTgt>
                                        </p:tgtEl>
                                        <p:attrNameLst>
                                          <p:attrName>style.visibility</p:attrName>
                                        </p:attrNameLst>
                                      </p:cBhvr>
                                      <p:to>
                                        <p:strVal val="visible"/>
                                      </p:to>
                                    </p:set>
                                    <p:anim calcmode="lin" valueType="num">
                                      <p:cBhvr additive="base">
                                        <p:cTn id="73" dur="500"/>
                                        <p:tgtEl>
                                          <p:spTgt spid="39">
                                            <p:txEl>
                                              <p:pRg st="10" end="10"/>
                                            </p:txEl>
                                          </p:spTgt>
                                        </p:tgtEl>
                                        <p:attrNameLst>
                                          <p:attrName>ppt_y</p:attrName>
                                        </p:attrNameLst>
                                      </p:cBhvr>
                                      <p:tavLst>
                                        <p:tav tm="0">
                                          <p:val>
                                            <p:strVal val="#ppt_y+#ppt_h*1.125000"/>
                                          </p:val>
                                        </p:tav>
                                        <p:tav tm="100000">
                                          <p:val>
                                            <p:strVal val="#ppt_y"/>
                                          </p:val>
                                        </p:tav>
                                      </p:tavLst>
                                    </p:anim>
                                    <p:animEffect transition="in" filter="wipe(up)">
                                      <p:cBhvr>
                                        <p:cTn id="74" dur="500"/>
                                        <p:tgtEl>
                                          <p:spTgt spid="39">
                                            <p:txEl>
                                              <p:pRg st="10" end="10"/>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12" presetClass="entr" presetSubtype="4" fill="hold" nodeType="clickEffect">
                                  <p:stCondLst>
                                    <p:cond delay="0"/>
                                  </p:stCondLst>
                                  <p:childTnLst>
                                    <p:set>
                                      <p:cBhvr>
                                        <p:cTn id="78" dur="1" fill="hold">
                                          <p:stCondLst>
                                            <p:cond delay="0"/>
                                          </p:stCondLst>
                                        </p:cTn>
                                        <p:tgtEl>
                                          <p:spTgt spid="39">
                                            <p:txEl>
                                              <p:pRg st="11" end="11"/>
                                            </p:txEl>
                                          </p:spTgt>
                                        </p:tgtEl>
                                        <p:attrNameLst>
                                          <p:attrName>style.visibility</p:attrName>
                                        </p:attrNameLst>
                                      </p:cBhvr>
                                      <p:to>
                                        <p:strVal val="visible"/>
                                      </p:to>
                                    </p:set>
                                    <p:anim calcmode="lin" valueType="num">
                                      <p:cBhvr additive="base">
                                        <p:cTn id="79" dur="500"/>
                                        <p:tgtEl>
                                          <p:spTgt spid="39">
                                            <p:txEl>
                                              <p:pRg st="11" end="11"/>
                                            </p:txEl>
                                          </p:spTgt>
                                        </p:tgtEl>
                                        <p:attrNameLst>
                                          <p:attrName>ppt_y</p:attrName>
                                        </p:attrNameLst>
                                      </p:cBhvr>
                                      <p:tavLst>
                                        <p:tav tm="0">
                                          <p:val>
                                            <p:strVal val="#ppt_y+#ppt_h*1.125000"/>
                                          </p:val>
                                        </p:tav>
                                        <p:tav tm="100000">
                                          <p:val>
                                            <p:strVal val="#ppt_y"/>
                                          </p:val>
                                        </p:tav>
                                      </p:tavLst>
                                    </p:anim>
                                    <p:animEffect transition="in" filter="wipe(up)">
                                      <p:cBhvr>
                                        <p:cTn id="80" dur="500"/>
                                        <p:tgtEl>
                                          <p:spTgt spid="3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C455B2A-3D1B-4F98-ACA5-C72C064015F6}"/>
              </a:ext>
            </a:extLst>
          </p:cNvPr>
          <p:cNvGrpSpPr/>
          <p:nvPr/>
        </p:nvGrpSpPr>
        <p:grpSpPr>
          <a:xfrm>
            <a:off x="5741683" y="249813"/>
            <a:ext cx="5957047" cy="1661993"/>
            <a:chOff x="6685635" y="377239"/>
            <a:chExt cx="4777152" cy="1661993"/>
          </a:xfrm>
        </p:grpSpPr>
        <p:sp>
          <p:nvSpPr>
            <p:cNvPr id="8" name="TextBox 7">
              <a:extLst>
                <a:ext uri="{FF2B5EF4-FFF2-40B4-BE49-F238E27FC236}">
                  <a16:creationId xmlns:a16="http://schemas.microsoft.com/office/drawing/2014/main" id="{5CF5BDA4-10C7-46A6-AC30-523A3FC438AC}"/>
                </a:ext>
              </a:extLst>
            </p:cNvPr>
            <p:cNvSpPr txBox="1"/>
            <p:nvPr/>
          </p:nvSpPr>
          <p:spPr>
            <a:xfrm>
              <a:off x="6685635" y="377239"/>
              <a:ext cx="4777152" cy="707886"/>
            </a:xfrm>
            <a:prstGeom prst="rect">
              <a:avLst/>
            </a:prstGeom>
            <a:noFill/>
          </p:spPr>
          <p:txBody>
            <a:bodyPr wrap="square" rtlCol="0" anchor="ctr">
              <a:spAutoFit/>
            </a:bodyPr>
            <a:lstStyle/>
            <a:p>
              <a:r>
                <a:rPr lang="en-US" altLang="ko-KR" sz="4000" b="1" dirty="0">
                  <a:solidFill>
                    <a:srgbClr val="FF0000"/>
                  </a:solidFill>
                  <a:latin typeface="+mj-lt"/>
                  <a:cs typeface="Arial" pitchFamily="34" charset="0"/>
                </a:rPr>
                <a:t>Aims</a:t>
              </a:r>
              <a:endParaRPr lang="ko-KR" altLang="en-US" sz="4800" b="1" dirty="0">
                <a:solidFill>
                  <a:srgbClr val="FF0000"/>
                </a:solidFill>
                <a:latin typeface="+mj-lt"/>
                <a:cs typeface="Arial" pitchFamily="34" charset="0"/>
              </a:endParaRPr>
            </a:p>
          </p:txBody>
        </p:sp>
        <p:sp>
          <p:nvSpPr>
            <p:cNvPr id="9" name="TextBox 8">
              <a:extLst>
                <a:ext uri="{FF2B5EF4-FFF2-40B4-BE49-F238E27FC236}">
                  <a16:creationId xmlns:a16="http://schemas.microsoft.com/office/drawing/2014/main" id="{C062103B-F514-4BE9-B5B2-C13878D2FE7C}"/>
                </a:ext>
              </a:extLst>
            </p:cNvPr>
            <p:cNvSpPr txBox="1"/>
            <p:nvPr/>
          </p:nvSpPr>
          <p:spPr>
            <a:xfrm>
              <a:off x="6685635" y="1085125"/>
              <a:ext cx="4777096" cy="954107"/>
            </a:xfrm>
            <a:prstGeom prst="rect">
              <a:avLst/>
            </a:prstGeom>
            <a:noFill/>
          </p:spPr>
          <p:txBody>
            <a:bodyPr wrap="square" rtlCol="0" anchor="ctr">
              <a:spAutoFit/>
            </a:bodyPr>
            <a:lstStyle/>
            <a:p>
              <a:r>
                <a:rPr lang="en-US" sz="2800" dirty="0">
                  <a:solidFill>
                    <a:schemeClr val="bg1"/>
                  </a:solidFill>
                  <a:cs typeface="Arial" pitchFamily="34" charset="0"/>
                </a:rPr>
                <a:t>To explain the Meaning and importance of Team working</a:t>
              </a:r>
              <a:endParaRPr lang="ko-KR" altLang="en-US" sz="2800" dirty="0">
                <a:solidFill>
                  <a:schemeClr val="bg1"/>
                </a:solidFill>
                <a:cs typeface="Arial" pitchFamily="34" charset="0"/>
              </a:endParaRPr>
            </a:p>
          </p:txBody>
        </p:sp>
      </p:grpSp>
      <p:grpSp>
        <p:nvGrpSpPr>
          <p:cNvPr id="5" name="Group 4">
            <a:extLst>
              <a:ext uri="{FF2B5EF4-FFF2-40B4-BE49-F238E27FC236}">
                <a16:creationId xmlns:a16="http://schemas.microsoft.com/office/drawing/2014/main" id="{0C455B2A-3D1B-4F98-ACA5-C72C064015F6}"/>
              </a:ext>
            </a:extLst>
          </p:cNvPr>
          <p:cNvGrpSpPr/>
          <p:nvPr/>
        </p:nvGrpSpPr>
        <p:grpSpPr>
          <a:xfrm>
            <a:off x="5741683" y="2090432"/>
            <a:ext cx="5957047" cy="2092881"/>
            <a:chOff x="6685635" y="377239"/>
            <a:chExt cx="4777152" cy="2092881"/>
          </a:xfrm>
        </p:grpSpPr>
        <p:sp>
          <p:nvSpPr>
            <p:cNvPr id="7" name="TextBox 6">
              <a:extLst>
                <a:ext uri="{FF2B5EF4-FFF2-40B4-BE49-F238E27FC236}">
                  <a16:creationId xmlns:a16="http://schemas.microsoft.com/office/drawing/2014/main" id="{5CF5BDA4-10C7-46A6-AC30-523A3FC438AC}"/>
                </a:ext>
              </a:extLst>
            </p:cNvPr>
            <p:cNvSpPr txBox="1"/>
            <p:nvPr/>
          </p:nvSpPr>
          <p:spPr>
            <a:xfrm>
              <a:off x="6685635" y="377239"/>
              <a:ext cx="4777152" cy="707886"/>
            </a:xfrm>
            <a:prstGeom prst="rect">
              <a:avLst/>
            </a:prstGeom>
            <a:noFill/>
          </p:spPr>
          <p:txBody>
            <a:bodyPr wrap="square" rtlCol="0" anchor="ctr">
              <a:spAutoFit/>
            </a:bodyPr>
            <a:lstStyle/>
            <a:p>
              <a:r>
                <a:rPr lang="en-US" altLang="ko-KR" sz="4000" b="1" dirty="0">
                  <a:solidFill>
                    <a:srgbClr val="FF0000"/>
                  </a:solidFill>
                  <a:latin typeface="+mj-lt"/>
                  <a:cs typeface="Arial" pitchFamily="34" charset="0"/>
                </a:rPr>
                <a:t>Objectives</a:t>
              </a:r>
              <a:endParaRPr lang="ko-KR" altLang="en-US" sz="4000" b="1" dirty="0">
                <a:solidFill>
                  <a:srgbClr val="FF0000"/>
                </a:solidFill>
                <a:latin typeface="+mj-lt"/>
                <a:cs typeface="Arial" pitchFamily="34" charset="0"/>
              </a:endParaRPr>
            </a:p>
          </p:txBody>
        </p:sp>
        <p:sp>
          <p:nvSpPr>
            <p:cNvPr id="10" name="TextBox 9">
              <a:extLst>
                <a:ext uri="{FF2B5EF4-FFF2-40B4-BE49-F238E27FC236}">
                  <a16:creationId xmlns:a16="http://schemas.microsoft.com/office/drawing/2014/main" id="{C062103B-F514-4BE9-B5B2-C13878D2FE7C}"/>
                </a:ext>
              </a:extLst>
            </p:cNvPr>
            <p:cNvSpPr txBox="1"/>
            <p:nvPr/>
          </p:nvSpPr>
          <p:spPr>
            <a:xfrm>
              <a:off x="6685635" y="1085125"/>
              <a:ext cx="4777096" cy="1384995"/>
            </a:xfrm>
            <a:prstGeom prst="rect">
              <a:avLst/>
            </a:prstGeom>
            <a:noFill/>
          </p:spPr>
          <p:txBody>
            <a:bodyPr wrap="square" rtlCol="0" anchor="ctr">
              <a:spAutoFit/>
            </a:bodyPr>
            <a:lstStyle/>
            <a:p>
              <a:r>
                <a:rPr lang="en-US" sz="2800" dirty="0">
                  <a:solidFill>
                    <a:schemeClr val="bg1"/>
                  </a:solidFill>
                  <a:cs typeface="Arial" pitchFamily="34" charset="0"/>
                </a:rPr>
                <a:t>To examine the concept and importance of team working in-line with Bruce Tuckman’s Theory.</a:t>
              </a:r>
              <a:endParaRPr lang="ko-KR" altLang="en-US" sz="2800" dirty="0">
                <a:solidFill>
                  <a:schemeClr val="bg1"/>
                </a:solidFill>
                <a:cs typeface="Arial" pitchFamily="34" charset="0"/>
              </a:endParaRPr>
            </a:p>
          </p:txBody>
        </p:sp>
      </p:grpSp>
      <p:grpSp>
        <p:nvGrpSpPr>
          <p:cNvPr id="11" name="Group 10"/>
          <p:cNvGrpSpPr/>
          <p:nvPr/>
        </p:nvGrpSpPr>
        <p:grpSpPr>
          <a:xfrm>
            <a:off x="5741683" y="5443050"/>
            <a:ext cx="5663563" cy="1354093"/>
            <a:chOff x="4784802" y="691249"/>
            <a:chExt cx="5663563" cy="2069876"/>
          </a:xfrm>
        </p:grpSpPr>
        <p:sp>
          <p:nvSpPr>
            <p:cNvPr id="12" name="TextBox 11">
              <a:extLst>
                <a:ext uri="{FF2B5EF4-FFF2-40B4-BE49-F238E27FC236}">
                  <a16:creationId xmlns:a16="http://schemas.microsoft.com/office/drawing/2014/main" id="{1E4A9AFB-6A0B-484F-B11E-DFA187568687}"/>
                </a:ext>
              </a:extLst>
            </p:cNvPr>
            <p:cNvSpPr txBox="1"/>
            <p:nvPr/>
          </p:nvSpPr>
          <p:spPr>
            <a:xfrm>
              <a:off x="5612962" y="1490858"/>
              <a:ext cx="4835403" cy="1270267"/>
            </a:xfrm>
            <a:prstGeom prst="rect">
              <a:avLst/>
            </a:prstGeom>
            <a:noFill/>
          </p:spPr>
          <p:txBody>
            <a:bodyPr wrap="square" lIns="108000" rIns="108000" rtlCol="0">
              <a:spAutoFit/>
            </a:bodyPr>
            <a:lstStyle/>
            <a:p>
              <a:r>
                <a:rPr lang="en-US" altLang="ko-KR" sz="2400" b="1" dirty="0">
                  <a:solidFill>
                    <a:schemeClr val="bg1"/>
                  </a:solidFill>
                  <a:cs typeface="Arial" pitchFamily="34" charset="0"/>
                </a:rPr>
                <a:t>Highlight the importance of team working</a:t>
              </a:r>
              <a:endParaRPr lang="ko-KR" altLang="en-US" sz="2400" b="1" dirty="0">
                <a:solidFill>
                  <a:schemeClr val="bg1"/>
                </a:solidFill>
                <a:cs typeface="Arial" pitchFamily="34" charset="0"/>
              </a:endParaRPr>
            </a:p>
          </p:txBody>
        </p:sp>
        <p:grpSp>
          <p:nvGrpSpPr>
            <p:cNvPr id="13" name="Group 12"/>
            <p:cNvGrpSpPr/>
            <p:nvPr/>
          </p:nvGrpSpPr>
          <p:grpSpPr>
            <a:xfrm>
              <a:off x="4784802" y="691249"/>
              <a:ext cx="5012892" cy="1727319"/>
              <a:chOff x="4784802" y="691249"/>
              <a:chExt cx="5012892" cy="1727319"/>
            </a:xfrm>
          </p:grpSpPr>
          <p:sp>
            <p:nvSpPr>
              <p:cNvPr id="14" name="TextBox 13">
                <a:extLst>
                  <a:ext uri="{FF2B5EF4-FFF2-40B4-BE49-F238E27FC236}">
                    <a16:creationId xmlns:a16="http://schemas.microsoft.com/office/drawing/2014/main" id="{460AC208-5B33-4689-B720-6E532EA34BC3}"/>
                  </a:ext>
                </a:extLst>
              </p:cNvPr>
              <p:cNvSpPr txBox="1"/>
              <p:nvPr/>
            </p:nvSpPr>
            <p:spPr>
              <a:xfrm>
                <a:off x="4784802" y="1712864"/>
                <a:ext cx="981106" cy="705704"/>
              </a:xfrm>
              <a:prstGeom prst="rect">
                <a:avLst/>
              </a:prstGeom>
              <a:noFill/>
            </p:spPr>
            <p:txBody>
              <a:bodyPr wrap="square" lIns="108000" rIns="108000" rtlCol="0">
                <a:spAutoFit/>
              </a:bodyPr>
              <a:lstStyle/>
              <a:p>
                <a:pPr algn="ctr"/>
                <a:r>
                  <a:rPr lang="en-US" altLang="ko-KR" sz="2400" b="1" dirty="0">
                    <a:solidFill>
                      <a:schemeClr val="bg1"/>
                    </a:solidFill>
                    <a:cs typeface="Arial" pitchFamily="34" charset="0"/>
                  </a:rPr>
                  <a:t>02</a:t>
                </a:r>
                <a:endParaRPr lang="ko-KR" altLang="en-US" sz="2400" b="1" dirty="0">
                  <a:solidFill>
                    <a:schemeClr val="bg1"/>
                  </a:solidFill>
                  <a:cs typeface="Arial" pitchFamily="34" charset="0"/>
                </a:endParaRPr>
              </a:p>
            </p:txBody>
          </p:sp>
          <p:sp>
            <p:nvSpPr>
              <p:cNvPr id="15" name="TextBox 14">
                <a:extLst>
                  <a:ext uri="{FF2B5EF4-FFF2-40B4-BE49-F238E27FC236}">
                    <a16:creationId xmlns:a16="http://schemas.microsoft.com/office/drawing/2014/main" id="{E5EEF6B2-2728-4DB0-A635-789F88DFCEA0}"/>
                  </a:ext>
                </a:extLst>
              </p:cNvPr>
              <p:cNvSpPr txBox="1"/>
              <p:nvPr/>
            </p:nvSpPr>
            <p:spPr>
              <a:xfrm>
                <a:off x="5612962" y="691249"/>
                <a:ext cx="4184732" cy="705704"/>
              </a:xfrm>
              <a:prstGeom prst="rect">
                <a:avLst/>
              </a:prstGeom>
              <a:noFill/>
            </p:spPr>
            <p:txBody>
              <a:bodyPr wrap="square" lIns="108000" rIns="108000" rtlCol="0" anchor="ctr">
                <a:spAutoFit/>
              </a:bodyPr>
              <a:lstStyle/>
              <a:p>
                <a:r>
                  <a:rPr lang="en-US" altLang="ko-KR" sz="2400" b="1" dirty="0">
                    <a:solidFill>
                      <a:schemeClr val="bg1"/>
                    </a:solidFill>
                    <a:cs typeface="Arial" pitchFamily="34" charset="0"/>
                  </a:rPr>
                  <a:t>Define Team working</a:t>
                </a:r>
                <a:endParaRPr lang="ko-KR" altLang="en-US" sz="2400" b="1" dirty="0">
                  <a:solidFill>
                    <a:schemeClr val="bg1"/>
                  </a:solidFill>
                  <a:cs typeface="Arial" pitchFamily="34" charset="0"/>
                </a:endParaRPr>
              </a:p>
            </p:txBody>
          </p:sp>
          <p:sp>
            <p:nvSpPr>
              <p:cNvPr id="16" name="TextBox 15">
                <a:extLst>
                  <a:ext uri="{FF2B5EF4-FFF2-40B4-BE49-F238E27FC236}">
                    <a16:creationId xmlns:a16="http://schemas.microsoft.com/office/drawing/2014/main" id="{C9F221B9-02C7-4846-A4A6-6A7B7C88FEAC}"/>
                  </a:ext>
                </a:extLst>
              </p:cNvPr>
              <p:cNvSpPr txBox="1"/>
              <p:nvPr/>
            </p:nvSpPr>
            <p:spPr>
              <a:xfrm>
                <a:off x="4784802" y="751713"/>
                <a:ext cx="981106" cy="705704"/>
              </a:xfrm>
              <a:prstGeom prst="rect">
                <a:avLst/>
              </a:prstGeom>
              <a:noFill/>
            </p:spPr>
            <p:txBody>
              <a:bodyPr wrap="square" lIns="108000" rIns="108000" rtlCol="0">
                <a:spAutoFit/>
              </a:bodyPr>
              <a:lstStyle/>
              <a:p>
                <a:pPr algn="ctr"/>
                <a:r>
                  <a:rPr lang="en-US" altLang="ko-KR" sz="2400" b="1" dirty="0">
                    <a:solidFill>
                      <a:schemeClr val="bg1"/>
                    </a:solidFill>
                    <a:cs typeface="Arial" pitchFamily="34" charset="0"/>
                  </a:rPr>
                  <a:t>01</a:t>
                </a:r>
                <a:endParaRPr lang="ko-KR" altLang="en-US" sz="2400" b="1" dirty="0">
                  <a:solidFill>
                    <a:schemeClr val="bg1"/>
                  </a:solidFill>
                  <a:cs typeface="Arial" pitchFamily="34" charset="0"/>
                </a:endParaRPr>
              </a:p>
            </p:txBody>
          </p:sp>
        </p:grpSp>
      </p:grpSp>
      <p:sp>
        <p:nvSpPr>
          <p:cNvPr id="17" name="TextBox 16">
            <a:extLst>
              <a:ext uri="{FF2B5EF4-FFF2-40B4-BE49-F238E27FC236}">
                <a16:creationId xmlns:a16="http://schemas.microsoft.com/office/drawing/2014/main" id="{15A4BDA0-C270-4764-9C18-A593BCE2C965}"/>
              </a:ext>
            </a:extLst>
          </p:cNvPr>
          <p:cNvSpPr txBox="1"/>
          <p:nvPr/>
        </p:nvSpPr>
        <p:spPr>
          <a:xfrm>
            <a:off x="5741683" y="4631474"/>
            <a:ext cx="5160880" cy="707886"/>
          </a:xfrm>
          <a:prstGeom prst="rect">
            <a:avLst/>
          </a:prstGeom>
          <a:noFill/>
        </p:spPr>
        <p:txBody>
          <a:bodyPr wrap="square" rtlCol="0" anchor="ctr">
            <a:spAutoFit/>
          </a:bodyPr>
          <a:lstStyle/>
          <a:p>
            <a:r>
              <a:rPr lang="en-US" sz="4000" b="1" dirty="0">
                <a:solidFill>
                  <a:srgbClr val="FF0000"/>
                </a:solidFill>
                <a:latin typeface="+mj-lt"/>
                <a:cs typeface="Arial" pitchFamily="34" charset="0"/>
              </a:rPr>
              <a:t>Specific Objectives</a:t>
            </a:r>
            <a:endParaRPr lang="ko-KR" altLang="en-US" sz="4000" b="1" dirty="0">
              <a:solidFill>
                <a:srgbClr val="FF0000"/>
              </a:solidFill>
              <a:latin typeface="+mj-lt"/>
              <a:cs typeface="Arial" pitchFamily="34" charset="0"/>
            </a:endParaRPr>
          </a:p>
        </p:txBody>
      </p:sp>
    </p:spTree>
    <p:extLst>
      <p:ext uri="{BB962C8B-B14F-4D97-AF65-F5344CB8AC3E}">
        <p14:creationId xmlns:p14="http://schemas.microsoft.com/office/powerpoint/2010/main" val="2621176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EB3E70A1-1F8E-427E-8FF3-371C44ADA721}"/>
              </a:ext>
            </a:extLst>
          </p:cNvPr>
          <p:cNvGrpSpPr/>
          <p:nvPr/>
        </p:nvGrpSpPr>
        <p:grpSpPr>
          <a:xfrm>
            <a:off x="786494" y="1821463"/>
            <a:ext cx="4058221" cy="3147597"/>
            <a:chOff x="3164499" y="1875469"/>
            <a:chExt cx="6249429" cy="4134905"/>
          </a:xfrm>
        </p:grpSpPr>
        <p:grpSp>
          <p:nvGrpSpPr>
            <p:cNvPr id="22" name="Group 21">
              <a:extLst>
                <a:ext uri="{FF2B5EF4-FFF2-40B4-BE49-F238E27FC236}">
                  <a16:creationId xmlns:a16="http://schemas.microsoft.com/office/drawing/2014/main" id="{DAC743E7-E90C-433A-B0A0-6AF638B27D97}"/>
                </a:ext>
              </a:extLst>
            </p:cNvPr>
            <p:cNvGrpSpPr/>
            <p:nvPr/>
          </p:nvGrpSpPr>
          <p:grpSpPr>
            <a:xfrm>
              <a:off x="7661185" y="3494880"/>
              <a:ext cx="811428" cy="2515494"/>
              <a:chOff x="8239577" y="2724151"/>
              <a:chExt cx="1279707" cy="3967197"/>
            </a:xfrm>
          </p:grpSpPr>
          <p:sp>
            <p:nvSpPr>
              <p:cNvPr id="23" name="Freeform: Shape 22">
                <a:extLst>
                  <a:ext uri="{FF2B5EF4-FFF2-40B4-BE49-F238E27FC236}">
                    <a16:creationId xmlns:a16="http://schemas.microsoft.com/office/drawing/2014/main" id="{EB1798C1-3EE9-4A20-BE15-DB970E88D3B8}"/>
                  </a:ext>
                </a:extLst>
              </p:cNvPr>
              <p:cNvSpPr/>
              <p:nvPr/>
            </p:nvSpPr>
            <p:spPr>
              <a:xfrm>
                <a:off x="8239577" y="2724151"/>
                <a:ext cx="1279707" cy="3967197"/>
              </a:xfrm>
              <a:custGeom>
                <a:avLst/>
                <a:gdLst>
                  <a:gd name="connsiteX0" fmla="*/ 1367129 w 1520637"/>
                  <a:gd name="connsiteY0" fmla="*/ 223100 h 4202307"/>
                  <a:gd name="connsiteX1" fmla="*/ 1503545 w 1520637"/>
                  <a:gd name="connsiteY1" fmla="*/ 234157 h 4202307"/>
                  <a:gd name="connsiteX2" fmla="*/ 1279707 w 1520637"/>
                  <a:gd name="connsiteY2" fmla="*/ 235110 h 4202307"/>
                  <a:gd name="connsiteX3" fmla="*/ 1252085 w 1520637"/>
                  <a:gd name="connsiteY3" fmla="*/ 263685 h 4202307"/>
                  <a:gd name="connsiteX4" fmla="*/ 1252873 w 1520637"/>
                  <a:gd name="connsiteY4" fmla="*/ 3207743 h 4202307"/>
                  <a:gd name="connsiteX5" fmla="*/ 1234724 w 1520637"/>
                  <a:gd name="connsiteY5" fmla="*/ 3207743 h 4202307"/>
                  <a:gd name="connsiteX6" fmla="*/ 1234724 w 1520637"/>
                  <a:gd name="connsiteY6" fmla="*/ 4200084 h 4202307"/>
                  <a:gd name="connsiteX7" fmla="*/ 532680 w 1520637"/>
                  <a:gd name="connsiteY7" fmla="*/ 4202270 h 4202307"/>
                  <a:gd name="connsiteX8" fmla="*/ 407902 w 1520637"/>
                  <a:gd name="connsiteY8" fmla="*/ 4129880 h 4202307"/>
                  <a:gd name="connsiteX9" fmla="*/ 403140 w 1520637"/>
                  <a:gd name="connsiteY9" fmla="*/ 4121308 h 4202307"/>
                  <a:gd name="connsiteX10" fmla="*/ 422190 w 1520637"/>
                  <a:gd name="connsiteY10" fmla="*/ 3958430 h 4202307"/>
                  <a:gd name="connsiteX11" fmla="*/ 422192 w 1520637"/>
                  <a:gd name="connsiteY11" fmla="*/ 3958430 h 4202307"/>
                  <a:gd name="connsiteX12" fmla="*/ 439071 w 1520637"/>
                  <a:gd name="connsiteY12" fmla="*/ 3944936 h 4202307"/>
                  <a:gd name="connsiteX13" fmla="*/ 440139 w 1520637"/>
                  <a:gd name="connsiteY13" fmla="*/ 3903245 h 4202307"/>
                  <a:gd name="connsiteX14" fmla="*/ 425843 w 1520637"/>
                  <a:gd name="connsiteY14" fmla="*/ 3886218 h 4202307"/>
                  <a:gd name="connsiteX15" fmla="*/ 424095 w 1520637"/>
                  <a:gd name="connsiteY15" fmla="*/ 3886040 h 4202307"/>
                  <a:gd name="connsiteX16" fmla="*/ 439335 w 1520637"/>
                  <a:gd name="connsiteY16" fmla="*/ 3691731 h 4202307"/>
                  <a:gd name="connsiteX17" fmla="*/ 709845 w 1520637"/>
                  <a:gd name="connsiteY17" fmla="*/ 3437413 h 4202307"/>
                  <a:gd name="connsiteX18" fmla="*/ 753377 w 1520637"/>
                  <a:gd name="connsiteY18" fmla="*/ 3396426 h 4202307"/>
                  <a:gd name="connsiteX19" fmla="*/ 753547 w 1520637"/>
                  <a:gd name="connsiteY19" fmla="*/ 3394340 h 4202307"/>
                  <a:gd name="connsiteX20" fmla="*/ 764740 w 1520637"/>
                  <a:gd name="connsiteY20" fmla="*/ 3394340 h 4202307"/>
                  <a:gd name="connsiteX21" fmla="*/ 771072 w 1520637"/>
                  <a:gd name="connsiteY21" fmla="*/ 3386933 h 4202307"/>
                  <a:gd name="connsiteX22" fmla="*/ 634865 w 1520637"/>
                  <a:gd name="connsiteY22" fmla="*/ 3360262 h 4202307"/>
                  <a:gd name="connsiteX23" fmla="*/ 623435 w 1520637"/>
                  <a:gd name="connsiteY23" fmla="*/ 3320258 h 4202307"/>
                  <a:gd name="connsiteX24" fmla="*/ 623435 w 1520637"/>
                  <a:gd name="connsiteY24" fmla="*/ 3154523 h 4202307"/>
                  <a:gd name="connsiteX25" fmla="*/ 616767 w 1520637"/>
                  <a:gd name="connsiteY25" fmla="*/ 2869725 h 4202307"/>
                  <a:gd name="connsiteX26" fmla="*/ 598670 w 1520637"/>
                  <a:gd name="connsiteY26" fmla="*/ 2594453 h 4202307"/>
                  <a:gd name="connsiteX27" fmla="*/ 579620 w 1520637"/>
                  <a:gd name="connsiteY27" fmla="*/ 2533492 h 4202307"/>
                  <a:gd name="connsiteX28" fmla="*/ 524374 w 1520637"/>
                  <a:gd name="connsiteY28" fmla="*/ 2563020 h 4202307"/>
                  <a:gd name="connsiteX29" fmla="*/ 448174 w 1520637"/>
                  <a:gd name="connsiteY29" fmla="*/ 2634458 h 4202307"/>
                  <a:gd name="connsiteX30" fmla="*/ 375784 w 1520637"/>
                  <a:gd name="connsiteY30" fmla="*/ 2660175 h 4202307"/>
                  <a:gd name="connsiteX31" fmla="*/ 0 w 1520637"/>
                  <a:gd name="connsiteY31" fmla="*/ 1903682 h 4202307"/>
                  <a:gd name="connsiteX32" fmla="*/ 497044 w 1520637"/>
                  <a:gd name="connsiteY32" fmla="*/ 751714 h 4202307"/>
                  <a:gd name="connsiteX33" fmla="*/ 976812 w 1520637"/>
                  <a:gd name="connsiteY33" fmla="*/ 315120 h 4202307"/>
                  <a:gd name="connsiteX34" fmla="*/ 1367129 w 1520637"/>
                  <a:gd name="connsiteY34" fmla="*/ 223100 h 4202307"/>
                  <a:gd name="connsiteX35" fmla="*/ 1520606 w 1520637"/>
                  <a:gd name="connsiteY35" fmla="*/ 1804 h 4202307"/>
                  <a:gd name="connsiteX36" fmla="*/ 1520243 w 1520637"/>
                  <a:gd name="connsiteY36" fmla="*/ 109419 h 4202307"/>
                  <a:gd name="connsiteX37" fmla="*/ 1520165 w 1520637"/>
                  <a:gd name="connsiteY37" fmla="*/ 128720 h 4202307"/>
                  <a:gd name="connsiteX38" fmla="*/ 1519791 w 1520637"/>
                  <a:gd name="connsiteY38" fmla="*/ 128720 h 4202307"/>
                  <a:gd name="connsiteX39" fmla="*/ 1519949 w 1520637"/>
                  <a:gd name="connsiteY39" fmla="*/ 105323 h 4202307"/>
                  <a:gd name="connsiteX40" fmla="*/ 1520606 w 1520637"/>
                  <a:gd name="connsiteY40" fmla="*/ 1804 h 4202307"/>
                  <a:gd name="connsiteX0" fmla="*/ 1367129 w 1520637"/>
                  <a:gd name="connsiteY0" fmla="*/ 223100 h 4202307"/>
                  <a:gd name="connsiteX1" fmla="*/ 1503545 w 1520637"/>
                  <a:gd name="connsiteY1" fmla="*/ 234157 h 4202307"/>
                  <a:gd name="connsiteX2" fmla="*/ 1279707 w 1520637"/>
                  <a:gd name="connsiteY2" fmla="*/ 235110 h 4202307"/>
                  <a:gd name="connsiteX3" fmla="*/ 1252085 w 1520637"/>
                  <a:gd name="connsiteY3" fmla="*/ 263685 h 4202307"/>
                  <a:gd name="connsiteX4" fmla="*/ 1252873 w 1520637"/>
                  <a:gd name="connsiteY4" fmla="*/ 3207743 h 4202307"/>
                  <a:gd name="connsiteX5" fmla="*/ 1234724 w 1520637"/>
                  <a:gd name="connsiteY5" fmla="*/ 3207743 h 4202307"/>
                  <a:gd name="connsiteX6" fmla="*/ 1220012 w 1520637"/>
                  <a:gd name="connsiteY6" fmla="*/ 3207753 h 4202307"/>
                  <a:gd name="connsiteX7" fmla="*/ 1234724 w 1520637"/>
                  <a:gd name="connsiteY7" fmla="*/ 4200084 h 4202307"/>
                  <a:gd name="connsiteX8" fmla="*/ 532680 w 1520637"/>
                  <a:gd name="connsiteY8" fmla="*/ 4202270 h 4202307"/>
                  <a:gd name="connsiteX9" fmla="*/ 407902 w 1520637"/>
                  <a:gd name="connsiteY9" fmla="*/ 4129880 h 4202307"/>
                  <a:gd name="connsiteX10" fmla="*/ 403140 w 1520637"/>
                  <a:gd name="connsiteY10" fmla="*/ 4121308 h 4202307"/>
                  <a:gd name="connsiteX11" fmla="*/ 422190 w 1520637"/>
                  <a:gd name="connsiteY11" fmla="*/ 3958430 h 4202307"/>
                  <a:gd name="connsiteX12" fmla="*/ 422192 w 1520637"/>
                  <a:gd name="connsiteY12" fmla="*/ 3958430 h 4202307"/>
                  <a:gd name="connsiteX13" fmla="*/ 439071 w 1520637"/>
                  <a:gd name="connsiteY13" fmla="*/ 3944936 h 4202307"/>
                  <a:gd name="connsiteX14" fmla="*/ 440139 w 1520637"/>
                  <a:gd name="connsiteY14" fmla="*/ 3903245 h 4202307"/>
                  <a:gd name="connsiteX15" fmla="*/ 425843 w 1520637"/>
                  <a:gd name="connsiteY15" fmla="*/ 3886218 h 4202307"/>
                  <a:gd name="connsiteX16" fmla="*/ 424095 w 1520637"/>
                  <a:gd name="connsiteY16" fmla="*/ 3886040 h 4202307"/>
                  <a:gd name="connsiteX17" fmla="*/ 439335 w 1520637"/>
                  <a:gd name="connsiteY17" fmla="*/ 3691731 h 4202307"/>
                  <a:gd name="connsiteX18" fmla="*/ 709845 w 1520637"/>
                  <a:gd name="connsiteY18" fmla="*/ 3437413 h 4202307"/>
                  <a:gd name="connsiteX19" fmla="*/ 753377 w 1520637"/>
                  <a:gd name="connsiteY19" fmla="*/ 3396426 h 4202307"/>
                  <a:gd name="connsiteX20" fmla="*/ 753547 w 1520637"/>
                  <a:gd name="connsiteY20" fmla="*/ 3394340 h 4202307"/>
                  <a:gd name="connsiteX21" fmla="*/ 764740 w 1520637"/>
                  <a:gd name="connsiteY21" fmla="*/ 3394340 h 4202307"/>
                  <a:gd name="connsiteX22" fmla="*/ 771072 w 1520637"/>
                  <a:gd name="connsiteY22" fmla="*/ 3386933 h 4202307"/>
                  <a:gd name="connsiteX23" fmla="*/ 634865 w 1520637"/>
                  <a:gd name="connsiteY23" fmla="*/ 3360262 h 4202307"/>
                  <a:gd name="connsiteX24" fmla="*/ 623435 w 1520637"/>
                  <a:gd name="connsiteY24" fmla="*/ 3320258 h 4202307"/>
                  <a:gd name="connsiteX25" fmla="*/ 623435 w 1520637"/>
                  <a:gd name="connsiteY25" fmla="*/ 3154523 h 4202307"/>
                  <a:gd name="connsiteX26" fmla="*/ 616767 w 1520637"/>
                  <a:gd name="connsiteY26" fmla="*/ 2869725 h 4202307"/>
                  <a:gd name="connsiteX27" fmla="*/ 598670 w 1520637"/>
                  <a:gd name="connsiteY27" fmla="*/ 2594453 h 4202307"/>
                  <a:gd name="connsiteX28" fmla="*/ 579620 w 1520637"/>
                  <a:gd name="connsiteY28" fmla="*/ 2533492 h 4202307"/>
                  <a:gd name="connsiteX29" fmla="*/ 524374 w 1520637"/>
                  <a:gd name="connsiteY29" fmla="*/ 2563020 h 4202307"/>
                  <a:gd name="connsiteX30" fmla="*/ 448174 w 1520637"/>
                  <a:gd name="connsiteY30" fmla="*/ 2634458 h 4202307"/>
                  <a:gd name="connsiteX31" fmla="*/ 375784 w 1520637"/>
                  <a:gd name="connsiteY31" fmla="*/ 2660175 h 4202307"/>
                  <a:gd name="connsiteX32" fmla="*/ 0 w 1520637"/>
                  <a:gd name="connsiteY32" fmla="*/ 1903682 h 4202307"/>
                  <a:gd name="connsiteX33" fmla="*/ 497044 w 1520637"/>
                  <a:gd name="connsiteY33" fmla="*/ 751714 h 4202307"/>
                  <a:gd name="connsiteX34" fmla="*/ 976812 w 1520637"/>
                  <a:gd name="connsiteY34" fmla="*/ 315120 h 4202307"/>
                  <a:gd name="connsiteX35" fmla="*/ 1367129 w 1520637"/>
                  <a:gd name="connsiteY35" fmla="*/ 223100 h 4202307"/>
                  <a:gd name="connsiteX36" fmla="*/ 1520606 w 1520637"/>
                  <a:gd name="connsiteY36" fmla="*/ 1804 h 4202307"/>
                  <a:gd name="connsiteX37" fmla="*/ 1520243 w 1520637"/>
                  <a:gd name="connsiteY37" fmla="*/ 109419 h 4202307"/>
                  <a:gd name="connsiteX38" fmla="*/ 1520165 w 1520637"/>
                  <a:gd name="connsiteY38" fmla="*/ 128720 h 4202307"/>
                  <a:gd name="connsiteX39" fmla="*/ 1519791 w 1520637"/>
                  <a:gd name="connsiteY39" fmla="*/ 128720 h 4202307"/>
                  <a:gd name="connsiteX40" fmla="*/ 1519949 w 1520637"/>
                  <a:gd name="connsiteY40" fmla="*/ 105323 h 4202307"/>
                  <a:gd name="connsiteX41" fmla="*/ 1520606 w 1520637"/>
                  <a:gd name="connsiteY41" fmla="*/ 1804 h 4202307"/>
                  <a:gd name="connsiteX0" fmla="*/ 1367129 w 1520243"/>
                  <a:gd name="connsiteY0" fmla="*/ 119055 h 4098262"/>
                  <a:gd name="connsiteX1" fmla="*/ 1503545 w 1520243"/>
                  <a:gd name="connsiteY1" fmla="*/ 130112 h 4098262"/>
                  <a:gd name="connsiteX2" fmla="*/ 1279707 w 1520243"/>
                  <a:gd name="connsiteY2" fmla="*/ 131065 h 4098262"/>
                  <a:gd name="connsiteX3" fmla="*/ 1252085 w 1520243"/>
                  <a:gd name="connsiteY3" fmla="*/ 159640 h 4098262"/>
                  <a:gd name="connsiteX4" fmla="*/ 1252873 w 1520243"/>
                  <a:gd name="connsiteY4" fmla="*/ 3103698 h 4098262"/>
                  <a:gd name="connsiteX5" fmla="*/ 1234724 w 1520243"/>
                  <a:gd name="connsiteY5" fmla="*/ 3103698 h 4098262"/>
                  <a:gd name="connsiteX6" fmla="*/ 1220012 w 1520243"/>
                  <a:gd name="connsiteY6" fmla="*/ 3103708 h 4098262"/>
                  <a:gd name="connsiteX7" fmla="*/ 1234724 w 1520243"/>
                  <a:gd name="connsiteY7" fmla="*/ 4096039 h 4098262"/>
                  <a:gd name="connsiteX8" fmla="*/ 532680 w 1520243"/>
                  <a:gd name="connsiteY8" fmla="*/ 4098225 h 4098262"/>
                  <a:gd name="connsiteX9" fmla="*/ 407902 w 1520243"/>
                  <a:gd name="connsiteY9" fmla="*/ 4025835 h 4098262"/>
                  <a:gd name="connsiteX10" fmla="*/ 403140 w 1520243"/>
                  <a:gd name="connsiteY10" fmla="*/ 4017263 h 4098262"/>
                  <a:gd name="connsiteX11" fmla="*/ 422190 w 1520243"/>
                  <a:gd name="connsiteY11" fmla="*/ 3854385 h 4098262"/>
                  <a:gd name="connsiteX12" fmla="*/ 422192 w 1520243"/>
                  <a:gd name="connsiteY12" fmla="*/ 3854385 h 4098262"/>
                  <a:gd name="connsiteX13" fmla="*/ 439071 w 1520243"/>
                  <a:gd name="connsiteY13" fmla="*/ 3840891 h 4098262"/>
                  <a:gd name="connsiteX14" fmla="*/ 440139 w 1520243"/>
                  <a:gd name="connsiteY14" fmla="*/ 3799200 h 4098262"/>
                  <a:gd name="connsiteX15" fmla="*/ 425843 w 1520243"/>
                  <a:gd name="connsiteY15" fmla="*/ 3782173 h 4098262"/>
                  <a:gd name="connsiteX16" fmla="*/ 424095 w 1520243"/>
                  <a:gd name="connsiteY16" fmla="*/ 3781995 h 4098262"/>
                  <a:gd name="connsiteX17" fmla="*/ 439335 w 1520243"/>
                  <a:gd name="connsiteY17" fmla="*/ 3587686 h 4098262"/>
                  <a:gd name="connsiteX18" fmla="*/ 709845 w 1520243"/>
                  <a:gd name="connsiteY18" fmla="*/ 3333368 h 4098262"/>
                  <a:gd name="connsiteX19" fmla="*/ 753377 w 1520243"/>
                  <a:gd name="connsiteY19" fmla="*/ 3292381 h 4098262"/>
                  <a:gd name="connsiteX20" fmla="*/ 753547 w 1520243"/>
                  <a:gd name="connsiteY20" fmla="*/ 3290295 h 4098262"/>
                  <a:gd name="connsiteX21" fmla="*/ 764740 w 1520243"/>
                  <a:gd name="connsiteY21" fmla="*/ 3290295 h 4098262"/>
                  <a:gd name="connsiteX22" fmla="*/ 771072 w 1520243"/>
                  <a:gd name="connsiteY22" fmla="*/ 3282888 h 4098262"/>
                  <a:gd name="connsiteX23" fmla="*/ 634865 w 1520243"/>
                  <a:gd name="connsiteY23" fmla="*/ 3256217 h 4098262"/>
                  <a:gd name="connsiteX24" fmla="*/ 623435 w 1520243"/>
                  <a:gd name="connsiteY24" fmla="*/ 3216213 h 4098262"/>
                  <a:gd name="connsiteX25" fmla="*/ 623435 w 1520243"/>
                  <a:gd name="connsiteY25" fmla="*/ 3050478 h 4098262"/>
                  <a:gd name="connsiteX26" fmla="*/ 616767 w 1520243"/>
                  <a:gd name="connsiteY26" fmla="*/ 2765680 h 4098262"/>
                  <a:gd name="connsiteX27" fmla="*/ 598670 w 1520243"/>
                  <a:gd name="connsiteY27" fmla="*/ 2490408 h 4098262"/>
                  <a:gd name="connsiteX28" fmla="*/ 579620 w 1520243"/>
                  <a:gd name="connsiteY28" fmla="*/ 2429447 h 4098262"/>
                  <a:gd name="connsiteX29" fmla="*/ 524374 w 1520243"/>
                  <a:gd name="connsiteY29" fmla="*/ 2458975 h 4098262"/>
                  <a:gd name="connsiteX30" fmla="*/ 448174 w 1520243"/>
                  <a:gd name="connsiteY30" fmla="*/ 2530413 h 4098262"/>
                  <a:gd name="connsiteX31" fmla="*/ 375784 w 1520243"/>
                  <a:gd name="connsiteY31" fmla="*/ 2556130 h 4098262"/>
                  <a:gd name="connsiteX32" fmla="*/ 0 w 1520243"/>
                  <a:gd name="connsiteY32" fmla="*/ 1799637 h 4098262"/>
                  <a:gd name="connsiteX33" fmla="*/ 497044 w 1520243"/>
                  <a:gd name="connsiteY33" fmla="*/ 647669 h 4098262"/>
                  <a:gd name="connsiteX34" fmla="*/ 976812 w 1520243"/>
                  <a:gd name="connsiteY34" fmla="*/ 211075 h 4098262"/>
                  <a:gd name="connsiteX35" fmla="*/ 1367129 w 1520243"/>
                  <a:gd name="connsiteY35" fmla="*/ 119055 h 4098262"/>
                  <a:gd name="connsiteX36" fmla="*/ 1519949 w 1520243"/>
                  <a:gd name="connsiteY36" fmla="*/ 1278 h 4098262"/>
                  <a:gd name="connsiteX37" fmla="*/ 1520243 w 1520243"/>
                  <a:gd name="connsiteY37" fmla="*/ 5374 h 4098262"/>
                  <a:gd name="connsiteX38" fmla="*/ 1520165 w 1520243"/>
                  <a:gd name="connsiteY38" fmla="*/ 24675 h 4098262"/>
                  <a:gd name="connsiteX39" fmla="*/ 1519791 w 1520243"/>
                  <a:gd name="connsiteY39" fmla="*/ 24675 h 4098262"/>
                  <a:gd name="connsiteX40" fmla="*/ 1519949 w 1520243"/>
                  <a:gd name="connsiteY40" fmla="*/ 1278 h 4098262"/>
                  <a:gd name="connsiteX0" fmla="*/ 1367129 w 1520243"/>
                  <a:gd name="connsiteY0" fmla="*/ 113681 h 4092888"/>
                  <a:gd name="connsiteX1" fmla="*/ 1503545 w 1520243"/>
                  <a:gd name="connsiteY1" fmla="*/ 124738 h 4092888"/>
                  <a:gd name="connsiteX2" fmla="*/ 1279707 w 1520243"/>
                  <a:gd name="connsiteY2" fmla="*/ 125691 h 4092888"/>
                  <a:gd name="connsiteX3" fmla="*/ 1252085 w 1520243"/>
                  <a:gd name="connsiteY3" fmla="*/ 154266 h 4092888"/>
                  <a:gd name="connsiteX4" fmla="*/ 1252873 w 1520243"/>
                  <a:gd name="connsiteY4" fmla="*/ 3098324 h 4092888"/>
                  <a:gd name="connsiteX5" fmla="*/ 1234724 w 1520243"/>
                  <a:gd name="connsiteY5" fmla="*/ 3098324 h 4092888"/>
                  <a:gd name="connsiteX6" fmla="*/ 1220012 w 1520243"/>
                  <a:gd name="connsiteY6" fmla="*/ 3098334 h 4092888"/>
                  <a:gd name="connsiteX7" fmla="*/ 1234724 w 1520243"/>
                  <a:gd name="connsiteY7" fmla="*/ 4090665 h 4092888"/>
                  <a:gd name="connsiteX8" fmla="*/ 532680 w 1520243"/>
                  <a:gd name="connsiteY8" fmla="*/ 4092851 h 4092888"/>
                  <a:gd name="connsiteX9" fmla="*/ 407902 w 1520243"/>
                  <a:gd name="connsiteY9" fmla="*/ 4020461 h 4092888"/>
                  <a:gd name="connsiteX10" fmla="*/ 403140 w 1520243"/>
                  <a:gd name="connsiteY10" fmla="*/ 4011889 h 4092888"/>
                  <a:gd name="connsiteX11" fmla="*/ 422190 w 1520243"/>
                  <a:gd name="connsiteY11" fmla="*/ 3849011 h 4092888"/>
                  <a:gd name="connsiteX12" fmla="*/ 422192 w 1520243"/>
                  <a:gd name="connsiteY12" fmla="*/ 3849011 h 4092888"/>
                  <a:gd name="connsiteX13" fmla="*/ 439071 w 1520243"/>
                  <a:gd name="connsiteY13" fmla="*/ 3835517 h 4092888"/>
                  <a:gd name="connsiteX14" fmla="*/ 440139 w 1520243"/>
                  <a:gd name="connsiteY14" fmla="*/ 3793826 h 4092888"/>
                  <a:gd name="connsiteX15" fmla="*/ 425843 w 1520243"/>
                  <a:gd name="connsiteY15" fmla="*/ 3776799 h 4092888"/>
                  <a:gd name="connsiteX16" fmla="*/ 424095 w 1520243"/>
                  <a:gd name="connsiteY16" fmla="*/ 3776621 h 4092888"/>
                  <a:gd name="connsiteX17" fmla="*/ 439335 w 1520243"/>
                  <a:gd name="connsiteY17" fmla="*/ 3582312 h 4092888"/>
                  <a:gd name="connsiteX18" fmla="*/ 709845 w 1520243"/>
                  <a:gd name="connsiteY18" fmla="*/ 3327994 h 4092888"/>
                  <a:gd name="connsiteX19" fmla="*/ 753377 w 1520243"/>
                  <a:gd name="connsiteY19" fmla="*/ 3287007 h 4092888"/>
                  <a:gd name="connsiteX20" fmla="*/ 753547 w 1520243"/>
                  <a:gd name="connsiteY20" fmla="*/ 3284921 h 4092888"/>
                  <a:gd name="connsiteX21" fmla="*/ 764740 w 1520243"/>
                  <a:gd name="connsiteY21" fmla="*/ 3284921 h 4092888"/>
                  <a:gd name="connsiteX22" fmla="*/ 771072 w 1520243"/>
                  <a:gd name="connsiteY22" fmla="*/ 3277514 h 4092888"/>
                  <a:gd name="connsiteX23" fmla="*/ 634865 w 1520243"/>
                  <a:gd name="connsiteY23" fmla="*/ 3250843 h 4092888"/>
                  <a:gd name="connsiteX24" fmla="*/ 623435 w 1520243"/>
                  <a:gd name="connsiteY24" fmla="*/ 3210839 h 4092888"/>
                  <a:gd name="connsiteX25" fmla="*/ 623435 w 1520243"/>
                  <a:gd name="connsiteY25" fmla="*/ 3045104 h 4092888"/>
                  <a:gd name="connsiteX26" fmla="*/ 616767 w 1520243"/>
                  <a:gd name="connsiteY26" fmla="*/ 2760306 h 4092888"/>
                  <a:gd name="connsiteX27" fmla="*/ 598670 w 1520243"/>
                  <a:gd name="connsiteY27" fmla="*/ 2485034 h 4092888"/>
                  <a:gd name="connsiteX28" fmla="*/ 579620 w 1520243"/>
                  <a:gd name="connsiteY28" fmla="*/ 2424073 h 4092888"/>
                  <a:gd name="connsiteX29" fmla="*/ 524374 w 1520243"/>
                  <a:gd name="connsiteY29" fmla="*/ 2453601 h 4092888"/>
                  <a:gd name="connsiteX30" fmla="*/ 448174 w 1520243"/>
                  <a:gd name="connsiteY30" fmla="*/ 2525039 h 4092888"/>
                  <a:gd name="connsiteX31" fmla="*/ 375784 w 1520243"/>
                  <a:gd name="connsiteY31" fmla="*/ 2550756 h 4092888"/>
                  <a:gd name="connsiteX32" fmla="*/ 0 w 1520243"/>
                  <a:gd name="connsiteY32" fmla="*/ 1794263 h 4092888"/>
                  <a:gd name="connsiteX33" fmla="*/ 497044 w 1520243"/>
                  <a:gd name="connsiteY33" fmla="*/ 642295 h 4092888"/>
                  <a:gd name="connsiteX34" fmla="*/ 976812 w 1520243"/>
                  <a:gd name="connsiteY34" fmla="*/ 205701 h 4092888"/>
                  <a:gd name="connsiteX35" fmla="*/ 1367129 w 1520243"/>
                  <a:gd name="connsiteY35" fmla="*/ 113681 h 4092888"/>
                  <a:gd name="connsiteX36" fmla="*/ 1519791 w 1520243"/>
                  <a:gd name="connsiteY36" fmla="*/ 19301 h 4092888"/>
                  <a:gd name="connsiteX37" fmla="*/ 1520243 w 1520243"/>
                  <a:gd name="connsiteY37" fmla="*/ 0 h 4092888"/>
                  <a:gd name="connsiteX38" fmla="*/ 1520165 w 1520243"/>
                  <a:gd name="connsiteY38" fmla="*/ 19301 h 4092888"/>
                  <a:gd name="connsiteX39" fmla="*/ 1519791 w 1520243"/>
                  <a:gd name="connsiteY39" fmla="*/ 19301 h 4092888"/>
                  <a:gd name="connsiteX0" fmla="*/ 1367129 w 1520243"/>
                  <a:gd name="connsiteY0" fmla="*/ 113681 h 4092888"/>
                  <a:gd name="connsiteX1" fmla="*/ 1503545 w 1520243"/>
                  <a:gd name="connsiteY1" fmla="*/ 124738 h 4092888"/>
                  <a:gd name="connsiteX2" fmla="*/ 1279707 w 1520243"/>
                  <a:gd name="connsiteY2" fmla="*/ 125691 h 4092888"/>
                  <a:gd name="connsiteX3" fmla="*/ 1252085 w 1520243"/>
                  <a:gd name="connsiteY3" fmla="*/ 154266 h 4092888"/>
                  <a:gd name="connsiteX4" fmla="*/ 1252873 w 1520243"/>
                  <a:gd name="connsiteY4" fmla="*/ 3098324 h 4092888"/>
                  <a:gd name="connsiteX5" fmla="*/ 1234724 w 1520243"/>
                  <a:gd name="connsiteY5" fmla="*/ 3098324 h 4092888"/>
                  <a:gd name="connsiteX6" fmla="*/ 1220012 w 1520243"/>
                  <a:gd name="connsiteY6" fmla="*/ 3098334 h 4092888"/>
                  <a:gd name="connsiteX7" fmla="*/ 1234724 w 1520243"/>
                  <a:gd name="connsiteY7" fmla="*/ 4090665 h 4092888"/>
                  <a:gd name="connsiteX8" fmla="*/ 532680 w 1520243"/>
                  <a:gd name="connsiteY8" fmla="*/ 4092851 h 4092888"/>
                  <a:gd name="connsiteX9" fmla="*/ 407902 w 1520243"/>
                  <a:gd name="connsiteY9" fmla="*/ 4020461 h 4092888"/>
                  <a:gd name="connsiteX10" fmla="*/ 403140 w 1520243"/>
                  <a:gd name="connsiteY10" fmla="*/ 4011889 h 4092888"/>
                  <a:gd name="connsiteX11" fmla="*/ 422190 w 1520243"/>
                  <a:gd name="connsiteY11" fmla="*/ 3849011 h 4092888"/>
                  <a:gd name="connsiteX12" fmla="*/ 422192 w 1520243"/>
                  <a:gd name="connsiteY12" fmla="*/ 3849011 h 4092888"/>
                  <a:gd name="connsiteX13" fmla="*/ 439071 w 1520243"/>
                  <a:gd name="connsiteY13" fmla="*/ 3835517 h 4092888"/>
                  <a:gd name="connsiteX14" fmla="*/ 440139 w 1520243"/>
                  <a:gd name="connsiteY14" fmla="*/ 3793826 h 4092888"/>
                  <a:gd name="connsiteX15" fmla="*/ 425843 w 1520243"/>
                  <a:gd name="connsiteY15" fmla="*/ 3776799 h 4092888"/>
                  <a:gd name="connsiteX16" fmla="*/ 424095 w 1520243"/>
                  <a:gd name="connsiteY16" fmla="*/ 3776621 h 4092888"/>
                  <a:gd name="connsiteX17" fmla="*/ 439335 w 1520243"/>
                  <a:gd name="connsiteY17" fmla="*/ 3582312 h 4092888"/>
                  <a:gd name="connsiteX18" fmla="*/ 709845 w 1520243"/>
                  <a:gd name="connsiteY18" fmla="*/ 3327994 h 4092888"/>
                  <a:gd name="connsiteX19" fmla="*/ 753377 w 1520243"/>
                  <a:gd name="connsiteY19" fmla="*/ 3287007 h 4092888"/>
                  <a:gd name="connsiteX20" fmla="*/ 753547 w 1520243"/>
                  <a:gd name="connsiteY20" fmla="*/ 3284921 h 4092888"/>
                  <a:gd name="connsiteX21" fmla="*/ 764740 w 1520243"/>
                  <a:gd name="connsiteY21" fmla="*/ 3284921 h 4092888"/>
                  <a:gd name="connsiteX22" fmla="*/ 771072 w 1520243"/>
                  <a:gd name="connsiteY22" fmla="*/ 3277514 h 4092888"/>
                  <a:gd name="connsiteX23" fmla="*/ 634865 w 1520243"/>
                  <a:gd name="connsiteY23" fmla="*/ 3250843 h 4092888"/>
                  <a:gd name="connsiteX24" fmla="*/ 623435 w 1520243"/>
                  <a:gd name="connsiteY24" fmla="*/ 3210839 h 4092888"/>
                  <a:gd name="connsiteX25" fmla="*/ 623435 w 1520243"/>
                  <a:gd name="connsiteY25" fmla="*/ 3045104 h 4092888"/>
                  <a:gd name="connsiteX26" fmla="*/ 616767 w 1520243"/>
                  <a:gd name="connsiteY26" fmla="*/ 2760306 h 4092888"/>
                  <a:gd name="connsiteX27" fmla="*/ 598670 w 1520243"/>
                  <a:gd name="connsiteY27" fmla="*/ 2485034 h 4092888"/>
                  <a:gd name="connsiteX28" fmla="*/ 579620 w 1520243"/>
                  <a:gd name="connsiteY28" fmla="*/ 2424073 h 4092888"/>
                  <a:gd name="connsiteX29" fmla="*/ 524374 w 1520243"/>
                  <a:gd name="connsiteY29" fmla="*/ 2453601 h 4092888"/>
                  <a:gd name="connsiteX30" fmla="*/ 448174 w 1520243"/>
                  <a:gd name="connsiteY30" fmla="*/ 2525039 h 4092888"/>
                  <a:gd name="connsiteX31" fmla="*/ 375784 w 1520243"/>
                  <a:gd name="connsiteY31" fmla="*/ 2550756 h 4092888"/>
                  <a:gd name="connsiteX32" fmla="*/ 0 w 1520243"/>
                  <a:gd name="connsiteY32" fmla="*/ 1794263 h 4092888"/>
                  <a:gd name="connsiteX33" fmla="*/ 497044 w 1520243"/>
                  <a:gd name="connsiteY33" fmla="*/ 642295 h 4092888"/>
                  <a:gd name="connsiteX34" fmla="*/ 976812 w 1520243"/>
                  <a:gd name="connsiteY34" fmla="*/ 205701 h 4092888"/>
                  <a:gd name="connsiteX35" fmla="*/ 1367129 w 1520243"/>
                  <a:gd name="connsiteY35" fmla="*/ 113681 h 4092888"/>
                  <a:gd name="connsiteX36" fmla="*/ 1520165 w 1520243"/>
                  <a:gd name="connsiteY36" fmla="*/ 19301 h 4092888"/>
                  <a:gd name="connsiteX37" fmla="*/ 1520243 w 1520243"/>
                  <a:gd name="connsiteY37" fmla="*/ 0 h 4092888"/>
                  <a:gd name="connsiteX38" fmla="*/ 1520165 w 1520243"/>
                  <a:gd name="connsiteY38" fmla="*/ 19301 h 4092888"/>
                  <a:gd name="connsiteX0" fmla="*/ 1367129 w 1503545"/>
                  <a:gd name="connsiteY0" fmla="*/ 1 h 3979208"/>
                  <a:gd name="connsiteX1" fmla="*/ 1503545 w 1503545"/>
                  <a:gd name="connsiteY1" fmla="*/ 11058 h 3979208"/>
                  <a:gd name="connsiteX2" fmla="*/ 1279707 w 1503545"/>
                  <a:gd name="connsiteY2" fmla="*/ 12011 h 3979208"/>
                  <a:gd name="connsiteX3" fmla="*/ 1252085 w 1503545"/>
                  <a:gd name="connsiteY3" fmla="*/ 40586 h 3979208"/>
                  <a:gd name="connsiteX4" fmla="*/ 1252873 w 1503545"/>
                  <a:gd name="connsiteY4" fmla="*/ 2984644 h 3979208"/>
                  <a:gd name="connsiteX5" fmla="*/ 1234724 w 1503545"/>
                  <a:gd name="connsiteY5" fmla="*/ 2984644 h 3979208"/>
                  <a:gd name="connsiteX6" fmla="*/ 1220012 w 1503545"/>
                  <a:gd name="connsiteY6" fmla="*/ 2984654 h 3979208"/>
                  <a:gd name="connsiteX7" fmla="*/ 1234724 w 1503545"/>
                  <a:gd name="connsiteY7" fmla="*/ 3976985 h 3979208"/>
                  <a:gd name="connsiteX8" fmla="*/ 532680 w 1503545"/>
                  <a:gd name="connsiteY8" fmla="*/ 3979171 h 3979208"/>
                  <a:gd name="connsiteX9" fmla="*/ 407902 w 1503545"/>
                  <a:gd name="connsiteY9" fmla="*/ 3906781 h 3979208"/>
                  <a:gd name="connsiteX10" fmla="*/ 403140 w 1503545"/>
                  <a:gd name="connsiteY10" fmla="*/ 3898209 h 3979208"/>
                  <a:gd name="connsiteX11" fmla="*/ 422190 w 1503545"/>
                  <a:gd name="connsiteY11" fmla="*/ 3735331 h 3979208"/>
                  <a:gd name="connsiteX12" fmla="*/ 422192 w 1503545"/>
                  <a:gd name="connsiteY12" fmla="*/ 3735331 h 3979208"/>
                  <a:gd name="connsiteX13" fmla="*/ 439071 w 1503545"/>
                  <a:gd name="connsiteY13" fmla="*/ 3721837 h 3979208"/>
                  <a:gd name="connsiteX14" fmla="*/ 440139 w 1503545"/>
                  <a:gd name="connsiteY14" fmla="*/ 3680146 h 3979208"/>
                  <a:gd name="connsiteX15" fmla="*/ 425843 w 1503545"/>
                  <a:gd name="connsiteY15" fmla="*/ 3663119 h 3979208"/>
                  <a:gd name="connsiteX16" fmla="*/ 424095 w 1503545"/>
                  <a:gd name="connsiteY16" fmla="*/ 3662941 h 3979208"/>
                  <a:gd name="connsiteX17" fmla="*/ 439335 w 1503545"/>
                  <a:gd name="connsiteY17" fmla="*/ 3468632 h 3979208"/>
                  <a:gd name="connsiteX18" fmla="*/ 709845 w 1503545"/>
                  <a:gd name="connsiteY18" fmla="*/ 3214314 h 3979208"/>
                  <a:gd name="connsiteX19" fmla="*/ 753377 w 1503545"/>
                  <a:gd name="connsiteY19" fmla="*/ 3173327 h 3979208"/>
                  <a:gd name="connsiteX20" fmla="*/ 753547 w 1503545"/>
                  <a:gd name="connsiteY20" fmla="*/ 3171241 h 3979208"/>
                  <a:gd name="connsiteX21" fmla="*/ 764740 w 1503545"/>
                  <a:gd name="connsiteY21" fmla="*/ 3171241 h 3979208"/>
                  <a:gd name="connsiteX22" fmla="*/ 771072 w 1503545"/>
                  <a:gd name="connsiteY22" fmla="*/ 3163834 h 3979208"/>
                  <a:gd name="connsiteX23" fmla="*/ 634865 w 1503545"/>
                  <a:gd name="connsiteY23" fmla="*/ 3137163 h 3979208"/>
                  <a:gd name="connsiteX24" fmla="*/ 623435 w 1503545"/>
                  <a:gd name="connsiteY24" fmla="*/ 3097159 h 3979208"/>
                  <a:gd name="connsiteX25" fmla="*/ 623435 w 1503545"/>
                  <a:gd name="connsiteY25" fmla="*/ 2931424 h 3979208"/>
                  <a:gd name="connsiteX26" fmla="*/ 616767 w 1503545"/>
                  <a:gd name="connsiteY26" fmla="*/ 2646626 h 3979208"/>
                  <a:gd name="connsiteX27" fmla="*/ 598670 w 1503545"/>
                  <a:gd name="connsiteY27" fmla="*/ 2371354 h 3979208"/>
                  <a:gd name="connsiteX28" fmla="*/ 579620 w 1503545"/>
                  <a:gd name="connsiteY28" fmla="*/ 2310393 h 3979208"/>
                  <a:gd name="connsiteX29" fmla="*/ 524374 w 1503545"/>
                  <a:gd name="connsiteY29" fmla="*/ 2339921 h 3979208"/>
                  <a:gd name="connsiteX30" fmla="*/ 448174 w 1503545"/>
                  <a:gd name="connsiteY30" fmla="*/ 2411359 h 3979208"/>
                  <a:gd name="connsiteX31" fmla="*/ 375784 w 1503545"/>
                  <a:gd name="connsiteY31" fmla="*/ 2437076 h 3979208"/>
                  <a:gd name="connsiteX32" fmla="*/ 0 w 1503545"/>
                  <a:gd name="connsiteY32" fmla="*/ 1680583 h 3979208"/>
                  <a:gd name="connsiteX33" fmla="*/ 497044 w 1503545"/>
                  <a:gd name="connsiteY33" fmla="*/ 528615 h 3979208"/>
                  <a:gd name="connsiteX34" fmla="*/ 976812 w 1503545"/>
                  <a:gd name="connsiteY34" fmla="*/ 92021 h 3979208"/>
                  <a:gd name="connsiteX35" fmla="*/ 1367129 w 1503545"/>
                  <a:gd name="connsiteY35" fmla="*/ 1 h 3979208"/>
                  <a:gd name="connsiteX0" fmla="*/ 976812 w 1503545"/>
                  <a:gd name="connsiteY0" fmla="*/ 80963 h 3968150"/>
                  <a:gd name="connsiteX1" fmla="*/ 1503545 w 1503545"/>
                  <a:gd name="connsiteY1" fmla="*/ 0 h 3968150"/>
                  <a:gd name="connsiteX2" fmla="*/ 1279707 w 1503545"/>
                  <a:gd name="connsiteY2" fmla="*/ 953 h 3968150"/>
                  <a:gd name="connsiteX3" fmla="*/ 1252085 w 1503545"/>
                  <a:gd name="connsiteY3" fmla="*/ 29528 h 3968150"/>
                  <a:gd name="connsiteX4" fmla="*/ 1252873 w 1503545"/>
                  <a:gd name="connsiteY4" fmla="*/ 2973586 h 3968150"/>
                  <a:gd name="connsiteX5" fmla="*/ 1234724 w 1503545"/>
                  <a:gd name="connsiteY5" fmla="*/ 2973586 h 3968150"/>
                  <a:gd name="connsiteX6" fmla="*/ 1220012 w 1503545"/>
                  <a:gd name="connsiteY6" fmla="*/ 2973596 h 3968150"/>
                  <a:gd name="connsiteX7" fmla="*/ 1234724 w 1503545"/>
                  <a:gd name="connsiteY7" fmla="*/ 3965927 h 3968150"/>
                  <a:gd name="connsiteX8" fmla="*/ 532680 w 1503545"/>
                  <a:gd name="connsiteY8" fmla="*/ 3968113 h 3968150"/>
                  <a:gd name="connsiteX9" fmla="*/ 407902 w 1503545"/>
                  <a:gd name="connsiteY9" fmla="*/ 3895723 h 3968150"/>
                  <a:gd name="connsiteX10" fmla="*/ 403140 w 1503545"/>
                  <a:gd name="connsiteY10" fmla="*/ 3887151 h 3968150"/>
                  <a:gd name="connsiteX11" fmla="*/ 422190 w 1503545"/>
                  <a:gd name="connsiteY11" fmla="*/ 3724273 h 3968150"/>
                  <a:gd name="connsiteX12" fmla="*/ 422192 w 1503545"/>
                  <a:gd name="connsiteY12" fmla="*/ 3724273 h 3968150"/>
                  <a:gd name="connsiteX13" fmla="*/ 439071 w 1503545"/>
                  <a:gd name="connsiteY13" fmla="*/ 3710779 h 3968150"/>
                  <a:gd name="connsiteX14" fmla="*/ 440139 w 1503545"/>
                  <a:gd name="connsiteY14" fmla="*/ 3669088 h 3968150"/>
                  <a:gd name="connsiteX15" fmla="*/ 425843 w 1503545"/>
                  <a:gd name="connsiteY15" fmla="*/ 3652061 h 3968150"/>
                  <a:gd name="connsiteX16" fmla="*/ 424095 w 1503545"/>
                  <a:gd name="connsiteY16" fmla="*/ 3651883 h 3968150"/>
                  <a:gd name="connsiteX17" fmla="*/ 439335 w 1503545"/>
                  <a:gd name="connsiteY17" fmla="*/ 3457574 h 3968150"/>
                  <a:gd name="connsiteX18" fmla="*/ 709845 w 1503545"/>
                  <a:gd name="connsiteY18" fmla="*/ 3203256 h 3968150"/>
                  <a:gd name="connsiteX19" fmla="*/ 753377 w 1503545"/>
                  <a:gd name="connsiteY19" fmla="*/ 3162269 h 3968150"/>
                  <a:gd name="connsiteX20" fmla="*/ 753547 w 1503545"/>
                  <a:gd name="connsiteY20" fmla="*/ 3160183 h 3968150"/>
                  <a:gd name="connsiteX21" fmla="*/ 764740 w 1503545"/>
                  <a:gd name="connsiteY21" fmla="*/ 3160183 h 3968150"/>
                  <a:gd name="connsiteX22" fmla="*/ 771072 w 1503545"/>
                  <a:gd name="connsiteY22" fmla="*/ 3152776 h 3968150"/>
                  <a:gd name="connsiteX23" fmla="*/ 634865 w 1503545"/>
                  <a:gd name="connsiteY23" fmla="*/ 3126105 h 3968150"/>
                  <a:gd name="connsiteX24" fmla="*/ 623435 w 1503545"/>
                  <a:gd name="connsiteY24" fmla="*/ 3086101 h 3968150"/>
                  <a:gd name="connsiteX25" fmla="*/ 623435 w 1503545"/>
                  <a:gd name="connsiteY25" fmla="*/ 2920366 h 3968150"/>
                  <a:gd name="connsiteX26" fmla="*/ 616767 w 1503545"/>
                  <a:gd name="connsiteY26" fmla="*/ 2635568 h 3968150"/>
                  <a:gd name="connsiteX27" fmla="*/ 598670 w 1503545"/>
                  <a:gd name="connsiteY27" fmla="*/ 2360296 h 3968150"/>
                  <a:gd name="connsiteX28" fmla="*/ 579620 w 1503545"/>
                  <a:gd name="connsiteY28" fmla="*/ 2299335 h 3968150"/>
                  <a:gd name="connsiteX29" fmla="*/ 524374 w 1503545"/>
                  <a:gd name="connsiteY29" fmla="*/ 2328863 h 3968150"/>
                  <a:gd name="connsiteX30" fmla="*/ 448174 w 1503545"/>
                  <a:gd name="connsiteY30" fmla="*/ 2400301 h 3968150"/>
                  <a:gd name="connsiteX31" fmla="*/ 375784 w 1503545"/>
                  <a:gd name="connsiteY31" fmla="*/ 2426018 h 3968150"/>
                  <a:gd name="connsiteX32" fmla="*/ 0 w 1503545"/>
                  <a:gd name="connsiteY32" fmla="*/ 1669525 h 3968150"/>
                  <a:gd name="connsiteX33" fmla="*/ 497044 w 1503545"/>
                  <a:gd name="connsiteY33" fmla="*/ 517557 h 3968150"/>
                  <a:gd name="connsiteX34" fmla="*/ 976812 w 1503545"/>
                  <a:gd name="connsiteY34" fmla="*/ 80963 h 3968150"/>
                  <a:gd name="connsiteX0" fmla="*/ 976812 w 1279707"/>
                  <a:gd name="connsiteY0" fmla="*/ 80010 h 3967197"/>
                  <a:gd name="connsiteX1" fmla="*/ 1279707 w 1279707"/>
                  <a:gd name="connsiteY1" fmla="*/ 0 h 3967197"/>
                  <a:gd name="connsiteX2" fmla="*/ 1252085 w 1279707"/>
                  <a:gd name="connsiteY2" fmla="*/ 28575 h 3967197"/>
                  <a:gd name="connsiteX3" fmla="*/ 1252873 w 1279707"/>
                  <a:gd name="connsiteY3" fmla="*/ 2972633 h 3967197"/>
                  <a:gd name="connsiteX4" fmla="*/ 1234724 w 1279707"/>
                  <a:gd name="connsiteY4" fmla="*/ 2972633 h 3967197"/>
                  <a:gd name="connsiteX5" fmla="*/ 1220012 w 1279707"/>
                  <a:gd name="connsiteY5" fmla="*/ 2972643 h 3967197"/>
                  <a:gd name="connsiteX6" fmla="*/ 1234724 w 1279707"/>
                  <a:gd name="connsiteY6" fmla="*/ 3964974 h 3967197"/>
                  <a:gd name="connsiteX7" fmla="*/ 532680 w 1279707"/>
                  <a:gd name="connsiteY7" fmla="*/ 3967160 h 3967197"/>
                  <a:gd name="connsiteX8" fmla="*/ 407902 w 1279707"/>
                  <a:gd name="connsiteY8" fmla="*/ 3894770 h 3967197"/>
                  <a:gd name="connsiteX9" fmla="*/ 403140 w 1279707"/>
                  <a:gd name="connsiteY9" fmla="*/ 3886198 h 3967197"/>
                  <a:gd name="connsiteX10" fmla="*/ 422190 w 1279707"/>
                  <a:gd name="connsiteY10" fmla="*/ 3723320 h 3967197"/>
                  <a:gd name="connsiteX11" fmla="*/ 422192 w 1279707"/>
                  <a:gd name="connsiteY11" fmla="*/ 3723320 h 3967197"/>
                  <a:gd name="connsiteX12" fmla="*/ 439071 w 1279707"/>
                  <a:gd name="connsiteY12" fmla="*/ 3709826 h 3967197"/>
                  <a:gd name="connsiteX13" fmla="*/ 440139 w 1279707"/>
                  <a:gd name="connsiteY13" fmla="*/ 3668135 h 3967197"/>
                  <a:gd name="connsiteX14" fmla="*/ 425843 w 1279707"/>
                  <a:gd name="connsiteY14" fmla="*/ 3651108 h 3967197"/>
                  <a:gd name="connsiteX15" fmla="*/ 424095 w 1279707"/>
                  <a:gd name="connsiteY15" fmla="*/ 3650930 h 3967197"/>
                  <a:gd name="connsiteX16" fmla="*/ 439335 w 1279707"/>
                  <a:gd name="connsiteY16" fmla="*/ 3456621 h 3967197"/>
                  <a:gd name="connsiteX17" fmla="*/ 709845 w 1279707"/>
                  <a:gd name="connsiteY17" fmla="*/ 3202303 h 3967197"/>
                  <a:gd name="connsiteX18" fmla="*/ 753377 w 1279707"/>
                  <a:gd name="connsiteY18" fmla="*/ 3161316 h 3967197"/>
                  <a:gd name="connsiteX19" fmla="*/ 753547 w 1279707"/>
                  <a:gd name="connsiteY19" fmla="*/ 3159230 h 3967197"/>
                  <a:gd name="connsiteX20" fmla="*/ 764740 w 1279707"/>
                  <a:gd name="connsiteY20" fmla="*/ 3159230 h 3967197"/>
                  <a:gd name="connsiteX21" fmla="*/ 771072 w 1279707"/>
                  <a:gd name="connsiteY21" fmla="*/ 3151823 h 3967197"/>
                  <a:gd name="connsiteX22" fmla="*/ 634865 w 1279707"/>
                  <a:gd name="connsiteY22" fmla="*/ 3125152 h 3967197"/>
                  <a:gd name="connsiteX23" fmla="*/ 623435 w 1279707"/>
                  <a:gd name="connsiteY23" fmla="*/ 3085148 h 3967197"/>
                  <a:gd name="connsiteX24" fmla="*/ 623435 w 1279707"/>
                  <a:gd name="connsiteY24" fmla="*/ 2919413 h 3967197"/>
                  <a:gd name="connsiteX25" fmla="*/ 616767 w 1279707"/>
                  <a:gd name="connsiteY25" fmla="*/ 2634615 h 3967197"/>
                  <a:gd name="connsiteX26" fmla="*/ 598670 w 1279707"/>
                  <a:gd name="connsiteY26" fmla="*/ 2359343 h 3967197"/>
                  <a:gd name="connsiteX27" fmla="*/ 579620 w 1279707"/>
                  <a:gd name="connsiteY27" fmla="*/ 2298382 h 3967197"/>
                  <a:gd name="connsiteX28" fmla="*/ 524374 w 1279707"/>
                  <a:gd name="connsiteY28" fmla="*/ 2327910 h 3967197"/>
                  <a:gd name="connsiteX29" fmla="*/ 448174 w 1279707"/>
                  <a:gd name="connsiteY29" fmla="*/ 2399348 h 3967197"/>
                  <a:gd name="connsiteX30" fmla="*/ 375784 w 1279707"/>
                  <a:gd name="connsiteY30" fmla="*/ 2425065 h 3967197"/>
                  <a:gd name="connsiteX31" fmla="*/ 0 w 1279707"/>
                  <a:gd name="connsiteY31" fmla="*/ 1668572 h 3967197"/>
                  <a:gd name="connsiteX32" fmla="*/ 497044 w 1279707"/>
                  <a:gd name="connsiteY32" fmla="*/ 516604 h 3967197"/>
                  <a:gd name="connsiteX33" fmla="*/ 976812 w 1279707"/>
                  <a:gd name="connsiteY33" fmla="*/ 80010 h 3967197"/>
                  <a:gd name="connsiteX0" fmla="*/ 976812 w 1279707"/>
                  <a:gd name="connsiteY0" fmla="*/ 80010 h 3967197"/>
                  <a:gd name="connsiteX1" fmla="*/ 1279707 w 1279707"/>
                  <a:gd name="connsiteY1" fmla="*/ 0 h 3967197"/>
                  <a:gd name="connsiteX2" fmla="*/ 1252085 w 1279707"/>
                  <a:gd name="connsiteY2" fmla="*/ 28575 h 3967197"/>
                  <a:gd name="connsiteX3" fmla="*/ 1252873 w 1279707"/>
                  <a:gd name="connsiteY3" fmla="*/ 2972633 h 3967197"/>
                  <a:gd name="connsiteX4" fmla="*/ 1234724 w 1279707"/>
                  <a:gd name="connsiteY4" fmla="*/ 2972633 h 3967197"/>
                  <a:gd name="connsiteX5" fmla="*/ 1234724 w 1279707"/>
                  <a:gd name="connsiteY5" fmla="*/ 3964974 h 3967197"/>
                  <a:gd name="connsiteX6" fmla="*/ 532680 w 1279707"/>
                  <a:gd name="connsiteY6" fmla="*/ 3967160 h 3967197"/>
                  <a:gd name="connsiteX7" fmla="*/ 407902 w 1279707"/>
                  <a:gd name="connsiteY7" fmla="*/ 3894770 h 3967197"/>
                  <a:gd name="connsiteX8" fmla="*/ 403140 w 1279707"/>
                  <a:gd name="connsiteY8" fmla="*/ 3886198 h 3967197"/>
                  <a:gd name="connsiteX9" fmla="*/ 422190 w 1279707"/>
                  <a:gd name="connsiteY9" fmla="*/ 3723320 h 3967197"/>
                  <a:gd name="connsiteX10" fmla="*/ 422192 w 1279707"/>
                  <a:gd name="connsiteY10" fmla="*/ 3723320 h 3967197"/>
                  <a:gd name="connsiteX11" fmla="*/ 439071 w 1279707"/>
                  <a:gd name="connsiteY11" fmla="*/ 3709826 h 3967197"/>
                  <a:gd name="connsiteX12" fmla="*/ 440139 w 1279707"/>
                  <a:gd name="connsiteY12" fmla="*/ 3668135 h 3967197"/>
                  <a:gd name="connsiteX13" fmla="*/ 425843 w 1279707"/>
                  <a:gd name="connsiteY13" fmla="*/ 3651108 h 3967197"/>
                  <a:gd name="connsiteX14" fmla="*/ 424095 w 1279707"/>
                  <a:gd name="connsiteY14" fmla="*/ 3650930 h 3967197"/>
                  <a:gd name="connsiteX15" fmla="*/ 439335 w 1279707"/>
                  <a:gd name="connsiteY15" fmla="*/ 3456621 h 3967197"/>
                  <a:gd name="connsiteX16" fmla="*/ 709845 w 1279707"/>
                  <a:gd name="connsiteY16" fmla="*/ 3202303 h 3967197"/>
                  <a:gd name="connsiteX17" fmla="*/ 753377 w 1279707"/>
                  <a:gd name="connsiteY17" fmla="*/ 3161316 h 3967197"/>
                  <a:gd name="connsiteX18" fmla="*/ 753547 w 1279707"/>
                  <a:gd name="connsiteY18" fmla="*/ 3159230 h 3967197"/>
                  <a:gd name="connsiteX19" fmla="*/ 764740 w 1279707"/>
                  <a:gd name="connsiteY19" fmla="*/ 3159230 h 3967197"/>
                  <a:gd name="connsiteX20" fmla="*/ 771072 w 1279707"/>
                  <a:gd name="connsiteY20" fmla="*/ 3151823 h 3967197"/>
                  <a:gd name="connsiteX21" fmla="*/ 634865 w 1279707"/>
                  <a:gd name="connsiteY21" fmla="*/ 3125152 h 3967197"/>
                  <a:gd name="connsiteX22" fmla="*/ 623435 w 1279707"/>
                  <a:gd name="connsiteY22" fmla="*/ 3085148 h 3967197"/>
                  <a:gd name="connsiteX23" fmla="*/ 623435 w 1279707"/>
                  <a:gd name="connsiteY23" fmla="*/ 2919413 h 3967197"/>
                  <a:gd name="connsiteX24" fmla="*/ 616767 w 1279707"/>
                  <a:gd name="connsiteY24" fmla="*/ 2634615 h 3967197"/>
                  <a:gd name="connsiteX25" fmla="*/ 598670 w 1279707"/>
                  <a:gd name="connsiteY25" fmla="*/ 2359343 h 3967197"/>
                  <a:gd name="connsiteX26" fmla="*/ 579620 w 1279707"/>
                  <a:gd name="connsiteY26" fmla="*/ 2298382 h 3967197"/>
                  <a:gd name="connsiteX27" fmla="*/ 524374 w 1279707"/>
                  <a:gd name="connsiteY27" fmla="*/ 2327910 h 3967197"/>
                  <a:gd name="connsiteX28" fmla="*/ 448174 w 1279707"/>
                  <a:gd name="connsiteY28" fmla="*/ 2399348 h 3967197"/>
                  <a:gd name="connsiteX29" fmla="*/ 375784 w 1279707"/>
                  <a:gd name="connsiteY29" fmla="*/ 2425065 h 3967197"/>
                  <a:gd name="connsiteX30" fmla="*/ 0 w 1279707"/>
                  <a:gd name="connsiteY30" fmla="*/ 1668572 h 3967197"/>
                  <a:gd name="connsiteX31" fmla="*/ 497044 w 1279707"/>
                  <a:gd name="connsiteY31" fmla="*/ 516604 h 3967197"/>
                  <a:gd name="connsiteX32" fmla="*/ 976812 w 1279707"/>
                  <a:gd name="connsiteY32" fmla="*/ 80010 h 3967197"/>
                  <a:gd name="connsiteX0" fmla="*/ 976812 w 1279707"/>
                  <a:gd name="connsiteY0" fmla="*/ 80010 h 3967197"/>
                  <a:gd name="connsiteX1" fmla="*/ 1279707 w 1279707"/>
                  <a:gd name="connsiteY1" fmla="*/ 0 h 3967197"/>
                  <a:gd name="connsiteX2" fmla="*/ 1252085 w 1279707"/>
                  <a:gd name="connsiteY2" fmla="*/ 28575 h 3967197"/>
                  <a:gd name="connsiteX3" fmla="*/ 1252873 w 1279707"/>
                  <a:gd name="connsiteY3" fmla="*/ 2972633 h 3967197"/>
                  <a:gd name="connsiteX4" fmla="*/ 1234724 w 1279707"/>
                  <a:gd name="connsiteY4" fmla="*/ 3964974 h 3967197"/>
                  <a:gd name="connsiteX5" fmla="*/ 532680 w 1279707"/>
                  <a:gd name="connsiteY5" fmla="*/ 3967160 h 3967197"/>
                  <a:gd name="connsiteX6" fmla="*/ 407902 w 1279707"/>
                  <a:gd name="connsiteY6" fmla="*/ 3894770 h 3967197"/>
                  <a:gd name="connsiteX7" fmla="*/ 403140 w 1279707"/>
                  <a:gd name="connsiteY7" fmla="*/ 3886198 h 3967197"/>
                  <a:gd name="connsiteX8" fmla="*/ 422190 w 1279707"/>
                  <a:gd name="connsiteY8" fmla="*/ 3723320 h 3967197"/>
                  <a:gd name="connsiteX9" fmla="*/ 422192 w 1279707"/>
                  <a:gd name="connsiteY9" fmla="*/ 3723320 h 3967197"/>
                  <a:gd name="connsiteX10" fmla="*/ 439071 w 1279707"/>
                  <a:gd name="connsiteY10" fmla="*/ 3709826 h 3967197"/>
                  <a:gd name="connsiteX11" fmla="*/ 440139 w 1279707"/>
                  <a:gd name="connsiteY11" fmla="*/ 3668135 h 3967197"/>
                  <a:gd name="connsiteX12" fmla="*/ 425843 w 1279707"/>
                  <a:gd name="connsiteY12" fmla="*/ 3651108 h 3967197"/>
                  <a:gd name="connsiteX13" fmla="*/ 424095 w 1279707"/>
                  <a:gd name="connsiteY13" fmla="*/ 3650930 h 3967197"/>
                  <a:gd name="connsiteX14" fmla="*/ 439335 w 1279707"/>
                  <a:gd name="connsiteY14" fmla="*/ 3456621 h 3967197"/>
                  <a:gd name="connsiteX15" fmla="*/ 709845 w 1279707"/>
                  <a:gd name="connsiteY15" fmla="*/ 3202303 h 3967197"/>
                  <a:gd name="connsiteX16" fmla="*/ 753377 w 1279707"/>
                  <a:gd name="connsiteY16" fmla="*/ 3161316 h 3967197"/>
                  <a:gd name="connsiteX17" fmla="*/ 753547 w 1279707"/>
                  <a:gd name="connsiteY17" fmla="*/ 3159230 h 3967197"/>
                  <a:gd name="connsiteX18" fmla="*/ 764740 w 1279707"/>
                  <a:gd name="connsiteY18" fmla="*/ 3159230 h 3967197"/>
                  <a:gd name="connsiteX19" fmla="*/ 771072 w 1279707"/>
                  <a:gd name="connsiteY19" fmla="*/ 3151823 h 3967197"/>
                  <a:gd name="connsiteX20" fmla="*/ 634865 w 1279707"/>
                  <a:gd name="connsiteY20" fmla="*/ 3125152 h 3967197"/>
                  <a:gd name="connsiteX21" fmla="*/ 623435 w 1279707"/>
                  <a:gd name="connsiteY21" fmla="*/ 3085148 h 3967197"/>
                  <a:gd name="connsiteX22" fmla="*/ 623435 w 1279707"/>
                  <a:gd name="connsiteY22" fmla="*/ 2919413 h 3967197"/>
                  <a:gd name="connsiteX23" fmla="*/ 616767 w 1279707"/>
                  <a:gd name="connsiteY23" fmla="*/ 2634615 h 3967197"/>
                  <a:gd name="connsiteX24" fmla="*/ 598670 w 1279707"/>
                  <a:gd name="connsiteY24" fmla="*/ 2359343 h 3967197"/>
                  <a:gd name="connsiteX25" fmla="*/ 579620 w 1279707"/>
                  <a:gd name="connsiteY25" fmla="*/ 2298382 h 3967197"/>
                  <a:gd name="connsiteX26" fmla="*/ 524374 w 1279707"/>
                  <a:gd name="connsiteY26" fmla="*/ 2327910 h 3967197"/>
                  <a:gd name="connsiteX27" fmla="*/ 448174 w 1279707"/>
                  <a:gd name="connsiteY27" fmla="*/ 2399348 h 3967197"/>
                  <a:gd name="connsiteX28" fmla="*/ 375784 w 1279707"/>
                  <a:gd name="connsiteY28" fmla="*/ 2425065 h 3967197"/>
                  <a:gd name="connsiteX29" fmla="*/ 0 w 1279707"/>
                  <a:gd name="connsiteY29" fmla="*/ 1668572 h 3967197"/>
                  <a:gd name="connsiteX30" fmla="*/ 497044 w 1279707"/>
                  <a:gd name="connsiteY30" fmla="*/ 516604 h 3967197"/>
                  <a:gd name="connsiteX31" fmla="*/ 976812 w 1279707"/>
                  <a:gd name="connsiteY31" fmla="*/ 80010 h 3967197"/>
                  <a:gd name="connsiteX0" fmla="*/ 976812 w 1279707"/>
                  <a:gd name="connsiteY0" fmla="*/ 80010 h 3967197"/>
                  <a:gd name="connsiteX1" fmla="*/ 1279707 w 1279707"/>
                  <a:gd name="connsiteY1" fmla="*/ 0 h 3967197"/>
                  <a:gd name="connsiteX2" fmla="*/ 1252085 w 1279707"/>
                  <a:gd name="connsiteY2" fmla="*/ 28575 h 3967197"/>
                  <a:gd name="connsiteX3" fmla="*/ 1252873 w 1279707"/>
                  <a:gd name="connsiteY3" fmla="*/ 2972633 h 3967197"/>
                  <a:gd name="connsiteX4" fmla="*/ 1259001 w 1279707"/>
                  <a:gd name="connsiteY4" fmla="*/ 3964974 h 3967197"/>
                  <a:gd name="connsiteX5" fmla="*/ 532680 w 1279707"/>
                  <a:gd name="connsiteY5" fmla="*/ 3967160 h 3967197"/>
                  <a:gd name="connsiteX6" fmla="*/ 407902 w 1279707"/>
                  <a:gd name="connsiteY6" fmla="*/ 3894770 h 3967197"/>
                  <a:gd name="connsiteX7" fmla="*/ 403140 w 1279707"/>
                  <a:gd name="connsiteY7" fmla="*/ 3886198 h 3967197"/>
                  <a:gd name="connsiteX8" fmla="*/ 422190 w 1279707"/>
                  <a:gd name="connsiteY8" fmla="*/ 3723320 h 3967197"/>
                  <a:gd name="connsiteX9" fmla="*/ 422192 w 1279707"/>
                  <a:gd name="connsiteY9" fmla="*/ 3723320 h 3967197"/>
                  <a:gd name="connsiteX10" fmla="*/ 439071 w 1279707"/>
                  <a:gd name="connsiteY10" fmla="*/ 3709826 h 3967197"/>
                  <a:gd name="connsiteX11" fmla="*/ 440139 w 1279707"/>
                  <a:gd name="connsiteY11" fmla="*/ 3668135 h 3967197"/>
                  <a:gd name="connsiteX12" fmla="*/ 425843 w 1279707"/>
                  <a:gd name="connsiteY12" fmla="*/ 3651108 h 3967197"/>
                  <a:gd name="connsiteX13" fmla="*/ 424095 w 1279707"/>
                  <a:gd name="connsiteY13" fmla="*/ 3650930 h 3967197"/>
                  <a:gd name="connsiteX14" fmla="*/ 439335 w 1279707"/>
                  <a:gd name="connsiteY14" fmla="*/ 3456621 h 3967197"/>
                  <a:gd name="connsiteX15" fmla="*/ 709845 w 1279707"/>
                  <a:gd name="connsiteY15" fmla="*/ 3202303 h 3967197"/>
                  <a:gd name="connsiteX16" fmla="*/ 753377 w 1279707"/>
                  <a:gd name="connsiteY16" fmla="*/ 3161316 h 3967197"/>
                  <a:gd name="connsiteX17" fmla="*/ 753547 w 1279707"/>
                  <a:gd name="connsiteY17" fmla="*/ 3159230 h 3967197"/>
                  <a:gd name="connsiteX18" fmla="*/ 764740 w 1279707"/>
                  <a:gd name="connsiteY18" fmla="*/ 3159230 h 3967197"/>
                  <a:gd name="connsiteX19" fmla="*/ 771072 w 1279707"/>
                  <a:gd name="connsiteY19" fmla="*/ 3151823 h 3967197"/>
                  <a:gd name="connsiteX20" fmla="*/ 634865 w 1279707"/>
                  <a:gd name="connsiteY20" fmla="*/ 3125152 h 3967197"/>
                  <a:gd name="connsiteX21" fmla="*/ 623435 w 1279707"/>
                  <a:gd name="connsiteY21" fmla="*/ 3085148 h 3967197"/>
                  <a:gd name="connsiteX22" fmla="*/ 623435 w 1279707"/>
                  <a:gd name="connsiteY22" fmla="*/ 2919413 h 3967197"/>
                  <a:gd name="connsiteX23" fmla="*/ 616767 w 1279707"/>
                  <a:gd name="connsiteY23" fmla="*/ 2634615 h 3967197"/>
                  <a:gd name="connsiteX24" fmla="*/ 598670 w 1279707"/>
                  <a:gd name="connsiteY24" fmla="*/ 2359343 h 3967197"/>
                  <a:gd name="connsiteX25" fmla="*/ 579620 w 1279707"/>
                  <a:gd name="connsiteY25" fmla="*/ 2298382 h 3967197"/>
                  <a:gd name="connsiteX26" fmla="*/ 524374 w 1279707"/>
                  <a:gd name="connsiteY26" fmla="*/ 2327910 h 3967197"/>
                  <a:gd name="connsiteX27" fmla="*/ 448174 w 1279707"/>
                  <a:gd name="connsiteY27" fmla="*/ 2399348 h 3967197"/>
                  <a:gd name="connsiteX28" fmla="*/ 375784 w 1279707"/>
                  <a:gd name="connsiteY28" fmla="*/ 2425065 h 3967197"/>
                  <a:gd name="connsiteX29" fmla="*/ 0 w 1279707"/>
                  <a:gd name="connsiteY29" fmla="*/ 1668572 h 3967197"/>
                  <a:gd name="connsiteX30" fmla="*/ 497044 w 1279707"/>
                  <a:gd name="connsiteY30" fmla="*/ 516604 h 3967197"/>
                  <a:gd name="connsiteX31" fmla="*/ 976812 w 1279707"/>
                  <a:gd name="connsiteY31" fmla="*/ 80010 h 3967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79707" h="3967197">
                    <a:moveTo>
                      <a:pt x="976812" y="80010"/>
                    </a:moveTo>
                    <a:cubicBezTo>
                      <a:pt x="1107256" y="-6091"/>
                      <a:pt x="1233828" y="8572"/>
                      <a:pt x="1279707" y="0"/>
                    </a:cubicBezTo>
                    <a:cubicBezTo>
                      <a:pt x="1257799" y="0"/>
                      <a:pt x="1252085" y="3810"/>
                      <a:pt x="1252085" y="28575"/>
                    </a:cubicBezTo>
                    <a:cubicBezTo>
                      <a:pt x="1252348" y="1009928"/>
                      <a:pt x="1252610" y="1991280"/>
                      <a:pt x="1252873" y="2972633"/>
                    </a:cubicBezTo>
                    <a:cubicBezTo>
                      <a:pt x="1254916" y="3303413"/>
                      <a:pt x="1256958" y="3634194"/>
                      <a:pt x="1259001" y="3964974"/>
                    </a:cubicBezTo>
                    <a:lnTo>
                      <a:pt x="532680" y="3967160"/>
                    </a:lnTo>
                    <a:cubicBezTo>
                      <a:pt x="469815" y="3968112"/>
                      <a:pt x="431715" y="3950968"/>
                      <a:pt x="407902" y="3894770"/>
                    </a:cubicBezTo>
                    <a:cubicBezTo>
                      <a:pt x="406950" y="3891912"/>
                      <a:pt x="405045" y="3889055"/>
                      <a:pt x="403140" y="3886198"/>
                    </a:cubicBezTo>
                    <a:cubicBezTo>
                      <a:pt x="361230" y="3815712"/>
                      <a:pt x="365040" y="3786185"/>
                      <a:pt x="422190" y="3723320"/>
                    </a:cubicBezTo>
                    <a:lnTo>
                      <a:pt x="422192" y="3723320"/>
                    </a:lnTo>
                    <a:lnTo>
                      <a:pt x="439071" y="3709826"/>
                    </a:lnTo>
                    <a:cubicBezTo>
                      <a:pt x="451105" y="3696231"/>
                      <a:pt x="449314" y="3682333"/>
                      <a:pt x="440139" y="3668135"/>
                    </a:cubicBezTo>
                    <a:lnTo>
                      <a:pt x="425843" y="3651108"/>
                    </a:lnTo>
                    <a:lnTo>
                      <a:pt x="424095" y="3650930"/>
                    </a:lnTo>
                    <a:cubicBezTo>
                      <a:pt x="373613" y="3572825"/>
                      <a:pt x="375518" y="3519485"/>
                      <a:pt x="439335" y="3456621"/>
                    </a:cubicBezTo>
                    <a:cubicBezTo>
                      <a:pt x="527918" y="3369943"/>
                      <a:pt x="620310" y="3288028"/>
                      <a:pt x="709845" y="3202303"/>
                    </a:cubicBezTo>
                    <a:cubicBezTo>
                      <a:pt x="723418" y="3189445"/>
                      <a:pt x="746100" y="3176050"/>
                      <a:pt x="753377" y="3161316"/>
                    </a:cubicBezTo>
                    <a:cubicBezTo>
                      <a:pt x="753434" y="3160621"/>
                      <a:pt x="753490" y="3159925"/>
                      <a:pt x="753547" y="3159230"/>
                    </a:cubicBezTo>
                    <a:lnTo>
                      <a:pt x="764740" y="3159230"/>
                    </a:lnTo>
                    <a:lnTo>
                      <a:pt x="771072" y="3151823"/>
                    </a:lnTo>
                    <a:cubicBezTo>
                      <a:pt x="724399" y="3142298"/>
                      <a:pt x="673917" y="3157538"/>
                      <a:pt x="634865" y="3125152"/>
                    </a:cubicBezTo>
                    <a:cubicBezTo>
                      <a:pt x="624387" y="3113723"/>
                      <a:pt x="621529" y="3099435"/>
                      <a:pt x="623435" y="3085148"/>
                    </a:cubicBezTo>
                    <a:cubicBezTo>
                      <a:pt x="632960" y="3029902"/>
                      <a:pt x="626292" y="2974657"/>
                      <a:pt x="623435" y="2919413"/>
                    </a:cubicBezTo>
                    <a:cubicBezTo>
                      <a:pt x="640579" y="2824163"/>
                      <a:pt x="620577" y="2729865"/>
                      <a:pt x="616767" y="2634615"/>
                    </a:cubicBezTo>
                    <a:cubicBezTo>
                      <a:pt x="612957" y="2543175"/>
                      <a:pt x="606290" y="2450782"/>
                      <a:pt x="598670" y="2359343"/>
                    </a:cubicBezTo>
                    <a:cubicBezTo>
                      <a:pt x="596765" y="2337435"/>
                      <a:pt x="600574" y="2307907"/>
                      <a:pt x="579620" y="2298382"/>
                    </a:cubicBezTo>
                    <a:cubicBezTo>
                      <a:pt x="557712" y="2287905"/>
                      <a:pt x="541520" y="2315527"/>
                      <a:pt x="524374" y="2327910"/>
                    </a:cubicBezTo>
                    <a:cubicBezTo>
                      <a:pt x="496752" y="2348865"/>
                      <a:pt x="474845" y="2376488"/>
                      <a:pt x="448174" y="2399348"/>
                    </a:cubicBezTo>
                    <a:cubicBezTo>
                      <a:pt x="427220" y="2417445"/>
                      <a:pt x="406265" y="2434590"/>
                      <a:pt x="375784" y="2425065"/>
                    </a:cubicBezTo>
                    <a:cubicBezTo>
                      <a:pt x="354829" y="2412682"/>
                      <a:pt x="2857" y="1688574"/>
                      <a:pt x="0" y="1668572"/>
                    </a:cubicBezTo>
                    <a:lnTo>
                      <a:pt x="497044" y="516604"/>
                    </a:lnTo>
                    <a:cubicBezTo>
                      <a:pt x="609439" y="354679"/>
                      <a:pt x="809062" y="166269"/>
                      <a:pt x="976812" y="80010"/>
                    </a:cubicBezTo>
                    <a:close/>
                  </a:path>
                </a:pathLst>
              </a:custGeom>
              <a:solidFill>
                <a:schemeClr val="accent4"/>
              </a:solidFill>
              <a:ln w="95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BB4913E1-C6F5-48E0-8EA1-885D1C2DF13D}"/>
                  </a:ext>
                </a:extLst>
              </p:cNvPr>
              <p:cNvSpPr/>
              <p:nvPr/>
            </p:nvSpPr>
            <p:spPr>
              <a:xfrm flipH="1">
                <a:off x="8664029" y="6362292"/>
                <a:ext cx="835304" cy="86005"/>
              </a:xfrm>
              <a:custGeom>
                <a:avLst/>
                <a:gdLst>
                  <a:gd name="connsiteX0" fmla="*/ 806967 w 835304"/>
                  <a:gd name="connsiteY0" fmla="*/ 51 h 86005"/>
                  <a:gd name="connsiteX1" fmla="*/ 779106 w 835304"/>
                  <a:gd name="connsiteY1" fmla="*/ 1360 h 86005"/>
                  <a:gd name="connsiteX2" fmla="*/ 0 w 835304"/>
                  <a:gd name="connsiteY2" fmla="*/ 643 h 86005"/>
                  <a:gd name="connsiteX3" fmla="*/ 0 w 835304"/>
                  <a:gd name="connsiteY3" fmla="*/ 86005 h 86005"/>
                  <a:gd name="connsiteX4" fmla="*/ 835304 w 835304"/>
                  <a:gd name="connsiteY4" fmla="*/ 85181 h 86005"/>
                  <a:gd name="connsiteX5" fmla="*/ 833399 w 835304"/>
                  <a:gd name="connsiteY5" fmla="*/ 10885 h 86005"/>
                  <a:gd name="connsiteX6" fmla="*/ 806967 w 835304"/>
                  <a:gd name="connsiteY6" fmla="*/ 51 h 86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5304" h="86005">
                    <a:moveTo>
                      <a:pt x="806967" y="51"/>
                    </a:moveTo>
                    <a:cubicBezTo>
                      <a:pt x="797680" y="-306"/>
                      <a:pt x="788155" y="1360"/>
                      <a:pt x="779106" y="1360"/>
                    </a:cubicBezTo>
                    <a:lnTo>
                      <a:pt x="0" y="643"/>
                    </a:lnTo>
                    <a:lnTo>
                      <a:pt x="0" y="86005"/>
                    </a:lnTo>
                    <a:lnTo>
                      <a:pt x="835304" y="85181"/>
                    </a:lnTo>
                    <a:cubicBezTo>
                      <a:pt x="796252" y="61368"/>
                      <a:pt x="807681" y="36603"/>
                      <a:pt x="833399" y="10885"/>
                    </a:cubicBezTo>
                    <a:cubicBezTo>
                      <a:pt x="825303" y="2789"/>
                      <a:pt x="816254" y="408"/>
                      <a:pt x="806967" y="51"/>
                    </a:cubicBezTo>
                    <a:close/>
                  </a:path>
                </a:pathLst>
              </a:custGeom>
              <a:solidFill>
                <a:schemeClr val="accent4">
                  <a:lumMod val="50000"/>
                </a:schemeClr>
              </a:solidFill>
              <a:ln w="9525" cap="flat">
                <a:noFill/>
                <a:prstDash val="solid"/>
                <a:miter/>
              </a:ln>
            </p:spPr>
            <p:txBody>
              <a:bodyPr rtlCol="0" anchor="ctr"/>
              <a:lstStyle/>
              <a:p>
                <a:endParaRPr lang="en-US"/>
              </a:p>
            </p:txBody>
          </p:sp>
        </p:grpSp>
        <p:grpSp>
          <p:nvGrpSpPr>
            <p:cNvPr id="3" name="Group 2">
              <a:extLst>
                <a:ext uri="{FF2B5EF4-FFF2-40B4-BE49-F238E27FC236}">
                  <a16:creationId xmlns:a16="http://schemas.microsoft.com/office/drawing/2014/main" id="{151A0BB2-06A9-4199-8BDA-7CF8266CB0DC}"/>
                </a:ext>
              </a:extLst>
            </p:cNvPr>
            <p:cNvGrpSpPr/>
            <p:nvPr/>
          </p:nvGrpSpPr>
          <p:grpSpPr>
            <a:xfrm>
              <a:off x="8444090" y="3345803"/>
              <a:ext cx="969838" cy="2664571"/>
              <a:chOff x="9474301" y="2489040"/>
              <a:chExt cx="1529535" cy="4202307"/>
            </a:xfrm>
          </p:grpSpPr>
          <p:sp>
            <p:nvSpPr>
              <p:cNvPr id="4" name="Freeform: Shape 3">
                <a:extLst>
                  <a:ext uri="{FF2B5EF4-FFF2-40B4-BE49-F238E27FC236}">
                    <a16:creationId xmlns:a16="http://schemas.microsoft.com/office/drawing/2014/main" id="{F58CA6C4-DB0E-4F48-A21F-46929605827D}"/>
                  </a:ext>
                </a:extLst>
              </p:cNvPr>
              <p:cNvSpPr/>
              <p:nvPr/>
            </p:nvSpPr>
            <p:spPr>
              <a:xfrm>
                <a:off x="9474301" y="2489040"/>
                <a:ext cx="1529535" cy="4202307"/>
              </a:xfrm>
              <a:custGeom>
                <a:avLst/>
                <a:gdLst>
                  <a:gd name="connsiteX0" fmla="*/ 150329 w 1529750"/>
                  <a:gd name="connsiteY0" fmla="*/ 248 h 3971852"/>
                  <a:gd name="connsiteX1" fmla="*/ 269034 w 1529750"/>
                  <a:gd name="connsiteY1" fmla="*/ 3700 h 3971852"/>
                  <a:gd name="connsiteX2" fmla="*/ 815769 w 1529750"/>
                  <a:gd name="connsiteY2" fmla="*/ 109428 h 3971852"/>
                  <a:gd name="connsiteX3" fmla="*/ 852917 w 1529750"/>
                  <a:gd name="connsiteY3" fmla="*/ 221823 h 3971852"/>
                  <a:gd name="connsiteX4" fmla="*/ 760524 w 1529750"/>
                  <a:gd name="connsiteY4" fmla="*/ 398035 h 3971852"/>
                  <a:gd name="connsiteX5" fmla="*/ 800529 w 1529750"/>
                  <a:gd name="connsiteY5" fmla="*/ 473283 h 3971852"/>
                  <a:gd name="connsiteX6" fmla="*/ 831962 w 1529750"/>
                  <a:gd name="connsiteY6" fmla="*/ 482808 h 3971852"/>
                  <a:gd name="connsiteX7" fmla="*/ 986267 w 1529750"/>
                  <a:gd name="connsiteY7" fmla="*/ 650448 h 3971852"/>
                  <a:gd name="connsiteX8" fmla="*/ 1053894 w 1529750"/>
                  <a:gd name="connsiteY8" fmla="*/ 779035 h 3971852"/>
                  <a:gd name="connsiteX9" fmla="*/ 1284399 w 1529750"/>
                  <a:gd name="connsiteY9" fmla="*/ 999063 h 3971852"/>
                  <a:gd name="connsiteX10" fmla="*/ 1419654 w 1529750"/>
                  <a:gd name="connsiteY10" fmla="*/ 1076215 h 3971852"/>
                  <a:gd name="connsiteX11" fmla="*/ 1486329 w 1529750"/>
                  <a:gd name="connsiteY11" fmla="*/ 1140033 h 3971852"/>
                  <a:gd name="connsiteX12" fmla="*/ 1529191 w 1529750"/>
                  <a:gd name="connsiteY12" fmla="*/ 1299100 h 3971852"/>
                  <a:gd name="connsiteX13" fmla="*/ 1471089 w 1529750"/>
                  <a:gd name="connsiteY13" fmla="*/ 1442928 h 3971852"/>
                  <a:gd name="connsiteX14" fmla="*/ 1361551 w 1529750"/>
                  <a:gd name="connsiteY14" fmla="*/ 1526748 h 3971852"/>
                  <a:gd name="connsiteX15" fmla="*/ 1179624 w 1529750"/>
                  <a:gd name="connsiteY15" fmla="*/ 1522938 h 3971852"/>
                  <a:gd name="connsiteX16" fmla="*/ 1101519 w 1529750"/>
                  <a:gd name="connsiteY16" fmla="*/ 1468645 h 3971852"/>
                  <a:gd name="connsiteX17" fmla="*/ 991982 w 1529750"/>
                  <a:gd name="connsiteY17" fmla="*/ 1431498 h 3971852"/>
                  <a:gd name="connsiteX18" fmla="*/ 855774 w 1529750"/>
                  <a:gd name="connsiteY18" fmla="*/ 1378158 h 3971852"/>
                  <a:gd name="connsiteX19" fmla="*/ 760524 w 1529750"/>
                  <a:gd name="connsiteY19" fmla="*/ 1366728 h 3971852"/>
                  <a:gd name="connsiteX20" fmla="*/ 431912 w 1529750"/>
                  <a:gd name="connsiteY20" fmla="*/ 1363870 h 3971852"/>
                  <a:gd name="connsiteX21" fmla="*/ 390001 w 1529750"/>
                  <a:gd name="connsiteY21" fmla="*/ 1389588 h 3971852"/>
                  <a:gd name="connsiteX22" fmla="*/ 351901 w 1529750"/>
                  <a:gd name="connsiteY22" fmla="*/ 1569610 h 3971852"/>
                  <a:gd name="connsiteX23" fmla="*/ 456676 w 1529750"/>
                  <a:gd name="connsiteY23" fmla="*/ 1840120 h 3971852"/>
                  <a:gd name="connsiteX24" fmla="*/ 866251 w 1529750"/>
                  <a:gd name="connsiteY24" fmla="*/ 2746901 h 3971852"/>
                  <a:gd name="connsiteX25" fmla="*/ 914829 w 1529750"/>
                  <a:gd name="connsiteY25" fmla="*/ 2942163 h 3971852"/>
                  <a:gd name="connsiteX26" fmla="*/ 931022 w 1529750"/>
                  <a:gd name="connsiteY26" fmla="*/ 3085990 h 3971852"/>
                  <a:gd name="connsiteX27" fmla="*/ 872919 w 1529750"/>
                  <a:gd name="connsiteY27" fmla="*/ 3140283 h 3971852"/>
                  <a:gd name="connsiteX28" fmla="*/ 834819 w 1529750"/>
                  <a:gd name="connsiteY28" fmla="*/ 3141235 h 3971852"/>
                  <a:gd name="connsiteX29" fmla="*/ 766239 w 1529750"/>
                  <a:gd name="connsiteY29" fmla="*/ 3150760 h 3971852"/>
                  <a:gd name="connsiteX30" fmla="*/ 811007 w 1529750"/>
                  <a:gd name="connsiteY30" fmla="*/ 3206958 h 3971852"/>
                  <a:gd name="connsiteX31" fmla="*/ 1081517 w 1529750"/>
                  <a:gd name="connsiteY31" fmla="*/ 3461276 h 3971852"/>
                  <a:gd name="connsiteX32" fmla="*/ 1096757 w 1529750"/>
                  <a:gd name="connsiteY32" fmla="*/ 3655585 h 3971852"/>
                  <a:gd name="connsiteX33" fmla="*/ 1095009 w 1529750"/>
                  <a:gd name="connsiteY33" fmla="*/ 3655763 h 3971852"/>
                  <a:gd name="connsiteX34" fmla="*/ 1080713 w 1529750"/>
                  <a:gd name="connsiteY34" fmla="*/ 3672790 h 3971852"/>
                  <a:gd name="connsiteX35" fmla="*/ 1081781 w 1529750"/>
                  <a:gd name="connsiteY35" fmla="*/ 3714481 h 3971852"/>
                  <a:gd name="connsiteX36" fmla="*/ 1098660 w 1529750"/>
                  <a:gd name="connsiteY36" fmla="*/ 3727975 h 3971852"/>
                  <a:gd name="connsiteX37" fmla="*/ 1098662 w 1529750"/>
                  <a:gd name="connsiteY37" fmla="*/ 3727975 h 3971852"/>
                  <a:gd name="connsiteX38" fmla="*/ 1117712 w 1529750"/>
                  <a:gd name="connsiteY38" fmla="*/ 3890853 h 3971852"/>
                  <a:gd name="connsiteX39" fmla="*/ 1112950 w 1529750"/>
                  <a:gd name="connsiteY39" fmla="*/ 3899425 h 3971852"/>
                  <a:gd name="connsiteX40" fmla="*/ 988172 w 1529750"/>
                  <a:gd name="connsiteY40" fmla="*/ 3971815 h 3971852"/>
                  <a:gd name="connsiteX41" fmla="*/ 70914 w 1529750"/>
                  <a:gd name="connsiteY41" fmla="*/ 3968958 h 3971852"/>
                  <a:gd name="connsiteX42" fmla="*/ 18527 w 1529750"/>
                  <a:gd name="connsiteY42" fmla="*/ 3967053 h 3971852"/>
                  <a:gd name="connsiteX43" fmla="*/ 4239 w 1529750"/>
                  <a:gd name="connsiteY43" fmla="*/ 3937525 h 3971852"/>
                  <a:gd name="connsiteX44" fmla="*/ 2766 w 1529750"/>
                  <a:gd name="connsiteY44" fmla="*/ 3778934 h 3971852"/>
                  <a:gd name="connsiteX45" fmla="*/ 15389 w 1529750"/>
                  <a:gd name="connsiteY45" fmla="*/ 3731640 h 3971852"/>
                  <a:gd name="connsiteX46" fmla="*/ 11806 w 1529750"/>
                  <a:gd name="connsiteY46" fmla="*/ 3733650 h 3971852"/>
                  <a:gd name="connsiteX47" fmla="*/ 11806 w 1529750"/>
                  <a:gd name="connsiteY47" fmla="*/ 3648949 h 3971852"/>
                  <a:gd name="connsiteX48" fmla="*/ 9001 w 1529750"/>
                  <a:gd name="connsiteY48" fmla="*/ 3647965 h 3971852"/>
                  <a:gd name="connsiteX49" fmla="*/ 1382 w 1529750"/>
                  <a:gd name="connsiteY49" fmla="*/ 3596530 h 3971852"/>
                  <a:gd name="connsiteX50" fmla="*/ 1382 w 1529750"/>
                  <a:gd name="connsiteY50" fmla="*/ 68470 h 3971852"/>
                  <a:gd name="connsiteX51" fmla="*/ 2334 w 1529750"/>
                  <a:gd name="connsiteY51" fmla="*/ 30370 h 3971852"/>
                  <a:gd name="connsiteX52" fmla="*/ 30909 w 1529750"/>
                  <a:gd name="connsiteY52" fmla="*/ 1795 h 3971852"/>
                  <a:gd name="connsiteX53" fmla="*/ 150329 w 1529750"/>
                  <a:gd name="connsiteY53" fmla="*/ 248 h 3971852"/>
                  <a:gd name="connsiteX0" fmla="*/ 150329 w 1529750"/>
                  <a:gd name="connsiteY0" fmla="*/ 248 h 3971852"/>
                  <a:gd name="connsiteX1" fmla="*/ 269034 w 1529750"/>
                  <a:gd name="connsiteY1" fmla="*/ 3700 h 3971852"/>
                  <a:gd name="connsiteX2" fmla="*/ 815769 w 1529750"/>
                  <a:gd name="connsiteY2" fmla="*/ 109428 h 3971852"/>
                  <a:gd name="connsiteX3" fmla="*/ 852917 w 1529750"/>
                  <a:gd name="connsiteY3" fmla="*/ 221823 h 3971852"/>
                  <a:gd name="connsiteX4" fmla="*/ 760524 w 1529750"/>
                  <a:gd name="connsiteY4" fmla="*/ 398035 h 3971852"/>
                  <a:gd name="connsiteX5" fmla="*/ 800529 w 1529750"/>
                  <a:gd name="connsiteY5" fmla="*/ 473283 h 3971852"/>
                  <a:gd name="connsiteX6" fmla="*/ 831962 w 1529750"/>
                  <a:gd name="connsiteY6" fmla="*/ 482808 h 3971852"/>
                  <a:gd name="connsiteX7" fmla="*/ 986267 w 1529750"/>
                  <a:gd name="connsiteY7" fmla="*/ 650448 h 3971852"/>
                  <a:gd name="connsiteX8" fmla="*/ 1053894 w 1529750"/>
                  <a:gd name="connsiteY8" fmla="*/ 779035 h 3971852"/>
                  <a:gd name="connsiteX9" fmla="*/ 1284399 w 1529750"/>
                  <a:gd name="connsiteY9" fmla="*/ 999063 h 3971852"/>
                  <a:gd name="connsiteX10" fmla="*/ 1419654 w 1529750"/>
                  <a:gd name="connsiteY10" fmla="*/ 1076215 h 3971852"/>
                  <a:gd name="connsiteX11" fmla="*/ 1486329 w 1529750"/>
                  <a:gd name="connsiteY11" fmla="*/ 1140033 h 3971852"/>
                  <a:gd name="connsiteX12" fmla="*/ 1529191 w 1529750"/>
                  <a:gd name="connsiteY12" fmla="*/ 1299100 h 3971852"/>
                  <a:gd name="connsiteX13" fmla="*/ 1471089 w 1529750"/>
                  <a:gd name="connsiteY13" fmla="*/ 1442928 h 3971852"/>
                  <a:gd name="connsiteX14" fmla="*/ 1361551 w 1529750"/>
                  <a:gd name="connsiteY14" fmla="*/ 1526748 h 3971852"/>
                  <a:gd name="connsiteX15" fmla="*/ 1179624 w 1529750"/>
                  <a:gd name="connsiteY15" fmla="*/ 1522938 h 3971852"/>
                  <a:gd name="connsiteX16" fmla="*/ 1101519 w 1529750"/>
                  <a:gd name="connsiteY16" fmla="*/ 1468645 h 3971852"/>
                  <a:gd name="connsiteX17" fmla="*/ 991982 w 1529750"/>
                  <a:gd name="connsiteY17" fmla="*/ 1431498 h 3971852"/>
                  <a:gd name="connsiteX18" fmla="*/ 855774 w 1529750"/>
                  <a:gd name="connsiteY18" fmla="*/ 1378158 h 3971852"/>
                  <a:gd name="connsiteX19" fmla="*/ 760524 w 1529750"/>
                  <a:gd name="connsiteY19" fmla="*/ 1366728 h 3971852"/>
                  <a:gd name="connsiteX20" fmla="*/ 431912 w 1529750"/>
                  <a:gd name="connsiteY20" fmla="*/ 1363870 h 3971852"/>
                  <a:gd name="connsiteX21" fmla="*/ 390001 w 1529750"/>
                  <a:gd name="connsiteY21" fmla="*/ 1389588 h 3971852"/>
                  <a:gd name="connsiteX22" fmla="*/ 351901 w 1529750"/>
                  <a:gd name="connsiteY22" fmla="*/ 1569610 h 3971852"/>
                  <a:gd name="connsiteX23" fmla="*/ 456676 w 1529750"/>
                  <a:gd name="connsiteY23" fmla="*/ 1840120 h 3971852"/>
                  <a:gd name="connsiteX24" fmla="*/ 866251 w 1529750"/>
                  <a:gd name="connsiteY24" fmla="*/ 2746901 h 3971852"/>
                  <a:gd name="connsiteX25" fmla="*/ 914829 w 1529750"/>
                  <a:gd name="connsiteY25" fmla="*/ 2942163 h 3971852"/>
                  <a:gd name="connsiteX26" fmla="*/ 931022 w 1529750"/>
                  <a:gd name="connsiteY26" fmla="*/ 3085990 h 3971852"/>
                  <a:gd name="connsiteX27" fmla="*/ 872919 w 1529750"/>
                  <a:gd name="connsiteY27" fmla="*/ 3140283 h 3971852"/>
                  <a:gd name="connsiteX28" fmla="*/ 834819 w 1529750"/>
                  <a:gd name="connsiteY28" fmla="*/ 3141235 h 3971852"/>
                  <a:gd name="connsiteX29" fmla="*/ 766239 w 1529750"/>
                  <a:gd name="connsiteY29" fmla="*/ 3150760 h 3971852"/>
                  <a:gd name="connsiteX30" fmla="*/ 811007 w 1529750"/>
                  <a:gd name="connsiteY30" fmla="*/ 3206958 h 3971852"/>
                  <a:gd name="connsiteX31" fmla="*/ 1081517 w 1529750"/>
                  <a:gd name="connsiteY31" fmla="*/ 3461276 h 3971852"/>
                  <a:gd name="connsiteX32" fmla="*/ 1096757 w 1529750"/>
                  <a:gd name="connsiteY32" fmla="*/ 3655585 h 3971852"/>
                  <a:gd name="connsiteX33" fmla="*/ 1095009 w 1529750"/>
                  <a:gd name="connsiteY33" fmla="*/ 3655763 h 3971852"/>
                  <a:gd name="connsiteX34" fmla="*/ 1080713 w 1529750"/>
                  <a:gd name="connsiteY34" fmla="*/ 3672790 h 3971852"/>
                  <a:gd name="connsiteX35" fmla="*/ 1081781 w 1529750"/>
                  <a:gd name="connsiteY35" fmla="*/ 3714481 h 3971852"/>
                  <a:gd name="connsiteX36" fmla="*/ 1098660 w 1529750"/>
                  <a:gd name="connsiteY36" fmla="*/ 3727975 h 3971852"/>
                  <a:gd name="connsiteX37" fmla="*/ 1098662 w 1529750"/>
                  <a:gd name="connsiteY37" fmla="*/ 3727975 h 3971852"/>
                  <a:gd name="connsiteX38" fmla="*/ 1117712 w 1529750"/>
                  <a:gd name="connsiteY38" fmla="*/ 3890853 h 3971852"/>
                  <a:gd name="connsiteX39" fmla="*/ 1112950 w 1529750"/>
                  <a:gd name="connsiteY39" fmla="*/ 3899425 h 3971852"/>
                  <a:gd name="connsiteX40" fmla="*/ 988172 w 1529750"/>
                  <a:gd name="connsiteY40" fmla="*/ 3971815 h 3971852"/>
                  <a:gd name="connsiteX41" fmla="*/ 70914 w 1529750"/>
                  <a:gd name="connsiteY41" fmla="*/ 3968958 h 3971852"/>
                  <a:gd name="connsiteX42" fmla="*/ 18527 w 1529750"/>
                  <a:gd name="connsiteY42" fmla="*/ 3967053 h 3971852"/>
                  <a:gd name="connsiteX43" fmla="*/ 4239 w 1529750"/>
                  <a:gd name="connsiteY43" fmla="*/ 3937525 h 3971852"/>
                  <a:gd name="connsiteX44" fmla="*/ 2766 w 1529750"/>
                  <a:gd name="connsiteY44" fmla="*/ 3778934 h 3971852"/>
                  <a:gd name="connsiteX45" fmla="*/ 15389 w 1529750"/>
                  <a:gd name="connsiteY45" fmla="*/ 3731640 h 3971852"/>
                  <a:gd name="connsiteX46" fmla="*/ 11806 w 1529750"/>
                  <a:gd name="connsiteY46" fmla="*/ 3733650 h 3971852"/>
                  <a:gd name="connsiteX47" fmla="*/ 11806 w 1529750"/>
                  <a:gd name="connsiteY47" fmla="*/ 3648949 h 3971852"/>
                  <a:gd name="connsiteX48" fmla="*/ 1382 w 1529750"/>
                  <a:gd name="connsiteY48" fmla="*/ 3596530 h 3971852"/>
                  <a:gd name="connsiteX49" fmla="*/ 1382 w 1529750"/>
                  <a:gd name="connsiteY49" fmla="*/ 68470 h 3971852"/>
                  <a:gd name="connsiteX50" fmla="*/ 2334 w 1529750"/>
                  <a:gd name="connsiteY50" fmla="*/ 30370 h 3971852"/>
                  <a:gd name="connsiteX51" fmla="*/ 30909 w 1529750"/>
                  <a:gd name="connsiteY51" fmla="*/ 1795 h 3971852"/>
                  <a:gd name="connsiteX52" fmla="*/ 150329 w 1529750"/>
                  <a:gd name="connsiteY52" fmla="*/ 248 h 3971852"/>
                  <a:gd name="connsiteX0" fmla="*/ 150329 w 1529750"/>
                  <a:gd name="connsiteY0" fmla="*/ 248 h 3971852"/>
                  <a:gd name="connsiteX1" fmla="*/ 269034 w 1529750"/>
                  <a:gd name="connsiteY1" fmla="*/ 3700 h 3971852"/>
                  <a:gd name="connsiteX2" fmla="*/ 815769 w 1529750"/>
                  <a:gd name="connsiteY2" fmla="*/ 109428 h 3971852"/>
                  <a:gd name="connsiteX3" fmla="*/ 852917 w 1529750"/>
                  <a:gd name="connsiteY3" fmla="*/ 221823 h 3971852"/>
                  <a:gd name="connsiteX4" fmla="*/ 760524 w 1529750"/>
                  <a:gd name="connsiteY4" fmla="*/ 398035 h 3971852"/>
                  <a:gd name="connsiteX5" fmla="*/ 800529 w 1529750"/>
                  <a:gd name="connsiteY5" fmla="*/ 473283 h 3971852"/>
                  <a:gd name="connsiteX6" fmla="*/ 831962 w 1529750"/>
                  <a:gd name="connsiteY6" fmla="*/ 482808 h 3971852"/>
                  <a:gd name="connsiteX7" fmla="*/ 986267 w 1529750"/>
                  <a:gd name="connsiteY7" fmla="*/ 650448 h 3971852"/>
                  <a:gd name="connsiteX8" fmla="*/ 1053894 w 1529750"/>
                  <a:gd name="connsiteY8" fmla="*/ 779035 h 3971852"/>
                  <a:gd name="connsiteX9" fmla="*/ 1284399 w 1529750"/>
                  <a:gd name="connsiteY9" fmla="*/ 999063 h 3971852"/>
                  <a:gd name="connsiteX10" fmla="*/ 1419654 w 1529750"/>
                  <a:gd name="connsiteY10" fmla="*/ 1076215 h 3971852"/>
                  <a:gd name="connsiteX11" fmla="*/ 1486329 w 1529750"/>
                  <a:gd name="connsiteY11" fmla="*/ 1140033 h 3971852"/>
                  <a:gd name="connsiteX12" fmla="*/ 1529191 w 1529750"/>
                  <a:gd name="connsiteY12" fmla="*/ 1299100 h 3971852"/>
                  <a:gd name="connsiteX13" fmla="*/ 1471089 w 1529750"/>
                  <a:gd name="connsiteY13" fmla="*/ 1442928 h 3971852"/>
                  <a:gd name="connsiteX14" fmla="*/ 1361551 w 1529750"/>
                  <a:gd name="connsiteY14" fmla="*/ 1526748 h 3971852"/>
                  <a:gd name="connsiteX15" fmla="*/ 1179624 w 1529750"/>
                  <a:gd name="connsiteY15" fmla="*/ 1522938 h 3971852"/>
                  <a:gd name="connsiteX16" fmla="*/ 1101519 w 1529750"/>
                  <a:gd name="connsiteY16" fmla="*/ 1468645 h 3971852"/>
                  <a:gd name="connsiteX17" fmla="*/ 991982 w 1529750"/>
                  <a:gd name="connsiteY17" fmla="*/ 1431498 h 3971852"/>
                  <a:gd name="connsiteX18" fmla="*/ 855774 w 1529750"/>
                  <a:gd name="connsiteY18" fmla="*/ 1378158 h 3971852"/>
                  <a:gd name="connsiteX19" fmla="*/ 760524 w 1529750"/>
                  <a:gd name="connsiteY19" fmla="*/ 1366728 h 3971852"/>
                  <a:gd name="connsiteX20" fmla="*/ 431912 w 1529750"/>
                  <a:gd name="connsiteY20" fmla="*/ 1363870 h 3971852"/>
                  <a:gd name="connsiteX21" fmla="*/ 390001 w 1529750"/>
                  <a:gd name="connsiteY21" fmla="*/ 1389588 h 3971852"/>
                  <a:gd name="connsiteX22" fmla="*/ 351901 w 1529750"/>
                  <a:gd name="connsiteY22" fmla="*/ 1569610 h 3971852"/>
                  <a:gd name="connsiteX23" fmla="*/ 456676 w 1529750"/>
                  <a:gd name="connsiteY23" fmla="*/ 1840120 h 3971852"/>
                  <a:gd name="connsiteX24" fmla="*/ 866251 w 1529750"/>
                  <a:gd name="connsiteY24" fmla="*/ 2746901 h 3971852"/>
                  <a:gd name="connsiteX25" fmla="*/ 914829 w 1529750"/>
                  <a:gd name="connsiteY25" fmla="*/ 2942163 h 3971852"/>
                  <a:gd name="connsiteX26" fmla="*/ 931022 w 1529750"/>
                  <a:gd name="connsiteY26" fmla="*/ 3085990 h 3971852"/>
                  <a:gd name="connsiteX27" fmla="*/ 872919 w 1529750"/>
                  <a:gd name="connsiteY27" fmla="*/ 3140283 h 3971852"/>
                  <a:gd name="connsiteX28" fmla="*/ 834819 w 1529750"/>
                  <a:gd name="connsiteY28" fmla="*/ 3141235 h 3971852"/>
                  <a:gd name="connsiteX29" fmla="*/ 766239 w 1529750"/>
                  <a:gd name="connsiteY29" fmla="*/ 3150760 h 3971852"/>
                  <a:gd name="connsiteX30" fmla="*/ 811007 w 1529750"/>
                  <a:gd name="connsiteY30" fmla="*/ 3206958 h 3971852"/>
                  <a:gd name="connsiteX31" fmla="*/ 1081517 w 1529750"/>
                  <a:gd name="connsiteY31" fmla="*/ 3461276 h 3971852"/>
                  <a:gd name="connsiteX32" fmla="*/ 1096757 w 1529750"/>
                  <a:gd name="connsiteY32" fmla="*/ 3655585 h 3971852"/>
                  <a:gd name="connsiteX33" fmla="*/ 1095009 w 1529750"/>
                  <a:gd name="connsiteY33" fmla="*/ 3655763 h 3971852"/>
                  <a:gd name="connsiteX34" fmla="*/ 1080713 w 1529750"/>
                  <a:gd name="connsiteY34" fmla="*/ 3672790 h 3971852"/>
                  <a:gd name="connsiteX35" fmla="*/ 1081781 w 1529750"/>
                  <a:gd name="connsiteY35" fmla="*/ 3714481 h 3971852"/>
                  <a:gd name="connsiteX36" fmla="*/ 1098660 w 1529750"/>
                  <a:gd name="connsiteY36" fmla="*/ 3727975 h 3971852"/>
                  <a:gd name="connsiteX37" fmla="*/ 1098662 w 1529750"/>
                  <a:gd name="connsiteY37" fmla="*/ 3727975 h 3971852"/>
                  <a:gd name="connsiteX38" fmla="*/ 1117712 w 1529750"/>
                  <a:gd name="connsiteY38" fmla="*/ 3890853 h 3971852"/>
                  <a:gd name="connsiteX39" fmla="*/ 1112950 w 1529750"/>
                  <a:gd name="connsiteY39" fmla="*/ 3899425 h 3971852"/>
                  <a:gd name="connsiteX40" fmla="*/ 988172 w 1529750"/>
                  <a:gd name="connsiteY40" fmla="*/ 3971815 h 3971852"/>
                  <a:gd name="connsiteX41" fmla="*/ 70914 w 1529750"/>
                  <a:gd name="connsiteY41" fmla="*/ 3968958 h 3971852"/>
                  <a:gd name="connsiteX42" fmla="*/ 18527 w 1529750"/>
                  <a:gd name="connsiteY42" fmla="*/ 3967053 h 3971852"/>
                  <a:gd name="connsiteX43" fmla="*/ 4239 w 1529750"/>
                  <a:gd name="connsiteY43" fmla="*/ 3937525 h 3971852"/>
                  <a:gd name="connsiteX44" fmla="*/ 2766 w 1529750"/>
                  <a:gd name="connsiteY44" fmla="*/ 3778934 h 3971852"/>
                  <a:gd name="connsiteX45" fmla="*/ 15389 w 1529750"/>
                  <a:gd name="connsiteY45" fmla="*/ 3731640 h 3971852"/>
                  <a:gd name="connsiteX46" fmla="*/ 11806 w 1529750"/>
                  <a:gd name="connsiteY46" fmla="*/ 3648949 h 3971852"/>
                  <a:gd name="connsiteX47" fmla="*/ 1382 w 1529750"/>
                  <a:gd name="connsiteY47" fmla="*/ 3596530 h 3971852"/>
                  <a:gd name="connsiteX48" fmla="*/ 1382 w 1529750"/>
                  <a:gd name="connsiteY48" fmla="*/ 68470 h 3971852"/>
                  <a:gd name="connsiteX49" fmla="*/ 2334 w 1529750"/>
                  <a:gd name="connsiteY49" fmla="*/ 30370 h 3971852"/>
                  <a:gd name="connsiteX50" fmla="*/ 30909 w 1529750"/>
                  <a:gd name="connsiteY50" fmla="*/ 1795 h 3971852"/>
                  <a:gd name="connsiteX51" fmla="*/ 150329 w 1529750"/>
                  <a:gd name="connsiteY51" fmla="*/ 248 h 3971852"/>
                  <a:gd name="connsiteX0" fmla="*/ 150329 w 1529750"/>
                  <a:gd name="connsiteY0" fmla="*/ 248 h 3971852"/>
                  <a:gd name="connsiteX1" fmla="*/ 269034 w 1529750"/>
                  <a:gd name="connsiteY1" fmla="*/ 3700 h 3971852"/>
                  <a:gd name="connsiteX2" fmla="*/ 815769 w 1529750"/>
                  <a:gd name="connsiteY2" fmla="*/ 109428 h 3971852"/>
                  <a:gd name="connsiteX3" fmla="*/ 852917 w 1529750"/>
                  <a:gd name="connsiteY3" fmla="*/ 221823 h 3971852"/>
                  <a:gd name="connsiteX4" fmla="*/ 760524 w 1529750"/>
                  <a:gd name="connsiteY4" fmla="*/ 398035 h 3971852"/>
                  <a:gd name="connsiteX5" fmla="*/ 800529 w 1529750"/>
                  <a:gd name="connsiteY5" fmla="*/ 473283 h 3971852"/>
                  <a:gd name="connsiteX6" fmla="*/ 831962 w 1529750"/>
                  <a:gd name="connsiteY6" fmla="*/ 482808 h 3971852"/>
                  <a:gd name="connsiteX7" fmla="*/ 986267 w 1529750"/>
                  <a:gd name="connsiteY7" fmla="*/ 650448 h 3971852"/>
                  <a:gd name="connsiteX8" fmla="*/ 1053894 w 1529750"/>
                  <a:gd name="connsiteY8" fmla="*/ 779035 h 3971852"/>
                  <a:gd name="connsiteX9" fmla="*/ 1284399 w 1529750"/>
                  <a:gd name="connsiteY9" fmla="*/ 999063 h 3971852"/>
                  <a:gd name="connsiteX10" fmla="*/ 1419654 w 1529750"/>
                  <a:gd name="connsiteY10" fmla="*/ 1076215 h 3971852"/>
                  <a:gd name="connsiteX11" fmla="*/ 1486329 w 1529750"/>
                  <a:gd name="connsiteY11" fmla="*/ 1140033 h 3971852"/>
                  <a:gd name="connsiteX12" fmla="*/ 1529191 w 1529750"/>
                  <a:gd name="connsiteY12" fmla="*/ 1299100 h 3971852"/>
                  <a:gd name="connsiteX13" fmla="*/ 1471089 w 1529750"/>
                  <a:gd name="connsiteY13" fmla="*/ 1442928 h 3971852"/>
                  <a:gd name="connsiteX14" fmla="*/ 1361551 w 1529750"/>
                  <a:gd name="connsiteY14" fmla="*/ 1526748 h 3971852"/>
                  <a:gd name="connsiteX15" fmla="*/ 1179624 w 1529750"/>
                  <a:gd name="connsiteY15" fmla="*/ 1522938 h 3971852"/>
                  <a:gd name="connsiteX16" fmla="*/ 1101519 w 1529750"/>
                  <a:gd name="connsiteY16" fmla="*/ 1468645 h 3971852"/>
                  <a:gd name="connsiteX17" fmla="*/ 991982 w 1529750"/>
                  <a:gd name="connsiteY17" fmla="*/ 1431498 h 3971852"/>
                  <a:gd name="connsiteX18" fmla="*/ 855774 w 1529750"/>
                  <a:gd name="connsiteY18" fmla="*/ 1378158 h 3971852"/>
                  <a:gd name="connsiteX19" fmla="*/ 760524 w 1529750"/>
                  <a:gd name="connsiteY19" fmla="*/ 1366728 h 3971852"/>
                  <a:gd name="connsiteX20" fmla="*/ 431912 w 1529750"/>
                  <a:gd name="connsiteY20" fmla="*/ 1363870 h 3971852"/>
                  <a:gd name="connsiteX21" fmla="*/ 390001 w 1529750"/>
                  <a:gd name="connsiteY21" fmla="*/ 1389588 h 3971852"/>
                  <a:gd name="connsiteX22" fmla="*/ 351901 w 1529750"/>
                  <a:gd name="connsiteY22" fmla="*/ 1569610 h 3971852"/>
                  <a:gd name="connsiteX23" fmla="*/ 456676 w 1529750"/>
                  <a:gd name="connsiteY23" fmla="*/ 1840120 h 3971852"/>
                  <a:gd name="connsiteX24" fmla="*/ 866251 w 1529750"/>
                  <a:gd name="connsiteY24" fmla="*/ 2746901 h 3971852"/>
                  <a:gd name="connsiteX25" fmla="*/ 914829 w 1529750"/>
                  <a:gd name="connsiteY25" fmla="*/ 2942163 h 3971852"/>
                  <a:gd name="connsiteX26" fmla="*/ 931022 w 1529750"/>
                  <a:gd name="connsiteY26" fmla="*/ 3085990 h 3971852"/>
                  <a:gd name="connsiteX27" fmla="*/ 872919 w 1529750"/>
                  <a:gd name="connsiteY27" fmla="*/ 3140283 h 3971852"/>
                  <a:gd name="connsiteX28" fmla="*/ 834819 w 1529750"/>
                  <a:gd name="connsiteY28" fmla="*/ 3141235 h 3971852"/>
                  <a:gd name="connsiteX29" fmla="*/ 766239 w 1529750"/>
                  <a:gd name="connsiteY29" fmla="*/ 3150760 h 3971852"/>
                  <a:gd name="connsiteX30" fmla="*/ 811007 w 1529750"/>
                  <a:gd name="connsiteY30" fmla="*/ 3206958 h 3971852"/>
                  <a:gd name="connsiteX31" fmla="*/ 1081517 w 1529750"/>
                  <a:gd name="connsiteY31" fmla="*/ 3461276 h 3971852"/>
                  <a:gd name="connsiteX32" fmla="*/ 1096757 w 1529750"/>
                  <a:gd name="connsiteY32" fmla="*/ 3655585 h 3971852"/>
                  <a:gd name="connsiteX33" fmla="*/ 1095009 w 1529750"/>
                  <a:gd name="connsiteY33" fmla="*/ 3655763 h 3971852"/>
                  <a:gd name="connsiteX34" fmla="*/ 1080713 w 1529750"/>
                  <a:gd name="connsiteY34" fmla="*/ 3672790 h 3971852"/>
                  <a:gd name="connsiteX35" fmla="*/ 1081781 w 1529750"/>
                  <a:gd name="connsiteY35" fmla="*/ 3714481 h 3971852"/>
                  <a:gd name="connsiteX36" fmla="*/ 1098660 w 1529750"/>
                  <a:gd name="connsiteY36" fmla="*/ 3727975 h 3971852"/>
                  <a:gd name="connsiteX37" fmla="*/ 1098662 w 1529750"/>
                  <a:gd name="connsiteY37" fmla="*/ 3727975 h 3971852"/>
                  <a:gd name="connsiteX38" fmla="*/ 1117712 w 1529750"/>
                  <a:gd name="connsiteY38" fmla="*/ 3890853 h 3971852"/>
                  <a:gd name="connsiteX39" fmla="*/ 1112950 w 1529750"/>
                  <a:gd name="connsiteY39" fmla="*/ 3899425 h 3971852"/>
                  <a:gd name="connsiteX40" fmla="*/ 988172 w 1529750"/>
                  <a:gd name="connsiteY40" fmla="*/ 3971815 h 3971852"/>
                  <a:gd name="connsiteX41" fmla="*/ 70914 w 1529750"/>
                  <a:gd name="connsiteY41" fmla="*/ 3968958 h 3971852"/>
                  <a:gd name="connsiteX42" fmla="*/ 18527 w 1529750"/>
                  <a:gd name="connsiteY42" fmla="*/ 3967053 h 3971852"/>
                  <a:gd name="connsiteX43" fmla="*/ 4239 w 1529750"/>
                  <a:gd name="connsiteY43" fmla="*/ 3937525 h 3971852"/>
                  <a:gd name="connsiteX44" fmla="*/ 2766 w 1529750"/>
                  <a:gd name="connsiteY44" fmla="*/ 3778934 h 3971852"/>
                  <a:gd name="connsiteX45" fmla="*/ 15389 w 1529750"/>
                  <a:gd name="connsiteY45" fmla="*/ 3731640 h 3971852"/>
                  <a:gd name="connsiteX46" fmla="*/ 1382 w 1529750"/>
                  <a:gd name="connsiteY46" fmla="*/ 3596530 h 3971852"/>
                  <a:gd name="connsiteX47" fmla="*/ 1382 w 1529750"/>
                  <a:gd name="connsiteY47" fmla="*/ 68470 h 3971852"/>
                  <a:gd name="connsiteX48" fmla="*/ 2334 w 1529750"/>
                  <a:gd name="connsiteY48" fmla="*/ 30370 h 3971852"/>
                  <a:gd name="connsiteX49" fmla="*/ 30909 w 1529750"/>
                  <a:gd name="connsiteY49" fmla="*/ 1795 h 3971852"/>
                  <a:gd name="connsiteX50" fmla="*/ 150329 w 1529750"/>
                  <a:gd name="connsiteY50" fmla="*/ 248 h 3971852"/>
                  <a:gd name="connsiteX0" fmla="*/ 150329 w 1529750"/>
                  <a:gd name="connsiteY0" fmla="*/ 248 h 3971852"/>
                  <a:gd name="connsiteX1" fmla="*/ 269034 w 1529750"/>
                  <a:gd name="connsiteY1" fmla="*/ 3700 h 3971852"/>
                  <a:gd name="connsiteX2" fmla="*/ 815769 w 1529750"/>
                  <a:gd name="connsiteY2" fmla="*/ 109428 h 3971852"/>
                  <a:gd name="connsiteX3" fmla="*/ 852917 w 1529750"/>
                  <a:gd name="connsiteY3" fmla="*/ 221823 h 3971852"/>
                  <a:gd name="connsiteX4" fmla="*/ 760524 w 1529750"/>
                  <a:gd name="connsiteY4" fmla="*/ 398035 h 3971852"/>
                  <a:gd name="connsiteX5" fmla="*/ 800529 w 1529750"/>
                  <a:gd name="connsiteY5" fmla="*/ 473283 h 3971852"/>
                  <a:gd name="connsiteX6" fmla="*/ 831962 w 1529750"/>
                  <a:gd name="connsiteY6" fmla="*/ 482808 h 3971852"/>
                  <a:gd name="connsiteX7" fmla="*/ 986267 w 1529750"/>
                  <a:gd name="connsiteY7" fmla="*/ 650448 h 3971852"/>
                  <a:gd name="connsiteX8" fmla="*/ 1053894 w 1529750"/>
                  <a:gd name="connsiteY8" fmla="*/ 779035 h 3971852"/>
                  <a:gd name="connsiteX9" fmla="*/ 1284399 w 1529750"/>
                  <a:gd name="connsiteY9" fmla="*/ 999063 h 3971852"/>
                  <a:gd name="connsiteX10" fmla="*/ 1419654 w 1529750"/>
                  <a:gd name="connsiteY10" fmla="*/ 1076215 h 3971852"/>
                  <a:gd name="connsiteX11" fmla="*/ 1486329 w 1529750"/>
                  <a:gd name="connsiteY11" fmla="*/ 1140033 h 3971852"/>
                  <a:gd name="connsiteX12" fmla="*/ 1529191 w 1529750"/>
                  <a:gd name="connsiteY12" fmla="*/ 1299100 h 3971852"/>
                  <a:gd name="connsiteX13" fmla="*/ 1471089 w 1529750"/>
                  <a:gd name="connsiteY13" fmla="*/ 1442928 h 3971852"/>
                  <a:gd name="connsiteX14" fmla="*/ 1361551 w 1529750"/>
                  <a:gd name="connsiteY14" fmla="*/ 1526748 h 3971852"/>
                  <a:gd name="connsiteX15" fmla="*/ 1179624 w 1529750"/>
                  <a:gd name="connsiteY15" fmla="*/ 1522938 h 3971852"/>
                  <a:gd name="connsiteX16" fmla="*/ 1101519 w 1529750"/>
                  <a:gd name="connsiteY16" fmla="*/ 1468645 h 3971852"/>
                  <a:gd name="connsiteX17" fmla="*/ 991982 w 1529750"/>
                  <a:gd name="connsiteY17" fmla="*/ 1431498 h 3971852"/>
                  <a:gd name="connsiteX18" fmla="*/ 855774 w 1529750"/>
                  <a:gd name="connsiteY18" fmla="*/ 1378158 h 3971852"/>
                  <a:gd name="connsiteX19" fmla="*/ 760524 w 1529750"/>
                  <a:gd name="connsiteY19" fmla="*/ 1366728 h 3971852"/>
                  <a:gd name="connsiteX20" fmla="*/ 431912 w 1529750"/>
                  <a:gd name="connsiteY20" fmla="*/ 1363870 h 3971852"/>
                  <a:gd name="connsiteX21" fmla="*/ 390001 w 1529750"/>
                  <a:gd name="connsiteY21" fmla="*/ 1389588 h 3971852"/>
                  <a:gd name="connsiteX22" fmla="*/ 351901 w 1529750"/>
                  <a:gd name="connsiteY22" fmla="*/ 1569610 h 3971852"/>
                  <a:gd name="connsiteX23" fmla="*/ 456676 w 1529750"/>
                  <a:gd name="connsiteY23" fmla="*/ 1840120 h 3971852"/>
                  <a:gd name="connsiteX24" fmla="*/ 866251 w 1529750"/>
                  <a:gd name="connsiteY24" fmla="*/ 2746901 h 3971852"/>
                  <a:gd name="connsiteX25" fmla="*/ 914829 w 1529750"/>
                  <a:gd name="connsiteY25" fmla="*/ 2942163 h 3971852"/>
                  <a:gd name="connsiteX26" fmla="*/ 931022 w 1529750"/>
                  <a:gd name="connsiteY26" fmla="*/ 3085990 h 3971852"/>
                  <a:gd name="connsiteX27" fmla="*/ 872919 w 1529750"/>
                  <a:gd name="connsiteY27" fmla="*/ 3140283 h 3971852"/>
                  <a:gd name="connsiteX28" fmla="*/ 834819 w 1529750"/>
                  <a:gd name="connsiteY28" fmla="*/ 3141235 h 3971852"/>
                  <a:gd name="connsiteX29" fmla="*/ 766239 w 1529750"/>
                  <a:gd name="connsiteY29" fmla="*/ 3150760 h 3971852"/>
                  <a:gd name="connsiteX30" fmla="*/ 811007 w 1529750"/>
                  <a:gd name="connsiteY30" fmla="*/ 3206958 h 3971852"/>
                  <a:gd name="connsiteX31" fmla="*/ 1081517 w 1529750"/>
                  <a:gd name="connsiteY31" fmla="*/ 3461276 h 3971852"/>
                  <a:gd name="connsiteX32" fmla="*/ 1096757 w 1529750"/>
                  <a:gd name="connsiteY32" fmla="*/ 3655585 h 3971852"/>
                  <a:gd name="connsiteX33" fmla="*/ 1095009 w 1529750"/>
                  <a:gd name="connsiteY33" fmla="*/ 3655763 h 3971852"/>
                  <a:gd name="connsiteX34" fmla="*/ 1080713 w 1529750"/>
                  <a:gd name="connsiteY34" fmla="*/ 3672790 h 3971852"/>
                  <a:gd name="connsiteX35" fmla="*/ 1081781 w 1529750"/>
                  <a:gd name="connsiteY35" fmla="*/ 3714481 h 3971852"/>
                  <a:gd name="connsiteX36" fmla="*/ 1098660 w 1529750"/>
                  <a:gd name="connsiteY36" fmla="*/ 3727975 h 3971852"/>
                  <a:gd name="connsiteX37" fmla="*/ 1098662 w 1529750"/>
                  <a:gd name="connsiteY37" fmla="*/ 3727975 h 3971852"/>
                  <a:gd name="connsiteX38" fmla="*/ 1117712 w 1529750"/>
                  <a:gd name="connsiteY38" fmla="*/ 3890853 h 3971852"/>
                  <a:gd name="connsiteX39" fmla="*/ 1112950 w 1529750"/>
                  <a:gd name="connsiteY39" fmla="*/ 3899425 h 3971852"/>
                  <a:gd name="connsiteX40" fmla="*/ 988172 w 1529750"/>
                  <a:gd name="connsiteY40" fmla="*/ 3971815 h 3971852"/>
                  <a:gd name="connsiteX41" fmla="*/ 70914 w 1529750"/>
                  <a:gd name="connsiteY41" fmla="*/ 3968958 h 3971852"/>
                  <a:gd name="connsiteX42" fmla="*/ 18527 w 1529750"/>
                  <a:gd name="connsiteY42" fmla="*/ 3967053 h 3971852"/>
                  <a:gd name="connsiteX43" fmla="*/ 4239 w 1529750"/>
                  <a:gd name="connsiteY43" fmla="*/ 3937525 h 3971852"/>
                  <a:gd name="connsiteX44" fmla="*/ 2766 w 1529750"/>
                  <a:gd name="connsiteY44" fmla="*/ 3778934 h 3971852"/>
                  <a:gd name="connsiteX45" fmla="*/ 1382 w 1529750"/>
                  <a:gd name="connsiteY45" fmla="*/ 3596530 h 3971852"/>
                  <a:gd name="connsiteX46" fmla="*/ 1382 w 1529750"/>
                  <a:gd name="connsiteY46" fmla="*/ 68470 h 3971852"/>
                  <a:gd name="connsiteX47" fmla="*/ 2334 w 1529750"/>
                  <a:gd name="connsiteY47" fmla="*/ 30370 h 3971852"/>
                  <a:gd name="connsiteX48" fmla="*/ 30909 w 1529750"/>
                  <a:gd name="connsiteY48" fmla="*/ 1795 h 3971852"/>
                  <a:gd name="connsiteX49" fmla="*/ 150329 w 1529750"/>
                  <a:gd name="connsiteY49" fmla="*/ 248 h 3971852"/>
                  <a:gd name="connsiteX0" fmla="*/ 148947 w 1528368"/>
                  <a:gd name="connsiteY0" fmla="*/ 248 h 3985781"/>
                  <a:gd name="connsiteX1" fmla="*/ 267652 w 1528368"/>
                  <a:gd name="connsiteY1" fmla="*/ 3700 h 3985781"/>
                  <a:gd name="connsiteX2" fmla="*/ 814387 w 1528368"/>
                  <a:gd name="connsiteY2" fmla="*/ 109428 h 3985781"/>
                  <a:gd name="connsiteX3" fmla="*/ 851535 w 1528368"/>
                  <a:gd name="connsiteY3" fmla="*/ 221823 h 3985781"/>
                  <a:gd name="connsiteX4" fmla="*/ 759142 w 1528368"/>
                  <a:gd name="connsiteY4" fmla="*/ 398035 h 3985781"/>
                  <a:gd name="connsiteX5" fmla="*/ 799147 w 1528368"/>
                  <a:gd name="connsiteY5" fmla="*/ 473283 h 3985781"/>
                  <a:gd name="connsiteX6" fmla="*/ 830580 w 1528368"/>
                  <a:gd name="connsiteY6" fmla="*/ 482808 h 3985781"/>
                  <a:gd name="connsiteX7" fmla="*/ 984885 w 1528368"/>
                  <a:gd name="connsiteY7" fmla="*/ 650448 h 3985781"/>
                  <a:gd name="connsiteX8" fmla="*/ 1052512 w 1528368"/>
                  <a:gd name="connsiteY8" fmla="*/ 779035 h 3985781"/>
                  <a:gd name="connsiteX9" fmla="*/ 1283017 w 1528368"/>
                  <a:gd name="connsiteY9" fmla="*/ 999063 h 3985781"/>
                  <a:gd name="connsiteX10" fmla="*/ 1418272 w 1528368"/>
                  <a:gd name="connsiteY10" fmla="*/ 1076215 h 3985781"/>
                  <a:gd name="connsiteX11" fmla="*/ 1484947 w 1528368"/>
                  <a:gd name="connsiteY11" fmla="*/ 1140033 h 3985781"/>
                  <a:gd name="connsiteX12" fmla="*/ 1527809 w 1528368"/>
                  <a:gd name="connsiteY12" fmla="*/ 1299100 h 3985781"/>
                  <a:gd name="connsiteX13" fmla="*/ 1469707 w 1528368"/>
                  <a:gd name="connsiteY13" fmla="*/ 1442928 h 3985781"/>
                  <a:gd name="connsiteX14" fmla="*/ 1360169 w 1528368"/>
                  <a:gd name="connsiteY14" fmla="*/ 1526748 h 3985781"/>
                  <a:gd name="connsiteX15" fmla="*/ 1178242 w 1528368"/>
                  <a:gd name="connsiteY15" fmla="*/ 1522938 h 3985781"/>
                  <a:gd name="connsiteX16" fmla="*/ 1100137 w 1528368"/>
                  <a:gd name="connsiteY16" fmla="*/ 1468645 h 3985781"/>
                  <a:gd name="connsiteX17" fmla="*/ 990600 w 1528368"/>
                  <a:gd name="connsiteY17" fmla="*/ 1431498 h 3985781"/>
                  <a:gd name="connsiteX18" fmla="*/ 854392 w 1528368"/>
                  <a:gd name="connsiteY18" fmla="*/ 1378158 h 3985781"/>
                  <a:gd name="connsiteX19" fmla="*/ 759142 w 1528368"/>
                  <a:gd name="connsiteY19" fmla="*/ 1366728 h 3985781"/>
                  <a:gd name="connsiteX20" fmla="*/ 430530 w 1528368"/>
                  <a:gd name="connsiteY20" fmla="*/ 1363870 h 3985781"/>
                  <a:gd name="connsiteX21" fmla="*/ 388619 w 1528368"/>
                  <a:gd name="connsiteY21" fmla="*/ 1389588 h 3985781"/>
                  <a:gd name="connsiteX22" fmla="*/ 350519 w 1528368"/>
                  <a:gd name="connsiteY22" fmla="*/ 1569610 h 3985781"/>
                  <a:gd name="connsiteX23" fmla="*/ 455294 w 1528368"/>
                  <a:gd name="connsiteY23" fmla="*/ 1840120 h 3985781"/>
                  <a:gd name="connsiteX24" fmla="*/ 864869 w 1528368"/>
                  <a:gd name="connsiteY24" fmla="*/ 2746901 h 3985781"/>
                  <a:gd name="connsiteX25" fmla="*/ 913447 w 1528368"/>
                  <a:gd name="connsiteY25" fmla="*/ 2942163 h 3985781"/>
                  <a:gd name="connsiteX26" fmla="*/ 929640 w 1528368"/>
                  <a:gd name="connsiteY26" fmla="*/ 3085990 h 3985781"/>
                  <a:gd name="connsiteX27" fmla="*/ 871537 w 1528368"/>
                  <a:gd name="connsiteY27" fmla="*/ 3140283 h 3985781"/>
                  <a:gd name="connsiteX28" fmla="*/ 833437 w 1528368"/>
                  <a:gd name="connsiteY28" fmla="*/ 3141235 h 3985781"/>
                  <a:gd name="connsiteX29" fmla="*/ 764857 w 1528368"/>
                  <a:gd name="connsiteY29" fmla="*/ 3150760 h 3985781"/>
                  <a:gd name="connsiteX30" fmla="*/ 809625 w 1528368"/>
                  <a:gd name="connsiteY30" fmla="*/ 3206958 h 3985781"/>
                  <a:gd name="connsiteX31" fmla="*/ 1080135 w 1528368"/>
                  <a:gd name="connsiteY31" fmla="*/ 3461276 h 3985781"/>
                  <a:gd name="connsiteX32" fmla="*/ 1095375 w 1528368"/>
                  <a:gd name="connsiteY32" fmla="*/ 3655585 h 3985781"/>
                  <a:gd name="connsiteX33" fmla="*/ 1093627 w 1528368"/>
                  <a:gd name="connsiteY33" fmla="*/ 3655763 h 3985781"/>
                  <a:gd name="connsiteX34" fmla="*/ 1079331 w 1528368"/>
                  <a:gd name="connsiteY34" fmla="*/ 3672790 h 3985781"/>
                  <a:gd name="connsiteX35" fmla="*/ 1080399 w 1528368"/>
                  <a:gd name="connsiteY35" fmla="*/ 3714481 h 3985781"/>
                  <a:gd name="connsiteX36" fmla="*/ 1097278 w 1528368"/>
                  <a:gd name="connsiteY36" fmla="*/ 3727975 h 3985781"/>
                  <a:gd name="connsiteX37" fmla="*/ 1097280 w 1528368"/>
                  <a:gd name="connsiteY37" fmla="*/ 3727975 h 3985781"/>
                  <a:gd name="connsiteX38" fmla="*/ 1116330 w 1528368"/>
                  <a:gd name="connsiteY38" fmla="*/ 3890853 h 3985781"/>
                  <a:gd name="connsiteX39" fmla="*/ 1111568 w 1528368"/>
                  <a:gd name="connsiteY39" fmla="*/ 3899425 h 3985781"/>
                  <a:gd name="connsiteX40" fmla="*/ 986790 w 1528368"/>
                  <a:gd name="connsiteY40" fmla="*/ 3971815 h 3985781"/>
                  <a:gd name="connsiteX41" fmla="*/ 69532 w 1528368"/>
                  <a:gd name="connsiteY41" fmla="*/ 3968958 h 3985781"/>
                  <a:gd name="connsiteX42" fmla="*/ 17145 w 1528368"/>
                  <a:gd name="connsiteY42" fmla="*/ 3967053 h 3985781"/>
                  <a:gd name="connsiteX43" fmla="*/ 2857 w 1528368"/>
                  <a:gd name="connsiteY43" fmla="*/ 3937525 h 3985781"/>
                  <a:gd name="connsiteX44" fmla="*/ 0 w 1528368"/>
                  <a:gd name="connsiteY44" fmla="*/ 3596530 h 3985781"/>
                  <a:gd name="connsiteX45" fmla="*/ 0 w 1528368"/>
                  <a:gd name="connsiteY45" fmla="*/ 68470 h 3985781"/>
                  <a:gd name="connsiteX46" fmla="*/ 952 w 1528368"/>
                  <a:gd name="connsiteY46" fmla="*/ 30370 h 3985781"/>
                  <a:gd name="connsiteX47" fmla="*/ 29527 w 1528368"/>
                  <a:gd name="connsiteY47" fmla="*/ 1795 h 3985781"/>
                  <a:gd name="connsiteX48" fmla="*/ 148947 w 1528368"/>
                  <a:gd name="connsiteY48" fmla="*/ 248 h 3985781"/>
                  <a:gd name="connsiteX0" fmla="*/ 148947 w 1528368"/>
                  <a:gd name="connsiteY0" fmla="*/ 248 h 4002315"/>
                  <a:gd name="connsiteX1" fmla="*/ 267652 w 1528368"/>
                  <a:gd name="connsiteY1" fmla="*/ 3700 h 4002315"/>
                  <a:gd name="connsiteX2" fmla="*/ 814387 w 1528368"/>
                  <a:gd name="connsiteY2" fmla="*/ 109428 h 4002315"/>
                  <a:gd name="connsiteX3" fmla="*/ 851535 w 1528368"/>
                  <a:gd name="connsiteY3" fmla="*/ 221823 h 4002315"/>
                  <a:gd name="connsiteX4" fmla="*/ 759142 w 1528368"/>
                  <a:gd name="connsiteY4" fmla="*/ 398035 h 4002315"/>
                  <a:gd name="connsiteX5" fmla="*/ 799147 w 1528368"/>
                  <a:gd name="connsiteY5" fmla="*/ 473283 h 4002315"/>
                  <a:gd name="connsiteX6" fmla="*/ 830580 w 1528368"/>
                  <a:gd name="connsiteY6" fmla="*/ 482808 h 4002315"/>
                  <a:gd name="connsiteX7" fmla="*/ 984885 w 1528368"/>
                  <a:gd name="connsiteY7" fmla="*/ 650448 h 4002315"/>
                  <a:gd name="connsiteX8" fmla="*/ 1052512 w 1528368"/>
                  <a:gd name="connsiteY8" fmla="*/ 779035 h 4002315"/>
                  <a:gd name="connsiteX9" fmla="*/ 1283017 w 1528368"/>
                  <a:gd name="connsiteY9" fmla="*/ 999063 h 4002315"/>
                  <a:gd name="connsiteX10" fmla="*/ 1418272 w 1528368"/>
                  <a:gd name="connsiteY10" fmla="*/ 1076215 h 4002315"/>
                  <a:gd name="connsiteX11" fmla="*/ 1484947 w 1528368"/>
                  <a:gd name="connsiteY11" fmla="*/ 1140033 h 4002315"/>
                  <a:gd name="connsiteX12" fmla="*/ 1527809 w 1528368"/>
                  <a:gd name="connsiteY12" fmla="*/ 1299100 h 4002315"/>
                  <a:gd name="connsiteX13" fmla="*/ 1469707 w 1528368"/>
                  <a:gd name="connsiteY13" fmla="*/ 1442928 h 4002315"/>
                  <a:gd name="connsiteX14" fmla="*/ 1360169 w 1528368"/>
                  <a:gd name="connsiteY14" fmla="*/ 1526748 h 4002315"/>
                  <a:gd name="connsiteX15" fmla="*/ 1178242 w 1528368"/>
                  <a:gd name="connsiteY15" fmla="*/ 1522938 h 4002315"/>
                  <a:gd name="connsiteX16" fmla="*/ 1100137 w 1528368"/>
                  <a:gd name="connsiteY16" fmla="*/ 1468645 h 4002315"/>
                  <a:gd name="connsiteX17" fmla="*/ 990600 w 1528368"/>
                  <a:gd name="connsiteY17" fmla="*/ 1431498 h 4002315"/>
                  <a:gd name="connsiteX18" fmla="*/ 854392 w 1528368"/>
                  <a:gd name="connsiteY18" fmla="*/ 1378158 h 4002315"/>
                  <a:gd name="connsiteX19" fmla="*/ 759142 w 1528368"/>
                  <a:gd name="connsiteY19" fmla="*/ 1366728 h 4002315"/>
                  <a:gd name="connsiteX20" fmla="*/ 430530 w 1528368"/>
                  <a:gd name="connsiteY20" fmla="*/ 1363870 h 4002315"/>
                  <a:gd name="connsiteX21" fmla="*/ 388619 w 1528368"/>
                  <a:gd name="connsiteY21" fmla="*/ 1389588 h 4002315"/>
                  <a:gd name="connsiteX22" fmla="*/ 350519 w 1528368"/>
                  <a:gd name="connsiteY22" fmla="*/ 1569610 h 4002315"/>
                  <a:gd name="connsiteX23" fmla="*/ 455294 w 1528368"/>
                  <a:gd name="connsiteY23" fmla="*/ 1840120 h 4002315"/>
                  <a:gd name="connsiteX24" fmla="*/ 864869 w 1528368"/>
                  <a:gd name="connsiteY24" fmla="*/ 2746901 h 4002315"/>
                  <a:gd name="connsiteX25" fmla="*/ 913447 w 1528368"/>
                  <a:gd name="connsiteY25" fmla="*/ 2942163 h 4002315"/>
                  <a:gd name="connsiteX26" fmla="*/ 929640 w 1528368"/>
                  <a:gd name="connsiteY26" fmla="*/ 3085990 h 4002315"/>
                  <a:gd name="connsiteX27" fmla="*/ 871537 w 1528368"/>
                  <a:gd name="connsiteY27" fmla="*/ 3140283 h 4002315"/>
                  <a:gd name="connsiteX28" fmla="*/ 833437 w 1528368"/>
                  <a:gd name="connsiteY28" fmla="*/ 3141235 h 4002315"/>
                  <a:gd name="connsiteX29" fmla="*/ 764857 w 1528368"/>
                  <a:gd name="connsiteY29" fmla="*/ 3150760 h 4002315"/>
                  <a:gd name="connsiteX30" fmla="*/ 809625 w 1528368"/>
                  <a:gd name="connsiteY30" fmla="*/ 3206958 h 4002315"/>
                  <a:gd name="connsiteX31" fmla="*/ 1080135 w 1528368"/>
                  <a:gd name="connsiteY31" fmla="*/ 3461276 h 4002315"/>
                  <a:gd name="connsiteX32" fmla="*/ 1095375 w 1528368"/>
                  <a:gd name="connsiteY32" fmla="*/ 3655585 h 4002315"/>
                  <a:gd name="connsiteX33" fmla="*/ 1093627 w 1528368"/>
                  <a:gd name="connsiteY33" fmla="*/ 3655763 h 4002315"/>
                  <a:gd name="connsiteX34" fmla="*/ 1079331 w 1528368"/>
                  <a:gd name="connsiteY34" fmla="*/ 3672790 h 4002315"/>
                  <a:gd name="connsiteX35" fmla="*/ 1080399 w 1528368"/>
                  <a:gd name="connsiteY35" fmla="*/ 3714481 h 4002315"/>
                  <a:gd name="connsiteX36" fmla="*/ 1097278 w 1528368"/>
                  <a:gd name="connsiteY36" fmla="*/ 3727975 h 4002315"/>
                  <a:gd name="connsiteX37" fmla="*/ 1097280 w 1528368"/>
                  <a:gd name="connsiteY37" fmla="*/ 3727975 h 4002315"/>
                  <a:gd name="connsiteX38" fmla="*/ 1116330 w 1528368"/>
                  <a:gd name="connsiteY38" fmla="*/ 3890853 h 4002315"/>
                  <a:gd name="connsiteX39" fmla="*/ 1111568 w 1528368"/>
                  <a:gd name="connsiteY39" fmla="*/ 3899425 h 4002315"/>
                  <a:gd name="connsiteX40" fmla="*/ 986790 w 1528368"/>
                  <a:gd name="connsiteY40" fmla="*/ 3971815 h 4002315"/>
                  <a:gd name="connsiteX41" fmla="*/ 69532 w 1528368"/>
                  <a:gd name="connsiteY41" fmla="*/ 3968958 h 4002315"/>
                  <a:gd name="connsiteX42" fmla="*/ 17145 w 1528368"/>
                  <a:gd name="connsiteY42" fmla="*/ 3967053 h 4002315"/>
                  <a:gd name="connsiteX43" fmla="*/ 0 w 1528368"/>
                  <a:gd name="connsiteY43" fmla="*/ 3596530 h 4002315"/>
                  <a:gd name="connsiteX44" fmla="*/ 0 w 1528368"/>
                  <a:gd name="connsiteY44" fmla="*/ 68470 h 4002315"/>
                  <a:gd name="connsiteX45" fmla="*/ 952 w 1528368"/>
                  <a:gd name="connsiteY45" fmla="*/ 30370 h 4002315"/>
                  <a:gd name="connsiteX46" fmla="*/ 29527 w 1528368"/>
                  <a:gd name="connsiteY46" fmla="*/ 1795 h 4002315"/>
                  <a:gd name="connsiteX47" fmla="*/ 148947 w 1528368"/>
                  <a:gd name="connsiteY47" fmla="*/ 248 h 4002315"/>
                  <a:gd name="connsiteX0" fmla="*/ 150114 w 1529535"/>
                  <a:gd name="connsiteY0" fmla="*/ 230703 h 4202307"/>
                  <a:gd name="connsiteX1" fmla="*/ 268819 w 1529535"/>
                  <a:gd name="connsiteY1" fmla="*/ 234155 h 4202307"/>
                  <a:gd name="connsiteX2" fmla="*/ 815554 w 1529535"/>
                  <a:gd name="connsiteY2" fmla="*/ 339883 h 4202307"/>
                  <a:gd name="connsiteX3" fmla="*/ 852702 w 1529535"/>
                  <a:gd name="connsiteY3" fmla="*/ 452278 h 4202307"/>
                  <a:gd name="connsiteX4" fmla="*/ 760309 w 1529535"/>
                  <a:gd name="connsiteY4" fmla="*/ 628490 h 4202307"/>
                  <a:gd name="connsiteX5" fmla="*/ 800314 w 1529535"/>
                  <a:gd name="connsiteY5" fmla="*/ 703738 h 4202307"/>
                  <a:gd name="connsiteX6" fmla="*/ 831747 w 1529535"/>
                  <a:gd name="connsiteY6" fmla="*/ 713263 h 4202307"/>
                  <a:gd name="connsiteX7" fmla="*/ 986052 w 1529535"/>
                  <a:gd name="connsiteY7" fmla="*/ 880903 h 4202307"/>
                  <a:gd name="connsiteX8" fmla="*/ 1053679 w 1529535"/>
                  <a:gd name="connsiteY8" fmla="*/ 1009490 h 4202307"/>
                  <a:gd name="connsiteX9" fmla="*/ 1284184 w 1529535"/>
                  <a:gd name="connsiteY9" fmla="*/ 1229518 h 4202307"/>
                  <a:gd name="connsiteX10" fmla="*/ 1419439 w 1529535"/>
                  <a:gd name="connsiteY10" fmla="*/ 1306670 h 4202307"/>
                  <a:gd name="connsiteX11" fmla="*/ 1486114 w 1529535"/>
                  <a:gd name="connsiteY11" fmla="*/ 1370488 h 4202307"/>
                  <a:gd name="connsiteX12" fmla="*/ 1528976 w 1529535"/>
                  <a:gd name="connsiteY12" fmla="*/ 1529555 h 4202307"/>
                  <a:gd name="connsiteX13" fmla="*/ 1470874 w 1529535"/>
                  <a:gd name="connsiteY13" fmla="*/ 1673383 h 4202307"/>
                  <a:gd name="connsiteX14" fmla="*/ 1361336 w 1529535"/>
                  <a:gd name="connsiteY14" fmla="*/ 1757203 h 4202307"/>
                  <a:gd name="connsiteX15" fmla="*/ 1179409 w 1529535"/>
                  <a:gd name="connsiteY15" fmla="*/ 1753393 h 4202307"/>
                  <a:gd name="connsiteX16" fmla="*/ 1101304 w 1529535"/>
                  <a:gd name="connsiteY16" fmla="*/ 1699100 h 4202307"/>
                  <a:gd name="connsiteX17" fmla="*/ 991767 w 1529535"/>
                  <a:gd name="connsiteY17" fmla="*/ 1661953 h 4202307"/>
                  <a:gd name="connsiteX18" fmla="*/ 855559 w 1529535"/>
                  <a:gd name="connsiteY18" fmla="*/ 1608613 h 4202307"/>
                  <a:gd name="connsiteX19" fmla="*/ 760309 w 1529535"/>
                  <a:gd name="connsiteY19" fmla="*/ 1597183 h 4202307"/>
                  <a:gd name="connsiteX20" fmla="*/ 431697 w 1529535"/>
                  <a:gd name="connsiteY20" fmla="*/ 1594325 h 4202307"/>
                  <a:gd name="connsiteX21" fmla="*/ 389786 w 1529535"/>
                  <a:gd name="connsiteY21" fmla="*/ 1620043 h 4202307"/>
                  <a:gd name="connsiteX22" fmla="*/ 351686 w 1529535"/>
                  <a:gd name="connsiteY22" fmla="*/ 1800065 h 4202307"/>
                  <a:gd name="connsiteX23" fmla="*/ 456461 w 1529535"/>
                  <a:gd name="connsiteY23" fmla="*/ 2070575 h 4202307"/>
                  <a:gd name="connsiteX24" fmla="*/ 866036 w 1529535"/>
                  <a:gd name="connsiteY24" fmla="*/ 2977356 h 4202307"/>
                  <a:gd name="connsiteX25" fmla="*/ 914614 w 1529535"/>
                  <a:gd name="connsiteY25" fmla="*/ 3172618 h 4202307"/>
                  <a:gd name="connsiteX26" fmla="*/ 930807 w 1529535"/>
                  <a:gd name="connsiteY26" fmla="*/ 3316445 h 4202307"/>
                  <a:gd name="connsiteX27" fmla="*/ 872704 w 1529535"/>
                  <a:gd name="connsiteY27" fmla="*/ 3370738 h 4202307"/>
                  <a:gd name="connsiteX28" fmla="*/ 834604 w 1529535"/>
                  <a:gd name="connsiteY28" fmla="*/ 3371690 h 4202307"/>
                  <a:gd name="connsiteX29" fmla="*/ 766024 w 1529535"/>
                  <a:gd name="connsiteY29" fmla="*/ 3381215 h 4202307"/>
                  <a:gd name="connsiteX30" fmla="*/ 810792 w 1529535"/>
                  <a:gd name="connsiteY30" fmla="*/ 3437413 h 4202307"/>
                  <a:gd name="connsiteX31" fmla="*/ 1081302 w 1529535"/>
                  <a:gd name="connsiteY31" fmla="*/ 3691731 h 4202307"/>
                  <a:gd name="connsiteX32" fmla="*/ 1096542 w 1529535"/>
                  <a:gd name="connsiteY32" fmla="*/ 3886040 h 4202307"/>
                  <a:gd name="connsiteX33" fmla="*/ 1094794 w 1529535"/>
                  <a:gd name="connsiteY33" fmla="*/ 3886218 h 4202307"/>
                  <a:gd name="connsiteX34" fmla="*/ 1080498 w 1529535"/>
                  <a:gd name="connsiteY34" fmla="*/ 3903245 h 4202307"/>
                  <a:gd name="connsiteX35" fmla="*/ 1081566 w 1529535"/>
                  <a:gd name="connsiteY35" fmla="*/ 3944936 h 4202307"/>
                  <a:gd name="connsiteX36" fmla="*/ 1098445 w 1529535"/>
                  <a:gd name="connsiteY36" fmla="*/ 3958430 h 4202307"/>
                  <a:gd name="connsiteX37" fmla="*/ 1098447 w 1529535"/>
                  <a:gd name="connsiteY37" fmla="*/ 3958430 h 4202307"/>
                  <a:gd name="connsiteX38" fmla="*/ 1117497 w 1529535"/>
                  <a:gd name="connsiteY38" fmla="*/ 4121308 h 4202307"/>
                  <a:gd name="connsiteX39" fmla="*/ 1112735 w 1529535"/>
                  <a:gd name="connsiteY39" fmla="*/ 4129880 h 4202307"/>
                  <a:gd name="connsiteX40" fmla="*/ 987957 w 1529535"/>
                  <a:gd name="connsiteY40" fmla="*/ 4202270 h 4202307"/>
                  <a:gd name="connsiteX41" fmla="*/ 70699 w 1529535"/>
                  <a:gd name="connsiteY41" fmla="*/ 4199413 h 4202307"/>
                  <a:gd name="connsiteX42" fmla="*/ 18312 w 1529535"/>
                  <a:gd name="connsiteY42" fmla="*/ 4197508 h 4202307"/>
                  <a:gd name="connsiteX43" fmla="*/ 1167 w 1529535"/>
                  <a:gd name="connsiteY43" fmla="*/ 298925 h 4202307"/>
                  <a:gd name="connsiteX44" fmla="*/ 2119 w 1529535"/>
                  <a:gd name="connsiteY44" fmla="*/ 260825 h 4202307"/>
                  <a:gd name="connsiteX45" fmla="*/ 30694 w 1529535"/>
                  <a:gd name="connsiteY45" fmla="*/ 232250 h 4202307"/>
                  <a:gd name="connsiteX46" fmla="*/ 150114 w 1529535"/>
                  <a:gd name="connsiteY46" fmla="*/ 230703 h 4202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529535" h="4202307">
                    <a:moveTo>
                      <a:pt x="150114" y="230703"/>
                    </a:moveTo>
                    <a:cubicBezTo>
                      <a:pt x="189761" y="230107"/>
                      <a:pt x="229290" y="230345"/>
                      <a:pt x="268819" y="234155"/>
                    </a:cubicBezTo>
                    <a:cubicBezTo>
                      <a:pt x="458367" y="233203"/>
                      <a:pt x="640294" y="267493"/>
                      <a:pt x="815554" y="339883"/>
                    </a:cubicBezTo>
                    <a:cubicBezTo>
                      <a:pt x="887944" y="369410"/>
                      <a:pt x="892707" y="384650"/>
                      <a:pt x="852702" y="452278"/>
                    </a:cubicBezTo>
                    <a:cubicBezTo>
                      <a:pt x="819364" y="509428"/>
                      <a:pt x="780311" y="563720"/>
                      <a:pt x="760309" y="628490"/>
                    </a:cubicBezTo>
                    <a:cubicBezTo>
                      <a:pt x="747927" y="669448"/>
                      <a:pt x="760309" y="692308"/>
                      <a:pt x="800314" y="703738"/>
                    </a:cubicBezTo>
                    <a:cubicBezTo>
                      <a:pt x="810792" y="706595"/>
                      <a:pt x="821269" y="710405"/>
                      <a:pt x="831747" y="713263"/>
                    </a:cubicBezTo>
                    <a:cubicBezTo>
                      <a:pt x="917472" y="737075"/>
                      <a:pt x="976527" y="783748"/>
                      <a:pt x="986052" y="880903"/>
                    </a:cubicBezTo>
                    <a:cubicBezTo>
                      <a:pt x="990814" y="930433"/>
                      <a:pt x="1019389" y="972343"/>
                      <a:pt x="1053679" y="1009490"/>
                    </a:cubicBezTo>
                    <a:cubicBezTo>
                      <a:pt x="1126069" y="1086643"/>
                      <a:pt x="1202269" y="1160938"/>
                      <a:pt x="1284184" y="1229518"/>
                    </a:cubicBezTo>
                    <a:cubicBezTo>
                      <a:pt x="1325142" y="1263808"/>
                      <a:pt x="1371814" y="1286668"/>
                      <a:pt x="1419439" y="1306670"/>
                    </a:cubicBezTo>
                    <a:cubicBezTo>
                      <a:pt x="1449919" y="1320005"/>
                      <a:pt x="1471826" y="1340960"/>
                      <a:pt x="1486114" y="1370488"/>
                    </a:cubicBezTo>
                    <a:cubicBezTo>
                      <a:pt x="1510880" y="1420970"/>
                      <a:pt x="1526119" y="1474310"/>
                      <a:pt x="1528976" y="1529555"/>
                    </a:cubicBezTo>
                    <a:cubicBezTo>
                      <a:pt x="1532786" y="1585753"/>
                      <a:pt x="1517547" y="1636235"/>
                      <a:pt x="1470874" y="1673383"/>
                    </a:cubicBezTo>
                    <a:cubicBezTo>
                      <a:pt x="1434679" y="1701958"/>
                      <a:pt x="1399436" y="1731485"/>
                      <a:pt x="1361336" y="1757203"/>
                    </a:cubicBezTo>
                    <a:cubicBezTo>
                      <a:pt x="1301329" y="1797208"/>
                      <a:pt x="1239417" y="1796255"/>
                      <a:pt x="1179409" y="1753393"/>
                    </a:cubicBezTo>
                    <a:cubicBezTo>
                      <a:pt x="1153692" y="1735295"/>
                      <a:pt x="1127974" y="1716245"/>
                      <a:pt x="1101304" y="1699100"/>
                    </a:cubicBezTo>
                    <a:cubicBezTo>
                      <a:pt x="1067967" y="1677193"/>
                      <a:pt x="1032724" y="1666715"/>
                      <a:pt x="991767" y="1661953"/>
                    </a:cubicBezTo>
                    <a:cubicBezTo>
                      <a:pt x="944142" y="1655285"/>
                      <a:pt x="899374" y="1630520"/>
                      <a:pt x="855559" y="1608613"/>
                    </a:cubicBezTo>
                    <a:cubicBezTo>
                      <a:pt x="824127" y="1592420"/>
                      <a:pt x="796504" y="1589563"/>
                      <a:pt x="760309" y="1597183"/>
                    </a:cubicBezTo>
                    <a:cubicBezTo>
                      <a:pt x="650772" y="1619090"/>
                      <a:pt x="540282" y="1625758"/>
                      <a:pt x="431697" y="1594325"/>
                    </a:cubicBezTo>
                    <a:cubicBezTo>
                      <a:pt x="404074" y="1585753"/>
                      <a:pt x="397407" y="1603850"/>
                      <a:pt x="389786" y="1620043"/>
                    </a:cubicBezTo>
                    <a:cubicBezTo>
                      <a:pt x="362164" y="1677193"/>
                      <a:pt x="363117" y="1740058"/>
                      <a:pt x="351686" y="1800065"/>
                    </a:cubicBezTo>
                    <a:cubicBezTo>
                      <a:pt x="328827" y="1914365"/>
                      <a:pt x="368832" y="1993423"/>
                      <a:pt x="456461" y="2070575"/>
                    </a:cubicBezTo>
                    <a:cubicBezTo>
                      <a:pt x="728877" y="2309653"/>
                      <a:pt x="833652" y="2627788"/>
                      <a:pt x="866036" y="2977356"/>
                    </a:cubicBezTo>
                    <a:cubicBezTo>
                      <a:pt x="871752" y="3044983"/>
                      <a:pt x="877467" y="3111658"/>
                      <a:pt x="914614" y="3172618"/>
                    </a:cubicBezTo>
                    <a:cubicBezTo>
                      <a:pt x="940332" y="3215481"/>
                      <a:pt x="936522" y="3267868"/>
                      <a:pt x="930807" y="3316445"/>
                    </a:cubicBezTo>
                    <a:cubicBezTo>
                      <a:pt x="926997" y="3347878"/>
                      <a:pt x="904136" y="3365976"/>
                      <a:pt x="872704" y="3370738"/>
                    </a:cubicBezTo>
                    <a:cubicBezTo>
                      <a:pt x="860322" y="3372643"/>
                      <a:pt x="846986" y="3369785"/>
                      <a:pt x="834604" y="3371690"/>
                    </a:cubicBezTo>
                    <a:cubicBezTo>
                      <a:pt x="810792" y="3374548"/>
                      <a:pt x="774597" y="3358356"/>
                      <a:pt x="766024" y="3381215"/>
                    </a:cubicBezTo>
                    <a:cubicBezTo>
                      <a:pt x="758404" y="3402170"/>
                      <a:pt x="792694" y="3420268"/>
                      <a:pt x="810792" y="3437413"/>
                    </a:cubicBezTo>
                    <a:cubicBezTo>
                      <a:pt x="900327" y="3523138"/>
                      <a:pt x="992719" y="3605053"/>
                      <a:pt x="1081302" y="3691731"/>
                    </a:cubicBezTo>
                    <a:cubicBezTo>
                      <a:pt x="1145119" y="3754595"/>
                      <a:pt x="1147024" y="3807935"/>
                      <a:pt x="1096542" y="3886040"/>
                    </a:cubicBezTo>
                    <a:lnTo>
                      <a:pt x="1094794" y="3886218"/>
                    </a:lnTo>
                    <a:lnTo>
                      <a:pt x="1080498" y="3903245"/>
                    </a:lnTo>
                    <a:cubicBezTo>
                      <a:pt x="1071323" y="3917443"/>
                      <a:pt x="1069532" y="3931341"/>
                      <a:pt x="1081566" y="3944936"/>
                    </a:cubicBezTo>
                    <a:lnTo>
                      <a:pt x="1098445" y="3958430"/>
                    </a:lnTo>
                    <a:lnTo>
                      <a:pt x="1098447" y="3958430"/>
                    </a:lnTo>
                    <a:cubicBezTo>
                      <a:pt x="1155597" y="4021295"/>
                      <a:pt x="1159407" y="4050822"/>
                      <a:pt x="1117497" y="4121308"/>
                    </a:cubicBezTo>
                    <a:cubicBezTo>
                      <a:pt x="1115592" y="4124165"/>
                      <a:pt x="1113687" y="4127022"/>
                      <a:pt x="1112735" y="4129880"/>
                    </a:cubicBezTo>
                    <a:cubicBezTo>
                      <a:pt x="1088922" y="4186078"/>
                      <a:pt x="1050822" y="4203222"/>
                      <a:pt x="987957" y="4202270"/>
                    </a:cubicBezTo>
                    <a:cubicBezTo>
                      <a:pt x="682204" y="4197508"/>
                      <a:pt x="376452" y="4200365"/>
                      <a:pt x="70699" y="4199413"/>
                    </a:cubicBezTo>
                    <a:cubicBezTo>
                      <a:pt x="53554" y="4199413"/>
                      <a:pt x="36410" y="4198460"/>
                      <a:pt x="18312" y="4197508"/>
                    </a:cubicBezTo>
                    <a:cubicBezTo>
                      <a:pt x="6723" y="3547427"/>
                      <a:pt x="3866" y="955039"/>
                      <a:pt x="1167" y="298925"/>
                    </a:cubicBezTo>
                    <a:cubicBezTo>
                      <a:pt x="-1532" y="-357189"/>
                      <a:pt x="1167" y="273208"/>
                      <a:pt x="2119" y="260825"/>
                    </a:cubicBezTo>
                    <a:cubicBezTo>
                      <a:pt x="4024" y="242728"/>
                      <a:pt x="9739" y="231298"/>
                      <a:pt x="30694" y="232250"/>
                    </a:cubicBezTo>
                    <a:lnTo>
                      <a:pt x="150114" y="230703"/>
                    </a:lnTo>
                    <a:close/>
                  </a:path>
                </a:pathLst>
              </a:custGeom>
              <a:solidFill>
                <a:schemeClr val="accent4">
                  <a:lumMod val="75000"/>
                </a:schemeClr>
              </a:solidFill>
              <a:ln w="9525" cap="flat">
                <a:noFill/>
                <a:prstDash val="solid"/>
                <a:miter/>
              </a:ln>
            </p:spPr>
            <p:txBody>
              <a:bodyPr rtlCol="0" anchor="ctr"/>
              <a:lstStyle/>
              <a:p>
                <a:endParaRPr lang="en-US" dirty="0"/>
              </a:p>
            </p:txBody>
          </p:sp>
          <p:sp>
            <p:nvSpPr>
              <p:cNvPr id="5" name="Freeform: Shape 4">
                <a:extLst>
                  <a:ext uri="{FF2B5EF4-FFF2-40B4-BE49-F238E27FC236}">
                    <a16:creationId xmlns:a16="http://schemas.microsoft.com/office/drawing/2014/main" id="{738A693B-EAD5-4B0B-A35D-28359243AC78}"/>
                  </a:ext>
                </a:extLst>
              </p:cNvPr>
              <p:cNvSpPr/>
              <p:nvPr/>
            </p:nvSpPr>
            <p:spPr>
              <a:xfrm>
                <a:off x="9485893" y="6362292"/>
                <a:ext cx="1086856" cy="90855"/>
              </a:xfrm>
              <a:custGeom>
                <a:avLst/>
                <a:gdLst>
                  <a:gd name="connsiteX0" fmla="*/ 1058519 w 1086856"/>
                  <a:gd name="connsiteY0" fmla="*/ 51 h 90855"/>
                  <a:gd name="connsiteX1" fmla="*/ 1084951 w 1086856"/>
                  <a:gd name="connsiteY1" fmla="*/ 10885 h 90855"/>
                  <a:gd name="connsiteX2" fmla="*/ 1086856 w 1086856"/>
                  <a:gd name="connsiteY2" fmla="*/ 85181 h 90855"/>
                  <a:gd name="connsiteX3" fmla="*/ 121021 w 1086856"/>
                  <a:gd name="connsiteY3" fmla="*/ 86133 h 90855"/>
                  <a:gd name="connsiteX4" fmla="*/ 6721 w 1086856"/>
                  <a:gd name="connsiteY4" fmla="*/ 87085 h 90855"/>
                  <a:gd name="connsiteX5" fmla="*/ 0 w 1086856"/>
                  <a:gd name="connsiteY5" fmla="*/ 90855 h 90855"/>
                  <a:gd name="connsiteX6" fmla="*/ 0 w 1086856"/>
                  <a:gd name="connsiteY6" fmla="*/ 411 h 90855"/>
                  <a:gd name="connsiteX7" fmla="*/ 1030658 w 1086856"/>
                  <a:gd name="connsiteY7" fmla="*/ 1360 h 90855"/>
                  <a:gd name="connsiteX8" fmla="*/ 1058519 w 1086856"/>
                  <a:gd name="connsiteY8" fmla="*/ 51 h 9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6856" h="90855">
                    <a:moveTo>
                      <a:pt x="1058519" y="51"/>
                    </a:moveTo>
                    <a:cubicBezTo>
                      <a:pt x="1067806" y="408"/>
                      <a:pt x="1076855" y="2789"/>
                      <a:pt x="1084951" y="10885"/>
                    </a:cubicBezTo>
                    <a:cubicBezTo>
                      <a:pt x="1059233" y="36603"/>
                      <a:pt x="1047804" y="61368"/>
                      <a:pt x="1086856" y="85181"/>
                    </a:cubicBezTo>
                    <a:cubicBezTo>
                      <a:pt x="764911" y="85181"/>
                      <a:pt x="442966" y="86133"/>
                      <a:pt x="121021" y="86133"/>
                    </a:cubicBezTo>
                    <a:cubicBezTo>
                      <a:pt x="82921" y="86133"/>
                      <a:pt x="44821" y="86133"/>
                      <a:pt x="6721" y="87085"/>
                    </a:cubicBezTo>
                    <a:lnTo>
                      <a:pt x="0" y="90855"/>
                    </a:lnTo>
                    <a:lnTo>
                      <a:pt x="0" y="411"/>
                    </a:lnTo>
                    <a:lnTo>
                      <a:pt x="1030658" y="1360"/>
                    </a:lnTo>
                    <a:cubicBezTo>
                      <a:pt x="1039707" y="1360"/>
                      <a:pt x="1049232" y="-306"/>
                      <a:pt x="1058519" y="51"/>
                    </a:cubicBezTo>
                    <a:close/>
                  </a:path>
                </a:pathLst>
              </a:custGeom>
              <a:solidFill>
                <a:schemeClr val="accent4">
                  <a:lumMod val="50000"/>
                </a:schemeClr>
              </a:solidFill>
              <a:ln w="9525" cap="flat">
                <a:noFill/>
                <a:prstDash val="solid"/>
                <a:miter/>
              </a:ln>
            </p:spPr>
            <p:txBody>
              <a:bodyPr rtlCol="0" anchor="ctr"/>
              <a:lstStyle/>
              <a:p>
                <a:endParaRPr lang="en-US"/>
              </a:p>
            </p:txBody>
          </p:sp>
        </p:grpSp>
        <p:grpSp>
          <p:nvGrpSpPr>
            <p:cNvPr id="6" name="Group 5">
              <a:extLst>
                <a:ext uri="{FF2B5EF4-FFF2-40B4-BE49-F238E27FC236}">
                  <a16:creationId xmlns:a16="http://schemas.microsoft.com/office/drawing/2014/main" id="{D7E8FEAA-5C02-420B-9967-EBD00A6CCA97}"/>
                </a:ext>
              </a:extLst>
            </p:cNvPr>
            <p:cNvGrpSpPr/>
            <p:nvPr/>
          </p:nvGrpSpPr>
          <p:grpSpPr>
            <a:xfrm>
              <a:off x="5434682" y="1875469"/>
              <a:ext cx="875654" cy="4134905"/>
              <a:chOff x="3110466" y="133287"/>
              <a:chExt cx="1380997" cy="6521178"/>
            </a:xfrm>
          </p:grpSpPr>
          <p:sp>
            <p:nvSpPr>
              <p:cNvPr id="7" name="Freeform: Shape 6">
                <a:extLst>
                  <a:ext uri="{FF2B5EF4-FFF2-40B4-BE49-F238E27FC236}">
                    <a16:creationId xmlns:a16="http://schemas.microsoft.com/office/drawing/2014/main" id="{B82D17F8-2C82-41AC-9D7D-EA59EEEE3BB6}"/>
                  </a:ext>
                </a:extLst>
              </p:cNvPr>
              <p:cNvSpPr/>
              <p:nvPr/>
            </p:nvSpPr>
            <p:spPr>
              <a:xfrm>
                <a:off x="3110466" y="133287"/>
                <a:ext cx="1380997" cy="6521178"/>
              </a:xfrm>
              <a:custGeom>
                <a:avLst/>
                <a:gdLst>
                  <a:gd name="connsiteX0" fmla="*/ 33094 w 1379929"/>
                  <a:gd name="connsiteY0" fmla="*/ 2268 h 6522842"/>
                  <a:gd name="connsiteX1" fmla="*/ 408379 w 1379929"/>
                  <a:gd name="connsiteY1" fmla="*/ 9888 h 6522842"/>
                  <a:gd name="connsiteX2" fmla="*/ 500771 w 1379929"/>
                  <a:gd name="connsiteY2" fmla="*/ 107043 h 6522842"/>
                  <a:gd name="connsiteX3" fmla="*/ 508392 w 1379929"/>
                  <a:gd name="connsiteY3" fmla="*/ 387078 h 6522842"/>
                  <a:gd name="connsiteX4" fmla="*/ 500771 w 1379929"/>
                  <a:gd name="connsiteY4" fmla="*/ 967150 h 6522842"/>
                  <a:gd name="connsiteX5" fmla="*/ 395044 w 1379929"/>
                  <a:gd name="connsiteY5" fmla="*/ 1118598 h 6522842"/>
                  <a:gd name="connsiteX6" fmla="*/ 366469 w 1379929"/>
                  <a:gd name="connsiteY6" fmla="*/ 1161460 h 6522842"/>
                  <a:gd name="connsiteX7" fmla="*/ 384567 w 1379929"/>
                  <a:gd name="connsiteY7" fmla="*/ 1321480 h 6522842"/>
                  <a:gd name="connsiteX8" fmla="*/ 451242 w 1379929"/>
                  <a:gd name="connsiteY8" fmla="*/ 1371963 h 6522842"/>
                  <a:gd name="connsiteX9" fmla="*/ 708417 w 1379929"/>
                  <a:gd name="connsiteY9" fmla="*/ 1436733 h 6522842"/>
                  <a:gd name="connsiteX10" fmla="*/ 799857 w 1379929"/>
                  <a:gd name="connsiteY10" fmla="*/ 1486263 h 6522842"/>
                  <a:gd name="connsiteX11" fmla="*/ 867484 w 1379929"/>
                  <a:gd name="connsiteY11" fmla="*/ 1693908 h 6522842"/>
                  <a:gd name="connsiteX12" fmla="*/ 747469 w 1379929"/>
                  <a:gd name="connsiteY12" fmla="*/ 1931080 h 6522842"/>
                  <a:gd name="connsiteX13" fmla="*/ 511249 w 1379929"/>
                  <a:gd name="connsiteY13" fmla="*/ 2343513 h 6522842"/>
                  <a:gd name="connsiteX14" fmla="*/ 516964 w 1379929"/>
                  <a:gd name="connsiteY14" fmla="*/ 2436859 h 6522842"/>
                  <a:gd name="connsiteX15" fmla="*/ 500771 w 1379929"/>
                  <a:gd name="connsiteY15" fmla="*/ 2573065 h 6522842"/>
                  <a:gd name="connsiteX16" fmla="*/ 457909 w 1379929"/>
                  <a:gd name="connsiteY16" fmla="*/ 2602593 h 6522842"/>
                  <a:gd name="connsiteX17" fmla="*/ 470292 w 1379929"/>
                  <a:gd name="connsiteY17" fmla="*/ 2741658 h 6522842"/>
                  <a:gd name="connsiteX18" fmla="*/ 551254 w 1379929"/>
                  <a:gd name="connsiteY18" fmla="*/ 2832145 h 6522842"/>
                  <a:gd name="connsiteX19" fmla="*/ 596021 w 1379929"/>
                  <a:gd name="connsiteY19" fmla="*/ 2892153 h 6522842"/>
                  <a:gd name="connsiteX20" fmla="*/ 634121 w 1379929"/>
                  <a:gd name="connsiteY20" fmla="*/ 3030265 h 6522842"/>
                  <a:gd name="connsiteX21" fmla="*/ 532204 w 1379929"/>
                  <a:gd name="connsiteY21" fmla="*/ 3109323 h 6522842"/>
                  <a:gd name="connsiteX22" fmla="*/ 504582 w 1379929"/>
                  <a:gd name="connsiteY22" fmla="*/ 3114085 h 6522842"/>
                  <a:gd name="connsiteX23" fmla="*/ 404569 w 1379929"/>
                  <a:gd name="connsiteY23" fmla="*/ 3214098 h 6522842"/>
                  <a:gd name="connsiteX24" fmla="*/ 415046 w 1379929"/>
                  <a:gd name="connsiteY24" fmla="*/ 3717970 h 6522842"/>
                  <a:gd name="connsiteX25" fmla="*/ 451242 w 1379929"/>
                  <a:gd name="connsiteY25" fmla="*/ 4249465 h 6522842"/>
                  <a:gd name="connsiteX26" fmla="*/ 610309 w 1379929"/>
                  <a:gd name="connsiteY26" fmla="*/ 5068615 h 6522842"/>
                  <a:gd name="connsiteX27" fmla="*/ 676032 w 1379929"/>
                  <a:gd name="connsiteY27" fmla="*/ 5122908 h 6522842"/>
                  <a:gd name="connsiteX28" fmla="*/ 760804 w 1379929"/>
                  <a:gd name="connsiteY28" fmla="*/ 5131480 h 6522842"/>
                  <a:gd name="connsiteX29" fmla="*/ 838909 w 1379929"/>
                  <a:gd name="connsiteY29" fmla="*/ 5221968 h 6522842"/>
                  <a:gd name="connsiteX30" fmla="*/ 835099 w 1379929"/>
                  <a:gd name="connsiteY30" fmla="*/ 5398180 h 6522842"/>
                  <a:gd name="connsiteX31" fmla="*/ 859864 w 1379929"/>
                  <a:gd name="connsiteY31" fmla="*/ 5463903 h 6522842"/>
                  <a:gd name="connsiteX32" fmla="*/ 1063699 w 1379929"/>
                  <a:gd name="connsiteY32" fmla="*/ 5642021 h 6522842"/>
                  <a:gd name="connsiteX33" fmla="*/ 1198954 w 1379929"/>
                  <a:gd name="connsiteY33" fmla="*/ 5750605 h 6522842"/>
                  <a:gd name="connsiteX34" fmla="*/ 1304682 w 1379929"/>
                  <a:gd name="connsiteY34" fmla="*/ 5853475 h 6522842"/>
                  <a:gd name="connsiteX35" fmla="*/ 1336114 w 1379929"/>
                  <a:gd name="connsiteY35" fmla="*/ 6101125 h 6522842"/>
                  <a:gd name="connsiteX36" fmla="*/ 1295529 w 1379929"/>
                  <a:gd name="connsiteY36" fmla="*/ 6172786 h 6522842"/>
                  <a:gd name="connsiteX37" fmla="*/ 1297791 w 1379929"/>
                  <a:gd name="connsiteY37" fmla="*/ 6200330 h 6522842"/>
                  <a:gd name="connsiteX38" fmla="*/ 1306587 w 1379929"/>
                  <a:gd name="connsiteY38" fmla="*/ 6202089 h 6522842"/>
                  <a:gd name="connsiteX39" fmla="*/ 1358826 w 1379929"/>
                  <a:gd name="connsiteY39" fmla="*/ 6256338 h 6522842"/>
                  <a:gd name="connsiteX40" fmla="*/ 1359914 w 1379929"/>
                  <a:gd name="connsiteY40" fmla="*/ 6284611 h 6522842"/>
                  <a:gd name="connsiteX41" fmla="*/ 1366266 w 1379929"/>
                  <a:gd name="connsiteY41" fmla="*/ 6289468 h 6522842"/>
                  <a:gd name="connsiteX42" fmla="*/ 1379929 w 1379929"/>
                  <a:gd name="connsiteY42" fmla="*/ 6342108 h 6522842"/>
                  <a:gd name="connsiteX43" fmla="*/ 1219909 w 1379929"/>
                  <a:gd name="connsiteY43" fmla="*/ 6521178 h 6522842"/>
                  <a:gd name="connsiteX44" fmla="*/ 903679 w 1379929"/>
                  <a:gd name="connsiteY44" fmla="*/ 6514511 h 6522842"/>
                  <a:gd name="connsiteX45" fmla="*/ 87386 w 1379929"/>
                  <a:gd name="connsiteY45" fmla="*/ 6503081 h 6522842"/>
                  <a:gd name="connsiteX46" fmla="*/ 31189 w 1379929"/>
                  <a:gd name="connsiteY46" fmla="*/ 6498318 h 6522842"/>
                  <a:gd name="connsiteX47" fmla="*/ 16723 w 1379929"/>
                  <a:gd name="connsiteY47" fmla="*/ 6337584 h 6522842"/>
                  <a:gd name="connsiteX48" fmla="*/ 28615 w 1379929"/>
                  <a:gd name="connsiteY48" fmla="*/ 6286862 h 6522842"/>
                  <a:gd name="connsiteX49" fmla="*/ 0 w 1379929"/>
                  <a:gd name="connsiteY49" fmla="*/ 6286862 h 6522842"/>
                  <a:gd name="connsiteX50" fmla="*/ 0 w 1379929"/>
                  <a:gd name="connsiteY50" fmla="*/ 6199306 h 6522842"/>
                  <a:gd name="connsiteX51" fmla="*/ 23712 w 1379929"/>
                  <a:gd name="connsiteY51" fmla="*/ 6199252 h 6522842"/>
                  <a:gd name="connsiteX52" fmla="*/ 15949 w 1379929"/>
                  <a:gd name="connsiteY52" fmla="*/ 6183160 h 6522842"/>
                  <a:gd name="connsiteX53" fmla="*/ 13092 w 1379929"/>
                  <a:gd name="connsiteY53" fmla="*/ 6157323 h 6522842"/>
                  <a:gd name="connsiteX54" fmla="*/ 12139 w 1379929"/>
                  <a:gd name="connsiteY54" fmla="*/ 6100173 h 6522842"/>
                  <a:gd name="connsiteX55" fmla="*/ 12139 w 1379929"/>
                  <a:gd name="connsiteY55" fmla="*/ 110853 h 6522842"/>
                  <a:gd name="connsiteX56" fmla="*/ 33094 w 1379929"/>
                  <a:gd name="connsiteY56" fmla="*/ 2268 h 6522842"/>
                  <a:gd name="connsiteX0" fmla="*/ 33094 w 1379929"/>
                  <a:gd name="connsiteY0" fmla="*/ 2268 h 6521178"/>
                  <a:gd name="connsiteX1" fmla="*/ 408379 w 1379929"/>
                  <a:gd name="connsiteY1" fmla="*/ 9888 h 6521178"/>
                  <a:gd name="connsiteX2" fmla="*/ 500771 w 1379929"/>
                  <a:gd name="connsiteY2" fmla="*/ 107043 h 6521178"/>
                  <a:gd name="connsiteX3" fmla="*/ 508392 w 1379929"/>
                  <a:gd name="connsiteY3" fmla="*/ 387078 h 6521178"/>
                  <a:gd name="connsiteX4" fmla="*/ 500771 w 1379929"/>
                  <a:gd name="connsiteY4" fmla="*/ 967150 h 6521178"/>
                  <a:gd name="connsiteX5" fmla="*/ 395044 w 1379929"/>
                  <a:gd name="connsiteY5" fmla="*/ 1118598 h 6521178"/>
                  <a:gd name="connsiteX6" fmla="*/ 366469 w 1379929"/>
                  <a:gd name="connsiteY6" fmla="*/ 1161460 h 6521178"/>
                  <a:gd name="connsiteX7" fmla="*/ 384567 w 1379929"/>
                  <a:gd name="connsiteY7" fmla="*/ 1321480 h 6521178"/>
                  <a:gd name="connsiteX8" fmla="*/ 451242 w 1379929"/>
                  <a:gd name="connsiteY8" fmla="*/ 1371963 h 6521178"/>
                  <a:gd name="connsiteX9" fmla="*/ 708417 w 1379929"/>
                  <a:gd name="connsiteY9" fmla="*/ 1436733 h 6521178"/>
                  <a:gd name="connsiteX10" fmla="*/ 799857 w 1379929"/>
                  <a:gd name="connsiteY10" fmla="*/ 1486263 h 6521178"/>
                  <a:gd name="connsiteX11" fmla="*/ 867484 w 1379929"/>
                  <a:gd name="connsiteY11" fmla="*/ 1693908 h 6521178"/>
                  <a:gd name="connsiteX12" fmla="*/ 747469 w 1379929"/>
                  <a:gd name="connsiteY12" fmla="*/ 1931080 h 6521178"/>
                  <a:gd name="connsiteX13" fmla="*/ 511249 w 1379929"/>
                  <a:gd name="connsiteY13" fmla="*/ 2343513 h 6521178"/>
                  <a:gd name="connsiteX14" fmla="*/ 516964 w 1379929"/>
                  <a:gd name="connsiteY14" fmla="*/ 2436859 h 6521178"/>
                  <a:gd name="connsiteX15" fmla="*/ 500771 w 1379929"/>
                  <a:gd name="connsiteY15" fmla="*/ 2573065 h 6521178"/>
                  <a:gd name="connsiteX16" fmla="*/ 457909 w 1379929"/>
                  <a:gd name="connsiteY16" fmla="*/ 2602593 h 6521178"/>
                  <a:gd name="connsiteX17" fmla="*/ 470292 w 1379929"/>
                  <a:gd name="connsiteY17" fmla="*/ 2741658 h 6521178"/>
                  <a:gd name="connsiteX18" fmla="*/ 551254 w 1379929"/>
                  <a:gd name="connsiteY18" fmla="*/ 2832145 h 6521178"/>
                  <a:gd name="connsiteX19" fmla="*/ 596021 w 1379929"/>
                  <a:gd name="connsiteY19" fmla="*/ 2892153 h 6521178"/>
                  <a:gd name="connsiteX20" fmla="*/ 634121 w 1379929"/>
                  <a:gd name="connsiteY20" fmla="*/ 3030265 h 6521178"/>
                  <a:gd name="connsiteX21" fmla="*/ 532204 w 1379929"/>
                  <a:gd name="connsiteY21" fmla="*/ 3109323 h 6521178"/>
                  <a:gd name="connsiteX22" fmla="*/ 504582 w 1379929"/>
                  <a:gd name="connsiteY22" fmla="*/ 3114085 h 6521178"/>
                  <a:gd name="connsiteX23" fmla="*/ 404569 w 1379929"/>
                  <a:gd name="connsiteY23" fmla="*/ 3214098 h 6521178"/>
                  <a:gd name="connsiteX24" fmla="*/ 415046 w 1379929"/>
                  <a:gd name="connsiteY24" fmla="*/ 3717970 h 6521178"/>
                  <a:gd name="connsiteX25" fmla="*/ 451242 w 1379929"/>
                  <a:gd name="connsiteY25" fmla="*/ 4249465 h 6521178"/>
                  <a:gd name="connsiteX26" fmla="*/ 610309 w 1379929"/>
                  <a:gd name="connsiteY26" fmla="*/ 5068615 h 6521178"/>
                  <a:gd name="connsiteX27" fmla="*/ 676032 w 1379929"/>
                  <a:gd name="connsiteY27" fmla="*/ 5122908 h 6521178"/>
                  <a:gd name="connsiteX28" fmla="*/ 760804 w 1379929"/>
                  <a:gd name="connsiteY28" fmla="*/ 5131480 h 6521178"/>
                  <a:gd name="connsiteX29" fmla="*/ 838909 w 1379929"/>
                  <a:gd name="connsiteY29" fmla="*/ 5221968 h 6521178"/>
                  <a:gd name="connsiteX30" fmla="*/ 835099 w 1379929"/>
                  <a:gd name="connsiteY30" fmla="*/ 5398180 h 6521178"/>
                  <a:gd name="connsiteX31" fmla="*/ 859864 w 1379929"/>
                  <a:gd name="connsiteY31" fmla="*/ 5463903 h 6521178"/>
                  <a:gd name="connsiteX32" fmla="*/ 1063699 w 1379929"/>
                  <a:gd name="connsiteY32" fmla="*/ 5642021 h 6521178"/>
                  <a:gd name="connsiteX33" fmla="*/ 1198954 w 1379929"/>
                  <a:gd name="connsiteY33" fmla="*/ 5750605 h 6521178"/>
                  <a:gd name="connsiteX34" fmla="*/ 1304682 w 1379929"/>
                  <a:gd name="connsiteY34" fmla="*/ 5853475 h 6521178"/>
                  <a:gd name="connsiteX35" fmla="*/ 1336114 w 1379929"/>
                  <a:gd name="connsiteY35" fmla="*/ 6101125 h 6521178"/>
                  <a:gd name="connsiteX36" fmla="*/ 1295529 w 1379929"/>
                  <a:gd name="connsiteY36" fmla="*/ 6172786 h 6521178"/>
                  <a:gd name="connsiteX37" fmla="*/ 1297791 w 1379929"/>
                  <a:gd name="connsiteY37" fmla="*/ 6200330 h 6521178"/>
                  <a:gd name="connsiteX38" fmla="*/ 1306587 w 1379929"/>
                  <a:gd name="connsiteY38" fmla="*/ 6202089 h 6521178"/>
                  <a:gd name="connsiteX39" fmla="*/ 1358826 w 1379929"/>
                  <a:gd name="connsiteY39" fmla="*/ 6256338 h 6521178"/>
                  <a:gd name="connsiteX40" fmla="*/ 1359914 w 1379929"/>
                  <a:gd name="connsiteY40" fmla="*/ 6284611 h 6521178"/>
                  <a:gd name="connsiteX41" fmla="*/ 1366266 w 1379929"/>
                  <a:gd name="connsiteY41" fmla="*/ 6289468 h 6521178"/>
                  <a:gd name="connsiteX42" fmla="*/ 1379929 w 1379929"/>
                  <a:gd name="connsiteY42" fmla="*/ 6342108 h 6521178"/>
                  <a:gd name="connsiteX43" fmla="*/ 1219909 w 1379929"/>
                  <a:gd name="connsiteY43" fmla="*/ 6521178 h 6521178"/>
                  <a:gd name="connsiteX44" fmla="*/ 903679 w 1379929"/>
                  <a:gd name="connsiteY44" fmla="*/ 6514511 h 6521178"/>
                  <a:gd name="connsiteX45" fmla="*/ 87386 w 1379929"/>
                  <a:gd name="connsiteY45" fmla="*/ 6503081 h 6521178"/>
                  <a:gd name="connsiteX46" fmla="*/ 31189 w 1379929"/>
                  <a:gd name="connsiteY46" fmla="*/ 6498318 h 6521178"/>
                  <a:gd name="connsiteX47" fmla="*/ 16723 w 1379929"/>
                  <a:gd name="connsiteY47" fmla="*/ 6337584 h 6521178"/>
                  <a:gd name="connsiteX48" fmla="*/ 28615 w 1379929"/>
                  <a:gd name="connsiteY48" fmla="*/ 6286862 h 6521178"/>
                  <a:gd name="connsiteX49" fmla="*/ 0 w 1379929"/>
                  <a:gd name="connsiteY49" fmla="*/ 6286862 h 6521178"/>
                  <a:gd name="connsiteX50" fmla="*/ 0 w 1379929"/>
                  <a:gd name="connsiteY50" fmla="*/ 6199306 h 6521178"/>
                  <a:gd name="connsiteX51" fmla="*/ 23712 w 1379929"/>
                  <a:gd name="connsiteY51" fmla="*/ 6199252 h 6521178"/>
                  <a:gd name="connsiteX52" fmla="*/ 13092 w 1379929"/>
                  <a:gd name="connsiteY52" fmla="*/ 6157323 h 6521178"/>
                  <a:gd name="connsiteX53" fmla="*/ 12139 w 1379929"/>
                  <a:gd name="connsiteY53" fmla="*/ 6100173 h 6521178"/>
                  <a:gd name="connsiteX54" fmla="*/ 12139 w 1379929"/>
                  <a:gd name="connsiteY54" fmla="*/ 110853 h 6521178"/>
                  <a:gd name="connsiteX55" fmla="*/ 33094 w 1379929"/>
                  <a:gd name="connsiteY55" fmla="*/ 2268 h 6521178"/>
                  <a:gd name="connsiteX0" fmla="*/ 33094 w 1379929"/>
                  <a:gd name="connsiteY0" fmla="*/ 2268 h 6521178"/>
                  <a:gd name="connsiteX1" fmla="*/ 408379 w 1379929"/>
                  <a:gd name="connsiteY1" fmla="*/ 9888 h 6521178"/>
                  <a:gd name="connsiteX2" fmla="*/ 500771 w 1379929"/>
                  <a:gd name="connsiteY2" fmla="*/ 107043 h 6521178"/>
                  <a:gd name="connsiteX3" fmla="*/ 508392 w 1379929"/>
                  <a:gd name="connsiteY3" fmla="*/ 387078 h 6521178"/>
                  <a:gd name="connsiteX4" fmla="*/ 500771 w 1379929"/>
                  <a:gd name="connsiteY4" fmla="*/ 967150 h 6521178"/>
                  <a:gd name="connsiteX5" fmla="*/ 395044 w 1379929"/>
                  <a:gd name="connsiteY5" fmla="*/ 1118598 h 6521178"/>
                  <a:gd name="connsiteX6" fmla="*/ 366469 w 1379929"/>
                  <a:gd name="connsiteY6" fmla="*/ 1161460 h 6521178"/>
                  <a:gd name="connsiteX7" fmla="*/ 384567 w 1379929"/>
                  <a:gd name="connsiteY7" fmla="*/ 1321480 h 6521178"/>
                  <a:gd name="connsiteX8" fmla="*/ 451242 w 1379929"/>
                  <a:gd name="connsiteY8" fmla="*/ 1371963 h 6521178"/>
                  <a:gd name="connsiteX9" fmla="*/ 708417 w 1379929"/>
                  <a:gd name="connsiteY9" fmla="*/ 1436733 h 6521178"/>
                  <a:gd name="connsiteX10" fmla="*/ 799857 w 1379929"/>
                  <a:gd name="connsiteY10" fmla="*/ 1486263 h 6521178"/>
                  <a:gd name="connsiteX11" fmla="*/ 867484 w 1379929"/>
                  <a:gd name="connsiteY11" fmla="*/ 1693908 h 6521178"/>
                  <a:gd name="connsiteX12" fmla="*/ 747469 w 1379929"/>
                  <a:gd name="connsiteY12" fmla="*/ 1931080 h 6521178"/>
                  <a:gd name="connsiteX13" fmla="*/ 511249 w 1379929"/>
                  <a:gd name="connsiteY13" fmla="*/ 2343513 h 6521178"/>
                  <a:gd name="connsiteX14" fmla="*/ 516964 w 1379929"/>
                  <a:gd name="connsiteY14" fmla="*/ 2436859 h 6521178"/>
                  <a:gd name="connsiteX15" fmla="*/ 500771 w 1379929"/>
                  <a:gd name="connsiteY15" fmla="*/ 2573065 h 6521178"/>
                  <a:gd name="connsiteX16" fmla="*/ 457909 w 1379929"/>
                  <a:gd name="connsiteY16" fmla="*/ 2602593 h 6521178"/>
                  <a:gd name="connsiteX17" fmla="*/ 470292 w 1379929"/>
                  <a:gd name="connsiteY17" fmla="*/ 2741658 h 6521178"/>
                  <a:gd name="connsiteX18" fmla="*/ 551254 w 1379929"/>
                  <a:gd name="connsiteY18" fmla="*/ 2832145 h 6521178"/>
                  <a:gd name="connsiteX19" fmla="*/ 596021 w 1379929"/>
                  <a:gd name="connsiteY19" fmla="*/ 2892153 h 6521178"/>
                  <a:gd name="connsiteX20" fmla="*/ 634121 w 1379929"/>
                  <a:gd name="connsiteY20" fmla="*/ 3030265 h 6521178"/>
                  <a:gd name="connsiteX21" fmla="*/ 532204 w 1379929"/>
                  <a:gd name="connsiteY21" fmla="*/ 3109323 h 6521178"/>
                  <a:gd name="connsiteX22" fmla="*/ 504582 w 1379929"/>
                  <a:gd name="connsiteY22" fmla="*/ 3114085 h 6521178"/>
                  <a:gd name="connsiteX23" fmla="*/ 404569 w 1379929"/>
                  <a:gd name="connsiteY23" fmla="*/ 3214098 h 6521178"/>
                  <a:gd name="connsiteX24" fmla="*/ 415046 w 1379929"/>
                  <a:gd name="connsiteY24" fmla="*/ 3717970 h 6521178"/>
                  <a:gd name="connsiteX25" fmla="*/ 451242 w 1379929"/>
                  <a:gd name="connsiteY25" fmla="*/ 4249465 h 6521178"/>
                  <a:gd name="connsiteX26" fmla="*/ 610309 w 1379929"/>
                  <a:gd name="connsiteY26" fmla="*/ 5068615 h 6521178"/>
                  <a:gd name="connsiteX27" fmla="*/ 676032 w 1379929"/>
                  <a:gd name="connsiteY27" fmla="*/ 5122908 h 6521178"/>
                  <a:gd name="connsiteX28" fmla="*/ 760804 w 1379929"/>
                  <a:gd name="connsiteY28" fmla="*/ 5131480 h 6521178"/>
                  <a:gd name="connsiteX29" fmla="*/ 838909 w 1379929"/>
                  <a:gd name="connsiteY29" fmla="*/ 5221968 h 6521178"/>
                  <a:gd name="connsiteX30" fmla="*/ 835099 w 1379929"/>
                  <a:gd name="connsiteY30" fmla="*/ 5398180 h 6521178"/>
                  <a:gd name="connsiteX31" fmla="*/ 859864 w 1379929"/>
                  <a:gd name="connsiteY31" fmla="*/ 5463903 h 6521178"/>
                  <a:gd name="connsiteX32" fmla="*/ 1063699 w 1379929"/>
                  <a:gd name="connsiteY32" fmla="*/ 5642021 h 6521178"/>
                  <a:gd name="connsiteX33" fmla="*/ 1198954 w 1379929"/>
                  <a:gd name="connsiteY33" fmla="*/ 5750605 h 6521178"/>
                  <a:gd name="connsiteX34" fmla="*/ 1304682 w 1379929"/>
                  <a:gd name="connsiteY34" fmla="*/ 5853475 h 6521178"/>
                  <a:gd name="connsiteX35" fmla="*/ 1336114 w 1379929"/>
                  <a:gd name="connsiteY35" fmla="*/ 6101125 h 6521178"/>
                  <a:gd name="connsiteX36" fmla="*/ 1295529 w 1379929"/>
                  <a:gd name="connsiteY36" fmla="*/ 6172786 h 6521178"/>
                  <a:gd name="connsiteX37" fmla="*/ 1297791 w 1379929"/>
                  <a:gd name="connsiteY37" fmla="*/ 6200330 h 6521178"/>
                  <a:gd name="connsiteX38" fmla="*/ 1306587 w 1379929"/>
                  <a:gd name="connsiteY38" fmla="*/ 6202089 h 6521178"/>
                  <a:gd name="connsiteX39" fmla="*/ 1358826 w 1379929"/>
                  <a:gd name="connsiteY39" fmla="*/ 6256338 h 6521178"/>
                  <a:gd name="connsiteX40" fmla="*/ 1359914 w 1379929"/>
                  <a:gd name="connsiteY40" fmla="*/ 6284611 h 6521178"/>
                  <a:gd name="connsiteX41" fmla="*/ 1366266 w 1379929"/>
                  <a:gd name="connsiteY41" fmla="*/ 6289468 h 6521178"/>
                  <a:gd name="connsiteX42" fmla="*/ 1379929 w 1379929"/>
                  <a:gd name="connsiteY42" fmla="*/ 6342108 h 6521178"/>
                  <a:gd name="connsiteX43" fmla="*/ 1219909 w 1379929"/>
                  <a:gd name="connsiteY43" fmla="*/ 6521178 h 6521178"/>
                  <a:gd name="connsiteX44" fmla="*/ 903679 w 1379929"/>
                  <a:gd name="connsiteY44" fmla="*/ 6514511 h 6521178"/>
                  <a:gd name="connsiteX45" fmla="*/ 87386 w 1379929"/>
                  <a:gd name="connsiteY45" fmla="*/ 6503081 h 6521178"/>
                  <a:gd name="connsiteX46" fmla="*/ 31189 w 1379929"/>
                  <a:gd name="connsiteY46" fmla="*/ 6498318 h 6521178"/>
                  <a:gd name="connsiteX47" fmla="*/ 16723 w 1379929"/>
                  <a:gd name="connsiteY47" fmla="*/ 6337584 h 6521178"/>
                  <a:gd name="connsiteX48" fmla="*/ 28615 w 1379929"/>
                  <a:gd name="connsiteY48" fmla="*/ 6286862 h 6521178"/>
                  <a:gd name="connsiteX49" fmla="*/ 0 w 1379929"/>
                  <a:gd name="connsiteY49" fmla="*/ 6286862 h 6521178"/>
                  <a:gd name="connsiteX50" fmla="*/ 0 w 1379929"/>
                  <a:gd name="connsiteY50" fmla="*/ 6199306 h 6521178"/>
                  <a:gd name="connsiteX51" fmla="*/ 13092 w 1379929"/>
                  <a:gd name="connsiteY51" fmla="*/ 6157323 h 6521178"/>
                  <a:gd name="connsiteX52" fmla="*/ 12139 w 1379929"/>
                  <a:gd name="connsiteY52" fmla="*/ 6100173 h 6521178"/>
                  <a:gd name="connsiteX53" fmla="*/ 12139 w 1379929"/>
                  <a:gd name="connsiteY53" fmla="*/ 110853 h 6521178"/>
                  <a:gd name="connsiteX54" fmla="*/ 33094 w 1379929"/>
                  <a:gd name="connsiteY54" fmla="*/ 2268 h 6521178"/>
                  <a:gd name="connsiteX0" fmla="*/ 33094 w 1379929"/>
                  <a:gd name="connsiteY0" fmla="*/ 2268 h 6521178"/>
                  <a:gd name="connsiteX1" fmla="*/ 408379 w 1379929"/>
                  <a:gd name="connsiteY1" fmla="*/ 9888 h 6521178"/>
                  <a:gd name="connsiteX2" fmla="*/ 500771 w 1379929"/>
                  <a:gd name="connsiteY2" fmla="*/ 107043 h 6521178"/>
                  <a:gd name="connsiteX3" fmla="*/ 508392 w 1379929"/>
                  <a:gd name="connsiteY3" fmla="*/ 387078 h 6521178"/>
                  <a:gd name="connsiteX4" fmla="*/ 500771 w 1379929"/>
                  <a:gd name="connsiteY4" fmla="*/ 967150 h 6521178"/>
                  <a:gd name="connsiteX5" fmla="*/ 395044 w 1379929"/>
                  <a:gd name="connsiteY5" fmla="*/ 1118598 h 6521178"/>
                  <a:gd name="connsiteX6" fmla="*/ 366469 w 1379929"/>
                  <a:gd name="connsiteY6" fmla="*/ 1161460 h 6521178"/>
                  <a:gd name="connsiteX7" fmla="*/ 384567 w 1379929"/>
                  <a:gd name="connsiteY7" fmla="*/ 1321480 h 6521178"/>
                  <a:gd name="connsiteX8" fmla="*/ 451242 w 1379929"/>
                  <a:gd name="connsiteY8" fmla="*/ 1371963 h 6521178"/>
                  <a:gd name="connsiteX9" fmla="*/ 708417 w 1379929"/>
                  <a:gd name="connsiteY9" fmla="*/ 1436733 h 6521178"/>
                  <a:gd name="connsiteX10" fmla="*/ 799857 w 1379929"/>
                  <a:gd name="connsiteY10" fmla="*/ 1486263 h 6521178"/>
                  <a:gd name="connsiteX11" fmla="*/ 867484 w 1379929"/>
                  <a:gd name="connsiteY11" fmla="*/ 1693908 h 6521178"/>
                  <a:gd name="connsiteX12" fmla="*/ 747469 w 1379929"/>
                  <a:gd name="connsiteY12" fmla="*/ 1931080 h 6521178"/>
                  <a:gd name="connsiteX13" fmla="*/ 511249 w 1379929"/>
                  <a:gd name="connsiteY13" fmla="*/ 2343513 h 6521178"/>
                  <a:gd name="connsiteX14" fmla="*/ 516964 w 1379929"/>
                  <a:gd name="connsiteY14" fmla="*/ 2436859 h 6521178"/>
                  <a:gd name="connsiteX15" fmla="*/ 500771 w 1379929"/>
                  <a:gd name="connsiteY15" fmla="*/ 2573065 h 6521178"/>
                  <a:gd name="connsiteX16" fmla="*/ 457909 w 1379929"/>
                  <a:gd name="connsiteY16" fmla="*/ 2602593 h 6521178"/>
                  <a:gd name="connsiteX17" fmla="*/ 470292 w 1379929"/>
                  <a:gd name="connsiteY17" fmla="*/ 2741658 h 6521178"/>
                  <a:gd name="connsiteX18" fmla="*/ 551254 w 1379929"/>
                  <a:gd name="connsiteY18" fmla="*/ 2832145 h 6521178"/>
                  <a:gd name="connsiteX19" fmla="*/ 596021 w 1379929"/>
                  <a:gd name="connsiteY19" fmla="*/ 2892153 h 6521178"/>
                  <a:gd name="connsiteX20" fmla="*/ 634121 w 1379929"/>
                  <a:gd name="connsiteY20" fmla="*/ 3030265 h 6521178"/>
                  <a:gd name="connsiteX21" fmla="*/ 532204 w 1379929"/>
                  <a:gd name="connsiteY21" fmla="*/ 3109323 h 6521178"/>
                  <a:gd name="connsiteX22" fmla="*/ 504582 w 1379929"/>
                  <a:gd name="connsiteY22" fmla="*/ 3114085 h 6521178"/>
                  <a:gd name="connsiteX23" fmla="*/ 404569 w 1379929"/>
                  <a:gd name="connsiteY23" fmla="*/ 3214098 h 6521178"/>
                  <a:gd name="connsiteX24" fmla="*/ 415046 w 1379929"/>
                  <a:gd name="connsiteY24" fmla="*/ 3717970 h 6521178"/>
                  <a:gd name="connsiteX25" fmla="*/ 451242 w 1379929"/>
                  <a:gd name="connsiteY25" fmla="*/ 4249465 h 6521178"/>
                  <a:gd name="connsiteX26" fmla="*/ 610309 w 1379929"/>
                  <a:gd name="connsiteY26" fmla="*/ 5068615 h 6521178"/>
                  <a:gd name="connsiteX27" fmla="*/ 676032 w 1379929"/>
                  <a:gd name="connsiteY27" fmla="*/ 5122908 h 6521178"/>
                  <a:gd name="connsiteX28" fmla="*/ 760804 w 1379929"/>
                  <a:gd name="connsiteY28" fmla="*/ 5131480 h 6521178"/>
                  <a:gd name="connsiteX29" fmla="*/ 838909 w 1379929"/>
                  <a:gd name="connsiteY29" fmla="*/ 5221968 h 6521178"/>
                  <a:gd name="connsiteX30" fmla="*/ 835099 w 1379929"/>
                  <a:gd name="connsiteY30" fmla="*/ 5398180 h 6521178"/>
                  <a:gd name="connsiteX31" fmla="*/ 859864 w 1379929"/>
                  <a:gd name="connsiteY31" fmla="*/ 5463903 h 6521178"/>
                  <a:gd name="connsiteX32" fmla="*/ 1063699 w 1379929"/>
                  <a:gd name="connsiteY32" fmla="*/ 5642021 h 6521178"/>
                  <a:gd name="connsiteX33" fmla="*/ 1198954 w 1379929"/>
                  <a:gd name="connsiteY33" fmla="*/ 5750605 h 6521178"/>
                  <a:gd name="connsiteX34" fmla="*/ 1304682 w 1379929"/>
                  <a:gd name="connsiteY34" fmla="*/ 5853475 h 6521178"/>
                  <a:gd name="connsiteX35" fmla="*/ 1336114 w 1379929"/>
                  <a:gd name="connsiteY35" fmla="*/ 6101125 h 6521178"/>
                  <a:gd name="connsiteX36" fmla="*/ 1295529 w 1379929"/>
                  <a:gd name="connsiteY36" fmla="*/ 6172786 h 6521178"/>
                  <a:gd name="connsiteX37" fmla="*/ 1297791 w 1379929"/>
                  <a:gd name="connsiteY37" fmla="*/ 6200330 h 6521178"/>
                  <a:gd name="connsiteX38" fmla="*/ 1306587 w 1379929"/>
                  <a:gd name="connsiteY38" fmla="*/ 6202089 h 6521178"/>
                  <a:gd name="connsiteX39" fmla="*/ 1358826 w 1379929"/>
                  <a:gd name="connsiteY39" fmla="*/ 6256338 h 6521178"/>
                  <a:gd name="connsiteX40" fmla="*/ 1359914 w 1379929"/>
                  <a:gd name="connsiteY40" fmla="*/ 6284611 h 6521178"/>
                  <a:gd name="connsiteX41" fmla="*/ 1366266 w 1379929"/>
                  <a:gd name="connsiteY41" fmla="*/ 6289468 h 6521178"/>
                  <a:gd name="connsiteX42" fmla="*/ 1379929 w 1379929"/>
                  <a:gd name="connsiteY42" fmla="*/ 6342108 h 6521178"/>
                  <a:gd name="connsiteX43" fmla="*/ 1219909 w 1379929"/>
                  <a:gd name="connsiteY43" fmla="*/ 6521178 h 6521178"/>
                  <a:gd name="connsiteX44" fmla="*/ 903679 w 1379929"/>
                  <a:gd name="connsiteY44" fmla="*/ 6514511 h 6521178"/>
                  <a:gd name="connsiteX45" fmla="*/ 87386 w 1379929"/>
                  <a:gd name="connsiteY45" fmla="*/ 6503081 h 6521178"/>
                  <a:gd name="connsiteX46" fmla="*/ 31189 w 1379929"/>
                  <a:gd name="connsiteY46" fmla="*/ 6498318 h 6521178"/>
                  <a:gd name="connsiteX47" fmla="*/ 16723 w 1379929"/>
                  <a:gd name="connsiteY47" fmla="*/ 6337584 h 6521178"/>
                  <a:gd name="connsiteX48" fmla="*/ 28615 w 1379929"/>
                  <a:gd name="connsiteY48" fmla="*/ 6286862 h 6521178"/>
                  <a:gd name="connsiteX49" fmla="*/ 0 w 1379929"/>
                  <a:gd name="connsiteY49" fmla="*/ 6286862 h 6521178"/>
                  <a:gd name="connsiteX50" fmla="*/ 0 w 1379929"/>
                  <a:gd name="connsiteY50" fmla="*/ 6199306 h 6521178"/>
                  <a:gd name="connsiteX51" fmla="*/ 12139 w 1379929"/>
                  <a:gd name="connsiteY51" fmla="*/ 6100173 h 6521178"/>
                  <a:gd name="connsiteX52" fmla="*/ 12139 w 1379929"/>
                  <a:gd name="connsiteY52" fmla="*/ 110853 h 6521178"/>
                  <a:gd name="connsiteX53" fmla="*/ 33094 w 1379929"/>
                  <a:gd name="connsiteY53" fmla="*/ 2268 h 6521178"/>
                  <a:gd name="connsiteX0" fmla="*/ 33094 w 1379929"/>
                  <a:gd name="connsiteY0" fmla="*/ 2268 h 6521178"/>
                  <a:gd name="connsiteX1" fmla="*/ 408379 w 1379929"/>
                  <a:gd name="connsiteY1" fmla="*/ 9888 h 6521178"/>
                  <a:gd name="connsiteX2" fmla="*/ 500771 w 1379929"/>
                  <a:gd name="connsiteY2" fmla="*/ 107043 h 6521178"/>
                  <a:gd name="connsiteX3" fmla="*/ 508392 w 1379929"/>
                  <a:gd name="connsiteY3" fmla="*/ 387078 h 6521178"/>
                  <a:gd name="connsiteX4" fmla="*/ 500771 w 1379929"/>
                  <a:gd name="connsiteY4" fmla="*/ 967150 h 6521178"/>
                  <a:gd name="connsiteX5" fmla="*/ 395044 w 1379929"/>
                  <a:gd name="connsiteY5" fmla="*/ 1118598 h 6521178"/>
                  <a:gd name="connsiteX6" fmla="*/ 366469 w 1379929"/>
                  <a:gd name="connsiteY6" fmla="*/ 1161460 h 6521178"/>
                  <a:gd name="connsiteX7" fmla="*/ 384567 w 1379929"/>
                  <a:gd name="connsiteY7" fmla="*/ 1321480 h 6521178"/>
                  <a:gd name="connsiteX8" fmla="*/ 451242 w 1379929"/>
                  <a:gd name="connsiteY8" fmla="*/ 1371963 h 6521178"/>
                  <a:gd name="connsiteX9" fmla="*/ 708417 w 1379929"/>
                  <a:gd name="connsiteY9" fmla="*/ 1436733 h 6521178"/>
                  <a:gd name="connsiteX10" fmla="*/ 799857 w 1379929"/>
                  <a:gd name="connsiteY10" fmla="*/ 1486263 h 6521178"/>
                  <a:gd name="connsiteX11" fmla="*/ 867484 w 1379929"/>
                  <a:gd name="connsiteY11" fmla="*/ 1693908 h 6521178"/>
                  <a:gd name="connsiteX12" fmla="*/ 747469 w 1379929"/>
                  <a:gd name="connsiteY12" fmla="*/ 1931080 h 6521178"/>
                  <a:gd name="connsiteX13" fmla="*/ 511249 w 1379929"/>
                  <a:gd name="connsiteY13" fmla="*/ 2343513 h 6521178"/>
                  <a:gd name="connsiteX14" fmla="*/ 516964 w 1379929"/>
                  <a:gd name="connsiteY14" fmla="*/ 2436859 h 6521178"/>
                  <a:gd name="connsiteX15" fmla="*/ 500771 w 1379929"/>
                  <a:gd name="connsiteY15" fmla="*/ 2573065 h 6521178"/>
                  <a:gd name="connsiteX16" fmla="*/ 457909 w 1379929"/>
                  <a:gd name="connsiteY16" fmla="*/ 2602593 h 6521178"/>
                  <a:gd name="connsiteX17" fmla="*/ 470292 w 1379929"/>
                  <a:gd name="connsiteY17" fmla="*/ 2741658 h 6521178"/>
                  <a:gd name="connsiteX18" fmla="*/ 551254 w 1379929"/>
                  <a:gd name="connsiteY18" fmla="*/ 2832145 h 6521178"/>
                  <a:gd name="connsiteX19" fmla="*/ 596021 w 1379929"/>
                  <a:gd name="connsiteY19" fmla="*/ 2892153 h 6521178"/>
                  <a:gd name="connsiteX20" fmla="*/ 634121 w 1379929"/>
                  <a:gd name="connsiteY20" fmla="*/ 3030265 h 6521178"/>
                  <a:gd name="connsiteX21" fmla="*/ 532204 w 1379929"/>
                  <a:gd name="connsiteY21" fmla="*/ 3109323 h 6521178"/>
                  <a:gd name="connsiteX22" fmla="*/ 504582 w 1379929"/>
                  <a:gd name="connsiteY22" fmla="*/ 3114085 h 6521178"/>
                  <a:gd name="connsiteX23" fmla="*/ 404569 w 1379929"/>
                  <a:gd name="connsiteY23" fmla="*/ 3214098 h 6521178"/>
                  <a:gd name="connsiteX24" fmla="*/ 415046 w 1379929"/>
                  <a:gd name="connsiteY24" fmla="*/ 3717970 h 6521178"/>
                  <a:gd name="connsiteX25" fmla="*/ 451242 w 1379929"/>
                  <a:gd name="connsiteY25" fmla="*/ 4249465 h 6521178"/>
                  <a:gd name="connsiteX26" fmla="*/ 610309 w 1379929"/>
                  <a:gd name="connsiteY26" fmla="*/ 5068615 h 6521178"/>
                  <a:gd name="connsiteX27" fmla="*/ 676032 w 1379929"/>
                  <a:gd name="connsiteY27" fmla="*/ 5122908 h 6521178"/>
                  <a:gd name="connsiteX28" fmla="*/ 760804 w 1379929"/>
                  <a:gd name="connsiteY28" fmla="*/ 5131480 h 6521178"/>
                  <a:gd name="connsiteX29" fmla="*/ 838909 w 1379929"/>
                  <a:gd name="connsiteY29" fmla="*/ 5221968 h 6521178"/>
                  <a:gd name="connsiteX30" fmla="*/ 835099 w 1379929"/>
                  <a:gd name="connsiteY30" fmla="*/ 5398180 h 6521178"/>
                  <a:gd name="connsiteX31" fmla="*/ 859864 w 1379929"/>
                  <a:gd name="connsiteY31" fmla="*/ 5463903 h 6521178"/>
                  <a:gd name="connsiteX32" fmla="*/ 1063699 w 1379929"/>
                  <a:gd name="connsiteY32" fmla="*/ 5642021 h 6521178"/>
                  <a:gd name="connsiteX33" fmla="*/ 1198954 w 1379929"/>
                  <a:gd name="connsiteY33" fmla="*/ 5750605 h 6521178"/>
                  <a:gd name="connsiteX34" fmla="*/ 1304682 w 1379929"/>
                  <a:gd name="connsiteY34" fmla="*/ 5853475 h 6521178"/>
                  <a:gd name="connsiteX35" fmla="*/ 1336114 w 1379929"/>
                  <a:gd name="connsiteY35" fmla="*/ 6101125 h 6521178"/>
                  <a:gd name="connsiteX36" fmla="*/ 1295529 w 1379929"/>
                  <a:gd name="connsiteY36" fmla="*/ 6172786 h 6521178"/>
                  <a:gd name="connsiteX37" fmla="*/ 1297791 w 1379929"/>
                  <a:gd name="connsiteY37" fmla="*/ 6200330 h 6521178"/>
                  <a:gd name="connsiteX38" fmla="*/ 1306587 w 1379929"/>
                  <a:gd name="connsiteY38" fmla="*/ 6202089 h 6521178"/>
                  <a:gd name="connsiteX39" fmla="*/ 1358826 w 1379929"/>
                  <a:gd name="connsiteY39" fmla="*/ 6256338 h 6521178"/>
                  <a:gd name="connsiteX40" fmla="*/ 1359914 w 1379929"/>
                  <a:gd name="connsiteY40" fmla="*/ 6284611 h 6521178"/>
                  <a:gd name="connsiteX41" fmla="*/ 1366266 w 1379929"/>
                  <a:gd name="connsiteY41" fmla="*/ 6289468 h 6521178"/>
                  <a:gd name="connsiteX42" fmla="*/ 1379929 w 1379929"/>
                  <a:gd name="connsiteY42" fmla="*/ 6342108 h 6521178"/>
                  <a:gd name="connsiteX43" fmla="*/ 1219909 w 1379929"/>
                  <a:gd name="connsiteY43" fmla="*/ 6521178 h 6521178"/>
                  <a:gd name="connsiteX44" fmla="*/ 903679 w 1379929"/>
                  <a:gd name="connsiteY44" fmla="*/ 6514511 h 6521178"/>
                  <a:gd name="connsiteX45" fmla="*/ 87386 w 1379929"/>
                  <a:gd name="connsiteY45" fmla="*/ 6503081 h 6521178"/>
                  <a:gd name="connsiteX46" fmla="*/ 31189 w 1379929"/>
                  <a:gd name="connsiteY46" fmla="*/ 6498318 h 6521178"/>
                  <a:gd name="connsiteX47" fmla="*/ 16723 w 1379929"/>
                  <a:gd name="connsiteY47" fmla="*/ 6337584 h 6521178"/>
                  <a:gd name="connsiteX48" fmla="*/ 28615 w 1379929"/>
                  <a:gd name="connsiteY48" fmla="*/ 6286862 h 6521178"/>
                  <a:gd name="connsiteX49" fmla="*/ 0 w 1379929"/>
                  <a:gd name="connsiteY49" fmla="*/ 6286862 h 6521178"/>
                  <a:gd name="connsiteX50" fmla="*/ 12139 w 1379929"/>
                  <a:gd name="connsiteY50" fmla="*/ 6100173 h 6521178"/>
                  <a:gd name="connsiteX51" fmla="*/ 12139 w 1379929"/>
                  <a:gd name="connsiteY51" fmla="*/ 110853 h 6521178"/>
                  <a:gd name="connsiteX52" fmla="*/ 33094 w 1379929"/>
                  <a:gd name="connsiteY52" fmla="*/ 2268 h 6521178"/>
                  <a:gd name="connsiteX0" fmla="*/ 20955 w 1367790"/>
                  <a:gd name="connsiteY0" fmla="*/ 2268 h 6521178"/>
                  <a:gd name="connsiteX1" fmla="*/ 396240 w 1367790"/>
                  <a:gd name="connsiteY1" fmla="*/ 9888 h 6521178"/>
                  <a:gd name="connsiteX2" fmla="*/ 488632 w 1367790"/>
                  <a:gd name="connsiteY2" fmla="*/ 107043 h 6521178"/>
                  <a:gd name="connsiteX3" fmla="*/ 496253 w 1367790"/>
                  <a:gd name="connsiteY3" fmla="*/ 387078 h 6521178"/>
                  <a:gd name="connsiteX4" fmla="*/ 488632 w 1367790"/>
                  <a:gd name="connsiteY4" fmla="*/ 967150 h 6521178"/>
                  <a:gd name="connsiteX5" fmla="*/ 382905 w 1367790"/>
                  <a:gd name="connsiteY5" fmla="*/ 1118598 h 6521178"/>
                  <a:gd name="connsiteX6" fmla="*/ 354330 w 1367790"/>
                  <a:gd name="connsiteY6" fmla="*/ 1161460 h 6521178"/>
                  <a:gd name="connsiteX7" fmla="*/ 372428 w 1367790"/>
                  <a:gd name="connsiteY7" fmla="*/ 1321480 h 6521178"/>
                  <a:gd name="connsiteX8" fmla="*/ 439103 w 1367790"/>
                  <a:gd name="connsiteY8" fmla="*/ 1371963 h 6521178"/>
                  <a:gd name="connsiteX9" fmla="*/ 696278 w 1367790"/>
                  <a:gd name="connsiteY9" fmla="*/ 1436733 h 6521178"/>
                  <a:gd name="connsiteX10" fmla="*/ 787718 w 1367790"/>
                  <a:gd name="connsiteY10" fmla="*/ 1486263 h 6521178"/>
                  <a:gd name="connsiteX11" fmla="*/ 855345 w 1367790"/>
                  <a:gd name="connsiteY11" fmla="*/ 1693908 h 6521178"/>
                  <a:gd name="connsiteX12" fmla="*/ 735330 w 1367790"/>
                  <a:gd name="connsiteY12" fmla="*/ 1931080 h 6521178"/>
                  <a:gd name="connsiteX13" fmla="*/ 499110 w 1367790"/>
                  <a:gd name="connsiteY13" fmla="*/ 2343513 h 6521178"/>
                  <a:gd name="connsiteX14" fmla="*/ 504825 w 1367790"/>
                  <a:gd name="connsiteY14" fmla="*/ 2436859 h 6521178"/>
                  <a:gd name="connsiteX15" fmla="*/ 488632 w 1367790"/>
                  <a:gd name="connsiteY15" fmla="*/ 2573065 h 6521178"/>
                  <a:gd name="connsiteX16" fmla="*/ 445770 w 1367790"/>
                  <a:gd name="connsiteY16" fmla="*/ 2602593 h 6521178"/>
                  <a:gd name="connsiteX17" fmla="*/ 458153 w 1367790"/>
                  <a:gd name="connsiteY17" fmla="*/ 2741658 h 6521178"/>
                  <a:gd name="connsiteX18" fmla="*/ 539115 w 1367790"/>
                  <a:gd name="connsiteY18" fmla="*/ 2832145 h 6521178"/>
                  <a:gd name="connsiteX19" fmla="*/ 583882 w 1367790"/>
                  <a:gd name="connsiteY19" fmla="*/ 2892153 h 6521178"/>
                  <a:gd name="connsiteX20" fmla="*/ 621982 w 1367790"/>
                  <a:gd name="connsiteY20" fmla="*/ 3030265 h 6521178"/>
                  <a:gd name="connsiteX21" fmla="*/ 520065 w 1367790"/>
                  <a:gd name="connsiteY21" fmla="*/ 3109323 h 6521178"/>
                  <a:gd name="connsiteX22" fmla="*/ 492443 w 1367790"/>
                  <a:gd name="connsiteY22" fmla="*/ 3114085 h 6521178"/>
                  <a:gd name="connsiteX23" fmla="*/ 392430 w 1367790"/>
                  <a:gd name="connsiteY23" fmla="*/ 3214098 h 6521178"/>
                  <a:gd name="connsiteX24" fmla="*/ 402907 w 1367790"/>
                  <a:gd name="connsiteY24" fmla="*/ 3717970 h 6521178"/>
                  <a:gd name="connsiteX25" fmla="*/ 439103 w 1367790"/>
                  <a:gd name="connsiteY25" fmla="*/ 4249465 h 6521178"/>
                  <a:gd name="connsiteX26" fmla="*/ 598170 w 1367790"/>
                  <a:gd name="connsiteY26" fmla="*/ 5068615 h 6521178"/>
                  <a:gd name="connsiteX27" fmla="*/ 663893 w 1367790"/>
                  <a:gd name="connsiteY27" fmla="*/ 5122908 h 6521178"/>
                  <a:gd name="connsiteX28" fmla="*/ 748665 w 1367790"/>
                  <a:gd name="connsiteY28" fmla="*/ 5131480 h 6521178"/>
                  <a:gd name="connsiteX29" fmla="*/ 826770 w 1367790"/>
                  <a:gd name="connsiteY29" fmla="*/ 5221968 h 6521178"/>
                  <a:gd name="connsiteX30" fmla="*/ 822960 w 1367790"/>
                  <a:gd name="connsiteY30" fmla="*/ 5398180 h 6521178"/>
                  <a:gd name="connsiteX31" fmla="*/ 847725 w 1367790"/>
                  <a:gd name="connsiteY31" fmla="*/ 5463903 h 6521178"/>
                  <a:gd name="connsiteX32" fmla="*/ 1051560 w 1367790"/>
                  <a:gd name="connsiteY32" fmla="*/ 5642021 h 6521178"/>
                  <a:gd name="connsiteX33" fmla="*/ 1186815 w 1367790"/>
                  <a:gd name="connsiteY33" fmla="*/ 5750605 h 6521178"/>
                  <a:gd name="connsiteX34" fmla="*/ 1292543 w 1367790"/>
                  <a:gd name="connsiteY34" fmla="*/ 5853475 h 6521178"/>
                  <a:gd name="connsiteX35" fmla="*/ 1323975 w 1367790"/>
                  <a:gd name="connsiteY35" fmla="*/ 6101125 h 6521178"/>
                  <a:gd name="connsiteX36" fmla="*/ 1283390 w 1367790"/>
                  <a:gd name="connsiteY36" fmla="*/ 6172786 h 6521178"/>
                  <a:gd name="connsiteX37" fmla="*/ 1285652 w 1367790"/>
                  <a:gd name="connsiteY37" fmla="*/ 6200330 h 6521178"/>
                  <a:gd name="connsiteX38" fmla="*/ 1294448 w 1367790"/>
                  <a:gd name="connsiteY38" fmla="*/ 6202089 h 6521178"/>
                  <a:gd name="connsiteX39" fmla="*/ 1346687 w 1367790"/>
                  <a:gd name="connsiteY39" fmla="*/ 6256338 h 6521178"/>
                  <a:gd name="connsiteX40" fmla="*/ 1347775 w 1367790"/>
                  <a:gd name="connsiteY40" fmla="*/ 6284611 h 6521178"/>
                  <a:gd name="connsiteX41" fmla="*/ 1354127 w 1367790"/>
                  <a:gd name="connsiteY41" fmla="*/ 6289468 h 6521178"/>
                  <a:gd name="connsiteX42" fmla="*/ 1367790 w 1367790"/>
                  <a:gd name="connsiteY42" fmla="*/ 6342108 h 6521178"/>
                  <a:gd name="connsiteX43" fmla="*/ 1207770 w 1367790"/>
                  <a:gd name="connsiteY43" fmla="*/ 6521178 h 6521178"/>
                  <a:gd name="connsiteX44" fmla="*/ 891540 w 1367790"/>
                  <a:gd name="connsiteY44" fmla="*/ 6514511 h 6521178"/>
                  <a:gd name="connsiteX45" fmla="*/ 75247 w 1367790"/>
                  <a:gd name="connsiteY45" fmla="*/ 6503081 h 6521178"/>
                  <a:gd name="connsiteX46" fmla="*/ 19050 w 1367790"/>
                  <a:gd name="connsiteY46" fmla="*/ 6498318 h 6521178"/>
                  <a:gd name="connsiteX47" fmla="*/ 4584 w 1367790"/>
                  <a:gd name="connsiteY47" fmla="*/ 6337584 h 6521178"/>
                  <a:gd name="connsiteX48" fmla="*/ 16476 w 1367790"/>
                  <a:gd name="connsiteY48" fmla="*/ 6286862 h 6521178"/>
                  <a:gd name="connsiteX49" fmla="*/ 0 w 1367790"/>
                  <a:gd name="connsiteY49" fmla="*/ 6100173 h 6521178"/>
                  <a:gd name="connsiteX50" fmla="*/ 0 w 1367790"/>
                  <a:gd name="connsiteY50" fmla="*/ 110853 h 6521178"/>
                  <a:gd name="connsiteX51" fmla="*/ 20955 w 1367790"/>
                  <a:gd name="connsiteY51" fmla="*/ 2268 h 6521178"/>
                  <a:gd name="connsiteX0" fmla="*/ 20955 w 1367790"/>
                  <a:gd name="connsiteY0" fmla="*/ 2268 h 6521178"/>
                  <a:gd name="connsiteX1" fmla="*/ 396240 w 1367790"/>
                  <a:gd name="connsiteY1" fmla="*/ 9888 h 6521178"/>
                  <a:gd name="connsiteX2" fmla="*/ 488632 w 1367790"/>
                  <a:gd name="connsiteY2" fmla="*/ 107043 h 6521178"/>
                  <a:gd name="connsiteX3" fmla="*/ 496253 w 1367790"/>
                  <a:gd name="connsiteY3" fmla="*/ 387078 h 6521178"/>
                  <a:gd name="connsiteX4" fmla="*/ 488632 w 1367790"/>
                  <a:gd name="connsiteY4" fmla="*/ 967150 h 6521178"/>
                  <a:gd name="connsiteX5" fmla="*/ 382905 w 1367790"/>
                  <a:gd name="connsiteY5" fmla="*/ 1118598 h 6521178"/>
                  <a:gd name="connsiteX6" fmla="*/ 354330 w 1367790"/>
                  <a:gd name="connsiteY6" fmla="*/ 1161460 h 6521178"/>
                  <a:gd name="connsiteX7" fmla="*/ 372428 w 1367790"/>
                  <a:gd name="connsiteY7" fmla="*/ 1321480 h 6521178"/>
                  <a:gd name="connsiteX8" fmla="*/ 439103 w 1367790"/>
                  <a:gd name="connsiteY8" fmla="*/ 1371963 h 6521178"/>
                  <a:gd name="connsiteX9" fmla="*/ 696278 w 1367790"/>
                  <a:gd name="connsiteY9" fmla="*/ 1436733 h 6521178"/>
                  <a:gd name="connsiteX10" fmla="*/ 787718 w 1367790"/>
                  <a:gd name="connsiteY10" fmla="*/ 1486263 h 6521178"/>
                  <a:gd name="connsiteX11" fmla="*/ 855345 w 1367790"/>
                  <a:gd name="connsiteY11" fmla="*/ 1693908 h 6521178"/>
                  <a:gd name="connsiteX12" fmla="*/ 735330 w 1367790"/>
                  <a:gd name="connsiteY12" fmla="*/ 1931080 h 6521178"/>
                  <a:gd name="connsiteX13" fmla="*/ 499110 w 1367790"/>
                  <a:gd name="connsiteY13" fmla="*/ 2343513 h 6521178"/>
                  <a:gd name="connsiteX14" fmla="*/ 504825 w 1367790"/>
                  <a:gd name="connsiteY14" fmla="*/ 2436859 h 6521178"/>
                  <a:gd name="connsiteX15" fmla="*/ 488632 w 1367790"/>
                  <a:gd name="connsiteY15" fmla="*/ 2573065 h 6521178"/>
                  <a:gd name="connsiteX16" fmla="*/ 445770 w 1367790"/>
                  <a:gd name="connsiteY16" fmla="*/ 2602593 h 6521178"/>
                  <a:gd name="connsiteX17" fmla="*/ 458153 w 1367790"/>
                  <a:gd name="connsiteY17" fmla="*/ 2741658 h 6521178"/>
                  <a:gd name="connsiteX18" fmla="*/ 539115 w 1367790"/>
                  <a:gd name="connsiteY18" fmla="*/ 2832145 h 6521178"/>
                  <a:gd name="connsiteX19" fmla="*/ 583882 w 1367790"/>
                  <a:gd name="connsiteY19" fmla="*/ 2892153 h 6521178"/>
                  <a:gd name="connsiteX20" fmla="*/ 621982 w 1367790"/>
                  <a:gd name="connsiteY20" fmla="*/ 3030265 h 6521178"/>
                  <a:gd name="connsiteX21" fmla="*/ 520065 w 1367790"/>
                  <a:gd name="connsiteY21" fmla="*/ 3109323 h 6521178"/>
                  <a:gd name="connsiteX22" fmla="*/ 492443 w 1367790"/>
                  <a:gd name="connsiteY22" fmla="*/ 3114085 h 6521178"/>
                  <a:gd name="connsiteX23" fmla="*/ 392430 w 1367790"/>
                  <a:gd name="connsiteY23" fmla="*/ 3214098 h 6521178"/>
                  <a:gd name="connsiteX24" fmla="*/ 402907 w 1367790"/>
                  <a:gd name="connsiteY24" fmla="*/ 3717970 h 6521178"/>
                  <a:gd name="connsiteX25" fmla="*/ 439103 w 1367790"/>
                  <a:gd name="connsiteY25" fmla="*/ 4249465 h 6521178"/>
                  <a:gd name="connsiteX26" fmla="*/ 598170 w 1367790"/>
                  <a:gd name="connsiteY26" fmla="*/ 5068615 h 6521178"/>
                  <a:gd name="connsiteX27" fmla="*/ 663893 w 1367790"/>
                  <a:gd name="connsiteY27" fmla="*/ 5122908 h 6521178"/>
                  <a:gd name="connsiteX28" fmla="*/ 748665 w 1367790"/>
                  <a:gd name="connsiteY28" fmla="*/ 5131480 h 6521178"/>
                  <a:gd name="connsiteX29" fmla="*/ 826770 w 1367790"/>
                  <a:gd name="connsiteY29" fmla="*/ 5221968 h 6521178"/>
                  <a:gd name="connsiteX30" fmla="*/ 822960 w 1367790"/>
                  <a:gd name="connsiteY30" fmla="*/ 5398180 h 6521178"/>
                  <a:gd name="connsiteX31" fmla="*/ 847725 w 1367790"/>
                  <a:gd name="connsiteY31" fmla="*/ 5463903 h 6521178"/>
                  <a:gd name="connsiteX32" fmla="*/ 1051560 w 1367790"/>
                  <a:gd name="connsiteY32" fmla="*/ 5642021 h 6521178"/>
                  <a:gd name="connsiteX33" fmla="*/ 1186815 w 1367790"/>
                  <a:gd name="connsiteY33" fmla="*/ 5750605 h 6521178"/>
                  <a:gd name="connsiteX34" fmla="*/ 1292543 w 1367790"/>
                  <a:gd name="connsiteY34" fmla="*/ 5853475 h 6521178"/>
                  <a:gd name="connsiteX35" fmla="*/ 1323975 w 1367790"/>
                  <a:gd name="connsiteY35" fmla="*/ 6101125 h 6521178"/>
                  <a:gd name="connsiteX36" fmla="*/ 1283390 w 1367790"/>
                  <a:gd name="connsiteY36" fmla="*/ 6172786 h 6521178"/>
                  <a:gd name="connsiteX37" fmla="*/ 1285652 w 1367790"/>
                  <a:gd name="connsiteY37" fmla="*/ 6200330 h 6521178"/>
                  <a:gd name="connsiteX38" fmla="*/ 1294448 w 1367790"/>
                  <a:gd name="connsiteY38" fmla="*/ 6202089 h 6521178"/>
                  <a:gd name="connsiteX39" fmla="*/ 1346687 w 1367790"/>
                  <a:gd name="connsiteY39" fmla="*/ 6256338 h 6521178"/>
                  <a:gd name="connsiteX40" fmla="*/ 1347775 w 1367790"/>
                  <a:gd name="connsiteY40" fmla="*/ 6284611 h 6521178"/>
                  <a:gd name="connsiteX41" fmla="*/ 1354127 w 1367790"/>
                  <a:gd name="connsiteY41" fmla="*/ 6289468 h 6521178"/>
                  <a:gd name="connsiteX42" fmla="*/ 1367790 w 1367790"/>
                  <a:gd name="connsiteY42" fmla="*/ 6342108 h 6521178"/>
                  <a:gd name="connsiteX43" fmla="*/ 1207770 w 1367790"/>
                  <a:gd name="connsiteY43" fmla="*/ 6521178 h 6521178"/>
                  <a:gd name="connsiteX44" fmla="*/ 891540 w 1367790"/>
                  <a:gd name="connsiteY44" fmla="*/ 6514511 h 6521178"/>
                  <a:gd name="connsiteX45" fmla="*/ 75247 w 1367790"/>
                  <a:gd name="connsiteY45" fmla="*/ 6503081 h 6521178"/>
                  <a:gd name="connsiteX46" fmla="*/ 19050 w 1367790"/>
                  <a:gd name="connsiteY46" fmla="*/ 6498318 h 6521178"/>
                  <a:gd name="connsiteX47" fmla="*/ 4584 w 1367790"/>
                  <a:gd name="connsiteY47" fmla="*/ 6337584 h 6521178"/>
                  <a:gd name="connsiteX48" fmla="*/ 0 w 1367790"/>
                  <a:gd name="connsiteY48" fmla="*/ 6100173 h 6521178"/>
                  <a:gd name="connsiteX49" fmla="*/ 0 w 1367790"/>
                  <a:gd name="connsiteY49" fmla="*/ 110853 h 6521178"/>
                  <a:gd name="connsiteX50" fmla="*/ 20955 w 1367790"/>
                  <a:gd name="connsiteY50" fmla="*/ 2268 h 6521178"/>
                  <a:gd name="connsiteX0" fmla="*/ 20955 w 1367790"/>
                  <a:gd name="connsiteY0" fmla="*/ 2268 h 6682670"/>
                  <a:gd name="connsiteX1" fmla="*/ 396240 w 1367790"/>
                  <a:gd name="connsiteY1" fmla="*/ 9888 h 6682670"/>
                  <a:gd name="connsiteX2" fmla="*/ 488632 w 1367790"/>
                  <a:gd name="connsiteY2" fmla="*/ 107043 h 6682670"/>
                  <a:gd name="connsiteX3" fmla="*/ 496253 w 1367790"/>
                  <a:gd name="connsiteY3" fmla="*/ 387078 h 6682670"/>
                  <a:gd name="connsiteX4" fmla="*/ 488632 w 1367790"/>
                  <a:gd name="connsiteY4" fmla="*/ 967150 h 6682670"/>
                  <a:gd name="connsiteX5" fmla="*/ 382905 w 1367790"/>
                  <a:gd name="connsiteY5" fmla="*/ 1118598 h 6682670"/>
                  <a:gd name="connsiteX6" fmla="*/ 354330 w 1367790"/>
                  <a:gd name="connsiteY6" fmla="*/ 1161460 h 6682670"/>
                  <a:gd name="connsiteX7" fmla="*/ 372428 w 1367790"/>
                  <a:gd name="connsiteY7" fmla="*/ 1321480 h 6682670"/>
                  <a:gd name="connsiteX8" fmla="*/ 439103 w 1367790"/>
                  <a:gd name="connsiteY8" fmla="*/ 1371963 h 6682670"/>
                  <a:gd name="connsiteX9" fmla="*/ 696278 w 1367790"/>
                  <a:gd name="connsiteY9" fmla="*/ 1436733 h 6682670"/>
                  <a:gd name="connsiteX10" fmla="*/ 787718 w 1367790"/>
                  <a:gd name="connsiteY10" fmla="*/ 1486263 h 6682670"/>
                  <a:gd name="connsiteX11" fmla="*/ 855345 w 1367790"/>
                  <a:gd name="connsiteY11" fmla="*/ 1693908 h 6682670"/>
                  <a:gd name="connsiteX12" fmla="*/ 735330 w 1367790"/>
                  <a:gd name="connsiteY12" fmla="*/ 1931080 h 6682670"/>
                  <a:gd name="connsiteX13" fmla="*/ 499110 w 1367790"/>
                  <a:gd name="connsiteY13" fmla="*/ 2343513 h 6682670"/>
                  <a:gd name="connsiteX14" fmla="*/ 504825 w 1367790"/>
                  <a:gd name="connsiteY14" fmla="*/ 2436859 h 6682670"/>
                  <a:gd name="connsiteX15" fmla="*/ 488632 w 1367790"/>
                  <a:gd name="connsiteY15" fmla="*/ 2573065 h 6682670"/>
                  <a:gd name="connsiteX16" fmla="*/ 445770 w 1367790"/>
                  <a:gd name="connsiteY16" fmla="*/ 2602593 h 6682670"/>
                  <a:gd name="connsiteX17" fmla="*/ 458153 w 1367790"/>
                  <a:gd name="connsiteY17" fmla="*/ 2741658 h 6682670"/>
                  <a:gd name="connsiteX18" fmla="*/ 539115 w 1367790"/>
                  <a:gd name="connsiteY18" fmla="*/ 2832145 h 6682670"/>
                  <a:gd name="connsiteX19" fmla="*/ 583882 w 1367790"/>
                  <a:gd name="connsiteY19" fmla="*/ 2892153 h 6682670"/>
                  <a:gd name="connsiteX20" fmla="*/ 621982 w 1367790"/>
                  <a:gd name="connsiteY20" fmla="*/ 3030265 h 6682670"/>
                  <a:gd name="connsiteX21" fmla="*/ 520065 w 1367790"/>
                  <a:gd name="connsiteY21" fmla="*/ 3109323 h 6682670"/>
                  <a:gd name="connsiteX22" fmla="*/ 492443 w 1367790"/>
                  <a:gd name="connsiteY22" fmla="*/ 3114085 h 6682670"/>
                  <a:gd name="connsiteX23" fmla="*/ 392430 w 1367790"/>
                  <a:gd name="connsiteY23" fmla="*/ 3214098 h 6682670"/>
                  <a:gd name="connsiteX24" fmla="*/ 402907 w 1367790"/>
                  <a:gd name="connsiteY24" fmla="*/ 3717970 h 6682670"/>
                  <a:gd name="connsiteX25" fmla="*/ 439103 w 1367790"/>
                  <a:gd name="connsiteY25" fmla="*/ 4249465 h 6682670"/>
                  <a:gd name="connsiteX26" fmla="*/ 598170 w 1367790"/>
                  <a:gd name="connsiteY26" fmla="*/ 5068615 h 6682670"/>
                  <a:gd name="connsiteX27" fmla="*/ 663893 w 1367790"/>
                  <a:gd name="connsiteY27" fmla="*/ 5122908 h 6682670"/>
                  <a:gd name="connsiteX28" fmla="*/ 748665 w 1367790"/>
                  <a:gd name="connsiteY28" fmla="*/ 5131480 h 6682670"/>
                  <a:gd name="connsiteX29" fmla="*/ 826770 w 1367790"/>
                  <a:gd name="connsiteY29" fmla="*/ 5221968 h 6682670"/>
                  <a:gd name="connsiteX30" fmla="*/ 822960 w 1367790"/>
                  <a:gd name="connsiteY30" fmla="*/ 5398180 h 6682670"/>
                  <a:gd name="connsiteX31" fmla="*/ 847725 w 1367790"/>
                  <a:gd name="connsiteY31" fmla="*/ 5463903 h 6682670"/>
                  <a:gd name="connsiteX32" fmla="*/ 1051560 w 1367790"/>
                  <a:gd name="connsiteY32" fmla="*/ 5642021 h 6682670"/>
                  <a:gd name="connsiteX33" fmla="*/ 1186815 w 1367790"/>
                  <a:gd name="connsiteY33" fmla="*/ 5750605 h 6682670"/>
                  <a:gd name="connsiteX34" fmla="*/ 1292543 w 1367790"/>
                  <a:gd name="connsiteY34" fmla="*/ 5853475 h 6682670"/>
                  <a:gd name="connsiteX35" fmla="*/ 1323975 w 1367790"/>
                  <a:gd name="connsiteY35" fmla="*/ 6101125 h 6682670"/>
                  <a:gd name="connsiteX36" fmla="*/ 1283390 w 1367790"/>
                  <a:gd name="connsiteY36" fmla="*/ 6172786 h 6682670"/>
                  <a:gd name="connsiteX37" fmla="*/ 1285652 w 1367790"/>
                  <a:gd name="connsiteY37" fmla="*/ 6200330 h 6682670"/>
                  <a:gd name="connsiteX38" fmla="*/ 1294448 w 1367790"/>
                  <a:gd name="connsiteY38" fmla="*/ 6202089 h 6682670"/>
                  <a:gd name="connsiteX39" fmla="*/ 1346687 w 1367790"/>
                  <a:gd name="connsiteY39" fmla="*/ 6256338 h 6682670"/>
                  <a:gd name="connsiteX40" fmla="*/ 1347775 w 1367790"/>
                  <a:gd name="connsiteY40" fmla="*/ 6284611 h 6682670"/>
                  <a:gd name="connsiteX41" fmla="*/ 1354127 w 1367790"/>
                  <a:gd name="connsiteY41" fmla="*/ 6289468 h 6682670"/>
                  <a:gd name="connsiteX42" fmla="*/ 1367790 w 1367790"/>
                  <a:gd name="connsiteY42" fmla="*/ 6342108 h 6682670"/>
                  <a:gd name="connsiteX43" fmla="*/ 1207770 w 1367790"/>
                  <a:gd name="connsiteY43" fmla="*/ 6521178 h 6682670"/>
                  <a:gd name="connsiteX44" fmla="*/ 891540 w 1367790"/>
                  <a:gd name="connsiteY44" fmla="*/ 6514511 h 6682670"/>
                  <a:gd name="connsiteX45" fmla="*/ 75247 w 1367790"/>
                  <a:gd name="connsiteY45" fmla="*/ 6503081 h 6682670"/>
                  <a:gd name="connsiteX46" fmla="*/ 19050 w 1367790"/>
                  <a:gd name="connsiteY46" fmla="*/ 6498318 h 6682670"/>
                  <a:gd name="connsiteX47" fmla="*/ 0 w 1367790"/>
                  <a:gd name="connsiteY47" fmla="*/ 6100173 h 6682670"/>
                  <a:gd name="connsiteX48" fmla="*/ 0 w 1367790"/>
                  <a:gd name="connsiteY48" fmla="*/ 110853 h 6682670"/>
                  <a:gd name="connsiteX49" fmla="*/ 20955 w 1367790"/>
                  <a:gd name="connsiteY49" fmla="*/ 2268 h 6682670"/>
                  <a:gd name="connsiteX0" fmla="*/ 20965 w 1367800"/>
                  <a:gd name="connsiteY0" fmla="*/ 2268 h 6521178"/>
                  <a:gd name="connsiteX1" fmla="*/ 396250 w 1367800"/>
                  <a:gd name="connsiteY1" fmla="*/ 9888 h 6521178"/>
                  <a:gd name="connsiteX2" fmla="*/ 488642 w 1367800"/>
                  <a:gd name="connsiteY2" fmla="*/ 107043 h 6521178"/>
                  <a:gd name="connsiteX3" fmla="*/ 496263 w 1367800"/>
                  <a:gd name="connsiteY3" fmla="*/ 387078 h 6521178"/>
                  <a:gd name="connsiteX4" fmla="*/ 488642 w 1367800"/>
                  <a:gd name="connsiteY4" fmla="*/ 967150 h 6521178"/>
                  <a:gd name="connsiteX5" fmla="*/ 382915 w 1367800"/>
                  <a:gd name="connsiteY5" fmla="*/ 1118598 h 6521178"/>
                  <a:gd name="connsiteX6" fmla="*/ 354340 w 1367800"/>
                  <a:gd name="connsiteY6" fmla="*/ 1161460 h 6521178"/>
                  <a:gd name="connsiteX7" fmla="*/ 372438 w 1367800"/>
                  <a:gd name="connsiteY7" fmla="*/ 1321480 h 6521178"/>
                  <a:gd name="connsiteX8" fmla="*/ 439113 w 1367800"/>
                  <a:gd name="connsiteY8" fmla="*/ 1371963 h 6521178"/>
                  <a:gd name="connsiteX9" fmla="*/ 696288 w 1367800"/>
                  <a:gd name="connsiteY9" fmla="*/ 1436733 h 6521178"/>
                  <a:gd name="connsiteX10" fmla="*/ 787728 w 1367800"/>
                  <a:gd name="connsiteY10" fmla="*/ 1486263 h 6521178"/>
                  <a:gd name="connsiteX11" fmla="*/ 855355 w 1367800"/>
                  <a:gd name="connsiteY11" fmla="*/ 1693908 h 6521178"/>
                  <a:gd name="connsiteX12" fmla="*/ 735340 w 1367800"/>
                  <a:gd name="connsiteY12" fmla="*/ 1931080 h 6521178"/>
                  <a:gd name="connsiteX13" fmla="*/ 499120 w 1367800"/>
                  <a:gd name="connsiteY13" fmla="*/ 2343513 h 6521178"/>
                  <a:gd name="connsiteX14" fmla="*/ 504835 w 1367800"/>
                  <a:gd name="connsiteY14" fmla="*/ 2436859 h 6521178"/>
                  <a:gd name="connsiteX15" fmla="*/ 488642 w 1367800"/>
                  <a:gd name="connsiteY15" fmla="*/ 2573065 h 6521178"/>
                  <a:gd name="connsiteX16" fmla="*/ 445780 w 1367800"/>
                  <a:gd name="connsiteY16" fmla="*/ 2602593 h 6521178"/>
                  <a:gd name="connsiteX17" fmla="*/ 458163 w 1367800"/>
                  <a:gd name="connsiteY17" fmla="*/ 2741658 h 6521178"/>
                  <a:gd name="connsiteX18" fmla="*/ 539125 w 1367800"/>
                  <a:gd name="connsiteY18" fmla="*/ 2832145 h 6521178"/>
                  <a:gd name="connsiteX19" fmla="*/ 583892 w 1367800"/>
                  <a:gd name="connsiteY19" fmla="*/ 2892153 h 6521178"/>
                  <a:gd name="connsiteX20" fmla="*/ 621992 w 1367800"/>
                  <a:gd name="connsiteY20" fmla="*/ 3030265 h 6521178"/>
                  <a:gd name="connsiteX21" fmla="*/ 520075 w 1367800"/>
                  <a:gd name="connsiteY21" fmla="*/ 3109323 h 6521178"/>
                  <a:gd name="connsiteX22" fmla="*/ 492453 w 1367800"/>
                  <a:gd name="connsiteY22" fmla="*/ 3114085 h 6521178"/>
                  <a:gd name="connsiteX23" fmla="*/ 392440 w 1367800"/>
                  <a:gd name="connsiteY23" fmla="*/ 3214098 h 6521178"/>
                  <a:gd name="connsiteX24" fmla="*/ 402917 w 1367800"/>
                  <a:gd name="connsiteY24" fmla="*/ 3717970 h 6521178"/>
                  <a:gd name="connsiteX25" fmla="*/ 439113 w 1367800"/>
                  <a:gd name="connsiteY25" fmla="*/ 4249465 h 6521178"/>
                  <a:gd name="connsiteX26" fmla="*/ 598180 w 1367800"/>
                  <a:gd name="connsiteY26" fmla="*/ 5068615 h 6521178"/>
                  <a:gd name="connsiteX27" fmla="*/ 663903 w 1367800"/>
                  <a:gd name="connsiteY27" fmla="*/ 5122908 h 6521178"/>
                  <a:gd name="connsiteX28" fmla="*/ 748675 w 1367800"/>
                  <a:gd name="connsiteY28" fmla="*/ 5131480 h 6521178"/>
                  <a:gd name="connsiteX29" fmla="*/ 826780 w 1367800"/>
                  <a:gd name="connsiteY29" fmla="*/ 5221968 h 6521178"/>
                  <a:gd name="connsiteX30" fmla="*/ 822970 w 1367800"/>
                  <a:gd name="connsiteY30" fmla="*/ 5398180 h 6521178"/>
                  <a:gd name="connsiteX31" fmla="*/ 847735 w 1367800"/>
                  <a:gd name="connsiteY31" fmla="*/ 5463903 h 6521178"/>
                  <a:gd name="connsiteX32" fmla="*/ 1051570 w 1367800"/>
                  <a:gd name="connsiteY32" fmla="*/ 5642021 h 6521178"/>
                  <a:gd name="connsiteX33" fmla="*/ 1186825 w 1367800"/>
                  <a:gd name="connsiteY33" fmla="*/ 5750605 h 6521178"/>
                  <a:gd name="connsiteX34" fmla="*/ 1292553 w 1367800"/>
                  <a:gd name="connsiteY34" fmla="*/ 5853475 h 6521178"/>
                  <a:gd name="connsiteX35" fmla="*/ 1323985 w 1367800"/>
                  <a:gd name="connsiteY35" fmla="*/ 6101125 h 6521178"/>
                  <a:gd name="connsiteX36" fmla="*/ 1283400 w 1367800"/>
                  <a:gd name="connsiteY36" fmla="*/ 6172786 h 6521178"/>
                  <a:gd name="connsiteX37" fmla="*/ 1285662 w 1367800"/>
                  <a:gd name="connsiteY37" fmla="*/ 6200330 h 6521178"/>
                  <a:gd name="connsiteX38" fmla="*/ 1294458 w 1367800"/>
                  <a:gd name="connsiteY38" fmla="*/ 6202089 h 6521178"/>
                  <a:gd name="connsiteX39" fmla="*/ 1346697 w 1367800"/>
                  <a:gd name="connsiteY39" fmla="*/ 6256338 h 6521178"/>
                  <a:gd name="connsiteX40" fmla="*/ 1347785 w 1367800"/>
                  <a:gd name="connsiteY40" fmla="*/ 6284611 h 6521178"/>
                  <a:gd name="connsiteX41" fmla="*/ 1354137 w 1367800"/>
                  <a:gd name="connsiteY41" fmla="*/ 6289468 h 6521178"/>
                  <a:gd name="connsiteX42" fmla="*/ 1367800 w 1367800"/>
                  <a:gd name="connsiteY42" fmla="*/ 6342108 h 6521178"/>
                  <a:gd name="connsiteX43" fmla="*/ 1207780 w 1367800"/>
                  <a:gd name="connsiteY43" fmla="*/ 6521178 h 6521178"/>
                  <a:gd name="connsiteX44" fmla="*/ 891550 w 1367800"/>
                  <a:gd name="connsiteY44" fmla="*/ 6514511 h 6521178"/>
                  <a:gd name="connsiteX45" fmla="*/ 75257 w 1367800"/>
                  <a:gd name="connsiteY45" fmla="*/ 6503081 h 6521178"/>
                  <a:gd name="connsiteX46" fmla="*/ 19060 w 1367800"/>
                  <a:gd name="connsiteY46" fmla="*/ 6498318 h 6521178"/>
                  <a:gd name="connsiteX47" fmla="*/ 10 w 1367800"/>
                  <a:gd name="connsiteY47" fmla="*/ 110853 h 6521178"/>
                  <a:gd name="connsiteX48" fmla="*/ 20965 w 1367800"/>
                  <a:gd name="connsiteY48" fmla="*/ 2268 h 6521178"/>
                  <a:gd name="connsiteX0" fmla="*/ 25863 w 1372698"/>
                  <a:gd name="connsiteY0" fmla="*/ 2268 h 6521178"/>
                  <a:gd name="connsiteX1" fmla="*/ 401148 w 1372698"/>
                  <a:gd name="connsiteY1" fmla="*/ 9888 h 6521178"/>
                  <a:gd name="connsiteX2" fmla="*/ 493540 w 1372698"/>
                  <a:gd name="connsiteY2" fmla="*/ 107043 h 6521178"/>
                  <a:gd name="connsiteX3" fmla="*/ 501161 w 1372698"/>
                  <a:gd name="connsiteY3" fmla="*/ 387078 h 6521178"/>
                  <a:gd name="connsiteX4" fmla="*/ 493540 w 1372698"/>
                  <a:gd name="connsiteY4" fmla="*/ 967150 h 6521178"/>
                  <a:gd name="connsiteX5" fmla="*/ 387813 w 1372698"/>
                  <a:gd name="connsiteY5" fmla="*/ 1118598 h 6521178"/>
                  <a:gd name="connsiteX6" fmla="*/ 359238 w 1372698"/>
                  <a:gd name="connsiteY6" fmla="*/ 1161460 h 6521178"/>
                  <a:gd name="connsiteX7" fmla="*/ 377336 w 1372698"/>
                  <a:gd name="connsiteY7" fmla="*/ 1321480 h 6521178"/>
                  <a:gd name="connsiteX8" fmla="*/ 444011 w 1372698"/>
                  <a:gd name="connsiteY8" fmla="*/ 1371963 h 6521178"/>
                  <a:gd name="connsiteX9" fmla="*/ 701186 w 1372698"/>
                  <a:gd name="connsiteY9" fmla="*/ 1436733 h 6521178"/>
                  <a:gd name="connsiteX10" fmla="*/ 792626 w 1372698"/>
                  <a:gd name="connsiteY10" fmla="*/ 1486263 h 6521178"/>
                  <a:gd name="connsiteX11" fmla="*/ 860253 w 1372698"/>
                  <a:gd name="connsiteY11" fmla="*/ 1693908 h 6521178"/>
                  <a:gd name="connsiteX12" fmla="*/ 740238 w 1372698"/>
                  <a:gd name="connsiteY12" fmla="*/ 1931080 h 6521178"/>
                  <a:gd name="connsiteX13" fmla="*/ 504018 w 1372698"/>
                  <a:gd name="connsiteY13" fmla="*/ 2343513 h 6521178"/>
                  <a:gd name="connsiteX14" fmla="*/ 509733 w 1372698"/>
                  <a:gd name="connsiteY14" fmla="*/ 2436859 h 6521178"/>
                  <a:gd name="connsiteX15" fmla="*/ 493540 w 1372698"/>
                  <a:gd name="connsiteY15" fmla="*/ 2573065 h 6521178"/>
                  <a:gd name="connsiteX16" fmla="*/ 450678 w 1372698"/>
                  <a:gd name="connsiteY16" fmla="*/ 2602593 h 6521178"/>
                  <a:gd name="connsiteX17" fmla="*/ 463061 w 1372698"/>
                  <a:gd name="connsiteY17" fmla="*/ 2741658 h 6521178"/>
                  <a:gd name="connsiteX18" fmla="*/ 544023 w 1372698"/>
                  <a:gd name="connsiteY18" fmla="*/ 2832145 h 6521178"/>
                  <a:gd name="connsiteX19" fmla="*/ 588790 w 1372698"/>
                  <a:gd name="connsiteY19" fmla="*/ 2892153 h 6521178"/>
                  <a:gd name="connsiteX20" fmla="*/ 626890 w 1372698"/>
                  <a:gd name="connsiteY20" fmla="*/ 3030265 h 6521178"/>
                  <a:gd name="connsiteX21" fmla="*/ 524973 w 1372698"/>
                  <a:gd name="connsiteY21" fmla="*/ 3109323 h 6521178"/>
                  <a:gd name="connsiteX22" fmla="*/ 497351 w 1372698"/>
                  <a:gd name="connsiteY22" fmla="*/ 3114085 h 6521178"/>
                  <a:gd name="connsiteX23" fmla="*/ 397338 w 1372698"/>
                  <a:gd name="connsiteY23" fmla="*/ 3214098 h 6521178"/>
                  <a:gd name="connsiteX24" fmla="*/ 407815 w 1372698"/>
                  <a:gd name="connsiteY24" fmla="*/ 3717970 h 6521178"/>
                  <a:gd name="connsiteX25" fmla="*/ 444011 w 1372698"/>
                  <a:gd name="connsiteY25" fmla="*/ 4249465 h 6521178"/>
                  <a:gd name="connsiteX26" fmla="*/ 603078 w 1372698"/>
                  <a:gd name="connsiteY26" fmla="*/ 5068615 h 6521178"/>
                  <a:gd name="connsiteX27" fmla="*/ 668801 w 1372698"/>
                  <a:gd name="connsiteY27" fmla="*/ 5122908 h 6521178"/>
                  <a:gd name="connsiteX28" fmla="*/ 753573 w 1372698"/>
                  <a:gd name="connsiteY28" fmla="*/ 5131480 h 6521178"/>
                  <a:gd name="connsiteX29" fmla="*/ 831678 w 1372698"/>
                  <a:gd name="connsiteY29" fmla="*/ 5221968 h 6521178"/>
                  <a:gd name="connsiteX30" fmla="*/ 827868 w 1372698"/>
                  <a:gd name="connsiteY30" fmla="*/ 5398180 h 6521178"/>
                  <a:gd name="connsiteX31" fmla="*/ 852633 w 1372698"/>
                  <a:gd name="connsiteY31" fmla="*/ 5463903 h 6521178"/>
                  <a:gd name="connsiteX32" fmla="*/ 1056468 w 1372698"/>
                  <a:gd name="connsiteY32" fmla="*/ 5642021 h 6521178"/>
                  <a:gd name="connsiteX33" fmla="*/ 1191723 w 1372698"/>
                  <a:gd name="connsiteY33" fmla="*/ 5750605 h 6521178"/>
                  <a:gd name="connsiteX34" fmla="*/ 1297451 w 1372698"/>
                  <a:gd name="connsiteY34" fmla="*/ 5853475 h 6521178"/>
                  <a:gd name="connsiteX35" fmla="*/ 1328883 w 1372698"/>
                  <a:gd name="connsiteY35" fmla="*/ 6101125 h 6521178"/>
                  <a:gd name="connsiteX36" fmla="*/ 1288298 w 1372698"/>
                  <a:gd name="connsiteY36" fmla="*/ 6172786 h 6521178"/>
                  <a:gd name="connsiteX37" fmla="*/ 1290560 w 1372698"/>
                  <a:gd name="connsiteY37" fmla="*/ 6200330 h 6521178"/>
                  <a:gd name="connsiteX38" fmla="*/ 1299356 w 1372698"/>
                  <a:gd name="connsiteY38" fmla="*/ 6202089 h 6521178"/>
                  <a:gd name="connsiteX39" fmla="*/ 1351595 w 1372698"/>
                  <a:gd name="connsiteY39" fmla="*/ 6256338 h 6521178"/>
                  <a:gd name="connsiteX40" fmla="*/ 1352683 w 1372698"/>
                  <a:gd name="connsiteY40" fmla="*/ 6284611 h 6521178"/>
                  <a:gd name="connsiteX41" fmla="*/ 1359035 w 1372698"/>
                  <a:gd name="connsiteY41" fmla="*/ 6289468 h 6521178"/>
                  <a:gd name="connsiteX42" fmla="*/ 1372698 w 1372698"/>
                  <a:gd name="connsiteY42" fmla="*/ 6342108 h 6521178"/>
                  <a:gd name="connsiteX43" fmla="*/ 1212678 w 1372698"/>
                  <a:gd name="connsiteY43" fmla="*/ 6521178 h 6521178"/>
                  <a:gd name="connsiteX44" fmla="*/ 896448 w 1372698"/>
                  <a:gd name="connsiteY44" fmla="*/ 6514511 h 6521178"/>
                  <a:gd name="connsiteX45" fmla="*/ 80155 w 1372698"/>
                  <a:gd name="connsiteY45" fmla="*/ 6503081 h 6521178"/>
                  <a:gd name="connsiteX46" fmla="*/ 5928 w 1372698"/>
                  <a:gd name="connsiteY46" fmla="*/ 6503470 h 6521178"/>
                  <a:gd name="connsiteX47" fmla="*/ 4908 w 1372698"/>
                  <a:gd name="connsiteY47" fmla="*/ 110853 h 6521178"/>
                  <a:gd name="connsiteX48" fmla="*/ 25863 w 1372698"/>
                  <a:gd name="connsiteY48" fmla="*/ 2268 h 6521178"/>
                  <a:gd name="connsiteX0" fmla="*/ 36429 w 1383264"/>
                  <a:gd name="connsiteY0" fmla="*/ 2268 h 6521178"/>
                  <a:gd name="connsiteX1" fmla="*/ 411714 w 1383264"/>
                  <a:gd name="connsiteY1" fmla="*/ 9888 h 6521178"/>
                  <a:gd name="connsiteX2" fmla="*/ 504106 w 1383264"/>
                  <a:gd name="connsiteY2" fmla="*/ 107043 h 6521178"/>
                  <a:gd name="connsiteX3" fmla="*/ 511727 w 1383264"/>
                  <a:gd name="connsiteY3" fmla="*/ 387078 h 6521178"/>
                  <a:gd name="connsiteX4" fmla="*/ 504106 w 1383264"/>
                  <a:gd name="connsiteY4" fmla="*/ 967150 h 6521178"/>
                  <a:gd name="connsiteX5" fmla="*/ 398379 w 1383264"/>
                  <a:gd name="connsiteY5" fmla="*/ 1118598 h 6521178"/>
                  <a:gd name="connsiteX6" fmla="*/ 369804 w 1383264"/>
                  <a:gd name="connsiteY6" fmla="*/ 1161460 h 6521178"/>
                  <a:gd name="connsiteX7" fmla="*/ 387902 w 1383264"/>
                  <a:gd name="connsiteY7" fmla="*/ 1321480 h 6521178"/>
                  <a:gd name="connsiteX8" fmla="*/ 454577 w 1383264"/>
                  <a:gd name="connsiteY8" fmla="*/ 1371963 h 6521178"/>
                  <a:gd name="connsiteX9" fmla="*/ 711752 w 1383264"/>
                  <a:gd name="connsiteY9" fmla="*/ 1436733 h 6521178"/>
                  <a:gd name="connsiteX10" fmla="*/ 803192 w 1383264"/>
                  <a:gd name="connsiteY10" fmla="*/ 1486263 h 6521178"/>
                  <a:gd name="connsiteX11" fmla="*/ 870819 w 1383264"/>
                  <a:gd name="connsiteY11" fmla="*/ 1693908 h 6521178"/>
                  <a:gd name="connsiteX12" fmla="*/ 750804 w 1383264"/>
                  <a:gd name="connsiteY12" fmla="*/ 1931080 h 6521178"/>
                  <a:gd name="connsiteX13" fmla="*/ 514584 w 1383264"/>
                  <a:gd name="connsiteY13" fmla="*/ 2343513 h 6521178"/>
                  <a:gd name="connsiteX14" fmla="*/ 520299 w 1383264"/>
                  <a:gd name="connsiteY14" fmla="*/ 2436859 h 6521178"/>
                  <a:gd name="connsiteX15" fmla="*/ 504106 w 1383264"/>
                  <a:gd name="connsiteY15" fmla="*/ 2573065 h 6521178"/>
                  <a:gd name="connsiteX16" fmla="*/ 461244 w 1383264"/>
                  <a:gd name="connsiteY16" fmla="*/ 2602593 h 6521178"/>
                  <a:gd name="connsiteX17" fmla="*/ 473627 w 1383264"/>
                  <a:gd name="connsiteY17" fmla="*/ 2741658 h 6521178"/>
                  <a:gd name="connsiteX18" fmla="*/ 554589 w 1383264"/>
                  <a:gd name="connsiteY18" fmla="*/ 2832145 h 6521178"/>
                  <a:gd name="connsiteX19" fmla="*/ 599356 w 1383264"/>
                  <a:gd name="connsiteY19" fmla="*/ 2892153 h 6521178"/>
                  <a:gd name="connsiteX20" fmla="*/ 637456 w 1383264"/>
                  <a:gd name="connsiteY20" fmla="*/ 3030265 h 6521178"/>
                  <a:gd name="connsiteX21" fmla="*/ 535539 w 1383264"/>
                  <a:gd name="connsiteY21" fmla="*/ 3109323 h 6521178"/>
                  <a:gd name="connsiteX22" fmla="*/ 507917 w 1383264"/>
                  <a:gd name="connsiteY22" fmla="*/ 3114085 h 6521178"/>
                  <a:gd name="connsiteX23" fmla="*/ 407904 w 1383264"/>
                  <a:gd name="connsiteY23" fmla="*/ 3214098 h 6521178"/>
                  <a:gd name="connsiteX24" fmla="*/ 418381 w 1383264"/>
                  <a:gd name="connsiteY24" fmla="*/ 3717970 h 6521178"/>
                  <a:gd name="connsiteX25" fmla="*/ 454577 w 1383264"/>
                  <a:gd name="connsiteY25" fmla="*/ 4249465 h 6521178"/>
                  <a:gd name="connsiteX26" fmla="*/ 613644 w 1383264"/>
                  <a:gd name="connsiteY26" fmla="*/ 5068615 h 6521178"/>
                  <a:gd name="connsiteX27" fmla="*/ 679367 w 1383264"/>
                  <a:gd name="connsiteY27" fmla="*/ 5122908 h 6521178"/>
                  <a:gd name="connsiteX28" fmla="*/ 764139 w 1383264"/>
                  <a:gd name="connsiteY28" fmla="*/ 5131480 h 6521178"/>
                  <a:gd name="connsiteX29" fmla="*/ 842244 w 1383264"/>
                  <a:gd name="connsiteY29" fmla="*/ 5221968 h 6521178"/>
                  <a:gd name="connsiteX30" fmla="*/ 838434 w 1383264"/>
                  <a:gd name="connsiteY30" fmla="*/ 5398180 h 6521178"/>
                  <a:gd name="connsiteX31" fmla="*/ 863199 w 1383264"/>
                  <a:gd name="connsiteY31" fmla="*/ 5463903 h 6521178"/>
                  <a:gd name="connsiteX32" fmla="*/ 1067034 w 1383264"/>
                  <a:gd name="connsiteY32" fmla="*/ 5642021 h 6521178"/>
                  <a:gd name="connsiteX33" fmla="*/ 1202289 w 1383264"/>
                  <a:gd name="connsiteY33" fmla="*/ 5750605 h 6521178"/>
                  <a:gd name="connsiteX34" fmla="*/ 1308017 w 1383264"/>
                  <a:gd name="connsiteY34" fmla="*/ 5853475 h 6521178"/>
                  <a:gd name="connsiteX35" fmla="*/ 1339449 w 1383264"/>
                  <a:gd name="connsiteY35" fmla="*/ 6101125 h 6521178"/>
                  <a:gd name="connsiteX36" fmla="*/ 1298864 w 1383264"/>
                  <a:gd name="connsiteY36" fmla="*/ 6172786 h 6521178"/>
                  <a:gd name="connsiteX37" fmla="*/ 1301126 w 1383264"/>
                  <a:gd name="connsiteY37" fmla="*/ 6200330 h 6521178"/>
                  <a:gd name="connsiteX38" fmla="*/ 1309922 w 1383264"/>
                  <a:gd name="connsiteY38" fmla="*/ 6202089 h 6521178"/>
                  <a:gd name="connsiteX39" fmla="*/ 1362161 w 1383264"/>
                  <a:gd name="connsiteY39" fmla="*/ 6256338 h 6521178"/>
                  <a:gd name="connsiteX40" fmla="*/ 1363249 w 1383264"/>
                  <a:gd name="connsiteY40" fmla="*/ 6284611 h 6521178"/>
                  <a:gd name="connsiteX41" fmla="*/ 1369601 w 1383264"/>
                  <a:gd name="connsiteY41" fmla="*/ 6289468 h 6521178"/>
                  <a:gd name="connsiteX42" fmla="*/ 1383264 w 1383264"/>
                  <a:gd name="connsiteY42" fmla="*/ 6342108 h 6521178"/>
                  <a:gd name="connsiteX43" fmla="*/ 1223244 w 1383264"/>
                  <a:gd name="connsiteY43" fmla="*/ 6521178 h 6521178"/>
                  <a:gd name="connsiteX44" fmla="*/ 907014 w 1383264"/>
                  <a:gd name="connsiteY44" fmla="*/ 6514511 h 6521178"/>
                  <a:gd name="connsiteX45" fmla="*/ 90721 w 1383264"/>
                  <a:gd name="connsiteY45" fmla="*/ 6503081 h 6521178"/>
                  <a:gd name="connsiteX46" fmla="*/ 3615 w 1383264"/>
                  <a:gd name="connsiteY46" fmla="*/ 6490591 h 6521178"/>
                  <a:gd name="connsiteX47" fmla="*/ 15474 w 1383264"/>
                  <a:gd name="connsiteY47" fmla="*/ 110853 h 6521178"/>
                  <a:gd name="connsiteX48" fmla="*/ 36429 w 1383264"/>
                  <a:gd name="connsiteY48" fmla="*/ 2268 h 6521178"/>
                  <a:gd name="connsiteX0" fmla="*/ 34162 w 1380997"/>
                  <a:gd name="connsiteY0" fmla="*/ 2268 h 6521178"/>
                  <a:gd name="connsiteX1" fmla="*/ 409447 w 1380997"/>
                  <a:gd name="connsiteY1" fmla="*/ 9888 h 6521178"/>
                  <a:gd name="connsiteX2" fmla="*/ 501839 w 1380997"/>
                  <a:gd name="connsiteY2" fmla="*/ 107043 h 6521178"/>
                  <a:gd name="connsiteX3" fmla="*/ 509460 w 1380997"/>
                  <a:gd name="connsiteY3" fmla="*/ 387078 h 6521178"/>
                  <a:gd name="connsiteX4" fmla="*/ 501839 w 1380997"/>
                  <a:gd name="connsiteY4" fmla="*/ 967150 h 6521178"/>
                  <a:gd name="connsiteX5" fmla="*/ 396112 w 1380997"/>
                  <a:gd name="connsiteY5" fmla="*/ 1118598 h 6521178"/>
                  <a:gd name="connsiteX6" fmla="*/ 367537 w 1380997"/>
                  <a:gd name="connsiteY6" fmla="*/ 1161460 h 6521178"/>
                  <a:gd name="connsiteX7" fmla="*/ 385635 w 1380997"/>
                  <a:gd name="connsiteY7" fmla="*/ 1321480 h 6521178"/>
                  <a:gd name="connsiteX8" fmla="*/ 452310 w 1380997"/>
                  <a:gd name="connsiteY8" fmla="*/ 1371963 h 6521178"/>
                  <a:gd name="connsiteX9" fmla="*/ 709485 w 1380997"/>
                  <a:gd name="connsiteY9" fmla="*/ 1436733 h 6521178"/>
                  <a:gd name="connsiteX10" fmla="*/ 800925 w 1380997"/>
                  <a:gd name="connsiteY10" fmla="*/ 1486263 h 6521178"/>
                  <a:gd name="connsiteX11" fmla="*/ 868552 w 1380997"/>
                  <a:gd name="connsiteY11" fmla="*/ 1693908 h 6521178"/>
                  <a:gd name="connsiteX12" fmla="*/ 748537 w 1380997"/>
                  <a:gd name="connsiteY12" fmla="*/ 1931080 h 6521178"/>
                  <a:gd name="connsiteX13" fmla="*/ 512317 w 1380997"/>
                  <a:gd name="connsiteY13" fmla="*/ 2343513 h 6521178"/>
                  <a:gd name="connsiteX14" fmla="*/ 518032 w 1380997"/>
                  <a:gd name="connsiteY14" fmla="*/ 2436859 h 6521178"/>
                  <a:gd name="connsiteX15" fmla="*/ 501839 w 1380997"/>
                  <a:gd name="connsiteY15" fmla="*/ 2573065 h 6521178"/>
                  <a:gd name="connsiteX16" fmla="*/ 458977 w 1380997"/>
                  <a:gd name="connsiteY16" fmla="*/ 2602593 h 6521178"/>
                  <a:gd name="connsiteX17" fmla="*/ 471360 w 1380997"/>
                  <a:gd name="connsiteY17" fmla="*/ 2741658 h 6521178"/>
                  <a:gd name="connsiteX18" fmla="*/ 552322 w 1380997"/>
                  <a:gd name="connsiteY18" fmla="*/ 2832145 h 6521178"/>
                  <a:gd name="connsiteX19" fmla="*/ 597089 w 1380997"/>
                  <a:gd name="connsiteY19" fmla="*/ 2892153 h 6521178"/>
                  <a:gd name="connsiteX20" fmla="*/ 635189 w 1380997"/>
                  <a:gd name="connsiteY20" fmla="*/ 3030265 h 6521178"/>
                  <a:gd name="connsiteX21" fmla="*/ 533272 w 1380997"/>
                  <a:gd name="connsiteY21" fmla="*/ 3109323 h 6521178"/>
                  <a:gd name="connsiteX22" fmla="*/ 505650 w 1380997"/>
                  <a:gd name="connsiteY22" fmla="*/ 3114085 h 6521178"/>
                  <a:gd name="connsiteX23" fmla="*/ 405637 w 1380997"/>
                  <a:gd name="connsiteY23" fmla="*/ 3214098 h 6521178"/>
                  <a:gd name="connsiteX24" fmla="*/ 416114 w 1380997"/>
                  <a:gd name="connsiteY24" fmla="*/ 3717970 h 6521178"/>
                  <a:gd name="connsiteX25" fmla="*/ 452310 w 1380997"/>
                  <a:gd name="connsiteY25" fmla="*/ 4249465 h 6521178"/>
                  <a:gd name="connsiteX26" fmla="*/ 611377 w 1380997"/>
                  <a:gd name="connsiteY26" fmla="*/ 5068615 h 6521178"/>
                  <a:gd name="connsiteX27" fmla="*/ 677100 w 1380997"/>
                  <a:gd name="connsiteY27" fmla="*/ 5122908 h 6521178"/>
                  <a:gd name="connsiteX28" fmla="*/ 761872 w 1380997"/>
                  <a:gd name="connsiteY28" fmla="*/ 5131480 h 6521178"/>
                  <a:gd name="connsiteX29" fmla="*/ 839977 w 1380997"/>
                  <a:gd name="connsiteY29" fmla="*/ 5221968 h 6521178"/>
                  <a:gd name="connsiteX30" fmla="*/ 836167 w 1380997"/>
                  <a:gd name="connsiteY30" fmla="*/ 5398180 h 6521178"/>
                  <a:gd name="connsiteX31" fmla="*/ 860932 w 1380997"/>
                  <a:gd name="connsiteY31" fmla="*/ 5463903 h 6521178"/>
                  <a:gd name="connsiteX32" fmla="*/ 1064767 w 1380997"/>
                  <a:gd name="connsiteY32" fmla="*/ 5642021 h 6521178"/>
                  <a:gd name="connsiteX33" fmla="*/ 1200022 w 1380997"/>
                  <a:gd name="connsiteY33" fmla="*/ 5750605 h 6521178"/>
                  <a:gd name="connsiteX34" fmla="*/ 1305750 w 1380997"/>
                  <a:gd name="connsiteY34" fmla="*/ 5853475 h 6521178"/>
                  <a:gd name="connsiteX35" fmla="*/ 1337182 w 1380997"/>
                  <a:gd name="connsiteY35" fmla="*/ 6101125 h 6521178"/>
                  <a:gd name="connsiteX36" fmla="*/ 1296597 w 1380997"/>
                  <a:gd name="connsiteY36" fmla="*/ 6172786 h 6521178"/>
                  <a:gd name="connsiteX37" fmla="*/ 1298859 w 1380997"/>
                  <a:gd name="connsiteY37" fmla="*/ 6200330 h 6521178"/>
                  <a:gd name="connsiteX38" fmla="*/ 1307655 w 1380997"/>
                  <a:gd name="connsiteY38" fmla="*/ 6202089 h 6521178"/>
                  <a:gd name="connsiteX39" fmla="*/ 1359894 w 1380997"/>
                  <a:gd name="connsiteY39" fmla="*/ 6256338 h 6521178"/>
                  <a:gd name="connsiteX40" fmla="*/ 1360982 w 1380997"/>
                  <a:gd name="connsiteY40" fmla="*/ 6284611 h 6521178"/>
                  <a:gd name="connsiteX41" fmla="*/ 1367334 w 1380997"/>
                  <a:gd name="connsiteY41" fmla="*/ 6289468 h 6521178"/>
                  <a:gd name="connsiteX42" fmla="*/ 1380997 w 1380997"/>
                  <a:gd name="connsiteY42" fmla="*/ 6342108 h 6521178"/>
                  <a:gd name="connsiteX43" fmla="*/ 1220977 w 1380997"/>
                  <a:gd name="connsiteY43" fmla="*/ 6521178 h 6521178"/>
                  <a:gd name="connsiteX44" fmla="*/ 904747 w 1380997"/>
                  <a:gd name="connsiteY44" fmla="*/ 6514511 h 6521178"/>
                  <a:gd name="connsiteX45" fmla="*/ 88454 w 1380997"/>
                  <a:gd name="connsiteY45" fmla="*/ 6503081 h 6521178"/>
                  <a:gd name="connsiteX46" fmla="*/ 3924 w 1380997"/>
                  <a:gd name="connsiteY46" fmla="*/ 6503470 h 6521178"/>
                  <a:gd name="connsiteX47" fmla="*/ 13207 w 1380997"/>
                  <a:gd name="connsiteY47" fmla="*/ 110853 h 6521178"/>
                  <a:gd name="connsiteX48" fmla="*/ 34162 w 1380997"/>
                  <a:gd name="connsiteY48" fmla="*/ 2268 h 652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380997" h="6521178">
                    <a:moveTo>
                      <a:pt x="34162" y="2268"/>
                    </a:moveTo>
                    <a:cubicBezTo>
                      <a:pt x="158939" y="1315"/>
                      <a:pt x="284670" y="-5352"/>
                      <a:pt x="409447" y="9888"/>
                    </a:cubicBezTo>
                    <a:cubicBezTo>
                      <a:pt x="467550" y="17508"/>
                      <a:pt x="495172" y="47988"/>
                      <a:pt x="501839" y="107043"/>
                    </a:cubicBezTo>
                    <a:cubicBezTo>
                      <a:pt x="513270" y="200388"/>
                      <a:pt x="510412" y="293733"/>
                      <a:pt x="509460" y="387078"/>
                    </a:cubicBezTo>
                    <a:cubicBezTo>
                      <a:pt x="507554" y="580435"/>
                      <a:pt x="517079" y="773793"/>
                      <a:pt x="501839" y="967150"/>
                    </a:cubicBezTo>
                    <a:cubicBezTo>
                      <a:pt x="496125" y="1038588"/>
                      <a:pt x="484695" y="1104310"/>
                      <a:pt x="396112" y="1118598"/>
                    </a:cubicBezTo>
                    <a:cubicBezTo>
                      <a:pt x="374204" y="1122408"/>
                      <a:pt x="366585" y="1139553"/>
                      <a:pt x="367537" y="1161460"/>
                    </a:cubicBezTo>
                    <a:cubicBezTo>
                      <a:pt x="369442" y="1215753"/>
                      <a:pt x="376110" y="1269093"/>
                      <a:pt x="385635" y="1321480"/>
                    </a:cubicBezTo>
                    <a:cubicBezTo>
                      <a:pt x="392302" y="1357675"/>
                      <a:pt x="419925" y="1367200"/>
                      <a:pt x="452310" y="1371963"/>
                    </a:cubicBezTo>
                    <a:cubicBezTo>
                      <a:pt x="540892" y="1383393"/>
                      <a:pt x="626617" y="1401490"/>
                      <a:pt x="709485" y="1436733"/>
                    </a:cubicBezTo>
                    <a:cubicBezTo>
                      <a:pt x="741870" y="1451020"/>
                      <a:pt x="772350" y="1466260"/>
                      <a:pt x="800925" y="1486263"/>
                    </a:cubicBezTo>
                    <a:cubicBezTo>
                      <a:pt x="877125" y="1540555"/>
                      <a:pt x="899032" y="1605325"/>
                      <a:pt x="868552" y="1693908"/>
                    </a:cubicBezTo>
                    <a:cubicBezTo>
                      <a:pt x="839025" y="1777728"/>
                      <a:pt x="792352" y="1853928"/>
                      <a:pt x="748537" y="1931080"/>
                    </a:cubicBezTo>
                    <a:cubicBezTo>
                      <a:pt x="669479" y="2068240"/>
                      <a:pt x="592327" y="2206353"/>
                      <a:pt x="512317" y="2343513"/>
                    </a:cubicBezTo>
                    <a:cubicBezTo>
                      <a:pt x="493267" y="2376850"/>
                      <a:pt x="487552" y="2403520"/>
                      <a:pt x="518032" y="2436859"/>
                    </a:cubicBezTo>
                    <a:cubicBezTo>
                      <a:pt x="558989" y="2482578"/>
                      <a:pt x="550417" y="2534965"/>
                      <a:pt x="501839" y="2573065"/>
                    </a:cubicBezTo>
                    <a:cubicBezTo>
                      <a:pt x="488504" y="2583543"/>
                      <a:pt x="472312" y="2591163"/>
                      <a:pt x="458977" y="2602593"/>
                    </a:cubicBezTo>
                    <a:cubicBezTo>
                      <a:pt x="402779" y="2647360"/>
                      <a:pt x="408495" y="2708320"/>
                      <a:pt x="471360" y="2741658"/>
                    </a:cubicBezTo>
                    <a:cubicBezTo>
                      <a:pt x="510412" y="2761660"/>
                      <a:pt x="544702" y="2782615"/>
                      <a:pt x="552322" y="2832145"/>
                    </a:cubicBezTo>
                    <a:cubicBezTo>
                      <a:pt x="556132" y="2856910"/>
                      <a:pt x="578039" y="2875008"/>
                      <a:pt x="597089" y="2892153"/>
                    </a:cubicBezTo>
                    <a:cubicBezTo>
                      <a:pt x="639952" y="2929300"/>
                      <a:pt x="650429" y="2975973"/>
                      <a:pt x="635189" y="3030265"/>
                    </a:cubicBezTo>
                    <a:cubicBezTo>
                      <a:pt x="619950" y="3081700"/>
                      <a:pt x="582802" y="3103608"/>
                      <a:pt x="533272" y="3109323"/>
                    </a:cubicBezTo>
                    <a:cubicBezTo>
                      <a:pt x="523747" y="3110275"/>
                      <a:pt x="514222" y="3113133"/>
                      <a:pt x="505650" y="3114085"/>
                    </a:cubicBezTo>
                    <a:cubicBezTo>
                      <a:pt x="425639" y="3119800"/>
                      <a:pt x="410400" y="3133135"/>
                      <a:pt x="405637" y="3214098"/>
                    </a:cubicBezTo>
                    <a:cubicBezTo>
                      <a:pt x="395160" y="3382690"/>
                      <a:pt x="408495" y="3550330"/>
                      <a:pt x="416114" y="3717970"/>
                    </a:cubicBezTo>
                    <a:cubicBezTo>
                      <a:pt x="424687" y="3895135"/>
                      <a:pt x="430402" y="4073253"/>
                      <a:pt x="452310" y="4249465"/>
                    </a:cubicBezTo>
                    <a:cubicBezTo>
                      <a:pt x="487552" y="4525690"/>
                      <a:pt x="528510" y="4800963"/>
                      <a:pt x="611377" y="5068615"/>
                    </a:cubicBezTo>
                    <a:cubicBezTo>
                      <a:pt x="622807" y="5103858"/>
                      <a:pt x="639000" y="5121955"/>
                      <a:pt x="677100" y="5122908"/>
                    </a:cubicBezTo>
                    <a:cubicBezTo>
                      <a:pt x="705675" y="5123860"/>
                      <a:pt x="734250" y="5125765"/>
                      <a:pt x="761872" y="5131480"/>
                    </a:cubicBezTo>
                    <a:cubicBezTo>
                      <a:pt x="818070" y="5141958"/>
                      <a:pt x="839025" y="5164818"/>
                      <a:pt x="839977" y="5221968"/>
                    </a:cubicBezTo>
                    <a:cubicBezTo>
                      <a:pt x="841882" y="5280071"/>
                      <a:pt x="839977" y="5339125"/>
                      <a:pt x="836167" y="5398180"/>
                    </a:cubicBezTo>
                    <a:cubicBezTo>
                      <a:pt x="834262" y="5425803"/>
                      <a:pt x="839025" y="5444853"/>
                      <a:pt x="860932" y="5463903"/>
                    </a:cubicBezTo>
                    <a:cubicBezTo>
                      <a:pt x="930464" y="5522005"/>
                      <a:pt x="997139" y="5582013"/>
                      <a:pt x="1064767" y="5642021"/>
                    </a:cubicBezTo>
                    <a:cubicBezTo>
                      <a:pt x="1121917" y="5662975"/>
                      <a:pt x="1154302" y="5714410"/>
                      <a:pt x="1200022" y="5750605"/>
                    </a:cubicBezTo>
                    <a:cubicBezTo>
                      <a:pt x="1238122" y="5781085"/>
                      <a:pt x="1268602" y="5821090"/>
                      <a:pt x="1305750" y="5853475"/>
                    </a:cubicBezTo>
                    <a:cubicBezTo>
                      <a:pt x="1385759" y="5923960"/>
                      <a:pt x="1379092" y="6023021"/>
                      <a:pt x="1337182" y="6101125"/>
                    </a:cubicBezTo>
                    <a:cubicBezTo>
                      <a:pt x="1324323" y="6125414"/>
                      <a:pt x="1301285" y="6145416"/>
                      <a:pt x="1296597" y="6172786"/>
                    </a:cubicBezTo>
                    <a:lnTo>
                      <a:pt x="1298859" y="6200330"/>
                    </a:lnTo>
                    <a:lnTo>
                      <a:pt x="1307655" y="6202089"/>
                    </a:lnTo>
                    <a:cubicBezTo>
                      <a:pt x="1333373" y="6214948"/>
                      <a:pt x="1353732" y="6231022"/>
                      <a:pt x="1359894" y="6256338"/>
                    </a:cubicBezTo>
                    <a:cubicBezTo>
                      <a:pt x="1360257" y="6265762"/>
                      <a:pt x="1360619" y="6275187"/>
                      <a:pt x="1360982" y="6284611"/>
                    </a:cubicBezTo>
                    <a:lnTo>
                      <a:pt x="1367334" y="6289468"/>
                    </a:lnTo>
                    <a:cubicBezTo>
                      <a:pt x="1379390" y="6303532"/>
                      <a:pt x="1380997" y="6322820"/>
                      <a:pt x="1380997" y="6342108"/>
                    </a:cubicBezTo>
                    <a:cubicBezTo>
                      <a:pt x="1380997" y="6426881"/>
                      <a:pt x="1307654" y="6518321"/>
                      <a:pt x="1220977" y="6521178"/>
                    </a:cubicBezTo>
                    <a:lnTo>
                      <a:pt x="904747" y="6514511"/>
                    </a:lnTo>
                    <a:cubicBezTo>
                      <a:pt x="633285" y="6500223"/>
                      <a:pt x="360869" y="6507843"/>
                      <a:pt x="88454" y="6503081"/>
                    </a:cubicBezTo>
                    <a:cubicBezTo>
                      <a:pt x="69404" y="6503081"/>
                      <a:pt x="22021" y="6512043"/>
                      <a:pt x="3924" y="6503470"/>
                    </a:cubicBezTo>
                    <a:cubicBezTo>
                      <a:pt x="-8617" y="5438099"/>
                      <a:pt x="12889" y="1193528"/>
                      <a:pt x="13207" y="110853"/>
                    </a:cubicBezTo>
                    <a:cubicBezTo>
                      <a:pt x="17017" y="71800"/>
                      <a:pt x="6539" y="33700"/>
                      <a:pt x="34162" y="2268"/>
                    </a:cubicBezTo>
                    <a:close/>
                  </a:path>
                </a:pathLst>
              </a:custGeom>
              <a:solidFill>
                <a:schemeClr val="accent1">
                  <a:lumMod val="75000"/>
                </a:schemeClr>
              </a:solid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2631F624-C122-41E3-8B6C-9F76BE92728F}"/>
                  </a:ext>
                </a:extLst>
              </p:cNvPr>
              <p:cNvSpPr/>
              <p:nvPr/>
            </p:nvSpPr>
            <p:spPr>
              <a:xfrm>
                <a:off x="3111533" y="6332520"/>
                <a:ext cx="1360748" cy="87630"/>
              </a:xfrm>
              <a:custGeom>
                <a:avLst/>
                <a:gdLst>
                  <a:gd name="connsiteX0" fmla="*/ 32142 w 1360748"/>
                  <a:gd name="connsiteY0" fmla="*/ 0 h 87630"/>
                  <a:gd name="connsiteX1" fmla="*/ 1297062 w 1360748"/>
                  <a:gd name="connsiteY1" fmla="*/ 952 h 87630"/>
                  <a:gd name="connsiteX2" fmla="*/ 1306587 w 1360748"/>
                  <a:gd name="connsiteY2" fmla="*/ 2857 h 87630"/>
                  <a:gd name="connsiteX3" fmla="*/ 1359927 w 1360748"/>
                  <a:gd name="connsiteY3" fmla="*/ 85725 h 87630"/>
                  <a:gd name="connsiteX4" fmla="*/ 1357069 w 1360748"/>
                  <a:gd name="connsiteY4" fmla="*/ 87630 h 87630"/>
                  <a:gd name="connsiteX5" fmla="*/ 32142 w 1360748"/>
                  <a:gd name="connsiteY5" fmla="*/ 87630 h 87630"/>
                  <a:gd name="connsiteX6" fmla="*/ 0 w 1360748"/>
                  <a:gd name="connsiteY6" fmla="*/ 87630 h 87630"/>
                  <a:gd name="connsiteX7" fmla="*/ 0 w 1360748"/>
                  <a:gd name="connsiteY7" fmla="*/ 74 h 87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0748" h="87630">
                    <a:moveTo>
                      <a:pt x="32142" y="0"/>
                    </a:moveTo>
                    <a:cubicBezTo>
                      <a:pt x="454099" y="0"/>
                      <a:pt x="875104" y="952"/>
                      <a:pt x="1297062" y="952"/>
                    </a:cubicBezTo>
                    <a:cubicBezTo>
                      <a:pt x="1299919" y="952"/>
                      <a:pt x="1302777" y="1905"/>
                      <a:pt x="1306587" y="2857"/>
                    </a:cubicBezTo>
                    <a:cubicBezTo>
                      <a:pt x="1340877" y="20002"/>
                      <a:pt x="1365641" y="42863"/>
                      <a:pt x="1359927" y="85725"/>
                    </a:cubicBezTo>
                    <a:cubicBezTo>
                      <a:pt x="1359927" y="85725"/>
                      <a:pt x="1357069" y="87630"/>
                      <a:pt x="1357069" y="87630"/>
                    </a:cubicBezTo>
                    <a:cubicBezTo>
                      <a:pt x="915109" y="87630"/>
                      <a:pt x="473149" y="87630"/>
                      <a:pt x="32142" y="87630"/>
                    </a:cubicBezTo>
                    <a:lnTo>
                      <a:pt x="0" y="87630"/>
                    </a:lnTo>
                    <a:lnTo>
                      <a:pt x="0" y="74"/>
                    </a:lnTo>
                    <a:close/>
                  </a:path>
                </a:pathLst>
              </a:custGeom>
              <a:solidFill>
                <a:schemeClr val="accent1">
                  <a:lumMod val="50000"/>
                </a:schemeClr>
              </a:solidFill>
              <a:ln w="9525" cap="flat">
                <a:noFill/>
                <a:prstDash val="solid"/>
                <a:miter/>
              </a:ln>
            </p:spPr>
            <p:txBody>
              <a:bodyPr rtlCol="0" anchor="ctr"/>
              <a:lstStyle/>
              <a:p>
                <a:endParaRPr lang="en-US"/>
              </a:p>
            </p:txBody>
          </p:sp>
        </p:grpSp>
        <p:grpSp>
          <p:nvGrpSpPr>
            <p:cNvPr id="9" name="Group 8">
              <a:extLst>
                <a:ext uri="{FF2B5EF4-FFF2-40B4-BE49-F238E27FC236}">
                  <a16:creationId xmlns:a16="http://schemas.microsoft.com/office/drawing/2014/main" id="{257F1821-A9AA-4222-A1F9-C3E25679F1BD}"/>
                </a:ext>
              </a:extLst>
            </p:cNvPr>
            <p:cNvGrpSpPr/>
            <p:nvPr/>
          </p:nvGrpSpPr>
          <p:grpSpPr>
            <a:xfrm>
              <a:off x="6727482" y="2275536"/>
              <a:ext cx="831980" cy="3734838"/>
              <a:chOff x="5709311" y="764028"/>
              <a:chExt cx="1312120" cy="5890230"/>
            </a:xfrm>
          </p:grpSpPr>
          <p:sp>
            <p:nvSpPr>
              <p:cNvPr id="10" name="Freeform: Shape 9">
                <a:extLst>
                  <a:ext uri="{FF2B5EF4-FFF2-40B4-BE49-F238E27FC236}">
                    <a16:creationId xmlns:a16="http://schemas.microsoft.com/office/drawing/2014/main" id="{E5F21352-8DAF-4D4B-8203-AF1F62E969F5}"/>
                  </a:ext>
                </a:extLst>
              </p:cNvPr>
              <p:cNvSpPr/>
              <p:nvPr/>
            </p:nvSpPr>
            <p:spPr>
              <a:xfrm>
                <a:off x="5710817" y="764028"/>
                <a:ext cx="1310614" cy="5890230"/>
              </a:xfrm>
              <a:custGeom>
                <a:avLst/>
                <a:gdLst>
                  <a:gd name="connsiteX0" fmla="*/ 37745 w 1312120"/>
                  <a:gd name="connsiteY0" fmla="*/ 134 h 5890230"/>
                  <a:gd name="connsiteX1" fmla="*/ 70814 w 1312120"/>
                  <a:gd name="connsiteY1" fmla="*/ 1875 h 5890230"/>
                  <a:gd name="connsiteX2" fmla="*/ 288937 w 1312120"/>
                  <a:gd name="connsiteY2" fmla="*/ 173325 h 5890230"/>
                  <a:gd name="connsiteX3" fmla="*/ 373709 w 1312120"/>
                  <a:gd name="connsiteY3" fmla="*/ 210472 h 5890230"/>
                  <a:gd name="connsiteX4" fmla="*/ 478484 w 1312120"/>
                  <a:gd name="connsiteY4" fmla="*/ 219045 h 5890230"/>
                  <a:gd name="connsiteX5" fmla="*/ 736612 w 1312120"/>
                  <a:gd name="connsiteY5" fmla="*/ 360967 h 5890230"/>
                  <a:gd name="connsiteX6" fmla="*/ 803287 w 1312120"/>
                  <a:gd name="connsiteY6" fmla="*/ 356205 h 5890230"/>
                  <a:gd name="connsiteX7" fmla="*/ 943304 w 1312120"/>
                  <a:gd name="connsiteY7" fmla="*/ 241905 h 5890230"/>
                  <a:gd name="connsiteX8" fmla="*/ 1011884 w 1312120"/>
                  <a:gd name="connsiteY8" fmla="*/ 221902 h 5890230"/>
                  <a:gd name="connsiteX9" fmla="*/ 1040459 w 1312120"/>
                  <a:gd name="connsiteY9" fmla="*/ 287625 h 5890230"/>
                  <a:gd name="connsiteX10" fmla="*/ 969022 w 1312120"/>
                  <a:gd name="connsiteY10" fmla="*/ 702915 h 5890230"/>
                  <a:gd name="connsiteX11" fmla="*/ 616597 w 1312120"/>
                  <a:gd name="connsiteY11" fmla="*/ 1533495 h 5890230"/>
                  <a:gd name="connsiteX12" fmla="*/ 460387 w 1312120"/>
                  <a:gd name="connsiteY12" fmla="*/ 1800195 h 5890230"/>
                  <a:gd name="connsiteX13" fmla="*/ 464197 w 1312120"/>
                  <a:gd name="connsiteY13" fmla="*/ 1858297 h 5890230"/>
                  <a:gd name="connsiteX14" fmla="*/ 415619 w 1312120"/>
                  <a:gd name="connsiteY14" fmla="*/ 2045940 h 5890230"/>
                  <a:gd name="connsiteX15" fmla="*/ 367042 w 1312120"/>
                  <a:gd name="connsiteY15" fmla="*/ 2109757 h 5890230"/>
                  <a:gd name="connsiteX16" fmla="*/ 417524 w 1312120"/>
                  <a:gd name="connsiteY16" fmla="*/ 2160240 h 5890230"/>
                  <a:gd name="connsiteX17" fmla="*/ 512774 w 1312120"/>
                  <a:gd name="connsiteY17" fmla="*/ 2265967 h 5890230"/>
                  <a:gd name="connsiteX18" fmla="*/ 545159 w 1312120"/>
                  <a:gd name="connsiteY18" fmla="*/ 2323117 h 5890230"/>
                  <a:gd name="connsiteX19" fmla="*/ 585164 w 1312120"/>
                  <a:gd name="connsiteY19" fmla="*/ 2463135 h 5890230"/>
                  <a:gd name="connsiteX20" fmla="*/ 508964 w 1312120"/>
                  <a:gd name="connsiteY20" fmla="*/ 2549812 h 5890230"/>
                  <a:gd name="connsiteX21" fmla="*/ 458482 w 1312120"/>
                  <a:gd name="connsiteY21" fmla="*/ 2562195 h 5890230"/>
                  <a:gd name="connsiteX22" fmla="*/ 380377 w 1312120"/>
                  <a:gd name="connsiteY22" fmla="*/ 2579340 h 5890230"/>
                  <a:gd name="connsiteX23" fmla="*/ 375614 w 1312120"/>
                  <a:gd name="connsiteY23" fmla="*/ 2659350 h 5890230"/>
                  <a:gd name="connsiteX24" fmla="*/ 386092 w 1312120"/>
                  <a:gd name="connsiteY24" fmla="*/ 3382297 h 5890230"/>
                  <a:gd name="connsiteX25" fmla="*/ 554684 w 1312120"/>
                  <a:gd name="connsiteY25" fmla="*/ 4400520 h 5890230"/>
                  <a:gd name="connsiteX26" fmla="*/ 681367 w 1312120"/>
                  <a:gd name="connsiteY26" fmla="*/ 4496722 h 5890230"/>
                  <a:gd name="connsiteX27" fmla="*/ 783284 w 1312120"/>
                  <a:gd name="connsiteY27" fmla="*/ 4597688 h 5890230"/>
                  <a:gd name="connsiteX28" fmla="*/ 780427 w 1312120"/>
                  <a:gd name="connsiteY28" fmla="*/ 4769138 h 5890230"/>
                  <a:gd name="connsiteX29" fmla="*/ 809002 w 1312120"/>
                  <a:gd name="connsiteY29" fmla="*/ 4833907 h 5890230"/>
                  <a:gd name="connsiteX30" fmla="*/ 919492 w 1312120"/>
                  <a:gd name="connsiteY30" fmla="*/ 4931063 h 5890230"/>
                  <a:gd name="connsiteX31" fmla="*/ 957592 w 1312120"/>
                  <a:gd name="connsiteY31" fmla="*/ 4946302 h 5890230"/>
                  <a:gd name="connsiteX32" fmla="*/ 1218577 w 1312120"/>
                  <a:gd name="connsiteY32" fmla="*/ 5187285 h 5890230"/>
                  <a:gd name="connsiteX33" fmla="*/ 1291919 w 1312120"/>
                  <a:gd name="connsiteY33" fmla="*/ 5383500 h 5890230"/>
                  <a:gd name="connsiteX34" fmla="*/ 1270964 w 1312120"/>
                  <a:gd name="connsiteY34" fmla="*/ 5455890 h 5890230"/>
                  <a:gd name="connsiteX35" fmla="*/ 1232388 w 1312120"/>
                  <a:gd name="connsiteY35" fmla="*/ 5526211 h 5890230"/>
                  <a:gd name="connsiteX36" fmla="*/ 1231912 w 1312120"/>
                  <a:gd name="connsiteY36" fmla="*/ 5554949 h 5890230"/>
                  <a:gd name="connsiteX37" fmla="*/ 1232865 w 1312120"/>
                  <a:gd name="connsiteY37" fmla="*/ 5554949 h 5890230"/>
                  <a:gd name="connsiteX38" fmla="*/ 1241437 w 1312120"/>
                  <a:gd name="connsiteY38" fmla="*/ 5556854 h 5890230"/>
                  <a:gd name="connsiteX39" fmla="*/ 1290864 w 1312120"/>
                  <a:gd name="connsiteY39" fmla="*/ 5612576 h 5890230"/>
                  <a:gd name="connsiteX40" fmla="*/ 1290109 w 1312120"/>
                  <a:gd name="connsiteY40" fmla="*/ 5638408 h 5890230"/>
                  <a:gd name="connsiteX41" fmla="*/ 1291146 w 1312120"/>
                  <a:gd name="connsiteY41" fmla="*/ 5638963 h 5890230"/>
                  <a:gd name="connsiteX42" fmla="*/ 1310969 w 1312120"/>
                  <a:gd name="connsiteY42" fmla="*/ 5685442 h 5890230"/>
                  <a:gd name="connsiteX43" fmla="*/ 1192859 w 1312120"/>
                  <a:gd name="connsiteY43" fmla="*/ 5869275 h 5890230"/>
                  <a:gd name="connsiteX44" fmla="*/ 1141425 w 1312120"/>
                  <a:gd name="connsiteY44" fmla="*/ 5890230 h 5890230"/>
                  <a:gd name="connsiteX45" fmla="*/ 21284 w 1312120"/>
                  <a:gd name="connsiteY45" fmla="*/ 5888325 h 5890230"/>
                  <a:gd name="connsiteX46" fmla="*/ 6044 w 1312120"/>
                  <a:gd name="connsiteY46" fmla="*/ 5854988 h 5890230"/>
                  <a:gd name="connsiteX47" fmla="*/ 6997 w 1312120"/>
                  <a:gd name="connsiteY47" fmla="*/ 5670202 h 5890230"/>
                  <a:gd name="connsiteX48" fmla="*/ 18223 w 1312120"/>
                  <a:gd name="connsiteY48" fmla="*/ 5642571 h 5890230"/>
                  <a:gd name="connsiteX49" fmla="*/ 0 w 1312120"/>
                  <a:gd name="connsiteY49" fmla="*/ 5642521 h 5890230"/>
                  <a:gd name="connsiteX50" fmla="*/ 0 w 1312120"/>
                  <a:gd name="connsiteY50" fmla="*/ 5555119 h 5890230"/>
                  <a:gd name="connsiteX51" fmla="*/ 15714 w 1312120"/>
                  <a:gd name="connsiteY51" fmla="*/ 5554994 h 5890230"/>
                  <a:gd name="connsiteX52" fmla="*/ 6402 w 1312120"/>
                  <a:gd name="connsiteY52" fmla="*/ 5535067 h 5890230"/>
                  <a:gd name="connsiteX53" fmla="*/ 3187 w 1312120"/>
                  <a:gd name="connsiteY53" fmla="*/ 5509230 h 5890230"/>
                  <a:gd name="connsiteX54" fmla="*/ 2234 w 1312120"/>
                  <a:gd name="connsiteY54" fmla="*/ 5452080 h 5890230"/>
                  <a:gd name="connsiteX55" fmla="*/ 2234 w 1312120"/>
                  <a:gd name="connsiteY55" fmla="*/ 110460 h 5890230"/>
                  <a:gd name="connsiteX56" fmla="*/ 3187 w 1312120"/>
                  <a:gd name="connsiteY56" fmla="*/ 53310 h 5890230"/>
                  <a:gd name="connsiteX57" fmla="*/ 37745 w 1312120"/>
                  <a:gd name="connsiteY57" fmla="*/ 134 h 5890230"/>
                  <a:gd name="connsiteX0" fmla="*/ 37745 w 1312120"/>
                  <a:gd name="connsiteY0" fmla="*/ 134 h 5890230"/>
                  <a:gd name="connsiteX1" fmla="*/ 70814 w 1312120"/>
                  <a:gd name="connsiteY1" fmla="*/ 1875 h 5890230"/>
                  <a:gd name="connsiteX2" fmla="*/ 288937 w 1312120"/>
                  <a:gd name="connsiteY2" fmla="*/ 173325 h 5890230"/>
                  <a:gd name="connsiteX3" fmla="*/ 373709 w 1312120"/>
                  <a:gd name="connsiteY3" fmla="*/ 210472 h 5890230"/>
                  <a:gd name="connsiteX4" fmla="*/ 478484 w 1312120"/>
                  <a:gd name="connsiteY4" fmla="*/ 219045 h 5890230"/>
                  <a:gd name="connsiteX5" fmla="*/ 736612 w 1312120"/>
                  <a:gd name="connsiteY5" fmla="*/ 360967 h 5890230"/>
                  <a:gd name="connsiteX6" fmla="*/ 803287 w 1312120"/>
                  <a:gd name="connsiteY6" fmla="*/ 356205 h 5890230"/>
                  <a:gd name="connsiteX7" fmla="*/ 943304 w 1312120"/>
                  <a:gd name="connsiteY7" fmla="*/ 241905 h 5890230"/>
                  <a:gd name="connsiteX8" fmla="*/ 1011884 w 1312120"/>
                  <a:gd name="connsiteY8" fmla="*/ 221902 h 5890230"/>
                  <a:gd name="connsiteX9" fmla="*/ 1040459 w 1312120"/>
                  <a:gd name="connsiteY9" fmla="*/ 287625 h 5890230"/>
                  <a:gd name="connsiteX10" fmla="*/ 969022 w 1312120"/>
                  <a:gd name="connsiteY10" fmla="*/ 702915 h 5890230"/>
                  <a:gd name="connsiteX11" fmla="*/ 616597 w 1312120"/>
                  <a:gd name="connsiteY11" fmla="*/ 1533495 h 5890230"/>
                  <a:gd name="connsiteX12" fmla="*/ 460387 w 1312120"/>
                  <a:gd name="connsiteY12" fmla="*/ 1800195 h 5890230"/>
                  <a:gd name="connsiteX13" fmla="*/ 464197 w 1312120"/>
                  <a:gd name="connsiteY13" fmla="*/ 1858297 h 5890230"/>
                  <a:gd name="connsiteX14" fmla="*/ 415619 w 1312120"/>
                  <a:gd name="connsiteY14" fmla="*/ 2045940 h 5890230"/>
                  <a:gd name="connsiteX15" fmla="*/ 367042 w 1312120"/>
                  <a:gd name="connsiteY15" fmla="*/ 2109757 h 5890230"/>
                  <a:gd name="connsiteX16" fmla="*/ 417524 w 1312120"/>
                  <a:gd name="connsiteY16" fmla="*/ 2160240 h 5890230"/>
                  <a:gd name="connsiteX17" fmla="*/ 512774 w 1312120"/>
                  <a:gd name="connsiteY17" fmla="*/ 2265967 h 5890230"/>
                  <a:gd name="connsiteX18" fmla="*/ 545159 w 1312120"/>
                  <a:gd name="connsiteY18" fmla="*/ 2323117 h 5890230"/>
                  <a:gd name="connsiteX19" fmla="*/ 585164 w 1312120"/>
                  <a:gd name="connsiteY19" fmla="*/ 2463135 h 5890230"/>
                  <a:gd name="connsiteX20" fmla="*/ 508964 w 1312120"/>
                  <a:gd name="connsiteY20" fmla="*/ 2549812 h 5890230"/>
                  <a:gd name="connsiteX21" fmla="*/ 458482 w 1312120"/>
                  <a:gd name="connsiteY21" fmla="*/ 2562195 h 5890230"/>
                  <a:gd name="connsiteX22" fmla="*/ 380377 w 1312120"/>
                  <a:gd name="connsiteY22" fmla="*/ 2579340 h 5890230"/>
                  <a:gd name="connsiteX23" fmla="*/ 375614 w 1312120"/>
                  <a:gd name="connsiteY23" fmla="*/ 2659350 h 5890230"/>
                  <a:gd name="connsiteX24" fmla="*/ 386092 w 1312120"/>
                  <a:gd name="connsiteY24" fmla="*/ 3382297 h 5890230"/>
                  <a:gd name="connsiteX25" fmla="*/ 554684 w 1312120"/>
                  <a:gd name="connsiteY25" fmla="*/ 4400520 h 5890230"/>
                  <a:gd name="connsiteX26" fmla="*/ 681367 w 1312120"/>
                  <a:gd name="connsiteY26" fmla="*/ 4496722 h 5890230"/>
                  <a:gd name="connsiteX27" fmla="*/ 783284 w 1312120"/>
                  <a:gd name="connsiteY27" fmla="*/ 4597688 h 5890230"/>
                  <a:gd name="connsiteX28" fmla="*/ 780427 w 1312120"/>
                  <a:gd name="connsiteY28" fmla="*/ 4769138 h 5890230"/>
                  <a:gd name="connsiteX29" fmla="*/ 809002 w 1312120"/>
                  <a:gd name="connsiteY29" fmla="*/ 4833907 h 5890230"/>
                  <a:gd name="connsiteX30" fmla="*/ 919492 w 1312120"/>
                  <a:gd name="connsiteY30" fmla="*/ 4931063 h 5890230"/>
                  <a:gd name="connsiteX31" fmla="*/ 957592 w 1312120"/>
                  <a:gd name="connsiteY31" fmla="*/ 4946302 h 5890230"/>
                  <a:gd name="connsiteX32" fmla="*/ 1218577 w 1312120"/>
                  <a:gd name="connsiteY32" fmla="*/ 5187285 h 5890230"/>
                  <a:gd name="connsiteX33" fmla="*/ 1291919 w 1312120"/>
                  <a:gd name="connsiteY33" fmla="*/ 5383500 h 5890230"/>
                  <a:gd name="connsiteX34" fmla="*/ 1270964 w 1312120"/>
                  <a:gd name="connsiteY34" fmla="*/ 5455890 h 5890230"/>
                  <a:gd name="connsiteX35" fmla="*/ 1232388 w 1312120"/>
                  <a:gd name="connsiteY35" fmla="*/ 5526211 h 5890230"/>
                  <a:gd name="connsiteX36" fmla="*/ 1231912 w 1312120"/>
                  <a:gd name="connsiteY36" fmla="*/ 5554949 h 5890230"/>
                  <a:gd name="connsiteX37" fmla="*/ 1232865 w 1312120"/>
                  <a:gd name="connsiteY37" fmla="*/ 5554949 h 5890230"/>
                  <a:gd name="connsiteX38" fmla="*/ 1241437 w 1312120"/>
                  <a:gd name="connsiteY38" fmla="*/ 5556854 h 5890230"/>
                  <a:gd name="connsiteX39" fmla="*/ 1290864 w 1312120"/>
                  <a:gd name="connsiteY39" fmla="*/ 5612576 h 5890230"/>
                  <a:gd name="connsiteX40" fmla="*/ 1290109 w 1312120"/>
                  <a:gd name="connsiteY40" fmla="*/ 5638408 h 5890230"/>
                  <a:gd name="connsiteX41" fmla="*/ 1291146 w 1312120"/>
                  <a:gd name="connsiteY41" fmla="*/ 5638963 h 5890230"/>
                  <a:gd name="connsiteX42" fmla="*/ 1310969 w 1312120"/>
                  <a:gd name="connsiteY42" fmla="*/ 5685442 h 5890230"/>
                  <a:gd name="connsiteX43" fmla="*/ 1192859 w 1312120"/>
                  <a:gd name="connsiteY43" fmla="*/ 5869275 h 5890230"/>
                  <a:gd name="connsiteX44" fmla="*/ 1141425 w 1312120"/>
                  <a:gd name="connsiteY44" fmla="*/ 5890230 h 5890230"/>
                  <a:gd name="connsiteX45" fmla="*/ 21284 w 1312120"/>
                  <a:gd name="connsiteY45" fmla="*/ 5888325 h 5890230"/>
                  <a:gd name="connsiteX46" fmla="*/ 6044 w 1312120"/>
                  <a:gd name="connsiteY46" fmla="*/ 5854988 h 5890230"/>
                  <a:gd name="connsiteX47" fmla="*/ 6997 w 1312120"/>
                  <a:gd name="connsiteY47" fmla="*/ 5670202 h 5890230"/>
                  <a:gd name="connsiteX48" fmla="*/ 18223 w 1312120"/>
                  <a:gd name="connsiteY48" fmla="*/ 5642571 h 5890230"/>
                  <a:gd name="connsiteX49" fmla="*/ 0 w 1312120"/>
                  <a:gd name="connsiteY49" fmla="*/ 5642521 h 5890230"/>
                  <a:gd name="connsiteX50" fmla="*/ 0 w 1312120"/>
                  <a:gd name="connsiteY50" fmla="*/ 5555119 h 5890230"/>
                  <a:gd name="connsiteX51" fmla="*/ 6402 w 1312120"/>
                  <a:gd name="connsiteY51" fmla="*/ 5535067 h 5890230"/>
                  <a:gd name="connsiteX52" fmla="*/ 3187 w 1312120"/>
                  <a:gd name="connsiteY52" fmla="*/ 5509230 h 5890230"/>
                  <a:gd name="connsiteX53" fmla="*/ 2234 w 1312120"/>
                  <a:gd name="connsiteY53" fmla="*/ 5452080 h 5890230"/>
                  <a:gd name="connsiteX54" fmla="*/ 2234 w 1312120"/>
                  <a:gd name="connsiteY54" fmla="*/ 110460 h 5890230"/>
                  <a:gd name="connsiteX55" fmla="*/ 3187 w 1312120"/>
                  <a:gd name="connsiteY55" fmla="*/ 53310 h 5890230"/>
                  <a:gd name="connsiteX56" fmla="*/ 37745 w 1312120"/>
                  <a:gd name="connsiteY56" fmla="*/ 134 h 5890230"/>
                  <a:gd name="connsiteX0" fmla="*/ 37745 w 1312120"/>
                  <a:gd name="connsiteY0" fmla="*/ 134 h 5890230"/>
                  <a:gd name="connsiteX1" fmla="*/ 70814 w 1312120"/>
                  <a:gd name="connsiteY1" fmla="*/ 1875 h 5890230"/>
                  <a:gd name="connsiteX2" fmla="*/ 288937 w 1312120"/>
                  <a:gd name="connsiteY2" fmla="*/ 173325 h 5890230"/>
                  <a:gd name="connsiteX3" fmla="*/ 373709 w 1312120"/>
                  <a:gd name="connsiteY3" fmla="*/ 210472 h 5890230"/>
                  <a:gd name="connsiteX4" fmla="*/ 478484 w 1312120"/>
                  <a:gd name="connsiteY4" fmla="*/ 219045 h 5890230"/>
                  <a:gd name="connsiteX5" fmla="*/ 736612 w 1312120"/>
                  <a:gd name="connsiteY5" fmla="*/ 360967 h 5890230"/>
                  <a:gd name="connsiteX6" fmla="*/ 803287 w 1312120"/>
                  <a:gd name="connsiteY6" fmla="*/ 356205 h 5890230"/>
                  <a:gd name="connsiteX7" fmla="*/ 943304 w 1312120"/>
                  <a:gd name="connsiteY7" fmla="*/ 241905 h 5890230"/>
                  <a:gd name="connsiteX8" fmla="*/ 1011884 w 1312120"/>
                  <a:gd name="connsiteY8" fmla="*/ 221902 h 5890230"/>
                  <a:gd name="connsiteX9" fmla="*/ 1040459 w 1312120"/>
                  <a:gd name="connsiteY9" fmla="*/ 287625 h 5890230"/>
                  <a:gd name="connsiteX10" fmla="*/ 969022 w 1312120"/>
                  <a:gd name="connsiteY10" fmla="*/ 702915 h 5890230"/>
                  <a:gd name="connsiteX11" fmla="*/ 616597 w 1312120"/>
                  <a:gd name="connsiteY11" fmla="*/ 1533495 h 5890230"/>
                  <a:gd name="connsiteX12" fmla="*/ 460387 w 1312120"/>
                  <a:gd name="connsiteY12" fmla="*/ 1800195 h 5890230"/>
                  <a:gd name="connsiteX13" fmla="*/ 464197 w 1312120"/>
                  <a:gd name="connsiteY13" fmla="*/ 1858297 h 5890230"/>
                  <a:gd name="connsiteX14" fmla="*/ 415619 w 1312120"/>
                  <a:gd name="connsiteY14" fmla="*/ 2045940 h 5890230"/>
                  <a:gd name="connsiteX15" fmla="*/ 367042 w 1312120"/>
                  <a:gd name="connsiteY15" fmla="*/ 2109757 h 5890230"/>
                  <a:gd name="connsiteX16" fmla="*/ 417524 w 1312120"/>
                  <a:gd name="connsiteY16" fmla="*/ 2160240 h 5890230"/>
                  <a:gd name="connsiteX17" fmla="*/ 512774 w 1312120"/>
                  <a:gd name="connsiteY17" fmla="*/ 2265967 h 5890230"/>
                  <a:gd name="connsiteX18" fmla="*/ 545159 w 1312120"/>
                  <a:gd name="connsiteY18" fmla="*/ 2323117 h 5890230"/>
                  <a:gd name="connsiteX19" fmla="*/ 585164 w 1312120"/>
                  <a:gd name="connsiteY19" fmla="*/ 2463135 h 5890230"/>
                  <a:gd name="connsiteX20" fmla="*/ 508964 w 1312120"/>
                  <a:gd name="connsiteY20" fmla="*/ 2549812 h 5890230"/>
                  <a:gd name="connsiteX21" fmla="*/ 458482 w 1312120"/>
                  <a:gd name="connsiteY21" fmla="*/ 2562195 h 5890230"/>
                  <a:gd name="connsiteX22" fmla="*/ 380377 w 1312120"/>
                  <a:gd name="connsiteY22" fmla="*/ 2579340 h 5890230"/>
                  <a:gd name="connsiteX23" fmla="*/ 375614 w 1312120"/>
                  <a:gd name="connsiteY23" fmla="*/ 2659350 h 5890230"/>
                  <a:gd name="connsiteX24" fmla="*/ 386092 w 1312120"/>
                  <a:gd name="connsiteY24" fmla="*/ 3382297 h 5890230"/>
                  <a:gd name="connsiteX25" fmla="*/ 554684 w 1312120"/>
                  <a:gd name="connsiteY25" fmla="*/ 4400520 h 5890230"/>
                  <a:gd name="connsiteX26" fmla="*/ 681367 w 1312120"/>
                  <a:gd name="connsiteY26" fmla="*/ 4496722 h 5890230"/>
                  <a:gd name="connsiteX27" fmla="*/ 783284 w 1312120"/>
                  <a:gd name="connsiteY27" fmla="*/ 4597688 h 5890230"/>
                  <a:gd name="connsiteX28" fmla="*/ 780427 w 1312120"/>
                  <a:gd name="connsiteY28" fmla="*/ 4769138 h 5890230"/>
                  <a:gd name="connsiteX29" fmla="*/ 809002 w 1312120"/>
                  <a:gd name="connsiteY29" fmla="*/ 4833907 h 5890230"/>
                  <a:gd name="connsiteX30" fmla="*/ 919492 w 1312120"/>
                  <a:gd name="connsiteY30" fmla="*/ 4931063 h 5890230"/>
                  <a:gd name="connsiteX31" fmla="*/ 957592 w 1312120"/>
                  <a:gd name="connsiteY31" fmla="*/ 4946302 h 5890230"/>
                  <a:gd name="connsiteX32" fmla="*/ 1218577 w 1312120"/>
                  <a:gd name="connsiteY32" fmla="*/ 5187285 h 5890230"/>
                  <a:gd name="connsiteX33" fmla="*/ 1291919 w 1312120"/>
                  <a:gd name="connsiteY33" fmla="*/ 5383500 h 5890230"/>
                  <a:gd name="connsiteX34" fmla="*/ 1270964 w 1312120"/>
                  <a:gd name="connsiteY34" fmla="*/ 5455890 h 5890230"/>
                  <a:gd name="connsiteX35" fmla="*/ 1232388 w 1312120"/>
                  <a:gd name="connsiteY35" fmla="*/ 5526211 h 5890230"/>
                  <a:gd name="connsiteX36" fmla="*/ 1231912 w 1312120"/>
                  <a:gd name="connsiteY36" fmla="*/ 5554949 h 5890230"/>
                  <a:gd name="connsiteX37" fmla="*/ 1232865 w 1312120"/>
                  <a:gd name="connsiteY37" fmla="*/ 5554949 h 5890230"/>
                  <a:gd name="connsiteX38" fmla="*/ 1241437 w 1312120"/>
                  <a:gd name="connsiteY38" fmla="*/ 5556854 h 5890230"/>
                  <a:gd name="connsiteX39" fmla="*/ 1290864 w 1312120"/>
                  <a:gd name="connsiteY39" fmla="*/ 5612576 h 5890230"/>
                  <a:gd name="connsiteX40" fmla="*/ 1290109 w 1312120"/>
                  <a:gd name="connsiteY40" fmla="*/ 5638408 h 5890230"/>
                  <a:gd name="connsiteX41" fmla="*/ 1291146 w 1312120"/>
                  <a:gd name="connsiteY41" fmla="*/ 5638963 h 5890230"/>
                  <a:gd name="connsiteX42" fmla="*/ 1310969 w 1312120"/>
                  <a:gd name="connsiteY42" fmla="*/ 5685442 h 5890230"/>
                  <a:gd name="connsiteX43" fmla="*/ 1192859 w 1312120"/>
                  <a:gd name="connsiteY43" fmla="*/ 5869275 h 5890230"/>
                  <a:gd name="connsiteX44" fmla="*/ 1141425 w 1312120"/>
                  <a:gd name="connsiteY44" fmla="*/ 5890230 h 5890230"/>
                  <a:gd name="connsiteX45" fmla="*/ 21284 w 1312120"/>
                  <a:gd name="connsiteY45" fmla="*/ 5888325 h 5890230"/>
                  <a:gd name="connsiteX46" fmla="*/ 6044 w 1312120"/>
                  <a:gd name="connsiteY46" fmla="*/ 5854988 h 5890230"/>
                  <a:gd name="connsiteX47" fmla="*/ 6997 w 1312120"/>
                  <a:gd name="connsiteY47" fmla="*/ 5670202 h 5890230"/>
                  <a:gd name="connsiteX48" fmla="*/ 18223 w 1312120"/>
                  <a:gd name="connsiteY48" fmla="*/ 5642571 h 5890230"/>
                  <a:gd name="connsiteX49" fmla="*/ 0 w 1312120"/>
                  <a:gd name="connsiteY49" fmla="*/ 5642521 h 5890230"/>
                  <a:gd name="connsiteX50" fmla="*/ 0 w 1312120"/>
                  <a:gd name="connsiteY50" fmla="*/ 5555119 h 5890230"/>
                  <a:gd name="connsiteX51" fmla="*/ 3187 w 1312120"/>
                  <a:gd name="connsiteY51" fmla="*/ 5509230 h 5890230"/>
                  <a:gd name="connsiteX52" fmla="*/ 2234 w 1312120"/>
                  <a:gd name="connsiteY52" fmla="*/ 5452080 h 5890230"/>
                  <a:gd name="connsiteX53" fmla="*/ 2234 w 1312120"/>
                  <a:gd name="connsiteY53" fmla="*/ 110460 h 5890230"/>
                  <a:gd name="connsiteX54" fmla="*/ 3187 w 1312120"/>
                  <a:gd name="connsiteY54" fmla="*/ 53310 h 5890230"/>
                  <a:gd name="connsiteX55" fmla="*/ 37745 w 1312120"/>
                  <a:gd name="connsiteY55" fmla="*/ 134 h 5890230"/>
                  <a:gd name="connsiteX0" fmla="*/ 37745 w 1312120"/>
                  <a:gd name="connsiteY0" fmla="*/ 134 h 5890230"/>
                  <a:gd name="connsiteX1" fmla="*/ 70814 w 1312120"/>
                  <a:gd name="connsiteY1" fmla="*/ 1875 h 5890230"/>
                  <a:gd name="connsiteX2" fmla="*/ 288937 w 1312120"/>
                  <a:gd name="connsiteY2" fmla="*/ 173325 h 5890230"/>
                  <a:gd name="connsiteX3" fmla="*/ 373709 w 1312120"/>
                  <a:gd name="connsiteY3" fmla="*/ 210472 h 5890230"/>
                  <a:gd name="connsiteX4" fmla="*/ 478484 w 1312120"/>
                  <a:gd name="connsiteY4" fmla="*/ 219045 h 5890230"/>
                  <a:gd name="connsiteX5" fmla="*/ 736612 w 1312120"/>
                  <a:gd name="connsiteY5" fmla="*/ 360967 h 5890230"/>
                  <a:gd name="connsiteX6" fmla="*/ 803287 w 1312120"/>
                  <a:gd name="connsiteY6" fmla="*/ 356205 h 5890230"/>
                  <a:gd name="connsiteX7" fmla="*/ 943304 w 1312120"/>
                  <a:gd name="connsiteY7" fmla="*/ 241905 h 5890230"/>
                  <a:gd name="connsiteX8" fmla="*/ 1011884 w 1312120"/>
                  <a:gd name="connsiteY8" fmla="*/ 221902 h 5890230"/>
                  <a:gd name="connsiteX9" fmla="*/ 1040459 w 1312120"/>
                  <a:gd name="connsiteY9" fmla="*/ 287625 h 5890230"/>
                  <a:gd name="connsiteX10" fmla="*/ 969022 w 1312120"/>
                  <a:gd name="connsiteY10" fmla="*/ 702915 h 5890230"/>
                  <a:gd name="connsiteX11" fmla="*/ 616597 w 1312120"/>
                  <a:gd name="connsiteY11" fmla="*/ 1533495 h 5890230"/>
                  <a:gd name="connsiteX12" fmla="*/ 460387 w 1312120"/>
                  <a:gd name="connsiteY12" fmla="*/ 1800195 h 5890230"/>
                  <a:gd name="connsiteX13" fmla="*/ 464197 w 1312120"/>
                  <a:gd name="connsiteY13" fmla="*/ 1858297 h 5890230"/>
                  <a:gd name="connsiteX14" fmla="*/ 415619 w 1312120"/>
                  <a:gd name="connsiteY14" fmla="*/ 2045940 h 5890230"/>
                  <a:gd name="connsiteX15" fmla="*/ 367042 w 1312120"/>
                  <a:gd name="connsiteY15" fmla="*/ 2109757 h 5890230"/>
                  <a:gd name="connsiteX16" fmla="*/ 417524 w 1312120"/>
                  <a:gd name="connsiteY16" fmla="*/ 2160240 h 5890230"/>
                  <a:gd name="connsiteX17" fmla="*/ 512774 w 1312120"/>
                  <a:gd name="connsiteY17" fmla="*/ 2265967 h 5890230"/>
                  <a:gd name="connsiteX18" fmla="*/ 545159 w 1312120"/>
                  <a:gd name="connsiteY18" fmla="*/ 2323117 h 5890230"/>
                  <a:gd name="connsiteX19" fmla="*/ 585164 w 1312120"/>
                  <a:gd name="connsiteY19" fmla="*/ 2463135 h 5890230"/>
                  <a:gd name="connsiteX20" fmla="*/ 508964 w 1312120"/>
                  <a:gd name="connsiteY20" fmla="*/ 2549812 h 5890230"/>
                  <a:gd name="connsiteX21" fmla="*/ 458482 w 1312120"/>
                  <a:gd name="connsiteY21" fmla="*/ 2562195 h 5890230"/>
                  <a:gd name="connsiteX22" fmla="*/ 380377 w 1312120"/>
                  <a:gd name="connsiteY22" fmla="*/ 2579340 h 5890230"/>
                  <a:gd name="connsiteX23" fmla="*/ 375614 w 1312120"/>
                  <a:gd name="connsiteY23" fmla="*/ 2659350 h 5890230"/>
                  <a:gd name="connsiteX24" fmla="*/ 386092 w 1312120"/>
                  <a:gd name="connsiteY24" fmla="*/ 3382297 h 5890230"/>
                  <a:gd name="connsiteX25" fmla="*/ 554684 w 1312120"/>
                  <a:gd name="connsiteY25" fmla="*/ 4400520 h 5890230"/>
                  <a:gd name="connsiteX26" fmla="*/ 681367 w 1312120"/>
                  <a:gd name="connsiteY26" fmla="*/ 4496722 h 5890230"/>
                  <a:gd name="connsiteX27" fmla="*/ 783284 w 1312120"/>
                  <a:gd name="connsiteY27" fmla="*/ 4597688 h 5890230"/>
                  <a:gd name="connsiteX28" fmla="*/ 780427 w 1312120"/>
                  <a:gd name="connsiteY28" fmla="*/ 4769138 h 5890230"/>
                  <a:gd name="connsiteX29" fmla="*/ 809002 w 1312120"/>
                  <a:gd name="connsiteY29" fmla="*/ 4833907 h 5890230"/>
                  <a:gd name="connsiteX30" fmla="*/ 919492 w 1312120"/>
                  <a:gd name="connsiteY30" fmla="*/ 4931063 h 5890230"/>
                  <a:gd name="connsiteX31" fmla="*/ 957592 w 1312120"/>
                  <a:gd name="connsiteY31" fmla="*/ 4946302 h 5890230"/>
                  <a:gd name="connsiteX32" fmla="*/ 1218577 w 1312120"/>
                  <a:gd name="connsiteY32" fmla="*/ 5187285 h 5890230"/>
                  <a:gd name="connsiteX33" fmla="*/ 1291919 w 1312120"/>
                  <a:gd name="connsiteY33" fmla="*/ 5383500 h 5890230"/>
                  <a:gd name="connsiteX34" fmla="*/ 1270964 w 1312120"/>
                  <a:gd name="connsiteY34" fmla="*/ 5455890 h 5890230"/>
                  <a:gd name="connsiteX35" fmla="*/ 1232388 w 1312120"/>
                  <a:gd name="connsiteY35" fmla="*/ 5526211 h 5890230"/>
                  <a:gd name="connsiteX36" fmla="*/ 1231912 w 1312120"/>
                  <a:gd name="connsiteY36" fmla="*/ 5554949 h 5890230"/>
                  <a:gd name="connsiteX37" fmla="*/ 1232865 w 1312120"/>
                  <a:gd name="connsiteY37" fmla="*/ 5554949 h 5890230"/>
                  <a:gd name="connsiteX38" fmla="*/ 1241437 w 1312120"/>
                  <a:gd name="connsiteY38" fmla="*/ 5556854 h 5890230"/>
                  <a:gd name="connsiteX39" fmla="*/ 1290864 w 1312120"/>
                  <a:gd name="connsiteY39" fmla="*/ 5612576 h 5890230"/>
                  <a:gd name="connsiteX40" fmla="*/ 1290109 w 1312120"/>
                  <a:gd name="connsiteY40" fmla="*/ 5638408 h 5890230"/>
                  <a:gd name="connsiteX41" fmla="*/ 1291146 w 1312120"/>
                  <a:gd name="connsiteY41" fmla="*/ 5638963 h 5890230"/>
                  <a:gd name="connsiteX42" fmla="*/ 1310969 w 1312120"/>
                  <a:gd name="connsiteY42" fmla="*/ 5685442 h 5890230"/>
                  <a:gd name="connsiteX43" fmla="*/ 1192859 w 1312120"/>
                  <a:gd name="connsiteY43" fmla="*/ 5869275 h 5890230"/>
                  <a:gd name="connsiteX44" fmla="*/ 1141425 w 1312120"/>
                  <a:gd name="connsiteY44" fmla="*/ 5890230 h 5890230"/>
                  <a:gd name="connsiteX45" fmla="*/ 21284 w 1312120"/>
                  <a:gd name="connsiteY45" fmla="*/ 5888325 h 5890230"/>
                  <a:gd name="connsiteX46" fmla="*/ 6044 w 1312120"/>
                  <a:gd name="connsiteY46" fmla="*/ 5854988 h 5890230"/>
                  <a:gd name="connsiteX47" fmla="*/ 6997 w 1312120"/>
                  <a:gd name="connsiteY47" fmla="*/ 5670202 h 5890230"/>
                  <a:gd name="connsiteX48" fmla="*/ 18223 w 1312120"/>
                  <a:gd name="connsiteY48" fmla="*/ 5642571 h 5890230"/>
                  <a:gd name="connsiteX49" fmla="*/ 0 w 1312120"/>
                  <a:gd name="connsiteY49" fmla="*/ 5642521 h 5890230"/>
                  <a:gd name="connsiteX50" fmla="*/ 0 w 1312120"/>
                  <a:gd name="connsiteY50" fmla="*/ 5555119 h 5890230"/>
                  <a:gd name="connsiteX51" fmla="*/ 2234 w 1312120"/>
                  <a:gd name="connsiteY51" fmla="*/ 5452080 h 5890230"/>
                  <a:gd name="connsiteX52" fmla="*/ 2234 w 1312120"/>
                  <a:gd name="connsiteY52" fmla="*/ 110460 h 5890230"/>
                  <a:gd name="connsiteX53" fmla="*/ 3187 w 1312120"/>
                  <a:gd name="connsiteY53" fmla="*/ 53310 h 5890230"/>
                  <a:gd name="connsiteX54" fmla="*/ 37745 w 1312120"/>
                  <a:gd name="connsiteY54" fmla="*/ 134 h 5890230"/>
                  <a:gd name="connsiteX0" fmla="*/ 37745 w 1312120"/>
                  <a:gd name="connsiteY0" fmla="*/ 134 h 5890230"/>
                  <a:gd name="connsiteX1" fmla="*/ 70814 w 1312120"/>
                  <a:gd name="connsiteY1" fmla="*/ 1875 h 5890230"/>
                  <a:gd name="connsiteX2" fmla="*/ 288937 w 1312120"/>
                  <a:gd name="connsiteY2" fmla="*/ 173325 h 5890230"/>
                  <a:gd name="connsiteX3" fmla="*/ 373709 w 1312120"/>
                  <a:gd name="connsiteY3" fmla="*/ 210472 h 5890230"/>
                  <a:gd name="connsiteX4" fmla="*/ 478484 w 1312120"/>
                  <a:gd name="connsiteY4" fmla="*/ 219045 h 5890230"/>
                  <a:gd name="connsiteX5" fmla="*/ 736612 w 1312120"/>
                  <a:gd name="connsiteY5" fmla="*/ 360967 h 5890230"/>
                  <a:gd name="connsiteX6" fmla="*/ 803287 w 1312120"/>
                  <a:gd name="connsiteY6" fmla="*/ 356205 h 5890230"/>
                  <a:gd name="connsiteX7" fmla="*/ 943304 w 1312120"/>
                  <a:gd name="connsiteY7" fmla="*/ 241905 h 5890230"/>
                  <a:gd name="connsiteX8" fmla="*/ 1011884 w 1312120"/>
                  <a:gd name="connsiteY8" fmla="*/ 221902 h 5890230"/>
                  <a:gd name="connsiteX9" fmla="*/ 1040459 w 1312120"/>
                  <a:gd name="connsiteY9" fmla="*/ 287625 h 5890230"/>
                  <a:gd name="connsiteX10" fmla="*/ 969022 w 1312120"/>
                  <a:gd name="connsiteY10" fmla="*/ 702915 h 5890230"/>
                  <a:gd name="connsiteX11" fmla="*/ 616597 w 1312120"/>
                  <a:gd name="connsiteY11" fmla="*/ 1533495 h 5890230"/>
                  <a:gd name="connsiteX12" fmla="*/ 460387 w 1312120"/>
                  <a:gd name="connsiteY12" fmla="*/ 1800195 h 5890230"/>
                  <a:gd name="connsiteX13" fmla="*/ 464197 w 1312120"/>
                  <a:gd name="connsiteY13" fmla="*/ 1858297 h 5890230"/>
                  <a:gd name="connsiteX14" fmla="*/ 415619 w 1312120"/>
                  <a:gd name="connsiteY14" fmla="*/ 2045940 h 5890230"/>
                  <a:gd name="connsiteX15" fmla="*/ 367042 w 1312120"/>
                  <a:gd name="connsiteY15" fmla="*/ 2109757 h 5890230"/>
                  <a:gd name="connsiteX16" fmla="*/ 417524 w 1312120"/>
                  <a:gd name="connsiteY16" fmla="*/ 2160240 h 5890230"/>
                  <a:gd name="connsiteX17" fmla="*/ 512774 w 1312120"/>
                  <a:gd name="connsiteY17" fmla="*/ 2265967 h 5890230"/>
                  <a:gd name="connsiteX18" fmla="*/ 545159 w 1312120"/>
                  <a:gd name="connsiteY18" fmla="*/ 2323117 h 5890230"/>
                  <a:gd name="connsiteX19" fmla="*/ 585164 w 1312120"/>
                  <a:gd name="connsiteY19" fmla="*/ 2463135 h 5890230"/>
                  <a:gd name="connsiteX20" fmla="*/ 508964 w 1312120"/>
                  <a:gd name="connsiteY20" fmla="*/ 2549812 h 5890230"/>
                  <a:gd name="connsiteX21" fmla="*/ 458482 w 1312120"/>
                  <a:gd name="connsiteY21" fmla="*/ 2562195 h 5890230"/>
                  <a:gd name="connsiteX22" fmla="*/ 380377 w 1312120"/>
                  <a:gd name="connsiteY22" fmla="*/ 2579340 h 5890230"/>
                  <a:gd name="connsiteX23" fmla="*/ 375614 w 1312120"/>
                  <a:gd name="connsiteY23" fmla="*/ 2659350 h 5890230"/>
                  <a:gd name="connsiteX24" fmla="*/ 386092 w 1312120"/>
                  <a:gd name="connsiteY24" fmla="*/ 3382297 h 5890230"/>
                  <a:gd name="connsiteX25" fmla="*/ 554684 w 1312120"/>
                  <a:gd name="connsiteY25" fmla="*/ 4400520 h 5890230"/>
                  <a:gd name="connsiteX26" fmla="*/ 681367 w 1312120"/>
                  <a:gd name="connsiteY26" fmla="*/ 4496722 h 5890230"/>
                  <a:gd name="connsiteX27" fmla="*/ 783284 w 1312120"/>
                  <a:gd name="connsiteY27" fmla="*/ 4597688 h 5890230"/>
                  <a:gd name="connsiteX28" fmla="*/ 780427 w 1312120"/>
                  <a:gd name="connsiteY28" fmla="*/ 4769138 h 5890230"/>
                  <a:gd name="connsiteX29" fmla="*/ 809002 w 1312120"/>
                  <a:gd name="connsiteY29" fmla="*/ 4833907 h 5890230"/>
                  <a:gd name="connsiteX30" fmla="*/ 919492 w 1312120"/>
                  <a:gd name="connsiteY30" fmla="*/ 4931063 h 5890230"/>
                  <a:gd name="connsiteX31" fmla="*/ 957592 w 1312120"/>
                  <a:gd name="connsiteY31" fmla="*/ 4946302 h 5890230"/>
                  <a:gd name="connsiteX32" fmla="*/ 1218577 w 1312120"/>
                  <a:gd name="connsiteY32" fmla="*/ 5187285 h 5890230"/>
                  <a:gd name="connsiteX33" fmla="*/ 1291919 w 1312120"/>
                  <a:gd name="connsiteY33" fmla="*/ 5383500 h 5890230"/>
                  <a:gd name="connsiteX34" fmla="*/ 1270964 w 1312120"/>
                  <a:gd name="connsiteY34" fmla="*/ 5455890 h 5890230"/>
                  <a:gd name="connsiteX35" fmla="*/ 1232388 w 1312120"/>
                  <a:gd name="connsiteY35" fmla="*/ 5526211 h 5890230"/>
                  <a:gd name="connsiteX36" fmla="*/ 1231912 w 1312120"/>
                  <a:gd name="connsiteY36" fmla="*/ 5554949 h 5890230"/>
                  <a:gd name="connsiteX37" fmla="*/ 1232865 w 1312120"/>
                  <a:gd name="connsiteY37" fmla="*/ 5554949 h 5890230"/>
                  <a:gd name="connsiteX38" fmla="*/ 1241437 w 1312120"/>
                  <a:gd name="connsiteY38" fmla="*/ 5556854 h 5890230"/>
                  <a:gd name="connsiteX39" fmla="*/ 1290864 w 1312120"/>
                  <a:gd name="connsiteY39" fmla="*/ 5612576 h 5890230"/>
                  <a:gd name="connsiteX40" fmla="*/ 1290109 w 1312120"/>
                  <a:gd name="connsiteY40" fmla="*/ 5638408 h 5890230"/>
                  <a:gd name="connsiteX41" fmla="*/ 1291146 w 1312120"/>
                  <a:gd name="connsiteY41" fmla="*/ 5638963 h 5890230"/>
                  <a:gd name="connsiteX42" fmla="*/ 1310969 w 1312120"/>
                  <a:gd name="connsiteY42" fmla="*/ 5685442 h 5890230"/>
                  <a:gd name="connsiteX43" fmla="*/ 1192859 w 1312120"/>
                  <a:gd name="connsiteY43" fmla="*/ 5869275 h 5890230"/>
                  <a:gd name="connsiteX44" fmla="*/ 1141425 w 1312120"/>
                  <a:gd name="connsiteY44" fmla="*/ 5890230 h 5890230"/>
                  <a:gd name="connsiteX45" fmla="*/ 21284 w 1312120"/>
                  <a:gd name="connsiteY45" fmla="*/ 5888325 h 5890230"/>
                  <a:gd name="connsiteX46" fmla="*/ 6044 w 1312120"/>
                  <a:gd name="connsiteY46" fmla="*/ 5854988 h 5890230"/>
                  <a:gd name="connsiteX47" fmla="*/ 6997 w 1312120"/>
                  <a:gd name="connsiteY47" fmla="*/ 5670202 h 5890230"/>
                  <a:gd name="connsiteX48" fmla="*/ 18223 w 1312120"/>
                  <a:gd name="connsiteY48" fmla="*/ 5642571 h 5890230"/>
                  <a:gd name="connsiteX49" fmla="*/ 0 w 1312120"/>
                  <a:gd name="connsiteY49" fmla="*/ 5642521 h 5890230"/>
                  <a:gd name="connsiteX50" fmla="*/ 2234 w 1312120"/>
                  <a:gd name="connsiteY50" fmla="*/ 5452080 h 5890230"/>
                  <a:gd name="connsiteX51" fmla="*/ 2234 w 1312120"/>
                  <a:gd name="connsiteY51" fmla="*/ 110460 h 5890230"/>
                  <a:gd name="connsiteX52" fmla="*/ 3187 w 1312120"/>
                  <a:gd name="connsiteY52" fmla="*/ 53310 h 5890230"/>
                  <a:gd name="connsiteX53" fmla="*/ 37745 w 1312120"/>
                  <a:gd name="connsiteY53" fmla="*/ 134 h 5890230"/>
                  <a:gd name="connsiteX0" fmla="*/ 35749 w 1310124"/>
                  <a:gd name="connsiteY0" fmla="*/ 134 h 5890230"/>
                  <a:gd name="connsiteX1" fmla="*/ 68818 w 1310124"/>
                  <a:gd name="connsiteY1" fmla="*/ 1875 h 5890230"/>
                  <a:gd name="connsiteX2" fmla="*/ 286941 w 1310124"/>
                  <a:gd name="connsiteY2" fmla="*/ 173325 h 5890230"/>
                  <a:gd name="connsiteX3" fmla="*/ 371713 w 1310124"/>
                  <a:gd name="connsiteY3" fmla="*/ 210472 h 5890230"/>
                  <a:gd name="connsiteX4" fmla="*/ 476488 w 1310124"/>
                  <a:gd name="connsiteY4" fmla="*/ 219045 h 5890230"/>
                  <a:gd name="connsiteX5" fmla="*/ 734616 w 1310124"/>
                  <a:gd name="connsiteY5" fmla="*/ 360967 h 5890230"/>
                  <a:gd name="connsiteX6" fmla="*/ 801291 w 1310124"/>
                  <a:gd name="connsiteY6" fmla="*/ 356205 h 5890230"/>
                  <a:gd name="connsiteX7" fmla="*/ 941308 w 1310124"/>
                  <a:gd name="connsiteY7" fmla="*/ 241905 h 5890230"/>
                  <a:gd name="connsiteX8" fmla="*/ 1009888 w 1310124"/>
                  <a:gd name="connsiteY8" fmla="*/ 221902 h 5890230"/>
                  <a:gd name="connsiteX9" fmla="*/ 1038463 w 1310124"/>
                  <a:gd name="connsiteY9" fmla="*/ 287625 h 5890230"/>
                  <a:gd name="connsiteX10" fmla="*/ 967026 w 1310124"/>
                  <a:gd name="connsiteY10" fmla="*/ 702915 h 5890230"/>
                  <a:gd name="connsiteX11" fmla="*/ 614601 w 1310124"/>
                  <a:gd name="connsiteY11" fmla="*/ 1533495 h 5890230"/>
                  <a:gd name="connsiteX12" fmla="*/ 458391 w 1310124"/>
                  <a:gd name="connsiteY12" fmla="*/ 1800195 h 5890230"/>
                  <a:gd name="connsiteX13" fmla="*/ 462201 w 1310124"/>
                  <a:gd name="connsiteY13" fmla="*/ 1858297 h 5890230"/>
                  <a:gd name="connsiteX14" fmla="*/ 413623 w 1310124"/>
                  <a:gd name="connsiteY14" fmla="*/ 2045940 h 5890230"/>
                  <a:gd name="connsiteX15" fmla="*/ 365046 w 1310124"/>
                  <a:gd name="connsiteY15" fmla="*/ 2109757 h 5890230"/>
                  <a:gd name="connsiteX16" fmla="*/ 415528 w 1310124"/>
                  <a:gd name="connsiteY16" fmla="*/ 2160240 h 5890230"/>
                  <a:gd name="connsiteX17" fmla="*/ 510778 w 1310124"/>
                  <a:gd name="connsiteY17" fmla="*/ 2265967 h 5890230"/>
                  <a:gd name="connsiteX18" fmla="*/ 543163 w 1310124"/>
                  <a:gd name="connsiteY18" fmla="*/ 2323117 h 5890230"/>
                  <a:gd name="connsiteX19" fmla="*/ 583168 w 1310124"/>
                  <a:gd name="connsiteY19" fmla="*/ 2463135 h 5890230"/>
                  <a:gd name="connsiteX20" fmla="*/ 506968 w 1310124"/>
                  <a:gd name="connsiteY20" fmla="*/ 2549812 h 5890230"/>
                  <a:gd name="connsiteX21" fmla="*/ 456486 w 1310124"/>
                  <a:gd name="connsiteY21" fmla="*/ 2562195 h 5890230"/>
                  <a:gd name="connsiteX22" fmla="*/ 378381 w 1310124"/>
                  <a:gd name="connsiteY22" fmla="*/ 2579340 h 5890230"/>
                  <a:gd name="connsiteX23" fmla="*/ 373618 w 1310124"/>
                  <a:gd name="connsiteY23" fmla="*/ 2659350 h 5890230"/>
                  <a:gd name="connsiteX24" fmla="*/ 384096 w 1310124"/>
                  <a:gd name="connsiteY24" fmla="*/ 3382297 h 5890230"/>
                  <a:gd name="connsiteX25" fmla="*/ 552688 w 1310124"/>
                  <a:gd name="connsiteY25" fmla="*/ 4400520 h 5890230"/>
                  <a:gd name="connsiteX26" fmla="*/ 679371 w 1310124"/>
                  <a:gd name="connsiteY26" fmla="*/ 4496722 h 5890230"/>
                  <a:gd name="connsiteX27" fmla="*/ 781288 w 1310124"/>
                  <a:gd name="connsiteY27" fmla="*/ 4597688 h 5890230"/>
                  <a:gd name="connsiteX28" fmla="*/ 778431 w 1310124"/>
                  <a:gd name="connsiteY28" fmla="*/ 4769138 h 5890230"/>
                  <a:gd name="connsiteX29" fmla="*/ 807006 w 1310124"/>
                  <a:gd name="connsiteY29" fmla="*/ 4833907 h 5890230"/>
                  <a:gd name="connsiteX30" fmla="*/ 917496 w 1310124"/>
                  <a:gd name="connsiteY30" fmla="*/ 4931063 h 5890230"/>
                  <a:gd name="connsiteX31" fmla="*/ 955596 w 1310124"/>
                  <a:gd name="connsiteY31" fmla="*/ 4946302 h 5890230"/>
                  <a:gd name="connsiteX32" fmla="*/ 1216581 w 1310124"/>
                  <a:gd name="connsiteY32" fmla="*/ 5187285 h 5890230"/>
                  <a:gd name="connsiteX33" fmla="*/ 1289923 w 1310124"/>
                  <a:gd name="connsiteY33" fmla="*/ 5383500 h 5890230"/>
                  <a:gd name="connsiteX34" fmla="*/ 1268968 w 1310124"/>
                  <a:gd name="connsiteY34" fmla="*/ 5455890 h 5890230"/>
                  <a:gd name="connsiteX35" fmla="*/ 1230392 w 1310124"/>
                  <a:gd name="connsiteY35" fmla="*/ 5526211 h 5890230"/>
                  <a:gd name="connsiteX36" fmla="*/ 1229916 w 1310124"/>
                  <a:gd name="connsiteY36" fmla="*/ 5554949 h 5890230"/>
                  <a:gd name="connsiteX37" fmla="*/ 1230869 w 1310124"/>
                  <a:gd name="connsiteY37" fmla="*/ 5554949 h 5890230"/>
                  <a:gd name="connsiteX38" fmla="*/ 1239441 w 1310124"/>
                  <a:gd name="connsiteY38" fmla="*/ 5556854 h 5890230"/>
                  <a:gd name="connsiteX39" fmla="*/ 1288868 w 1310124"/>
                  <a:gd name="connsiteY39" fmla="*/ 5612576 h 5890230"/>
                  <a:gd name="connsiteX40" fmla="*/ 1288113 w 1310124"/>
                  <a:gd name="connsiteY40" fmla="*/ 5638408 h 5890230"/>
                  <a:gd name="connsiteX41" fmla="*/ 1289150 w 1310124"/>
                  <a:gd name="connsiteY41" fmla="*/ 5638963 h 5890230"/>
                  <a:gd name="connsiteX42" fmla="*/ 1308973 w 1310124"/>
                  <a:gd name="connsiteY42" fmla="*/ 5685442 h 5890230"/>
                  <a:gd name="connsiteX43" fmla="*/ 1190863 w 1310124"/>
                  <a:gd name="connsiteY43" fmla="*/ 5869275 h 5890230"/>
                  <a:gd name="connsiteX44" fmla="*/ 1139429 w 1310124"/>
                  <a:gd name="connsiteY44" fmla="*/ 5890230 h 5890230"/>
                  <a:gd name="connsiteX45" fmla="*/ 19288 w 1310124"/>
                  <a:gd name="connsiteY45" fmla="*/ 5888325 h 5890230"/>
                  <a:gd name="connsiteX46" fmla="*/ 4048 w 1310124"/>
                  <a:gd name="connsiteY46" fmla="*/ 5854988 h 5890230"/>
                  <a:gd name="connsiteX47" fmla="*/ 5001 w 1310124"/>
                  <a:gd name="connsiteY47" fmla="*/ 5670202 h 5890230"/>
                  <a:gd name="connsiteX48" fmla="*/ 16227 w 1310124"/>
                  <a:gd name="connsiteY48" fmla="*/ 5642571 h 5890230"/>
                  <a:gd name="connsiteX49" fmla="*/ 238 w 1310124"/>
                  <a:gd name="connsiteY49" fmla="*/ 5452080 h 5890230"/>
                  <a:gd name="connsiteX50" fmla="*/ 238 w 1310124"/>
                  <a:gd name="connsiteY50" fmla="*/ 110460 h 5890230"/>
                  <a:gd name="connsiteX51" fmla="*/ 1191 w 1310124"/>
                  <a:gd name="connsiteY51" fmla="*/ 53310 h 5890230"/>
                  <a:gd name="connsiteX52" fmla="*/ 35749 w 1310124"/>
                  <a:gd name="connsiteY52" fmla="*/ 134 h 5890230"/>
                  <a:gd name="connsiteX0" fmla="*/ 35749 w 1310124"/>
                  <a:gd name="connsiteY0" fmla="*/ 134 h 5890230"/>
                  <a:gd name="connsiteX1" fmla="*/ 68818 w 1310124"/>
                  <a:gd name="connsiteY1" fmla="*/ 1875 h 5890230"/>
                  <a:gd name="connsiteX2" fmla="*/ 286941 w 1310124"/>
                  <a:gd name="connsiteY2" fmla="*/ 173325 h 5890230"/>
                  <a:gd name="connsiteX3" fmla="*/ 371713 w 1310124"/>
                  <a:gd name="connsiteY3" fmla="*/ 210472 h 5890230"/>
                  <a:gd name="connsiteX4" fmla="*/ 476488 w 1310124"/>
                  <a:gd name="connsiteY4" fmla="*/ 219045 h 5890230"/>
                  <a:gd name="connsiteX5" fmla="*/ 734616 w 1310124"/>
                  <a:gd name="connsiteY5" fmla="*/ 360967 h 5890230"/>
                  <a:gd name="connsiteX6" fmla="*/ 801291 w 1310124"/>
                  <a:gd name="connsiteY6" fmla="*/ 356205 h 5890230"/>
                  <a:gd name="connsiteX7" fmla="*/ 941308 w 1310124"/>
                  <a:gd name="connsiteY7" fmla="*/ 241905 h 5890230"/>
                  <a:gd name="connsiteX8" fmla="*/ 1009888 w 1310124"/>
                  <a:gd name="connsiteY8" fmla="*/ 221902 h 5890230"/>
                  <a:gd name="connsiteX9" fmla="*/ 1038463 w 1310124"/>
                  <a:gd name="connsiteY9" fmla="*/ 287625 h 5890230"/>
                  <a:gd name="connsiteX10" fmla="*/ 967026 w 1310124"/>
                  <a:gd name="connsiteY10" fmla="*/ 702915 h 5890230"/>
                  <a:gd name="connsiteX11" fmla="*/ 614601 w 1310124"/>
                  <a:gd name="connsiteY11" fmla="*/ 1533495 h 5890230"/>
                  <a:gd name="connsiteX12" fmla="*/ 458391 w 1310124"/>
                  <a:gd name="connsiteY12" fmla="*/ 1800195 h 5890230"/>
                  <a:gd name="connsiteX13" fmla="*/ 462201 w 1310124"/>
                  <a:gd name="connsiteY13" fmla="*/ 1858297 h 5890230"/>
                  <a:gd name="connsiteX14" fmla="*/ 413623 w 1310124"/>
                  <a:gd name="connsiteY14" fmla="*/ 2045940 h 5890230"/>
                  <a:gd name="connsiteX15" fmla="*/ 365046 w 1310124"/>
                  <a:gd name="connsiteY15" fmla="*/ 2109757 h 5890230"/>
                  <a:gd name="connsiteX16" fmla="*/ 415528 w 1310124"/>
                  <a:gd name="connsiteY16" fmla="*/ 2160240 h 5890230"/>
                  <a:gd name="connsiteX17" fmla="*/ 510778 w 1310124"/>
                  <a:gd name="connsiteY17" fmla="*/ 2265967 h 5890230"/>
                  <a:gd name="connsiteX18" fmla="*/ 543163 w 1310124"/>
                  <a:gd name="connsiteY18" fmla="*/ 2323117 h 5890230"/>
                  <a:gd name="connsiteX19" fmla="*/ 583168 w 1310124"/>
                  <a:gd name="connsiteY19" fmla="*/ 2463135 h 5890230"/>
                  <a:gd name="connsiteX20" fmla="*/ 506968 w 1310124"/>
                  <a:gd name="connsiteY20" fmla="*/ 2549812 h 5890230"/>
                  <a:gd name="connsiteX21" fmla="*/ 456486 w 1310124"/>
                  <a:gd name="connsiteY21" fmla="*/ 2562195 h 5890230"/>
                  <a:gd name="connsiteX22" fmla="*/ 378381 w 1310124"/>
                  <a:gd name="connsiteY22" fmla="*/ 2579340 h 5890230"/>
                  <a:gd name="connsiteX23" fmla="*/ 373618 w 1310124"/>
                  <a:gd name="connsiteY23" fmla="*/ 2659350 h 5890230"/>
                  <a:gd name="connsiteX24" fmla="*/ 384096 w 1310124"/>
                  <a:gd name="connsiteY24" fmla="*/ 3382297 h 5890230"/>
                  <a:gd name="connsiteX25" fmla="*/ 552688 w 1310124"/>
                  <a:gd name="connsiteY25" fmla="*/ 4400520 h 5890230"/>
                  <a:gd name="connsiteX26" fmla="*/ 679371 w 1310124"/>
                  <a:gd name="connsiteY26" fmla="*/ 4496722 h 5890230"/>
                  <a:gd name="connsiteX27" fmla="*/ 781288 w 1310124"/>
                  <a:gd name="connsiteY27" fmla="*/ 4597688 h 5890230"/>
                  <a:gd name="connsiteX28" fmla="*/ 778431 w 1310124"/>
                  <a:gd name="connsiteY28" fmla="*/ 4769138 h 5890230"/>
                  <a:gd name="connsiteX29" fmla="*/ 807006 w 1310124"/>
                  <a:gd name="connsiteY29" fmla="*/ 4833907 h 5890230"/>
                  <a:gd name="connsiteX30" fmla="*/ 917496 w 1310124"/>
                  <a:gd name="connsiteY30" fmla="*/ 4931063 h 5890230"/>
                  <a:gd name="connsiteX31" fmla="*/ 955596 w 1310124"/>
                  <a:gd name="connsiteY31" fmla="*/ 4946302 h 5890230"/>
                  <a:gd name="connsiteX32" fmla="*/ 1216581 w 1310124"/>
                  <a:gd name="connsiteY32" fmla="*/ 5187285 h 5890230"/>
                  <a:gd name="connsiteX33" fmla="*/ 1289923 w 1310124"/>
                  <a:gd name="connsiteY33" fmla="*/ 5383500 h 5890230"/>
                  <a:gd name="connsiteX34" fmla="*/ 1268968 w 1310124"/>
                  <a:gd name="connsiteY34" fmla="*/ 5455890 h 5890230"/>
                  <a:gd name="connsiteX35" fmla="*/ 1230392 w 1310124"/>
                  <a:gd name="connsiteY35" fmla="*/ 5526211 h 5890230"/>
                  <a:gd name="connsiteX36" fmla="*/ 1229916 w 1310124"/>
                  <a:gd name="connsiteY36" fmla="*/ 5554949 h 5890230"/>
                  <a:gd name="connsiteX37" fmla="*/ 1230869 w 1310124"/>
                  <a:gd name="connsiteY37" fmla="*/ 5554949 h 5890230"/>
                  <a:gd name="connsiteX38" fmla="*/ 1239441 w 1310124"/>
                  <a:gd name="connsiteY38" fmla="*/ 5556854 h 5890230"/>
                  <a:gd name="connsiteX39" fmla="*/ 1288868 w 1310124"/>
                  <a:gd name="connsiteY39" fmla="*/ 5612576 h 5890230"/>
                  <a:gd name="connsiteX40" fmla="*/ 1288113 w 1310124"/>
                  <a:gd name="connsiteY40" fmla="*/ 5638408 h 5890230"/>
                  <a:gd name="connsiteX41" fmla="*/ 1289150 w 1310124"/>
                  <a:gd name="connsiteY41" fmla="*/ 5638963 h 5890230"/>
                  <a:gd name="connsiteX42" fmla="*/ 1308973 w 1310124"/>
                  <a:gd name="connsiteY42" fmla="*/ 5685442 h 5890230"/>
                  <a:gd name="connsiteX43" fmla="*/ 1190863 w 1310124"/>
                  <a:gd name="connsiteY43" fmla="*/ 5869275 h 5890230"/>
                  <a:gd name="connsiteX44" fmla="*/ 1139429 w 1310124"/>
                  <a:gd name="connsiteY44" fmla="*/ 5890230 h 5890230"/>
                  <a:gd name="connsiteX45" fmla="*/ 19288 w 1310124"/>
                  <a:gd name="connsiteY45" fmla="*/ 5888325 h 5890230"/>
                  <a:gd name="connsiteX46" fmla="*/ 4048 w 1310124"/>
                  <a:gd name="connsiteY46" fmla="*/ 5854988 h 5890230"/>
                  <a:gd name="connsiteX47" fmla="*/ 5001 w 1310124"/>
                  <a:gd name="connsiteY47" fmla="*/ 5670202 h 5890230"/>
                  <a:gd name="connsiteX48" fmla="*/ 238 w 1310124"/>
                  <a:gd name="connsiteY48" fmla="*/ 5452080 h 5890230"/>
                  <a:gd name="connsiteX49" fmla="*/ 238 w 1310124"/>
                  <a:gd name="connsiteY49" fmla="*/ 110460 h 5890230"/>
                  <a:gd name="connsiteX50" fmla="*/ 1191 w 1310124"/>
                  <a:gd name="connsiteY50" fmla="*/ 53310 h 5890230"/>
                  <a:gd name="connsiteX51" fmla="*/ 35749 w 1310124"/>
                  <a:gd name="connsiteY51" fmla="*/ 134 h 5890230"/>
                  <a:gd name="connsiteX0" fmla="*/ 35793 w 1310168"/>
                  <a:gd name="connsiteY0" fmla="*/ 134 h 5990160"/>
                  <a:gd name="connsiteX1" fmla="*/ 68862 w 1310168"/>
                  <a:gd name="connsiteY1" fmla="*/ 1875 h 5990160"/>
                  <a:gd name="connsiteX2" fmla="*/ 286985 w 1310168"/>
                  <a:gd name="connsiteY2" fmla="*/ 173325 h 5990160"/>
                  <a:gd name="connsiteX3" fmla="*/ 371757 w 1310168"/>
                  <a:gd name="connsiteY3" fmla="*/ 210472 h 5990160"/>
                  <a:gd name="connsiteX4" fmla="*/ 476532 w 1310168"/>
                  <a:gd name="connsiteY4" fmla="*/ 219045 h 5990160"/>
                  <a:gd name="connsiteX5" fmla="*/ 734660 w 1310168"/>
                  <a:gd name="connsiteY5" fmla="*/ 360967 h 5990160"/>
                  <a:gd name="connsiteX6" fmla="*/ 801335 w 1310168"/>
                  <a:gd name="connsiteY6" fmla="*/ 356205 h 5990160"/>
                  <a:gd name="connsiteX7" fmla="*/ 941352 w 1310168"/>
                  <a:gd name="connsiteY7" fmla="*/ 241905 h 5990160"/>
                  <a:gd name="connsiteX8" fmla="*/ 1009932 w 1310168"/>
                  <a:gd name="connsiteY8" fmla="*/ 221902 h 5990160"/>
                  <a:gd name="connsiteX9" fmla="*/ 1038507 w 1310168"/>
                  <a:gd name="connsiteY9" fmla="*/ 287625 h 5990160"/>
                  <a:gd name="connsiteX10" fmla="*/ 967070 w 1310168"/>
                  <a:gd name="connsiteY10" fmla="*/ 702915 h 5990160"/>
                  <a:gd name="connsiteX11" fmla="*/ 614645 w 1310168"/>
                  <a:gd name="connsiteY11" fmla="*/ 1533495 h 5990160"/>
                  <a:gd name="connsiteX12" fmla="*/ 458435 w 1310168"/>
                  <a:gd name="connsiteY12" fmla="*/ 1800195 h 5990160"/>
                  <a:gd name="connsiteX13" fmla="*/ 462245 w 1310168"/>
                  <a:gd name="connsiteY13" fmla="*/ 1858297 h 5990160"/>
                  <a:gd name="connsiteX14" fmla="*/ 413667 w 1310168"/>
                  <a:gd name="connsiteY14" fmla="*/ 2045940 h 5990160"/>
                  <a:gd name="connsiteX15" fmla="*/ 365090 w 1310168"/>
                  <a:gd name="connsiteY15" fmla="*/ 2109757 h 5990160"/>
                  <a:gd name="connsiteX16" fmla="*/ 415572 w 1310168"/>
                  <a:gd name="connsiteY16" fmla="*/ 2160240 h 5990160"/>
                  <a:gd name="connsiteX17" fmla="*/ 510822 w 1310168"/>
                  <a:gd name="connsiteY17" fmla="*/ 2265967 h 5990160"/>
                  <a:gd name="connsiteX18" fmla="*/ 543207 w 1310168"/>
                  <a:gd name="connsiteY18" fmla="*/ 2323117 h 5990160"/>
                  <a:gd name="connsiteX19" fmla="*/ 583212 w 1310168"/>
                  <a:gd name="connsiteY19" fmla="*/ 2463135 h 5990160"/>
                  <a:gd name="connsiteX20" fmla="*/ 507012 w 1310168"/>
                  <a:gd name="connsiteY20" fmla="*/ 2549812 h 5990160"/>
                  <a:gd name="connsiteX21" fmla="*/ 456530 w 1310168"/>
                  <a:gd name="connsiteY21" fmla="*/ 2562195 h 5990160"/>
                  <a:gd name="connsiteX22" fmla="*/ 378425 w 1310168"/>
                  <a:gd name="connsiteY22" fmla="*/ 2579340 h 5990160"/>
                  <a:gd name="connsiteX23" fmla="*/ 373662 w 1310168"/>
                  <a:gd name="connsiteY23" fmla="*/ 2659350 h 5990160"/>
                  <a:gd name="connsiteX24" fmla="*/ 384140 w 1310168"/>
                  <a:gd name="connsiteY24" fmla="*/ 3382297 h 5990160"/>
                  <a:gd name="connsiteX25" fmla="*/ 552732 w 1310168"/>
                  <a:gd name="connsiteY25" fmla="*/ 4400520 h 5990160"/>
                  <a:gd name="connsiteX26" fmla="*/ 679415 w 1310168"/>
                  <a:gd name="connsiteY26" fmla="*/ 4496722 h 5990160"/>
                  <a:gd name="connsiteX27" fmla="*/ 781332 w 1310168"/>
                  <a:gd name="connsiteY27" fmla="*/ 4597688 h 5990160"/>
                  <a:gd name="connsiteX28" fmla="*/ 778475 w 1310168"/>
                  <a:gd name="connsiteY28" fmla="*/ 4769138 h 5990160"/>
                  <a:gd name="connsiteX29" fmla="*/ 807050 w 1310168"/>
                  <a:gd name="connsiteY29" fmla="*/ 4833907 h 5990160"/>
                  <a:gd name="connsiteX30" fmla="*/ 917540 w 1310168"/>
                  <a:gd name="connsiteY30" fmla="*/ 4931063 h 5990160"/>
                  <a:gd name="connsiteX31" fmla="*/ 955640 w 1310168"/>
                  <a:gd name="connsiteY31" fmla="*/ 4946302 h 5990160"/>
                  <a:gd name="connsiteX32" fmla="*/ 1216625 w 1310168"/>
                  <a:gd name="connsiteY32" fmla="*/ 5187285 h 5990160"/>
                  <a:gd name="connsiteX33" fmla="*/ 1289967 w 1310168"/>
                  <a:gd name="connsiteY33" fmla="*/ 5383500 h 5990160"/>
                  <a:gd name="connsiteX34" fmla="*/ 1269012 w 1310168"/>
                  <a:gd name="connsiteY34" fmla="*/ 5455890 h 5990160"/>
                  <a:gd name="connsiteX35" fmla="*/ 1230436 w 1310168"/>
                  <a:gd name="connsiteY35" fmla="*/ 5526211 h 5990160"/>
                  <a:gd name="connsiteX36" fmla="*/ 1229960 w 1310168"/>
                  <a:gd name="connsiteY36" fmla="*/ 5554949 h 5990160"/>
                  <a:gd name="connsiteX37" fmla="*/ 1230913 w 1310168"/>
                  <a:gd name="connsiteY37" fmla="*/ 5554949 h 5990160"/>
                  <a:gd name="connsiteX38" fmla="*/ 1239485 w 1310168"/>
                  <a:gd name="connsiteY38" fmla="*/ 5556854 h 5990160"/>
                  <a:gd name="connsiteX39" fmla="*/ 1288912 w 1310168"/>
                  <a:gd name="connsiteY39" fmla="*/ 5612576 h 5990160"/>
                  <a:gd name="connsiteX40" fmla="*/ 1288157 w 1310168"/>
                  <a:gd name="connsiteY40" fmla="*/ 5638408 h 5990160"/>
                  <a:gd name="connsiteX41" fmla="*/ 1289194 w 1310168"/>
                  <a:gd name="connsiteY41" fmla="*/ 5638963 h 5990160"/>
                  <a:gd name="connsiteX42" fmla="*/ 1309017 w 1310168"/>
                  <a:gd name="connsiteY42" fmla="*/ 5685442 h 5990160"/>
                  <a:gd name="connsiteX43" fmla="*/ 1190907 w 1310168"/>
                  <a:gd name="connsiteY43" fmla="*/ 5869275 h 5990160"/>
                  <a:gd name="connsiteX44" fmla="*/ 1139473 w 1310168"/>
                  <a:gd name="connsiteY44" fmla="*/ 5890230 h 5990160"/>
                  <a:gd name="connsiteX45" fmla="*/ 19332 w 1310168"/>
                  <a:gd name="connsiteY45" fmla="*/ 5888325 h 5990160"/>
                  <a:gd name="connsiteX46" fmla="*/ 4092 w 1310168"/>
                  <a:gd name="connsiteY46" fmla="*/ 5854988 h 5990160"/>
                  <a:gd name="connsiteX47" fmla="*/ 282 w 1310168"/>
                  <a:gd name="connsiteY47" fmla="*/ 5452080 h 5990160"/>
                  <a:gd name="connsiteX48" fmla="*/ 282 w 1310168"/>
                  <a:gd name="connsiteY48" fmla="*/ 110460 h 5990160"/>
                  <a:gd name="connsiteX49" fmla="*/ 1235 w 1310168"/>
                  <a:gd name="connsiteY49" fmla="*/ 53310 h 5990160"/>
                  <a:gd name="connsiteX50" fmla="*/ 35793 w 1310168"/>
                  <a:gd name="connsiteY50" fmla="*/ 134 h 5990160"/>
                  <a:gd name="connsiteX0" fmla="*/ 35749 w 1310124"/>
                  <a:gd name="connsiteY0" fmla="*/ 134 h 5890230"/>
                  <a:gd name="connsiteX1" fmla="*/ 68818 w 1310124"/>
                  <a:gd name="connsiteY1" fmla="*/ 1875 h 5890230"/>
                  <a:gd name="connsiteX2" fmla="*/ 286941 w 1310124"/>
                  <a:gd name="connsiteY2" fmla="*/ 173325 h 5890230"/>
                  <a:gd name="connsiteX3" fmla="*/ 371713 w 1310124"/>
                  <a:gd name="connsiteY3" fmla="*/ 210472 h 5890230"/>
                  <a:gd name="connsiteX4" fmla="*/ 476488 w 1310124"/>
                  <a:gd name="connsiteY4" fmla="*/ 219045 h 5890230"/>
                  <a:gd name="connsiteX5" fmla="*/ 734616 w 1310124"/>
                  <a:gd name="connsiteY5" fmla="*/ 360967 h 5890230"/>
                  <a:gd name="connsiteX6" fmla="*/ 801291 w 1310124"/>
                  <a:gd name="connsiteY6" fmla="*/ 356205 h 5890230"/>
                  <a:gd name="connsiteX7" fmla="*/ 941308 w 1310124"/>
                  <a:gd name="connsiteY7" fmla="*/ 241905 h 5890230"/>
                  <a:gd name="connsiteX8" fmla="*/ 1009888 w 1310124"/>
                  <a:gd name="connsiteY8" fmla="*/ 221902 h 5890230"/>
                  <a:gd name="connsiteX9" fmla="*/ 1038463 w 1310124"/>
                  <a:gd name="connsiteY9" fmla="*/ 287625 h 5890230"/>
                  <a:gd name="connsiteX10" fmla="*/ 967026 w 1310124"/>
                  <a:gd name="connsiteY10" fmla="*/ 702915 h 5890230"/>
                  <a:gd name="connsiteX11" fmla="*/ 614601 w 1310124"/>
                  <a:gd name="connsiteY11" fmla="*/ 1533495 h 5890230"/>
                  <a:gd name="connsiteX12" fmla="*/ 458391 w 1310124"/>
                  <a:gd name="connsiteY12" fmla="*/ 1800195 h 5890230"/>
                  <a:gd name="connsiteX13" fmla="*/ 462201 w 1310124"/>
                  <a:gd name="connsiteY13" fmla="*/ 1858297 h 5890230"/>
                  <a:gd name="connsiteX14" fmla="*/ 413623 w 1310124"/>
                  <a:gd name="connsiteY14" fmla="*/ 2045940 h 5890230"/>
                  <a:gd name="connsiteX15" fmla="*/ 365046 w 1310124"/>
                  <a:gd name="connsiteY15" fmla="*/ 2109757 h 5890230"/>
                  <a:gd name="connsiteX16" fmla="*/ 415528 w 1310124"/>
                  <a:gd name="connsiteY16" fmla="*/ 2160240 h 5890230"/>
                  <a:gd name="connsiteX17" fmla="*/ 510778 w 1310124"/>
                  <a:gd name="connsiteY17" fmla="*/ 2265967 h 5890230"/>
                  <a:gd name="connsiteX18" fmla="*/ 543163 w 1310124"/>
                  <a:gd name="connsiteY18" fmla="*/ 2323117 h 5890230"/>
                  <a:gd name="connsiteX19" fmla="*/ 583168 w 1310124"/>
                  <a:gd name="connsiteY19" fmla="*/ 2463135 h 5890230"/>
                  <a:gd name="connsiteX20" fmla="*/ 506968 w 1310124"/>
                  <a:gd name="connsiteY20" fmla="*/ 2549812 h 5890230"/>
                  <a:gd name="connsiteX21" fmla="*/ 456486 w 1310124"/>
                  <a:gd name="connsiteY21" fmla="*/ 2562195 h 5890230"/>
                  <a:gd name="connsiteX22" fmla="*/ 378381 w 1310124"/>
                  <a:gd name="connsiteY22" fmla="*/ 2579340 h 5890230"/>
                  <a:gd name="connsiteX23" fmla="*/ 373618 w 1310124"/>
                  <a:gd name="connsiteY23" fmla="*/ 2659350 h 5890230"/>
                  <a:gd name="connsiteX24" fmla="*/ 384096 w 1310124"/>
                  <a:gd name="connsiteY24" fmla="*/ 3382297 h 5890230"/>
                  <a:gd name="connsiteX25" fmla="*/ 552688 w 1310124"/>
                  <a:gd name="connsiteY25" fmla="*/ 4400520 h 5890230"/>
                  <a:gd name="connsiteX26" fmla="*/ 679371 w 1310124"/>
                  <a:gd name="connsiteY26" fmla="*/ 4496722 h 5890230"/>
                  <a:gd name="connsiteX27" fmla="*/ 781288 w 1310124"/>
                  <a:gd name="connsiteY27" fmla="*/ 4597688 h 5890230"/>
                  <a:gd name="connsiteX28" fmla="*/ 778431 w 1310124"/>
                  <a:gd name="connsiteY28" fmla="*/ 4769138 h 5890230"/>
                  <a:gd name="connsiteX29" fmla="*/ 807006 w 1310124"/>
                  <a:gd name="connsiteY29" fmla="*/ 4833907 h 5890230"/>
                  <a:gd name="connsiteX30" fmla="*/ 917496 w 1310124"/>
                  <a:gd name="connsiteY30" fmla="*/ 4931063 h 5890230"/>
                  <a:gd name="connsiteX31" fmla="*/ 955596 w 1310124"/>
                  <a:gd name="connsiteY31" fmla="*/ 4946302 h 5890230"/>
                  <a:gd name="connsiteX32" fmla="*/ 1216581 w 1310124"/>
                  <a:gd name="connsiteY32" fmla="*/ 5187285 h 5890230"/>
                  <a:gd name="connsiteX33" fmla="*/ 1289923 w 1310124"/>
                  <a:gd name="connsiteY33" fmla="*/ 5383500 h 5890230"/>
                  <a:gd name="connsiteX34" fmla="*/ 1268968 w 1310124"/>
                  <a:gd name="connsiteY34" fmla="*/ 5455890 h 5890230"/>
                  <a:gd name="connsiteX35" fmla="*/ 1230392 w 1310124"/>
                  <a:gd name="connsiteY35" fmla="*/ 5526211 h 5890230"/>
                  <a:gd name="connsiteX36" fmla="*/ 1229916 w 1310124"/>
                  <a:gd name="connsiteY36" fmla="*/ 5554949 h 5890230"/>
                  <a:gd name="connsiteX37" fmla="*/ 1230869 w 1310124"/>
                  <a:gd name="connsiteY37" fmla="*/ 5554949 h 5890230"/>
                  <a:gd name="connsiteX38" fmla="*/ 1239441 w 1310124"/>
                  <a:gd name="connsiteY38" fmla="*/ 5556854 h 5890230"/>
                  <a:gd name="connsiteX39" fmla="*/ 1288868 w 1310124"/>
                  <a:gd name="connsiteY39" fmla="*/ 5612576 h 5890230"/>
                  <a:gd name="connsiteX40" fmla="*/ 1288113 w 1310124"/>
                  <a:gd name="connsiteY40" fmla="*/ 5638408 h 5890230"/>
                  <a:gd name="connsiteX41" fmla="*/ 1289150 w 1310124"/>
                  <a:gd name="connsiteY41" fmla="*/ 5638963 h 5890230"/>
                  <a:gd name="connsiteX42" fmla="*/ 1308973 w 1310124"/>
                  <a:gd name="connsiteY42" fmla="*/ 5685442 h 5890230"/>
                  <a:gd name="connsiteX43" fmla="*/ 1190863 w 1310124"/>
                  <a:gd name="connsiteY43" fmla="*/ 5869275 h 5890230"/>
                  <a:gd name="connsiteX44" fmla="*/ 1139429 w 1310124"/>
                  <a:gd name="connsiteY44" fmla="*/ 5890230 h 5890230"/>
                  <a:gd name="connsiteX45" fmla="*/ 19288 w 1310124"/>
                  <a:gd name="connsiteY45" fmla="*/ 5888325 h 5890230"/>
                  <a:gd name="connsiteX46" fmla="*/ 4048 w 1310124"/>
                  <a:gd name="connsiteY46" fmla="*/ 5854988 h 5890230"/>
                  <a:gd name="connsiteX47" fmla="*/ 238 w 1310124"/>
                  <a:gd name="connsiteY47" fmla="*/ 110460 h 5890230"/>
                  <a:gd name="connsiteX48" fmla="*/ 1191 w 1310124"/>
                  <a:gd name="connsiteY48" fmla="*/ 53310 h 5890230"/>
                  <a:gd name="connsiteX49" fmla="*/ 35749 w 1310124"/>
                  <a:gd name="connsiteY49" fmla="*/ 134 h 5890230"/>
                  <a:gd name="connsiteX0" fmla="*/ 36239 w 1310614"/>
                  <a:gd name="connsiteY0" fmla="*/ 134 h 5890230"/>
                  <a:gd name="connsiteX1" fmla="*/ 69308 w 1310614"/>
                  <a:gd name="connsiteY1" fmla="*/ 1875 h 5890230"/>
                  <a:gd name="connsiteX2" fmla="*/ 287431 w 1310614"/>
                  <a:gd name="connsiteY2" fmla="*/ 173325 h 5890230"/>
                  <a:gd name="connsiteX3" fmla="*/ 372203 w 1310614"/>
                  <a:gd name="connsiteY3" fmla="*/ 210472 h 5890230"/>
                  <a:gd name="connsiteX4" fmla="*/ 476978 w 1310614"/>
                  <a:gd name="connsiteY4" fmla="*/ 219045 h 5890230"/>
                  <a:gd name="connsiteX5" fmla="*/ 735106 w 1310614"/>
                  <a:gd name="connsiteY5" fmla="*/ 360967 h 5890230"/>
                  <a:gd name="connsiteX6" fmla="*/ 801781 w 1310614"/>
                  <a:gd name="connsiteY6" fmla="*/ 356205 h 5890230"/>
                  <a:gd name="connsiteX7" fmla="*/ 941798 w 1310614"/>
                  <a:gd name="connsiteY7" fmla="*/ 241905 h 5890230"/>
                  <a:gd name="connsiteX8" fmla="*/ 1010378 w 1310614"/>
                  <a:gd name="connsiteY8" fmla="*/ 221902 h 5890230"/>
                  <a:gd name="connsiteX9" fmla="*/ 1038953 w 1310614"/>
                  <a:gd name="connsiteY9" fmla="*/ 287625 h 5890230"/>
                  <a:gd name="connsiteX10" fmla="*/ 967516 w 1310614"/>
                  <a:gd name="connsiteY10" fmla="*/ 702915 h 5890230"/>
                  <a:gd name="connsiteX11" fmla="*/ 615091 w 1310614"/>
                  <a:gd name="connsiteY11" fmla="*/ 1533495 h 5890230"/>
                  <a:gd name="connsiteX12" fmla="*/ 458881 w 1310614"/>
                  <a:gd name="connsiteY12" fmla="*/ 1800195 h 5890230"/>
                  <a:gd name="connsiteX13" fmla="*/ 462691 w 1310614"/>
                  <a:gd name="connsiteY13" fmla="*/ 1858297 h 5890230"/>
                  <a:gd name="connsiteX14" fmla="*/ 414113 w 1310614"/>
                  <a:gd name="connsiteY14" fmla="*/ 2045940 h 5890230"/>
                  <a:gd name="connsiteX15" fmla="*/ 365536 w 1310614"/>
                  <a:gd name="connsiteY15" fmla="*/ 2109757 h 5890230"/>
                  <a:gd name="connsiteX16" fmla="*/ 416018 w 1310614"/>
                  <a:gd name="connsiteY16" fmla="*/ 2160240 h 5890230"/>
                  <a:gd name="connsiteX17" fmla="*/ 511268 w 1310614"/>
                  <a:gd name="connsiteY17" fmla="*/ 2265967 h 5890230"/>
                  <a:gd name="connsiteX18" fmla="*/ 543653 w 1310614"/>
                  <a:gd name="connsiteY18" fmla="*/ 2323117 h 5890230"/>
                  <a:gd name="connsiteX19" fmla="*/ 583658 w 1310614"/>
                  <a:gd name="connsiteY19" fmla="*/ 2463135 h 5890230"/>
                  <a:gd name="connsiteX20" fmla="*/ 507458 w 1310614"/>
                  <a:gd name="connsiteY20" fmla="*/ 2549812 h 5890230"/>
                  <a:gd name="connsiteX21" fmla="*/ 456976 w 1310614"/>
                  <a:gd name="connsiteY21" fmla="*/ 2562195 h 5890230"/>
                  <a:gd name="connsiteX22" fmla="*/ 378871 w 1310614"/>
                  <a:gd name="connsiteY22" fmla="*/ 2579340 h 5890230"/>
                  <a:gd name="connsiteX23" fmla="*/ 374108 w 1310614"/>
                  <a:gd name="connsiteY23" fmla="*/ 2659350 h 5890230"/>
                  <a:gd name="connsiteX24" fmla="*/ 384586 w 1310614"/>
                  <a:gd name="connsiteY24" fmla="*/ 3382297 h 5890230"/>
                  <a:gd name="connsiteX25" fmla="*/ 553178 w 1310614"/>
                  <a:gd name="connsiteY25" fmla="*/ 4400520 h 5890230"/>
                  <a:gd name="connsiteX26" fmla="*/ 679861 w 1310614"/>
                  <a:gd name="connsiteY26" fmla="*/ 4496722 h 5890230"/>
                  <a:gd name="connsiteX27" fmla="*/ 781778 w 1310614"/>
                  <a:gd name="connsiteY27" fmla="*/ 4597688 h 5890230"/>
                  <a:gd name="connsiteX28" fmla="*/ 778921 w 1310614"/>
                  <a:gd name="connsiteY28" fmla="*/ 4769138 h 5890230"/>
                  <a:gd name="connsiteX29" fmla="*/ 807496 w 1310614"/>
                  <a:gd name="connsiteY29" fmla="*/ 4833907 h 5890230"/>
                  <a:gd name="connsiteX30" fmla="*/ 917986 w 1310614"/>
                  <a:gd name="connsiteY30" fmla="*/ 4931063 h 5890230"/>
                  <a:gd name="connsiteX31" fmla="*/ 956086 w 1310614"/>
                  <a:gd name="connsiteY31" fmla="*/ 4946302 h 5890230"/>
                  <a:gd name="connsiteX32" fmla="*/ 1217071 w 1310614"/>
                  <a:gd name="connsiteY32" fmla="*/ 5187285 h 5890230"/>
                  <a:gd name="connsiteX33" fmla="*/ 1290413 w 1310614"/>
                  <a:gd name="connsiteY33" fmla="*/ 5383500 h 5890230"/>
                  <a:gd name="connsiteX34" fmla="*/ 1269458 w 1310614"/>
                  <a:gd name="connsiteY34" fmla="*/ 5455890 h 5890230"/>
                  <a:gd name="connsiteX35" fmla="*/ 1230882 w 1310614"/>
                  <a:gd name="connsiteY35" fmla="*/ 5526211 h 5890230"/>
                  <a:gd name="connsiteX36" fmla="*/ 1230406 w 1310614"/>
                  <a:gd name="connsiteY36" fmla="*/ 5554949 h 5890230"/>
                  <a:gd name="connsiteX37" fmla="*/ 1231359 w 1310614"/>
                  <a:gd name="connsiteY37" fmla="*/ 5554949 h 5890230"/>
                  <a:gd name="connsiteX38" fmla="*/ 1239931 w 1310614"/>
                  <a:gd name="connsiteY38" fmla="*/ 5556854 h 5890230"/>
                  <a:gd name="connsiteX39" fmla="*/ 1289358 w 1310614"/>
                  <a:gd name="connsiteY39" fmla="*/ 5612576 h 5890230"/>
                  <a:gd name="connsiteX40" fmla="*/ 1288603 w 1310614"/>
                  <a:gd name="connsiteY40" fmla="*/ 5638408 h 5890230"/>
                  <a:gd name="connsiteX41" fmla="*/ 1289640 w 1310614"/>
                  <a:gd name="connsiteY41" fmla="*/ 5638963 h 5890230"/>
                  <a:gd name="connsiteX42" fmla="*/ 1309463 w 1310614"/>
                  <a:gd name="connsiteY42" fmla="*/ 5685442 h 5890230"/>
                  <a:gd name="connsiteX43" fmla="*/ 1191353 w 1310614"/>
                  <a:gd name="connsiteY43" fmla="*/ 5869275 h 5890230"/>
                  <a:gd name="connsiteX44" fmla="*/ 1139919 w 1310614"/>
                  <a:gd name="connsiteY44" fmla="*/ 5890230 h 5890230"/>
                  <a:gd name="connsiteX45" fmla="*/ 19778 w 1310614"/>
                  <a:gd name="connsiteY45" fmla="*/ 5888325 h 5890230"/>
                  <a:gd name="connsiteX46" fmla="*/ 1520 w 1310614"/>
                  <a:gd name="connsiteY46" fmla="*/ 5854988 h 5890230"/>
                  <a:gd name="connsiteX47" fmla="*/ 728 w 1310614"/>
                  <a:gd name="connsiteY47" fmla="*/ 110460 h 5890230"/>
                  <a:gd name="connsiteX48" fmla="*/ 1681 w 1310614"/>
                  <a:gd name="connsiteY48" fmla="*/ 53310 h 5890230"/>
                  <a:gd name="connsiteX49" fmla="*/ 36239 w 1310614"/>
                  <a:gd name="connsiteY49" fmla="*/ 134 h 589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310614" h="5890230">
                    <a:moveTo>
                      <a:pt x="36239" y="134"/>
                    </a:moveTo>
                    <a:cubicBezTo>
                      <a:pt x="44722" y="-328"/>
                      <a:pt x="55497" y="446"/>
                      <a:pt x="69308" y="1875"/>
                    </a:cubicBezTo>
                    <a:cubicBezTo>
                      <a:pt x="182656" y="10447"/>
                      <a:pt x="250283" y="63787"/>
                      <a:pt x="287431" y="173325"/>
                    </a:cubicBezTo>
                    <a:cubicBezTo>
                      <a:pt x="303623" y="222855"/>
                      <a:pt x="325531" y="233332"/>
                      <a:pt x="372203" y="210472"/>
                    </a:cubicBezTo>
                    <a:cubicBezTo>
                      <a:pt x="410303" y="192375"/>
                      <a:pt x="444593" y="201900"/>
                      <a:pt x="476978" y="219045"/>
                    </a:cubicBezTo>
                    <a:cubicBezTo>
                      <a:pt x="563656" y="264765"/>
                      <a:pt x="650333" y="312390"/>
                      <a:pt x="735106" y="360967"/>
                    </a:cubicBezTo>
                    <a:cubicBezTo>
                      <a:pt x="760823" y="376207"/>
                      <a:pt x="777968" y="377160"/>
                      <a:pt x="801781" y="356205"/>
                    </a:cubicBezTo>
                    <a:cubicBezTo>
                      <a:pt x="847501" y="316200"/>
                      <a:pt x="895126" y="280005"/>
                      <a:pt x="941798" y="241905"/>
                    </a:cubicBezTo>
                    <a:cubicBezTo>
                      <a:pt x="961801" y="225712"/>
                      <a:pt x="984661" y="209520"/>
                      <a:pt x="1010378" y="221902"/>
                    </a:cubicBezTo>
                    <a:cubicBezTo>
                      <a:pt x="1037048" y="234285"/>
                      <a:pt x="1038953" y="261907"/>
                      <a:pt x="1038953" y="287625"/>
                    </a:cubicBezTo>
                    <a:cubicBezTo>
                      <a:pt x="1038953" y="430500"/>
                      <a:pt x="995138" y="564802"/>
                      <a:pt x="967516" y="702915"/>
                    </a:cubicBezTo>
                    <a:cubicBezTo>
                      <a:pt x="906556" y="1003905"/>
                      <a:pt x="769396" y="1272510"/>
                      <a:pt x="615091" y="1533495"/>
                    </a:cubicBezTo>
                    <a:cubicBezTo>
                      <a:pt x="562703" y="1622077"/>
                      <a:pt x="512221" y="1711612"/>
                      <a:pt x="458881" y="1800195"/>
                    </a:cubicBezTo>
                    <a:cubicBezTo>
                      <a:pt x="445546" y="1823055"/>
                      <a:pt x="446498" y="1837342"/>
                      <a:pt x="462691" y="1858297"/>
                    </a:cubicBezTo>
                    <a:cubicBezTo>
                      <a:pt x="530318" y="1950690"/>
                      <a:pt x="516983" y="1999267"/>
                      <a:pt x="414113" y="2045940"/>
                    </a:cubicBezTo>
                    <a:cubicBezTo>
                      <a:pt x="385538" y="2059275"/>
                      <a:pt x="366488" y="2076420"/>
                      <a:pt x="365536" y="2109757"/>
                    </a:cubicBezTo>
                    <a:cubicBezTo>
                      <a:pt x="364583" y="2144047"/>
                      <a:pt x="389348" y="2148810"/>
                      <a:pt x="416018" y="2160240"/>
                    </a:cubicBezTo>
                    <a:cubicBezTo>
                      <a:pt x="462691" y="2179290"/>
                      <a:pt x="496028" y="2217390"/>
                      <a:pt x="511268" y="2265967"/>
                    </a:cubicBezTo>
                    <a:cubicBezTo>
                      <a:pt x="517936" y="2287875"/>
                      <a:pt x="527461" y="2306925"/>
                      <a:pt x="543653" y="2323117"/>
                    </a:cubicBezTo>
                    <a:cubicBezTo>
                      <a:pt x="583658" y="2363122"/>
                      <a:pt x="590326" y="2410747"/>
                      <a:pt x="583658" y="2463135"/>
                    </a:cubicBezTo>
                    <a:cubicBezTo>
                      <a:pt x="576991" y="2509807"/>
                      <a:pt x="552226" y="2538382"/>
                      <a:pt x="507458" y="2549812"/>
                    </a:cubicBezTo>
                    <a:cubicBezTo>
                      <a:pt x="490313" y="2554575"/>
                      <a:pt x="473168" y="2556480"/>
                      <a:pt x="456976" y="2562195"/>
                    </a:cubicBezTo>
                    <a:cubicBezTo>
                      <a:pt x="431258" y="2570767"/>
                      <a:pt x="393158" y="2549812"/>
                      <a:pt x="378871" y="2579340"/>
                    </a:cubicBezTo>
                    <a:cubicBezTo>
                      <a:pt x="367441" y="2601247"/>
                      <a:pt x="374108" y="2631727"/>
                      <a:pt x="374108" y="2659350"/>
                    </a:cubicBezTo>
                    <a:cubicBezTo>
                      <a:pt x="371251" y="2900332"/>
                      <a:pt x="365536" y="3141315"/>
                      <a:pt x="384586" y="3382297"/>
                    </a:cubicBezTo>
                    <a:cubicBezTo>
                      <a:pt x="412208" y="3726150"/>
                      <a:pt x="440783" y="4070955"/>
                      <a:pt x="553178" y="4400520"/>
                    </a:cubicBezTo>
                    <a:cubicBezTo>
                      <a:pt x="583658" y="4491007"/>
                      <a:pt x="584611" y="4491007"/>
                      <a:pt x="679861" y="4496722"/>
                    </a:cubicBezTo>
                    <a:cubicBezTo>
                      <a:pt x="756061" y="4501485"/>
                      <a:pt x="778921" y="4522440"/>
                      <a:pt x="781778" y="4597688"/>
                    </a:cubicBezTo>
                    <a:cubicBezTo>
                      <a:pt x="783683" y="4654838"/>
                      <a:pt x="782731" y="4711988"/>
                      <a:pt x="778921" y="4769138"/>
                    </a:cubicBezTo>
                    <a:cubicBezTo>
                      <a:pt x="777016" y="4797713"/>
                      <a:pt x="785588" y="4815810"/>
                      <a:pt x="807496" y="4833907"/>
                    </a:cubicBezTo>
                    <a:cubicBezTo>
                      <a:pt x="845596" y="4864388"/>
                      <a:pt x="881791" y="4898677"/>
                      <a:pt x="917986" y="4931063"/>
                    </a:cubicBezTo>
                    <a:cubicBezTo>
                      <a:pt x="933226" y="4930110"/>
                      <a:pt x="945608" y="4935825"/>
                      <a:pt x="956086" y="4946302"/>
                    </a:cubicBezTo>
                    <a:cubicBezTo>
                      <a:pt x="1040858" y="5029170"/>
                      <a:pt x="1135156" y="5101560"/>
                      <a:pt x="1217071" y="5187285"/>
                    </a:cubicBezTo>
                    <a:cubicBezTo>
                      <a:pt x="1270411" y="5242530"/>
                      <a:pt x="1300891" y="5304442"/>
                      <a:pt x="1290413" y="5383500"/>
                    </a:cubicBezTo>
                    <a:cubicBezTo>
                      <a:pt x="1287556" y="5409217"/>
                      <a:pt x="1281841" y="5433030"/>
                      <a:pt x="1269458" y="5455890"/>
                    </a:cubicBezTo>
                    <a:cubicBezTo>
                      <a:pt x="1256599" y="5479464"/>
                      <a:pt x="1236776" y="5499824"/>
                      <a:pt x="1230882" y="5526211"/>
                    </a:cubicBezTo>
                    <a:cubicBezTo>
                      <a:pt x="1230723" y="5535790"/>
                      <a:pt x="1230565" y="5545370"/>
                      <a:pt x="1230406" y="5554949"/>
                    </a:cubicBezTo>
                    <a:lnTo>
                      <a:pt x="1231359" y="5554949"/>
                    </a:lnTo>
                    <a:cubicBezTo>
                      <a:pt x="1234216" y="5555901"/>
                      <a:pt x="1237074" y="5555901"/>
                      <a:pt x="1239931" y="5556854"/>
                    </a:cubicBezTo>
                    <a:cubicBezTo>
                      <a:pt x="1263506" y="5571142"/>
                      <a:pt x="1284402" y="5587037"/>
                      <a:pt x="1289358" y="5612576"/>
                    </a:cubicBezTo>
                    <a:cubicBezTo>
                      <a:pt x="1289106" y="5621187"/>
                      <a:pt x="1288855" y="5629797"/>
                      <a:pt x="1288603" y="5638408"/>
                    </a:cubicBezTo>
                    <a:lnTo>
                      <a:pt x="1289640" y="5638963"/>
                    </a:lnTo>
                    <a:cubicBezTo>
                      <a:pt x="1302677" y="5649902"/>
                      <a:pt x="1306606" y="5666869"/>
                      <a:pt x="1309463" y="5685442"/>
                    </a:cubicBezTo>
                    <a:cubicBezTo>
                      <a:pt x="1318988" y="5748307"/>
                      <a:pt x="1268506" y="5846415"/>
                      <a:pt x="1191353" y="5869275"/>
                    </a:cubicBezTo>
                    <a:cubicBezTo>
                      <a:pt x="1175161" y="5877847"/>
                      <a:pt x="1161826" y="5890230"/>
                      <a:pt x="1139919" y="5890230"/>
                    </a:cubicBezTo>
                    <a:lnTo>
                      <a:pt x="19778" y="5888325"/>
                    </a:lnTo>
                    <a:cubicBezTo>
                      <a:pt x="9301" y="5879752"/>
                      <a:pt x="2473" y="5867370"/>
                      <a:pt x="1520" y="5854988"/>
                    </a:cubicBezTo>
                    <a:cubicBezTo>
                      <a:pt x="-1655" y="4892011"/>
                      <a:pt x="1204" y="1077406"/>
                      <a:pt x="728" y="110460"/>
                    </a:cubicBezTo>
                    <a:cubicBezTo>
                      <a:pt x="728" y="91410"/>
                      <a:pt x="-224" y="72360"/>
                      <a:pt x="1681" y="53310"/>
                    </a:cubicBezTo>
                    <a:cubicBezTo>
                      <a:pt x="5968" y="14019"/>
                      <a:pt x="10789" y="1518"/>
                      <a:pt x="36239" y="134"/>
                    </a:cubicBezTo>
                    <a:close/>
                  </a:path>
                </a:pathLst>
              </a:custGeom>
              <a:solidFill>
                <a:schemeClr val="accent6">
                  <a:lumMod val="75000"/>
                </a:schemeClr>
              </a:solid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F82A6DEE-E7E0-47BD-9086-40F651ED0A41}"/>
                  </a:ext>
                </a:extLst>
              </p:cNvPr>
              <p:cNvSpPr/>
              <p:nvPr/>
            </p:nvSpPr>
            <p:spPr>
              <a:xfrm>
                <a:off x="5709311" y="6318978"/>
                <a:ext cx="1291973" cy="87630"/>
              </a:xfrm>
              <a:custGeom>
                <a:avLst/>
                <a:gdLst>
                  <a:gd name="connsiteX0" fmla="*/ 21284 w 1291973"/>
                  <a:gd name="connsiteY0" fmla="*/ 0 h 87630"/>
                  <a:gd name="connsiteX1" fmla="*/ 1232865 w 1291973"/>
                  <a:gd name="connsiteY1" fmla="*/ 0 h 87630"/>
                  <a:gd name="connsiteX2" fmla="*/ 1241437 w 1291973"/>
                  <a:gd name="connsiteY2" fmla="*/ 1905 h 87630"/>
                  <a:gd name="connsiteX3" fmla="*/ 1290015 w 1291973"/>
                  <a:gd name="connsiteY3" fmla="*/ 86677 h 87630"/>
                  <a:gd name="connsiteX4" fmla="*/ 1289062 w 1291973"/>
                  <a:gd name="connsiteY4" fmla="*/ 87630 h 87630"/>
                  <a:gd name="connsiteX5" fmla="*/ 21284 w 1291973"/>
                  <a:gd name="connsiteY5" fmla="*/ 87630 h 87630"/>
                  <a:gd name="connsiteX6" fmla="*/ 0 w 1291973"/>
                  <a:gd name="connsiteY6" fmla="*/ 87572 h 87630"/>
                  <a:gd name="connsiteX7" fmla="*/ 0 w 1291973"/>
                  <a:gd name="connsiteY7" fmla="*/ 170 h 87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1973" h="87630">
                    <a:moveTo>
                      <a:pt x="21284" y="0"/>
                    </a:moveTo>
                    <a:cubicBezTo>
                      <a:pt x="425145" y="0"/>
                      <a:pt x="829005" y="0"/>
                      <a:pt x="1232865" y="0"/>
                    </a:cubicBezTo>
                    <a:cubicBezTo>
                      <a:pt x="1235722" y="952"/>
                      <a:pt x="1238580" y="952"/>
                      <a:pt x="1241437" y="1905"/>
                    </a:cubicBezTo>
                    <a:cubicBezTo>
                      <a:pt x="1272870" y="20955"/>
                      <a:pt x="1299540" y="42863"/>
                      <a:pt x="1290015" y="86677"/>
                    </a:cubicBezTo>
                    <a:cubicBezTo>
                      <a:pt x="1290015" y="86677"/>
                      <a:pt x="1289062" y="87630"/>
                      <a:pt x="1289062" y="87630"/>
                    </a:cubicBezTo>
                    <a:cubicBezTo>
                      <a:pt x="866152" y="87630"/>
                      <a:pt x="444195" y="87630"/>
                      <a:pt x="21284" y="87630"/>
                    </a:cubicBezTo>
                    <a:lnTo>
                      <a:pt x="0" y="87572"/>
                    </a:lnTo>
                    <a:lnTo>
                      <a:pt x="0" y="170"/>
                    </a:lnTo>
                    <a:close/>
                  </a:path>
                </a:pathLst>
              </a:custGeom>
              <a:solidFill>
                <a:schemeClr val="accent6">
                  <a:lumMod val="50000"/>
                </a:schemeClr>
              </a:solidFill>
              <a:ln w="9525" cap="flat">
                <a:noFill/>
                <a:prstDash val="solid"/>
                <a:miter/>
              </a:ln>
            </p:spPr>
            <p:txBody>
              <a:bodyPr rtlCol="0" anchor="ctr"/>
              <a:lstStyle/>
              <a:p>
                <a:endParaRPr lang="en-US"/>
              </a:p>
            </p:txBody>
          </p:sp>
        </p:grpSp>
        <p:grpSp>
          <p:nvGrpSpPr>
            <p:cNvPr id="12" name="Group 11">
              <a:extLst>
                <a:ext uri="{FF2B5EF4-FFF2-40B4-BE49-F238E27FC236}">
                  <a16:creationId xmlns:a16="http://schemas.microsoft.com/office/drawing/2014/main" id="{61BC840F-D7F8-4F44-BA45-E4C8CB488901}"/>
                </a:ext>
              </a:extLst>
            </p:cNvPr>
            <p:cNvGrpSpPr/>
            <p:nvPr/>
          </p:nvGrpSpPr>
          <p:grpSpPr>
            <a:xfrm>
              <a:off x="4449642" y="3171882"/>
              <a:ext cx="785583" cy="2838492"/>
              <a:chOff x="11433555" y="1063757"/>
              <a:chExt cx="1238946" cy="4476598"/>
            </a:xfrm>
          </p:grpSpPr>
          <p:sp>
            <p:nvSpPr>
              <p:cNvPr id="13" name="Freeform: Shape 12">
                <a:extLst>
                  <a:ext uri="{FF2B5EF4-FFF2-40B4-BE49-F238E27FC236}">
                    <a16:creationId xmlns:a16="http://schemas.microsoft.com/office/drawing/2014/main" id="{EA877966-897E-4A05-9FD8-D8762D9EABA5}"/>
                  </a:ext>
                </a:extLst>
              </p:cNvPr>
              <p:cNvSpPr/>
              <p:nvPr/>
            </p:nvSpPr>
            <p:spPr>
              <a:xfrm>
                <a:off x="11438495" y="1063757"/>
                <a:ext cx="1234006" cy="4476598"/>
              </a:xfrm>
              <a:custGeom>
                <a:avLst/>
                <a:gdLst>
                  <a:gd name="connsiteX0" fmla="*/ 679786 w 1238946"/>
                  <a:gd name="connsiteY0" fmla="*/ 82 h 4476598"/>
                  <a:gd name="connsiteX1" fmla="*/ 783757 w 1238946"/>
                  <a:gd name="connsiteY1" fmla="*/ 17569 h 4476598"/>
                  <a:gd name="connsiteX2" fmla="*/ 822810 w 1238946"/>
                  <a:gd name="connsiteY2" fmla="*/ 68052 h 4476598"/>
                  <a:gd name="connsiteX3" fmla="*/ 815190 w 1238946"/>
                  <a:gd name="connsiteY3" fmla="*/ 771949 h 4476598"/>
                  <a:gd name="connsiteX4" fmla="*/ 775185 w 1238946"/>
                  <a:gd name="connsiteY4" fmla="*/ 826242 h 4476598"/>
                  <a:gd name="connsiteX5" fmla="*/ 595162 w 1238946"/>
                  <a:gd name="connsiteY5" fmla="*/ 854817 h 4476598"/>
                  <a:gd name="connsiteX6" fmla="*/ 539917 w 1238946"/>
                  <a:gd name="connsiteY6" fmla="*/ 915777 h 4476598"/>
                  <a:gd name="connsiteX7" fmla="*/ 581827 w 1238946"/>
                  <a:gd name="connsiteY7" fmla="*/ 975784 h 4476598"/>
                  <a:gd name="connsiteX8" fmla="*/ 643740 w 1238946"/>
                  <a:gd name="connsiteY8" fmla="*/ 1051984 h 4476598"/>
                  <a:gd name="connsiteX9" fmla="*/ 588495 w 1238946"/>
                  <a:gd name="connsiteY9" fmla="*/ 1173904 h 4476598"/>
                  <a:gd name="connsiteX10" fmla="*/ 556110 w 1238946"/>
                  <a:gd name="connsiteY10" fmla="*/ 1182477 h 4476598"/>
                  <a:gd name="connsiteX11" fmla="*/ 471337 w 1238946"/>
                  <a:gd name="connsiteY11" fmla="*/ 1276775 h 4476598"/>
                  <a:gd name="connsiteX12" fmla="*/ 538965 w 1238946"/>
                  <a:gd name="connsiteY12" fmla="*/ 2479782 h 4476598"/>
                  <a:gd name="connsiteX13" fmla="*/ 721845 w 1238946"/>
                  <a:gd name="connsiteY13" fmla="*/ 3111290 h 4476598"/>
                  <a:gd name="connsiteX14" fmla="*/ 801855 w 1238946"/>
                  <a:gd name="connsiteY14" fmla="*/ 3204635 h 4476598"/>
                  <a:gd name="connsiteX15" fmla="*/ 965685 w 1238946"/>
                  <a:gd name="connsiteY15" fmla="*/ 3357035 h 4476598"/>
                  <a:gd name="connsiteX16" fmla="*/ 961875 w 1238946"/>
                  <a:gd name="connsiteY16" fmla="*/ 3422757 h 4476598"/>
                  <a:gd name="connsiteX17" fmla="*/ 897105 w 1238946"/>
                  <a:gd name="connsiteY17" fmla="*/ 3480860 h 4476598"/>
                  <a:gd name="connsiteX18" fmla="*/ 798045 w 1238946"/>
                  <a:gd name="connsiteY18" fmla="*/ 3488479 h 4476598"/>
                  <a:gd name="connsiteX19" fmla="*/ 756135 w 1238946"/>
                  <a:gd name="connsiteY19" fmla="*/ 3499910 h 4476598"/>
                  <a:gd name="connsiteX20" fmla="*/ 780900 w 1238946"/>
                  <a:gd name="connsiteY20" fmla="*/ 3537057 h 4476598"/>
                  <a:gd name="connsiteX21" fmla="*/ 1072365 w 1238946"/>
                  <a:gd name="connsiteY21" fmla="*/ 3796137 h 4476598"/>
                  <a:gd name="connsiteX22" fmla="*/ 1191427 w 1238946"/>
                  <a:gd name="connsiteY22" fmla="*/ 3936154 h 4476598"/>
                  <a:gd name="connsiteX23" fmla="*/ 1184760 w 1238946"/>
                  <a:gd name="connsiteY23" fmla="*/ 4102842 h 4476598"/>
                  <a:gd name="connsiteX24" fmla="*/ 1140945 w 1238946"/>
                  <a:gd name="connsiteY24" fmla="*/ 4175232 h 4476598"/>
                  <a:gd name="connsiteX25" fmla="*/ 1138043 w 1238946"/>
                  <a:gd name="connsiteY25" fmla="*/ 4178134 h 4476598"/>
                  <a:gd name="connsiteX26" fmla="*/ 1173806 w 1238946"/>
                  <a:gd name="connsiteY26" fmla="*/ 4217381 h 4476598"/>
                  <a:gd name="connsiteX27" fmla="*/ 1191517 w 1238946"/>
                  <a:gd name="connsiteY27" fmla="*/ 4237949 h 4476598"/>
                  <a:gd name="connsiteX28" fmla="*/ 1198749 w 1238946"/>
                  <a:gd name="connsiteY28" fmla="*/ 4251032 h 4476598"/>
                  <a:gd name="connsiteX29" fmla="*/ 1210477 w 1238946"/>
                  <a:gd name="connsiteY29" fmla="*/ 4254290 h 4476598"/>
                  <a:gd name="connsiteX30" fmla="*/ 1223812 w 1238946"/>
                  <a:gd name="connsiteY30" fmla="*/ 4394308 h 4476598"/>
                  <a:gd name="connsiteX31" fmla="*/ 1119990 w 1238946"/>
                  <a:gd name="connsiteY31" fmla="*/ 4470508 h 4476598"/>
                  <a:gd name="connsiteX32" fmla="*/ 988545 w 1238946"/>
                  <a:gd name="connsiteY32" fmla="*/ 4473365 h 4476598"/>
                  <a:gd name="connsiteX33" fmla="*/ 950445 w 1238946"/>
                  <a:gd name="connsiteY33" fmla="*/ 4476222 h 4476598"/>
                  <a:gd name="connsiteX34" fmla="*/ 66525 w 1238946"/>
                  <a:gd name="connsiteY34" fmla="*/ 4476222 h 4476598"/>
                  <a:gd name="connsiteX35" fmla="*/ 7470 w 1238946"/>
                  <a:gd name="connsiteY35" fmla="*/ 4420025 h 4476598"/>
                  <a:gd name="connsiteX36" fmla="*/ 7470 w 1238946"/>
                  <a:gd name="connsiteY36" fmla="*/ 4300010 h 4476598"/>
                  <a:gd name="connsiteX37" fmla="*/ 19244 w 1238946"/>
                  <a:gd name="connsiteY37" fmla="*/ 4262874 h 4476598"/>
                  <a:gd name="connsiteX38" fmla="*/ 0 w 1238946"/>
                  <a:gd name="connsiteY38" fmla="*/ 4262927 h 4476598"/>
                  <a:gd name="connsiteX39" fmla="*/ 0 w 1238946"/>
                  <a:gd name="connsiteY39" fmla="*/ 4176185 h 4476598"/>
                  <a:gd name="connsiteX40" fmla="*/ 20836 w 1238946"/>
                  <a:gd name="connsiteY40" fmla="*/ 4176185 h 4476598"/>
                  <a:gd name="connsiteX41" fmla="*/ 11086 w 1238946"/>
                  <a:gd name="connsiteY41" fmla="*/ 4156019 h 4476598"/>
                  <a:gd name="connsiteX42" fmla="*/ 7470 w 1238946"/>
                  <a:gd name="connsiteY42" fmla="*/ 4085697 h 4476598"/>
                  <a:gd name="connsiteX43" fmla="*/ 7470 w 1238946"/>
                  <a:gd name="connsiteY43" fmla="*/ 2642660 h 4476598"/>
                  <a:gd name="connsiteX44" fmla="*/ 8422 w 1238946"/>
                  <a:gd name="connsiteY44" fmla="*/ 319512 h 4476598"/>
                  <a:gd name="connsiteX45" fmla="*/ 34140 w 1238946"/>
                  <a:gd name="connsiteY45" fmla="*/ 224262 h 4476598"/>
                  <a:gd name="connsiteX46" fmla="*/ 122722 w 1238946"/>
                  <a:gd name="connsiteY46" fmla="*/ 134727 h 4476598"/>
                  <a:gd name="connsiteX47" fmla="*/ 243690 w 1238946"/>
                  <a:gd name="connsiteY47" fmla="*/ 6139 h 4476598"/>
                  <a:gd name="connsiteX48" fmla="*/ 248452 w 1238946"/>
                  <a:gd name="connsiteY48" fmla="*/ 5187 h 4476598"/>
                  <a:gd name="connsiteX49" fmla="*/ 377040 w 1238946"/>
                  <a:gd name="connsiteY49" fmla="*/ 108057 h 4476598"/>
                  <a:gd name="connsiteX50" fmla="*/ 502770 w 1238946"/>
                  <a:gd name="connsiteY50" fmla="*/ 218547 h 4476598"/>
                  <a:gd name="connsiteX51" fmla="*/ 576112 w 1238946"/>
                  <a:gd name="connsiteY51" fmla="*/ 149967 h 4476598"/>
                  <a:gd name="connsiteX52" fmla="*/ 679786 w 1238946"/>
                  <a:gd name="connsiteY52" fmla="*/ 82 h 4476598"/>
                  <a:gd name="connsiteX0" fmla="*/ 679786 w 1238946"/>
                  <a:gd name="connsiteY0" fmla="*/ 82 h 4476598"/>
                  <a:gd name="connsiteX1" fmla="*/ 783757 w 1238946"/>
                  <a:gd name="connsiteY1" fmla="*/ 17569 h 4476598"/>
                  <a:gd name="connsiteX2" fmla="*/ 822810 w 1238946"/>
                  <a:gd name="connsiteY2" fmla="*/ 68052 h 4476598"/>
                  <a:gd name="connsiteX3" fmla="*/ 815190 w 1238946"/>
                  <a:gd name="connsiteY3" fmla="*/ 771949 h 4476598"/>
                  <a:gd name="connsiteX4" fmla="*/ 775185 w 1238946"/>
                  <a:gd name="connsiteY4" fmla="*/ 826242 h 4476598"/>
                  <a:gd name="connsiteX5" fmla="*/ 595162 w 1238946"/>
                  <a:gd name="connsiteY5" fmla="*/ 854817 h 4476598"/>
                  <a:gd name="connsiteX6" fmla="*/ 539917 w 1238946"/>
                  <a:gd name="connsiteY6" fmla="*/ 915777 h 4476598"/>
                  <a:gd name="connsiteX7" fmla="*/ 581827 w 1238946"/>
                  <a:gd name="connsiteY7" fmla="*/ 975784 h 4476598"/>
                  <a:gd name="connsiteX8" fmla="*/ 643740 w 1238946"/>
                  <a:gd name="connsiteY8" fmla="*/ 1051984 h 4476598"/>
                  <a:gd name="connsiteX9" fmla="*/ 588495 w 1238946"/>
                  <a:gd name="connsiteY9" fmla="*/ 1173904 h 4476598"/>
                  <a:gd name="connsiteX10" fmla="*/ 556110 w 1238946"/>
                  <a:gd name="connsiteY10" fmla="*/ 1182477 h 4476598"/>
                  <a:gd name="connsiteX11" fmla="*/ 471337 w 1238946"/>
                  <a:gd name="connsiteY11" fmla="*/ 1276775 h 4476598"/>
                  <a:gd name="connsiteX12" fmla="*/ 538965 w 1238946"/>
                  <a:gd name="connsiteY12" fmla="*/ 2479782 h 4476598"/>
                  <a:gd name="connsiteX13" fmla="*/ 721845 w 1238946"/>
                  <a:gd name="connsiteY13" fmla="*/ 3111290 h 4476598"/>
                  <a:gd name="connsiteX14" fmla="*/ 801855 w 1238946"/>
                  <a:gd name="connsiteY14" fmla="*/ 3204635 h 4476598"/>
                  <a:gd name="connsiteX15" fmla="*/ 965685 w 1238946"/>
                  <a:gd name="connsiteY15" fmla="*/ 3357035 h 4476598"/>
                  <a:gd name="connsiteX16" fmla="*/ 961875 w 1238946"/>
                  <a:gd name="connsiteY16" fmla="*/ 3422757 h 4476598"/>
                  <a:gd name="connsiteX17" fmla="*/ 897105 w 1238946"/>
                  <a:gd name="connsiteY17" fmla="*/ 3480860 h 4476598"/>
                  <a:gd name="connsiteX18" fmla="*/ 798045 w 1238946"/>
                  <a:gd name="connsiteY18" fmla="*/ 3488479 h 4476598"/>
                  <a:gd name="connsiteX19" fmla="*/ 756135 w 1238946"/>
                  <a:gd name="connsiteY19" fmla="*/ 3499910 h 4476598"/>
                  <a:gd name="connsiteX20" fmla="*/ 780900 w 1238946"/>
                  <a:gd name="connsiteY20" fmla="*/ 3537057 h 4476598"/>
                  <a:gd name="connsiteX21" fmla="*/ 1072365 w 1238946"/>
                  <a:gd name="connsiteY21" fmla="*/ 3796137 h 4476598"/>
                  <a:gd name="connsiteX22" fmla="*/ 1191427 w 1238946"/>
                  <a:gd name="connsiteY22" fmla="*/ 3936154 h 4476598"/>
                  <a:gd name="connsiteX23" fmla="*/ 1184760 w 1238946"/>
                  <a:gd name="connsiteY23" fmla="*/ 4102842 h 4476598"/>
                  <a:gd name="connsiteX24" fmla="*/ 1140945 w 1238946"/>
                  <a:gd name="connsiteY24" fmla="*/ 4175232 h 4476598"/>
                  <a:gd name="connsiteX25" fmla="*/ 1138043 w 1238946"/>
                  <a:gd name="connsiteY25" fmla="*/ 4178134 h 4476598"/>
                  <a:gd name="connsiteX26" fmla="*/ 1173806 w 1238946"/>
                  <a:gd name="connsiteY26" fmla="*/ 4217381 h 4476598"/>
                  <a:gd name="connsiteX27" fmla="*/ 1191517 w 1238946"/>
                  <a:gd name="connsiteY27" fmla="*/ 4237949 h 4476598"/>
                  <a:gd name="connsiteX28" fmla="*/ 1198749 w 1238946"/>
                  <a:gd name="connsiteY28" fmla="*/ 4251032 h 4476598"/>
                  <a:gd name="connsiteX29" fmla="*/ 1210477 w 1238946"/>
                  <a:gd name="connsiteY29" fmla="*/ 4254290 h 4476598"/>
                  <a:gd name="connsiteX30" fmla="*/ 1223812 w 1238946"/>
                  <a:gd name="connsiteY30" fmla="*/ 4394308 h 4476598"/>
                  <a:gd name="connsiteX31" fmla="*/ 1119990 w 1238946"/>
                  <a:gd name="connsiteY31" fmla="*/ 4470508 h 4476598"/>
                  <a:gd name="connsiteX32" fmla="*/ 988545 w 1238946"/>
                  <a:gd name="connsiteY32" fmla="*/ 4473365 h 4476598"/>
                  <a:gd name="connsiteX33" fmla="*/ 950445 w 1238946"/>
                  <a:gd name="connsiteY33" fmla="*/ 4476222 h 4476598"/>
                  <a:gd name="connsiteX34" fmla="*/ 66525 w 1238946"/>
                  <a:gd name="connsiteY34" fmla="*/ 4476222 h 4476598"/>
                  <a:gd name="connsiteX35" fmla="*/ 7470 w 1238946"/>
                  <a:gd name="connsiteY35" fmla="*/ 4420025 h 4476598"/>
                  <a:gd name="connsiteX36" fmla="*/ 7470 w 1238946"/>
                  <a:gd name="connsiteY36" fmla="*/ 4300010 h 4476598"/>
                  <a:gd name="connsiteX37" fmla="*/ 19244 w 1238946"/>
                  <a:gd name="connsiteY37" fmla="*/ 4262874 h 4476598"/>
                  <a:gd name="connsiteX38" fmla="*/ 0 w 1238946"/>
                  <a:gd name="connsiteY38" fmla="*/ 4262927 h 4476598"/>
                  <a:gd name="connsiteX39" fmla="*/ 0 w 1238946"/>
                  <a:gd name="connsiteY39" fmla="*/ 4176185 h 4476598"/>
                  <a:gd name="connsiteX40" fmla="*/ 11086 w 1238946"/>
                  <a:gd name="connsiteY40" fmla="*/ 4156019 h 4476598"/>
                  <a:gd name="connsiteX41" fmla="*/ 7470 w 1238946"/>
                  <a:gd name="connsiteY41" fmla="*/ 4085697 h 4476598"/>
                  <a:gd name="connsiteX42" fmla="*/ 7470 w 1238946"/>
                  <a:gd name="connsiteY42" fmla="*/ 2642660 h 4476598"/>
                  <a:gd name="connsiteX43" fmla="*/ 8422 w 1238946"/>
                  <a:gd name="connsiteY43" fmla="*/ 319512 h 4476598"/>
                  <a:gd name="connsiteX44" fmla="*/ 34140 w 1238946"/>
                  <a:gd name="connsiteY44" fmla="*/ 224262 h 4476598"/>
                  <a:gd name="connsiteX45" fmla="*/ 122722 w 1238946"/>
                  <a:gd name="connsiteY45" fmla="*/ 134727 h 4476598"/>
                  <a:gd name="connsiteX46" fmla="*/ 243690 w 1238946"/>
                  <a:gd name="connsiteY46" fmla="*/ 6139 h 4476598"/>
                  <a:gd name="connsiteX47" fmla="*/ 248452 w 1238946"/>
                  <a:gd name="connsiteY47" fmla="*/ 5187 h 4476598"/>
                  <a:gd name="connsiteX48" fmla="*/ 377040 w 1238946"/>
                  <a:gd name="connsiteY48" fmla="*/ 108057 h 4476598"/>
                  <a:gd name="connsiteX49" fmla="*/ 502770 w 1238946"/>
                  <a:gd name="connsiteY49" fmla="*/ 218547 h 4476598"/>
                  <a:gd name="connsiteX50" fmla="*/ 576112 w 1238946"/>
                  <a:gd name="connsiteY50" fmla="*/ 149967 h 4476598"/>
                  <a:gd name="connsiteX51" fmla="*/ 679786 w 1238946"/>
                  <a:gd name="connsiteY51" fmla="*/ 82 h 4476598"/>
                  <a:gd name="connsiteX0" fmla="*/ 679786 w 1238946"/>
                  <a:gd name="connsiteY0" fmla="*/ 82 h 4476598"/>
                  <a:gd name="connsiteX1" fmla="*/ 783757 w 1238946"/>
                  <a:gd name="connsiteY1" fmla="*/ 17569 h 4476598"/>
                  <a:gd name="connsiteX2" fmla="*/ 822810 w 1238946"/>
                  <a:gd name="connsiteY2" fmla="*/ 68052 h 4476598"/>
                  <a:gd name="connsiteX3" fmla="*/ 815190 w 1238946"/>
                  <a:gd name="connsiteY3" fmla="*/ 771949 h 4476598"/>
                  <a:gd name="connsiteX4" fmla="*/ 775185 w 1238946"/>
                  <a:gd name="connsiteY4" fmla="*/ 826242 h 4476598"/>
                  <a:gd name="connsiteX5" fmla="*/ 595162 w 1238946"/>
                  <a:gd name="connsiteY5" fmla="*/ 854817 h 4476598"/>
                  <a:gd name="connsiteX6" fmla="*/ 539917 w 1238946"/>
                  <a:gd name="connsiteY6" fmla="*/ 915777 h 4476598"/>
                  <a:gd name="connsiteX7" fmla="*/ 581827 w 1238946"/>
                  <a:gd name="connsiteY7" fmla="*/ 975784 h 4476598"/>
                  <a:gd name="connsiteX8" fmla="*/ 643740 w 1238946"/>
                  <a:gd name="connsiteY8" fmla="*/ 1051984 h 4476598"/>
                  <a:gd name="connsiteX9" fmla="*/ 588495 w 1238946"/>
                  <a:gd name="connsiteY9" fmla="*/ 1173904 h 4476598"/>
                  <a:gd name="connsiteX10" fmla="*/ 556110 w 1238946"/>
                  <a:gd name="connsiteY10" fmla="*/ 1182477 h 4476598"/>
                  <a:gd name="connsiteX11" fmla="*/ 471337 w 1238946"/>
                  <a:gd name="connsiteY11" fmla="*/ 1276775 h 4476598"/>
                  <a:gd name="connsiteX12" fmla="*/ 538965 w 1238946"/>
                  <a:gd name="connsiteY12" fmla="*/ 2479782 h 4476598"/>
                  <a:gd name="connsiteX13" fmla="*/ 721845 w 1238946"/>
                  <a:gd name="connsiteY13" fmla="*/ 3111290 h 4476598"/>
                  <a:gd name="connsiteX14" fmla="*/ 801855 w 1238946"/>
                  <a:gd name="connsiteY14" fmla="*/ 3204635 h 4476598"/>
                  <a:gd name="connsiteX15" fmla="*/ 965685 w 1238946"/>
                  <a:gd name="connsiteY15" fmla="*/ 3357035 h 4476598"/>
                  <a:gd name="connsiteX16" fmla="*/ 961875 w 1238946"/>
                  <a:gd name="connsiteY16" fmla="*/ 3422757 h 4476598"/>
                  <a:gd name="connsiteX17" fmla="*/ 897105 w 1238946"/>
                  <a:gd name="connsiteY17" fmla="*/ 3480860 h 4476598"/>
                  <a:gd name="connsiteX18" fmla="*/ 798045 w 1238946"/>
                  <a:gd name="connsiteY18" fmla="*/ 3488479 h 4476598"/>
                  <a:gd name="connsiteX19" fmla="*/ 756135 w 1238946"/>
                  <a:gd name="connsiteY19" fmla="*/ 3499910 h 4476598"/>
                  <a:gd name="connsiteX20" fmla="*/ 780900 w 1238946"/>
                  <a:gd name="connsiteY20" fmla="*/ 3537057 h 4476598"/>
                  <a:gd name="connsiteX21" fmla="*/ 1072365 w 1238946"/>
                  <a:gd name="connsiteY21" fmla="*/ 3796137 h 4476598"/>
                  <a:gd name="connsiteX22" fmla="*/ 1191427 w 1238946"/>
                  <a:gd name="connsiteY22" fmla="*/ 3936154 h 4476598"/>
                  <a:gd name="connsiteX23" fmla="*/ 1184760 w 1238946"/>
                  <a:gd name="connsiteY23" fmla="*/ 4102842 h 4476598"/>
                  <a:gd name="connsiteX24" fmla="*/ 1140945 w 1238946"/>
                  <a:gd name="connsiteY24" fmla="*/ 4175232 h 4476598"/>
                  <a:gd name="connsiteX25" fmla="*/ 1138043 w 1238946"/>
                  <a:gd name="connsiteY25" fmla="*/ 4178134 h 4476598"/>
                  <a:gd name="connsiteX26" fmla="*/ 1173806 w 1238946"/>
                  <a:gd name="connsiteY26" fmla="*/ 4217381 h 4476598"/>
                  <a:gd name="connsiteX27" fmla="*/ 1191517 w 1238946"/>
                  <a:gd name="connsiteY27" fmla="*/ 4237949 h 4476598"/>
                  <a:gd name="connsiteX28" fmla="*/ 1198749 w 1238946"/>
                  <a:gd name="connsiteY28" fmla="*/ 4251032 h 4476598"/>
                  <a:gd name="connsiteX29" fmla="*/ 1210477 w 1238946"/>
                  <a:gd name="connsiteY29" fmla="*/ 4254290 h 4476598"/>
                  <a:gd name="connsiteX30" fmla="*/ 1223812 w 1238946"/>
                  <a:gd name="connsiteY30" fmla="*/ 4394308 h 4476598"/>
                  <a:gd name="connsiteX31" fmla="*/ 1119990 w 1238946"/>
                  <a:gd name="connsiteY31" fmla="*/ 4470508 h 4476598"/>
                  <a:gd name="connsiteX32" fmla="*/ 988545 w 1238946"/>
                  <a:gd name="connsiteY32" fmla="*/ 4473365 h 4476598"/>
                  <a:gd name="connsiteX33" fmla="*/ 950445 w 1238946"/>
                  <a:gd name="connsiteY33" fmla="*/ 4476222 h 4476598"/>
                  <a:gd name="connsiteX34" fmla="*/ 66525 w 1238946"/>
                  <a:gd name="connsiteY34" fmla="*/ 4476222 h 4476598"/>
                  <a:gd name="connsiteX35" fmla="*/ 7470 w 1238946"/>
                  <a:gd name="connsiteY35" fmla="*/ 4420025 h 4476598"/>
                  <a:gd name="connsiteX36" fmla="*/ 7470 w 1238946"/>
                  <a:gd name="connsiteY36" fmla="*/ 4300010 h 4476598"/>
                  <a:gd name="connsiteX37" fmla="*/ 19244 w 1238946"/>
                  <a:gd name="connsiteY37" fmla="*/ 4262874 h 4476598"/>
                  <a:gd name="connsiteX38" fmla="*/ 0 w 1238946"/>
                  <a:gd name="connsiteY38" fmla="*/ 4262927 h 4476598"/>
                  <a:gd name="connsiteX39" fmla="*/ 11086 w 1238946"/>
                  <a:gd name="connsiteY39" fmla="*/ 4156019 h 4476598"/>
                  <a:gd name="connsiteX40" fmla="*/ 7470 w 1238946"/>
                  <a:gd name="connsiteY40" fmla="*/ 4085697 h 4476598"/>
                  <a:gd name="connsiteX41" fmla="*/ 7470 w 1238946"/>
                  <a:gd name="connsiteY41" fmla="*/ 2642660 h 4476598"/>
                  <a:gd name="connsiteX42" fmla="*/ 8422 w 1238946"/>
                  <a:gd name="connsiteY42" fmla="*/ 319512 h 4476598"/>
                  <a:gd name="connsiteX43" fmla="*/ 34140 w 1238946"/>
                  <a:gd name="connsiteY43" fmla="*/ 224262 h 4476598"/>
                  <a:gd name="connsiteX44" fmla="*/ 122722 w 1238946"/>
                  <a:gd name="connsiteY44" fmla="*/ 134727 h 4476598"/>
                  <a:gd name="connsiteX45" fmla="*/ 243690 w 1238946"/>
                  <a:gd name="connsiteY45" fmla="*/ 6139 h 4476598"/>
                  <a:gd name="connsiteX46" fmla="*/ 248452 w 1238946"/>
                  <a:gd name="connsiteY46" fmla="*/ 5187 h 4476598"/>
                  <a:gd name="connsiteX47" fmla="*/ 377040 w 1238946"/>
                  <a:gd name="connsiteY47" fmla="*/ 108057 h 4476598"/>
                  <a:gd name="connsiteX48" fmla="*/ 502770 w 1238946"/>
                  <a:gd name="connsiteY48" fmla="*/ 218547 h 4476598"/>
                  <a:gd name="connsiteX49" fmla="*/ 576112 w 1238946"/>
                  <a:gd name="connsiteY49" fmla="*/ 149967 h 4476598"/>
                  <a:gd name="connsiteX50" fmla="*/ 679786 w 1238946"/>
                  <a:gd name="connsiteY50" fmla="*/ 82 h 4476598"/>
                  <a:gd name="connsiteX0" fmla="*/ 679786 w 1238946"/>
                  <a:gd name="connsiteY0" fmla="*/ 82 h 4476598"/>
                  <a:gd name="connsiteX1" fmla="*/ 783757 w 1238946"/>
                  <a:gd name="connsiteY1" fmla="*/ 17569 h 4476598"/>
                  <a:gd name="connsiteX2" fmla="*/ 822810 w 1238946"/>
                  <a:gd name="connsiteY2" fmla="*/ 68052 h 4476598"/>
                  <a:gd name="connsiteX3" fmla="*/ 815190 w 1238946"/>
                  <a:gd name="connsiteY3" fmla="*/ 771949 h 4476598"/>
                  <a:gd name="connsiteX4" fmla="*/ 775185 w 1238946"/>
                  <a:gd name="connsiteY4" fmla="*/ 826242 h 4476598"/>
                  <a:gd name="connsiteX5" fmla="*/ 595162 w 1238946"/>
                  <a:gd name="connsiteY5" fmla="*/ 854817 h 4476598"/>
                  <a:gd name="connsiteX6" fmla="*/ 539917 w 1238946"/>
                  <a:gd name="connsiteY6" fmla="*/ 915777 h 4476598"/>
                  <a:gd name="connsiteX7" fmla="*/ 581827 w 1238946"/>
                  <a:gd name="connsiteY7" fmla="*/ 975784 h 4476598"/>
                  <a:gd name="connsiteX8" fmla="*/ 643740 w 1238946"/>
                  <a:gd name="connsiteY8" fmla="*/ 1051984 h 4476598"/>
                  <a:gd name="connsiteX9" fmla="*/ 588495 w 1238946"/>
                  <a:gd name="connsiteY9" fmla="*/ 1173904 h 4476598"/>
                  <a:gd name="connsiteX10" fmla="*/ 556110 w 1238946"/>
                  <a:gd name="connsiteY10" fmla="*/ 1182477 h 4476598"/>
                  <a:gd name="connsiteX11" fmla="*/ 471337 w 1238946"/>
                  <a:gd name="connsiteY11" fmla="*/ 1276775 h 4476598"/>
                  <a:gd name="connsiteX12" fmla="*/ 538965 w 1238946"/>
                  <a:gd name="connsiteY12" fmla="*/ 2479782 h 4476598"/>
                  <a:gd name="connsiteX13" fmla="*/ 721845 w 1238946"/>
                  <a:gd name="connsiteY13" fmla="*/ 3111290 h 4476598"/>
                  <a:gd name="connsiteX14" fmla="*/ 801855 w 1238946"/>
                  <a:gd name="connsiteY14" fmla="*/ 3204635 h 4476598"/>
                  <a:gd name="connsiteX15" fmla="*/ 965685 w 1238946"/>
                  <a:gd name="connsiteY15" fmla="*/ 3357035 h 4476598"/>
                  <a:gd name="connsiteX16" fmla="*/ 961875 w 1238946"/>
                  <a:gd name="connsiteY16" fmla="*/ 3422757 h 4476598"/>
                  <a:gd name="connsiteX17" fmla="*/ 897105 w 1238946"/>
                  <a:gd name="connsiteY17" fmla="*/ 3480860 h 4476598"/>
                  <a:gd name="connsiteX18" fmla="*/ 798045 w 1238946"/>
                  <a:gd name="connsiteY18" fmla="*/ 3488479 h 4476598"/>
                  <a:gd name="connsiteX19" fmla="*/ 756135 w 1238946"/>
                  <a:gd name="connsiteY19" fmla="*/ 3499910 h 4476598"/>
                  <a:gd name="connsiteX20" fmla="*/ 780900 w 1238946"/>
                  <a:gd name="connsiteY20" fmla="*/ 3537057 h 4476598"/>
                  <a:gd name="connsiteX21" fmla="*/ 1072365 w 1238946"/>
                  <a:gd name="connsiteY21" fmla="*/ 3796137 h 4476598"/>
                  <a:gd name="connsiteX22" fmla="*/ 1191427 w 1238946"/>
                  <a:gd name="connsiteY22" fmla="*/ 3936154 h 4476598"/>
                  <a:gd name="connsiteX23" fmla="*/ 1184760 w 1238946"/>
                  <a:gd name="connsiteY23" fmla="*/ 4102842 h 4476598"/>
                  <a:gd name="connsiteX24" fmla="*/ 1140945 w 1238946"/>
                  <a:gd name="connsiteY24" fmla="*/ 4175232 h 4476598"/>
                  <a:gd name="connsiteX25" fmla="*/ 1138043 w 1238946"/>
                  <a:gd name="connsiteY25" fmla="*/ 4178134 h 4476598"/>
                  <a:gd name="connsiteX26" fmla="*/ 1173806 w 1238946"/>
                  <a:gd name="connsiteY26" fmla="*/ 4217381 h 4476598"/>
                  <a:gd name="connsiteX27" fmla="*/ 1191517 w 1238946"/>
                  <a:gd name="connsiteY27" fmla="*/ 4237949 h 4476598"/>
                  <a:gd name="connsiteX28" fmla="*/ 1198749 w 1238946"/>
                  <a:gd name="connsiteY28" fmla="*/ 4251032 h 4476598"/>
                  <a:gd name="connsiteX29" fmla="*/ 1210477 w 1238946"/>
                  <a:gd name="connsiteY29" fmla="*/ 4254290 h 4476598"/>
                  <a:gd name="connsiteX30" fmla="*/ 1223812 w 1238946"/>
                  <a:gd name="connsiteY30" fmla="*/ 4394308 h 4476598"/>
                  <a:gd name="connsiteX31" fmla="*/ 1119990 w 1238946"/>
                  <a:gd name="connsiteY31" fmla="*/ 4470508 h 4476598"/>
                  <a:gd name="connsiteX32" fmla="*/ 988545 w 1238946"/>
                  <a:gd name="connsiteY32" fmla="*/ 4473365 h 4476598"/>
                  <a:gd name="connsiteX33" fmla="*/ 950445 w 1238946"/>
                  <a:gd name="connsiteY33" fmla="*/ 4476222 h 4476598"/>
                  <a:gd name="connsiteX34" fmla="*/ 66525 w 1238946"/>
                  <a:gd name="connsiteY34" fmla="*/ 4476222 h 4476598"/>
                  <a:gd name="connsiteX35" fmla="*/ 7470 w 1238946"/>
                  <a:gd name="connsiteY35" fmla="*/ 4420025 h 4476598"/>
                  <a:gd name="connsiteX36" fmla="*/ 7470 w 1238946"/>
                  <a:gd name="connsiteY36" fmla="*/ 4300010 h 4476598"/>
                  <a:gd name="connsiteX37" fmla="*/ 19244 w 1238946"/>
                  <a:gd name="connsiteY37" fmla="*/ 4262874 h 4476598"/>
                  <a:gd name="connsiteX38" fmla="*/ 0 w 1238946"/>
                  <a:gd name="connsiteY38" fmla="*/ 4262927 h 4476598"/>
                  <a:gd name="connsiteX39" fmla="*/ 7470 w 1238946"/>
                  <a:gd name="connsiteY39" fmla="*/ 4085697 h 4476598"/>
                  <a:gd name="connsiteX40" fmla="*/ 7470 w 1238946"/>
                  <a:gd name="connsiteY40" fmla="*/ 2642660 h 4476598"/>
                  <a:gd name="connsiteX41" fmla="*/ 8422 w 1238946"/>
                  <a:gd name="connsiteY41" fmla="*/ 319512 h 4476598"/>
                  <a:gd name="connsiteX42" fmla="*/ 34140 w 1238946"/>
                  <a:gd name="connsiteY42" fmla="*/ 224262 h 4476598"/>
                  <a:gd name="connsiteX43" fmla="*/ 122722 w 1238946"/>
                  <a:gd name="connsiteY43" fmla="*/ 134727 h 4476598"/>
                  <a:gd name="connsiteX44" fmla="*/ 243690 w 1238946"/>
                  <a:gd name="connsiteY44" fmla="*/ 6139 h 4476598"/>
                  <a:gd name="connsiteX45" fmla="*/ 248452 w 1238946"/>
                  <a:gd name="connsiteY45" fmla="*/ 5187 h 4476598"/>
                  <a:gd name="connsiteX46" fmla="*/ 377040 w 1238946"/>
                  <a:gd name="connsiteY46" fmla="*/ 108057 h 4476598"/>
                  <a:gd name="connsiteX47" fmla="*/ 502770 w 1238946"/>
                  <a:gd name="connsiteY47" fmla="*/ 218547 h 4476598"/>
                  <a:gd name="connsiteX48" fmla="*/ 576112 w 1238946"/>
                  <a:gd name="connsiteY48" fmla="*/ 149967 h 4476598"/>
                  <a:gd name="connsiteX49" fmla="*/ 679786 w 1238946"/>
                  <a:gd name="connsiteY49" fmla="*/ 82 h 4476598"/>
                  <a:gd name="connsiteX0" fmla="*/ 675412 w 1234572"/>
                  <a:gd name="connsiteY0" fmla="*/ 82 h 4476598"/>
                  <a:gd name="connsiteX1" fmla="*/ 779383 w 1234572"/>
                  <a:gd name="connsiteY1" fmla="*/ 17569 h 4476598"/>
                  <a:gd name="connsiteX2" fmla="*/ 818436 w 1234572"/>
                  <a:gd name="connsiteY2" fmla="*/ 68052 h 4476598"/>
                  <a:gd name="connsiteX3" fmla="*/ 810816 w 1234572"/>
                  <a:gd name="connsiteY3" fmla="*/ 771949 h 4476598"/>
                  <a:gd name="connsiteX4" fmla="*/ 770811 w 1234572"/>
                  <a:gd name="connsiteY4" fmla="*/ 826242 h 4476598"/>
                  <a:gd name="connsiteX5" fmla="*/ 590788 w 1234572"/>
                  <a:gd name="connsiteY5" fmla="*/ 854817 h 4476598"/>
                  <a:gd name="connsiteX6" fmla="*/ 535543 w 1234572"/>
                  <a:gd name="connsiteY6" fmla="*/ 915777 h 4476598"/>
                  <a:gd name="connsiteX7" fmla="*/ 577453 w 1234572"/>
                  <a:gd name="connsiteY7" fmla="*/ 975784 h 4476598"/>
                  <a:gd name="connsiteX8" fmla="*/ 639366 w 1234572"/>
                  <a:gd name="connsiteY8" fmla="*/ 1051984 h 4476598"/>
                  <a:gd name="connsiteX9" fmla="*/ 584121 w 1234572"/>
                  <a:gd name="connsiteY9" fmla="*/ 1173904 h 4476598"/>
                  <a:gd name="connsiteX10" fmla="*/ 551736 w 1234572"/>
                  <a:gd name="connsiteY10" fmla="*/ 1182477 h 4476598"/>
                  <a:gd name="connsiteX11" fmla="*/ 466963 w 1234572"/>
                  <a:gd name="connsiteY11" fmla="*/ 1276775 h 4476598"/>
                  <a:gd name="connsiteX12" fmla="*/ 534591 w 1234572"/>
                  <a:gd name="connsiteY12" fmla="*/ 2479782 h 4476598"/>
                  <a:gd name="connsiteX13" fmla="*/ 717471 w 1234572"/>
                  <a:gd name="connsiteY13" fmla="*/ 3111290 h 4476598"/>
                  <a:gd name="connsiteX14" fmla="*/ 797481 w 1234572"/>
                  <a:gd name="connsiteY14" fmla="*/ 3204635 h 4476598"/>
                  <a:gd name="connsiteX15" fmla="*/ 961311 w 1234572"/>
                  <a:gd name="connsiteY15" fmla="*/ 3357035 h 4476598"/>
                  <a:gd name="connsiteX16" fmla="*/ 957501 w 1234572"/>
                  <a:gd name="connsiteY16" fmla="*/ 3422757 h 4476598"/>
                  <a:gd name="connsiteX17" fmla="*/ 892731 w 1234572"/>
                  <a:gd name="connsiteY17" fmla="*/ 3480860 h 4476598"/>
                  <a:gd name="connsiteX18" fmla="*/ 793671 w 1234572"/>
                  <a:gd name="connsiteY18" fmla="*/ 3488479 h 4476598"/>
                  <a:gd name="connsiteX19" fmla="*/ 751761 w 1234572"/>
                  <a:gd name="connsiteY19" fmla="*/ 3499910 h 4476598"/>
                  <a:gd name="connsiteX20" fmla="*/ 776526 w 1234572"/>
                  <a:gd name="connsiteY20" fmla="*/ 3537057 h 4476598"/>
                  <a:gd name="connsiteX21" fmla="*/ 1067991 w 1234572"/>
                  <a:gd name="connsiteY21" fmla="*/ 3796137 h 4476598"/>
                  <a:gd name="connsiteX22" fmla="*/ 1187053 w 1234572"/>
                  <a:gd name="connsiteY22" fmla="*/ 3936154 h 4476598"/>
                  <a:gd name="connsiteX23" fmla="*/ 1180386 w 1234572"/>
                  <a:gd name="connsiteY23" fmla="*/ 4102842 h 4476598"/>
                  <a:gd name="connsiteX24" fmla="*/ 1136571 w 1234572"/>
                  <a:gd name="connsiteY24" fmla="*/ 4175232 h 4476598"/>
                  <a:gd name="connsiteX25" fmla="*/ 1133669 w 1234572"/>
                  <a:gd name="connsiteY25" fmla="*/ 4178134 h 4476598"/>
                  <a:gd name="connsiteX26" fmla="*/ 1169432 w 1234572"/>
                  <a:gd name="connsiteY26" fmla="*/ 4217381 h 4476598"/>
                  <a:gd name="connsiteX27" fmla="*/ 1187143 w 1234572"/>
                  <a:gd name="connsiteY27" fmla="*/ 4237949 h 4476598"/>
                  <a:gd name="connsiteX28" fmla="*/ 1194375 w 1234572"/>
                  <a:gd name="connsiteY28" fmla="*/ 4251032 h 4476598"/>
                  <a:gd name="connsiteX29" fmla="*/ 1206103 w 1234572"/>
                  <a:gd name="connsiteY29" fmla="*/ 4254290 h 4476598"/>
                  <a:gd name="connsiteX30" fmla="*/ 1219438 w 1234572"/>
                  <a:gd name="connsiteY30" fmla="*/ 4394308 h 4476598"/>
                  <a:gd name="connsiteX31" fmla="*/ 1115616 w 1234572"/>
                  <a:gd name="connsiteY31" fmla="*/ 4470508 h 4476598"/>
                  <a:gd name="connsiteX32" fmla="*/ 984171 w 1234572"/>
                  <a:gd name="connsiteY32" fmla="*/ 4473365 h 4476598"/>
                  <a:gd name="connsiteX33" fmla="*/ 946071 w 1234572"/>
                  <a:gd name="connsiteY33" fmla="*/ 4476222 h 4476598"/>
                  <a:gd name="connsiteX34" fmla="*/ 62151 w 1234572"/>
                  <a:gd name="connsiteY34" fmla="*/ 4476222 h 4476598"/>
                  <a:gd name="connsiteX35" fmla="*/ 3096 w 1234572"/>
                  <a:gd name="connsiteY35" fmla="*/ 4420025 h 4476598"/>
                  <a:gd name="connsiteX36" fmla="*/ 3096 w 1234572"/>
                  <a:gd name="connsiteY36" fmla="*/ 4300010 h 4476598"/>
                  <a:gd name="connsiteX37" fmla="*/ 14870 w 1234572"/>
                  <a:gd name="connsiteY37" fmla="*/ 4262874 h 4476598"/>
                  <a:gd name="connsiteX38" fmla="*/ 3096 w 1234572"/>
                  <a:gd name="connsiteY38" fmla="*/ 4085697 h 4476598"/>
                  <a:gd name="connsiteX39" fmla="*/ 3096 w 1234572"/>
                  <a:gd name="connsiteY39" fmla="*/ 2642660 h 4476598"/>
                  <a:gd name="connsiteX40" fmla="*/ 4048 w 1234572"/>
                  <a:gd name="connsiteY40" fmla="*/ 319512 h 4476598"/>
                  <a:gd name="connsiteX41" fmla="*/ 29766 w 1234572"/>
                  <a:gd name="connsiteY41" fmla="*/ 224262 h 4476598"/>
                  <a:gd name="connsiteX42" fmla="*/ 118348 w 1234572"/>
                  <a:gd name="connsiteY42" fmla="*/ 134727 h 4476598"/>
                  <a:gd name="connsiteX43" fmla="*/ 239316 w 1234572"/>
                  <a:gd name="connsiteY43" fmla="*/ 6139 h 4476598"/>
                  <a:gd name="connsiteX44" fmla="*/ 244078 w 1234572"/>
                  <a:gd name="connsiteY44" fmla="*/ 5187 h 4476598"/>
                  <a:gd name="connsiteX45" fmla="*/ 372666 w 1234572"/>
                  <a:gd name="connsiteY45" fmla="*/ 108057 h 4476598"/>
                  <a:gd name="connsiteX46" fmla="*/ 498396 w 1234572"/>
                  <a:gd name="connsiteY46" fmla="*/ 218547 h 4476598"/>
                  <a:gd name="connsiteX47" fmla="*/ 571738 w 1234572"/>
                  <a:gd name="connsiteY47" fmla="*/ 149967 h 4476598"/>
                  <a:gd name="connsiteX48" fmla="*/ 675412 w 1234572"/>
                  <a:gd name="connsiteY48" fmla="*/ 82 h 4476598"/>
                  <a:gd name="connsiteX0" fmla="*/ 675412 w 1234572"/>
                  <a:gd name="connsiteY0" fmla="*/ 82 h 4476598"/>
                  <a:gd name="connsiteX1" fmla="*/ 779383 w 1234572"/>
                  <a:gd name="connsiteY1" fmla="*/ 17569 h 4476598"/>
                  <a:gd name="connsiteX2" fmla="*/ 818436 w 1234572"/>
                  <a:gd name="connsiteY2" fmla="*/ 68052 h 4476598"/>
                  <a:gd name="connsiteX3" fmla="*/ 810816 w 1234572"/>
                  <a:gd name="connsiteY3" fmla="*/ 771949 h 4476598"/>
                  <a:gd name="connsiteX4" fmla="*/ 770811 w 1234572"/>
                  <a:gd name="connsiteY4" fmla="*/ 826242 h 4476598"/>
                  <a:gd name="connsiteX5" fmla="*/ 590788 w 1234572"/>
                  <a:gd name="connsiteY5" fmla="*/ 854817 h 4476598"/>
                  <a:gd name="connsiteX6" fmla="*/ 535543 w 1234572"/>
                  <a:gd name="connsiteY6" fmla="*/ 915777 h 4476598"/>
                  <a:gd name="connsiteX7" fmla="*/ 577453 w 1234572"/>
                  <a:gd name="connsiteY7" fmla="*/ 975784 h 4476598"/>
                  <a:gd name="connsiteX8" fmla="*/ 639366 w 1234572"/>
                  <a:gd name="connsiteY8" fmla="*/ 1051984 h 4476598"/>
                  <a:gd name="connsiteX9" fmla="*/ 584121 w 1234572"/>
                  <a:gd name="connsiteY9" fmla="*/ 1173904 h 4476598"/>
                  <a:gd name="connsiteX10" fmla="*/ 551736 w 1234572"/>
                  <a:gd name="connsiteY10" fmla="*/ 1182477 h 4476598"/>
                  <a:gd name="connsiteX11" fmla="*/ 466963 w 1234572"/>
                  <a:gd name="connsiteY11" fmla="*/ 1276775 h 4476598"/>
                  <a:gd name="connsiteX12" fmla="*/ 534591 w 1234572"/>
                  <a:gd name="connsiteY12" fmla="*/ 2479782 h 4476598"/>
                  <a:gd name="connsiteX13" fmla="*/ 717471 w 1234572"/>
                  <a:gd name="connsiteY13" fmla="*/ 3111290 h 4476598"/>
                  <a:gd name="connsiteX14" fmla="*/ 797481 w 1234572"/>
                  <a:gd name="connsiteY14" fmla="*/ 3204635 h 4476598"/>
                  <a:gd name="connsiteX15" fmla="*/ 961311 w 1234572"/>
                  <a:gd name="connsiteY15" fmla="*/ 3357035 h 4476598"/>
                  <a:gd name="connsiteX16" fmla="*/ 957501 w 1234572"/>
                  <a:gd name="connsiteY16" fmla="*/ 3422757 h 4476598"/>
                  <a:gd name="connsiteX17" fmla="*/ 892731 w 1234572"/>
                  <a:gd name="connsiteY17" fmla="*/ 3480860 h 4476598"/>
                  <a:gd name="connsiteX18" fmla="*/ 793671 w 1234572"/>
                  <a:gd name="connsiteY18" fmla="*/ 3488479 h 4476598"/>
                  <a:gd name="connsiteX19" fmla="*/ 751761 w 1234572"/>
                  <a:gd name="connsiteY19" fmla="*/ 3499910 h 4476598"/>
                  <a:gd name="connsiteX20" fmla="*/ 776526 w 1234572"/>
                  <a:gd name="connsiteY20" fmla="*/ 3537057 h 4476598"/>
                  <a:gd name="connsiteX21" fmla="*/ 1067991 w 1234572"/>
                  <a:gd name="connsiteY21" fmla="*/ 3796137 h 4476598"/>
                  <a:gd name="connsiteX22" fmla="*/ 1187053 w 1234572"/>
                  <a:gd name="connsiteY22" fmla="*/ 3936154 h 4476598"/>
                  <a:gd name="connsiteX23" fmla="*/ 1180386 w 1234572"/>
                  <a:gd name="connsiteY23" fmla="*/ 4102842 h 4476598"/>
                  <a:gd name="connsiteX24" fmla="*/ 1136571 w 1234572"/>
                  <a:gd name="connsiteY24" fmla="*/ 4175232 h 4476598"/>
                  <a:gd name="connsiteX25" fmla="*/ 1133669 w 1234572"/>
                  <a:gd name="connsiteY25" fmla="*/ 4178134 h 4476598"/>
                  <a:gd name="connsiteX26" fmla="*/ 1169432 w 1234572"/>
                  <a:gd name="connsiteY26" fmla="*/ 4217381 h 4476598"/>
                  <a:gd name="connsiteX27" fmla="*/ 1187143 w 1234572"/>
                  <a:gd name="connsiteY27" fmla="*/ 4237949 h 4476598"/>
                  <a:gd name="connsiteX28" fmla="*/ 1194375 w 1234572"/>
                  <a:gd name="connsiteY28" fmla="*/ 4251032 h 4476598"/>
                  <a:gd name="connsiteX29" fmla="*/ 1206103 w 1234572"/>
                  <a:gd name="connsiteY29" fmla="*/ 4254290 h 4476598"/>
                  <a:gd name="connsiteX30" fmla="*/ 1219438 w 1234572"/>
                  <a:gd name="connsiteY30" fmla="*/ 4394308 h 4476598"/>
                  <a:gd name="connsiteX31" fmla="*/ 1115616 w 1234572"/>
                  <a:gd name="connsiteY31" fmla="*/ 4470508 h 4476598"/>
                  <a:gd name="connsiteX32" fmla="*/ 984171 w 1234572"/>
                  <a:gd name="connsiteY32" fmla="*/ 4473365 h 4476598"/>
                  <a:gd name="connsiteX33" fmla="*/ 946071 w 1234572"/>
                  <a:gd name="connsiteY33" fmla="*/ 4476222 h 4476598"/>
                  <a:gd name="connsiteX34" fmla="*/ 62151 w 1234572"/>
                  <a:gd name="connsiteY34" fmla="*/ 4476222 h 4476598"/>
                  <a:gd name="connsiteX35" fmla="*/ 3096 w 1234572"/>
                  <a:gd name="connsiteY35" fmla="*/ 4420025 h 4476598"/>
                  <a:gd name="connsiteX36" fmla="*/ 3096 w 1234572"/>
                  <a:gd name="connsiteY36" fmla="*/ 4300010 h 4476598"/>
                  <a:gd name="connsiteX37" fmla="*/ 3096 w 1234572"/>
                  <a:gd name="connsiteY37" fmla="*/ 4085697 h 4476598"/>
                  <a:gd name="connsiteX38" fmla="*/ 3096 w 1234572"/>
                  <a:gd name="connsiteY38" fmla="*/ 2642660 h 4476598"/>
                  <a:gd name="connsiteX39" fmla="*/ 4048 w 1234572"/>
                  <a:gd name="connsiteY39" fmla="*/ 319512 h 4476598"/>
                  <a:gd name="connsiteX40" fmla="*/ 29766 w 1234572"/>
                  <a:gd name="connsiteY40" fmla="*/ 224262 h 4476598"/>
                  <a:gd name="connsiteX41" fmla="*/ 118348 w 1234572"/>
                  <a:gd name="connsiteY41" fmla="*/ 134727 h 4476598"/>
                  <a:gd name="connsiteX42" fmla="*/ 239316 w 1234572"/>
                  <a:gd name="connsiteY42" fmla="*/ 6139 h 4476598"/>
                  <a:gd name="connsiteX43" fmla="*/ 244078 w 1234572"/>
                  <a:gd name="connsiteY43" fmla="*/ 5187 h 4476598"/>
                  <a:gd name="connsiteX44" fmla="*/ 372666 w 1234572"/>
                  <a:gd name="connsiteY44" fmla="*/ 108057 h 4476598"/>
                  <a:gd name="connsiteX45" fmla="*/ 498396 w 1234572"/>
                  <a:gd name="connsiteY45" fmla="*/ 218547 h 4476598"/>
                  <a:gd name="connsiteX46" fmla="*/ 571738 w 1234572"/>
                  <a:gd name="connsiteY46" fmla="*/ 149967 h 4476598"/>
                  <a:gd name="connsiteX47" fmla="*/ 675412 w 1234572"/>
                  <a:gd name="connsiteY47" fmla="*/ 82 h 4476598"/>
                  <a:gd name="connsiteX0" fmla="*/ 676690 w 1235850"/>
                  <a:gd name="connsiteY0" fmla="*/ 82 h 4476631"/>
                  <a:gd name="connsiteX1" fmla="*/ 780661 w 1235850"/>
                  <a:gd name="connsiteY1" fmla="*/ 17569 h 4476631"/>
                  <a:gd name="connsiteX2" fmla="*/ 819714 w 1235850"/>
                  <a:gd name="connsiteY2" fmla="*/ 68052 h 4476631"/>
                  <a:gd name="connsiteX3" fmla="*/ 812094 w 1235850"/>
                  <a:gd name="connsiteY3" fmla="*/ 771949 h 4476631"/>
                  <a:gd name="connsiteX4" fmla="*/ 772089 w 1235850"/>
                  <a:gd name="connsiteY4" fmla="*/ 826242 h 4476631"/>
                  <a:gd name="connsiteX5" fmla="*/ 592066 w 1235850"/>
                  <a:gd name="connsiteY5" fmla="*/ 854817 h 4476631"/>
                  <a:gd name="connsiteX6" fmla="*/ 536821 w 1235850"/>
                  <a:gd name="connsiteY6" fmla="*/ 915777 h 4476631"/>
                  <a:gd name="connsiteX7" fmla="*/ 578731 w 1235850"/>
                  <a:gd name="connsiteY7" fmla="*/ 975784 h 4476631"/>
                  <a:gd name="connsiteX8" fmla="*/ 640644 w 1235850"/>
                  <a:gd name="connsiteY8" fmla="*/ 1051984 h 4476631"/>
                  <a:gd name="connsiteX9" fmla="*/ 585399 w 1235850"/>
                  <a:gd name="connsiteY9" fmla="*/ 1173904 h 4476631"/>
                  <a:gd name="connsiteX10" fmla="*/ 553014 w 1235850"/>
                  <a:gd name="connsiteY10" fmla="*/ 1182477 h 4476631"/>
                  <a:gd name="connsiteX11" fmla="*/ 468241 w 1235850"/>
                  <a:gd name="connsiteY11" fmla="*/ 1276775 h 4476631"/>
                  <a:gd name="connsiteX12" fmla="*/ 535869 w 1235850"/>
                  <a:gd name="connsiteY12" fmla="*/ 2479782 h 4476631"/>
                  <a:gd name="connsiteX13" fmla="*/ 718749 w 1235850"/>
                  <a:gd name="connsiteY13" fmla="*/ 3111290 h 4476631"/>
                  <a:gd name="connsiteX14" fmla="*/ 798759 w 1235850"/>
                  <a:gd name="connsiteY14" fmla="*/ 3204635 h 4476631"/>
                  <a:gd name="connsiteX15" fmla="*/ 962589 w 1235850"/>
                  <a:gd name="connsiteY15" fmla="*/ 3357035 h 4476631"/>
                  <a:gd name="connsiteX16" fmla="*/ 958779 w 1235850"/>
                  <a:gd name="connsiteY16" fmla="*/ 3422757 h 4476631"/>
                  <a:gd name="connsiteX17" fmla="*/ 894009 w 1235850"/>
                  <a:gd name="connsiteY17" fmla="*/ 3480860 h 4476631"/>
                  <a:gd name="connsiteX18" fmla="*/ 794949 w 1235850"/>
                  <a:gd name="connsiteY18" fmla="*/ 3488479 h 4476631"/>
                  <a:gd name="connsiteX19" fmla="*/ 753039 w 1235850"/>
                  <a:gd name="connsiteY19" fmla="*/ 3499910 h 4476631"/>
                  <a:gd name="connsiteX20" fmla="*/ 777804 w 1235850"/>
                  <a:gd name="connsiteY20" fmla="*/ 3537057 h 4476631"/>
                  <a:gd name="connsiteX21" fmla="*/ 1069269 w 1235850"/>
                  <a:gd name="connsiteY21" fmla="*/ 3796137 h 4476631"/>
                  <a:gd name="connsiteX22" fmla="*/ 1188331 w 1235850"/>
                  <a:gd name="connsiteY22" fmla="*/ 3936154 h 4476631"/>
                  <a:gd name="connsiteX23" fmla="*/ 1181664 w 1235850"/>
                  <a:gd name="connsiteY23" fmla="*/ 4102842 h 4476631"/>
                  <a:gd name="connsiteX24" fmla="*/ 1137849 w 1235850"/>
                  <a:gd name="connsiteY24" fmla="*/ 4175232 h 4476631"/>
                  <a:gd name="connsiteX25" fmla="*/ 1134947 w 1235850"/>
                  <a:gd name="connsiteY25" fmla="*/ 4178134 h 4476631"/>
                  <a:gd name="connsiteX26" fmla="*/ 1170710 w 1235850"/>
                  <a:gd name="connsiteY26" fmla="*/ 4217381 h 4476631"/>
                  <a:gd name="connsiteX27" fmla="*/ 1188421 w 1235850"/>
                  <a:gd name="connsiteY27" fmla="*/ 4237949 h 4476631"/>
                  <a:gd name="connsiteX28" fmla="*/ 1195653 w 1235850"/>
                  <a:gd name="connsiteY28" fmla="*/ 4251032 h 4476631"/>
                  <a:gd name="connsiteX29" fmla="*/ 1207381 w 1235850"/>
                  <a:gd name="connsiteY29" fmla="*/ 4254290 h 4476631"/>
                  <a:gd name="connsiteX30" fmla="*/ 1220716 w 1235850"/>
                  <a:gd name="connsiteY30" fmla="*/ 4394308 h 4476631"/>
                  <a:gd name="connsiteX31" fmla="*/ 1116894 w 1235850"/>
                  <a:gd name="connsiteY31" fmla="*/ 4470508 h 4476631"/>
                  <a:gd name="connsiteX32" fmla="*/ 985449 w 1235850"/>
                  <a:gd name="connsiteY32" fmla="*/ 4473365 h 4476631"/>
                  <a:gd name="connsiteX33" fmla="*/ 947349 w 1235850"/>
                  <a:gd name="connsiteY33" fmla="*/ 4476222 h 4476631"/>
                  <a:gd name="connsiteX34" fmla="*/ 63429 w 1235850"/>
                  <a:gd name="connsiteY34" fmla="*/ 4476222 h 4476631"/>
                  <a:gd name="connsiteX35" fmla="*/ 4374 w 1235850"/>
                  <a:gd name="connsiteY35" fmla="*/ 4420025 h 4476631"/>
                  <a:gd name="connsiteX36" fmla="*/ 4374 w 1235850"/>
                  <a:gd name="connsiteY36" fmla="*/ 4085697 h 4476631"/>
                  <a:gd name="connsiteX37" fmla="*/ 4374 w 1235850"/>
                  <a:gd name="connsiteY37" fmla="*/ 2642660 h 4476631"/>
                  <a:gd name="connsiteX38" fmla="*/ 5326 w 1235850"/>
                  <a:gd name="connsiteY38" fmla="*/ 319512 h 4476631"/>
                  <a:gd name="connsiteX39" fmla="*/ 31044 w 1235850"/>
                  <a:gd name="connsiteY39" fmla="*/ 224262 h 4476631"/>
                  <a:gd name="connsiteX40" fmla="*/ 119626 w 1235850"/>
                  <a:gd name="connsiteY40" fmla="*/ 134727 h 4476631"/>
                  <a:gd name="connsiteX41" fmla="*/ 240594 w 1235850"/>
                  <a:gd name="connsiteY41" fmla="*/ 6139 h 4476631"/>
                  <a:gd name="connsiteX42" fmla="*/ 245356 w 1235850"/>
                  <a:gd name="connsiteY42" fmla="*/ 5187 h 4476631"/>
                  <a:gd name="connsiteX43" fmla="*/ 373944 w 1235850"/>
                  <a:gd name="connsiteY43" fmla="*/ 108057 h 4476631"/>
                  <a:gd name="connsiteX44" fmla="*/ 499674 w 1235850"/>
                  <a:gd name="connsiteY44" fmla="*/ 218547 h 4476631"/>
                  <a:gd name="connsiteX45" fmla="*/ 573016 w 1235850"/>
                  <a:gd name="connsiteY45" fmla="*/ 149967 h 4476631"/>
                  <a:gd name="connsiteX46" fmla="*/ 676690 w 1235850"/>
                  <a:gd name="connsiteY46" fmla="*/ 82 h 4476631"/>
                  <a:gd name="connsiteX0" fmla="*/ 676725 w 1235885"/>
                  <a:gd name="connsiteY0" fmla="*/ 82 h 4572118"/>
                  <a:gd name="connsiteX1" fmla="*/ 780696 w 1235885"/>
                  <a:gd name="connsiteY1" fmla="*/ 17569 h 4572118"/>
                  <a:gd name="connsiteX2" fmla="*/ 819749 w 1235885"/>
                  <a:gd name="connsiteY2" fmla="*/ 68052 h 4572118"/>
                  <a:gd name="connsiteX3" fmla="*/ 812129 w 1235885"/>
                  <a:gd name="connsiteY3" fmla="*/ 771949 h 4572118"/>
                  <a:gd name="connsiteX4" fmla="*/ 772124 w 1235885"/>
                  <a:gd name="connsiteY4" fmla="*/ 826242 h 4572118"/>
                  <a:gd name="connsiteX5" fmla="*/ 592101 w 1235885"/>
                  <a:gd name="connsiteY5" fmla="*/ 854817 h 4572118"/>
                  <a:gd name="connsiteX6" fmla="*/ 536856 w 1235885"/>
                  <a:gd name="connsiteY6" fmla="*/ 915777 h 4572118"/>
                  <a:gd name="connsiteX7" fmla="*/ 578766 w 1235885"/>
                  <a:gd name="connsiteY7" fmla="*/ 975784 h 4572118"/>
                  <a:gd name="connsiteX8" fmla="*/ 640679 w 1235885"/>
                  <a:gd name="connsiteY8" fmla="*/ 1051984 h 4572118"/>
                  <a:gd name="connsiteX9" fmla="*/ 585434 w 1235885"/>
                  <a:gd name="connsiteY9" fmla="*/ 1173904 h 4572118"/>
                  <a:gd name="connsiteX10" fmla="*/ 553049 w 1235885"/>
                  <a:gd name="connsiteY10" fmla="*/ 1182477 h 4572118"/>
                  <a:gd name="connsiteX11" fmla="*/ 468276 w 1235885"/>
                  <a:gd name="connsiteY11" fmla="*/ 1276775 h 4572118"/>
                  <a:gd name="connsiteX12" fmla="*/ 535904 w 1235885"/>
                  <a:gd name="connsiteY12" fmla="*/ 2479782 h 4572118"/>
                  <a:gd name="connsiteX13" fmla="*/ 718784 w 1235885"/>
                  <a:gd name="connsiteY13" fmla="*/ 3111290 h 4572118"/>
                  <a:gd name="connsiteX14" fmla="*/ 798794 w 1235885"/>
                  <a:gd name="connsiteY14" fmla="*/ 3204635 h 4572118"/>
                  <a:gd name="connsiteX15" fmla="*/ 962624 w 1235885"/>
                  <a:gd name="connsiteY15" fmla="*/ 3357035 h 4572118"/>
                  <a:gd name="connsiteX16" fmla="*/ 958814 w 1235885"/>
                  <a:gd name="connsiteY16" fmla="*/ 3422757 h 4572118"/>
                  <a:gd name="connsiteX17" fmla="*/ 894044 w 1235885"/>
                  <a:gd name="connsiteY17" fmla="*/ 3480860 h 4572118"/>
                  <a:gd name="connsiteX18" fmla="*/ 794984 w 1235885"/>
                  <a:gd name="connsiteY18" fmla="*/ 3488479 h 4572118"/>
                  <a:gd name="connsiteX19" fmla="*/ 753074 w 1235885"/>
                  <a:gd name="connsiteY19" fmla="*/ 3499910 h 4572118"/>
                  <a:gd name="connsiteX20" fmla="*/ 777839 w 1235885"/>
                  <a:gd name="connsiteY20" fmla="*/ 3537057 h 4572118"/>
                  <a:gd name="connsiteX21" fmla="*/ 1069304 w 1235885"/>
                  <a:gd name="connsiteY21" fmla="*/ 3796137 h 4572118"/>
                  <a:gd name="connsiteX22" fmla="*/ 1188366 w 1235885"/>
                  <a:gd name="connsiteY22" fmla="*/ 3936154 h 4572118"/>
                  <a:gd name="connsiteX23" fmla="*/ 1181699 w 1235885"/>
                  <a:gd name="connsiteY23" fmla="*/ 4102842 h 4572118"/>
                  <a:gd name="connsiteX24" fmla="*/ 1137884 w 1235885"/>
                  <a:gd name="connsiteY24" fmla="*/ 4175232 h 4572118"/>
                  <a:gd name="connsiteX25" fmla="*/ 1134982 w 1235885"/>
                  <a:gd name="connsiteY25" fmla="*/ 4178134 h 4572118"/>
                  <a:gd name="connsiteX26" fmla="*/ 1170745 w 1235885"/>
                  <a:gd name="connsiteY26" fmla="*/ 4217381 h 4572118"/>
                  <a:gd name="connsiteX27" fmla="*/ 1188456 w 1235885"/>
                  <a:gd name="connsiteY27" fmla="*/ 4237949 h 4572118"/>
                  <a:gd name="connsiteX28" fmla="*/ 1195688 w 1235885"/>
                  <a:gd name="connsiteY28" fmla="*/ 4251032 h 4572118"/>
                  <a:gd name="connsiteX29" fmla="*/ 1207416 w 1235885"/>
                  <a:gd name="connsiteY29" fmla="*/ 4254290 h 4572118"/>
                  <a:gd name="connsiteX30" fmla="*/ 1220751 w 1235885"/>
                  <a:gd name="connsiteY30" fmla="*/ 4394308 h 4572118"/>
                  <a:gd name="connsiteX31" fmla="*/ 1116929 w 1235885"/>
                  <a:gd name="connsiteY31" fmla="*/ 4470508 h 4572118"/>
                  <a:gd name="connsiteX32" fmla="*/ 985484 w 1235885"/>
                  <a:gd name="connsiteY32" fmla="*/ 4473365 h 4572118"/>
                  <a:gd name="connsiteX33" fmla="*/ 947384 w 1235885"/>
                  <a:gd name="connsiteY33" fmla="*/ 4476222 h 4572118"/>
                  <a:gd name="connsiteX34" fmla="*/ 63464 w 1235885"/>
                  <a:gd name="connsiteY34" fmla="*/ 4476222 h 4572118"/>
                  <a:gd name="connsiteX35" fmla="*/ 4409 w 1235885"/>
                  <a:gd name="connsiteY35" fmla="*/ 4420025 h 4572118"/>
                  <a:gd name="connsiteX36" fmla="*/ 4409 w 1235885"/>
                  <a:gd name="connsiteY36" fmla="*/ 2642660 h 4572118"/>
                  <a:gd name="connsiteX37" fmla="*/ 5361 w 1235885"/>
                  <a:gd name="connsiteY37" fmla="*/ 319512 h 4572118"/>
                  <a:gd name="connsiteX38" fmla="*/ 31079 w 1235885"/>
                  <a:gd name="connsiteY38" fmla="*/ 224262 h 4572118"/>
                  <a:gd name="connsiteX39" fmla="*/ 119661 w 1235885"/>
                  <a:gd name="connsiteY39" fmla="*/ 134727 h 4572118"/>
                  <a:gd name="connsiteX40" fmla="*/ 240629 w 1235885"/>
                  <a:gd name="connsiteY40" fmla="*/ 6139 h 4572118"/>
                  <a:gd name="connsiteX41" fmla="*/ 245391 w 1235885"/>
                  <a:gd name="connsiteY41" fmla="*/ 5187 h 4572118"/>
                  <a:gd name="connsiteX42" fmla="*/ 373979 w 1235885"/>
                  <a:gd name="connsiteY42" fmla="*/ 108057 h 4572118"/>
                  <a:gd name="connsiteX43" fmla="*/ 499709 w 1235885"/>
                  <a:gd name="connsiteY43" fmla="*/ 218547 h 4572118"/>
                  <a:gd name="connsiteX44" fmla="*/ 573051 w 1235885"/>
                  <a:gd name="connsiteY44" fmla="*/ 149967 h 4572118"/>
                  <a:gd name="connsiteX45" fmla="*/ 676725 w 1235885"/>
                  <a:gd name="connsiteY45" fmla="*/ 82 h 4572118"/>
                  <a:gd name="connsiteX0" fmla="*/ 676725 w 1235885"/>
                  <a:gd name="connsiteY0" fmla="*/ 82 h 4476598"/>
                  <a:gd name="connsiteX1" fmla="*/ 780696 w 1235885"/>
                  <a:gd name="connsiteY1" fmla="*/ 17569 h 4476598"/>
                  <a:gd name="connsiteX2" fmla="*/ 819749 w 1235885"/>
                  <a:gd name="connsiteY2" fmla="*/ 68052 h 4476598"/>
                  <a:gd name="connsiteX3" fmla="*/ 812129 w 1235885"/>
                  <a:gd name="connsiteY3" fmla="*/ 771949 h 4476598"/>
                  <a:gd name="connsiteX4" fmla="*/ 772124 w 1235885"/>
                  <a:gd name="connsiteY4" fmla="*/ 826242 h 4476598"/>
                  <a:gd name="connsiteX5" fmla="*/ 592101 w 1235885"/>
                  <a:gd name="connsiteY5" fmla="*/ 854817 h 4476598"/>
                  <a:gd name="connsiteX6" fmla="*/ 536856 w 1235885"/>
                  <a:gd name="connsiteY6" fmla="*/ 915777 h 4476598"/>
                  <a:gd name="connsiteX7" fmla="*/ 578766 w 1235885"/>
                  <a:gd name="connsiteY7" fmla="*/ 975784 h 4476598"/>
                  <a:gd name="connsiteX8" fmla="*/ 640679 w 1235885"/>
                  <a:gd name="connsiteY8" fmla="*/ 1051984 h 4476598"/>
                  <a:gd name="connsiteX9" fmla="*/ 585434 w 1235885"/>
                  <a:gd name="connsiteY9" fmla="*/ 1173904 h 4476598"/>
                  <a:gd name="connsiteX10" fmla="*/ 553049 w 1235885"/>
                  <a:gd name="connsiteY10" fmla="*/ 1182477 h 4476598"/>
                  <a:gd name="connsiteX11" fmla="*/ 468276 w 1235885"/>
                  <a:gd name="connsiteY11" fmla="*/ 1276775 h 4476598"/>
                  <a:gd name="connsiteX12" fmla="*/ 535904 w 1235885"/>
                  <a:gd name="connsiteY12" fmla="*/ 2479782 h 4476598"/>
                  <a:gd name="connsiteX13" fmla="*/ 718784 w 1235885"/>
                  <a:gd name="connsiteY13" fmla="*/ 3111290 h 4476598"/>
                  <a:gd name="connsiteX14" fmla="*/ 798794 w 1235885"/>
                  <a:gd name="connsiteY14" fmla="*/ 3204635 h 4476598"/>
                  <a:gd name="connsiteX15" fmla="*/ 962624 w 1235885"/>
                  <a:gd name="connsiteY15" fmla="*/ 3357035 h 4476598"/>
                  <a:gd name="connsiteX16" fmla="*/ 958814 w 1235885"/>
                  <a:gd name="connsiteY16" fmla="*/ 3422757 h 4476598"/>
                  <a:gd name="connsiteX17" fmla="*/ 894044 w 1235885"/>
                  <a:gd name="connsiteY17" fmla="*/ 3480860 h 4476598"/>
                  <a:gd name="connsiteX18" fmla="*/ 794984 w 1235885"/>
                  <a:gd name="connsiteY18" fmla="*/ 3488479 h 4476598"/>
                  <a:gd name="connsiteX19" fmla="*/ 753074 w 1235885"/>
                  <a:gd name="connsiteY19" fmla="*/ 3499910 h 4476598"/>
                  <a:gd name="connsiteX20" fmla="*/ 777839 w 1235885"/>
                  <a:gd name="connsiteY20" fmla="*/ 3537057 h 4476598"/>
                  <a:gd name="connsiteX21" fmla="*/ 1069304 w 1235885"/>
                  <a:gd name="connsiteY21" fmla="*/ 3796137 h 4476598"/>
                  <a:gd name="connsiteX22" fmla="*/ 1188366 w 1235885"/>
                  <a:gd name="connsiteY22" fmla="*/ 3936154 h 4476598"/>
                  <a:gd name="connsiteX23" fmla="*/ 1181699 w 1235885"/>
                  <a:gd name="connsiteY23" fmla="*/ 4102842 h 4476598"/>
                  <a:gd name="connsiteX24" fmla="*/ 1137884 w 1235885"/>
                  <a:gd name="connsiteY24" fmla="*/ 4175232 h 4476598"/>
                  <a:gd name="connsiteX25" fmla="*/ 1134982 w 1235885"/>
                  <a:gd name="connsiteY25" fmla="*/ 4178134 h 4476598"/>
                  <a:gd name="connsiteX26" fmla="*/ 1170745 w 1235885"/>
                  <a:gd name="connsiteY26" fmla="*/ 4217381 h 4476598"/>
                  <a:gd name="connsiteX27" fmla="*/ 1188456 w 1235885"/>
                  <a:gd name="connsiteY27" fmla="*/ 4237949 h 4476598"/>
                  <a:gd name="connsiteX28" fmla="*/ 1195688 w 1235885"/>
                  <a:gd name="connsiteY28" fmla="*/ 4251032 h 4476598"/>
                  <a:gd name="connsiteX29" fmla="*/ 1207416 w 1235885"/>
                  <a:gd name="connsiteY29" fmla="*/ 4254290 h 4476598"/>
                  <a:gd name="connsiteX30" fmla="*/ 1220751 w 1235885"/>
                  <a:gd name="connsiteY30" fmla="*/ 4394308 h 4476598"/>
                  <a:gd name="connsiteX31" fmla="*/ 1116929 w 1235885"/>
                  <a:gd name="connsiteY31" fmla="*/ 4470508 h 4476598"/>
                  <a:gd name="connsiteX32" fmla="*/ 985484 w 1235885"/>
                  <a:gd name="connsiteY32" fmla="*/ 4473365 h 4476598"/>
                  <a:gd name="connsiteX33" fmla="*/ 947384 w 1235885"/>
                  <a:gd name="connsiteY33" fmla="*/ 4476222 h 4476598"/>
                  <a:gd name="connsiteX34" fmla="*/ 63464 w 1235885"/>
                  <a:gd name="connsiteY34" fmla="*/ 4476222 h 4476598"/>
                  <a:gd name="connsiteX35" fmla="*/ 4409 w 1235885"/>
                  <a:gd name="connsiteY35" fmla="*/ 4420025 h 4476598"/>
                  <a:gd name="connsiteX36" fmla="*/ 4409 w 1235885"/>
                  <a:gd name="connsiteY36" fmla="*/ 2642660 h 4476598"/>
                  <a:gd name="connsiteX37" fmla="*/ 5361 w 1235885"/>
                  <a:gd name="connsiteY37" fmla="*/ 319512 h 4476598"/>
                  <a:gd name="connsiteX38" fmla="*/ 31079 w 1235885"/>
                  <a:gd name="connsiteY38" fmla="*/ 224262 h 4476598"/>
                  <a:gd name="connsiteX39" fmla="*/ 119661 w 1235885"/>
                  <a:gd name="connsiteY39" fmla="*/ 134727 h 4476598"/>
                  <a:gd name="connsiteX40" fmla="*/ 240629 w 1235885"/>
                  <a:gd name="connsiteY40" fmla="*/ 6139 h 4476598"/>
                  <a:gd name="connsiteX41" fmla="*/ 245391 w 1235885"/>
                  <a:gd name="connsiteY41" fmla="*/ 5187 h 4476598"/>
                  <a:gd name="connsiteX42" fmla="*/ 373979 w 1235885"/>
                  <a:gd name="connsiteY42" fmla="*/ 108057 h 4476598"/>
                  <a:gd name="connsiteX43" fmla="*/ 499709 w 1235885"/>
                  <a:gd name="connsiteY43" fmla="*/ 218547 h 4476598"/>
                  <a:gd name="connsiteX44" fmla="*/ 573051 w 1235885"/>
                  <a:gd name="connsiteY44" fmla="*/ 149967 h 4476598"/>
                  <a:gd name="connsiteX45" fmla="*/ 676725 w 1235885"/>
                  <a:gd name="connsiteY45" fmla="*/ 82 h 4476598"/>
                  <a:gd name="connsiteX0" fmla="*/ 683625 w 1242785"/>
                  <a:gd name="connsiteY0" fmla="*/ 82 h 4476598"/>
                  <a:gd name="connsiteX1" fmla="*/ 787596 w 1242785"/>
                  <a:gd name="connsiteY1" fmla="*/ 17569 h 4476598"/>
                  <a:gd name="connsiteX2" fmla="*/ 826649 w 1242785"/>
                  <a:gd name="connsiteY2" fmla="*/ 68052 h 4476598"/>
                  <a:gd name="connsiteX3" fmla="*/ 819029 w 1242785"/>
                  <a:gd name="connsiteY3" fmla="*/ 771949 h 4476598"/>
                  <a:gd name="connsiteX4" fmla="*/ 779024 w 1242785"/>
                  <a:gd name="connsiteY4" fmla="*/ 826242 h 4476598"/>
                  <a:gd name="connsiteX5" fmla="*/ 599001 w 1242785"/>
                  <a:gd name="connsiteY5" fmla="*/ 854817 h 4476598"/>
                  <a:gd name="connsiteX6" fmla="*/ 543756 w 1242785"/>
                  <a:gd name="connsiteY6" fmla="*/ 915777 h 4476598"/>
                  <a:gd name="connsiteX7" fmla="*/ 585666 w 1242785"/>
                  <a:gd name="connsiteY7" fmla="*/ 975784 h 4476598"/>
                  <a:gd name="connsiteX8" fmla="*/ 647579 w 1242785"/>
                  <a:gd name="connsiteY8" fmla="*/ 1051984 h 4476598"/>
                  <a:gd name="connsiteX9" fmla="*/ 592334 w 1242785"/>
                  <a:gd name="connsiteY9" fmla="*/ 1173904 h 4476598"/>
                  <a:gd name="connsiteX10" fmla="*/ 559949 w 1242785"/>
                  <a:gd name="connsiteY10" fmla="*/ 1182477 h 4476598"/>
                  <a:gd name="connsiteX11" fmla="*/ 475176 w 1242785"/>
                  <a:gd name="connsiteY11" fmla="*/ 1276775 h 4476598"/>
                  <a:gd name="connsiteX12" fmla="*/ 542804 w 1242785"/>
                  <a:gd name="connsiteY12" fmla="*/ 2479782 h 4476598"/>
                  <a:gd name="connsiteX13" fmla="*/ 725684 w 1242785"/>
                  <a:gd name="connsiteY13" fmla="*/ 3111290 h 4476598"/>
                  <a:gd name="connsiteX14" fmla="*/ 805694 w 1242785"/>
                  <a:gd name="connsiteY14" fmla="*/ 3204635 h 4476598"/>
                  <a:gd name="connsiteX15" fmla="*/ 969524 w 1242785"/>
                  <a:gd name="connsiteY15" fmla="*/ 3357035 h 4476598"/>
                  <a:gd name="connsiteX16" fmla="*/ 965714 w 1242785"/>
                  <a:gd name="connsiteY16" fmla="*/ 3422757 h 4476598"/>
                  <a:gd name="connsiteX17" fmla="*/ 900944 w 1242785"/>
                  <a:gd name="connsiteY17" fmla="*/ 3480860 h 4476598"/>
                  <a:gd name="connsiteX18" fmla="*/ 801884 w 1242785"/>
                  <a:gd name="connsiteY18" fmla="*/ 3488479 h 4476598"/>
                  <a:gd name="connsiteX19" fmla="*/ 759974 w 1242785"/>
                  <a:gd name="connsiteY19" fmla="*/ 3499910 h 4476598"/>
                  <a:gd name="connsiteX20" fmla="*/ 784739 w 1242785"/>
                  <a:gd name="connsiteY20" fmla="*/ 3537057 h 4476598"/>
                  <a:gd name="connsiteX21" fmla="*/ 1076204 w 1242785"/>
                  <a:gd name="connsiteY21" fmla="*/ 3796137 h 4476598"/>
                  <a:gd name="connsiteX22" fmla="*/ 1195266 w 1242785"/>
                  <a:gd name="connsiteY22" fmla="*/ 3936154 h 4476598"/>
                  <a:gd name="connsiteX23" fmla="*/ 1188599 w 1242785"/>
                  <a:gd name="connsiteY23" fmla="*/ 4102842 h 4476598"/>
                  <a:gd name="connsiteX24" fmla="*/ 1144784 w 1242785"/>
                  <a:gd name="connsiteY24" fmla="*/ 4175232 h 4476598"/>
                  <a:gd name="connsiteX25" fmla="*/ 1141882 w 1242785"/>
                  <a:gd name="connsiteY25" fmla="*/ 4178134 h 4476598"/>
                  <a:gd name="connsiteX26" fmla="*/ 1177645 w 1242785"/>
                  <a:gd name="connsiteY26" fmla="*/ 4217381 h 4476598"/>
                  <a:gd name="connsiteX27" fmla="*/ 1195356 w 1242785"/>
                  <a:gd name="connsiteY27" fmla="*/ 4237949 h 4476598"/>
                  <a:gd name="connsiteX28" fmla="*/ 1202588 w 1242785"/>
                  <a:gd name="connsiteY28" fmla="*/ 4251032 h 4476598"/>
                  <a:gd name="connsiteX29" fmla="*/ 1214316 w 1242785"/>
                  <a:gd name="connsiteY29" fmla="*/ 4254290 h 4476598"/>
                  <a:gd name="connsiteX30" fmla="*/ 1227651 w 1242785"/>
                  <a:gd name="connsiteY30" fmla="*/ 4394308 h 4476598"/>
                  <a:gd name="connsiteX31" fmla="*/ 1123829 w 1242785"/>
                  <a:gd name="connsiteY31" fmla="*/ 4470508 h 4476598"/>
                  <a:gd name="connsiteX32" fmla="*/ 992384 w 1242785"/>
                  <a:gd name="connsiteY32" fmla="*/ 4473365 h 4476598"/>
                  <a:gd name="connsiteX33" fmla="*/ 954284 w 1242785"/>
                  <a:gd name="connsiteY33" fmla="*/ 4476222 h 4476598"/>
                  <a:gd name="connsiteX34" fmla="*/ 70364 w 1242785"/>
                  <a:gd name="connsiteY34" fmla="*/ 4476222 h 4476598"/>
                  <a:gd name="connsiteX35" fmla="*/ 13849 w 1242785"/>
                  <a:gd name="connsiteY35" fmla="*/ 4473365 h 4476598"/>
                  <a:gd name="connsiteX36" fmla="*/ 11309 w 1242785"/>
                  <a:gd name="connsiteY36" fmla="*/ 2642660 h 4476598"/>
                  <a:gd name="connsiteX37" fmla="*/ 12261 w 1242785"/>
                  <a:gd name="connsiteY37" fmla="*/ 319512 h 4476598"/>
                  <a:gd name="connsiteX38" fmla="*/ 37979 w 1242785"/>
                  <a:gd name="connsiteY38" fmla="*/ 224262 h 4476598"/>
                  <a:gd name="connsiteX39" fmla="*/ 126561 w 1242785"/>
                  <a:gd name="connsiteY39" fmla="*/ 134727 h 4476598"/>
                  <a:gd name="connsiteX40" fmla="*/ 247529 w 1242785"/>
                  <a:gd name="connsiteY40" fmla="*/ 6139 h 4476598"/>
                  <a:gd name="connsiteX41" fmla="*/ 252291 w 1242785"/>
                  <a:gd name="connsiteY41" fmla="*/ 5187 h 4476598"/>
                  <a:gd name="connsiteX42" fmla="*/ 380879 w 1242785"/>
                  <a:gd name="connsiteY42" fmla="*/ 108057 h 4476598"/>
                  <a:gd name="connsiteX43" fmla="*/ 506609 w 1242785"/>
                  <a:gd name="connsiteY43" fmla="*/ 218547 h 4476598"/>
                  <a:gd name="connsiteX44" fmla="*/ 579951 w 1242785"/>
                  <a:gd name="connsiteY44" fmla="*/ 149967 h 4476598"/>
                  <a:gd name="connsiteX45" fmla="*/ 683625 w 1242785"/>
                  <a:gd name="connsiteY45" fmla="*/ 82 h 4476598"/>
                  <a:gd name="connsiteX0" fmla="*/ 674846 w 1234006"/>
                  <a:gd name="connsiteY0" fmla="*/ 82 h 4476598"/>
                  <a:gd name="connsiteX1" fmla="*/ 778817 w 1234006"/>
                  <a:gd name="connsiteY1" fmla="*/ 17569 h 4476598"/>
                  <a:gd name="connsiteX2" fmla="*/ 817870 w 1234006"/>
                  <a:gd name="connsiteY2" fmla="*/ 68052 h 4476598"/>
                  <a:gd name="connsiteX3" fmla="*/ 810250 w 1234006"/>
                  <a:gd name="connsiteY3" fmla="*/ 771949 h 4476598"/>
                  <a:gd name="connsiteX4" fmla="*/ 770245 w 1234006"/>
                  <a:gd name="connsiteY4" fmla="*/ 826242 h 4476598"/>
                  <a:gd name="connsiteX5" fmla="*/ 590222 w 1234006"/>
                  <a:gd name="connsiteY5" fmla="*/ 854817 h 4476598"/>
                  <a:gd name="connsiteX6" fmla="*/ 534977 w 1234006"/>
                  <a:gd name="connsiteY6" fmla="*/ 915777 h 4476598"/>
                  <a:gd name="connsiteX7" fmla="*/ 576887 w 1234006"/>
                  <a:gd name="connsiteY7" fmla="*/ 975784 h 4476598"/>
                  <a:gd name="connsiteX8" fmla="*/ 638800 w 1234006"/>
                  <a:gd name="connsiteY8" fmla="*/ 1051984 h 4476598"/>
                  <a:gd name="connsiteX9" fmla="*/ 583555 w 1234006"/>
                  <a:gd name="connsiteY9" fmla="*/ 1173904 h 4476598"/>
                  <a:gd name="connsiteX10" fmla="*/ 551170 w 1234006"/>
                  <a:gd name="connsiteY10" fmla="*/ 1182477 h 4476598"/>
                  <a:gd name="connsiteX11" fmla="*/ 466397 w 1234006"/>
                  <a:gd name="connsiteY11" fmla="*/ 1276775 h 4476598"/>
                  <a:gd name="connsiteX12" fmla="*/ 534025 w 1234006"/>
                  <a:gd name="connsiteY12" fmla="*/ 2479782 h 4476598"/>
                  <a:gd name="connsiteX13" fmla="*/ 716905 w 1234006"/>
                  <a:gd name="connsiteY13" fmla="*/ 3111290 h 4476598"/>
                  <a:gd name="connsiteX14" fmla="*/ 796915 w 1234006"/>
                  <a:gd name="connsiteY14" fmla="*/ 3204635 h 4476598"/>
                  <a:gd name="connsiteX15" fmla="*/ 960745 w 1234006"/>
                  <a:gd name="connsiteY15" fmla="*/ 3357035 h 4476598"/>
                  <a:gd name="connsiteX16" fmla="*/ 956935 w 1234006"/>
                  <a:gd name="connsiteY16" fmla="*/ 3422757 h 4476598"/>
                  <a:gd name="connsiteX17" fmla="*/ 892165 w 1234006"/>
                  <a:gd name="connsiteY17" fmla="*/ 3480860 h 4476598"/>
                  <a:gd name="connsiteX18" fmla="*/ 793105 w 1234006"/>
                  <a:gd name="connsiteY18" fmla="*/ 3488479 h 4476598"/>
                  <a:gd name="connsiteX19" fmla="*/ 751195 w 1234006"/>
                  <a:gd name="connsiteY19" fmla="*/ 3499910 h 4476598"/>
                  <a:gd name="connsiteX20" fmla="*/ 775960 w 1234006"/>
                  <a:gd name="connsiteY20" fmla="*/ 3537057 h 4476598"/>
                  <a:gd name="connsiteX21" fmla="*/ 1067425 w 1234006"/>
                  <a:gd name="connsiteY21" fmla="*/ 3796137 h 4476598"/>
                  <a:gd name="connsiteX22" fmla="*/ 1186487 w 1234006"/>
                  <a:gd name="connsiteY22" fmla="*/ 3936154 h 4476598"/>
                  <a:gd name="connsiteX23" fmla="*/ 1179820 w 1234006"/>
                  <a:gd name="connsiteY23" fmla="*/ 4102842 h 4476598"/>
                  <a:gd name="connsiteX24" fmla="*/ 1136005 w 1234006"/>
                  <a:gd name="connsiteY24" fmla="*/ 4175232 h 4476598"/>
                  <a:gd name="connsiteX25" fmla="*/ 1133103 w 1234006"/>
                  <a:gd name="connsiteY25" fmla="*/ 4178134 h 4476598"/>
                  <a:gd name="connsiteX26" fmla="*/ 1168866 w 1234006"/>
                  <a:gd name="connsiteY26" fmla="*/ 4217381 h 4476598"/>
                  <a:gd name="connsiteX27" fmla="*/ 1186577 w 1234006"/>
                  <a:gd name="connsiteY27" fmla="*/ 4237949 h 4476598"/>
                  <a:gd name="connsiteX28" fmla="*/ 1193809 w 1234006"/>
                  <a:gd name="connsiteY28" fmla="*/ 4251032 h 4476598"/>
                  <a:gd name="connsiteX29" fmla="*/ 1205537 w 1234006"/>
                  <a:gd name="connsiteY29" fmla="*/ 4254290 h 4476598"/>
                  <a:gd name="connsiteX30" fmla="*/ 1218872 w 1234006"/>
                  <a:gd name="connsiteY30" fmla="*/ 4394308 h 4476598"/>
                  <a:gd name="connsiteX31" fmla="*/ 1115050 w 1234006"/>
                  <a:gd name="connsiteY31" fmla="*/ 4470508 h 4476598"/>
                  <a:gd name="connsiteX32" fmla="*/ 983605 w 1234006"/>
                  <a:gd name="connsiteY32" fmla="*/ 4473365 h 4476598"/>
                  <a:gd name="connsiteX33" fmla="*/ 945505 w 1234006"/>
                  <a:gd name="connsiteY33" fmla="*/ 4476222 h 4476598"/>
                  <a:gd name="connsiteX34" fmla="*/ 5070 w 1234006"/>
                  <a:gd name="connsiteY34" fmla="*/ 4473365 h 4476598"/>
                  <a:gd name="connsiteX35" fmla="*/ 2530 w 1234006"/>
                  <a:gd name="connsiteY35" fmla="*/ 2642660 h 4476598"/>
                  <a:gd name="connsiteX36" fmla="*/ 3482 w 1234006"/>
                  <a:gd name="connsiteY36" fmla="*/ 319512 h 4476598"/>
                  <a:gd name="connsiteX37" fmla="*/ 29200 w 1234006"/>
                  <a:gd name="connsiteY37" fmla="*/ 224262 h 4476598"/>
                  <a:gd name="connsiteX38" fmla="*/ 117782 w 1234006"/>
                  <a:gd name="connsiteY38" fmla="*/ 134727 h 4476598"/>
                  <a:gd name="connsiteX39" fmla="*/ 238750 w 1234006"/>
                  <a:gd name="connsiteY39" fmla="*/ 6139 h 4476598"/>
                  <a:gd name="connsiteX40" fmla="*/ 243512 w 1234006"/>
                  <a:gd name="connsiteY40" fmla="*/ 5187 h 4476598"/>
                  <a:gd name="connsiteX41" fmla="*/ 372100 w 1234006"/>
                  <a:gd name="connsiteY41" fmla="*/ 108057 h 4476598"/>
                  <a:gd name="connsiteX42" fmla="*/ 497830 w 1234006"/>
                  <a:gd name="connsiteY42" fmla="*/ 218547 h 4476598"/>
                  <a:gd name="connsiteX43" fmla="*/ 571172 w 1234006"/>
                  <a:gd name="connsiteY43" fmla="*/ 149967 h 4476598"/>
                  <a:gd name="connsiteX44" fmla="*/ 674846 w 1234006"/>
                  <a:gd name="connsiteY44" fmla="*/ 82 h 4476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234006" h="4476598">
                    <a:moveTo>
                      <a:pt x="674846" y="82"/>
                    </a:moveTo>
                    <a:cubicBezTo>
                      <a:pt x="701367" y="841"/>
                      <a:pt x="735240" y="6854"/>
                      <a:pt x="778817" y="17569"/>
                    </a:cubicBezTo>
                    <a:cubicBezTo>
                      <a:pt x="804535" y="24237"/>
                      <a:pt x="816917" y="39477"/>
                      <a:pt x="817870" y="68052"/>
                    </a:cubicBezTo>
                    <a:cubicBezTo>
                      <a:pt x="824537" y="303319"/>
                      <a:pt x="813107" y="537634"/>
                      <a:pt x="810250" y="771949"/>
                    </a:cubicBezTo>
                    <a:cubicBezTo>
                      <a:pt x="810250" y="800524"/>
                      <a:pt x="792152" y="814812"/>
                      <a:pt x="770245" y="826242"/>
                    </a:cubicBezTo>
                    <a:cubicBezTo>
                      <a:pt x="713095" y="853865"/>
                      <a:pt x="654040" y="865294"/>
                      <a:pt x="590222" y="854817"/>
                    </a:cubicBezTo>
                    <a:cubicBezTo>
                      <a:pt x="519737" y="843387"/>
                      <a:pt x="516880" y="847197"/>
                      <a:pt x="534977" y="915777"/>
                    </a:cubicBezTo>
                    <a:cubicBezTo>
                      <a:pt x="541645" y="940542"/>
                      <a:pt x="553075" y="961497"/>
                      <a:pt x="576887" y="975784"/>
                    </a:cubicBezTo>
                    <a:cubicBezTo>
                      <a:pt x="606415" y="992929"/>
                      <a:pt x="626417" y="1020552"/>
                      <a:pt x="638800" y="1051984"/>
                    </a:cubicBezTo>
                    <a:cubicBezTo>
                      <a:pt x="659755" y="1105325"/>
                      <a:pt x="636895" y="1154854"/>
                      <a:pt x="583555" y="1173904"/>
                    </a:cubicBezTo>
                    <a:cubicBezTo>
                      <a:pt x="573077" y="1177715"/>
                      <a:pt x="562600" y="1180572"/>
                      <a:pt x="551170" y="1182477"/>
                    </a:cubicBezTo>
                    <a:cubicBezTo>
                      <a:pt x="470207" y="1198669"/>
                      <a:pt x="471160" y="1197717"/>
                      <a:pt x="466397" y="1276775"/>
                    </a:cubicBezTo>
                    <a:cubicBezTo>
                      <a:pt x="441632" y="1680634"/>
                      <a:pt x="472112" y="2081637"/>
                      <a:pt x="534025" y="2479782"/>
                    </a:cubicBezTo>
                    <a:cubicBezTo>
                      <a:pt x="568315" y="2697904"/>
                      <a:pt x="626417" y="2910312"/>
                      <a:pt x="716905" y="3111290"/>
                    </a:cubicBezTo>
                    <a:cubicBezTo>
                      <a:pt x="734050" y="3151295"/>
                      <a:pt x="743575" y="3198920"/>
                      <a:pt x="796915" y="3204635"/>
                    </a:cubicBezTo>
                    <a:cubicBezTo>
                      <a:pt x="938837" y="3199872"/>
                      <a:pt x="954077" y="3214160"/>
                      <a:pt x="960745" y="3357035"/>
                    </a:cubicBezTo>
                    <a:cubicBezTo>
                      <a:pt x="961697" y="3378942"/>
                      <a:pt x="959792" y="3401802"/>
                      <a:pt x="956935" y="3422757"/>
                    </a:cubicBezTo>
                    <a:cubicBezTo>
                      <a:pt x="952172" y="3458952"/>
                      <a:pt x="928360" y="3478002"/>
                      <a:pt x="892165" y="3480860"/>
                    </a:cubicBezTo>
                    <a:lnTo>
                      <a:pt x="793105" y="3488479"/>
                    </a:lnTo>
                    <a:cubicBezTo>
                      <a:pt x="777865" y="3490385"/>
                      <a:pt x="756910" y="3480860"/>
                      <a:pt x="751195" y="3499910"/>
                    </a:cubicBezTo>
                    <a:cubicBezTo>
                      <a:pt x="745480" y="3517054"/>
                      <a:pt x="765482" y="3526579"/>
                      <a:pt x="775960" y="3537057"/>
                    </a:cubicBezTo>
                    <a:cubicBezTo>
                      <a:pt x="868352" y="3628497"/>
                      <a:pt x="968365" y="3711365"/>
                      <a:pt x="1067425" y="3796137"/>
                    </a:cubicBezTo>
                    <a:cubicBezTo>
                      <a:pt x="1115050" y="3836142"/>
                      <a:pt x="1157912" y="3879957"/>
                      <a:pt x="1186487" y="3936154"/>
                    </a:cubicBezTo>
                    <a:cubicBezTo>
                      <a:pt x="1216015" y="3993304"/>
                      <a:pt x="1212205" y="4048549"/>
                      <a:pt x="1179820" y="4102842"/>
                    </a:cubicBezTo>
                    <a:cubicBezTo>
                      <a:pt x="1165532" y="4127607"/>
                      <a:pt x="1142672" y="4146657"/>
                      <a:pt x="1136005" y="4175232"/>
                    </a:cubicBezTo>
                    <a:lnTo>
                      <a:pt x="1133103" y="4178134"/>
                    </a:lnTo>
                    <a:lnTo>
                      <a:pt x="1168866" y="4217381"/>
                    </a:lnTo>
                    <a:cubicBezTo>
                      <a:pt x="1175176" y="4223929"/>
                      <a:pt x="1181249" y="4230656"/>
                      <a:pt x="1186577" y="4237949"/>
                    </a:cubicBezTo>
                    <a:lnTo>
                      <a:pt x="1193809" y="4251032"/>
                    </a:lnTo>
                    <a:lnTo>
                      <a:pt x="1205537" y="4254290"/>
                    </a:lnTo>
                    <a:cubicBezTo>
                      <a:pt x="1249352" y="4297152"/>
                      <a:pt x="1233160" y="4345730"/>
                      <a:pt x="1218872" y="4394308"/>
                    </a:cubicBezTo>
                    <a:cubicBezTo>
                      <a:pt x="1203632" y="4445742"/>
                      <a:pt x="1170295" y="4472412"/>
                      <a:pt x="1115050" y="4470508"/>
                    </a:cubicBezTo>
                    <a:lnTo>
                      <a:pt x="983605" y="4473365"/>
                    </a:lnTo>
                    <a:cubicBezTo>
                      <a:pt x="971222" y="4478127"/>
                      <a:pt x="958840" y="4476222"/>
                      <a:pt x="945505" y="4476222"/>
                    </a:cubicBezTo>
                    <a:lnTo>
                      <a:pt x="5070" y="4473365"/>
                    </a:lnTo>
                    <a:cubicBezTo>
                      <a:pt x="-4772" y="4167772"/>
                      <a:pt x="2795" y="3334969"/>
                      <a:pt x="2530" y="2642660"/>
                    </a:cubicBezTo>
                    <a:cubicBezTo>
                      <a:pt x="2265" y="1950351"/>
                      <a:pt x="2530" y="1093894"/>
                      <a:pt x="3482" y="319512"/>
                    </a:cubicBezTo>
                    <a:cubicBezTo>
                      <a:pt x="3482" y="286174"/>
                      <a:pt x="-6995" y="248074"/>
                      <a:pt x="29200" y="224262"/>
                    </a:cubicBezTo>
                    <a:cubicBezTo>
                      <a:pt x="111115" y="215689"/>
                      <a:pt x="111115" y="215689"/>
                      <a:pt x="117782" y="134727"/>
                    </a:cubicBezTo>
                    <a:cubicBezTo>
                      <a:pt x="126355" y="20427"/>
                      <a:pt x="126355" y="20427"/>
                      <a:pt x="238750" y="6139"/>
                    </a:cubicBezTo>
                    <a:cubicBezTo>
                      <a:pt x="240655" y="6139"/>
                      <a:pt x="241607" y="6139"/>
                      <a:pt x="243512" y="5187"/>
                    </a:cubicBezTo>
                    <a:cubicBezTo>
                      <a:pt x="346382" y="-7196"/>
                      <a:pt x="360670" y="5187"/>
                      <a:pt x="372100" y="108057"/>
                    </a:cubicBezTo>
                    <a:cubicBezTo>
                      <a:pt x="384482" y="218547"/>
                      <a:pt x="384482" y="218547"/>
                      <a:pt x="497830" y="218547"/>
                    </a:cubicBezTo>
                    <a:cubicBezTo>
                      <a:pt x="565457" y="218547"/>
                      <a:pt x="564505" y="218547"/>
                      <a:pt x="571172" y="149967"/>
                    </a:cubicBezTo>
                    <a:cubicBezTo>
                      <a:pt x="581888" y="42811"/>
                      <a:pt x="595283" y="-2195"/>
                      <a:pt x="674846" y="82"/>
                    </a:cubicBezTo>
                    <a:close/>
                  </a:path>
                </a:pathLst>
              </a:custGeom>
              <a:solidFill>
                <a:schemeClr val="accent3">
                  <a:lumMod val="75000"/>
                </a:schemeClr>
              </a:solidFill>
              <a:ln w="9525"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E4EE3622-9E9B-4CFA-BF84-CE2AE84507D6}"/>
                  </a:ext>
                </a:extLst>
              </p:cNvPr>
              <p:cNvSpPr/>
              <p:nvPr/>
            </p:nvSpPr>
            <p:spPr>
              <a:xfrm>
                <a:off x="11433555" y="5239941"/>
                <a:ext cx="1204762" cy="86742"/>
              </a:xfrm>
              <a:custGeom>
                <a:avLst/>
                <a:gdLst>
                  <a:gd name="connsiteX0" fmla="*/ 0 w 1204762"/>
                  <a:gd name="connsiteY0" fmla="*/ 0 h 86742"/>
                  <a:gd name="connsiteX1" fmla="*/ 23662 w 1204762"/>
                  <a:gd name="connsiteY1" fmla="*/ 0 h 86742"/>
                  <a:gd name="connsiteX2" fmla="*/ 1137135 w 1204762"/>
                  <a:gd name="connsiteY2" fmla="*/ 952 h 86742"/>
                  <a:gd name="connsiteX3" fmla="*/ 1204762 w 1204762"/>
                  <a:gd name="connsiteY3" fmla="*/ 85725 h 86742"/>
                  <a:gd name="connsiteX4" fmla="*/ 23662 w 1204762"/>
                  <a:gd name="connsiteY4" fmla="*/ 86677 h 86742"/>
                  <a:gd name="connsiteX5" fmla="*/ 0 w 1204762"/>
                  <a:gd name="connsiteY5" fmla="*/ 86742 h 86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4762" h="86742">
                    <a:moveTo>
                      <a:pt x="0" y="0"/>
                    </a:moveTo>
                    <a:lnTo>
                      <a:pt x="23662" y="0"/>
                    </a:lnTo>
                    <a:cubicBezTo>
                      <a:pt x="395137" y="0"/>
                      <a:pt x="765660" y="0"/>
                      <a:pt x="1137135" y="952"/>
                    </a:cubicBezTo>
                    <a:cubicBezTo>
                      <a:pt x="1158090" y="30480"/>
                      <a:pt x="1191427" y="50482"/>
                      <a:pt x="1204762" y="85725"/>
                    </a:cubicBezTo>
                    <a:cubicBezTo>
                      <a:pt x="811380" y="85725"/>
                      <a:pt x="417997" y="85725"/>
                      <a:pt x="23662" y="86677"/>
                    </a:cubicBezTo>
                    <a:lnTo>
                      <a:pt x="0" y="86742"/>
                    </a:lnTo>
                    <a:close/>
                  </a:path>
                </a:pathLst>
              </a:custGeom>
              <a:solidFill>
                <a:schemeClr val="accent3">
                  <a:lumMod val="50000"/>
                </a:schemeClr>
              </a:solidFill>
              <a:ln w="9525" cap="flat">
                <a:noFill/>
                <a:prstDash val="solid"/>
                <a:miter/>
              </a:ln>
            </p:spPr>
            <p:txBody>
              <a:bodyPr rtlCol="0" anchor="ctr"/>
              <a:lstStyle/>
              <a:p>
                <a:endParaRPr lang="en-US"/>
              </a:p>
            </p:txBody>
          </p:sp>
        </p:grpSp>
        <p:grpSp>
          <p:nvGrpSpPr>
            <p:cNvPr id="15" name="Group 14">
              <a:extLst>
                <a:ext uri="{FF2B5EF4-FFF2-40B4-BE49-F238E27FC236}">
                  <a16:creationId xmlns:a16="http://schemas.microsoft.com/office/drawing/2014/main" id="{AEF93BFB-C112-4DFD-BC92-012E3C089BBF}"/>
                </a:ext>
              </a:extLst>
            </p:cNvPr>
            <p:cNvGrpSpPr/>
            <p:nvPr/>
          </p:nvGrpSpPr>
          <p:grpSpPr>
            <a:xfrm>
              <a:off x="7669137" y="3350840"/>
              <a:ext cx="668324" cy="2659534"/>
              <a:chOff x="7274254" y="2459895"/>
              <a:chExt cx="1054017" cy="4194363"/>
            </a:xfrm>
          </p:grpSpPr>
          <p:sp>
            <p:nvSpPr>
              <p:cNvPr id="16" name="Freeform: Shape 15">
                <a:extLst>
                  <a:ext uri="{FF2B5EF4-FFF2-40B4-BE49-F238E27FC236}">
                    <a16:creationId xmlns:a16="http://schemas.microsoft.com/office/drawing/2014/main" id="{870A8D3D-2DD6-4266-AEA7-1B3412BA548D}"/>
                  </a:ext>
                </a:extLst>
              </p:cNvPr>
              <p:cNvSpPr/>
              <p:nvPr/>
            </p:nvSpPr>
            <p:spPr>
              <a:xfrm>
                <a:off x="7278400" y="2459895"/>
                <a:ext cx="1049871" cy="4194363"/>
              </a:xfrm>
              <a:custGeom>
                <a:avLst/>
                <a:gdLst>
                  <a:gd name="connsiteX0" fmla="*/ 89928 w 1054017"/>
                  <a:gd name="connsiteY0" fmla="*/ 203 h 4194877"/>
                  <a:gd name="connsiteX1" fmla="*/ 193601 w 1054017"/>
                  <a:gd name="connsiteY1" fmla="*/ 120486 h 4194877"/>
                  <a:gd name="connsiteX2" fmla="*/ 222176 w 1054017"/>
                  <a:gd name="connsiteY2" fmla="*/ 173826 h 4194877"/>
                  <a:gd name="connsiteX3" fmla="*/ 543169 w 1054017"/>
                  <a:gd name="connsiteY3" fmla="*/ 693891 h 4194877"/>
                  <a:gd name="connsiteX4" fmla="*/ 618416 w 1054017"/>
                  <a:gd name="connsiteY4" fmla="*/ 1007263 h 4194877"/>
                  <a:gd name="connsiteX5" fmla="*/ 392674 w 1054017"/>
                  <a:gd name="connsiteY5" fmla="*/ 1608291 h 4194877"/>
                  <a:gd name="connsiteX6" fmla="*/ 367909 w 1054017"/>
                  <a:gd name="connsiteY6" fmla="*/ 1630198 h 4194877"/>
                  <a:gd name="connsiteX7" fmla="*/ 377434 w 1054017"/>
                  <a:gd name="connsiteY7" fmla="*/ 1714971 h 4194877"/>
                  <a:gd name="connsiteX8" fmla="*/ 386006 w 1054017"/>
                  <a:gd name="connsiteY8" fmla="*/ 1719733 h 4194877"/>
                  <a:gd name="connsiteX9" fmla="*/ 487924 w 1054017"/>
                  <a:gd name="connsiteY9" fmla="*/ 1896898 h 4194877"/>
                  <a:gd name="connsiteX10" fmla="*/ 407914 w 1054017"/>
                  <a:gd name="connsiteY10" fmla="*/ 1988338 h 4194877"/>
                  <a:gd name="connsiteX11" fmla="*/ 318378 w 1054017"/>
                  <a:gd name="connsiteY11" fmla="*/ 2092161 h 4194877"/>
                  <a:gd name="connsiteX12" fmla="*/ 366003 w 1054017"/>
                  <a:gd name="connsiteY12" fmla="*/ 2621751 h 4194877"/>
                  <a:gd name="connsiteX13" fmla="*/ 374576 w 1054017"/>
                  <a:gd name="connsiteY13" fmla="*/ 2657946 h 4194877"/>
                  <a:gd name="connsiteX14" fmla="*/ 398389 w 1054017"/>
                  <a:gd name="connsiteY14" fmla="*/ 2723668 h 4194877"/>
                  <a:gd name="connsiteX15" fmla="*/ 473636 w 1054017"/>
                  <a:gd name="connsiteY15" fmla="*/ 3047518 h 4194877"/>
                  <a:gd name="connsiteX16" fmla="*/ 566981 w 1054017"/>
                  <a:gd name="connsiteY16" fmla="*/ 3119908 h 4194877"/>
                  <a:gd name="connsiteX17" fmla="*/ 630799 w 1054017"/>
                  <a:gd name="connsiteY17" fmla="*/ 3155151 h 4194877"/>
                  <a:gd name="connsiteX18" fmla="*/ 637466 w 1054017"/>
                  <a:gd name="connsiteY18" fmla="*/ 3308503 h 4194877"/>
                  <a:gd name="connsiteX19" fmla="*/ 643181 w 1054017"/>
                  <a:gd name="connsiteY19" fmla="*/ 3361843 h 4194877"/>
                  <a:gd name="connsiteX20" fmla="*/ 728906 w 1054017"/>
                  <a:gd name="connsiteY20" fmla="*/ 3448521 h 4194877"/>
                  <a:gd name="connsiteX21" fmla="*/ 970841 w 1054017"/>
                  <a:gd name="connsiteY21" fmla="*/ 3675216 h 4194877"/>
                  <a:gd name="connsiteX22" fmla="*/ 1001321 w 1054017"/>
                  <a:gd name="connsiteY22" fmla="*/ 3870478 h 4194877"/>
                  <a:gd name="connsiteX23" fmla="*/ 980366 w 1054017"/>
                  <a:gd name="connsiteY23" fmla="*/ 3887623 h 4194877"/>
                  <a:gd name="connsiteX24" fmla="*/ 979598 w 1054017"/>
                  <a:gd name="connsiteY24" fmla="*/ 3887709 h 4194877"/>
                  <a:gd name="connsiteX25" fmla="*/ 979140 w 1054017"/>
                  <a:gd name="connsiteY25" fmla="*/ 3888143 h 4194877"/>
                  <a:gd name="connsiteX26" fmla="*/ 993694 w 1054017"/>
                  <a:gd name="connsiteY26" fmla="*/ 3942615 h 4194877"/>
                  <a:gd name="connsiteX27" fmla="*/ 997649 w 1054017"/>
                  <a:gd name="connsiteY27" fmla="*/ 3948630 h 4194877"/>
                  <a:gd name="connsiteX28" fmla="*/ 1014656 w 1054017"/>
                  <a:gd name="connsiteY28" fmla="*/ 3954298 h 4194877"/>
                  <a:gd name="connsiteX29" fmla="*/ 1034658 w 1054017"/>
                  <a:gd name="connsiteY29" fmla="*/ 4119081 h 4194877"/>
                  <a:gd name="connsiteX30" fmla="*/ 918453 w 1054017"/>
                  <a:gd name="connsiteY30" fmla="*/ 4194328 h 4194877"/>
                  <a:gd name="connsiteX31" fmla="*/ 473636 w 1054017"/>
                  <a:gd name="connsiteY31" fmla="*/ 4192423 h 4194877"/>
                  <a:gd name="connsiteX32" fmla="*/ 24056 w 1054017"/>
                  <a:gd name="connsiteY32" fmla="*/ 4188614 h 4194877"/>
                  <a:gd name="connsiteX33" fmla="*/ 8816 w 1054017"/>
                  <a:gd name="connsiteY33" fmla="*/ 4149561 h 4194877"/>
                  <a:gd name="connsiteX34" fmla="*/ 8415 w 1054017"/>
                  <a:gd name="connsiteY34" fmla="*/ 4005168 h 4194877"/>
                  <a:gd name="connsiteX35" fmla="*/ 20423 w 1054017"/>
                  <a:gd name="connsiteY35" fmla="*/ 3960966 h 4194877"/>
                  <a:gd name="connsiteX36" fmla="*/ 0 w 1054017"/>
                  <a:gd name="connsiteY36" fmla="*/ 3960966 h 4194877"/>
                  <a:gd name="connsiteX37" fmla="*/ 0 w 1054017"/>
                  <a:gd name="connsiteY37" fmla="*/ 3874467 h 4194877"/>
                  <a:gd name="connsiteX38" fmla="*/ 17015 w 1054017"/>
                  <a:gd name="connsiteY38" fmla="*/ 3874336 h 4194877"/>
                  <a:gd name="connsiteX39" fmla="*/ 8623 w 1054017"/>
                  <a:gd name="connsiteY39" fmla="*/ 3856980 h 4194877"/>
                  <a:gd name="connsiteX40" fmla="*/ 5006 w 1054017"/>
                  <a:gd name="connsiteY40" fmla="*/ 3786658 h 4194877"/>
                  <a:gd name="connsiteX41" fmla="*/ 5006 w 1054017"/>
                  <a:gd name="connsiteY41" fmla="*/ 1924521 h 4194877"/>
                  <a:gd name="connsiteX42" fmla="*/ 5006 w 1054017"/>
                  <a:gd name="connsiteY42" fmla="*/ 100483 h 4194877"/>
                  <a:gd name="connsiteX43" fmla="*/ 22151 w 1054017"/>
                  <a:gd name="connsiteY43" fmla="*/ 9043 h 4194877"/>
                  <a:gd name="connsiteX44" fmla="*/ 89928 w 1054017"/>
                  <a:gd name="connsiteY44" fmla="*/ 203 h 4194877"/>
                  <a:gd name="connsiteX0" fmla="*/ 89928 w 1054017"/>
                  <a:gd name="connsiteY0" fmla="*/ 203 h 4194363"/>
                  <a:gd name="connsiteX1" fmla="*/ 193601 w 1054017"/>
                  <a:gd name="connsiteY1" fmla="*/ 120486 h 4194363"/>
                  <a:gd name="connsiteX2" fmla="*/ 222176 w 1054017"/>
                  <a:gd name="connsiteY2" fmla="*/ 173826 h 4194363"/>
                  <a:gd name="connsiteX3" fmla="*/ 543169 w 1054017"/>
                  <a:gd name="connsiteY3" fmla="*/ 693891 h 4194363"/>
                  <a:gd name="connsiteX4" fmla="*/ 618416 w 1054017"/>
                  <a:gd name="connsiteY4" fmla="*/ 1007263 h 4194363"/>
                  <a:gd name="connsiteX5" fmla="*/ 392674 w 1054017"/>
                  <a:gd name="connsiteY5" fmla="*/ 1608291 h 4194363"/>
                  <a:gd name="connsiteX6" fmla="*/ 367909 w 1054017"/>
                  <a:gd name="connsiteY6" fmla="*/ 1630198 h 4194363"/>
                  <a:gd name="connsiteX7" fmla="*/ 377434 w 1054017"/>
                  <a:gd name="connsiteY7" fmla="*/ 1714971 h 4194363"/>
                  <a:gd name="connsiteX8" fmla="*/ 386006 w 1054017"/>
                  <a:gd name="connsiteY8" fmla="*/ 1719733 h 4194363"/>
                  <a:gd name="connsiteX9" fmla="*/ 487924 w 1054017"/>
                  <a:gd name="connsiteY9" fmla="*/ 1896898 h 4194363"/>
                  <a:gd name="connsiteX10" fmla="*/ 407914 w 1054017"/>
                  <a:gd name="connsiteY10" fmla="*/ 1988338 h 4194363"/>
                  <a:gd name="connsiteX11" fmla="*/ 318378 w 1054017"/>
                  <a:gd name="connsiteY11" fmla="*/ 2092161 h 4194363"/>
                  <a:gd name="connsiteX12" fmla="*/ 366003 w 1054017"/>
                  <a:gd name="connsiteY12" fmla="*/ 2621751 h 4194363"/>
                  <a:gd name="connsiteX13" fmla="*/ 374576 w 1054017"/>
                  <a:gd name="connsiteY13" fmla="*/ 2657946 h 4194363"/>
                  <a:gd name="connsiteX14" fmla="*/ 398389 w 1054017"/>
                  <a:gd name="connsiteY14" fmla="*/ 2723668 h 4194363"/>
                  <a:gd name="connsiteX15" fmla="*/ 473636 w 1054017"/>
                  <a:gd name="connsiteY15" fmla="*/ 3047518 h 4194363"/>
                  <a:gd name="connsiteX16" fmla="*/ 566981 w 1054017"/>
                  <a:gd name="connsiteY16" fmla="*/ 3119908 h 4194363"/>
                  <a:gd name="connsiteX17" fmla="*/ 630799 w 1054017"/>
                  <a:gd name="connsiteY17" fmla="*/ 3155151 h 4194363"/>
                  <a:gd name="connsiteX18" fmla="*/ 637466 w 1054017"/>
                  <a:gd name="connsiteY18" fmla="*/ 3308503 h 4194363"/>
                  <a:gd name="connsiteX19" fmla="*/ 643181 w 1054017"/>
                  <a:gd name="connsiteY19" fmla="*/ 3361843 h 4194363"/>
                  <a:gd name="connsiteX20" fmla="*/ 728906 w 1054017"/>
                  <a:gd name="connsiteY20" fmla="*/ 3448521 h 4194363"/>
                  <a:gd name="connsiteX21" fmla="*/ 970841 w 1054017"/>
                  <a:gd name="connsiteY21" fmla="*/ 3675216 h 4194363"/>
                  <a:gd name="connsiteX22" fmla="*/ 1001321 w 1054017"/>
                  <a:gd name="connsiteY22" fmla="*/ 3870478 h 4194363"/>
                  <a:gd name="connsiteX23" fmla="*/ 980366 w 1054017"/>
                  <a:gd name="connsiteY23" fmla="*/ 3887623 h 4194363"/>
                  <a:gd name="connsiteX24" fmla="*/ 979598 w 1054017"/>
                  <a:gd name="connsiteY24" fmla="*/ 3887709 h 4194363"/>
                  <a:gd name="connsiteX25" fmla="*/ 979140 w 1054017"/>
                  <a:gd name="connsiteY25" fmla="*/ 3888143 h 4194363"/>
                  <a:gd name="connsiteX26" fmla="*/ 993694 w 1054017"/>
                  <a:gd name="connsiteY26" fmla="*/ 3942615 h 4194363"/>
                  <a:gd name="connsiteX27" fmla="*/ 997649 w 1054017"/>
                  <a:gd name="connsiteY27" fmla="*/ 3948630 h 4194363"/>
                  <a:gd name="connsiteX28" fmla="*/ 1014656 w 1054017"/>
                  <a:gd name="connsiteY28" fmla="*/ 3954298 h 4194363"/>
                  <a:gd name="connsiteX29" fmla="*/ 1034658 w 1054017"/>
                  <a:gd name="connsiteY29" fmla="*/ 4119081 h 4194363"/>
                  <a:gd name="connsiteX30" fmla="*/ 918453 w 1054017"/>
                  <a:gd name="connsiteY30" fmla="*/ 4194328 h 4194363"/>
                  <a:gd name="connsiteX31" fmla="*/ 473636 w 1054017"/>
                  <a:gd name="connsiteY31" fmla="*/ 4192423 h 4194363"/>
                  <a:gd name="connsiteX32" fmla="*/ 24056 w 1054017"/>
                  <a:gd name="connsiteY32" fmla="*/ 4188614 h 4194363"/>
                  <a:gd name="connsiteX33" fmla="*/ 8816 w 1054017"/>
                  <a:gd name="connsiteY33" fmla="*/ 4149561 h 4194363"/>
                  <a:gd name="connsiteX34" fmla="*/ 8415 w 1054017"/>
                  <a:gd name="connsiteY34" fmla="*/ 4005168 h 4194363"/>
                  <a:gd name="connsiteX35" fmla="*/ 20423 w 1054017"/>
                  <a:gd name="connsiteY35" fmla="*/ 3960966 h 4194363"/>
                  <a:gd name="connsiteX36" fmla="*/ 0 w 1054017"/>
                  <a:gd name="connsiteY36" fmla="*/ 3960966 h 4194363"/>
                  <a:gd name="connsiteX37" fmla="*/ 0 w 1054017"/>
                  <a:gd name="connsiteY37" fmla="*/ 3874467 h 4194363"/>
                  <a:gd name="connsiteX38" fmla="*/ 17015 w 1054017"/>
                  <a:gd name="connsiteY38" fmla="*/ 3874336 h 4194363"/>
                  <a:gd name="connsiteX39" fmla="*/ 5006 w 1054017"/>
                  <a:gd name="connsiteY39" fmla="*/ 3786658 h 4194363"/>
                  <a:gd name="connsiteX40" fmla="*/ 5006 w 1054017"/>
                  <a:gd name="connsiteY40" fmla="*/ 1924521 h 4194363"/>
                  <a:gd name="connsiteX41" fmla="*/ 5006 w 1054017"/>
                  <a:gd name="connsiteY41" fmla="*/ 100483 h 4194363"/>
                  <a:gd name="connsiteX42" fmla="*/ 22151 w 1054017"/>
                  <a:gd name="connsiteY42" fmla="*/ 9043 h 4194363"/>
                  <a:gd name="connsiteX43" fmla="*/ 89928 w 1054017"/>
                  <a:gd name="connsiteY43" fmla="*/ 203 h 4194363"/>
                  <a:gd name="connsiteX0" fmla="*/ 89928 w 1054017"/>
                  <a:gd name="connsiteY0" fmla="*/ 203 h 4194363"/>
                  <a:gd name="connsiteX1" fmla="*/ 193601 w 1054017"/>
                  <a:gd name="connsiteY1" fmla="*/ 120486 h 4194363"/>
                  <a:gd name="connsiteX2" fmla="*/ 222176 w 1054017"/>
                  <a:gd name="connsiteY2" fmla="*/ 173826 h 4194363"/>
                  <a:gd name="connsiteX3" fmla="*/ 543169 w 1054017"/>
                  <a:gd name="connsiteY3" fmla="*/ 693891 h 4194363"/>
                  <a:gd name="connsiteX4" fmla="*/ 618416 w 1054017"/>
                  <a:gd name="connsiteY4" fmla="*/ 1007263 h 4194363"/>
                  <a:gd name="connsiteX5" fmla="*/ 392674 w 1054017"/>
                  <a:gd name="connsiteY5" fmla="*/ 1608291 h 4194363"/>
                  <a:gd name="connsiteX6" fmla="*/ 367909 w 1054017"/>
                  <a:gd name="connsiteY6" fmla="*/ 1630198 h 4194363"/>
                  <a:gd name="connsiteX7" fmla="*/ 377434 w 1054017"/>
                  <a:gd name="connsiteY7" fmla="*/ 1714971 h 4194363"/>
                  <a:gd name="connsiteX8" fmla="*/ 386006 w 1054017"/>
                  <a:gd name="connsiteY8" fmla="*/ 1719733 h 4194363"/>
                  <a:gd name="connsiteX9" fmla="*/ 487924 w 1054017"/>
                  <a:gd name="connsiteY9" fmla="*/ 1896898 h 4194363"/>
                  <a:gd name="connsiteX10" fmla="*/ 407914 w 1054017"/>
                  <a:gd name="connsiteY10" fmla="*/ 1988338 h 4194363"/>
                  <a:gd name="connsiteX11" fmla="*/ 318378 w 1054017"/>
                  <a:gd name="connsiteY11" fmla="*/ 2092161 h 4194363"/>
                  <a:gd name="connsiteX12" fmla="*/ 366003 w 1054017"/>
                  <a:gd name="connsiteY12" fmla="*/ 2621751 h 4194363"/>
                  <a:gd name="connsiteX13" fmla="*/ 374576 w 1054017"/>
                  <a:gd name="connsiteY13" fmla="*/ 2657946 h 4194363"/>
                  <a:gd name="connsiteX14" fmla="*/ 398389 w 1054017"/>
                  <a:gd name="connsiteY14" fmla="*/ 2723668 h 4194363"/>
                  <a:gd name="connsiteX15" fmla="*/ 473636 w 1054017"/>
                  <a:gd name="connsiteY15" fmla="*/ 3047518 h 4194363"/>
                  <a:gd name="connsiteX16" fmla="*/ 566981 w 1054017"/>
                  <a:gd name="connsiteY16" fmla="*/ 3119908 h 4194363"/>
                  <a:gd name="connsiteX17" fmla="*/ 630799 w 1054017"/>
                  <a:gd name="connsiteY17" fmla="*/ 3155151 h 4194363"/>
                  <a:gd name="connsiteX18" fmla="*/ 637466 w 1054017"/>
                  <a:gd name="connsiteY18" fmla="*/ 3308503 h 4194363"/>
                  <a:gd name="connsiteX19" fmla="*/ 643181 w 1054017"/>
                  <a:gd name="connsiteY19" fmla="*/ 3361843 h 4194363"/>
                  <a:gd name="connsiteX20" fmla="*/ 728906 w 1054017"/>
                  <a:gd name="connsiteY20" fmla="*/ 3448521 h 4194363"/>
                  <a:gd name="connsiteX21" fmla="*/ 970841 w 1054017"/>
                  <a:gd name="connsiteY21" fmla="*/ 3675216 h 4194363"/>
                  <a:gd name="connsiteX22" fmla="*/ 1001321 w 1054017"/>
                  <a:gd name="connsiteY22" fmla="*/ 3870478 h 4194363"/>
                  <a:gd name="connsiteX23" fmla="*/ 980366 w 1054017"/>
                  <a:gd name="connsiteY23" fmla="*/ 3887623 h 4194363"/>
                  <a:gd name="connsiteX24" fmla="*/ 979598 w 1054017"/>
                  <a:gd name="connsiteY24" fmla="*/ 3887709 h 4194363"/>
                  <a:gd name="connsiteX25" fmla="*/ 979140 w 1054017"/>
                  <a:gd name="connsiteY25" fmla="*/ 3888143 h 4194363"/>
                  <a:gd name="connsiteX26" fmla="*/ 993694 w 1054017"/>
                  <a:gd name="connsiteY26" fmla="*/ 3942615 h 4194363"/>
                  <a:gd name="connsiteX27" fmla="*/ 997649 w 1054017"/>
                  <a:gd name="connsiteY27" fmla="*/ 3948630 h 4194363"/>
                  <a:gd name="connsiteX28" fmla="*/ 1014656 w 1054017"/>
                  <a:gd name="connsiteY28" fmla="*/ 3954298 h 4194363"/>
                  <a:gd name="connsiteX29" fmla="*/ 1034658 w 1054017"/>
                  <a:gd name="connsiteY29" fmla="*/ 4119081 h 4194363"/>
                  <a:gd name="connsiteX30" fmla="*/ 918453 w 1054017"/>
                  <a:gd name="connsiteY30" fmla="*/ 4194328 h 4194363"/>
                  <a:gd name="connsiteX31" fmla="*/ 473636 w 1054017"/>
                  <a:gd name="connsiteY31" fmla="*/ 4192423 h 4194363"/>
                  <a:gd name="connsiteX32" fmla="*/ 24056 w 1054017"/>
                  <a:gd name="connsiteY32" fmla="*/ 4188614 h 4194363"/>
                  <a:gd name="connsiteX33" fmla="*/ 8816 w 1054017"/>
                  <a:gd name="connsiteY33" fmla="*/ 4149561 h 4194363"/>
                  <a:gd name="connsiteX34" fmla="*/ 8415 w 1054017"/>
                  <a:gd name="connsiteY34" fmla="*/ 4005168 h 4194363"/>
                  <a:gd name="connsiteX35" fmla="*/ 20423 w 1054017"/>
                  <a:gd name="connsiteY35" fmla="*/ 3960966 h 4194363"/>
                  <a:gd name="connsiteX36" fmla="*/ 0 w 1054017"/>
                  <a:gd name="connsiteY36" fmla="*/ 3960966 h 4194363"/>
                  <a:gd name="connsiteX37" fmla="*/ 0 w 1054017"/>
                  <a:gd name="connsiteY37" fmla="*/ 3874467 h 4194363"/>
                  <a:gd name="connsiteX38" fmla="*/ 5006 w 1054017"/>
                  <a:gd name="connsiteY38" fmla="*/ 3786658 h 4194363"/>
                  <a:gd name="connsiteX39" fmla="*/ 5006 w 1054017"/>
                  <a:gd name="connsiteY39" fmla="*/ 1924521 h 4194363"/>
                  <a:gd name="connsiteX40" fmla="*/ 5006 w 1054017"/>
                  <a:gd name="connsiteY40" fmla="*/ 100483 h 4194363"/>
                  <a:gd name="connsiteX41" fmla="*/ 22151 w 1054017"/>
                  <a:gd name="connsiteY41" fmla="*/ 9043 h 4194363"/>
                  <a:gd name="connsiteX42" fmla="*/ 89928 w 1054017"/>
                  <a:gd name="connsiteY42" fmla="*/ 203 h 4194363"/>
                  <a:gd name="connsiteX0" fmla="*/ 89928 w 1054017"/>
                  <a:gd name="connsiteY0" fmla="*/ 203 h 4194363"/>
                  <a:gd name="connsiteX1" fmla="*/ 193601 w 1054017"/>
                  <a:gd name="connsiteY1" fmla="*/ 120486 h 4194363"/>
                  <a:gd name="connsiteX2" fmla="*/ 222176 w 1054017"/>
                  <a:gd name="connsiteY2" fmla="*/ 173826 h 4194363"/>
                  <a:gd name="connsiteX3" fmla="*/ 543169 w 1054017"/>
                  <a:gd name="connsiteY3" fmla="*/ 693891 h 4194363"/>
                  <a:gd name="connsiteX4" fmla="*/ 618416 w 1054017"/>
                  <a:gd name="connsiteY4" fmla="*/ 1007263 h 4194363"/>
                  <a:gd name="connsiteX5" fmla="*/ 392674 w 1054017"/>
                  <a:gd name="connsiteY5" fmla="*/ 1608291 h 4194363"/>
                  <a:gd name="connsiteX6" fmla="*/ 367909 w 1054017"/>
                  <a:gd name="connsiteY6" fmla="*/ 1630198 h 4194363"/>
                  <a:gd name="connsiteX7" fmla="*/ 377434 w 1054017"/>
                  <a:gd name="connsiteY7" fmla="*/ 1714971 h 4194363"/>
                  <a:gd name="connsiteX8" fmla="*/ 386006 w 1054017"/>
                  <a:gd name="connsiteY8" fmla="*/ 1719733 h 4194363"/>
                  <a:gd name="connsiteX9" fmla="*/ 487924 w 1054017"/>
                  <a:gd name="connsiteY9" fmla="*/ 1896898 h 4194363"/>
                  <a:gd name="connsiteX10" fmla="*/ 407914 w 1054017"/>
                  <a:gd name="connsiteY10" fmla="*/ 1988338 h 4194363"/>
                  <a:gd name="connsiteX11" fmla="*/ 318378 w 1054017"/>
                  <a:gd name="connsiteY11" fmla="*/ 2092161 h 4194363"/>
                  <a:gd name="connsiteX12" fmla="*/ 366003 w 1054017"/>
                  <a:gd name="connsiteY12" fmla="*/ 2621751 h 4194363"/>
                  <a:gd name="connsiteX13" fmla="*/ 374576 w 1054017"/>
                  <a:gd name="connsiteY13" fmla="*/ 2657946 h 4194363"/>
                  <a:gd name="connsiteX14" fmla="*/ 398389 w 1054017"/>
                  <a:gd name="connsiteY14" fmla="*/ 2723668 h 4194363"/>
                  <a:gd name="connsiteX15" fmla="*/ 473636 w 1054017"/>
                  <a:gd name="connsiteY15" fmla="*/ 3047518 h 4194363"/>
                  <a:gd name="connsiteX16" fmla="*/ 566981 w 1054017"/>
                  <a:gd name="connsiteY16" fmla="*/ 3119908 h 4194363"/>
                  <a:gd name="connsiteX17" fmla="*/ 630799 w 1054017"/>
                  <a:gd name="connsiteY17" fmla="*/ 3155151 h 4194363"/>
                  <a:gd name="connsiteX18" fmla="*/ 637466 w 1054017"/>
                  <a:gd name="connsiteY18" fmla="*/ 3308503 h 4194363"/>
                  <a:gd name="connsiteX19" fmla="*/ 643181 w 1054017"/>
                  <a:gd name="connsiteY19" fmla="*/ 3361843 h 4194363"/>
                  <a:gd name="connsiteX20" fmla="*/ 728906 w 1054017"/>
                  <a:gd name="connsiteY20" fmla="*/ 3448521 h 4194363"/>
                  <a:gd name="connsiteX21" fmla="*/ 970841 w 1054017"/>
                  <a:gd name="connsiteY21" fmla="*/ 3675216 h 4194363"/>
                  <a:gd name="connsiteX22" fmla="*/ 1001321 w 1054017"/>
                  <a:gd name="connsiteY22" fmla="*/ 3870478 h 4194363"/>
                  <a:gd name="connsiteX23" fmla="*/ 980366 w 1054017"/>
                  <a:gd name="connsiteY23" fmla="*/ 3887623 h 4194363"/>
                  <a:gd name="connsiteX24" fmla="*/ 979598 w 1054017"/>
                  <a:gd name="connsiteY24" fmla="*/ 3887709 h 4194363"/>
                  <a:gd name="connsiteX25" fmla="*/ 979140 w 1054017"/>
                  <a:gd name="connsiteY25" fmla="*/ 3888143 h 4194363"/>
                  <a:gd name="connsiteX26" fmla="*/ 993694 w 1054017"/>
                  <a:gd name="connsiteY26" fmla="*/ 3942615 h 4194363"/>
                  <a:gd name="connsiteX27" fmla="*/ 997649 w 1054017"/>
                  <a:gd name="connsiteY27" fmla="*/ 3948630 h 4194363"/>
                  <a:gd name="connsiteX28" fmla="*/ 1014656 w 1054017"/>
                  <a:gd name="connsiteY28" fmla="*/ 3954298 h 4194363"/>
                  <a:gd name="connsiteX29" fmla="*/ 1034658 w 1054017"/>
                  <a:gd name="connsiteY29" fmla="*/ 4119081 h 4194363"/>
                  <a:gd name="connsiteX30" fmla="*/ 918453 w 1054017"/>
                  <a:gd name="connsiteY30" fmla="*/ 4194328 h 4194363"/>
                  <a:gd name="connsiteX31" fmla="*/ 473636 w 1054017"/>
                  <a:gd name="connsiteY31" fmla="*/ 4192423 h 4194363"/>
                  <a:gd name="connsiteX32" fmla="*/ 24056 w 1054017"/>
                  <a:gd name="connsiteY32" fmla="*/ 4188614 h 4194363"/>
                  <a:gd name="connsiteX33" fmla="*/ 8816 w 1054017"/>
                  <a:gd name="connsiteY33" fmla="*/ 4149561 h 4194363"/>
                  <a:gd name="connsiteX34" fmla="*/ 8415 w 1054017"/>
                  <a:gd name="connsiteY34" fmla="*/ 4005168 h 4194363"/>
                  <a:gd name="connsiteX35" fmla="*/ 20423 w 1054017"/>
                  <a:gd name="connsiteY35" fmla="*/ 3960966 h 4194363"/>
                  <a:gd name="connsiteX36" fmla="*/ 0 w 1054017"/>
                  <a:gd name="connsiteY36" fmla="*/ 3960966 h 4194363"/>
                  <a:gd name="connsiteX37" fmla="*/ 5006 w 1054017"/>
                  <a:gd name="connsiteY37" fmla="*/ 3786658 h 4194363"/>
                  <a:gd name="connsiteX38" fmla="*/ 5006 w 1054017"/>
                  <a:gd name="connsiteY38" fmla="*/ 1924521 h 4194363"/>
                  <a:gd name="connsiteX39" fmla="*/ 5006 w 1054017"/>
                  <a:gd name="connsiteY39" fmla="*/ 100483 h 4194363"/>
                  <a:gd name="connsiteX40" fmla="*/ 22151 w 1054017"/>
                  <a:gd name="connsiteY40" fmla="*/ 9043 h 4194363"/>
                  <a:gd name="connsiteX41" fmla="*/ 89928 w 1054017"/>
                  <a:gd name="connsiteY41" fmla="*/ 203 h 4194363"/>
                  <a:gd name="connsiteX0" fmla="*/ 89928 w 1054017"/>
                  <a:gd name="connsiteY0" fmla="*/ 203 h 4194363"/>
                  <a:gd name="connsiteX1" fmla="*/ 193601 w 1054017"/>
                  <a:gd name="connsiteY1" fmla="*/ 120486 h 4194363"/>
                  <a:gd name="connsiteX2" fmla="*/ 222176 w 1054017"/>
                  <a:gd name="connsiteY2" fmla="*/ 173826 h 4194363"/>
                  <a:gd name="connsiteX3" fmla="*/ 543169 w 1054017"/>
                  <a:gd name="connsiteY3" fmla="*/ 693891 h 4194363"/>
                  <a:gd name="connsiteX4" fmla="*/ 618416 w 1054017"/>
                  <a:gd name="connsiteY4" fmla="*/ 1007263 h 4194363"/>
                  <a:gd name="connsiteX5" fmla="*/ 392674 w 1054017"/>
                  <a:gd name="connsiteY5" fmla="*/ 1608291 h 4194363"/>
                  <a:gd name="connsiteX6" fmla="*/ 367909 w 1054017"/>
                  <a:gd name="connsiteY6" fmla="*/ 1630198 h 4194363"/>
                  <a:gd name="connsiteX7" fmla="*/ 377434 w 1054017"/>
                  <a:gd name="connsiteY7" fmla="*/ 1714971 h 4194363"/>
                  <a:gd name="connsiteX8" fmla="*/ 386006 w 1054017"/>
                  <a:gd name="connsiteY8" fmla="*/ 1719733 h 4194363"/>
                  <a:gd name="connsiteX9" fmla="*/ 487924 w 1054017"/>
                  <a:gd name="connsiteY9" fmla="*/ 1896898 h 4194363"/>
                  <a:gd name="connsiteX10" fmla="*/ 407914 w 1054017"/>
                  <a:gd name="connsiteY10" fmla="*/ 1988338 h 4194363"/>
                  <a:gd name="connsiteX11" fmla="*/ 318378 w 1054017"/>
                  <a:gd name="connsiteY11" fmla="*/ 2092161 h 4194363"/>
                  <a:gd name="connsiteX12" fmla="*/ 366003 w 1054017"/>
                  <a:gd name="connsiteY12" fmla="*/ 2621751 h 4194363"/>
                  <a:gd name="connsiteX13" fmla="*/ 374576 w 1054017"/>
                  <a:gd name="connsiteY13" fmla="*/ 2657946 h 4194363"/>
                  <a:gd name="connsiteX14" fmla="*/ 398389 w 1054017"/>
                  <a:gd name="connsiteY14" fmla="*/ 2723668 h 4194363"/>
                  <a:gd name="connsiteX15" fmla="*/ 473636 w 1054017"/>
                  <a:gd name="connsiteY15" fmla="*/ 3047518 h 4194363"/>
                  <a:gd name="connsiteX16" fmla="*/ 566981 w 1054017"/>
                  <a:gd name="connsiteY16" fmla="*/ 3119908 h 4194363"/>
                  <a:gd name="connsiteX17" fmla="*/ 630799 w 1054017"/>
                  <a:gd name="connsiteY17" fmla="*/ 3155151 h 4194363"/>
                  <a:gd name="connsiteX18" fmla="*/ 637466 w 1054017"/>
                  <a:gd name="connsiteY18" fmla="*/ 3308503 h 4194363"/>
                  <a:gd name="connsiteX19" fmla="*/ 643181 w 1054017"/>
                  <a:gd name="connsiteY19" fmla="*/ 3361843 h 4194363"/>
                  <a:gd name="connsiteX20" fmla="*/ 728906 w 1054017"/>
                  <a:gd name="connsiteY20" fmla="*/ 3448521 h 4194363"/>
                  <a:gd name="connsiteX21" fmla="*/ 970841 w 1054017"/>
                  <a:gd name="connsiteY21" fmla="*/ 3675216 h 4194363"/>
                  <a:gd name="connsiteX22" fmla="*/ 1001321 w 1054017"/>
                  <a:gd name="connsiteY22" fmla="*/ 3870478 h 4194363"/>
                  <a:gd name="connsiteX23" fmla="*/ 980366 w 1054017"/>
                  <a:gd name="connsiteY23" fmla="*/ 3887623 h 4194363"/>
                  <a:gd name="connsiteX24" fmla="*/ 979598 w 1054017"/>
                  <a:gd name="connsiteY24" fmla="*/ 3887709 h 4194363"/>
                  <a:gd name="connsiteX25" fmla="*/ 979140 w 1054017"/>
                  <a:gd name="connsiteY25" fmla="*/ 3888143 h 4194363"/>
                  <a:gd name="connsiteX26" fmla="*/ 993694 w 1054017"/>
                  <a:gd name="connsiteY26" fmla="*/ 3942615 h 4194363"/>
                  <a:gd name="connsiteX27" fmla="*/ 997649 w 1054017"/>
                  <a:gd name="connsiteY27" fmla="*/ 3948630 h 4194363"/>
                  <a:gd name="connsiteX28" fmla="*/ 1014656 w 1054017"/>
                  <a:gd name="connsiteY28" fmla="*/ 3954298 h 4194363"/>
                  <a:gd name="connsiteX29" fmla="*/ 1034658 w 1054017"/>
                  <a:gd name="connsiteY29" fmla="*/ 4119081 h 4194363"/>
                  <a:gd name="connsiteX30" fmla="*/ 918453 w 1054017"/>
                  <a:gd name="connsiteY30" fmla="*/ 4194328 h 4194363"/>
                  <a:gd name="connsiteX31" fmla="*/ 473636 w 1054017"/>
                  <a:gd name="connsiteY31" fmla="*/ 4192423 h 4194363"/>
                  <a:gd name="connsiteX32" fmla="*/ 24056 w 1054017"/>
                  <a:gd name="connsiteY32" fmla="*/ 4188614 h 4194363"/>
                  <a:gd name="connsiteX33" fmla="*/ 8816 w 1054017"/>
                  <a:gd name="connsiteY33" fmla="*/ 4149561 h 4194363"/>
                  <a:gd name="connsiteX34" fmla="*/ 8415 w 1054017"/>
                  <a:gd name="connsiteY34" fmla="*/ 4005168 h 4194363"/>
                  <a:gd name="connsiteX35" fmla="*/ 0 w 1054017"/>
                  <a:gd name="connsiteY35" fmla="*/ 3960966 h 4194363"/>
                  <a:gd name="connsiteX36" fmla="*/ 5006 w 1054017"/>
                  <a:gd name="connsiteY36" fmla="*/ 3786658 h 4194363"/>
                  <a:gd name="connsiteX37" fmla="*/ 5006 w 1054017"/>
                  <a:gd name="connsiteY37" fmla="*/ 1924521 h 4194363"/>
                  <a:gd name="connsiteX38" fmla="*/ 5006 w 1054017"/>
                  <a:gd name="connsiteY38" fmla="*/ 100483 h 4194363"/>
                  <a:gd name="connsiteX39" fmla="*/ 22151 w 1054017"/>
                  <a:gd name="connsiteY39" fmla="*/ 9043 h 4194363"/>
                  <a:gd name="connsiteX40" fmla="*/ 89928 w 1054017"/>
                  <a:gd name="connsiteY40" fmla="*/ 203 h 4194363"/>
                  <a:gd name="connsiteX0" fmla="*/ 85782 w 1049871"/>
                  <a:gd name="connsiteY0" fmla="*/ 203 h 4194363"/>
                  <a:gd name="connsiteX1" fmla="*/ 189455 w 1049871"/>
                  <a:gd name="connsiteY1" fmla="*/ 120486 h 4194363"/>
                  <a:gd name="connsiteX2" fmla="*/ 218030 w 1049871"/>
                  <a:gd name="connsiteY2" fmla="*/ 173826 h 4194363"/>
                  <a:gd name="connsiteX3" fmla="*/ 539023 w 1049871"/>
                  <a:gd name="connsiteY3" fmla="*/ 693891 h 4194363"/>
                  <a:gd name="connsiteX4" fmla="*/ 614270 w 1049871"/>
                  <a:gd name="connsiteY4" fmla="*/ 1007263 h 4194363"/>
                  <a:gd name="connsiteX5" fmla="*/ 388528 w 1049871"/>
                  <a:gd name="connsiteY5" fmla="*/ 1608291 h 4194363"/>
                  <a:gd name="connsiteX6" fmla="*/ 363763 w 1049871"/>
                  <a:gd name="connsiteY6" fmla="*/ 1630198 h 4194363"/>
                  <a:gd name="connsiteX7" fmla="*/ 373288 w 1049871"/>
                  <a:gd name="connsiteY7" fmla="*/ 1714971 h 4194363"/>
                  <a:gd name="connsiteX8" fmla="*/ 381860 w 1049871"/>
                  <a:gd name="connsiteY8" fmla="*/ 1719733 h 4194363"/>
                  <a:gd name="connsiteX9" fmla="*/ 483778 w 1049871"/>
                  <a:gd name="connsiteY9" fmla="*/ 1896898 h 4194363"/>
                  <a:gd name="connsiteX10" fmla="*/ 403768 w 1049871"/>
                  <a:gd name="connsiteY10" fmla="*/ 1988338 h 4194363"/>
                  <a:gd name="connsiteX11" fmla="*/ 314232 w 1049871"/>
                  <a:gd name="connsiteY11" fmla="*/ 2092161 h 4194363"/>
                  <a:gd name="connsiteX12" fmla="*/ 361857 w 1049871"/>
                  <a:gd name="connsiteY12" fmla="*/ 2621751 h 4194363"/>
                  <a:gd name="connsiteX13" fmla="*/ 370430 w 1049871"/>
                  <a:gd name="connsiteY13" fmla="*/ 2657946 h 4194363"/>
                  <a:gd name="connsiteX14" fmla="*/ 394243 w 1049871"/>
                  <a:gd name="connsiteY14" fmla="*/ 2723668 h 4194363"/>
                  <a:gd name="connsiteX15" fmla="*/ 469490 w 1049871"/>
                  <a:gd name="connsiteY15" fmla="*/ 3047518 h 4194363"/>
                  <a:gd name="connsiteX16" fmla="*/ 562835 w 1049871"/>
                  <a:gd name="connsiteY16" fmla="*/ 3119908 h 4194363"/>
                  <a:gd name="connsiteX17" fmla="*/ 626653 w 1049871"/>
                  <a:gd name="connsiteY17" fmla="*/ 3155151 h 4194363"/>
                  <a:gd name="connsiteX18" fmla="*/ 633320 w 1049871"/>
                  <a:gd name="connsiteY18" fmla="*/ 3308503 h 4194363"/>
                  <a:gd name="connsiteX19" fmla="*/ 639035 w 1049871"/>
                  <a:gd name="connsiteY19" fmla="*/ 3361843 h 4194363"/>
                  <a:gd name="connsiteX20" fmla="*/ 724760 w 1049871"/>
                  <a:gd name="connsiteY20" fmla="*/ 3448521 h 4194363"/>
                  <a:gd name="connsiteX21" fmla="*/ 966695 w 1049871"/>
                  <a:gd name="connsiteY21" fmla="*/ 3675216 h 4194363"/>
                  <a:gd name="connsiteX22" fmla="*/ 997175 w 1049871"/>
                  <a:gd name="connsiteY22" fmla="*/ 3870478 h 4194363"/>
                  <a:gd name="connsiteX23" fmla="*/ 976220 w 1049871"/>
                  <a:gd name="connsiteY23" fmla="*/ 3887623 h 4194363"/>
                  <a:gd name="connsiteX24" fmla="*/ 975452 w 1049871"/>
                  <a:gd name="connsiteY24" fmla="*/ 3887709 h 4194363"/>
                  <a:gd name="connsiteX25" fmla="*/ 974994 w 1049871"/>
                  <a:gd name="connsiteY25" fmla="*/ 3888143 h 4194363"/>
                  <a:gd name="connsiteX26" fmla="*/ 989548 w 1049871"/>
                  <a:gd name="connsiteY26" fmla="*/ 3942615 h 4194363"/>
                  <a:gd name="connsiteX27" fmla="*/ 993503 w 1049871"/>
                  <a:gd name="connsiteY27" fmla="*/ 3948630 h 4194363"/>
                  <a:gd name="connsiteX28" fmla="*/ 1010510 w 1049871"/>
                  <a:gd name="connsiteY28" fmla="*/ 3954298 h 4194363"/>
                  <a:gd name="connsiteX29" fmla="*/ 1030512 w 1049871"/>
                  <a:gd name="connsiteY29" fmla="*/ 4119081 h 4194363"/>
                  <a:gd name="connsiteX30" fmla="*/ 914307 w 1049871"/>
                  <a:gd name="connsiteY30" fmla="*/ 4194328 h 4194363"/>
                  <a:gd name="connsiteX31" fmla="*/ 469490 w 1049871"/>
                  <a:gd name="connsiteY31" fmla="*/ 4192423 h 4194363"/>
                  <a:gd name="connsiteX32" fmla="*/ 19910 w 1049871"/>
                  <a:gd name="connsiteY32" fmla="*/ 4188614 h 4194363"/>
                  <a:gd name="connsiteX33" fmla="*/ 4670 w 1049871"/>
                  <a:gd name="connsiteY33" fmla="*/ 4149561 h 4194363"/>
                  <a:gd name="connsiteX34" fmla="*/ 4269 w 1049871"/>
                  <a:gd name="connsiteY34" fmla="*/ 4005168 h 4194363"/>
                  <a:gd name="connsiteX35" fmla="*/ 860 w 1049871"/>
                  <a:gd name="connsiteY35" fmla="*/ 3786658 h 4194363"/>
                  <a:gd name="connsiteX36" fmla="*/ 860 w 1049871"/>
                  <a:gd name="connsiteY36" fmla="*/ 1924521 h 4194363"/>
                  <a:gd name="connsiteX37" fmla="*/ 860 w 1049871"/>
                  <a:gd name="connsiteY37" fmla="*/ 100483 h 4194363"/>
                  <a:gd name="connsiteX38" fmla="*/ 18005 w 1049871"/>
                  <a:gd name="connsiteY38" fmla="*/ 9043 h 4194363"/>
                  <a:gd name="connsiteX39" fmla="*/ 85782 w 1049871"/>
                  <a:gd name="connsiteY39" fmla="*/ 203 h 4194363"/>
                  <a:gd name="connsiteX0" fmla="*/ 85782 w 1049871"/>
                  <a:gd name="connsiteY0" fmla="*/ 203 h 4194363"/>
                  <a:gd name="connsiteX1" fmla="*/ 189455 w 1049871"/>
                  <a:gd name="connsiteY1" fmla="*/ 120486 h 4194363"/>
                  <a:gd name="connsiteX2" fmla="*/ 218030 w 1049871"/>
                  <a:gd name="connsiteY2" fmla="*/ 173826 h 4194363"/>
                  <a:gd name="connsiteX3" fmla="*/ 539023 w 1049871"/>
                  <a:gd name="connsiteY3" fmla="*/ 693891 h 4194363"/>
                  <a:gd name="connsiteX4" fmla="*/ 614270 w 1049871"/>
                  <a:gd name="connsiteY4" fmla="*/ 1007263 h 4194363"/>
                  <a:gd name="connsiteX5" fmla="*/ 388528 w 1049871"/>
                  <a:gd name="connsiteY5" fmla="*/ 1608291 h 4194363"/>
                  <a:gd name="connsiteX6" fmla="*/ 363763 w 1049871"/>
                  <a:gd name="connsiteY6" fmla="*/ 1630198 h 4194363"/>
                  <a:gd name="connsiteX7" fmla="*/ 373288 w 1049871"/>
                  <a:gd name="connsiteY7" fmla="*/ 1714971 h 4194363"/>
                  <a:gd name="connsiteX8" fmla="*/ 381860 w 1049871"/>
                  <a:gd name="connsiteY8" fmla="*/ 1719733 h 4194363"/>
                  <a:gd name="connsiteX9" fmla="*/ 483778 w 1049871"/>
                  <a:gd name="connsiteY9" fmla="*/ 1896898 h 4194363"/>
                  <a:gd name="connsiteX10" fmla="*/ 403768 w 1049871"/>
                  <a:gd name="connsiteY10" fmla="*/ 1988338 h 4194363"/>
                  <a:gd name="connsiteX11" fmla="*/ 314232 w 1049871"/>
                  <a:gd name="connsiteY11" fmla="*/ 2092161 h 4194363"/>
                  <a:gd name="connsiteX12" fmla="*/ 361857 w 1049871"/>
                  <a:gd name="connsiteY12" fmla="*/ 2621751 h 4194363"/>
                  <a:gd name="connsiteX13" fmla="*/ 370430 w 1049871"/>
                  <a:gd name="connsiteY13" fmla="*/ 2657946 h 4194363"/>
                  <a:gd name="connsiteX14" fmla="*/ 394243 w 1049871"/>
                  <a:gd name="connsiteY14" fmla="*/ 2723668 h 4194363"/>
                  <a:gd name="connsiteX15" fmla="*/ 469490 w 1049871"/>
                  <a:gd name="connsiteY15" fmla="*/ 3047518 h 4194363"/>
                  <a:gd name="connsiteX16" fmla="*/ 562835 w 1049871"/>
                  <a:gd name="connsiteY16" fmla="*/ 3119908 h 4194363"/>
                  <a:gd name="connsiteX17" fmla="*/ 626653 w 1049871"/>
                  <a:gd name="connsiteY17" fmla="*/ 3155151 h 4194363"/>
                  <a:gd name="connsiteX18" fmla="*/ 633320 w 1049871"/>
                  <a:gd name="connsiteY18" fmla="*/ 3308503 h 4194363"/>
                  <a:gd name="connsiteX19" fmla="*/ 639035 w 1049871"/>
                  <a:gd name="connsiteY19" fmla="*/ 3361843 h 4194363"/>
                  <a:gd name="connsiteX20" fmla="*/ 724760 w 1049871"/>
                  <a:gd name="connsiteY20" fmla="*/ 3448521 h 4194363"/>
                  <a:gd name="connsiteX21" fmla="*/ 966695 w 1049871"/>
                  <a:gd name="connsiteY21" fmla="*/ 3675216 h 4194363"/>
                  <a:gd name="connsiteX22" fmla="*/ 997175 w 1049871"/>
                  <a:gd name="connsiteY22" fmla="*/ 3870478 h 4194363"/>
                  <a:gd name="connsiteX23" fmla="*/ 976220 w 1049871"/>
                  <a:gd name="connsiteY23" fmla="*/ 3887623 h 4194363"/>
                  <a:gd name="connsiteX24" fmla="*/ 975452 w 1049871"/>
                  <a:gd name="connsiteY24" fmla="*/ 3887709 h 4194363"/>
                  <a:gd name="connsiteX25" fmla="*/ 974994 w 1049871"/>
                  <a:gd name="connsiteY25" fmla="*/ 3888143 h 4194363"/>
                  <a:gd name="connsiteX26" fmla="*/ 989548 w 1049871"/>
                  <a:gd name="connsiteY26" fmla="*/ 3942615 h 4194363"/>
                  <a:gd name="connsiteX27" fmla="*/ 993503 w 1049871"/>
                  <a:gd name="connsiteY27" fmla="*/ 3948630 h 4194363"/>
                  <a:gd name="connsiteX28" fmla="*/ 1010510 w 1049871"/>
                  <a:gd name="connsiteY28" fmla="*/ 3954298 h 4194363"/>
                  <a:gd name="connsiteX29" fmla="*/ 1030512 w 1049871"/>
                  <a:gd name="connsiteY29" fmla="*/ 4119081 h 4194363"/>
                  <a:gd name="connsiteX30" fmla="*/ 914307 w 1049871"/>
                  <a:gd name="connsiteY30" fmla="*/ 4194328 h 4194363"/>
                  <a:gd name="connsiteX31" fmla="*/ 469490 w 1049871"/>
                  <a:gd name="connsiteY31" fmla="*/ 4192423 h 4194363"/>
                  <a:gd name="connsiteX32" fmla="*/ 19910 w 1049871"/>
                  <a:gd name="connsiteY32" fmla="*/ 4188614 h 4194363"/>
                  <a:gd name="connsiteX33" fmla="*/ 4670 w 1049871"/>
                  <a:gd name="connsiteY33" fmla="*/ 4149561 h 4194363"/>
                  <a:gd name="connsiteX34" fmla="*/ 860 w 1049871"/>
                  <a:gd name="connsiteY34" fmla="*/ 3786658 h 4194363"/>
                  <a:gd name="connsiteX35" fmla="*/ 860 w 1049871"/>
                  <a:gd name="connsiteY35" fmla="*/ 1924521 h 4194363"/>
                  <a:gd name="connsiteX36" fmla="*/ 860 w 1049871"/>
                  <a:gd name="connsiteY36" fmla="*/ 100483 h 4194363"/>
                  <a:gd name="connsiteX37" fmla="*/ 18005 w 1049871"/>
                  <a:gd name="connsiteY37" fmla="*/ 9043 h 4194363"/>
                  <a:gd name="connsiteX38" fmla="*/ 85782 w 1049871"/>
                  <a:gd name="connsiteY38" fmla="*/ 203 h 4194363"/>
                  <a:gd name="connsiteX0" fmla="*/ 85782 w 1049871"/>
                  <a:gd name="connsiteY0" fmla="*/ 203 h 4194363"/>
                  <a:gd name="connsiteX1" fmla="*/ 189455 w 1049871"/>
                  <a:gd name="connsiteY1" fmla="*/ 120486 h 4194363"/>
                  <a:gd name="connsiteX2" fmla="*/ 218030 w 1049871"/>
                  <a:gd name="connsiteY2" fmla="*/ 173826 h 4194363"/>
                  <a:gd name="connsiteX3" fmla="*/ 539023 w 1049871"/>
                  <a:gd name="connsiteY3" fmla="*/ 693891 h 4194363"/>
                  <a:gd name="connsiteX4" fmla="*/ 614270 w 1049871"/>
                  <a:gd name="connsiteY4" fmla="*/ 1007263 h 4194363"/>
                  <a:gd name="connsiteX5" fmla="*/ 388528 w 1049871"/>
                  <a:gd name="connsiteY5" fmla="*/ 1608291 h 4194363"/>
                  <a:gd name="connsiteX6" fmla="*/ 363763 w 1049871"/>
                  <a:gd name="connsiteY6" fmla="*/ 1630198 h 4194363"/>
                  <a:gd name="connsiteX7" fmla="*/ 373288 w 1049871"/>
                  <a:gd name="connsiteY7" fmla="*/ 1714971 h 4194363"/>
                  <a:gd name="connsiteX8" fmla="*/ 381860 w 1049871"/>
                  <a:gd name="connsiteY8" fmla="*/ 1719733 h 4194363"/>
                  <a:gd name="connsiteX9" fmla="*/ 483778 w 1049871"/>
                  <a:gd name="connsiteY9" fmla="*/ 1896898 h 4194363"/>
                  <a:gd name="connsiteX10" fmla="*/ 403768 w 1049871"/>
                  <a:gd name="connsiteY10" fmla="*/ 1988338 h 4194363"/>
                  <a:gd name="connsiteX11" fmla="*/ 314232 w 1049871"/>
                  <a:gd name="connsiteY11" fmla="*/ 2092161 h 4194363"/>
                  <a:gd name="connsiteX12" fmla="*/ 361857 w 1049871"/>
                  <a:gd name="connsiteY12" fmla="*/ 2621751 h 4194363"/>
                  <a:gd name="connsiteX13" fmla="*/ 370430 w 1049871"/>
                  <a:gd name="connsiteY13" fmla="*/ 2657946 h 4194363"/>
                  <a:gd name="connsiteX14" fmla="*/ 394243 w 1049871"/>
                  <a:gd name="connsiteY14" fmla="*/ 2723668 h 4194363"/>
                  <a:gd name="connsiteX15" fmla="*/ 469490 w 1049871"/>
                  <a:gd name="connsiteY15" fmla="*/ 3047518 h 4194363"/>
                  <a:gd name="connsiteX16" fmla="*/ 562835 w 1049871"/>
                  <a:gd name="connsiteY16" fmla="*/ 3119908 h 4194363"/>
                  <a:gd name="connsiteX17" fmla="*/ 626653 w 1049871"/>
                  <a:gd name="connsiteY17" fmla="*/ 3155151 h 4194363"/>
                  <a:gd name="connsiteX18" fmla="*/ 633320 w 1049871"/>
                  <a:gd name="connsiteY18" fmla="*/ 3308503 h 4194363"/>
                  <a:gd name="connsiteX19" fmla="*/ 639035 w 1049871"/>
                  <a:gd name="connsiteY19" fmla="*/ 3361843 h 4194363"/>
                  <a:gd name="connsiteX20" fmla="*/ 724760 w 1049871"/>
                  <a:gd name="connsiteY20" fmla="*/ 3448521 h 4194363"/>
                  <a:gd name="connsiteX21" fmla="*/ 966695 w 1049871"/>
                  <a:gd name="connsiteY21" fmla="*/ 3675216 h 4194363"/>
                  <a:gd name="connsiteX22" fmla="*/ 997175 w 1049871"/>
                  <a:gd name="connsiteY22" fmla="*/ 3870478 h 4194363"/>
                  <a:gd name="connsiteX23" fmla="*/ 976220 w 1049871"/>
                  <a:gd name="connsiteY23" fmla="*/ 3887623 h 4194363"/>
                  <a:gd name="connsiteX24" fmla="*/ 975452 w 1049871"/>
                  <a:gd name="connsiteY24" fmla="*/ 3887709 h 4194363"/>
                  <a:gd name="connsiteX25" fmla="*/ 974994 w 1049871"/>
                  <a:gd name="connsiteY25" fmla="*/ 3888143 h 4194363"/>
                  <a:gd name="connsiteX26" fmla="*/ 989548 w 1049871"/>
                  <a:gd name="connsiteY26" fmla="*/ 3942615 h 4194363"/>
                  <a:gd name="connsiteX27" fmla="*/ 993503 w 1049871"/>
                  <a:gd name="connsiteY27" fmla="*/ 3948630 h 4194363"/>
                  <a:gd name="connsiteX28" fmla="*/ 1010510 w 1049871"/>
                  <a:gd name="connsiteY28" fmla="*/ 3954298 h 4194363"/>
                  <a:gd name="connsiteX29" fmla="*/ 1030512 w 1049871"/>
                  <a:gd name="connsiteY29" fmla="*/ 4119081 h 4194363"/>
                  <a:gd name="connsiteX30" fmla="*/ 914307 w 1049871"/>
                  <a:gd name="connsiteY30" fmla="*/ 4194328 h 4194363"/>
                  <a:gd name="connsiteX31" fmla="*/ 469490 w 1049871"/>
                  <a:gd name="connsiteY31" fmla="*/ 4192423 h 4194363"/>
                  <a:gd name="connsiteX32" fmla="*/ 19910 w 1049871"/>
                  <a:gd name="connsiteY32" fmla="*/ 4188614 h 4194363"/>
                  <a:gd name="connsiteX33" fmla="*/ 4670 w 1049871"/>
                  <a:gd name="connsiteY33" fmla="*/ 4149561 h 4194363"/>
                  <a:gd name="connsiteX34" fmla="*/ 860 w 1049871"/>
                  <a:gd name="connsiteY34" fmla="*/ 1924521 h 4194363"/>
                  <a:gd name="connsiteX35" fmla="*/ 860 w 1049871"/>
                  <a:gd name="connsiteY35" fmla="*/ 100483 h 4194363"/>
                  <a:gd name="connsiteX36" fmla="*/ 18005 w 1049871"/>
                  <a:gd name="connsiteY36" fmla="*/ 9043 h 4194363"/>
                  <a:gd name="connsiteX37" fmla="*/ 85782 w 1049871"/>
                  <a:gd name="connsiteY37" fmla="*/ 203 h 4194363"/>
                  <a:gd name="connsiteX0" fmla="*/ 85782 w 1049871"/>
                  <a:gd name="connsiteY0" fmla="*/ 203 h 4194363"/>
                  <a:gd name="connsiteX1" fmla="*/ 189455 w 1049871"/>
                  <a:gd name="connsiteY1" fmla="*/ 120486 h 4194363"/>
                  <a:gd name="connsiteX2" fmla="*/ 218030 w 1049871"/>
                  <a:gd name="connsiteY2" fmla="*/ 173826 h 4194363"/>
                  <a:gd name="connsiteX3" fmla="*/ 539023 w 1049871"/>
                  <a:gd name="connsiteY3" fmla="*/ 693891 h 4194363"/>
                  <a:gd name="connsiteX4" fmla="*/ 614270 w 1049871"/>
                  <a:gd name="connsiteY4" fmla="*/ 1007263 h 4194363"/>
                  <a:gd name="connsiteX5" fmla="*/ 388528 w 1049871"/>
                  <a:gd name="connsiteY5" fmla="*/ 1608291 h 4194363"/>
                  <a:gd name="connsiteX6" fmla="*/ 363763 w 1049871"/>
                  <a:gd name="connsiteY6" fmla="*/ 1630198 h 4194363"/>
                  <a:gd name="connsiteX7" fmla="*/ 373288 w 1049871"/>
                  <a:gd name="connsiteY7" fmla="*/ 1714971 h 4194363"/>
                  <a:gd name="connsiteX8" fmla="*/ 381860 w 1049871"/>
                  <a:gd name="connsiteY8" fmla="*/ 1719733 h 4194363"/>
                  <a:gd name="connsiteX9" fmla="*/ 483778 w 1049871"/>
                  <a:gd name="connsiteY9" fmla="*/ 1896898 h 4194363"/>
                  <a:gd name="connsiteX10" fmla="*/ 403768 w 1049871"/>
                  <a:gd name="connsiteY10" fmla="*/ 1988338 h 4194363"/>
                  <a:gd name="connsiteX11" fmla="*/ 314232 w 1049871"/>
                  <a:gd name="connsiteY11" fmla="*/ 2092161 h 4194363"/>
                  <a:gd name="connsiteX12" fmla="*/ 361857 w 1049871"/>
                  <a:gd name="connsiteY12" fmla="*/ 2621751 h 4194363"/>
                  <a:gd name="connsiteX13" fmla="*/ 370430 w 1049871"/>
                  <a:gd name="connsiteY13" fmla="*/ 2657946 h 4194363"/>
                  <a:gd name="connsiteX14" fmla="*/ 394243 w 1049871"/>
                  <a:gd name="connsiteY14" fmla="*/ 2723668 h 4194363"/>
                  <a:gd name="connsiteX15" fmla="*/ 469490 w 1049871"/>
                  <a:gd name="connsiteY15" fmla="*/ 3047518 h 4194363"/>
                  <a:gd name="connsiteX16" fmla="*/ 562835 w 1049871"/>
                  <a:gd name="connsiteY16" fmla="*/ 3119908 h 4194363"/>
                  <a:gd name="connsiteX17" fmla="*/ 626653 w 1049871"/>
                  <a:gd name="connsiteY17" fmla="*/ 3155151 h 4194363"/>
                  <a:gd name="connsiteX18" fmla="*/ 633320 w 1049871"/>
                  <a:gd name="connsiteY18" fmla="*/ 3308503 h 4194363"/>
                  <a:gd name="connsiteX19" fmla="*/ 639035 w 1049871"/>
                  <a:gd name="connsiteY19" fmla="*/ 3361843 h 4194363"/>
                  <a:gd name="connsiteX20" fmla="*/ 724760 w 1049871"/>
                  <a:gd name="connsiteY20" fmla="*/ 3448521 h 4194363"/>
                  <a:gd name="connsiteX21" fmla="*/ 966695 w 1049871"/>
                  <a:gd name="connsiteY21" fmla="*/ 3675216 h 4194363"/>
                  <a:gd name="connsiteX22" fmla="*/ 997175 w 1049871"/>
                  <a:gd name="connsiteY22" fmla="*/ 3870478 h 4194363"/>
                  <a:gd name="connsiteX23" fmla="*/ 976220 w 1049871"/>
                  <a:gd name="connsiteY23" fmla="*/ 3887623 h 4194363"/>
                  <a:gd name="connsiteX24" fmla="*/ 975452 w 1049871"/>
                  <a:gd name="connsiteY24" fmla="*/ 3887709 h 4194363"/>
                  <a:gd name="connsiteX25" fmla="*/ 974994 w 1049871"/>
                  <a:gd name="connsiteY25" fmla="*/ 3888143 h 4194363"/>
                  <a:gd name="connsiteX26" fmla="*/ 989548 w 1049871"/>
                  <a:gd name="connsiteY26" fmla="*/ 3942615 h 4194363"/>
                  <a:gd name="connsiteX27" fmla="*/ 993503 w 1049871"/>
                  <a:gd name="connsiteY27" fmla="*/ 3948630 h 4194363"/>
                  <a:gd name="connsiteX28" fmla="*/ 1010510 w 1049871"/>
                  <a:gd name="connsiteY28" fmla="*/ 3954298 h 4194363"/>
                  <a:gd name="connsiteX29" fmla="*/ 1030512 w 1049871"/>
                  <a:gd name="connsiteY29" fmla="*/ 4119081 h 4194363"/>
                  <a:gd name="connsiteX30" fmla="*/ 914307 w 1049871"/>
                  <a:gd name="connsiteY30" fmla="*/ 4194328 h 4194363"/>
                  <a:gd name="connsiteX31" fmla="*/ 469490 w 1049871"/>
                  <a:gd name="connsiteY31" fmla="*/ 4192423 h 4194363"/>
                  <a:gd name="connsiteX32" fmla="*/ 19910 w 1049871"/>
                  <a:gd name="connsiteY32" fmla="*/ 4188614 h 4194363"/>
                  <a:gd name="connsiteX33" fmla="*/ 4670 w 1049871"/>
                  <a:gd name="connsiteY33" fmla="*/ 4143525 h 4194363"/>
                  <a:gd name="connsiteX34" fmla="*/ 860 w 1049871"/>
                  <a:gd name="connsiteY34" fmla="*/ 1924521 h 4194363"/>
                  <a:gd name="connsiteX35" fmla="*/ 860 w 1049871"/>
                  <a:gd name="connsiteY35" fmla="*/ 100483 h 4194363"/>
                  <a:gd name="connsiteX36" fmla="*/ 18005 w 1049871"/>
                  <a:gd name="connsiteY36" fmla="*/ 9043 h 4194363"/>
                  <a:gd name="connsiteX37" fmla="*/ 85782 w 1049871"/>
                  <a:gd name="connsiteY37" fmla="*/ 203 h 4194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49871" h="4194363">
                    <a:moveTo>
                      <a:pt x="85782" y="203"/>
                    </a:moveTo>
                    <a:cubicBezTo>
                      <a:pt x="144986" y="3328"/>
                      <a:pt x="178740" y="42619"/>
                      <a:pt x="189455" y="120486"/>
                    </a:cubicBezTo>
                    <a:cubicBezTo>
                      <a:pt x="192313" y="142393"/>
                      <a:pt x="203743" y="160491"/>
                      <a:pt x="218030" y="173826"/>
                    </a:cubicBezTo>
                    <a:cubicBezTo>
                      <a:pt x="375193" y="316701"/>
                      <a:pt x="466632" y="498628"/>
                      <a:pt x="539023" y="693891"/>
                    </a:cubicBezTo>
                    <a:cubicBezTo>
                      <a:pt x="567598" y="797713"/>
                      <a:pt x="599030" y="899631"/>
                      <a:pt x="614270" y="1007263"/>
                    </a:cubicBezTo>
                    <a:cubicBezTo>
                      <a:pt x="648560" y="1250151"/>
                      <a:pt x="578075" y="1451128"/>
                      <a:pt x="388528" y="1608291"/>
                    </a:cubicBezTo>
                    <a:cubicBezTo>
                      <a:pt x="379955" y="1614958"/>
                      <a:pt x="371382" y="1622578"/>
                      <a:pt x="363763" y="1630198"/>
                    </a:cubicBezTo>
                    <a:cubicBezTo>
                      <a:pt x="306613" y="1682586"/>
                      <a:pt x="306613" y="1682586"/>
                      <a:pt x="373288" y="1714971"/>
                    </a:cubicBezTo>
                    <a:cubicBezTo>
                      <a:pt x="376145" y="1715923"/>
                      <a:pt x="379955" y="1716876"/>
                      <a:pt x="381860" y="1719733"/>
                    </a:cubicBezTo>
                    <a:cubicBezTo>
                      <a:pt x="413293" y="1780693"/>
                      <a:pt x="467585" y="1830223"/>
                      <a:pt x="483778" y="1896898"/>
                    </a:cubicBezTo>
                    <a:cubicBezTo>
                      <a:pt x="497113" y="1953096"/>
                      <a:pt x="465680" y="1981671"/>
                      <a:pt x="403768" y="1988338"/>
                    </a:cubicBezTo>
                    <a:cubicBezTo>
                      <a:pt x="310423" y="1998816"/>
                      <a:pt x="307565" y="1998816"/>
                      <a:pt x="314232" y="2092161"/>
                    </a:cubicBezTo>
                    <a:cubicBezTo>
                      <a:pt x="325663" y="2269326"/>
                      <a:pt x="332330" y="2446491"/>
                      <a:pt x="361857" y="2621751"/>
                    </a:cubicBezTo>
                    <a:cubicBezTo>
                      <a:pt x="363763" y="2634133"/>
                      <a:pt x="367573" y="2646516"/>
                      <a:pt x="370430" y="2657946"/>
                    </a:cubicBezTo>
                    <a:cubicBezTo>
                      <a:pt x="388528" y="2676043"/>
                      <a:pt x="390432" y="2700808"/>
                      <a:pt x="394243" y="2723668"/>
                    </a:cubicBezTo>
                    <a:cubicBezTo>
                      <a:pt x="415198" y="2832253"/>
                      <a:pt x="434248" y="2941791"/>
                      <a:pt x="469490" y="3047518"/>
                    </a:cubicBezTo>
                    <a:cubicBezTo>
                      <a:pt x="491398" y="3113241"/>
                      <a:pt x="495207" y="3115146"/>
                      <a:pt x="562835" y="3119908"/>
                    </a:cubicBezTo>
                    <a:cubicBezTo>
                      <a:pt x="590457" y="3120861"/>
                      <a:pt x="620938" y="3118003"/>
                      <a:pt x="626653" y="3155151"/>
                    </a:cubicBezTo>
                    <a:cubicBezTo>
                      <a:pt x="644750" y="3205633"/>
                      <a:pt x="639988" y="3257068"/>
                      <a:pt x="633320" y="3308503"/>
                    </a:cubicBezTo>
                    <a:cubicBezTo>
                      <a:pt x="631415" y="3327553"/>
                      <a:pt x="624748" y="3345651"/>
                      <a:pt x="639035" y="3361843"/>
                    </a:cubicBezTo>
                    <a:cubicBezTo>
                      <a:pt x="672373" y="3385656"/>
                      <a:pt x="706663" y="3409468"/>
                      <a:pt x="724760" y="3448521"/>
                    </a:cubicBezTo>
                    <a:cubicBezTo>
                      <a:pt x="805723" y="3523768"/>
                      <a:pt x="887638" y="3598064"/>
                      <a:pt x="966695" y="3675216"/>
                    </a:cubicBezTo>
                    <a:cubicBezTo>
                      <a:pt x="1032418" y="3739033"/>
                      <a:pt x="1039085" y="3786658"/>
                      <a:pt x="997175" y="3870478"/>
                    </a:cubicBezTo>
                    <a:cubicBezTo>
                      <a:pt x="993365" y="3880003"/>
                      <a:pt x="985745" y="3884766"/>
                      <a:pt x="976220" y="3887623"/>
                    </a:cubicBezTo>
                    <a:lnTo>
                      <a:pt x="975452" y="3887709"/>
                    </a:lnTo>
                    <a:lnTo>
                      <a:pt x="974994" y="3888143"/>
                    </a:lnTo>
                    <a:cubicBezTo>
                      <a:pt x="958156" y="3909620"/>
                      <a:pt x="975570" y="3925714"/>
                      <a:pt x="989548" y="3942615"/>
                    </a:cubicBezTo>
                    <a:lnTo>
                      <a:pt x="993503" y="3948630"/>
                    </a:lnTo>
                    <a:lnTo>
                      <a:pt x="1010510" y="3954298"/>
                    </a:lnTo>
                    <a:cubicBezTo>
                      <a:pt x="1065755" y="4002876"/>
                      <a:pt x="1053373" y="4060978"/>
                      <a:pt x="1030512" y="4119081"/>
                    </a:cubicBezTo>
                    <a:cubicBezTo>
                      <a:pt x="1007653" y="4177184"/>
                      <a:pt x="979078" y="4195281"/>
                      <a:pt x="914307" y="4194328"/>
                    </a:cubicBezTo>
                    <a:lnTo>
                      <a:pt x="469490" y="4192423"/>
                    </a:lnTo>
                    <a:lnTo>
                      <a:pt x="19910" y="4188614"/>
                    </a:lnTo>
                    <a:cubicBezTo>
                      <a:pt x="8480" y="4178136"/>
                      <a:pt x="3718" y="4157812"/>
                      <a:pt x="4670" y="4143525"/>
                    </a:cubicBezTo>
                    <a:cubicBezTo>
                      <a:pt x="1495" y="3766176"/>
                      <a:pt x="1495" y="2598361"/>
                      <a:pt x="860" y="1924521"/>
                    </a:cubicBezTo>
                    <a:cubicBezTo>
                      <a:pt x="225" y="1250681"/>
                      <a:pt x="860" y="708496"/>
                      <a:pt x="860" y="100483"/>
                    </a:cubicBezTo>
                    <a:cubicBezTo>
                      <a:pt x="860" y="69051"/>
                      <a:pt x="-5807" y="36666"/>
                      <a:pt x="18005" y="9043"/>
                    </a:cubicBezTo>
                    <a:cubicBezTo>
                      <a:pt x="43485" y="2138"/>
                      <a:pt x="66047" y="-839"/>
                      <a:pt x="85782" y="203"/>
                    </a:cubicBezTo>
                    <a:close/>
                  </a:path>
                </a:pathLst>
              </a:custGeom>
              <a:solidFill>
                <a:schemeClr val="accent2">
                  <a:lumMod val="75000"/>
                </a:schemeClr>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45506B70-C6BE-4545-9CCF-1D2460761FC7}"/>
                  </a:ext>
                </a:extLst>
              </p:cNvPr>
              <p:cNvSpPr/>
              <p:nvPr/>
            </p:nvSpPr>
            <p:spPr>
              <a:xfrm>
                <a:off x="7274254" y="6334184"/>
                <a:ext cx="1005132" cy="86677"/>
              </a:xfrm>
              <a:custGeom>
                <a:avLst/>
                <a:gdLst>
                  <a:gd name="connsiteX0" fmla="*/ 23104 w 1005132"/>
                  <a:gd name="connsiteY0" fmla="*/ 0 h 86677"/>
                  <a:gd name="connsiteX1" fmla="*/ 992750 w 1005132"/>
                  <a:gd name="connsiteY1" fmla="*/ 952 h 86677"/>
                  <a:gd name="connsiteX2" fmla="*/ 1005132 w 1005132"/>
                  <a:gd name="connsiteY2" fmla="*/ 85725 h 86677"/>
                  <a:gd name="connsiteX3" fmla="*/ 23104 w 1005132"/>
                  <a:gd name="connsiteY3" fmla="*/ 86677 h 86677"/>
                  <a:gd name="connsiteX4" fmla="*/ 0 w 1005132"/>
                  <a:gd name="connsiteY4" fmla="*/ 86677 h 86677"/>
                  <a:gd name="connsiteX5" fmla="*/ 0 w 1005132"/>
                  <a:gd name="connsiteY5" fmla="*/ 178 h 86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132" h="86677">
                    <a:moveTo>
                      <a:pt x="23104" y="0"/>
                    </a:moveTo>
                    <a:cubicBezTo>
                      <a:pt x="346002" y="0"/>
                      <a:pt x="669852" y="952"/>
                      <a:pt x="992750" y="952"/>
                    </a:cubicBezTo>
                    <a:cubicBezTo>
                      <a:pt x="945125" y="37147"/>
                      <a:pt x="993702" y="58102"/>
                      <a:pt x="1005132" y="85725"/>
                    </a:cubicBezTo>
                    <a:cubicBezTo>
                      <a:pt x="677472" y="85725"/>
                      <a:pt x="350764" y="86677"/>
                      <a:pt x="23104" y="86677"/>
                    </a:cubicBezTo>
                    <a:lnTo>
                      <a:pt x="0" y="86677"/>
                    </a:lnTo>
                    <a:lnTo>
                      <a:pt x="0" y="178"/>
                    </a:lnTo>
                    <a:close/>
                  </a:path>
                </a:pathLst>
              </a:custGeom>
              <a:solidFill>
                <a:schemeClr val="accent2">
                  <a:lumMod val="50000"/>
                </a:schemeClr>
              </a:solidFill>
              <a:ln w="9525" cap="flat">
                <a:noFill/>
                <a:prstDash val="solid"/>
                <a:miter/>
              </a:ln>
            </p:spPr>
            <p:txBody>
              <a:bodyPr rtlCol="0" anchor="ctr"/>
              <a:lstStyle/>
              <a:p>
                <a:endParaRPr lang="en-US" dirty="0"/>
              </a:p>
            </p:txBody>
          </p:sp>
        </p:grpSp>
        <p:grpSp>
          <p:nvGrpSpPr>
            <p:cNvPr id="18" name="Group 17">
              <a:extLst>
                <a:ext uri="{FF2B5EF4-FFF2-40B4-BE49-F238E27FC236}">
                  <a16:creationId xmlns:a16="http://schemas.microsoft.com/office/drawing/2014/main" id="{B0A0B8CA-E8EF-420D-B5E4-7B75FB2A7A25}"/>
                </a:ext>
              </a:extLst>
            </p:cNvPr>
            <p:cNvGrpSpPr/>
            <p:nvPr/>
          </p:nvGrpSpPr>
          <p:grpSpPr>
            <a:xfrm>
              <a:off x="3711750" y="3750526"/>
              <a:ext cx="559641" cy="2259848"/>
              <a:chOff x="1621962" y="3082529"/>
              <a:chExt cx="882613" cy="3564017"/>
            </a:xfrm>
          </p:grpSpPr>
          <p:sp>
            <p:nvSpPr>
              <p:cNvPr id="19" name="Freeform: Shape 18">
                <a:extLst>
                  <a:ext uri="{FF2B5EF4-FFF2-40B4-BE49-F238E27FC236}">
                    <a16:creationId xmlns:a16="http://schemas.microsoft.com/office/drawing/2014/main" id="{0C4A8BB0-4CD8-4A07-A401-A212EB5DBC6F}"/>
                  </a:ext>
                </a:extLst>
              </p:cNvPr>
              <p:cNvSpPr/>
              <p:nvPr/>
            </p:nvSpPr>
            <p:spPr>
              <a:xfrm>
                <a:off x="2416491" y="5669994"/>
                <a:ext cx="63629" cy="53578"/>
              </a:xfrm>
              <a:custGeom>
                <a:avLst/>
                <a:gdLst>
                  <a:gd name="connsiteX0" fmla="*/ 45720 w 63629"/>
                  <a:gd name="connsiteY0" fmla="*/ 53578 h 53578"/>
                  <a:gd name="connsiteX1" fmla="*/ 0 w 63629"/>
                  <a:gd name="connsiteY1" fmla="*/ 238 h 53578"/>
                  <a:gd name="connsiteX2" fmla="*/ 22860 w 63629"/>
                  <a:gd name="connsiteY2" fmla="*/ 1191 h 53578"/>
                  <a:gd name="connsiteX3" fmla="*/ 45720 w 63629"/>
                  <a:gd name="connsiteY3" fmla="*/ 53578 h 53578"/>
                </a:gdLst>
                <a:ahLst/>
                <a:cxnLst>
                  <a:cxn ang="0">
                    <a:pos x="connsiteX0" y="connsiteY0"/>
                  </a:cxn>
                  <a:cxn ang="0">
                    <a:pos x="connsiteX1" y="connsiteY1"/>
                  </a:cxn>
                  <a:cxn ang="0">
                    <a:pos x="connsiteX2" y="connsiteY2"/>
                  </a:cxn>
                  <a:cxn ang="0">
                    <a:pos x="connsiteX3" y="connsiteY3"/>
                  </a:cxn>
                </a:cxnLst>
                <a:rect l="l" t="t" r="r" b="b"/>
                <a:pathLst>
                  <a:path w="63629" h="53578">
                    <a:moveTo>
                      <a:pt x="45720" y="53578"/>
                    </a:moveTo>
                    <a:cubicBezTo>
                      <a:pt x="17145" y="47863"/>
                      <a:pt x="5715" y="26908"/>
                      <a:pt x="0" y="238"/>
                    </a:cubicBezTo>
                    <a:cubicBezTo>
                      <a:pt x="7620" y="238"/>
                      <a:pt x="15240" y="-714"/>
                      <a:pt x="22860" y="1191"/>
                    </a:cubicBezTo>
                    <a:cubicBezTo>
                      <a:pt x="71438" y="8811"/>
                      <a:pt x="73342" y="13573"/>
                      <a:pt x="45720" y="53578"/>
                    </a:cubicBezTo>
                    <a:close/>
                  </a:path>
                </a:pathLst>
              </a:custGeom>
              <a:solidFill>
                <a:srgbClr val="EDDCE8"/>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80D3AF76-DD35-4E64-9B6D-D41672F42A7D}"/>
                  </a:ext>
                </a:extLst>
              </p:cNvPr>
              <p:cNvSpPr/>
              <p:nvPr/>
            </p:nvSpPr>
            <p:spPr>
              <a:xfrm>
                <a:off x="1621962" y="3082529"/>
                <a:ext cx="882613" cy="3564017"/>
              </a:xfrm>
              <a:custGeom>
                <a:avLst/>
                <a:gdLst>
                  <a:gd name="connsiteX0" fmla="*/ 856298 w 882613"/>
                  <a:gd name="connsiteY0" fmla="*/ 3350657 h 3564017"/>
                  <a:gd name="connsiteX1" fmla="*/ 850582 w 882613"/>
                  <a:gd name="connsiteY1" fmla="*/ 3263980 h 3564017"/>
                  <a:gd name="connsiteX2" fmla="*/ 802005 w 882613"/>
                  <a:gd name="connsiteY2" fmla="*/ 3088719 h 3564017"/>
                  <a:gd name="connsiteX3" fmla="*/ 596265 w 882613"/>
                  <a:gd name="connsiteY3" fmla="*/ 2905839 h 3564017"/>
                  <a:gd name="connsiteX4" fmla="*/ 513398 w 882613"/>
                  <a:gd name="connsiteY4" fmla="*/ 2713434 h 3564017"/>
                  <a:gd name="connsiteX5" fmla="*/ 444818 w 882613"/>
                  <a:gd name="connsiteY5" fmla="*/ 2632472 h 3564017"/>
                  <a:gd name="connsiteX6" fmla="*/ 417195 w 882613"/>
                  <a:gd name="connsiteY6" fmla="*/ 2624852 h 3564017"/>
                  <a:gd name="connsiteX7" fmla="*/ 371475 w 882613"/>
                  <a:gd name="connsiteY7" fmla="*/ 2571512 h 3564017"/>
                  <a:gd name="connsiteX8" fmla="*/ 299085 w 882613"/>
                  <a:gd name="connsiteY8" fmla="*/ 2296239 h 3564017"/>
                  <a:gd name="connsiteX9" fmla="*/ 230505 w 882613"/>
                  <a:gd name="connsiteY9" fmla="*/ 1649492 h 3564017"/>
                  <a:gd name="connsiteX10" fmla="*/ 227648 w 882613"/>
                  <a:gd name="connsiteY10" fmla="*/ 1336119 h 3564017"/>
                  <a:gd name="connsiteX11" fmla="*/ 280988 w 882613"/>
                  <a:gd name="connsiteY11" fmla="*/ 1281827 h 3564017"/>
                  <a:gd name="connsiteX12" fmla="*/ 354330 w 882613"/>
                  <a:gd name="connsiteY12" fmla="*/ 1194197 h 3564017"/>
                  <a:gd name="connsiteX13" fmla="*/ 277178 w 882613"/>
                  <a:gd name="connsiteY13" fmla="*/ 1119902 h 3564017"/>
                  <a:gd name="connsiteX14" fmla="*/ 242888 w 882613"/>
                  <a:gd name="connsiteY14" fmla="*/ 1110377 h 3564017"/>
                  <a:gd name="connsiteX15" fmla="*/ 259080 w 882613"/>
                  <a:gd name="connsiteY15" fmla="*/ 1075134 h 3564017"/>
                  <a:gd name="connsiteX16" fmla="*/ 300990 w 882613"/>
                  <a:gd name="connsiteY16" fmla="*/ 1044654 h 3564017"/>
                  <a:gd name="connsiteX17" fmla="*/ 433388 w 882613"/>
                  <a:gd name="connsiteY17" fmla="*/ 922734 h 3564017"/>
                  <a:gd name="connsiteX18" fmla="*/ 451485 w 882613"/>
                  <a:gd name="connsiteY18" fmla="*/ 228362 h 3564017"/>
                  <a:gd name="connsiteX19" fmla="*/ 77152 w 882613"/>
                  <a:gd name="connsiteY19" fmla="*/ 4524 h 3564017"/>
                  <a:gd name="connsiteX20" fmla="*/ 0 w 882613"/>
                  <a:gd name="connsiteY20" fmla="*/ 5477 h 3564017"/>
                  <a:gd name="connsiteX21" fmla="*/ 0 w 882613"/>
                  <a:gd name="connsiteY21" fmla="*/ 3563064 h 3564017"/>
                  <a:gd name="connsiteX22" fmla="*/ 12383 w 882613"/>
                  <a:gd name="connsiteY22" fmla="*/ 3564017 h 3564017"/>
                  <a:gd name="connsiteX23" fmla="*/ 799148 w 882613"/>
                  <a:gd name="connsiteY23" fmla="*/ 3563064 h 3564017"/>
                  <a:gd name="connsiteX24" fmla="*/ 856298 w 882613"/>
                  <a:gd name="connsiteY24" fmla="*/ 3350657 h 3564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882613" h="3564017">
                    <a:moveTo>
                      <a:pt x="856298" y="3350657"/>
                    </a:moveTo>
                    <a:cubicBezTo>
                      <a:pt x="819150" y="3323987"/>
                      <a:pt x="856298" y="3292555"/>
                      <a:pt x="850582" y="3263980"/>
                    </a:cubicBezTo>
                    <a:cubicBezTo>
                      <a:pt x="869632" y="3196352"/>
                      <a:pt x="860107" y="3137297"/>
                      <a:pt x="802005" y="3088719"/>
                    </a:cubicBezTo>
                    <a:cubicBezTo>
                      <a:pt x="732473" y="3029664"/>
                      <a:pt x="669607" y="2961084"/>
                      <a:pt x="596265" y="2905839"/>
                    </a:cubicBezTo>
                    <a:cubicBezTo>
                      <a:pt x="528638" y="2855357"/>
                      <a:pt x="509588" y="2792492"/>
                      <a:pt x="513398" y="2713434"/>
                    </a:cubicBezTo>
                    <a:cubicBezTo>
                      <a:pt x="517207" y="2644855"/>
                      <a:pt x="513398" y="2644855"/>
                      <a:pt x="444818" y="2632472"/>
                    </a:cubicBezTo>
                    <a:cubicBezTo>
                      <a:pt x="435293" y="2630567"/>
                      <a:pt x="426720" y="2627709"/>
                      <a:pt x="417195" y="2624852"/>
                    </a:cubicBezTo>
                    <a:cubicBezTo>
                      <a:pt x="402907" y="2606755"/>
                      <a:pt x="389573" y="2586752"/>
                      <a:pt x="371475" y="2571512"/>
                    </a:cubicBezTo>
                    <a:cubicBezTo>
                      <a:pt x="334328" y="2482930"/>
                      <a:pt x="319088" y="2389584"/>
                      <a:pt x="299085" y="2296239"/>
                    </a:cubicBezTo>
                    <a:cubicBezTo>
                      <a:pt x="260033" y="2081927"/>
                      <a:pt x="239077" y="1866662"/>
                      <a:pt x="230505" y="1649492"/>
                    </a:cubicBezTo>
                    <a:cubicBezTo>
                      <a:pt x="226695" y="1545669"/>
                      <a:pt x="211455" y="1440894"/>
                      <a:pt x="227648" y="1336119"/>
                    </a:cubicBezTo>
                    <a:cubicBezTo>
                      <a:pt x="232410" y="1303734"/>
                      <a:pt x="244793" y="1284684"/>
                      <a:pt x="280988" y="1281827"/>
                    </a:cubicBezTo>
                    <a:cubicBezTo>
                      <a:pt x="339090" y="1277064"/>
                      <a:pt x="356235" y="1254204"/>
                      <a:pt x="354330" y="1194197"/>
                    </a:cubicBezTo>
                    <a:cubicBezTo>
                      <a:pt x="352425" y="1141809"/>
                      <a:pt x="332423" y="1122759"/>
                      <a:pt x="277178" y="1119902"/>
                    </a:cubicBezTo>
                    <a:cubicBezTo>
                      <a:pt x="264795" y="1118950"/>
                      <a:pt x="249555" y="1124664"/>
                      <a:pt x="242888" y="1110377"/>
                    </a:cubicBezTo>
                    <a:cubicBezTo>
                      <a:pt x="235268" y="1094184"/>
                      <a:pt x="248602" y="1083707"/>
                      <a:pt x="259080" y="1075134"/>
                    </a:cubicBezTo>
                    <a:cubicBezTo>
                      <a:pt x="272415" y="1063704"/>
                      <a:pt x="286703" y="1053227"/>
                      <a:pt x="300990" y="1044654"/>
                    </a:cubicBezTo>
                    <a:cubicBezTo>
                      <a:pt x="353378" y="1013222"/>
                      <a:pt x="398145" y="972264"/>
                      <a:pt x="433388" y="922734"/>
                    </a:cubicBezTo>
                    <a:cubicBezTo>
                      <a:pt x="563880" y="739854"/>
                      <a:pt x="629603" y="488394"/>
                      <a:pt x="451485" y="228362"/>
                    </a:cubicBezTo>
                    <a:cubicBezTo>
                      <a:pt x="359093" y="93107"/>
                      <a:pt x="231458" y="29289"/>
                      <a:pt x="77152" y="4524"/>
                    </a:cubicBezTo>
                    <a:cubicBezTo>
                      <a:pt x="36195" y="-1191"/>
                      <a:pt x="13335" y="-2143"/>
                      <a:pt x="0" y="5477"/>
                    </a:cubicBezTo>
                    <a:lnTo>
                      <a:pt x="0" y="3563064"/>
                    </a:lnTo>
                    <a:cubicBezTo>
                      <a:pt x="3810" y="3564017"/>
                      <a:pt x="8573" y="3564017"/>
                      <a:pt x="12383" y="3564017"/>
                    </a:cubicBezTo>
                    <a:cubicBezTo>
                      <a:pt x="274320" y="3564017"/>
                      <a:pt x="537210" y="3564017"/>
                      <a:pt x="799148" y="3563064"/>
                    </a:cubicBezTo>
                    <a:cubicBezTo>
                      <a:pt x="882968" y="3526869"/>
                      <a:pt x="906780" y="3433525"/>
                      <a:pt x="856298" y="3350657"/>
                    </a:cubicBezTo>
                    <a:close/>
                  </a:path>
                </a:pathLst>
              </a:custGeom>
              <a:solidFill>
                <a:schemeClr val="accent5">
                  <a:lumMod val="75000"/>
                </a:schemeClr>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F6A315E9-D3C6-4DE9-8ED3-897D76B5C531}"/>
                  </a:ext>
                </a:extLst>
              </p:cNvPr>
              <p:cNvSpPr/>
              <p:nvPr/>
            </p:nvSpPr>
            <p:spPr>
              <a:xfrm>
                <a:off x="1621962" y="6346509"/>
                <a:ext cx="856663" cy="87629"/>
              </a:xfrm>
              <a:custGeom>
                <a:avLst/>
                <a:gdLst>
                  <a:gd name="connsiteX0" fmla="*/ 0 w 856663"/>
                  <a:gd name="connsiteY0" fmla="*/ 0 h 87629"/>
                  <a:gd name="connsiteX1" fmla="*/ 850582 w 856663"/>
                  <a:gd name="connsiteY1" fmla="*/ 0 h 87629"/>
                  <a:gd name="connsiteX2" fmla="*/ 856298 w 856663"/>
                  <a:gd name="connsiteY2" fmla="*/ 86677 h 87629"/>
                  <a:gd name="connsiteX3" fmla="*/ 856663 w 856663"/>
                  <a:gd name="connsiteY3" fmla="*/ 87629 h 87629"/>
                  <a:gd name="connsiteX4" fmla="*/ 0 w 856663"/>
                  <a:gd name="connsiteY4" fmla="*/ 87629 h 87629"/>
                  <a:gd name="connsiteX5" fmla="*/ 0 w 856663"/>
                  <a:gd name="connsiteY5" fmla="*/ 0 h 87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6663" h="87629">
                    <a:moveTo>
                      <a:pt x="0" y="0"/>
                    </a:moveTo>
                    <a:lnTo>
                      <a:pt x="850582" y="0"/>
                    </a:lnTo>
                    <a:cubicBezTo>
                      <a:pt x="856298" y="28575"/>
                      <a:pt x="819150" y="60007"/>
                      <a:pt x="856298" y="86677"/>
                    </a:cubicBezTo>
                    <a:lnTo>
                      <a:pt x="856663" y="87629"/>
                    </a:lnTo>
                    <a:lnTo>
                      <a:pt x="0" y="87629"/>
                    </a:lnTo>
                    <a:lnTo>
                      <a:pt x="0" y="0"/>
                    </a:lnTo>
                    <a:close/>
                  </a:path>
                </a:pathLst>
              </a:custGeom>
              <a:solidFill>
                <a:schemeClr val="accent5">
                  <a:lumMod val="50000"/>
                </a:schemeClr>
              </a:solidFill>
              <a:ln w="9525" cap="flat">
                <a:noFill/>
                <a:prstDash val="solid"/>
                <a:miter/>
              </a:ln>
            </p:spPr>
            <p:txBody>
              <a:bodyPr rtlCol="0" anchor="ctr"/>
              <a:lstStyle/>
              <a:p>
                <a:endParaRPr lang="en-US"/>
              </a:p>
            </p:txBody>
          </p:sp>
        </p:grpSp>
        <p:grpSp>
          <p:nvGrpSpPr>
            <p:cNvPr id="26" name="Group 25">
              <a:extLst>
                <a:ext uri="{FF2B5EF4-FFF2-40B4-BE49-F238E27FC236}">
                  <a16:creationId xmlns:a16="http://schemas.microsoft.com/office/drawing/2014/main" id="{5D3F188A-8834-4F5C-A96E-2A7F1510A385}"/>
                </a:ext>
              </a:extLst>
            </p:cNvPr>
            <p:cNvGrpSpPr/>
            <p:nvPr/>
          </p:nvGrpSpPr>
          <p:grpSpPr>
            <a:xfrm flipH="1">
              <a:off x="3164499" y="3750526"/>
              <a:ext cx="559641" cy="2259848"/>
              <a:chOff x="1621962" y="3082529"/>
              <a:chExt cx="882613" cy="3564017"/>
            </a:xfrm>
          </p:grpSpPr>
          <p:sp>
            <p:nvSpPr>
              <p:cNvPr id="27" name="Freeform: Shape 26">
                <a:extLst>
                  <a:ext uri="{FF2B5EF4-FFF2-40B4-BE49-F238E27FC236}">
                    <a16:creationId xmlns:a16="http://schemas.microsoft.com/office/drawing/2014/main" id="{A45FD9D1-9332-4F31-8990-9F88CFF8FCEB}"/>
                  </a:ext>
                </a:extLst>
              </p:cNvPr>
              <p:cNvSpPr/>
              <p:nvPr/>
            </p:nvSpPr>
            <p:spPr>
              <a:xfrm>
                <a:off x="2416491" y="5669994"/>
                <a:ext cx="63629" cy="53578"/>
              </a:xfrm>
              <a:custGeom>
                <a:avLst/>
                <a:gdLst>
                  <a:gd name="connsiteX0" fmla="*/ 45720 w 63629"/>
                  <a:gd name="connsiteY0" fmla="*/ 53578 h 53578"/>
                  <a:gd name="connsiteX1" fmla="*/ 0 w 63629"/>
                  <a:gd name="connsiteY1" fmla="*/ 238 h 53578"/>
                  <a:gd name="connsiteX2" fmla="*/ 22860 w 63629"/>
                  <a:gd name="connsiteY2" fmla="*/ 1191 h 53578"/>
                  <a:gd name="connsiteX3" fmla="*/ 45720 w 63629"/>
                  <a:gd name="connsiteY3" fmla="*/ 53578 h 53578"/>
                </a:gdLst>
                <a:ahLst/>
                <a:cxnLst>
                  <a:cxn ang="0">
                    <a:pos x="connsiteX0" y="connsiteY0"/>
                  </a:cxn>
                  <a:cxn ang="0">
                    <a:pos x="connsiteX1" y="connsiteY1"/>
                  </a:cxn>
                  <a:cxn ang="0">
                    <a:pos x="connsiteX2" y="connsiteY2"/>
                  </a:cxn>
                  <a:cxn ang="0">
                    <a:pos x="connsiteX3" y="connsiteY3"/>
                  </a:cxn>
                </a:cxnLst>
                <a:rect l="l" t="t" r="r" b="b"/>
                <a:pathLst>
                  <a:path w="63629" h="53578">
                    <a:moveTo>
                      <a:pt x="45720" y="53578"/>
                    </a:moveTo>
                    <a:cubicBezTo>
                      <a:pt x="17145" y="47863"/>
                      <a:pt x="5715" y="26908"/>
                      <a:pt x="0" y="238"/>
                    </a:cubicBezTo>
                    <a:cubicBezTo>
                      <a:pt x="7620" y="238"/>
                      <a:pt x="15240" y="-714"/>
                      <a:pt x="22860" y="1191"/>
                    </a:cubicBezTo>
                    <a:cubicBezTo>
                      <a:pt x="71438" y="8811"/>
                      <a:pt x="73342" y="13573"/>
                      <a:pt x="45720" y="53578"/>
                    </a:cubicBezTo>
                    <a:close/>
                  </a:path>
                </a:pathLst>
              </a:custGeom>
              <a:solidFill>
                <a:srgbClr val="EDDCE8"/>
              </a:solid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7BF72310-2F00-4604-BFD8-790D777F5F32}"/>
                  </a:ext>
                </a:extLst>
              </p:cNvPr>
              <p:cNvSpPr/>
              <p:nvPr/>
            </p:nvSpPr>
            <p:spPr>
              <a:xfrm>
                <a:off x="1621962" y="3082529"/>
                <a:ext cx="882613" cy="3564017"/>
              </a:xfrm>
              <a:custGeom>
                <a:avLst/>
                <a:gdLst>
                  <a:gd name="connsiteX0" fmla="*/ 856298 w 882613"/>
                  <a:gd name="connsiteY0" fmla="*/ 3350657 h 3564017"/>
                  <a:gd name="connsiteX1" fmla="*/ 850582 w 882613"/>
                  <a:gd name="connsiteY1" fmla="*/ 3263980 h 3564017"/>
                  <a:gd name="connsiteX2" fmla="*/ 802005 w 882613"/>
                  <a:gd name="connsiteY2" fmla="*/ 3088719 h 3564017"/>
                  <a:gd name="connsiteX3" fmla="*/ 596265 w 882613"/>
                  <a:gd name="connsiteY3" fmla="*/ 2905839 h 3564017"/>
                  <a:gd name="connsiteX4" fmla="*/ 513398 w 882613"/>
                  <a:gd name="connsiteY4" fmla="*/ 2713434 h 3564017"/>
                  <a:gd name="connsiteX5" fmla="*/ 444818 w 882613"/>
                  <a:gd name="connsiteY5" fmla="*/ 2632472 h 3564017"/>
                  <a:gd name="connsiteX6" fmla="*/ 417195 w 882613"/>
                  <a:gd name="connsiteY6" fmla="*/ 2624852 h 3564017"/>
                  <a:gd name="connsiteX7" fmla="*/ 371475 w 882613"/>
                  <a:gd name="connsiteY7" fmla="*/ 2571512 h 3564017"/>
                  <a:gd name="connsiteX8" fmla="*/ 299085 w 882613"/>
                  <a:gd name="connsiteY8" fmla="*/ 2296239 h 3564017"/>
                  <a:gd name="connsiteX9" fmla="*/ 230505 w 882613"/>
                  <a:gd name="connsiteY9" fmla="*/ 1649492 h 3564017"/>
                  <a:gd name="connsiteX10" fmla="*/ 227648 w 882613"/>
                  <a:gd name="connsiteY10" fmla="*/ 1336119 h 3564017"/>
                  <a:gd name="connsiteX11" fmla="*/ 280988 w 882613"/>
                  <a:gd name="connsiteY11" fmla="*/ 1281827 h 3564017"/>
                  <a:gd name="connsiteX12" fmla="*/ 354330 w 882613"/>
                  <a:gd name="connsiteY12" fmla="*/ 1194197 h 3564017"/>
                  <a:gd name="connsiteX13" fmla="*/ 277178 w 882613"/>
                  <a:gd name="connsiteY13" fmla="*/ 1119902 h 3564017"/>
                  <a:gd name="connsiteX14" fmla="*/ 242888 w 882613"/>
                  <a:gd name="connsiteY14" fmla="*/ 1110377 h 3564017"/>
                  <a:gd name="connsiteX15" fmla="*/ 259080 w 882613"/>
                  <a:gd name="connsiteY15" fmla="*/ 1075134 h 3564017"/>
                  <a:gd name="connsiteX16" fmla="*/ 300990 w 882613"/>
                  <a:gd name="connsiteY16" fmla="*/ 1044654 h 3564017"/>
                  <a:gd name="connsiteX17" fmla="*/ 433388 w 882613"/>
                  <a:gd name="connsiteY17" fmla="*/ 922734 h 3564017"/>
                  <a:gd name="connsiteX18" fmla="*/ 451485 w 882613"/>
                  <a:gd name="connsiteY18" fmla="*/ 228362 h 3564017"/>
                  <a:gd name="connsiteX19" fmla="*/ 77152 w 882613"/>
                  <a:gd name="connsiteY19" fmla="*/ 4524 h 3564017"/>
                  <a:gd name="connsiteX20" fmla="*/ 0 w 882613"/>
                  <a:gd name="connsiteY20" fmla="*/ 5477 h 3564017"/>
                  <a:gd name="connsiteX21" fmla="*/ 0 w 882613"/>
                  <a:gd name="connsiteY21" fmla="*/ 3563064 h 3564017"/>
                  <a:gd name="connsiteX22" fmla="*/ 12383 w 882613"/>
                  <a:gd name="connsiteY22" fmla="*/ 3564017 h 3564017"/>
                  <a:gd name="connsiteX23" fmla="*/ 799148 w 882613"/>
                  <a:gd name="connsiteY23" fmla="*/ 3563064 h 3564017"/>
                  <a:gd name="connsiteX24" fmla="*/ 856298 w 882613"/>
                  <a:gd name="connsiteY24" fmla="*/ 3350657 h 3564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882613" h="3564017">
                    <a:moveTo>
                      <a:pt x="856298" y="3350657"/>
                    </a:moveTo>
                    <a:cubicBezTo>
                      <a:pt x="819150" y="3323987"/>
                      <a:pt x="856298" y="3292555"/>
                      <a:pt x="850582" y="3263980"/>
                    </a:cubicBezTo>
                    <a:cubicBezTo>
                      <a:pt x="869632" y="3196352"/>
                      <a:pt x="860107" y="3137297"/>
                      <a:pt x="802005" y="3088719"/>
                    </a:cubicBezTo>
                    <a:cubicBezTo>
                      <a:pt x="732473" y="3029664"/>
                      <a:pt x="669607" y="2961084"/>
                      <a:pt x="596265" y="2905839"/>
                    </a:cubicBezTo>
                    <a:cubicBezTo>
                      <a:pt x="528638" y="2855357"/>
                      <a:pt x="509588" y="2792492"/>
                      <a:pt x="513398" y="2713434"/>
                    </a:cubicBezTo>
                    <a:cubicBezTo>
                      <a:pt x="517207" y="2644855"/>
                      <a:pt x="513398" y="2644855"/>
                      <a:pt x="444818" y="2632472"/>
                    </a:cubicBezTo>
                    <a:cubicBezTo>
                      <a:pt x="435293" y="2630567"/>
                      <a:pt x="426720" y="2627709"/>
                      <a:pt x="417195" y="2624852"/>
                    </a:cubicBezTo>
                    <a:cubicBezTo>
                      <a:pt x="402907" y="2606755"/>
                      <a:pt x="389573" y="2586752"/>
                      <a:pt x="371475" y="2571512"/>
                    </a:cubicBezTo>
                    <a:cubicBezTo>
                      <a:pt x="334328" y="2482930"/>
                      <a:pt x="319088" y="2389584"/>
                      <a:pt x="299085" y="2296239"/>
                    </a:cubicBezTo>
                    <a:cubicBezTo>
                      <a:pt x="260033" y="2081927"/>
                      <a:pt x="239077" y="1866662"/>
                      <a:pt x="230505" y="1649492"/>
                    </a:cubicBezTo>
                    <a:cubicBezTo>
                      <a:pt x="226695" y="1545669"/>
                      <a:pt x="211455" y="1440894"/>
                      <a:pt x="227648" y="1336119"/>
                    </a:cubicBezTo>
                    <a:cubicBezTo>
                      <a:pt x="232410" y="1303734"/>
                      <a:pt x="244793" y="1284684"/>
                      <a:pt x="280988" y="1281827"/>
                    </a:cubicBezTo>
                    <a:cubicBezTo>
                      <a:pt x="339090" y="1277064"/>
                      <a:pt x="356235" y="1254204"/>
                      <a:pt x="354330" y="1194197"/>
                    </a:cubicBezTo>
                    <a:cubicBezTo>
                      <a:pt x="352425" y="1141809"/>
                      <a:pt x="332423" y="1122759"/>
                      <a:pt x="277178" y="1119902"/>
                    </a:cubicBezTo>
                    <a:cubicBezTo>
                      <a:pt x="264795" y="1118950"/>
                      <a:pt x="249555" y="1124664"/>
                      <a:pt x="242888" y="1110377"/>
                    </a:cubicBezTo>
                    <a:cubicBezTo>
                      <a:pt x="235268" y="1094184"/>
                      <a:pt x="248602" y="1083707"/>
                      <a:pt x="259080" y="1075134"/>
                    </a:cubicBezTo>
                    <a:cubicBezTo>
                      <a:pt x="272415" y="1063704"/>
                      <a:pt x="286703" y="1053227"/>
                      <a:pt x="300990" y="1044654"/>
                    </a:cubicBezTo>
                    <a:cubicBezTo>
                      <a:pt x="353378" y="1013222"/>
                      <a:pt x="398145" y="972264"/>
                      <a:pt x="433388" y="922734"/>
                    </a:cubicBezTo>
                    <a:cubicBezTo>
                      <a:pt x="563880" y="739854"/>
                      <a:pt x="629603" y="488394"/>
                      <a:pt x="451485" y="228362"/>
                    </a:cubicBezTo>
                    <a:cubicBezTo>
                      <a:pt x="359093" y="93107"/>
                      <a:pt x="231458" y="29289"/>
                      <a:pt x="77152" y="4524"/>
                    </a:cubicBezTo>
                    <a:cubicBezTo>
                      <a:pt x="36195" y="-1191"/>
                      <a:pt x="13335" y="-2143"/>
                      <a:pt x="0" y="5477"/>
                    </a:cubicBezTo>
                    <a:lnTo>
                      <a:pt x="0" y="3563064"/>
                    </a:lnTo>
                    <a:cubicBezTo>
                      <a:pt x="3810" y="3564017"/>
                      <a:pt x="8573" y="3564017"/>
                      <a:pt x="12383" y="3564017"/>
                    </a:cubicBezTo>
                    <a:cubicBezTo>
                      <a:pt x="274320" y="3564017"/>
                      <a:pt x="537210" y="3564017"/>
                      <a:pt x="799148" y="3563064"/>
                    </a:cubicBezTo>
                    <a:cubicBezTo>
                      <a:pt x="882968" y="3526869"/>
                      <a:pt x="906780" y="3433525"/>
                      <a:pt x="856298" y="3350657"/>
                    </a:cubicBezTo>
                    <a:close/>
                  </a:path>
                </a:pathLst>
              </a:custGeom>
              <a:solidFill>
                <a:schemeClr val="accent5"/>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88B84E00-1DC1-42A8-8861-864BAB1D225A}"/>
                  </a:ext>
                </a:extLst>
              </p:cNvPr>
              <p:cNvSpPr/>
              <p:nvPr/>
            </p:nvSpPr>
            <p:spPr>
              <a:xfrm>
                <a:off x="1621962" y="6346509"/>
                <a:ext cx="856663" cy="87629"/>
              </a:xfrm>
              <a:custGeom>
                <a:avLst/>
                <a:gdLst>
                  <a:gd name="connsiteX0" fmla="*/ 0 w 856663"/>
                  <a:gd name="connsiteY0" fmla="*/ 0 h 87629"/>
                  <a:gd name="connsiteX1" fmla="*/ 850582 w 856663"/>
                  <a:gd name="connsiteY1" fmla="*/ 0 h 87629"/>
                  <a:gd name="connsiteX2" fmla="*/ 856298 w 856663"/>
                  <a:gd name="connsiteY2" fmla="*/ 86677 h 87629"/>
                  <a:gd name="connsiteX3" fmla="*/ 856663 w 856663"/>
                  <a:gd name="connsiteY3" fmla="*/ 87629 h 87629"/>
                  <a:gd name="connsiteX4" fmla="*/ 0 w 856663"/>
                  <a:gd name="connsiteY4" fmla="*/ 87629 h 87629"/>
                  <a:gd name="connsiteX5" fmla="*/ 0 w 856663"/>
                  <a:gd name="connsiteY5" fmla="*/ 0 h 87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6663" h="87629">
                    <a:moveTo>
                      <a:pt x="0" y="0"/>
                    </a:moveTo>
                    <a:lnTo>
                      <a:pt x="850582" y="0"/>
                    </a:lnTo>
                    <a:cubicBezTo>
                      <a:pt x="856298" y="28575"/>
                      <a:pt x="819150" y="60007"/>
                      <a:pt x="856298" y="86677"/>
                    </a:cubicBezTo>
                    <a:lnTo>
                      <a:pt x="856663" y="87629"/>
                    </a:lnTo>
                    <a:lnTo>
                      <a:pt x="0" y="87629"/>
                    </a:lnTo>
                    <a:lnTo>
                      <a:pt x="0" y="0"/>
                    </a:lnTo>
                    <a:close/>
                  </a:path>
                </a:pathLst>
              </a:custGeom>
              <a:solidFill>
                <a:schemeClr val="accent5">
                  <a:lumMod val="50000"/>
                </a:schemeClr>
              </a:solidFill>
              <a:ln w="9525" cap="flat">
                <a:noFill/>
                <a:prstDash val="solid"/>
                <a:miter/>
              </a:ln>
            </p:spPr>
            <p:txBody>
              <a:bodyPr rtlCol="0" anchor="ctr"/>
              <a:lstStyle/>
              <a:p>
                <a:endParaRPr lang="en-US"/>
              </a:p>
            </p:txBody>
          </p:sp>
        </p:grpSp>
        <p:grpSp>
          <p:nvGrpSpPr>
            <p:cNvPr id="30" name="Group 29">
              <a:extLst>
                <a:ext uri="{FF2B5EF4-FFF2-40B4-BE49-F238E27FC236}">
                  <a16:creationId xmlns:a16="http://schemas.microsoft.com/office/drawing/2014/main" id="{683E3DD1-C856-4B1C-9B35-33B05C4F9745}"/>
                </a:ext>
              </a:extLst>
            </p:cNvPr>
            <p:cNvGrpSpPr/>
            <p:nvPr/>
          </p:nvGrpSpPr>
          <p:grpSpPr>
            <a:xfrm flipH="1">
              <a:off x="3700338" y="3171882"/>
              <a:ext cx="785583" cy="2838492"/>
              <a:chOff x="11433555" y="1063757"/>
              <a:chExt cx="1238946" cy="4476598"/>
            </a:xfrm>
          </p:grpSpPr>
          <p:sp>
            <p:nvSpPr>
              <p:cNvPr id="31" name="Freeform: Shape 30">
                <a:extLst>
                  <a:ext uri="{FF2B5EF4-FFF2-40B4-BE49-F238E27FC236}">
                    <a16:creationId xmlns:a16="http://schemas.microsoft.com/office/drawing/2014/main" id="{F4BFE2C6-8537-4E30-BD96-0F3FA29BF2FB}"/>
                  </a:ext>
                </a:extLst>
              </p:cNvPr>
              <p:cNvSpPr/>
              <p:nvPr/>
            </p:nvSpPr>
            <p:spPr>
              <a:xfrm>
                <a:off x="11438495" y="1063757"/>
                <a:ext cx="1234006" cy="4476598"/>
              </a:xfrm>
              <a:custGeom>
                <a:avLst/>
                <a:gdLst>
                  <a:gd name="connsiteX0" fmla="*/ 679786 w 1238946"/>
                  <a:gd name="connsiteY0" fmla="*/ 82 h 4476598"/>
                  <a:gd name="connsiteX1" fmla="*/ 783757 w 1238946"/>
                  <a:gd name="connsiteY1" fmla="*/ 17569 h 4476598"/>
                  <a:gd name="connsiteX2" fmla="*/ 822810 w 1238946"/>
                  <a:gd name="connsiteY2" fmla="*/ 68052 h 4476598"/>
                  <a:gd name="connsiteX3" fmla="*/ 815190 w 1238946"/>
                  <a:gd name="connsiteY3" fmla="*/ 771949 h 4476598"/>
                  <a:gd name="connsiteX4" fmla="*/ 775185 w 1238946"/>
                  <a:gd name="connsiteY4" fmla="*/ 826242 h 4476598"/>
                  <a:gd name="connsiteX5" fmla="*/ 595162 w 1238946"/>
                  <a:gd name="connsiteY5" fmla="*/ 854817 h 4476598"/>
                  <a:gd name="connsiteX6" fmla="*/ 539917 w 1238946"/>
                  <a:gd name="connsiteY6" fmla="*/ 915777 h 4476598"/>
                  <a:gd name="connsiteX7" fmla="*/ 581827 w 1238946"/>
                  <a:gd name="connsiteY7" fmla="*/ 975784 h 4476598"/>
                  <a:gd name="connsiteX8" fmla="*/ 643740 w 1238946"/>
                  <a:gd name="connsiteY8" fmla="*/ 1051984 h 4476598"/>
                  <a:gd name="connsiteX9" fmla="*/ 588495 w 1238946"/>
                  <a:gd name="connsiteY9" fmla="*/ 1173904 h 4476598"/>
                  <a:gd name="connsiteX10" fmla="*/ 556110 w 1238946"/>
                  <a:gd name="connsiteY10" fmla="*/ 1182477 h 4476598"/>
                  <a:gd name="connsiteX11" fmla="*/ 471337 w 1238946"/>
                  <a:gd name="connsiteY11" fmla="*/ 1276775 h 4476598"/>
                  <a:gd name="connsiteX12" fmla="*/ 538965 w 1238946"/>
                  <a:gd name="connsiteY12" fmla="*/ 2479782 h 4476598"/>
                  <a:gd name="connsiteX13" fmla="*/ 721845 w 1238946"/>
                  <a:gd name="connsiteY13" fmla="*/ 3111290 h 4476598"/>
                  <a:gd name="connsiteX14" fmla="*/ 801855 w 1238946"/>
                  <a:gd name="connsiteY14" fmla="*/ 3204635 h 4476598"/>
                  <a:gd name="connsiteX15" fmla="*/ 965685 w 1238946"/>
                  <a:gd name="connsiteY15" fmla="*/ 3357035 h 4476598"/>
                  <a:gd name="connsiteX16" fmla="*/ 961875 w 1238946"/>
                  <a:gd name="connsiteY16" fmla="*/ 3422757 h 4476598"/>
                  <a:gd name="connsiteX17" fmla="*/ 897105 w 1238946"/>
                  <a:gd name="connsiteY17" fmla="*/ 3480860 h 4476598"/>
                  <a:gd name="connsiteX18" fmla="*/ 798045 w 1238946"/>
                  <a:gd name="connsiteY18" fmla="*/ 3488479 h 4476598"/>
                  <a:gd name="connsiteX19" fmla="*/ 756135 w 1238946"/>
                  <a:gd name="connsiteY19" fmla="*/ 3499910 h 4476598"/>
                  <a:gd name="connsiteX20" fmla="*/ 780900 w 1238946"/>
                  <a:gd name="connsiteY20" fmla="*/ 3537057 h 4476598"/>
                  <a:gd name="connsiteX21" fmla="*/ 1072365 w 1238946"/>
                  <a:gd name="connsiteY21" fmla="*/ 3796137 h 4476598"/>
                  <a:gd name="connsiteX22" fmla="*/ 1191427 w 1238946"/>
                  <a:gd name="connsiteY22" fmla="*/ 3936154 h 4476598"/>
                  <a:gd name="connsiteX23" fmla="*/ 1184760 w 1238946"/>
                  <a:gd name="connsiteY23" fmla="*/ 4102842 h 4476598"/>
                  <a:gd name="connsiteX24" fmla="*/ 1140945 w 1238946"/>
                  <a:gd name="connsiteY24" fmla="*/ 4175232 h 4476598"/>
                  <a:gd name="connsiteX25" fmla="*/ 1138043 w 1238946"/>
                  <a:gd name="connsiteY25" fmla="*/ 4178134 h 4476598"/>
                  <a:gd name="connsiteX26" fmla="*/ 1173806 w 1238946"/>
                  <a:gd name="connsiteY26" fmla="*/ 4217381 h 4476598"/>
                  <a:gd name="connsiteX27" fmla="*/ 1191517 w 1238946"/>
                  <a:gd name="connsiteY27" fmla="*/ 4237949 h 4476598"/>
                  <a:gd name="connsiteX28" fmla="*/ 1198749 w 1238946"/>
                  <a:gd name="connsiteY28" fmla="*/ 4251032 h 4476598"/>
                  <a:gd name="connsiteX29" fmla="*/ 1210477 w 1238946"/>
                  <a:gd name="connsiteY29" fmla="*/ 4254290 h 4476598"/>
                  <a:gd name="connsiteX30" fmla="*/ 1223812 w 1238946"/>
                  <a:gd name="connsiteY30" fmla="*/ 4394308 h 4476598"/>
                  <a:gd name="connsiteX31" fmla="*/ 1119990 w 1238946"/>
                  <a:gd name="connsiteY31" fmla="*/ 4470508 h 4476598"/>
                  <a:gd name="connsiteX32" fmla="*/ 988545 w 1238946"/>
                  <a:gd name="connsiteY32" fmla="*/ 4473365 h 4476598"/>
                  <a:gd name="connsiteX33" fmla="*/ 950445 w 1238946"/>
                  <a:gd name="connsiteY33" fmla="*/ 4476222 h 4476598"/>
                  <a:gd name="connsiteX34" fmla="*/ 66525 w 1238946"/>
                  <a:gd name="connsiteY34" fmla="*/ 4476222 h 4476598"/>
                  <a:gd name="connsiteX35" fmla="*/ 7470 w 1238946"/>
                  <a:gd name="connsiteY35" fmla="*/ 4420025 h 4476598"/>
                  <a:gd name="connsiteX36" fmla="*/ 7470 w 1238946"/>
                  <a:gd name="connsiteY36" fmla="*/ 4300010 h 4476598"/>
                  <a:gd name="connsiteX37" fmla="*/ 19244 w 1238946"/>
                  <a:gd name="connsiteY37" fmla="*/ 4262874 h 4476598"/>
                  <a:gd name="connsiteX38" fmla="*/ 0 w 1238946"/>
                  <a:gd name="connsiteY38" fmla="*/ 4262927 h 4476598"/>
                  <a:gd name="connsiteX39" fmla="*/ 0 w 1238946"/>
                  <a:gd name="connsiteY39" fmla="*/ 4176185 h 4476598"/>
                  <a:gd name="connsiteX40" fmla="*/ 20836 w 1238946"/>
                  <a:gd name="connsiteY40" fmla="*/ 4176185 h 4476598"/>
                  <a:gd name="connsiteX41" fmla="*/ 11086 w 1238946"/>
                  <a:gd name="connsiteY41" fmla="*/ 4156019 h 4476598"/>
                  <a:gd name="connsiteX42" fmla="*/ 7470 w 1238946"/>
                  <a:gd name="connsiteY42" fmla="*/ 4085697 h 4476598"/>
                  <a:gd name="connsiteX43" fmla="*/ 7470 w 1238946"/>
                  <a:gd name="connsiteY43" fmla="*/ 2642660 h 4476598"/>
                  <a:gd name="connsiteX44" fmla="*/ 8422 w 1238946"/>
                  <a:gd name="connsiteY44" fmla="*/ 319512 h 4476598"/>
                  <a:gd name="connsiteX45" fmla="*/ 34140 w 1238946"/>
                  <a:gd name="connsiteY45" fmla="*/ 224262 h 4476598"/>
                  <a:gd name="connsiteX46" fmla="*/ 122722 w 1238946"/>
                  <a:gd name="connsiteY46" fmla="*/ 134727 h 4476598"/>
                  <a:gd name="connsiteX47" fmla="*/ 243690 w 1238946"/>
                  <a:gd name="connsiteY47" fmla="*/ 6139 h 4476598"/>
                  <a:gd name="connsiteX48" fmla="*/ 248452 w 1238946"/>
                  <a:gd name="connsiteY48" fmla="*/ 5187 h 4476598"/>
                  <a:gd name="connsiteX49" fmla="*/ 377040 w 1238946"/>
                  <a:gd name="connsiteY49" fmla="*/ 108057 h 4476598"/>
                  <a:gd name="connsiteX50" fmla="*/ 502770 w 1238946"/>
                  <a:gd name="connsiteY50" fmla="*/ 218547 h 4476598"/>
                  <a:gd name="connsiteX51" fmla="*/ 576112 w 1238946"/>
                  <a:gd name="connsiteY51" fmla="*/ 149967 h 4476598"/>
                  <a:gd name="connsiteX52" fmla="*/ 679786 w 1238946"/>
                  <a:gd name="connsiteY52" fmla="*/ 82 h 4476598"/>
                  <a:gd name="connsiteX0" fmla="*/ 679786 w 1238946"/>
                  <a:gd name="connsiteY0" fmla="*/ 82 h 4476598"/>
                  <a:gd name="connsiteX1" fmla="*/ 783757 w 1238946"/>
                  <a:gd name="connsiteY1" fmla="*/ 17569 h 4476598"/>
                  <a:gd name="connsiteX2" fmla="*/ 822810 w 1238946"/>
                  <a:gd name="connsiteY2" fmla="*/ 68052 h 4476598"/>
                  <a:gd name="connsiteX3" fmla="*/ 815190 w 1238946"/>
                  <a:gd name="connsiteY3" fmla="*/ 771949 h 4476598"/>
                  <a:gd name="connsiteX4" fmla="*/ 775185 w 1238946"/>
                  <a:gd name="connsiteY4" fmla="*/ 826242 h 4476598"/>
                  <a:gd name="connsiteX5" fmla="*/ 595162 w 1238946"/>
                  <a:gd name="connsiteY5" fmla="*/ 854817 h 4476598"/>
                  <a:gd name="connsiteX6" fmla="*/ 539917 w 1238946"/>
                  <a:gd name="connsiteY6" fmla="*/ 915777 h 4476598"/>
                  <a:gd name="connsiteX7" fmla="*/ 581827 w 1238946"/>
                  <a:gd name="connsiteY7" fmla="*/ 975784 h 4476598"/>
                  <a:gd name="connsiteX8" fmla="*/ 643740 w 1238946"/>
                  <a:gd name="connsiteY8" fmla="*/ 1051984 h 4476598"/>
                  <a:gd name="connsiteX9" fmla="*/ 588495 w 1238946"/>
                  <a:gd name="connsiteY9" fmla="*/ 1173904 h 4476598"/>
                  <a:gd name="connsiteX10" fmla="*/ 556110 w 1238946"/>
                  <a:gd name="connsiteY10" fmla="*/ 1182477 h 4476598"/>
                  <a:gd name="connsiteX11" fmla="*/ 471337 w 1238946"/>
                  <a:gd name="connsiteY11" fmla="*/ 1276775 h 4476598"/>
                  <a:gd name="connsiteX12" fmla="*/ 538965 w 1238946"/>
                  <a:gd name="connsiteY12" fmla="*/ 2479782 h 4476598"/>
                  <a:gd name="connsiteX13" fmla="*/ 721845 w 1238946"/>
                  <a:gd name="connsiteY13" fmla="*/ 3111290 h 4476598"/>
                  <a:gd name="connsiteX14" fmla="*/ 801855 w 1238946"/>
                  <a:gd name="connsiteY14" fmla="*/ 3204635 h 4476598"/>
                  <a:gd name="connsiteX15" fmla="*/ 965685 w 1238946"/>
                  <a:gd name="connsiteY15" fmla="*/ 3357035 h 4476598"/>
                  <a:gd name="connsiteX16" fmla="*/ 961875 w 1238946"/>
                  <a:gd name="connsiteY16" fmla="*/ 3422757 h 4476598"/>
                  <a:gd name="connsiteX17" fmla="*/ 897105 w 1238946"/>
                  <a:gd name="connsiteY17" fmla="*/ 3480860 h 4476598"/>
                  <a:gd name="connsiteX18" fmla="*/ 798045 w 1238946"/>
                  <a:gd name="connsiteY18" fmla="*/ 3488479 h 4476598"/>
                  <a:gd name="connsiteX19" fmla="*/ 756135 w 1238946"/>
                  <a:gd name="connsiteY19" fmla="*/ 3499910 h 4476598"/>
                  <a:gd name="connsiteX20" fmla="*/ 780900 w 1238946"/>
                  <a:gd name="connsiteY20" fmla="*/ 3537057 h 4476598"/>
                  <a:gd name="connsiteX21" fmla="*/ 1072365 w 1238946"/>
                  <a:gd name="connsiteY21" fmla="*/ 3796137 h 4476598"/>
                  <a:gd name="connsiteX22" fmla="*/ 1191427 w 1238946"/>
                  <a:gd name="connsiteY22" fmla="*/ 3936154 h 4476598"/>
                  <a:gd name="connsiteX23" fmla="*/ 1184760 w 1238946"/>
                  <a:gd name="connsiteY23" fmla="*/ 4102842 h 4476598"/>
                  <a:gd name="connsiteX24" fmla="*/ 1140945 w 1238946"/>
                  <a:gd name="connsiteY24" fmla="*/ 4175232 h 4476598"/>
                  <a:gd name="connsiteX25" fmla="*/ 1138043 w 1238946"/>
                  <a:gd name="connsiteY25" fmla="*/ 4178134 h 4476598"/>
                  <a:gd name="connsiteX26" fmla="*/ 1173806 w 1238946"/>
                  <a:gd name="connsiteY26" fmla="*/ 4217381 h 4476598"/>
                  <a:gd name="connsiteX27" fmla="*/ 1191517 w 1238946"/>
                  <a:gd name="connsiteY27" fmla="*/ 4237949 h 4476598"/>
                  <a:gd name="connsiteX28" fmla="*/ 1198749 w 1238946"/>
                  <a:gd name="connsiteY28" fmla="*/ 4251032 h 4476598"/>
                  <a:gd name="connsiteX29" fmla="*/ 1210477 w 1238946"/>
                  <a:gd name="connsiteY29" fmla="*/ 4254290 h 4476598"/>
                  <a:gd name="connsiteX30" fmla="*/ 1223812 w 1238946"/>
                  <a:gd name="connsiteY30" fmla="*/ 4394308 h 4476598"/>
                  <a:gd name="connsiteX31" fmla="*/ 1119990 w 1238946"/>
                  <a:gd name="connsiteY31" fmla="*/ 4470508 h 4476598"/>
                  <a:gd name="connsiteX32" fmla="*/ 988545 w 1238946"/>
                  <a:gd name="connsiteY32" fmla="*/ 4473365 h 4476598"/>
                  <a:gd name="connsiteX33" fmla="*/ 950445 w 1238946"/>
                  <a:gd name="connsiteY33" fmla="*/ 4476222 h 4476598"/>
                  <a:gd name="connsiteX34" fmla="*/ 66525 w 1238946"/>
                  <a:gd name="connsiteY34" fmla="*/ 4476222 h 4476598"/>
                  <a:gd name="connsiteX35" fmla="*/ 7470 w 1238946"/>
                  <a:gd name="connsiteY35" fmla="*/ 4420025 h 4476598"/>
                  <a:gd name="connsiteX36" fmla="*/ 7470 w 1238946"/>
                  <a:gd name="connsiteY36" fmla="*/ 4300010 h 4476598"/>
                  <a:gd name="connsiteX37" fmla="*/ 19244 w 1238946"/>
                  <a:gd name="connsiteY37" fmla="*/ 4262874 h 4476598"/>
                  <a:gd name="connsiteX38" fmla="*/ 0 w 1238946"/>
                  <a:gd name="connsiteY38" fmla="*/ 4262927 h 4476598"/>
                  <a:gd name="connsiteX39" fmla="*/ 0 w 1238946"/>
                  <a:gd name="connsiteY39" fmla="*/ 4176185 h 4476598"/>
                  <a:gd name="connsiteX40" fmla="*/ 11086 w 1238946"/>
                  <a:gd name="connsiteY40" fmla="*/ 4156019 h 4476598"/>
                  <a:gd name="connsiteX41" fmla="*/ 7470 w 1238946"/>
                  <a:gd name="connsiteY41" fmla="*/ 4085697 h 4476598"/>
                  <a:gd name="connsiteX42" fmla="*/ 7470 w 1238946"/>
                  <a:gd name="connsiteY42" fmla="*/ 2642660 h 4476598"/>
                  <a:gd name="connsiteX43" fmla="*/ 8422 w 1238946"/>
                  <a:gd name="connsiteY43" fmla="*/ 319512 h 4476598"/>
                  <a:gd name="connsiteX44" fmla="*/ 34140 w 1238946"/>
                  <a:gd name="connsiteY44" fmla="*/ 224262 h 4476598"/>
                  <a:gd name="connsiteX45" fmla="*/ 122722 w 1238946"/>
                  <a:gd name="connsiteY45" fmla="*/ 134727 h 4476598"/>
                  <a:gd name="connsiteX46" fmla="*/ 243690 w 1238946"/>
                  <a:gd name="connsiteY46" fmla="*/ 6139 h 4476598"/>
                  <a:gd name="connsiteX47" fmla="*/ 248452 w 1238946"/>
                  <a:gd name="connsiteY47" fmla="*/ 5187 h 4476598"/>
                  <a:gd name="connsiteX48" fmla="*/ 377040 w 1238946"/>
                  <a:gd name="connsiteY48" fmla="*/ 108057 h 4476598"/>
                  <a:gd name="connsiteX49" fmla="*/ 502770 w 1238946"/>
                  <a:gd name="connsiteY49" fmla="*/ 218547 h 4476598"/>
                  <a:gd name="connsiteX50" fmla="*/ 576112 w 1238946"/>
                  <a:gd name="connsiteY50" fmla="*/ 149967 h 4476598"/>
                  <a:gd name="connsiteX51" fmla="*/ 679786 w 1238946"/>
                  <a:gd name="connsiteY51" fmla="*/ 82 h 4476598"/>
                  <a:gd name="connsiteX0" fmla="*/ 679786 w 1238946"/>
                  <a:gd name="connsiteY0" fmla="*/ 82 h 4476598"/>
                  <a:gd name="connsiteX1" fmla="*/ 783757 w 1238946"/>
                  <a:gd name="connsiteY1" fmla="*/ 17569 h 4476598"/>
                  <a:gd name="connsiteX2" fmla="*/ 822810 w 1238946"/>
                  <a:gd name="connsiteY2" fmla="*/ 68052 h 4476598"/>
                  <a:gd name="connsiteX3" fmla="*/ 815190 w 1238946"/>
                  <a:gd name="connsiteY3" fmla="*/ 771949 h 4476598"/>
                  <a:gd name="connsiteX4" fmla="*/ 775185 w 1238946"/>
                  <a:gd name="connsiteY4" fmla="*/ 826242 h 4476598"/>
                  <a:gd name="connsiteX5" fmla="*/ 595162 w 1238946"/>
                  <a:gd name="connsiteY5" fmla="*/ 854817 h 4476598"/>
                  <a:gd name="connsiteX6" fmla="*/ 539917 w 1238946"/>
                  <a:gd name="connsiteY6" fmla="*/ 915777 h 4476598"/>
                  <a:gd name="connsiteX7" fmla="*/ 581827 w 1238946"/>
                  <a:gd name="connsiteY7" fmla="*/ 975784 h 4476598"/>
                  <a:gd name="connsiteX8" fmla="*/ 643740 w 1238946"/>
                  <a:gd name="connsiteY8" fmla="*/ 1051984 h 4476598"/>
                  <a:gd name="connsiteX9" fmla="*/ 588495 w 1238946"/>
                  <a:gd name="connsiteY9" fmla="*/ 1173904 h 4476598"/>
                  <a:gd name="connsiteX10" fmla="*/ 556110 w 1238946"/>
                  <a:gd name="connsiteY10" fmla="*/ 1182477 h 4476598"/>
                  <a:gd name="connsiteX11" fmla="*/ 471337 w 1238946"/>
                  <a:gd name="connsiteY11" fmla="*/ 1276775 h 4476598"/>
                  <a:gd name="connsiteX12" fmla="*/ 538965 w 1238946"/>
                  <a:gd name="connsiteY12" fmla="*/ 2479782 h 4476598"/>
                  <a:gd name="connsiteX13" fmla="*/ 721845 w 1238946"/>
                  <a:gd name="connsiteY13" fmla="*/ 3111290 h 4476598"/>
                  <a:gd name="connsiteX14" fmla="*/ 801855 w 1238946"/>
                  <a:gd name="connsiteY14" fmla="*/ 3204635 h 4476598"/>
                  <a:gd name="connsiteX15" fmla="*/ 965685 w 1238946"/>
                  <a:gd name="connsiteY15" fmla="*/ 3357035 h 4476598"/>
                  <a:gd name="connsiteX16" fmla="*/ 961875 w 1238946"/>
                  <a:gd name="connsiteY16" fmla="*/ 3422757 h 4476598"/>
                  <a:gd name="connsiteX17" fmla="*/ 897105 w 1238946"/>
                  <a:gd name="connsiteY17" fmla="*/ 3480860 h 4476598"/>
                  <a:gd name="connsiteX18" fmla="*/ 798045 w 1238946"/>
                  <a:gd name="connsiteY18" fmla="*/ 3488479 h 4476598"/>
                  <a:gd name="connsiteX19" fmla="*/ 756135 w 1238946"/>
                  <a:gd name="connsiteY19" fmla="*/ 3499910 h 4476598"/>
                  <a:gd name="connsiteX20" fmla="*/ 780900 w 1238946"/>
                  <a:gd name="connsiteY20" fmla="*/ 3537057 h 4476598"/>
                  <a:gd name="connsiteX21" fmla="*/ 1072365 w 1238946"/>
                  <a:gd name="connsiteY21" fmla="*/ 3796137 h 4476598"/>
                  <a:gd name="connsiteX22" fmla="*/ 1191427 w 1238946"/>
                  <a:gd name="connsiteY22" fmla="*/ 3936154 h 4476598"/>
                  <a:gd name="connsiteX23" fmla="*/ 1184760 w 1238946"/>
                  <a:gd name="connsiteY23" fmla="*/ 4102842 h 4476598"/>
                  <a:gd name="connsiteX24" fmla="*/ 1140945 w 1238946"/>
                  <a:gd name="connsiteY24" fmla="*/ 4175232 h 4476598"/>
                  <a:gd name="connsiteX25" fmla="*/ 1138043 w 1238946"/>
                  <a:gd name="connsiteY25" fmla="*/ 4178134 h 4476598"/>
                  <a:gd name="connsiteX26" fmla="*/ 1173806 w 1238946"/>
                  <a:gd name="connsiteY26" fmla="*/ 4217381 h 4476598"/>
                  <a:gd name="connsiteX27" fmla="*/ 1191517 w 1238946"/>
                  <a:gd name="connsiteY27" fmla="*/ 4237949 h 4476598"/>
                  <a:gd name="connsiteX28" fmla="*/ 1198749 w 1238946"/>
                  <a:gd name="connsiteY28" fmla="*/ 4251032 h 4476598"/>
                  <a:gd name="connsiteX29" fmla="*/ 1210477 w 1238946"/>
                  <a:gd name="connsiteY29" fmla="*/ 4254290 h 4476598"/>
                  <a:gd name="connsiteX30" fmla="*/ 1223812 w 1238946"/>
                  <a:gd name="connsiteY30" fmla="*/ 4394308 h 4476598"/>
                  <a:gd name="connsiteX31" fmla="*/ 1119990 w 1238946"/>
                  <a:gd name="connsiteY31" fmla="*/ 4470508 h 4476598"/>
                  <a:gd name="connsiteX32" fmla="*/ 988545 w 1238946"/>
                  <a:gd name="connsiteY32" fmla="*/ 4473365 h 4476598"/>
                  <a:gd name="connsiteX33" fmla="*/ 950445 w 1238946"/>
                  <a:gd name="connsiteY33" fmla="*/ 4476222 h 4476598"/>
                  <a:gd name="connsiteX34" fmla="*/ 66525 w 1238946"/>
                  <a:gd name="connsiteY34" fmla="*/ 4476222 h 4476598"/>
                  <a:gd name="connsiteX35" fmla="*/ 7470 w 1238946"/>
                  <a:gd name="connsiteY35" fmla="*/ 4420025 h 4476598"/>
                  <a:gd name="connsiteX36" fmla="*/ 7470 w 1238946"/>
                  <a:gd name="connsiteY36" fmla="*/ 4300010 h 4476598"/>
                  <a:gd name="connsiteX37" fmla="*/ 19244 w 1238946"/>
                  <a:gd name="connsiteY37" fmla="*/ 4262874 h 4476598"/>
                  <a:gd name="connsiteX38" fmla="*/ 0 w 1238946"/>
                  <a:gd name="connsiteY38" fmla="*/ 4262927 h 4476598"/>
                  <a:gd name="connsiteX39" fmla="*/ 11086 w 1238946"/>
                  <a:gd name="connsiteY39" fmla="*/ 4156019 h 4476598"/>
                  <a:gd name="connsiteX40" fmla="*/ 7470 w 1238946"/>
                  <a:gd name="connsiteY40" fmla="*/ 4085697 h 4476598"/>
                  <a:gd name="connsiteX41" fmla="*/ 7470 w 1238946"/>
                  <a:gd name="connsiteY41" fmla="*/ 2642660 h 4476598"/>
                  <a:gd name="connsiteX42" fmla="*/ 8422 w 1238946"/>
                  <a:gd name="connsiteY42" fmla="*/ 319512 h 4476598"/>
                  <a:gd name="connsiteX43" fmla="*/ 34140 w 1238946"/>
                  <a:gd name="connsiteY43" fmla="*/ 224262 h 4476598"/>
                  <a:gd name="connsiteX44" fmla="*/ 122722 w 1238946"/>
                  <a:gd name="connsiteY44" fmla="*/ 134727 h 4476598"/>
                  <a:gd name="connsiteX45" fmla="*/ 243690 w 1238946"/>
                  <a:gd name="connsiteY45" fmla="*/ 6139 h 4476598"/>
                  <a:gd name="connsiteX46" fmla="*/ 248452 w 1238946"/>
                  <a:gd name="connsiteY46" fmla="*/ 5187 h 4476598"/>
                  <a:gd name="connsiteX47" fmla="*/ 377040 w 1238946"/>
                  <a:gd name="connsiteY47" fmla="*/ 108057 h 4476598"/>
                  <a:gd name="connsiteX48" fmla="*/ 502770 w 1238946"/>
                  <a:gd name="connsiteY48" fmla="*/ 218547 h 4476598"/>
                  <a:gd name="connsiteX49" fmla="*/ 576112 w 1238946"/>
                  <a:gd name="connsiteY49" fmla="*/ 149967 h 4476598"/>
                  <a:gd name="connsiteX50" fmla="*/ 679786 w 1238946"/>
                  <a:gd name="connsiteY50" fmla="*/ 82 h 4476598"/>
                  <a:gd name="connsiteX0" fmla="*/ 679786 w 1238946"/>
                  <a:gd name="connsiteY0" fmla="*/ 82 h 4476598"/>
                  <a:gd name="connsiteX1" fmla="*/ 783757 w 1238946"/>
                  <a:gd name="connsiteY1" fmla="*/ 17569 h 4476598"/>
                  <a:gd name="connsiteX2" fmla="*/ 822810 w 1238946"/>
                  <a:gd name="connsiteY2" fmla="*/ 68052 h 4476598"/>
                  <a:gd name="connsiteX3" fmla="*/ 815190 w 1238946"/>
                  <a:gd name="connsiteY3" fmla="*/ 771949 h 4476598"/>
                  <a:gd name="connsiteX4" fmla="*/ 775185 w 1238946"/>
                  <a:gd name="connsiteY4" fmla="*/ 826242 h 4476598"/>
                  <a:gd name="connsiteX5" fmla="*/ 595162 w 1238946"/>
                  <a:gd name="connsiteY5" fmla="*/ 854817 h 4476598"/>
                  <a:gd name="connsiteX6" fmla="*/ 539917 w 1238946"/>
                  <a:gd name="connsiteY6" fmla="*/ 915777 h 4476598"/>
                  <a:gd name="connsiteX7" fmla="*/ 581827 w 1238946"/>
                  <a:gd name="connsiteY7" fmla="*/ 975784 h 4476598"/>
                  <a:gd name="connsiteX8" fmla="*/ 643740 w 1238946"/>
                  <a:gd name="connsiteY8" fmla="*/ 1051984 h 4476598"/>
                  <a:gd name="connsiteX9" fmla="*/ 588495 w 1238946"/>
                  <a:gd name="connsiteY9" fmla="*/ 1173904 h 4476598"/>
                  <a:gd name="connsiteX10" fmla="*/ 556110 w 1238946"/>
                  <a:gd name="connsiteY10" fmla="*/ 1182477 h 4476598"/>
                  <a:gd name="connsiteX11" fmla="*/ 471337 w 1238946"/>
                  <a:gd name="connsiteY11" fmla="*/ 1276775 h 4476598"/>
                  <a:gd name="connsiteX12" fmla="*/ 538965 w 1238946"/>
                  <a:gd name="connsiteY12" fmla="*/ 2479782 h 4476598"/>
                  <a:gd name="connsiteX13" fmla="*/ 721845 w 1238946"/>
                  <a:gd name="connsiteY13" fmla="*/ 3111290 h 4476598"/>
                  <a:gd name="connsiteX14" fmla="*/ 801855 w 1238946"/>
                  <a:gd name="connsiteY14" fmla="*/ 3204635 h 4476598"/>
                  <a:gd name="connsiteX15" fmla="*/ 965685 w 1238946"/>
                  <a:gd name="connsiteY15" fmla="*/ 3357035 h 4476598"/>
                  <a:gd name="connsiteX16" fmla="*/ 961875 w 1238946"/>
                  <a:gd name="connsiteY16" fmla="*/ 3422757 h 4476598"/>
                  <a:gd name="connsiteX17" fmla="*/ 897105 w 1238946"/>
                  <a:gd name="connsiteY17" fmla="*/ 3480860 h 4476598"/>
                  <a:gd name="connsiteX18" fmla="*/ 798045 w 1238946"/>
                  <a:gd name="connsiteY18" fmla="*/ 3488479 h 4476598"/>
                  <a:gd name="connsiteX19" fmla="*/ 756135 w 1238946"/>
                  <a:gd name="connsiteY19" fmla="*/ 3499910 h 4476598"/>
                  <a:gd name="connsiteX20" fmla="*/ 780900 w 1238946"/>
                  <a:gd name="connsiteY20" fmla="*/ 3537057 h 4476598"/>
                  <a:gd name="connsiteX21" fmla="*/ 1072365 w 1238946"/>
                  <a:gd name="connsiteY21" fmla="*/ 3796137 h 4476598"/>
                  <a:gd name="connsiteX22" fmla="*/ 1191427 w 1238946"/>
                  <a:gd name="connsiteY22" fmla="*/ 3936154 h 4476598"/>
                  <a:gd name="connsiteX23" fmla="*/ 1184760 w 1238946"/>
                  <a:gd name="connsiteY23" fmla="*/ 4102842 h 4476598"/>
                  <a:gd name="connsiteX24" fmla="*/ 1140945 w 1238946"/>
                  <a:gd name="connsiteY24" fmla="*/ 4175232 h 4476598"/>
                  <a:gd name="connsiteX25" fmla="*/ 1138043 w 1238946"/>
                  <a:gd name="connsiteY25" fmla="*/ 4178134 h 4476598"/>
                  <a:gd name="connsiteX26" fmla="*/ 1173806 w 1238946"/>
                  <a:gd name="connsiteY26" fmla="*/ 4217381 h 4476598"/>
                  <a:gd name="connsiteX27" fmla="*/ 1191517 w 1238946"/>
                  <a:gd name="connsiteY27" fmla="*/ 4237949 h 4476598"/>
                  <a:gd name="connsiteX28" fmla="*/ 1198749 w 1238946"/>
                  <a:gd name="connsiteY28" fmla="*/ 4251032 h 4476598"/>
                  <a:gd name="connsiteX29" fmla="*/ 1210477 w 1238946"/>
                  <a:gd name="connsiteY29" fmla="*/ 4254290 h 4476598"/>
                  <a:gd name="connsiteX30" fmla="*/ 1223812 w 1238946"/>
                  <a:gd name="connsiteY30" fmla="*/ 4394308 h 4476598"/>
                  <a:gd name="connsiteX31" fmla="*/ 1119990 w 1238946"/>
                  <a:gd name="connsiteY31" fmla="*/ 4470508 h 4476598"/>
                  <a:gd name="connsiteX32" fmla="*/ 988545 w 1238946"/>
                  <a:gd name="connsiteY32" fmla="*/ 4473365 h 4476598"/>
                  <a:gd name="connsiteX33" fmla="*/ 950445 w 1238946"/>
                  <a:gd name="connsiteY33" fmla="*/ 4476222 h 4476598"/>
                  <a:gd name="connsiteX34" fmla="*/ 66525 w 1238946"/>
                  <a:gd name="connsiteY34" fmla="*/ 4476222 h 4476598"/>
                  <a:gd name="connsiteX35" fmla="*/ 7470 w 1238946"/>
                  <a:gd name="connsiteY35" fmla="*/ 4420025 h 4476598"/>
                  <a:gd name="connsiteX36" fmla="*/ 7470 w 1238946"/>
                  <a:gd name="connsiteY36" fmla="*/ 4300010 h 4476598"/>
                  <a:gd name="connsiteX37" fmla="*/ 19244 w 1238946"/>
                  <a:gd name="connsiteY37" fmla="*/ 4262874 h 4476598"/>
                  <a:gd name="connsiteX38" fmla="*/ 0 w 1238946"/>
                  <a:gd name="connsiteY38" fmla="*/ 4262927 h 4476598"/>
                  <a:gd name="connsiteX39" fmla="*/ 7470 w 1238946"/>
                  <a:gd name="connsiteY39" fmla="*/ 4085697 h 4476598"/>
                  <a:gd name="connsiteX40" fmla="*/ 7470 w 1238946"/>
                  <a:gd name="connsiteY40" fmla="*/ 2642660 h 4476598"/>
                  <a:gd name="connsiteX41" fmla="*/ 8422 w 1238946"/>
                  <a:gd name="connsiteY41" fmla="*/ 319512 h 4476598"/>
                  <a:gd name="connsiteX42" fmla="*/ 34140 w 1238946"/>
                  <a:gd name="connsiteY42" fmla="*/ 224262 h 4476598"/>
                  <a:gd name="connsiteX43" fmla="*/ 122722 w 1238946"/>
                  <a:gd name="connsiteY43" fmla="*/ 134727 h 4476598"/>
                  <a:gd name="connsiteX44" fmla="*/ 243690 w 1238946"/>
                  <a:gd name="connsiteY44" fmla="*/ 6139 h 4476598"/>
                  <a:gd name="connsiteX45" fmla="*/ 248452 w 1238946"/>
                  <a:gd name="connsiteY45" fmla="*/ 5187 h 4476598"/>
                  <a:gd name="connsiteX46" fmla="*/ 377040 w 1238946"/>
                  <a:gd name="connsiteY46" fmla="*/ 108057 h 4476598"/>
                  <a:gd name="connsiteX47" fmla="*/ 502770 w 1238946"/>
                  <a:gd name="connsiteY47" fmla="*/ 218547 h 4476598"/>
                  <a:gd name="connsiteX48" fmla="*/ 576112 w 1238946"/>
                  <a:gd name="connsiteY48" fmla="*/ 149967 h 4476598"/>
                  <a:gd name="connsiteX49" fmla="*/ 679786 w 1238946"/>
                  <a:gd name="connsiteY49" fmla="*/ 82 h 4476598"/>
                  <a:gd name="connsiteX0" fmla="*/ 675412 w 1234572"/>
                  <a:gd name="connsiteY0" fmla="*/ 82 h 4476598"/>
                  <a:gd name="connsiteX1" fmla="*/ 779383 w 1234572"/>
                  <a:gd name="connsiteY1" fmla="*/ 17569 h 4476598"/>
                  <a:gd name="connsiteX2" fmla="*/ 818436 w 1234572"/>
                  <a:gd name="connsiteY2" fmla="*/ 68052 h 4476598"/>
                  <a:gd name="connsiteX3" fmla="*/ 810816 w 1234572"/>
                  <a:gd name="connsiteY3" fmla="*/ 771949 h 4476598"/>
                  <a:gd name="connsiteX4" fmla="*/ 770811 w 1234572"/>
                  <a:gd name="connsiteY4" fmla="*/ 826242 h 4476598"/>
                  <a:gd name="connsiteX5" fmla="*/ 590788 w 1234572"/>
                  <a:gd name="connsiteY5" fmla="*/ 854817 h 4476598"/>
                  <a:gd name="connsiteX6" fmla="*/ 535543 w 1234572"/>
                  <a:gd name="connsiteY6" fmla="*/ 915777 h 4476598"/>
                  <a:gd name="connsiteX7" fmla="*/ 577453 w 1234572"/>
                  <a:gd name="connsiteY7" fmla="*/ 975784 h 4476598"/>
                  <a:gd name="connsiteX8" fmla="*/ 639366 w 1234572"/>
                  <a:gd name="connsiteY8" fmla="*/ 1051984 h 4476598"/>
                  <a:gd name="connsiteX9" fmla="*/ 584121 w 1234572"/>
                  <a:gd name="connsiteY9" fmla="*/ 1173904 h 4476598"/>
                  <a:gd name="connsiteX10" fmla="*/ 551736 w 1234572"/>
                  <a:gd name="connsiteY10" fmla="*/ 1182477 h 4476598"/>
                  <a:gd name="connsiteX11" fmla="*/ 466963 w 1234572"/>
                  <a:gd name="connsiteY11" fmla="*/ 1276775 h 4476598"/>
                  <a:gd name="connsiteX12" fmla="*/ 534591 w 1234572"/>
                  <a:gd name="connsiteY12" fmla="*/ 2479782 h 4476598"/>
                  <a:gd name="connsiteX13" fmla="*/ 717471 w 1234572"/>
                  <a:gd name="connsiteY13" fmla="*/ 3111290 h 4476598"/>
                  <a:gd name="connsiteX14" fmla="*/ 797481 w 1234572"/>
                  <a:gd name="connsiteY14" fmla="*/ 3204635 h 4476598"/>
                  <a:gd name="connsiteX15" fmla="*/ 961311 w 1234572"/>
                  <a:gd name="connsiteY15" fmla="*/ 3357035 h 4476598"/>
                  <a:gd name="connsiteX16" fmla="*/ 957501 w 1234572"/>
                  <a:gd name="connsiteY16" fmla="*/ 3422757 h 4476598"/>
                  <a:gd name="connsiteX17" fmla="*/ 892731 w 1234572"/>
                  <a:gd name="connsiteY17" fmla="*/ 3480860 h 4476598"/>
                  <a:gd name="connsiteX18" fmla="*/ 793671 w 1234572"/>
                  <a:gd name="connsiteY18" fmla="*/ 3488479 h 4476598"/>
                  <a:gd name="connsiteX19" fmla="*/ 751761 w 1234572"/>
                  <a:gd name="connsiteY19" fmla="*/ 3499910 h 4476598"/>
                  <a:gd name="connsiteX20" fmla="*/ 776526 w 1234572"/>
                  <a:gd name="connsiteY20" fmla="*/ 3537057 h 4476598"/>
                  <a:gd name="connsiteX21" fmla="*/ 1067991 w 1234572"/>
                  <a:gd name="connsiteY21" fmla="*/ 3796137 h 4476598"/>
                  <a:gd name="connsiteX22" fmla="*/ 1187053 w 1234572"/>
                  <a:gd name="connsiteY22" fmla="*/ 3936154 h 4476598"/>
                  <a:gd name="connsiteX23" fmla="*/ 1180386 w 1234572"/>
                  <a:gd name="connsiteY23" fmla="*/ 4102842 h 4476598"/>
                  <a:gd name="connsiteX24" fmla="*/ 1136571 w 1234572"/>
                  <a:gd name="connsiteY24" fmla="*/ 4175232 h 4476598"/>
                  <a:gd name="connsiteX25" fmla="*/ 1133669 w 1234572"/>
                  <a:gd name="connsiteY25" fmla="*/ 4178134 h 4476598"/>
                  <a:gd name="connsiteX26" fmla="*/ 1169432 w 1234572"/>
                  <a:gd name="connsiteY26" fmla="*/ 4217381 h 4476598"/>
                  <a:gd name="connsiteX27" fmla="*/ 1187143 w 1234572"/>
                  <a:gd name="connsiteY27" fmla="*/ 4237949 h 4476598"/>
                  <a:gd name="connsiteX28" fmla="*/ 1194375 w 1234572"/>
                  <a:gd name="connsiteY28" fmla="*/ 4251032 h 4476598"/>
                  <a:gd name="connsiteX29" fmla="*/ 1206103 w 1234572"/>
                  <a:gd name="connsiteY29" fmla="*/ 4254290 h 4476598"/>
                  <a:gd name="connsiteX30" fmla="*/ 1219438 w 1234572"/>
                  <a:gd name="connsiteY30" fmla="*/ 4394308 h 4476598"/>
                  <a:gd name="connsiteX31" fmla="*/ 1115616 w 1234572"/>
                  <a:gd name="connsiteY31" fmla="*/ 4470508 h 4476598"/>
                  <a:gd name="connsiteX32" fmla="*/ 984171 w 1234572"/>
                  <a:gd name="connsiteY32" fmla="*/ 4473365 h 4476598"/>
                  <a:gd name="connsiteX33" fmla="*/ 946071 w 1234572"/>
                  <a:gd name="connsiteY33" fmla="*/ 4476222 h 4476598"/>
                  <a:gd name="connsiteX34" fmla="*/ 62151 w 1234572"/>
                  <a:gd name="connsiteY34" fmla="*/ 4476222 h 4476598"/>
                  <a:gd name="connsiteX35" fmla="*/ 3096 w 1234572"/>
                  <a:gd name="connsiteY35" fmla="*/ 4420025 h 4476598"/>
                  <a:gd name="connsiteX36" fmla="*/ 3096 w 1234572"/>
                  <a:gd name="connsiteY36" fmla="*/ 4300010 h 4476598"/>
                  <a:gd name="connsiteX37" fmla="*/ 14870 w 1234572"/>
                  <a:gd name="connsiteY37" fmla="*/ 4262874 h 4476598"/>
                  <a:gd name="connsiteX38" fmla="*/ 3096 w 1234572"/>
                  <a:gd name="connsiteY38" fmla="*/ 4085697 h 4476598"/>
                  <a:gd name="connsiteX39" fmla="*/ 3096 w 1234572"/>
                  <a:gd name="connsiteY39" fmla="*/ 2642660 h 4476598"/>
                  <a:gd name="connsiteX40" fmla="*/ 4048 w 1234572"/>
                  <a:gd name="connsiteY40" fmla="*/ 319512 h 4476598"/>
                  <a:gd name="connsiteX41" fmla="*/ 29766 w 1234572"/>
                  <a:gd name="connsiteY41" fmla="*/ 224262 h 4476598"/>
                  <a:gd name="connsiteX42" fmla="*/ 118348 w 1234572"/>
                  <a:gd name="connsiteY42" fmla="*/ 134727 h 4476598"/>
                  <a:gd name="connsiteX43" fmla="*/ 239316 w 1234572"/>
                  <a:gd name="connsiteY43" fmla="*/ 6139 h 4476598"/>
                  <a:gd name="connsiteX44" fmla="*/ 244078 w 1234572"/>
                  <a:gd name="connsiteY44" fmla="*/ 5187 h 4476598"/>
                  <a:gd name="connsiteX45" fmla="*/ 372666 w 1234572"/>
                  <a:gd name="connsiteY45" fmla="*/ 108057 h 4476598"/>
                  <a:gd name="connsiteX46" fmla="*/ 498396 w 1234572"/>
                  <a:gd name="connsiteY46" fmla="*/ 218547 h 4476598"/>
                  <a:gd name="connsiteX47" fmla="*/ 571738 w 1234572"/>
                  <a:gd name="connsiteY47" fmla="*/ 149967 h 4476598"/>
                  <a:gd name="connsiteX48" fmla="*/ 675412 w 1234572"/>
                  <a:gd name="connsiteY48" fmla="*/ 82 h 4476598"/>
                  <a:gd name="connsiteX0" fmla="*/ 675412 w 1234572"/>
                  <a:gd name="connsiteY0" fmla="*/ 82 h 4476598"/>
                  <a:gd name="connsiteX1" fmla="*/ 779383 w 1234572"/>
                  <a:gd name="connsiteY1" fmla="*/ 17569 h 4476598"/>
                  <a:gd name="connsiteX2" fmla="*/ 818436 w 1234572"/>
                  <a:gd name="connsiteY2" fmla="*/ 68052 h 4476598"/>
                  <a:gd name="connsiteX3" fmla="*/ 810816 w 1234572"/>
                  <a:gd name="connsiteY3" fmla="*/ 771949 h 4476598"/>
                  <a:gd name="connsiteX4" fmla="*/ 770811 w 1234572"/>
                  <a:gd name="connsiteY4" fmla="*/ 826242 h 4476598"/>
                  <a:gd name="connsiteX5" fmla="*/ 590788 w 1234572"/>
                  <a:gd name="connsiteY5" fmla="*/ 854817 h 4476598"/>
                  <a:gd name="connsiteX6" fmla="*/ 535543 w 1234572"/>
                  <a:gd name="connsiteY6" fmla="*/ 915777 h 4476598"/>
                  <a:gd name="connsiteX7" fmla="*/ 577453 w 1234572"/>
                  <a:gd name="connsiteY7" fmla="*/ 975784 h 4476598"/>
                  <a:gd name="connsiteX8" fmla="*/ 639366 w 1234572"/>
                  <a:gd name="connsiteY8" fmla="*/ 1051984 h 4476598"/>
                  <a:gd name="connsiteX9" fmla="*/ 584121 w 1234572"/>
                  <a:gd name="connsiteY9" fmla="*/ 1173904 h 4476598"/>
                  <a:gd name="connsiteX10" fmla="*/ 551736 w 1234572"/>
                  <a:gd name="connsiteY10" fmla="*/ 1182477 h 4476598"/>
                  <a:gd name="connsiteX11" fmla="*/ 466963 w 1234572"/>
                  <a:gd name="connsiteY11" fmla="*/ 1276775 h 4476598"/>
                  <a:gd name="connsiteX12" fmla="*/ 534591 w 1234572"/>
                  <a:gd name="connsiteY12" fmla="*/ 2479782 h 4476598"/>
                  <a:gd name="connsiteX13" fmla="*/ 717471 w 1234572"/>
                  <a:gd name="connsiteY13" fmla="*/ 3111290 h 4476598"/>
                  <a:gd name="connsiteX14" fmla="*/ 797481 w 1234572"/>
                  <a:gd name="connsiteY14" fmla="*/ 3204635 h 4476598"/>
                  <a:gd name="connsiteX15" fmla="*/ 961311 w 1234572"/>
                  <a:gd name="connsiteY15" fmla="*/ 3357035 h 4476598"/>
                  <a:gd name="connsiteX16" fmla="*/ 957501 w 1234572"/>
                  <a:gd name="connsiteY16" fmla="*/ 3422757 h 4476598"/>
                  <a:gd name="connsiteX17" fmla="*/ 892731 w 1234572"/>
                  <a:gd name="connsiteY17" fmla="*/ 3480860 h 4476598"/>
                  <a:gd name="connsiteX18" fmla="*/ 793671 w 1234572"/>
                  <a:gd name="connsiteY18" fmla="*/ 3488479 h 4476598"/>
                  <a:gd name="connsiteX19" fmla="*/ 751761 w 1234572"/>
                  <a:gd name="connsiteY19" fmla="*/ 3499910 h 4476598"/>
                  <a:gd name="connsiteX20" fmla="*/ 776526 w 1234572"/>
                  <a:gd name="connsiteY20" fmla="*/ 3537057 h 4476598"/>
                  <a:gd name="connsiteX21" fmla="*/ 1067991 w 1234572"/>
                  <a:gd name="connsiteY21" fmla="*/ 3796137 h 4476598"/>
                  <a:gd name="connsiteX22" fmla="*/ 1187053 w 1234572"/>
                  <a:gd name="connsiteY22" fmla="*/ 3936154 h 4476598"/>
                  <a:gd name="connsiteX23" fmla="*/ 1180386 w 1234572"/>
                  <a:gd name="connsiteY23" fmla="*/ 4102842 h 4476598"/>
                  <a:gd name="connsiteX24" fmla="*/ 1136571 w 1234572"/>
                  <a:gd name="connsiteY24" fmla="*/ 4175232 h 4476598"/>
                  <a:gd name="connsiteX25" fmla="*/ 1133669 w 1234572"/>
                  <a:gd name="connsiteY25" fmla="*/ 4178134 h 4476598"/>
                  <a:gd name="connsiteX26" fmla="*/ 1169432 w 1234572"/>
                  <a:gd name="connsiteY26" fmla="*/ 4217381 h 4476598"/>
                  <a:gd name="connsiteX27" fmla="*/ 1187143 w 1234572"/>
                  <a:gd name="connsiteY27" fmla="*/ 4237949 h 4476598"/>
                  <a:gd name="connsiteX28" fmla="*/ 1194375 w 1234572"/>
                  <a:gd name="connsiteY28" fmla="*/ 4251032 h 4476598"/>
                  <a:gd name="connsiteX29" fmla="*/ 1206103 w 1234572"/>
                  <a:gd name="connsiteY29" fmla="*/ 4254290 h 4476598"/>
                  <a:gd name="connsiteX30" fmla="*/ 1219438 w 1234572"/>
                  <a:gd name="connsiteY30" fmla="*/ 4394308 h 4476598"/>
                  <a:gd name="connsiteX31" fmla="*/ 1115616 w 1234572"/>
                  <a:gd name="connsiteY31" fmla="*/ 4470508 h 4476598"/>
                  <a:gd name="connsiteX32" fmla="*/ 984171 w 1234572"/>
                  <a:gd name="connsiteY32" fmla="*/ 4473365 h 4476598"/>
                  <a:gd name="connsiteX33" fmla="*/ 946071 w 1234572"/>
                  <a:gd name="connsiteY33" fmla="*/ 4476222 h 4476598"/>
                  <a:gd name="connsiteX34" fmla="*/ 62151 w 1234572"/>
                  <a:gd name="connsiteY34" fmla="*/ 4476222 h 4476598"/>
                  <a:gd name="connsiteX35" fmla="*/ 3096 w 1234572"/>
                  <a:gd name="connsiteY35" fmla="*/ 4420025 h 4476598"/>
                  <a:gd name="connsiteX36" fmla="*/ 3096 w 1234572"/>
                  <a:gd name="connsiteY36" fmla="*/ 4300010 h 4476598"/>
                  <a:gd name="connsiteX37" fmla="*/ 3096 w 1234572"/>
                  <a:gd name="connsiteY37" fmla="*/ 4085697 h 4476598"/>
                  <a:gd name="connsiteX38" fmla="*/ 3096 w 1234572"/>
                  <a:gd name="connsiteY38" fmla="*/ 2642660 h 4476598"/>
                  <a:gd name="connsiteX39" fmla="*/ 4048 w 1234572"/>
                  <a:gd name="connsiteY39" fmla="*/ 319512 h 4476598"/>
                  <a:gd name="connsiteX40" fmla="*/ 29766 w 1234572"/>
                  <a:gd name="connsiteY40" fmla="*/ 224262 h 4476598"/>
                  <a:gd name="connsiteX41" fmla="*/ 118348 w 1234572"/>
                  <a:gd name="connsiteY41" fmla="*/ 134727 h 4476598"/>
                  <a:gd name="connsiteX42" fmla="*/ 239316 w 1234572"/>
                  <a:gd name="connsiteY42" fmla="*/ 6139 h 4476598"/>
                  <a:gd name="connsiteX43" fmla="*/ 244078 w 1234572"/>
                  <a:gd name="connsiteY43" fmla="*/ 5187 h 4476598"/>
                  <a:gd name="connsiteX44" fmla="*/ 372666 w 1234572"/>
                  <a:gd name="connsiteY44" fmla="*/ 108057 h 4476598"/>
                  <a:gd name="connsiteX45" fmla="*/ 498396 w 1234572"/>
                  <a:gd name="connsiteY45" fmla="*/ 218547 h 4476598"/>
                  <a:gd name="connsiteX46" fmla="*/ 571738 w 1234572"/>
                  <a:gd name="connsiteY46" fmla="*/ 149967 h 4476598"/>
                  <a:gd name="connsiteX47" fmla="*/ 675412 w 1234572"/>
                  <a:gd name="connsiteY47" fmla="*/ 82 h 4476598"/>
                  <a:gd name="connsiteX0" fmla="*/ 676690 w 1235850"/>
                  <a:gd name="connsiteY0" fmla="*/ 82 h 4476631"/>
                  <a:gd name="connsiteX1" fmla="*/ 780661 w 1235850"/>
                  <a:gd name="connsiteY1" fmla="*/ 17569 h 4476631"/>
                  <a:gd name="connsiteX2" fmla="*/ 819714 w 1235850"/>
                  <a:gd name="connsiteY2" fmla="*/ 68052 h 4476631"/>
                  <a:gd name="connsiteX3" fmla="*/ 812094 w 1235850"/>
                  <a:gd name="connsiteY3" fmla="*/ 771949 h 4476631"/>
                  <a:gd name="connsiteX4" fmla="*/ 772089 w 1235850"/>
                  <a:gd name="connsiteY4" fmla="*/ 826242 h 4476631"/>
                  <a:gd name="connsiteX5" fmla="*/ 592066 w 1235850"/>
                  <a:gd name="connsiteY5" fmla="*/ 854817 h 4476631"/>
                  <a:gd name="connsiteX6" fmla="*/ 536821 w 1235850"/>
                  <a:gd name="connsiteY6" fmla="*/ 915777 h 4476631"/>
                  <a:gd name="connsiteX7" fmla="*/ 578731 w 1235850"/>
                  <a:gd name="connsiteY7" fmla="*/ 975784 h 4476631"/>
                  <a:gd name="connsiteX8" fmla="*/ 640644 w 1235850"/>
                  <a:gd name="connsiteY8" fmla="*/ 1051984 h 4476631"/>
                  <a:gd name="connsiteX9" fmla="*/ 585399 w 1235850"/>
                  <a:gd name="connsiteY9" fmla="*/ 1173904 h 4476631"/>
                  <a:gd name="connsiteX10" fmla="*/ 553014 w 1235850"/>
                  <a:gd name="connsiteY10" fmla="*/ 1182477 h 4476631"/>
                  <a:gd name="connsiteX11" fmla="*/ 468241 w 1235850"/>
                  <a:gd name="connsiteY11" fmla="*/ 1276775 h 4476631"/>
                  <a:gd name="connsiteX12" fmla="*/ 535869 w 1235850"/>
                  <a:gd name="connsiteY12" fmla="*/ 2479782 h 4476631"/>
                  <a:gd name="connsiteX13" fmla="*/ 718749 w 1235850"/>
                  <a:gd name="connsiteY13" fmla="*/ 3111290 h 4476631"/>
                  <a:gd name="connsiteX14" fmla="*/ 798759 w 1235850"/>
                  <a:gd name="connsiteY14" fmla="*/ 3204635 h 4476631"/>
                  <a:gd name="connsiteX15" fmla="*/ 962589 w 1235850"/>
                  <a:gd name="connsiteY15" fmla="*/ 3357035 h 4476631"/>
                  <a:gd name="connsiteX16" fmla="*/ 958779 w 1235850"/>
                  <a:gd name="connsiteY16" fmla="*/ 3422757 h 4476631"/>
                  <a:gd name="connsiteX17" fmla="*/ 894009 w 1235850"/>
                  <a:gd name="connsiteY17" fmla="*/ 3480860 h 4476631"/>
                  <a:gd name="connsiteX18" fmla="*/ 794949 w 1235850"/>
                  <a:gd name="connsiteY18" fmla="*/ 3488479 h 4476631"/>
                  <a:gd name="connsiteX19" fmla="*/ 753039 w 1235850"/>
                  <a:gd name="connsiteY19" fmla="*/ 3499910 h 4476631"/>
                  <a:gd name="connsiteX20" fmla="*/ 777804 w 1235850"/>
                  <a:gd name="connsiteY20" fmla="*/ 3537057 h 4476631"/>
                  <a:gd name="connsiteX21" fmla="*/ 1069269 w 1235850"/>
                  <a:gd name="connsiteY21" fmla="*/ 3796137 h 4476631"/>
                  <a:gd name="connsiteX22" fmla="*/ 1188331 w 1235850"/>
                  <a:gd name="connsiteY22" fmla="*/ 3936154 h 4476631"/>
                  <a:gd name="connsiteX23" fmla="*/ 1181664 w 1235850"/>
                  <a:gd name="connsiteY23" fmla="*/ 4102842 h 4476631"/>
                  <a:gd name="connsiteX24" fmla="*/ 1137849 w 1235850"/>
                  <a:gd name="connsiteY24" fmla="*/ 4175232 h 4476631"/>
                  <a:gd name="connsiteX25" fmla="*/ 1134947 w 1235850"/>
                  <a:gd name="connsiteY25" fmla="*/ 4178134 h 4476631"/>
                  <a:gd name="connsiteX26" fmla="*/ 1170710 w 1235850"/>
                  <a:gd name="connsiteY26" fmla="*/ 4217381 h 4476631"/>
                  <a:gd name="connsiteX27" fmla="*/ 1188421 w 1235850"/>
                  <a:gd name="connsiteY27" fmla="*/ 4237949 h 4476631"/>
                  <a:gd name="connsiteX28" fmla="*/ 1195653 w 1235850"/>
                  <a:gd name="connsiteY28" fmla="*/ 4251032 h 4476631"/>
                  <a:gd name="connsiteX29" fmla="*/ 1207381 w 1235850"/>
                  <a:gd name="connsiteY29" fmla="*/ 4254290 h 4476631"/>
                  <a:gd name="connsiteX30" fmla="*/ 1220716 w 1235850"/>
                  <a:gd name="connsiteY30" fmla="*/ 4394308 h 4476631"/>
                  <a:gd name="connsiteX31" fmla="*/ 1116894 w 1235850"/>
                  <a:gd name="connsiteY31" fmla="*/ 4470508 h 4476631"/>
                  <a:gd name="connsiteX32" fmla="*/ 985449 w 1235850"/>
                  <a:gd name="connsiteY32" fmla="*/ 4473365 h 4476631"/>
                  <a:gd name="connsiteX33" fmla="*/ 947349 w 1235850"/>
                  <a:gd name="connsiteY33" fmla="*/ 4476222 h 4476631"/>
                  <a:gd name="connsiteX34" fmla="*/ 63429 w 1235850"/>
                  <a:gd name="connsiteY34" fmla="*/ 4476222 h 4476631"/>
                  <a:gd name="connsiteX35" fmla="*/ 4374 w 1235850"/>
                  <a:gd name="connsiteY35" fmla="*/ 4420025 h 4476631"/>
                  <a:gd name="connsiteX36" fmla="*/ 4374 w 1235850"/>
                  <a:gd name="connsiteY36" fmla="*/ 4085697 h 4476631"/>
                  <a:gd name="connsiteX37" fmla="*/ 4374 w 1235850"/>
                  <a:gd name="connsiteY37" fmla="*/ 2642660 h 4476631"/>
                  <a:gd name="connsiteX38" fmla="*/ 5326 w 1235850"/>
                  <a:gd name="connsiteY38" fmla="*/ 319512 h 4476631"/>
                  <a:gd name="connsiteX39" fmla="*/ 31044 w 1235850"/>
                  <a:gd name="connsiteY39" fmla="*/ 224262 h 4476631"/>
                  <a:gd name="connsiteX40" fmla="*/ 119626 w 1235850"/>
                  <a:gd name="connsiteY40" fmla="*/ 134727 h 4476631"/>
                  <a:gd name="connsiteX41" fmla="*/ 240594 w 1235850"/>
                  <a:gd name="connsiteY41" fmla="*/ 6139 h 4476631"/>
                  <a:gd name="connsiteX42" fmla="*/ 245356 w 1235850"/>
                  <a:gd name="connsiteY42" fmla="*/ 5187 h 4476631"/>
                  <a:gd name="connsiteX43" fmla="*/ 373944 w 1235850"/>
                  <a:gd name="connsiteY43" fmla="*/ 108057 h 4476631"/>
                  <a:gd name="connsiteX44" fmla="*/ 499674 w 1235850"/>
                  <a:gd name="connsiteY44" fmla="*/ 218547 h 4476631"/>
                  <a:gd name="connsiteX45" fmla="*/ 573016 w 1235850"/>
                  <a:gd name="connsiteY45" fmla="*/ 149967 h 4476631"/>
                  <a:gd name="connsiteX46" fmla="*/ 676690 w 1235850"/>
                  <a:gd name="connsiteY46" fmla="*/ 82 h 4476631"/>
                  <a:gd name="connsiteX0" fmla="*/ 676725 w 1235885"/>
                  <a:gd name="connsiteY0" fmla="*/ 82 h 4572118"/>
                  <a:gd name="connsiteX1" fmla="*/ 780696 w 1235885"/>
                  <a:gd name="connsiteY1" fmla="*/ 17569 h 4572118"/>
                  <a:gd name="connsiteX2" fmla="*/ 819749 w 1235885"/>
                  <a:gd name="connsiteY2" fmla="*/ 68052 h 4572118"/>
                  <a:gd name="connsiteX3" fmla="*/ 812129 w 1235885"/>
                  <a:gd name="connsiteY3" fmla="*/ 771949 h 4572118"/>
                  <a:gd name="connsiteX4" fmla="*/ 772124 w 1235885"/>
                  <a:gd name="connsiteY4" fmla="*/ 826242 h 4572118"/>
                  <a:gd name="connsiteX5" fmla="*/ 592101 w 1235885"/>
                  <a:gd name="connsiteY5" fmla="*/ 854817 h 4572118"/>
                  <a:gd name="connsiteX6" fmla="*/ 536856 w 1235885"/>
                  <a:gd name="connsiteY6" fmla="*/ 915777 h 4572118"/>
                  <a:gd name="connsiteX7" fmla="*/ 578766 w 1235885"/>
                  <a:gd name="connsiteY7" fmla="*/ 975784 h 4572118"/>
                  <a:gd name="connsiteX8" fmla="*/ 640679 w 1235885"/>
                  <a:gd name="connsiteY8" fmla="*/ 1051984 h 4572118"/>
                  <a:gd name="connsiteX9" fmla="*/ 585434 w 1235885"/>
                  <a:gd name="connsiteY9" fmla="*/ 1173904 h 4572118"/>
                  <a:gd name="connsiteX10" fmla="*/ 553049 w 1235885"/>
                  <a:gd name="connsiteY10" fmla="*/ 1182477 h 4572118"/>
                  <a:gd name="connsiteX11" fmla="*/ 468276 w 1235885"/>
                  <a:gd name="connsiteY11" fmla="*/ 1276775 h 4572118"/>
                  <a:gd name="connsiteX12" fmla="*/ 535904 w 1235885"/>
                  <a:gd name="connsiteY12" fmla="*/ 2479782 h 4572118"/>
                  <a:gd name="connsiteX13" fmla="*/ 718784 w 1235885"/>
                  <a:gd name="connsiteY13" fmla="*/ 3111290 h 4572118"/>
                  <a:gd name="connsiteX14" fmla="*/ 798794 w 1235885"/>
                  <a:gd name="connsiteY14" fmla="*/ 3204635 h 4572118"/>
                  <a:gd name="connsiteX15" fmla="*/ 962624 w 1235885"/>
                  <a:gd name="connsiteY15" fmla="*/ 3357035 h 4572118"/>
                  <a:gd name="connsiteX16" fmla="*/ 958814 w 1235885"/>
                  <a:gd name="connsiteY16" fmla="*/ 3422757 h 4572118"/>
                  <a:gd name="connsiteX17" fmla="*/ 894044 w 1235885"/>
                  <a:gd name="connsiteY17" fmla="*/ 3480860 h 4572118"/>
                  <a:gd name="connsiteX18" fmla="*/ 794984 w 1235885"/>
                  <a:gd name="connsiteY18" fmla="*/ 3488479 h 4572118"/>
                  <a:gd name="connsiteX19" fmla="*/ 753074 w 1235885"/>
                  <a:gd name="connsiteY19" fmla="*/ 3499910 h 4572118"/>
                  <a:gd name="connsiteX20" fmla="*/ 777839 w 1235885"/>
                  <a:gd name="connsiteY20" fmla="*/ 3537057 h 4572118"/>
                  <a:gd name="connsiteX21" fmla="*/ 1069304 w 1235885"/>
                  <a:gd name="connsiteY21" fmla="*/ 3796137 h 4572118"/>
                  <a:gd name="connsiteX22" fmla="*/ 1188366 w 1235885"/>
                  <a:gd name="connsiteY22" fmla="*/ 3936154 h 4572118"/>
                  <a:gd name="connsiteX23" fmla="*/ 1181699 w 1235885"/>
                  <a:gd name="connsiteY23" fmla="*/ 4102842 h 4572118"/>
                  <a:gd name="connsiteX24" fmla="*/ 1137884 w 1235885"/>
                  <a:gd name="connsiteY24" fmla="*/ 4175232 h 4572118"/>
                  <a:gd name="connsiteX25" fmla="*/ 1134982 w 1235885"/>
                  <a:gd name="connsiteY25" fmla="*/ 4178134 h 4572118"/>
                  <a:gd name="connsiteX26" fmla="*/ 1170745 w 1235885"/>
                  <a:gd name="connsiteY26" fmla="*/ 4217381 h 4572118"/>
                  <a:gd name="connsiteX27" fmla="*/ 1188456 w 1235885"/>
                  <a:gd name="connsiteY27" fmla="*/ 4237949 h 4572118"/>
                  <a:gd name="connsiteX28" fmla="*/ 1195688 w 1235885"/>
                  <a:gd name="connsiteY28" fmla="*/ 4251032 h 4572118"/>
                  <a:gd name="connsiteX29" fmla="*/ 1207416 w 1235885"/>
                  <a:gd name="connsiteY29" fmla="*/ 4254290 h 4572118"/>
                  <a:gd name="connsiteX30" fmla="*/ 1220751 w 1235885"/>
                  <a:gd name="connsiteY30" fmla="*/ 4394308 h 4572118"/>
                  <a:gd name="connsiteX31" fmla="*/ 1116929 w 1235885"/>
                  <a:gd name="connsiteY31" fmla="*/ 4470508 h 4572118"/>
                  <a:gd name="connsiteX32" fmla="*/ 985484 w 1235885"/>
                  <a:gd name="connsiteY32" fmla="*/ 4473365 h 4572118"/>
                  <a:gd name="connsiteX33" fmla="*/ 947384 w 1235885"/>
                  <a:gd name="connsiteY33" fmla="*/ 4476222 h 4572118"/>
                  <a:gd name="connsiteX34" fmla="*/ 63464 w 1235885"/>
                  <a:gd name="connsiteY34" fmla="*/ 4476222 h 4572118"/>
                  <a:gd name="connsiteX35" fmla="*/ 4409 w 1235885"/>
                  <a:gd name="connsiteY35" fmla="*/ 4420025 h 4572118"/>
                  <a:gd name="connsiteX36" fmla="*/ 4409 w 1235885"/>
                  <a:gd name="connsiteY36" fmla="*/ 2642660 h 4572118"/>
                  <a:gd name="connsiteX37" fmla="*/ 5361 w 1235885"/>
                  <a:gd name="connsiteY37" fmla="*/ 319512 h 4572118"/>
                  <a:gd name="connsiteX38" fmla="*/ 31079 w 1235885"/>
                  <a:gd name="connsiteY38" fmla="*/ 224262 h 4572118"/>
                  <a:gd name="connsiteX39" fmla="*/ 119661 w 1235885"/>
                  <a:gd name="connsiteY39" fmla="*/ 134727 h 4572118"/>
                  <a:gd name="connsiteX40" fmla="*/ 240629 w 1235885"/>
                  <a:gd name="connsiteY40" fmla="*/ 6139 h 4572118"/>
                  <a:gd name="connsiteX41" fmla="*/ 245391 w 1235885"/>
                  <a:gd name="connsiteY41" fmla="*/ 5187 h 4572118"/>
                  <a:gd name="connsiteX42" fmla="*/ 373979 w 1235885"/>
                  <a:gd name="connsiteY42" fmla="*/ 108057 h 4572118"/>
                  <a:gd name="connsiteX43" fmla="*/ 499709 w 1235885"/>
                  <a:gd name="connsiteY43" fmla="*/ 218547 h 4572118"/>
                  <a:gd name="connsiteX44" fmla="*/ 573051 w 1235885"/>
                  <a:gd name="connsiteY44" fmla="*/ 149967 h 4572118"/>
                  <a:gd name="connsiteX45" fmla="*/ 676725 w 1235885"/>
                  <a:gd name="connsiteY45" fmla="*/ 82 h 4572118"/>
                  <a:gd name="connsiteX0" fmla="*/ 676725 w 1235885"/>
                  <a:gd name="connsiteY0" fmla="*/ 82 h 4476598"/>
                  <a:gd name="connsiteX1" fmla="*/ 780696 w 1235885"/>
                  <a:gd name="connsiteY1" fmla="*/ 17569 h 4476598"/>
                  <a:gd name="connsiteX2" fmla="*/ 819749 w 1235885"/>
                  <a:gd name="connsiteY2" fmla="*/ 68052 h 4476598"/>
                  <a:gd name="connsiteX3" fmla="*/ 812129 w 1235885"/>
                  <a:gd name="connsiteY3" fmla="*/ 771949 h 4476598"/>
                  <a:gd name="connsiteX4" fmla="*/ 772124 w 1235885"/>
                  <a:gd name="connsiteY4" fmla="*/ 826242 h 4476598"/>
                  <a:gd name="connsiteX5" fmla="*/ 592101 w 1235885"/>
                  <a:gd name="connsiteY5" fmla="*/ 854817 h 4476598"/>
                  <a:gd name="connsiteX6" fmla="*/ 536856 w 1235885"/>
                  <a:gd name="connsiteY6" fmla="*/ 915777 h 4476598"/>
                  <a:gd name="connsiteX7" fmla="*/ 578766 w 1235885"/>
                  <a:gd name="connsiteY7" fmla="*/ 975784 h 4476598"/>
                  <a:gd name="connsiteX8" fmla="*/ 640679 w 1235885"/>
                  <a:gd name="connsiteY8" fmla="*/ 1051984 h 4476598"/>
                  <a:gd name="connsiteX9" fmla="*/ 585434 w 1235885"/>
                  <a:gd name="connsiteY9" fmla="*/ 1173904 h 4476598"/>
                  <a:gd name="connsiteX10" fmla="*/ 553049 w 1235885"/>
                  <a:gd name="connsiteY10" fmla="*/ 1182477 h 4476598"/>
                  <a:gd name="connsiteX11" fmla="*/ 468276 w 1235885"/>
                  <a:gd name="connsiteY11" fmla="*/ 1276775 h 4476598"/>
                  <a:gd name="connsiteX12" fmla="*/ 535904 w 1235885"/>
                  <a:gd name="connsiteY12" fmla="*/ 2479782 h 4476598"/>
                  <a:gd name="connsiteX13" fmla="*/ 718784 w 1235885"/>
                  <a:gd name="connsiteY13" fmla="*/ 3111290 h 4476598"/>
                  <a:gd name="connsiteX14" fmla="*/ 798794 w 1235885"/>
                  <a:gd name="connsiteY14" fmla="*/ 3204635 h 4476598"/>
                  <a:gd name="connsiteX15" fmla="*/ 962624 w 1235885"/>
                  <a:gd name="connsiteY15" fmla="*/ 3357035 h 4476598"/>
                  <a:gd name="connsiteX16" fmla="*/ 958814 w 1235885"/>
                  <a:gd name="connsiteY16" fmla="*/ 3422757 h 4476598"/>
                  <a:gd name="connsiteX17" fmla="*/ 894044 w 1235885"/>
                  <a:gd name="connsiteY17" fmla="*/ 3480860 h 4476598"/>
                  <a:gd name="connsiteX18" fmla="*/ 794984 w 1235885"/>
                  <a:gd name="connsiteY18" fmla="*/ 3488479 h 4476598"/>
                  <a:gd name="connsiteX19" fmla="*/ 753074 w 1235885"/>
                  <a:gd name="connsiteY19" fmla="*/ 3499910 h 4476598"/>
                  <a:gd name="connsiteX20" fmla="*/ 777839 w 1235885"/>
                  <a:gd name="connsiteY20" fmla="*/ 3537057 h 4476598"/>
                  <a:gd name="connsiteX21" fmla="*/ 1069304 w 1235885"/>
                  <a:gd name="connsiteY21" fmla="*/ 3796137 h 4476598"/>
                  <a:gd name="connsiteX22" fmla="*/ 1188366 w 1235885"/>
                  <a:gd name="connsiteY22" fmla="*/ 3936154 h 4476598"/>
                  <a:gd name="connsiteX23" fmla="*/ 1181699 w 1235885"/>
                  <a:gd name="connsiteY23" fmla="*/ 4102842 h 4476598"/>
                  <a:gd name="connsiteX24" fmla="*/ 1137884 w 1235885"/>
                  <a:gd name="connsiteY24" fmla="*/ 4175232 h 4476598"/>
                  <a:gd name="connsiteX25" fmla="*/ 1134982 w 1235885"/>
                  <a:gd name="connsiteY25" fmla="*/ 4178134 h 4476598"/>
                  <a:gd name="connsiteX26" fmla="*/ 1170745 w 1235885"/>
                  <a:gd name="connsiteY26" fmla="*/ 4217381 h 4476598"/>
                  <a:gd name="connsiteX27" fmla="*/ 1188456 w 1235885"/>
                  <a:gd name="connsiteY27" fmla="*/ 4237949 h 4476598"/>
                  <a:gd name="connsiteX28" fmla="*/ 1195688 w 1235885"/>
                  <a:gd name="connsiteY28" fmla="*/ 4251032 h 4476598"/>
                  <a:gd name="connsiteX29" fmla="*/ 1207416 w 1235885"/>
                  <a:gd name="connsiteY29" fmla="*/ 4254290 h 4476598"/>
                  <a:gd name="connsiteX30" fmla="*/ 1220751 w 1235885"/>
                  <a:gd name="connsiteY30" fmla="*/ 4394308 h 4476598"/>
                  <a:gd name="connsiteX31" fmla="*/ 1116929 w 1235885"/>
                  <a:gd name="connsiteY31" fmla="*/ 4470508 h 4476598"/>
                  <a:gd name="connsiteX32" fmla="*/ 985484 w 1235885"/>
                  <a:gd name="connsiteY32" fmla="*/ 4473365 h 4476598"/>
                  <a:gd name="connsiteX33" fmla="*/ 947384 w 1235885"/>
                  <a:gd name="connsiteY33" fmla="*/ 4476222 h 4476598"/>
                  <a:gd name="connsiteX34" fmla="*/ 63464 w 1235885"/>
                  <a:gd name="connsiteY34" fmla="*/ 4476222 h 4476598"/>
                  <a:gd name="connsiteX35" fmla="*/ 4409 w 1235885"/>
                  <a:gd name="connsiteY35" fmla="*/ 4420025 h 4476598"/>
                  <a:gd name="connsiteX36" fmla="*/ 4409 w 1235885"/>
                  <a:gd name="connsiteY36" fmla="*/ 2642660 h 4476598"/>
                  <a:gd name="connsiteX37" fmla="*/ 5361 w 1235885"/>
                  <a:gd name="connsiteY37" fmla="*/ 319512 h 4476598"/>
                  <a:gd name="connsiteX38" fmla="*/ 31079 w 1235885"/>
                  <a:gd name="connsiteY38" fmla="*/ 224262 h 4476598"/>
                  <a:gd name="connsiteX39" fmla="*/ 119661 w 1235885"/>
                  <a:gd name="connsiteY39" fmla="*/ 134727 h 4476598"/>
                  <a:gd name="connsiteX40" fmla="*/ 240629 w 1235885"/>
                  <a:gd name="connsiteY40" fmla="*/ 6139 h 4476598"/>
                  <a:gd name="connsiteX41" fmla="*/ 245391 w 1235885"/>
                  <a:gd name="connsiteY41" fmla="*/ 5187 h 4476598"/>
                  <a:gd name="connsiteX42" fmla="*/ 373979 w 1235885"/>
                  <a:gd name="connsiteY42" fmla="*/ 108057 h 4476598"/>
                  <a:gd name="connsiteX43" fmla="*/ 499709 w 1235885"/>
                  <a:gd name="connsiteY43" fmla="*/ 218547 h 4476598"/>
                  <a:gd name="connsiteX44" fmla="*/ 573051 w 1235885"/>
                  <a:gd name="connsiteY44" fmla="*/ 149967 h 4476598"/>
                  <a:gd name="connsiteX45" fmla="*/ 676725 w 1235885"/>
                  <a:gd name="connsiteY45" fmla="*/ 82 h 4476598"/>
                  <a:gd name="connsiteX0" fmla="*/ 683625 w 1242785"/>
                  <a:gd name="connsiteY0" fmla="*/ 82 h 4476598"/>
                  <a:gd name="connsiteX1" fmla="*/ 787596 w 1242785"/>
                  <a:gd name="connsiteY1" fmla="*/ 17569 h 4476598"/>
                  <a:gd name="connsiteX2" fmla="*/ 826649 w 1242785"/>
                  <a:gd name="connsiteY2" fmla="*/ 68052 h 4476598"/>
                  <a:gd name="connsiteX3" fmla="*/ 819029 w 1242785"/>
                  <a:gd name="connsiteY3" fmla="*/ 771949 h 4476598"/>
                  <a:gd name="connsiteX4" fmla="*/ 779024 w 1242785"/>
                  <a:gd name="connsiteY4" fmla="*/ 826242 h 4476598"/>
                  <a:gd name="connsiteX5" fmla="*/ 599001 w 1242785"/>
                  <a:gd name="connsiteY5" fmla="*/ 854817 h 4476598"/>
                  <a:gd name="connsiteX6" fmla="*/ 543756 w 1242785"/>
                  <a:gd name="connsiteY6" fmla="*/ 915777 h 4476598"/>
                  <a:gd name="connsiteX7" fmla="*/ 585666 w 1242785"/>
                  <a:gd name="connsiteY7" fmla="*/ 975784 h 4476598"/>
                  <a:gd name="connsiteX8" fmla="*/ 647579 w 1242785"/>
                  <a:gd name="connsiteY8" fmla="*/ 1051984 h 4476598"/>
                  <a:gd name="connsiteX9" fmla="*/ 592334 w 1242785"/>
                  <a:gd name="connsiteY9" fmla="*/ 1173904 h 4476598"/>
                  <a:gd name="connsiteX10" fmla="*/ 559949 w 1242785"/>
                  <a:gd name="connsiteY10" fmla="*/ 1182477 h 4476598"/>
                  <a:gd name="connsiteX11" fmla="*/ 475176 w 1242785"/>
                  <a:gd name="connsiteY11" fmla="*/ 1276775 h 4476598"/>
                  <a:gd name="connsiteX12" fmla="*/ 542804 w 1242785"/>
                  <a:gd name="connsiteY12" fmla="*/ 2479782 h 4476598"/>
                  <a:gd name="connsiteX13" fmla="*/ 725684 w 1242785"/>
                  <a:gd name="connsiteY13" fmla="*/ 3111290 h 4476598"/>
                  <a:gd name="connsiteX14" fmla="*/ 805694 w 1242785"/>
                  <a:gd name="connsiteY14" fmla="*/ 3204635 h 4476598"/>
                  <a:gd name="connsiteX15" fmla="*/ 969524 w 1242785"/>
                  <a:gd name="connsiteY15" fmla="*/ 3357035 h 4476598"/>
                  <a:gd name="connsiteX16" fmla="*/ 965714 w 1242785"/>
                  <a:gd name="connsiteY16" fmla="*/ 3422757 h 4476598"/>
                  <a:gd name="connsiteX17" fmla="*/ 900944 w 1242785"/>
                  <a:gd name="connsiteY17" fmla="*/ 3480860 h 4476598"/>
                  <a:gd name="connsiteX18" fmla="*/ 801884 w 1242785"/>
                  <a:gd name="connsiteY18" fmla="*/ 3488479 h 4476598"/>
                  <a:gd name="connsiteX19" fmla="*/ 759974 w 1242785"/>
                  <a:gd name="connsiteY19" fmla="*/ 3499910 h 4476598"/>
                  <a:gd name="connsiteX20" fmla="*/ 784739 w 1242785"/>
                  <a:gd name="connsiteY20" fmla="*/ 3537057 h 4476598"/>
                  <a:gd name="connsiteX21" fmla="*/ 1076204 w 1242785"/>
                  <a:gd name="connsiteY21" fmla="*/ 3796137 h 4476598"/>
                  <a:gd name="connsiteX22" fmla="*/ 1195266 w 1242785"/>
                  <a:gd name="connsiteY22" fmla="*/ 3936154 h 4476598"/>
                  <a:gd name="connsiteX23" fmla="*/ 1188599 w 1242785"/>
                  <a:gd name="connsiteY23" fmla="*/ 4102842 h 4476598"/>
                  <a:gd name="connsiteX24" fmla="*/ 1144784 w 1242785"/>
                  <a:gd name="connsiteY24" fmla="*/ 4175232 h 4476598"/>
                  <a:gd name="connsiteX25" fmla="*/ 1141882 w 1242785"/>
                  <a:gd name="connsiteY25" fmla="*/ 4178134 h 4476598"/>
                  <a:gd name="connsiteX26" fmla="*/ 1177645 w 1242785"/>
                  <a:gd name="connsiteY26" fmla="*/ 4217381 h 4476598"/>
                  <a:gd name="connsiteX27" fmla="*/ 1195356 w 1242785"/>
                  <a:gd name="connsiteY27" fmla="*/ 4237949 h 4476598"/>
                  <a:gd name="connsiteX28" fmla="*/ 1202588 w 1242785"/>
                  <a:gd name="connsiteY28" fmla="*/ 4251032 h 4476598"/>
                  <a:gd name="connsiteX29" fmla="*/ 1214316 w 1242785"/>
                  <a:gd name="connsiteY29" fmla="*/ 4254290 h 4476598"/>
                  <a:gd name="connsiteX30" fmla="*/ 1227651 w 1242785"/>
                  <a:gd name="connsiteY30" fmla="*/ 4394308 h 4476598"/>
                  <a:gd name="connsiteX31" fmla="*/ 1123829 w 1242785"/>
                  <a:gd name="connsiteY31" fmla="*/ 4470508 h 4476598"/>
                  <a:gd name="connsiteX32" fmla="*/ 992384 w 1242785"/>
                  <a:gd name="connsiteY32" fmla="*/ 4473365 h 4476598"/>
                  <a:gd name="connsiteX33" fmla="*/ 954284 w 1242785"/>
                  <a:gd name="connsiteY33" fmla="*/ 4476222 h 4476598"/>
                  <a:gd name="connsiteX34" fmla="*/ 70364 w 1242785"/>
                  <a:gd name="connsiteY34" fmla="*/ 4476222 h 4476598"/>
                  <a:gd name="connsiteX35" fmla="*/ 13849 w 1242785"/>
                  <a:gd name="connsiteY35" fmla="*/ 4473365 h 4476598"/>
                  <a:gd name="connsiteX36" fmla="*/ 11309 w 1242785"/>
                  <a:gd name="connsiteY36" fmla="*/ 2642660 h 4476598"/>
                  <a:gd name="connsiteX37" fmla="*/ 12261 w 1242785"/>
                  <a:gd name="connsiteY37" fmla="*/ 319512 h 4476598"/>
                  <a:gd name="connsiteX38" fmla="*/ 37979 w 1242785"/>
                  <a:gd name="connsiteY38" fmla="*/ 224262 h 4476598"/>
                  <a:gd name="connsiteX39" fmla="*/ 126561 w 1242785"/>
                  <a:gd name="connsiteY39" fmla="*/ 134727 h 4476598"/>
                  <a:gd name="connsiteX40" fmla="*/ 247529 w 1242785"/>
                  <a:gd name="connsiteY40" fmla="*/ 6139 h 4476598"/>
                  <a:gd name="connsiteX41" fmla="*/ 252291 w 1242785"/>
                  <a:gd name="connsiteY41" fmla="*/ 5187 h 4476598"/>
                  <a:gd name="connsiteX42" fmla="*/ 380879 w 1242785"/>
                  <a:gd name="connsiteY42" fmla="*/ 108057 h 4476598"/>
                  <a:gd name="connsiteX43" fmla="*/ 506609 w 1242785"/>
                  <a:gd name="connsiteY43" fmla="*/ 218547 h 4476598"/>
                  <a:gd name="connsiteX44" fmla="*/ 579951 w 1242785"/>
                  <a:gd name="connsiteY44" fmla="*/ 149967 h 4476598"/>
                  <a:gd name="connsiteX45" fmla="*/ 683625 w 1242785"/>
                  <a:gd name="connsiteY45" fmla="*/ 82 h 4476598"/>
                  <a:gd name="connsiteX0" fmla="*/ 674846 w 1234006"/>
                  <a:gd name="connsiteY0" fmla="*/ 82 h 4476598"/>
                  <a:gd name="connsiteX1" fmla="*/ 778817 w 1234006"/>
                  <a:gd name="connsiteY1" fmla="*/ 17569 h 4476598"/>
                  <a:gd name="connsiteX2" fmla="*/ 817870 w 1234006"/>
                  <a:gd name="connsiteY2" fmla="*/ 68052 h 4476598"/>
                  <a:gd name="connsiteX3" fmla="*/ 810250 w 1234006"/>
                  <a:gd name="connsiteY3" fmla="*/ 771949 h 4476598"/>
                  <a:gd name="connsiteX4" fmla="*/ 770245 w 1234006"/>
                  <a:gd name="connsiteY4" fmla="*/ 826242 h 4476598"/>
                  <a:gd name="connsiteX5" fmla="*/ 590222 w 1234006"/>
                  <a:gd name="connsiteY5" fmla="*/ 854817 h 4476598"/>
                  <a:gd name="connsiteX6" fmla="*/ 534977 w 1234006"/>
                  <a:gd name="connsiteY6" fmla="*/ 915777 h 4476598"/>
                  <a:gd name="connsiteX7" fmla="*/ 576887 w 1234006"/>
                  <a:gd name="connsiteY7" fmla="*/ 975784 h 4476598"/>
                  <a:gd name="connsiteX8" fmla="*/ 638800 w 1234006"/>
                  <a:gd name="connsiteY8" fmla="*/ 1051984 h 4476598"/>
                  <a:gd name="connsiteX9" fmla="*/ 583555 w 1234006"/>
                  <a:gd name="connsiteY9" fmla="*/ 1173904 h 4476598"/>
                  <a:gd name="connsiteX10" fmla="*/ 551170 w 1234006"/>
                  <a:gd name="connsiteY10" fmla="*/ 1182477 h 4476598"/>
                  <a:gd name="connsiteX11" fmla="*/ 466397 w 1234006"/>
                  <a:gd name="connsiteY11" fmla="*/ 1276775 h 4476598"/>
                  <a:gd name="connsiteX12" fmla="*/ 534025 w 1234006"/>
                  <a:gd name="connsiteY12" fmla="*/ 2479782 h 4476598"/>
                  <a:gd name="connsiteX13" fmla="*/ 716905 w 1234006"/>
                  <a:gd name="connsiteY13" fmla="*/ 3111290 h 4476598"/>
                  <a:gd name="connsiteX14" fmla="*/ 796915 w 1234006"/>
                  <a:gd name="connsiteY14" fmla="*/ 3204635 h 4476598"/>
                  <a:gd name="connsiteX15" fmla="*/ 960745 w 1234006"/>
                  <a:gd name="connsiteY15" fmla="*/ 3357035 h 4476598"/>
                  <a:gd name="connsiteX16" fmla="*/ 956935 w 1234006"/>
                  <a:gd name="connsiteY16" fmla="*/ 3422757 h 4476598"/>
                  <a:gd name="connsiteX17" fmla="*/ 892165 w 1234006"/>
                  <a:gd name="connsiteY17" fmla="*/ 3480860 h 4476598"/>
                  <a:gd name="connsiteX18" fmla="*/ 793105 w 1234006"/>
                  <a:gd name="connsiteY18" fmla="*/ 3488479 h 4476598"/>
                  <a:gd name="connsiteX19" fmla="*/ 751195 w 1234006"/>
                  <a:gd name="connsiteY19" fmla="*/ 3499910 h 4476598"/>
                  <a:gd name="connsiteX20" fmla="*/ 775960 w 1234006"/>
                  <a:gd name="connsiteY20" fmla="*/ 3537057 h 4476598"/>
                  <a:gd name="connsiteX21" fmla="*/ 1067425 w 1234006"/>
                  <a:gd name="connsiteY21" fmla="*/ 3796137 h 4476598"/>
                  <a:gd name="connsiteX22" fmla="*/ 1186487 w 1234006"/>
                  <a:gd name="connsiteY22" fmla="*/ 3936154 h 4476598"/>
                  <a:gd name="connsiteX23" fmla="*/ 1179820 w 1234006"/>
                  <a:gd name="connsiteY23" fmla="*/ 4102842 h 4476598"/>
                  <a:gd name="connsiteX24" fmla="*/ 1136005 w 1234006"/>
                  <a:gd name="connsiteY24" fmla="*/ 4175232 h 4476598"/>
                  <a:gd name="connsiteX25" fmla="*/ 1133103 w 1234006"/>
                  <a:gd name="connsiteY25" fmla="*/ 4178134 h 4476598"/>
                  <a:gd name="connsiteX26" fmla="*/ 1168866 w 1234006"/>
                  <a:gd name="connsiteY26" fmla="*/ 4217381 h 4476598"/>
                  <a:gd name="connsiteX27" fmla="*/ 1186577 w 1234006"/>
                  <a:gd name="connsiteY27" fmla="*/ 4237949 h 4476598"/>
                  <a:gd name="connsiteX28" fmla="*/ 1193809 w 1234006"/>
                  <a:gd name="connsiteY28" fmla="*/ 4251032 h 4476598"/>
                  <a:gd name="connsiteX29" fmla="*/ 1205537 w 1234006"/>
                  <a:gd name="connsiteY29" fmla="*/ 4254290 h 4476598"/>
                  <a:gd name="connsiteX30" fmla="*/ 1218872 w 1234006"/>
                  <a:gd name="connsiteY30" fmla="*/ 4394308 h 4476598"/>
                  <a:gd name="connsiteX31" fmla="*/ 1115050 w 1234006"/>
                  <a:gd name="connsiteY31" fmla="*/ 4470508 h 4476598"/>
                  <a:gd name="connsiteX32" fmla="*/ 983605 w 1234006"/>
                  <a:gd name="connsiteY32" fmla="*/ 4473365 h 4476598"/>
                  <a:gd name="connsiteX33" fmla="*/ 945505 w 1234006"/>
                  <a:gd name="connsiteY33" fmla="*/ 4476222 h 4476598"/>
                  <a:gd name="connsiteX34" fmla="*/ 5070 w 1234006"/>
                  <a:gd name="connsiteY34" fmla="*/ 4473365 h 4476598"/>
                  <a:gd name="connsiteX35" fmla="*/ 2530 w 1234006"/>
                  <a:gd name="connsiteY35" fmla="*/ 2642660 h 4476598"/>
                  <a:gd name="connsiteX36" fmla="*/ 3482 w 1234006"/>
                  <a:gd name="connsiteY36" fmla="*/ 319512 h 4476598"/>
                  <a:gd name="connsiteX37" fmla="*/ 29200 w 1234006"/>
                  <a:gd name="connsiteY37" fmla="*/ 224262 h 4476598"/>
                  <a:gd name="connsiteX38" fmla="*/ 117782 w 1234006"/>
                  <a:gd name="connsiteY38" fmla="*/ 134727 h 4476598"/>
                  <a:gd name="connsiteX39" fmla="*/ 238750 w 1234006"/>
                  <a:gd name="connsiteY39" fmla="*/ 6139 h 4476598"/>
                  <a:gd name="connsiteX40" fmla="*/ 243512 w 1234006"/>
                  <a:gd name="connsiteY40" fmla="*/ 5187 h 4476598"/>
                  <a:gd name="connsiteX41" fmla="*/ 372100 w 1234006"/>
                  <a:gd name="connsiteY41" fmla="*/ 108057 h 4476598"/>
                  <a:gd name="connsiteX42" fmla="*/ 497830 w 1234006"/>
                  <a:gd name="connsiteY42" fmla="*/ 218547 h 4476598"/>
                  <a:gd name="connsiteX43" fmla="*/ 571172 w 1234006"/>
                  <a:gd name="connsiteY43" fmla="*/ 149967 h 4476598"/>
                  <a:gd name="connsiteX44" fmla="*/ 674846 w 1234006"/>
                  <a:gd name="connsiteY44" fmla="*/ 82 h 4476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234006" h="4476598">
                    <a:moveTo>
                      <a:pt x="674846" y="82"/>
                    </a:moveTo>
                    <a:cubicBezTo>
                      <a:pt x="701367" y="841"/>
                      <a:pt x="735240" y="6854"/>
                      <a:pt x="778817" y="17569"/>
                    </a:cubicBezTo>
                    <a:cubicBezTo>
                      <a:pt x="804535" y="24237"/>
                      <a:pt x="816917" y="39477"/>
                      <a:pt x="817870" y="68052"/>
                    </a:cubicBezTo>
                    <a:cubicBezTo>
                      <a:pt x="824537" y="303319"/>
                      <a:pt x="813107" y="537634"/>
                      <a:pt x="810250" y="771949"/>
                    </a:cubicBezTo>
                    <a:cubicBezTo>
                      <a:pt x="810250" y="800524"/>
                      <a:pt x="792152" y="814812"/>
                      <a:pt x="770245" y="826242"/>
                    </a:cubicBezTo>
                    <a:cubicBezTo>
                      <a:pt x="713095" y="853865"/>
                      <a:pt x="654040" y="865294"/>
                      <a:pt x="590222" y="854817"/>
                    </a:cubicBezTo>
                    <a:cubicBezTo>
                      <a:pt x="519737" y="843387"/>
                      <a:pt x="516880" y="847197"/>
                      <a:pt x="534977" y="915777"/>
                    </a:cubicBezTo>
                    <a:cubicBezTo>
                      <a:pt x="541645" y="940542"/>
                      <a:pt x="553075" y="961497"/>
                      <a:pt x="576887" y="975784"/>
                    </a:cubicBezTo>
                    <a:cubicBezTo>
                      <a:pt x="606415" y="992929"/>
                      <a:pt x="626417" y="1020552"/>
                      <a:pt x="638800" y="1051984"/>
                    </a:cubicBezTo>
                    <a:cubicBezTo>
                      <a:pt x="659755" y="1105325"/>
                      <a:pt x="636895" y="1154854"/>
                      <a:pt x="583555" y="1173904"/>
                    </a:cubicBezTo>
                    <a:cubicBezTo>
                      <a:pt x="573077" y="1177715"/>
                      <a:pt x="562600" y="1180572"/>
                      <a:pt x="551170" y="1182477"/>
                    </a:cubicBezTo>
                    <a:cubicBezTo>
                      <a:pt x="470207" y="1198669"/>
                      <a:pt x="471160" y="1197717"/>
                      <a:pt x="466397" y="1276775"/>
                    </a:cubicBezTo>
                    <a:cubicBezTo>
                      <a:pt x="441632" y="1680634"/>
                      <a:pt x="472112" y="2081637"/>
                      <a:pt x="534025" y="2479782"/>
                    </a:cubicBezTo>
                    <a:cubicBezTo>
                      <a:pt x="568315" y="2697904"/>
                      <a:pt x="626417" y="2910312"/>
                      <a:pt x="716905" y="3111290"/>
                    </a:cubicBezTo>
                    <a:cubicBezTo>
                      <a:pt x="734050" y="3151295"/>
                      <a:pt x="743575" y="3198920"/>
                      <a:pt x="796915" y="3204635"/>
                    </a:cubicBezTo>
                    <a:cubicBezTo>
                      <a:pt x="938837" y="3199872"/>
                      <a:pt x="954077" y="3214160"/>
                      <a:pt x="960745" y="3357035"/>
                    </a:cubicBezTo>
                    <a:cubicBezTo>
                      <a:pt x="961697" y="3378942"/>
                      <a:pt x="959792" y="3401802"/>
                      <a:pt x="956935" y="3422757"/>
                    </a:cubicBezTo>
                    <a:cubicBezTo>
                      <a:pt x="952172" y="3458952"/>
                      <a:pt x="928360" y="3478002"/>
                      <a:pt x="892165" y="3480860"/>
                    </a:cubicBezTo>
                    <a:lnTo>
                      <a:pt x="793105" y="3488479"/>
                    </a:lnTo>
                    <a:cubicBezTo>
                      <a:pt x="777865" y="3490385"/>
                      <a:pt x="756910" y="3480860"/>
                      <a:pt x="751195" y="3499910"/>
                    </a:cubicBezTo>
                    <a:cubicBezTo>
                      <a:pt x="745480" y="3517054"/>
                      <a:pt x="765482" y="3526579"/>
                      <a:pt x="775960" y="3537057"/>
                    </a:cubicBezTo>
                    <a:cubicBezTo>
                      <a:pt x="868352" y="3628497"/>
                      <a:pt x="968365" y="3711365"/>
                      <a:pt x="1067425" y="3796137"/>
                    </a:cubicBezTo>
                    <a:cubicBezTo>
                      <a:pt x="1115050" y="3836142"/>
                      <a:pt x="1157912" y="3879957"/>
                      <a:pt x="1186487" y="3936154"/>
                    </a:cubicBezTo>
                    <a:cubicBezTo>
                      <a:pt x="1216015" y="3993304"/>
                      <a:pt x="1212205" y="4048549"/>
                      <a:pt x="1179820" y="4102842"/>
                    </a:cubicBezTo>
                    <a:cubicBezTo>
                      <a:pt x="1165532" y="4127607"/>
                      <a:pt x="1142672" y="4146657"/>
                      <a:pt x="1136005" y="4175232"/>
                    </a:cubicBezTo>
                    <a:lnTo>
                      <a:pt x="1133103" y="4178134"/>
                    </a:lnTo>
                    <a:lnTo>
                      <a:pt x="1168866" y="4217381"/>
                    </a:lnTo>
                    <a:cubicBezTo>
                      <a:pt x="1175176" y="4223929"/>
                      <a:pt x="1181249" y="4230656"/>
                      <a:pt x="1186577" y="4237949"/>
                    </a:cubicBezTo>
                    <a:lnTo>
                      <a:pt x="1193809" y="4251032"/>
                    </a:lnTo>
                    <a:lnTo>
                      <a:pt x="1205537" y="4254290"/>
                    </a:lnTo>
                    <a:cubicBezTo>
                      <a:pt x="1249352" y="4297152"/>
                      <a:pt x="1233160" y="4345730"/>
                      <a:pt x="1218872" y="4394308"/>
                    </a:cubicBezTo>
                    <a:cubicBezTo>
                      <a:pt x="1203632" y="4445742"/>
                      <a:pt x="1170295" y="4472412"/>
                      <a:pt x="1115050" y="4470508"/>
                    </a:cubicBezTo>
                    <a:lnTo>
                      <a:pt x="983605" y="4473365"/>
                    </a:lnTo>
                    <a:cubicBezTo>
                      <a:pt x="971222" y="4478127"/>
                      <a:pt x="958840" y="4476222"/>
                      <a:pt x="945505" y="4476222"/>
                    </a:cubicBezTo>
                    <a:lnTo>
                      <a:pt x="5070" y="4473365"/>
                    </a:lnTo>
                    <a:cubicBezTo>
                      <a:pt x="-4772" y="4167772"/>
                      <a:pt x="2795" y="3334969"/>
                      <a:pt x="2530" y="2642660"/>
                    </a:cubicBezTo>
                    <a:cubicBezTo>
                      <a:pt x="2265" y="1950351"/>
                      <a:pt x="2530" y="1093894"/>
                      <a:pt x="3482" y="319512"/>
                    </a:cubicBezTo>
                    <a:cubicBezTo>
                      <a:pt x="3482" y="286174"/>
                      <a:pt x="-6995" y="248074"/>
                      <a:pt x="29200" y="224262"/>
                    </a:cubicBezTo>
                    <a:cubicBezTo>
                      <a:pt x="111115" y="215689"/>
                      <a:pt x="111115" y="215689"/>
                      <a:pt x="117782" y="134727"/>
                    </a:cubicBezTo>
                    <a:cubicBezTo>
                      <a:pt x="126355" y="20427"/>
                      <a:pt x="126355" y="20427"/>
                      <a:pt x="238750" y="6139"/>
                    </a:cubicBezTo>
                    <a:cubicBezTo>
                      <a:pt x="240655" y="6139"/>
                      <a:pt x="241607" y="6139"/>
                      <a:pt x="243512" y="5187"/>
                    </a:cubicBezTo>
                    <a:cubicBezTo>
                      <a:pt x="346382" y="-7196"/>
                      <a:pt x="360670" y="5187"/>
                      <a:pt x="372100" y="108057"/>
                    </a:cubicBezTo>
                    <a:cubicBezTo>
                      <a:pt x="384482" y="218547"/>
                      <a:pt x="384482" y="218547"/>
                      <a:pt x="497830" y="218547"/>
                    </a:cubicBezTo>
                    <a:cubicBezTo>
                      <a:pt x="565457" y="218547"/>
                      <a:pt x="564505" y="218547"/>
                      <a:pt x="571172" y="149967"/>
                    </a:cubicBezTo>
                    <a:cubicBezTo>
                      <a:pt x="581888" y="42811"/>
                      <a:pt x="595283" y="-2195"/>
                      <a:pt x="674846" y="82"/>
                    </a:cubicBezTo>
                    <a:close/>
                  </a:path>
                </a:pathLst>
              </a:custGeom>
              <a:solidFill>
                <a:schemeClr val="accent3"/>
              </a:solid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F508FBB3-FD3C-4A20-AD4C-C599E5A87C4D}"/>
                  </a:ext>
                </a:extLst>
              </p:cNvPr>
              <p:cNvSpPr/>
              <p:nvPr/>
            </p:nvSpPr>
            <p:spPr>
              <a:xfrm>
                <a:off x="11433555" y="5239941"/>
                <a:ext cx="1204762" cy="86742"/>
              </a:xfrm>
              <a:custGeom>
                <a:avLst/>
                <a:gdLst>
                  <a:gd name="connsiteX0" fmla="*/ 0 w 1204762"/>
                  <a:gd name="connsiteY0" fmla="*/ 0 h 86742"/>
                  <a:gd name="connsiteX1" fmla="*/ 23662 w 1204762"/>
                  <a:gd name="connsiteY1" fmla="*/ 0 h 86742"/>
                  <a:gd name="connsiteX2" fmla="*/ 1137135 w 1204762"/>
                  <a:gd name="connsiteY2" fmla="*/ 952 h 86742"/>
                  <a:gd name="connsiteX3" fmla="*/ 1204762 w 1204762"/>
                  <a:gd name="connsiteY3" fmla="*/ 85725 h 86742"/>
                  <a:gd name="connsiteX4" fmla="*/ 23662 w 1204762"/>
                  <a:gd name="connsiteY4" fmla="*/ 86677 h 86742"/>
                  <a:gd name="connsiteX5" fmla="*/ 0 w 1204762"/>
                  <a:gd name="connsiteY5" fmla="*/ 86742 h 86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4762" h="86742">
                    <a:moveTo>
                      <a:pt x="0" y="0"/>
                    </a:moveTo>
                    <a:lnTo>
                      <a:pt x="23662" y="0"/>
                    </a:lnTo>
                    <a:cubicBezTo>
                      <a:pt x="395137" y="0"/>
                      <a:pt x="765660" y="0"/>
                      <a:pt x="1137135" y="952"/>
                    </a:cubicBezTo>
                    <a:cubicBezTo>
                      <a:pt x="1158090" y="30480"/>
                      <a:pt x="1191427" y="50482"/>
                      <a:pt x="1204762" y="85725"/>
                    </a:cubicBezTo>
                    <a:cubicBezTo>
                      <a:pt x="811380" y="85725"/>
                      <a:pt x="417997" y="85725"/>
                      <a:pt x="23662" y="86677"/>
                    </a:cubicBezTo>
                    <a:lnTo>
                      <a:pt x="0" y="86742"/>
                    </a:lnTo>
                    <a:close/>
                  </a:path>
                </a:pathLst>
              </a:custGeom>
              <a:solidFill>
                <a:schemeClr val="accent3">
                  <a:lumMod val="50000"/>
                </a:schemeClr>
              </a:solidFill>
              <a:ln w="9525" cap="flat">
                <a:noFill/>
                <a:prstDash val="solid"/>
                <a:miter/>
              </a:ln>
            </p:spPr>
            <p:txBody>
              <a:bodyPr rtlCol="0" anchor="ctr"/>
              <a:lstStyle/>
              <a:p>
                <a:endParaRPr lang="en-US"/>
              </a:p>
            </p:txBody>
          </p:sp>
        </p:grpSp>
        <p:grpSp>
          <p:nvGrpSpPr>
            <p:cNvPr id="33" name="Group 32">
              <a:extLst>
                <a:ext uri="{FF2B5EF4-FFF2-40B4-BE49-F238E27FC236}">
                  <a16:creationId xmlns:a16="http://schemas.microsoft.com/office/drawing/2014/main" id="{8D85C8F9-5D01-46C2-A6A8-BD6F17F1B1E7}"/>
                </a:ext>
              </a:extLst>
            </p:cNvPr>
            <p:cNvGrpSpPr/>
            <p:nvPr/>
          </p:nvGrpSpPr>
          <p:grpSpPr>
            <a:xfrm flipH="1">
              <a:off x="5913179" y="2275536"/>
              <a:ext cx="831980" cy="3734838"/>
              <a:chOff x="5709311" y="764028"/>
              <a:chExt cx="1312120" cy="5890230"/>
            </a:xfrm>
          </p:grpSpPr>
          <p:sp>
            <p:nvSpPr>
              <p:cNvPr id="34" name="Freeform: Shape 33">
                <a:extLst>
                  <a:ext uri="{FF2B5EF4-FFF2-40B4-BE49-F238E27FC236}">
                    <a16:creationId xmlns:a16="http://schemas.microsoft.com/office/drawing/2014/main" id="{D3B3EF56-C990-4B5A-9E86-6E8E8CD49650}"/>
                  </a:ext>
                </a:extLst>
              </p:cNvPr>
              <p:cNvSpPr/>
              <p:nvPr/>
            </p:nvSpPr>
            <p:spPr>
              <a:xfrm>
                <a:off x="5710817" y="764028"/>
                <a:ext cx="1310614" cy="5890230"/>
              </a:xfrm>
              <a:custGeom>
                <a:avLst/>
                <a:gdLst>
                  <a:gd name="connsiteX0" fmla="*/ 37745 w 1312120"/>
                  <a:gd name="connsiteY0" fmla="*/ 134 h 5890230"/>
                  <a:gd name="connsiteX1" fmla="*/ 70814 w 1312120"/>
                  <a:gd name="connsiteY1" fmla="*/ 1875 h 5890230"/>
                  <a:gd name="connsiteX2" fmla="*/ 288937 w 1312120"/>
                  <a:gd name="connsiteY2" fmla="*/ 173325 h 5890230"/>
                  <a:gd name="connsiteX3" fmla="*/ 373709 w 1312120"/>
                  <a:gd name="connsiteY3" fmla="*/ 210472 h 5890230"/>
                  <a:gd name="connsiteX4" fmla="*/ 478484 w 1312120"/>
                  <a:gd name="connsiteY4" fmla="*/ 219045 h 5890230"/>
                  <a:gd name="connsiteX5" fmla="*/ 736612 w 1312120"/>
                  <a:gd name="connsiteY5" fmla="*/ 360967 h 5890230"/>
                  <a:gd name="connsiteX6" fmla="*/ 803287 w 1312120"/>
                  <a:gd name="connsiteY6" fmla="*/ 356205 h 5890230"/>
                  <a:gd name="connsiteX7" fmla="*/ 943304 w 1312120"/>
                  <a:gd name="connsiteY7" fmla="*/ 241905 h 5890230"/>
                  <a:gd name="connsiteX8" fmla="*/ 1011884 w 1312120"/>
                  <a:gd name="connsiteY8" fmla="*/ 221902 h 5890230"/>
                  <a:gd name="connsiteX9" fmla="*/ 1040459 w 1312120"/>
                  <a:gd name="connsiteY9" fmla="*/ 287625 h 5890230"/>
                  <a:gd name="connsiteX10" fmla="*/ 969022 w 1312120"/>
                  <a:gd name="connsiteY10" fmla="*/ 702915 h 5890230"/>
                  <a:gd name="connsiteX11" fmla="*/ 616597 w 1312120"/>
                  <a:gd name="connsiteY11" fmla="*/ 1533495 h 5890230"/>
                  <a:gd name="connsiteX12" fmla="*/ 460387 w 1312120"/>
                  <a:gd name="connsiteY12" fmla="*/ 1800195 h 5890230"/>
                  <a:gd name="connsiteX13" fmla="*/ 464197 w 1312120"/>
                  <a:gd name="connsiteY13" fmla="*/ 1858297 h 5890230"/>
                  <a:gd name="connsiteX14" fmla="*/ 415619 w 1312120"/>
                  <a:gd name="connsiteY14" fmla="*/ 2045940 h 5890230"/>
                  <a:gd name="connsiteX15" fmla="*/ 367042 w 1312120"/>
                  <a:gd name="connsiteY15" fmla="*/ 2109757 h 5890230"/>
                  <a:gd name="connsiteX16" fmla="*/ 417524 w 1312120"/>
                  <a:gd name="connsiteY16" fmla="*/ 2160240 h 5890230"/>
                  <a:gd name="connsiteX17" fmla="*/ 512774 w 1312120"/>
                  <a:gd name="connsiteY17" fmla="*/ 2265967 h 5890230"/>
                  <a:gd name="connsiteX18" fmla="*/ 545159 w 1312120"/>
                  <a:gd name="connsiteY18" fmla="*/ 2323117 h 5890230"/>
                  <a:gd name="connsiteX19" fmla="*/ 585164 w 1312120"/>
                  <a:gd name="connsiteY19" fmla="*/ 2463135 h 5890230"/>
                  <a:gd name="connsiteX20" fmla="*/ 508964 w 1312120"/>
                  <a:gd name="connsiteY20" fmla="*/ 2549812 h 5890230"/>
                  <a:gd name="connsiteX21" fmla="*/ 458482 w 1312120"/>
                  <a:gd name="connsiteY21" fmla="*/ 2562195 h 5890230"/>
                  <a:gd name="connsiteX22" fmla="*/ 380377 w 1312120"/>
                  <a:gd name="connsiteY22" fmla="*/ 2579340 h 5890230"/>
                  <a:gd name="connsiteX23" fmla="*/ 375614 w 1312120"/>
                  <a:gd name="connsiteY23" fmla="*/ 2659350 h 5890230"/>
                  <a:gd name="connsiteX24" fmla="*/ 386092 w 1312120"/>
                  <a:gd name="connsiteY24" fmla="*/ 3382297 h 5890230"/>
                  <a:gd name="connsiteX25" fmla="*/ 554684 w 1312120"/>
                  <a:gd name="connsiteY25" fmla="*/ 4400520 h 5890230"/>
                  <a:gd name="connsiteX26" fmla="*/ 681367 w 1312120"/>
                  <a:gd name="connsiteY26" fmla="*/ 4496722 h 5890230"/>
                  <a:gd name="connsiteX27" fmla="*/ 783284 w 1312120"/>
                  <a:gd name="connsiteY27" fmla="*/ 4597688 h 5890230"/>
                  <a:gd name="connsiteX28" fmla="*/ 780427 w 1312120"/>
                  <a:gd name="connsiteY28" fmla="*/ 4769138 h 5890230"/>
                  <a:gd name="connsiteX29" fmla="*/ 809002 w 1312120"/>
                  <a:gd name="connsiteY29" fmla="*/ 4833907 h 5890230"/>
                  <a:gd name="connsiteX30" fmla="*/ 919492 w 1312120"/>
                  <a:gd name="connsiteY30" fmla="*/ 4931063 h 5890230"/>
                  <a:gd name="connsiteX31" fmla="*/ 957592 w 1312120"/>
                  <a:gd name="connsiteY31" fmla="*/ 4946302 h 5890230"/>
                  <a:gd name="connsiteX32" fmla="*/ 1218577 w 1312120"/>
                  <a:gd name="connsiteY32" fmla="*/ 5187285 h 5890230"/>
                  <a:gd name="connsiteX33" fmla="*/ 1291919 w 1312120"/>
                  <a:gd name="connsiteY33" fmla="*/ 5383500 h 5890230"/>
                  <a:gd name="connsiteX34" fmla="*/ 1270964 w 1312120"/>
                  <a:gd name="connsiteY34" fmla="*/ 5455890 h 5890230"/>
                  <a:gd name="connsiteX35" fmla="*/ 1232388 w 1312120"/>
                  <a:gd name="connsiteY35" fmla="*/ 5526211 h 5890230"/>
                  <a:gd name="connsiteX36" fmla="*/ 1231912 w 1312120"/>
                  <a:gd name="connsiteY36" fmla="*/ 5554949 h 5890230"/>
                  <a:gd name="connsiteX37" fmla="*/ 1232865 w 1312120"/>
                  <a:gd name="connsiteY37" fmla="*/ 5554949 h 5890230"/>
                  <a:gd name="connsiteX38" fmla="*/ 1241437 w 1312120"/>
                  <a:gd name="connsiteY38" fmla="*/ 5556854 h 5890230"/>
                  <a:gd name="connsiteX39" fmla="*/ 1290864 w 1312120"/>
                  <a:gd name="connsiteY39" fmla="*/ 5612576 h 5890230"/>
                  <a:gd name="connsiteX40" fmla="*/ 1290109 w 1312120"/>
                  <a:gd name="connsiteY40" fmla="*/ 5638408 h 5890230"/>
                  <a:gd name="connsiteX41" fmla="*/ 1291146 w 1312120"/>
                  <a:gd name="connsiteY41" fmla="*/ 5638963 h 5890230"/>
                  <a:gd name="connsiteX42" fmla="*/ 1310969 w 1312120"/>
                  <a:gd name="connsiteY42" fmla="*/ 5685442 h 5890230"/>
                  <a:gd name="connsiteX43" fmla="*/ 1192859 w 1312120"/>
                  <a:gd name="connsiteY43" fmla="*/ 5869275 h 5890230"/>
                  <a:gd name="connsiteX44" fmla="*/ 1141425 w 1312120"/>
                  <a:gd name="connsiteY44" fmla="*/ 5890230 h 5890230"/>
                  <a:gd name="connsiteX45" fmla="*/ 21284 w 1312120"/>
                  <a:gd name="connsiteY45" fmla="*/ 5888325 h 5890230"/>
                  <a:gd name="connsiteX46" fmla="*/ 6044 w 1312120"/>
                  <a:gd name="connsiteY46" fmla="*/ 5854988 h 5890230"/>
                  <a:gd name="connsiteX47" fmla="*/ 6997 w 1312120"/>
                  <a:gd name="connsiteY47" fmla="*/ 5670202 h 5890230"/>
                  <a:gd name="connsiteX48" fmla="*/ 18223 w 1312120"/>
                  <a:gd name="connsiteY48" fmla="*/ 5642571 h 5890230"/>
                  <a:gd name="connsiteX49" fmla="*/ 0 w 1312120"/>
                  <a:gd name="connsiteY49" fmla="*/ 5642521 h 5890230"/>
                  <a:gd name="connsiteX50" fmla="*/ 0 w 1312120"/>
                  <a:gd name="connsiteY50" fmla="*/ 5555119 h 5890230"/>
                  <a:gd name="connsiteX51" fmla="*/ 15714 w 1312120"/>
                  <a:gd name="connsiteY51" fmla="*/ 5554994 h 5890230"/>
                  <a:gd name="connsiteX52" fmla="*/ 6402 w 1312120"/>
                  <a:gd name="connsiteY52" fmla="*/ 5535067 h 5890230"/>
                  <a:gd name="connsiteX53" fmla="*/ 3187 w 1312120"/>
                  <a:gd name="connsiteY53" fmla="*/ 5509230 h 5890230"/>
                  <a:gd name="connsiteX54" fmla="*/ 2234 w 1312120"/>
                  <a:gd name="connsiteY54" fmla="*/ 5452080 h 5890230"/>
                  <a:gd name="connsiteX55" fmla="*/ 2234 w 1312120"/>
                  <a:gd name="connsiteY55" fmla="*/ 110460 h 5890230"/>
                  <a:gd name="connsiteX56" fmla="*/ 3187 w 1312120"/>
                  <a:gd name="connsiteY56" fmla="*/ 53310 h 5890230"/>
                  <a:gd name="connsiteX57" fmla="*/ 37745 w 1312120"/>
                  <a:gd name="connsiteY57" fmla="*/ 134 h 5890230"/>
                  <a:gd name="connsiteX0" fmla="*/ 37745 w 1312120"/>
                  <a:gd name="connsiteY0" fmla="*/ 134 h 5890230"/>
                  <a:gd name="connsiteX1" fmla="*/ 70814 w 1312120"/>
                  <a:gd name="connsiteY1" fmla="*/ 1875 h 5890230"/>
                  <a:gd name="connsiteX2" fmla="*/ 288937 w 1312120"/>
                  <a:gd name="connsiteY2" fmla="*/ 173325 h 5890230"/>
                  <a:gd name="connsiteX3" fmla="*/ 373709 w 1312120"/>
                  <a:gd name="connsiteY3" fmla="*/ 210472 h 5890230"/>
                  <a:gd name="connsiteX4" fmla="*/ 478484 w 1312120"/>
                  <a:gd name="connsiteY4" fmla="*/ 219045 h 5890230"/>
                  <a:gd name="connsiteX5" fmla="*/ 736612 w 1312120"/>
                  <a:gd name="connsiteY5" fmla="*/ 360967 h 5890230"/>
                  <a:gd name="connsiteX6" fmla="*/ 803287 w 1312120"/>
                  <a:gd name="connsiteY6" fmla="*/ 356205 h 5890230"/>
                  <a:gd name="connsiteX7" fmla="*/ 943304 w 1312120"/>
                  <a:gd name="connsiteY7" fmla="*/ 241905 h 5890230"/>
                  <a:gd name="connsiteX8" fmla="*/ 1011884 w 1312120"/>
                  <a:gd name="connsiteY8" fmla="*/ 221902 h 5890230"/>
                  <a:gd name="connsiteX9" fmla="*/ 1040459 w 1312120"/>
                  <a:gd name="connsiteY9" fmla="*/ 287625 h 5890230"/>
                  <a:gd name="connsiteX10" fmla="*/ 969022 w 1312120"/>
                  <a:gd name="connsiteY10" fmla="*/ 702915 h 5890230"/>
                  <a:gd name="connsiteX11" fmla="*/ 616597 w 1312120"/>
                  <a:gd name="connsiteY11" fmla="*/ 1533495 h 5890230"/>
                  <a:gd name="connsiteX12" fmla="*/ 460387 w 1312120"/>
                  <a:gd name="connsiteY12" fmla="*/ 1800195 h 5890230"/>
                  <a:gd name="connsiteX13" fmla="*/ 464197 w 1312120"/>
                  <a:gd name="connsiteY13" fmla="*/ 1858297 h 5890230"/>
                  <a:gd name="connsiteX14" fmla="*/ 415619 w 1312120"/>
                  <a:gd name="connsiteY14" fmla="*/ 2045940 h 5890230"/>
                  <a:gd name="connsiteX15" fmla="*/ 367042 w 1312120"/>
                  <a:gd name="connsiteY15" fmla="*/ 2109757 h 5890230"/>
                  <a:gd name="connsiteX16" fmla="*/ 417524 w 1312120"/>
                  <a:gd name="connsiteY16" fmla="*/ 2160240 h 5890230"/>
                  <a:gd name="connsiteX17" fmla="*/ 512774 w 1312120"/>
                  <a:gd name="connsiteY17" fmla="*/ 2265967 h 5890230"/>
                  <a:gd name="connsiteX18" fmla="*/ 545159 w 1312120"/>
                  <a:gd name="connsiteY18" fmla="*/ 2323117 h 5890230"/>
                  <a:gd name="connsiteX19" fmla="*/ 585164 w 1312120"/>
                  <a:gd name="connsiteY19" fmla="*/ 2463135 h 5890230"/>
                  <a:gd name="connsiteX20" fmla="*/ 508964 w 1312120"/>
                  <a:gd name="connsiteY20" fmla="*/ 2549812 h 5890230"/>
                  <a:gd name="connsiteX21" fmla="*/ 458482 w 1312120"/>
                  <a:gd name="connsiteY21" fmla="*/ 2562195 h 5890230"/>
                  <a:gd name="connsiteX22" fmla="*/ 380377 w 1312120"/>
                  <a:gd name="connsiteY22" fmla="*/ 2579340 h 5890230"/>
                  <a:gd name="connsiteX23" fmla="*/ 375614 w 1312120"/>
                  <a:gd name="connsiteY23" fmla="*/ 2659350 h 5890230"/>
                  <a:gd name="connsiteX24" fmla="*/ 386092 w 1312120"/>
                  <a:gd name="connsiteY24" fmla="*/ 3382297 h 5890230"/>
                  <a:gd name="connsiteX25" fmla="*/ 554684 w 1312120"/>
                  <a:gd name="connsiteY25" fmla="*/ 4400520 h 5890230"/>
                  <a:gd name="connsiteX26" fmla="*/ 681367 w 1312120"/>
                  <a:gd name="connsiteY26" fmla="*/ 4496722 h 5890230"/>
                  <a:gd name="connsiteX27" fmla="*/ 783284 w 1312120"/>
                  <a:gd name="connsiteY27" fmla="*/ 4597688 h 5890230"/>
                  <a:gd name="connsiteX28" fmla="*/ 780427 w 1312120"/>
                  <a:gd name="connsiteY28" fmla="*/ 4769138 h 5890230"/>
                  <a:gd name="connsiteX29" fmla="*/ 809002 w 1312120"/>
                  <a:gd name="connsiteY29" fmla="*/ 4833907 h 5890230"/>
                  <a:gd name="connsiteX30" fmla="*/ 919492 w 1312120"/>
                  <a:gd name="connsiteY30" fmla="*/ 4931063 h 5890230"/>
                  <a:gd name="connsiteX31" fmla="*/ 957592 w 1312120"/>
                  <a:gd name="connsiteY31" fmla="*/ 4946302 h 5890230"/>
                  <a:gd name="connsiteX32" fmla="*/ 1218577 w 1312120"/>
                  <a:gd name="connsiteY32" fmla="*/ 5187285 h 5890230"/>
                  <a:gd name="connsiteX33" fmla="*/ 1291919 w 1312120"/>
                  <a:gd name="connsiteY33" fmla="*/ 5383500 h 5890230"/>
                  <a:gd name="connsiteX34" fmla="*/ 1270964 w 1312120"/>
                  <a:gd name="connsiteY34" fmla="*/ 5455890 h 5890230"/>
                  <a:gd name="connsiteX35" fmla="*/ 1232388 w 1312120"/>
                  <a:gd name="connsiteY35" fmla="*/ 5526211 h 5890230"/>
                  <a:gd name="connsiteX36" fmla="*/ 1231912 w 1312120"/>
                  <a:gd name="connsiteY36" fmla="*/ 5554949 h 5890230"/>
                  <a:gd name="connsiteX37" fmla="*/ 1232865 w 1312120"/>
                  <a:gd name="connsiteY37" fmla="*/ 5554949 h 5890230"/>
                  <a:gd name="connsiteX38" fmla="*/ 1241437 w 1312120"/>
                  <a:gd name="connsiteY38" fmla="*/ 5556854 h 5890230"/>
                  <a:gd name="connsiteX39" fmla="*/ 1290864 w 1312120"/>
                  <a:gd name="connsiteY39" fmla="*/ 5612576 h 5890230"/>
                  <a:gd name="connsiteX40" fmla="*/ 1290109 w 1312120"/>
                  <a:gd name="connsiteY40" fmla="*/ 5638408 h 5890230"/>
                  <a:gd name="connsiteX41" fmla="*/ 1291146 w 1312120"/>
                  <a:gd name="connsiteY41" fmla="*/ 5638963 h 5890230"/>
                  <a:gd name="connsiteX42" fmla="*/ 1310969 w 1312120"/>
                  <a:gd name="connsiteY42" fmla="*/ 5685442 h 5890230"/>
                  <a:gd name="connsiteX43" fmla="*/ 1192859 w 1312120"/>
                  <a:gd name="connsiteY43" fmla="*/ 5869275 h 5890230"/>
                  <a:gd name="connsiteX44" fmla="*/ 1141425 w 1312120"/>
                  <a:gd name="connsiteY44" fmla="*/ 5890230 h 5890230"/>
                  <a:gd name="connsiteX45" fmla="*/ 21284 w 1312120"/>
                  <a:gd name="connsiteY45" fmla="*/ 5888325 h 5890230"/>
                  <a:gd name="connsiteX46" fmla="*/ 6044 w 1312120"/>
                  <a:gd name="connsiteY46" fmla="*/ 5854988 h 5890230"/>
                  <a:gd name="connsiteX47" fmla="*/ 6997 w 1312120"/>
                  <a:gd name="connsiteY47" fmla="*/ 5670202 h 5890230"/>
                  <a:gd name="connsiteX48" fmla="*/ 18223 w 1312120"/>
                  <a:gd name="connsiteY48" fmla="*/ 5642571 h 5890230"/>
                  <a:gd name="connsiteX49" fmla="*/ 0 w 1312120"/>
                  <a:gd name="connsiteY49" fmla="*/ 5642521 h 5890230"/>
                  <a:gd name="connsiteX50" fmla="*/ 0 w 1312120"/>
                  <a:gd name="connsiteY50" fmla="*/ 5555119 h 5890230"/>
                  <a:gd name="connsiteX51" fmla="*/ 6402 w 1312120"/>
                  <a:gd name="connsiteY51" fmla="*/ 5535067 h 5890230"/>
                  <a:gd name="connsiteX52" fmla="*/ 3187 w 1312120"/>
                  <a:gd name="connsiteY52" fmla="*/ 5509230 h 5890230"/>
                  <a:gd name="connsiteX53" fmla="*/ 2234 w 1312120"/>
                  <a:gd name="connsiteY53" fmla="*/ 5452080 h 5890230"/>
                  <a:gd name="connsiteX54" fmla="*/ 2234 w 1312120"/>
                  <a:gd name="connsiteY54" fmla="*/ 110460 h 5890230"/>
                  <a:gd name="connsiteX55" fmla="*/ 3187 w 1312120"/>
                  <a:gd name="connsiteY55" fmla="*/ 53310 h 5890230"/>
                  <a:gd name="connsiteX56" fmla="*/ 37745 w 1312120"/>
                  <a:gd name="connsiteY56" fmla="*/ 134 h 5890230"/>
                  <a:gd name="connsiteX0" fmla="*/ 37745 w 1312120"/>
                  <a:gd name="connsiteY0" fmla="*/ 134 h 5890230"/>
                  <a:gd name="connsiteX1" fmla="*/ 70814 w 1312120"/>
                  <a:gd name="connsiteY1" fmla="*/ 1875 h 5890230"/>
                  <a:gd name="connsiteX2" fmla="*/ 288937 w 1312120"/>
                  <a:gd name="connsiteY2" fmla="*/ 173325 h 5890230"/>
                  <a:gd name="connsiteX3" fmla="*/ 373709 w 1312120"/>
                  <a:gd name="connsiteY3" fmla="*/ 210472 h 5890230"/>
                  <a:gd name="connsiteX4" fmla="*/ 478484 w 1312120"/>
                  <a:gd name="connsiteY4" fmla="*/ 219045 h 5890230"/>
                  <a:gd name="connsiteX5" fmla="*/ 736612 w 1312120"/>
                  <a:gd name="connsiteY5" fmla="*/ 360967 h 5890230"/>
                  <a:gd name="connsiteX6" fmla="*/ 803287 w 1312120"/>
                  <a:gd name="connsiteY6" fmla="*/ 356205 h 5890230"/>
                  <a:gd name="connsiteX7" fmla="*/ 943304 w 1312120"/>
                  <a:gd name="connsiteY7" fmla="*/ 241905 h 5890230"/>
                  <a:gd name="connsiteX8" fmla="*/ 1011884 w 1312120"/>
                  <a:gd name="connsiteY8" fmla="*/ 221902 h 5890230"/>
                  <a:gd name="connsiteX9" fmla="*/ 1040459 w 1312120"/>
                  <a:gd name="connsiteY9" fmla="*/ 287625 h 5890230"/>
                  <a:gd name="connsiteX10" fmla="*/ 969022 w 1312120"/>
                  <a:gd name="connsiteY10" fmla="*/ 702915 h 5890230"/>
                  <a:gd name="connsiteX11" fmla="*/ 616597 w 1312120"/>
                  <a:gd name="connsiteY11" fmla="*/ 1533495 h 5890230"/>
                  <a:gd name="connsiteX12" fmla="*/ 460387 w 1312120"/>
                  <a:gd name="connsiteY12" fmla="*/ 1800195 h 5890230"/>
                  <a:gd name="connsiteX13" fmla="*/ 464197 w 1312120"/>
                  <a:gd name="connsiteY13" fmla="*/ 1858297 h 5890230"/>
                  <a:gd name="connsiteX14" fmla="*/ 415619 w 1312120"/>
                  <a:gd name="connsiteY14" fmla="*/ 2045940 h 5890230"/>
                  <a:gd name="connsiteX15" fmla="*/ 367042 w 1312120"/>
                  <a:gd name="connsiteY15" fmla="*/ 2109757 h 5890230"/>
                  <a:gd name="connsiteX16" fmla="*/ 417524 w 1312120"/>
                  <a:gd name="connsiteY16" fmla="*/ 2160240 h 5890230"/>
                  <a:gd name="connsiteX17" fmla="*/ 512774 w 1312120"/>
                  <a:gd name="connsiteY17" fmla="*/ 2265967 h 5890230"/>
                  <a:gd name="connsiteX18" fmla="*/ 545159 w 1312120"/>
                  <a:gd name="connsiteY18" fmla="*/ 2323117 h 5890230"/>
                  <a:gd name="connsiteX19" fmla="*/ 585164 w 1312120"/>
                  <a:gd name="connsiteY19" fmla="*/ 2463135 h 5890230"/>
                  <a:gd name="connsiteX20" fmla="*/ 508964 w 1312120"/>
                  <a:gd name="connsiteY20" fmla="*/ 2549812 h 5890230"/>
                  <a:gd name="connsiteX21" fmla="*/ 458482 w 1312120"/>
                  <a:gd name="connsiteY21" fmla="*/ 2562195 h 5890230"/>
                  <a:gd name="connsiteX22" fmla="*/ 380377 w 1312120"/>
                  <a:gd name="connsiteY22" fmla="*/ 2579340 h 5890230"/>
                  <a:gd name="connsiteX23" fmla="*/ 375614 w 1312120"/>
                  <a:gd name="connsiteY23" fmla="*/ 2659350 h 5890230"/>
                  <a:gd name="connsiteX24" fmla="*/ 386092 w 1312120"/>
                  <a:gd name="connsiteY24" fmla="*/ 3382297 h 5890230"/>
                  <a:gd name="connsiteX25" fmla="*/ 554684 w 1312120"/>
                  <a:gd name="connsiteY25" fmla="*/ 4400520 h 5890230"/>
                  <a:gd name="connsiteX26" fmla="*/ 681367 w 1312120"/>
                  <a:gd name="connsiteY26" fmla="*/ 4496722 h 5890230"/>
                  <a:gd name="connsiteX27" fmla="*/ 783284 w 1312120"/>
                  <a:gd name="connsiteY27" fmla="*/ 4597688 h 5890230"/>
                  <a:gd name="connsiteX28" fmla="*/ 780427 w 1312120"/>
                  <a:gd name="connsiteY28" fmla="*/ 4769138 h 5890230"/>
                  <a:gd name="connsiteX29" fmla="*/ 809002 w 1312120"/>
                  <a:gd name="connsiteY29" fmla="*/ 4833907 h 5890230"/>
                  <a:gd name="connsiteX30" fmla="*/ 919492 w 1312120"/>
                  <a:gd name="connsiteY30" fmla="*/ 4931063 h 5890230"/>
                  <a:gd name="connsiteX31" fmla="*/ 957592 w 1312120"/>
                  <a:gd name="connsiteY31" fmla="*/ 4946302 h 5890230"/>
                  <a:gd name="connsiteX32" fmla="*/ 1218577 w 1312120"/>
                  <a:gd name="connsiteY32" fmla="*/ 5187285 h 5890230"/>
                  <a:gd name="connsiteX33" fmla="*/ 1291919 w 1312120"/>
                  <a:gd name="connsiteY33" fmla="*/ 5383500 h 5890230"/>
                  <a:gd name="connsiteX34" fmla="*/ 1270964 w 1312120"/>
                  <a:gd name="connsiteY34" fmla="*/ 5455890 h 5890230"/>
                  <a:gd name="connsiteX35" fmla="*/ 1232388 w 1312120"/>
                  <a:gd name="connsiteY35" fmla="*/ 5526211 h 5890230"/>
                  <a:gd name="connsiteX36" fmla="*/ 1231912 w 1312120"/>
                  <a:gd name="connsiteY36" fmla="*/ 5554949 h 5890230"/>
                  <a:gd name="connsiteX37" fmla="*/ 1232865 w 1312120"/>
                  <a:gd name="connsiteY37" fmla="*/ 5554949 h 5890230"/>
                  <a:gd name="connsiteX38" fmla="*/ 1241437 w 1312120"/>
                  <a:gd name="connsiteY38" fmla="*/ 5556854 h 5890230"/>
                  <a:gd name="connsiteX39" fmla="*/ 1290864 w 1312120"/>
                  <a:gd name="connsiteY39" fmla="*/ 5612576 h 5890230"/>
                  <a:gd name="connsiteX40" fmla="*/ 1290109 w 1312120"/>
                  <a:gd name="connsiteY40" fmla="*/ 5638408 h 5890230"/>
                  <a:gd name="connsiteX41" fmla="*/ 1291146 w 1312120"/>
                  <a:gd name="connsiteY41" fmla="*/ 5638963 h 5890230"/>
                  <a:gd name="connsiteX42" fmla="*/ 1310969 w 1312120"/>
                  <a:gd name="connsiteY42" fmla="*/ 5685442 h 5890230"/>
                  <a:gd name="connsiteX43" fmla="*/ 1192859 w 1312120"/>
                  <a:gd name="connsiteY43" fmla="*/ 5869275 h 5890230"/>
                  <a:gd name="connsiteX44" fmla="*/ 1141425 w 1312120"/>
                  <a:gd name="connsiteY44" fmla="*/ 5890230 h 5890230"/>
                  <a:gd name="connsiteX45" fmla="*/ 21284 w 1312120"/>
                  <a:gd name="connsiteY45" fmla="*/ 5888325 h 5890230"/>
                  <a:gd name="connsiteX46" fmla="*/ 6044 w 1312120"/>
                  <a:gd name="connsiteY46" fmla="*/ 5854988 h 5890230"/>
                  <a:gd name="connsiteX47" fmla="*/ 6997 w 1312120"/>
                  <a:gd name="connsiteY47" fmla="*/ 5670202 h 5890230"/>
                  <a:gd name="connsiteX48" fmla="*/ 18223 w 1312120"/>
                  <a:gd name="connsiteY48" fmla="*/ 5642571 h 5890230"/>
                  <a:gd name="connsiteX49" fmla="*/ 0 w 1312120"/>
                  <a:gd name="connsiteY49" fmla="*/ 5642521 h 5890230"/>
                  <a:gd name="connsiteX50" fmla="*/ 0 w 1312120"/>
                  <a:gd name="connsiteY50" fmla="*/ 5555119 h 5890230"/>
                  <a:gd name="connsiteX51" fmla="*/ 3187 w 1312120"/>
                  <a:gd name="connsiteY51" fmla="*/ 5509230 h 5890230"/>
                  <a:gd name="connsiteX52" fmla="*/ 2234 w 1312120"/>
                  <a:gd name="connsiteY52" fmla="*/ 5452080 h 5890230"/>
                  <a:gd name="connsiteX53" fmla="*/ 2234 w 1312120"/>
                  <a:gd name="connsiteY53" fmla="*/ 110460 h 5890230"/>
                  <a:gd name="connsiteX54" fmla="*/ 3187 w 1312120"/>
                  <a:gd name="connsiteY54" fmla="*/ 53310 h 5890230"/>
                  <a:gd name="connsiteX55" fmla="*/ 37745 w 1312120"/>
                  <a:gd name="connsiteY55" fmla="*/ 134 h 5890230"/>
                  <a:gd name="connsiteX0" fmla="*/ 37745 w 1312120"/>
                  <a:gd name="connsiteY0" fmla="*/ 134 h 5890230"/>
                  <a:gd name="connsiteX1" fmla="*/ 70814 w 1312120"/>
                  <a:gd name="connsiteY1" fmla="*/ 1875 h 5890230"/>
                  <a:gd name="connsiteX2" fmla="*/ 288937 w 1312120"/>
                  <a:gd name="connsiteY2" fmla="*/ 173325 h 5890230"/>
                  <a:gd name="connsiteX3" fmla="*/ 373709 w 1312120"/>
                  <a:gd name="connsiteY3" fmla="*/ 210472 h 5890230"/>
                  <a:gd name="connsiteX4" fmla="*/ 478484 w 1312120"/>
                  <a:gd name="connsiteY4" fmla="*/ 219045 h 5890230"/>
                  <a:gd name="connsiteX5" fmla="*/ 736612 w 1312120"/>
                  <a:gd name="connsiteY5" fmla="*/ 360967 h 5890230"/>
                  <a:gd name="connsiteX6" fmla="*/ 803287 w 1312120"/>
                  <a:gd name="connsiteY6" fmla="*/ 356205 h 5890230"/>
                  <a:gd name="connsiteX7" fmla="*/ 943304 w 1312120"/>
                  <a:gd name="connsiteY7" fmla="*/ 241905 h 5890230"/>
                  <a:gd name="connsiteX8" fmla="*/ 1011884 w 1312120"/>
                  <a:gd name="connsiteY8" fmla="*/ 221902 h 5890230"/>
                  <a:gd name="connsiteX9" fmla="*/ 1040459 w 1312120"/>
                  <a:gd name="connsiteY9" fmla="*/ 287625 h 5890230"/>
                  <a:gd name="connsiteX10" fmla="*/ 969022 w 1312120"/>
                  <a:gd name="connsiteY10" fmla="*/ 702915 h 5890230"/>
                  <a:gd name="connsiteX11" fmla="*/ 616597 w 1312120"/>
                  <a:gd name="connsiteY11" fmla="*/ 1533495 h 5890230"/>
                  <a:gd name="connsiteX12" fmla="*/ 460387 w 1312120"/>
                  <a:gd name="connsiteY12" fmla="*/ 1800195 h 5890230"/>
                  <a:gd name="connsiteX13" fmla="*/ 464197 w 1312120"/>
                  <a:gd name="connsiteY13" fmla="*/ 1858297 h 5890230"/>
                  <a:gd name="connsiteX14" fmla="*/ 415619 w 1312120"/>
                  <a:gd name="connsiteY14" fmla="*/ 2045940 h 5890230"/>
                  <a:gd name="connsiteX15" fmla="*/ 367042 w 1312120"/>
                  <a:gd name="connsiteY15" fmla="*/ 2109757 h 5890230"/>
                  <a:gd name="connsiteX16" fmla="*/ 417524 w 1312120"/>
                  <a:gd name="connsiteY16" fmla="*/ 2160240 h 5890230"/>
                  <a:gd name="connsiteX17" fmla="*/ 512774 w 1312120"/>
                  <a:gd name="connsiteY17" fmla="*/ 2265967 h 5890230"/>
                  <a:gd name="connsiteX18" fmla="*/ 545159 w 1312120"/>
                  <a:gd name="connsiteY18" fmla="*/ 2323117 h 5890230"/>
                  <a:gd name="connsiteX19" fmla="*/ 585164 w 1312120"/>
                  <a:gd name="connsiteY19" fmla="*/ 2463135 h 5890230"/>
                  <a:gd name="connsiteX20" fmla="*/ 508964 w 1312120"/>
                  <a:gd name="connsiteY20" fmla="*/ 2549812 h 5890230"/>
                  <a:gd name="connsiteX21" fmla="*/ 458482 w 1312120"/>
                  <a:gd name="connsiteY21" fmla="*/ 2562195 h 5890230"/>
                  <a:gd name="connsiteX22" fmla="*/ 380377 w 1312120"/>
                  <a:gd name="connsiteY22" fmla="*/ 2579340 h 5890230"/>
                  <a:gd name="connsiteX23" fmla="*/ 375614 w 1312120"/>
                  <a:gd name="connsiteY23" fmla="*/ 2659350 h 5890230"/>
                  <a:gd name="connsiteX24" fmla="*/ 386092 w 1312120"/>
                  <a:gd name="connsiteY24" fmla="*/ 3382297 h 5890230"/>
                  <a:gd name="connsiteX25" fmla="*/ 554684 w 1312120"/>
                  <a:gd name="connsiteY25" fmla="*/ 4400520 h 5890230"/>
                  <a:gd name="connsiteX26" fmla="*/ 681367 w 1312120"/>
                  <a:gd name="connsiteY26" fmla="*/ 4496722 h 5890230"/>
                  <a:gd name="connsiteX27" fmla="*/ 783284 w 1312120"/>
                  <a:gd name="connsiteY27" fmla="*/ 4597688 h 5890230"/>
                  <a:gd name="connsiteX28" fmla="*/ 780427 w 1312120"/>
                  <a:gd name="connsiteY28" fmla="*/ 4769138 h 5890230"/>
                  <a:gd name="connsiteX29" fmla="*/ 809002 w 1312120"/>
                  <a:gd name="connsiteY29" fmla="*/ 4833907 h 5890230"/>
                  <a:gd name="connsiteX30" fmla="*/ 919492 w 1312120"/>
                  <a:gd name="connsiteY30" fmla="*/ 4931063 h 5890230"/>
                  <a:gd name="connsiteX31" fmla="*/ 957592 w 1312120"/>
                  <a:gd name="connsiteY31" fmla="*/ 4946302 h 5890230"/>
                  <a:gd name="connsiteX32" fmla="*/ 1218577 w 1312120"/>
                  <a:gd name="connsiteY32" fmla="*/ 5187285 h 5890230"/>
                  <a:gd name="connsiteX33" fmla="*/ 1291919 w 1312120"/>
                  <a:gd name="connsiteY33" fmla="*/ 5383500 h 5890230"/>
                  <a:gd name="connsiteX34" fmla="*/ 1270964 w 1312120"/>
                  <a:gd name="connsiteY34" fmla="*/ 5455890 h 5890230"/>
                  <a:gd name="connsiteX35" fmla="*/ 1232388 w 1312120"/>
                  <a:gd name="connsiteY35" fmla="*/ 5526211 h 5890230"/>
                  <a:gd name="connsiteX36" fmla="*/ 1231912 w 1312120"/>
                  <a:gd name="connsiteY36" fmla="*/ 5554949 h 5890230"/>
                  <a:gd name="connsiteX37" fmla="*/ 1232865 w 1312120"/>
                  <a:gd name="connsiteY37" fmla="*/ 5554949 h 5890230"/>
                  <a:gd name="connsiteX38" fmla="*/ 1241437 w 1312120"/>
                  <a:gd name="connsiteY38" fmla="*/ 5556854 h 5890230"/>
                  <a:gd name="connsiteX39" fmla="*/ 1290864 w 1312120"/>
                  <a:gd name="connsiteY39" fmla="*/ 5612576 h 5890230"/>
                  <a:gd name="connsiteX40" fmla="*/ 1290109 w 1312120"/>
                  <a:gd name="connsiteY40" fmla="*/ 5638408 h 5890230"/>
                  <a:gd name="connsiteX41" fmla="*/ 1291146 w 1312120"/>
                  <a:gd name="connsiteY41" fmla="*/ 5638963 h 5890230"/>
                  <a:gd name="connsiteX42" fmla="*/ 1310969 w 1312120"/>
                  <a:gd name="connsiteY42" fmla="*/ 5685442 h 5890230"/>
                  <a:gd name="connsiteX43" fmla="*/ 1192859 w 1312120"/>
                  <a:gd name="connsiteY43" fmla="*/ 5869275 h 5890230"/>
                  <a:gd name="connsiteX44" fmla="*/ 1141425 w 1312120"/>
                  <a:gd name="connsiteY44" fmla="*/ 5890230 h 5890230"/>
                  <a:gd name="connsiteX45" fmla="*/ 21284 w 1312120"/>
                  <a:gd name="connsiteY45" fmla="*/ 5888325 h 5890230"/>
                  <a:gd name="connsiteX46" fmla="*/ 6044 w 1312120"/>
                  <a:gd name="connsiteY46" fmla="*/ 5854988 h 5890230"/>
                  <a:gd name="connsiteX47" fmla="*/ 6997 w 1312120"/>
                  <a:gd name="connsiteY47" fmla="*/ 5670202 h 5890230"/>
                  <a:gd name="connsiteX48" fmla="*/ 18223 w 1312120"/>
                  <a:gd name="connsiteY48" fmla="*/ 5642571 h 5890230"/>
                  <a:gd name="connsiteX49" fmla="*/ 0 w 1312120"/>
                  <a:gd name="connsiteY49" fmla="*/ 5642521 h 5890230"/>
                  <a:gd name="connsiteX50" fmla="*/ 0 w 1312120"/>
                  <a:gd name="connsiteY50" fmla="*/ 5555119 h 5890230"/>
                  <a:gd name="connsiteX51" fmla="*/ 2234 w 1312120"/>
                  <a:gd name="connsiteY51" fmla="*/ 5452080 h 5890230"/>
                  <a:gd name="connsiteX52" fmla="*/ 2234 w 1312120"/>
                  <a:gd name="connsiteY52" fmla="*/ 110460 h 5890230"/>
                  <a:gd name="connsiteX53" fmla="*/ 3187 w 1312120"/>
                  <a:gd name="connsiteY53" fmla="*/ 53310 h 5890230"/>
                  <a:gd name="connsiteX54" fmla="*/ 37745 w 1312120"/>
                  <a:gd name="connsiteY54" fmla="*/ 134 h 5890230"/>
                  <a:gd name="connsiteX0" fmla="*/ 37745 w 1312120"/>
                  <a:gd name="connsiteY0" fmla="*/ 134 h 5890230"/>
                  <a:gd name="connsiteX1" fmla="*/ 70814 w 1312120"/>
                  <a:gd name="connsiteY1" fmla="*/ 1875 h 5890230"/>
                  <a:gd name="connsiteX2" fmla="*/ 288937 w 1312120"/>
                  <a:gd name="connsiteY2" fmla="*/ 173325 h 5890230"/>
                  <a:gd name="connsiteX3" fmla="*/ 373709 w 1312120"/>
                  <a:gd name="connsiteY3" fmla="*/ 210472 h 5890230"/>
                  <a:gd name="connsiteX4" fmla="*/ 478484 w 1312120"/>
                  <a:gd name="connsiteY4" fmla="*/ 219045 h 5890230"/>
                  <a:gd name="connsiteX5" fmla="*/ 736612 w 1312120"/>
                  <a:gd name="connsiteY5" fmla="*/ 360967 h 5890230"/>
                  <a:gd name="connsiteX6" fmla="*/ 803287 w 1312120"/>
                  <a:gd name="connsiteY6" fmla="*/ 356205 h 5890230"/>
                  <a:gd name="connsiteX7" fmla="*/ 943304 w 1312120"/>
                  <a:gd name="connsiteY7" fmla="*/ 241905 h 5890230"/>
                  <a:gd name="connsiteX8" fmla="*/ 1011884 w 1312120"/>
                  <a:gd name="connsiteY8" fmla="*/ 221902 h 5890230"/>
                  <a:gd name="connsiteX9" fmla="*/ 1040459 w 1312120"/>
                  <a:gd name="connsiteY9" fmla="*/ 287625 h 5890230"/>
                  <a:gd name="connsiteX10" fmla="*/ 969022 w 1312120"/>
                  <a:gd name="connsiteY10" fmla="*/ 702915 h 5890230"/>
                  <a:gd name="connsiteX11" fmla="*/ 616597 w 1312120"/>
                  <a:gd name="connsiteY11" fmla="*/ 1533495 h 5890230"/>
                  <a:gd name="connsiteX12" fmla="*/ 460387 w 1312120"/>
                  <a:gd name="connsiteY12" fmla="*/ 1800195 h 5890230"/>
                  <a:gd name="connsiteX13" fmla="*/ 464197 w 1312120"/>
                  <a:gd name="connsiteY13" fmla="*/ 1858297 h 5890230"/>
                  <a:gd name="connsiteX14" fmla="*/ 415619 w 1312120"/>
                  <a:gd name="connsiteY14" fmla="*/ 2045940 h 5890230"/>
                  <a:gd name="connsiteX15" fmla="*/ 367042 w 1312120"/>
                  <a:gd name="connsiteY15" fmla="*/ 2109757 h 5890230"/>
                  <a:gd name="connsiteX16" fmla="*/ 417524 w 1312120"/>
                  <a:gd name="connsiteY16" fmla="*/ 2160240 h 5890230"/>
                  <a:gd name="connsiteX17" fmla="*/ 512774 w 1312120"/>
                  <a:gd name="connsiteY17" fmla="*/ 2265967 h 5890230"/>
                  <a:gd name="connsiteX18" fmla="*/ 545159 w 1312120"/>
                  <a:gd name="connsiteY18" fmla="*/ 2323117 h 5890230"/>
                  <a:gd name="connsiteX19" fmla="*/ 585164 w 1312120"/>
                  <a:gd name="connsiteY19" fmla="*/ 2463135 h 5890230"/>
                  <a:gd name="connsiteX20" fmla="*/ 508964 w 1312120"/>
                  <a:gd name="connsiteY20" fmla="*/ 2549812 h 5890230"/>
                  <a:gd name="connsiteX21" fmla="*/ 458482 w 1312120"/>
                  <a:gd name="connsiteY21" fmla="*/ 2562195 h 5890230"/>
                  <a:gd name="connsiteX22" fmla="*/ 380377 w 1312120"/>
                  <a:gd name="connsiteY22" fmla="*/ 2579340 h 5890230"/>
                  <a:gd name="connsiteX23" fmla="*/ 375614 w 1312120"/>
                  <a:gd name="connsiteY23" fmla="*/ 2659350 h 5890230"/>
                  <a:gd name="connsiteX24" fmla="*/ 386092 w 1312120"/>
                  <a:gd name="connsiteY24" fmla="*/ 3382297 h 5890230"/>
                  <a:gd name="connsiteX25" fmla="*/ 554684 w 1312120"/>
                  <a:gd name="connsiteY25" fmla="*/ 4400520 h 5890230"/>
                  <a:gd name="connsiteX26" fmla="*/ 681367 w 1312120"/>
                  <a:gd name="connsiteY26" fmla="*/ 4496722 h 5890230"/>
                  <a:gd name="connsiteX27" fmla="*/ 783284 w 1312120"/>
                  <a:gd name="connsiteY27" fmla="*/ 4597688 h 5890230"/>
                  <a:gd name="connsiteX28" fmla="*/ 780427 w 1312120"/>
                  <a:gd name="connsiteY28" fmla="*/ 4769138 h 5890230"/>
                  <a:gd name="connsiteX29" fmla="*/ 809002 w 1312120"/>
                  <a:gd name="connsiteY29" fmla="*/ 4833907 h 5890230"/>
                  <a:gd name="connsiteX30" fmla="*/ 919492 w 1312120"/>
                  <a:gd name="connsiteY30" fmla="*/ 4931063 h 5890230"/>
                  <a:gd name="connsiteX31" fmla="*/ 957592 w 1312120"/>
                  <a:gd name="connsiteY31" fmla="*/ 4946302 h 5890230"/>
                  <a:gd name="connsiteX32" fmla="*/ 1218577 w 1312120"/>
                  <a:gd name="connsiteY32" fmla="*/ 5187285 h 5890230"/>
                  <a:gd name="connsiteX33" fmla="*/ 1291919 w 1312120"/>
                  <a:gd name="connsiteY33" fmla="*/ 5383500 h 5890230"/>
                  <a:gd name="connsiteX34" fmla="*/ 1270964 w 1312120"/>
                  <a:gd name="connsiteY34" fmla="*/ 5455890 h 5890230"/>
                  <a:gd name="connsiteX35" fmla="*/ 1232388 w 1312120"/>
                  <a:gd name="connsiteY35" fmla="*/ 5526211 h 5890230"/>
                  <a:gd name="connsiteX36" fmla="*/ 1231912 w 1312120"/>
                  <a:gd name="connsiteY36" fmla="*/ 5554949 h 5890230"/>
                  <a:gd name="connsiteX37" fmla="*/ 1232865 w 1312120"/>
                  <a:gd name="connsiteY37" fmla="*/ 5554949 h 5890230"/>
                  <a:gd name="connsiteX38" fmla="*/ 1241437 w 1312120"/>
                  <a:gd name="connsiteY38" fmla="*/ 5556854 h 5890230"/>
                  <a:gd name="connsiteX39" fmla="*/ 1290864 w 1312120"/>
                  <a:gd name="connsiteY39" fmla="*/ 5612576 h 5890230"/>
                  <a:gd name="connsiteX40" fmla="*/ 1290109 w 1312120"/>
                  <a:gd name="connsiteY40" fmla="*/ 5638408 h 5890230"/>
                  <a:gd name="connsiteX41" fmla="*/ 1291146 w 1312120"/>
                  <a:gd name="connsiteY41" fmla="*/ 5638963 h 5890230"/>
                  <a:gd name="connsiteX42" fmla="*/ 1310969 w 1312120"/>
                  <a:gd name="connsiteY42" fmla="*/ 5685442 h 5890230"/>
                  <a:gd name="connsiteX43" fmla="*/ 1192859 w 1312120"/>
                  <a:gd name="connsiteY43" fmla="*/ 5869275 h 5890230"/>
                  <a:gd name="connsiteX44" fmla="*/ 1141425 w 1312120"/>
                  <a:gd name="connsiteY44" fmla="*/ 5890230 h 5890230"/>
                  <a:gd name="connsiteX45" fmla="*/ 21284 w 1312120"/>
                  <a:gd name="connsiteY45" fmla="*/ 5888325 h 5890230"/>
                  <a:gd name="connsiteX46" fmla="*/ 6044 w 1312120"/>
                  <a:gd name="connsiteY46" fmla="*/ 5854988 h 5890230"/>
                  <a:gd name="connsiteX47" fmla="*/ 6997 w 1312120"/>
                  <a:gd name="connsiteY47" fmla="*/ 5670202 h 5890230"/>
                  <a:gd name="connsiteX48" fmla="*/ 18223 w 1312120"/>
                  <a:gd name="connsiteY48" fmla="*/ 5642571 h 5890230"/>
                  <a:gd name="connsiteX49" fmla="*/ 0 w 1312120"/>
                  <a:gd name="connsiteY49" fmla="*/ 5642521 h 5890230"/>
                  <a:gd name="connsiteX50" fmla="*/ 2234 w 1312120"/>
                  <a:gd name="connsiteY50" fmla="*/ 5452080 h 5890230"/>
                  <a:gd name="connsiteX51" fmla="*/ 2234 w 1312120"/>
                  <a:gd name="connsiteY51" fmla="*/ 110460 h 5890230"/>
                  <a:gd name="connsiteX52" fmla="*/ 3187 w 1312120"/>
                  <a:gd name="connsiteY52" fmla="*/ 53310 h 5890230"/>
                  <a:gd name="connsiteX53" fmla="*/ 37745 w 1312120"/>
                  <a:gd name="connsiteY53" fmla="*/ 134 h 5890230"/>
                  <a:gd name="connsiteX0" fmla="*/ 35749 w 1310124"/>
                  <a:gd name="connsiteY0" fmla="*/ 134 h 5890230"/>
                  <a:gd name="connsiteX1" fmla="*/ 68818 w 1310124"/>
                  <a:gd name="connsiteY1" fmla="*/ 1875 h 5890230"/>
                  <a:gd name="connsiteX2" fmla="*/ 286941 w 1310124"/>
                  <a:gd name="connsiteY2" fmla="*/ 173325 h 5890230"/>
                  <a:gd name="connsiteX3" fmla="*/ 371713 w 1310124"/>
                  <a:gd name="connsiteY3" fmla="*/ 210472 h 5890230"/>
                  <a:gd name="connsiteX4" fmla="*/ 476488 w 1310124"/>
                  <a:gd name="connsiteY4" fmla="*/ 219045 h 5890230"/>
                  <a:gd name="connsiteX5" fmla="*/ 734616 w 1310124"/>
                  <a:gd name="connsiteY5" fmla="*/ 360967 h 5890230"/>
                  <a:gd name="connsiteX6" fmla="*/ 801291 w 1310124"/>
                  <a:gd name="connsiteY6" fmla="*/ 356205 h 5890230"/>
                  <a:gd name="connsiteX7" fmla="*/ 941308 w 1310124"/>
                  <a:gd name="connsiteY7" fmla="*/ 241905 h 5890230"/>
                  <a:gd name="connsiteX8" fmla="*/ 1009888 w 1310124"/>
                  <a:gd name="connsiteY8" fmla="*/ 221902 h 5890230"/>
                  <a:gd name="connsiteX9" fmla="*/ 1038463 w 1310124"/>
                  <a:gd name="connsiteY9" fmla="*/ 287625 h 5890230"/>
                  <a:gd name="connsiteX10" fmla="*/ 967026 w 1310124"/>
                  <a:gd name="connsiteY10" fmla="*/ 702915 h 5890230"/>
                  <a:gd name="connsiteX11" fmla="*/ 614601 w 1310124"/>
                  <a:gd name="connsiteY11" fmla="*/ 1533495 h 5890230"/>
                  <a:gd name="connsiteX12" fmla="*/ 458391 w 1310124"/>
                  <a:gd name="connsiteY12" fmla="*/ 1800195 h 5890230"/>
                  <a:gd name="connsiteX13" fmla="*/ 462201 w 1310124"/>
                  <a:gd name="connsiteY13" fmla="*/ 1858297 h 5890230"/>
                  <a:gd name="connsiteX14" fmla="*/ 413623 w 1310124"/>
                  <a:gd name="connsiteY14" fmla="*/ 2045940 h 5890230"/>
                  <a:gd name="connsiteX15" fmla="*/ 365046 w 1310124"/>
                  <a:gd name="connsiteY15" fmla="*/ 2109757 h 5890230"/>
                  <a:gd name="connsiteX16" fmla="*/ 415528 w 1310124"/>
                  <a:gd name="connsiteY16" fmla="*/ 2160240 h 5890230"/>
                  <a:gd name="connsiteX17" fmla="*/ 510778 w 1310124"/>
                  <a:gd name="connsiteY17" fmla="*/ 2265967 h 5890230"/>
                  <a:gd name="connsiteX18" fmla="*/ 543163 w 1310124"/>
                  <a:gd name="connsiteY18" fmla="*/ 2323117 h 5890230"/>
                  <a:gd name="connsiteX19" fmla="*/ 583168 w 1310124"/>
                  <a:gd name="connsiteY19" fmla="*/ 2463135 h 5890230"/>
                  <a:gd name="connsiteX20" fmla="*/ 506968 w 1310124"/>
                  <a:gd name="connsiteY20" fmla="*/ 2549812 h 5890230"/>
                  <a:gd name="connsiteX21" fmla="*/ 456486 w 1310124"/>
                  <a:gd name="connsiteY21" fmla="*/ 2562195 h 5890230"/>
                  <a:gd name="connsiteX22" fmla="*/ 378381 w 1310124"/>
                  <a:gd name="connsiteY22" fmla="*/ 2579340 h 5890230"/>
                  <a:gd name="connsiteX23" fmla="*/ 373618 w 1310124"/>
                  <a:gd name="connsiteY23" fmla="*/ 2659350 h 5890230"/>
                  <a:gd name="connsiteX24" fmla="*/ 384096 w 1310124"/>
                  <a:gd name="connsiteY24" fmla="*/ 3382297 h 5890230"/>
                  <a:gd name="connsiteX25" fmla="*/ 552688 w 1310124"/>
                  <a:gd name="connsiteY25" fmla="*/ 4400520 h 5890230"/>
                  <a:gd name="connsiteX26" fmla="*/ 679371 w 1310124"/>
                  <a:gd name="connsiteY26" fmla="*/ 4496722 h 5890230"/>
                  <a:gd name="connsiteX27" fmla="*/ 781288 w 1310124"/>
                  <a:gd name="connsiteY27" fmla="*/ 4597688 h 5890230"/>
                  <a:gd name="connsiteX28" fmla="*/ 778431 w 1310124"/>
                  <a:gd name="connsiteY28" fmla="*/ 4769138 h 5890230"/>
                  <a:gd name="connsiteX29" fmla="*/ 807006 w 1310124"/>
                  <a:gd name="connsiteY29" fmla="*/ 4833907 h 5890230"/>
                  <a:gd name="connsiteX30" fmla="*/ 917496 w 1310124"/>
                  <a:gd name="connsiteY30" fmla="*/ 4931063 h 5890230"/>
                  <a:gd name="connsiteX31" fmla="*/ 955596 w 1310124"/>
                  <a:gd name="connsiteY31" fmla="*/ 4946302 h 5890230"/>
                  <a:gd name="connsiteX32" fmla="*/ 1216581 w 1310124"/>
                  <a:gd name="connsiteY32" fmla="*/ 5187285 h 5890230"/>
                  <a:gd name="connsiteX33" fmla="*/ 1289923 w 1310124"/>
                  <a:gd name="connsiteY33" fmla="*/ 5383500 h 5890230"/>
                  <a:gd name="connsiteX34" fmla="*/ 1268968 w 1310124"/>
                  <a:gd name="connsiteY34" fmla="*/ 5455890 h 5890230"/>
                  <a:gd name="connsiteX35" fmla="*/ 1230392 w 1310124"/>
                  <a:gd name="connsiteY35" fmla="*/ 5526211 h 5890230"/>
                  <a:gd name="connsiteX36" fmla="*/ 1229916 w 1310124"/>
                  <a:gd name="connsiteY36" fmla="*/ 5554949 h 5890230"/>
                  <a:gd name="connsiteX37" fmla="*/ 1230869 w 1310124"/>
                  <a:gd name="connsiteY37" fmla="*/ 5554949 h 5890230"/>
                  <a:gd name="connsiteX38" fmla="*/ 1239441 w 1310124"/>
                  <a:gd name="connsiteY38" fmla="*/ 5556854 h 5890230"/>
                  <a:gd name="connsiteX39" fmla="*/ 1288868 w 1310124"/>
                  <a:gd name="connsiteY39" fmla="*/ 5612576 h 5890230"/>
                  <a:gd name="connsiteX40" fmla="*/ 1288113 w 1310124"/>
                  <a:gd name="connsiteY40" fmla="*/ 5638408 h 5890230"/>
                  <a:gd name="connsiteX41" fmla="*/ 1289150 w 1310124"/>
                  <a:gd name="connsiteY41" fmla="*/ 5638963 h 5890230"/>
                  <a:gd name="connsiteX42" fmla="*/ 1308973 w 1310124"/>
                  <a:gd name="connsiteY42" fmla="*/ 5685442 h 5890230"/>
                  <a:gd name="connsiteX43" fmla="*/ 1190863 w 1310124"/>
                  <a:gd name="connsiteY43" fmla="*/ 5869275 h 5890230"/>
                  <a:gd name="connsiteX44" fmla="*/ 1139429 w 1310124"/>
                  <a:gd name="connsiteY44" fmla="*/ 5890230 h 5890230"/>
                  <a:gd name="connsiteX45" fmla="*/ 19288 w 1310124"/>
                  <a:gd name="connsiteY45" fmla="*/ 5888325 h 5890230"/>
                  <a:gd name="connsiteX46" fmla="*/ 4048 w 1310124"/>
                  <a:gd name="connsiteY46" fmla="*/ 5854988 h 5890230"/>
                  <a:gd name="connsiteX47" fmla="*/ 5001 w 1310124"/>
                  <a:gd name="connsiteY47" fmla="*/ 5670202 h 5890230"/>
                  <a:gd name="connsiteX48" fmla="*/ 16227 w 1310124"/>
                  <a:gd name="connsiteY48" fmla="*/ 5642571 h 5890230"/>
                  <a:gd name="connsiteX49" fmla="*/ 238 w 1310124"/>
                  <a:gd name="connsiteY49" fmla="*/ 5452080 h 5890230"/>
                  <a:gd name="connsiteX50" fmla="*/ 238 w 1310124"/>
                  <a:gd name="connsiteY50" fmla="*/ 110460 h 5890230"/>
                  <a:gd name="connsiteX51" fmla="*/ 1191 w 1310124"/>
                  <a:gd name="connsiteY51" fmla="*/ 53310 h 5890230"/>
                  <a:gd name="connsiteX52" fmla="*/ 35749 w 1310124"/>
                  <a:gd name="connsiteY52" fmla="*/ 134 h 5890230"/>
                  <a:gd name="connsiteX0" fmla="*/ 35749 w 1310124"/>
                  <a:gd name="connsiteY0" fmla="*/ 134 h 5890230"/>
                  <a:gd name="connsiteX1" fmla="*/ 68818 w 1310124"/>
                  <a:gd name="connsiteY1" fmla="*/ 1875 h 5890230"/>
                  <a:gd name="connsiteX2" fmla="*/ 286941 w 1310124"/>
                  <a:gd name="connsiteY2" fmla="*/ 173325 h 5890230"/>
                  <a:gd name="connsiteX3" fmla="*/ 371713 w 1310124"/>
                  <a:gd name="connsiteY3" fmla="*/ 210472 h 5890230"/>
                  <a:gd name="connsiteX4" fmla="*/ 476488 w 1310124"/>
                  <a:gd name="connsiteY4" fmla="*/ 219045 h 5890230"/>
                  <a:gd name="connsiteX5" fmla="*/ 734616 w 1310124"/>
                  <a:gd name="connsiteY5" fmla="*/ 360967 h 5890230"/>
                  <a:gd name="connsiteX6" fmla="*/ 801291 w 1310124"/>
                  <a:gd name="connsiteY6" fmla="*/ 356205 h 5890230"/>
                  <a:gd name="connsiteX7" fmla="*/ 941308 w 1310124"/>
                  <a:gd name="connsiteY7" fmla="*/ 241905 h 5890230"/>
                  <a:gd name="connsiteX8" fmla="*/ 1009888 w 1310124"/>
                  <a:gd name="connsiteY8" fmla="*/ 221902 h 5890230"/>
                  <a:gd name="connsiteX9" fmla="*/ 1038463 w 1310124"/>
                  <a:gd name="connsiteY9" fmla="*/ 287625 h 5890230"/>
                  <a:gd name="connsiteX10" fmla="*/ 967026 w 1310124"/>
                  <a:gd name="connsiteY10" fmla="*/ 702915 h 5890230"/>
                  <a:gd name="connsiteX11" fmla="*/ 614601 w 1310124"/>
                  <a:gd name="connsiteY11" fmla="*/ 1533495 h 5890230"/>
                  <a:gd name="connsiteX12" fmla="*/ 458391 w 1310124"/>
                  <a:gd name="connsiteY12" fmla="*/ 1800195 h 5890230"/>
                  <a:gd name="connsiteX13" fmla="*/ 462201 w 1310124"/>
                  <a:gd name="connsiteY13" fmla="*/ 1858297 h 5890230"/>
                  <a:gd name="connsiteX14" fmla="*/ 413623 w 1310124"/>
                  <a:gd name="connsiteY14" fmla="*/ 2045940 h 5890230"/>
                  <a:gd name="connsiteX15" fmla="*/ 365046 w 1310124"/>
                  <a:gd name="connsiteY15" fmla="*/ 2109757 h 5890230"/>
                  <a:gd name="connsiteX16" fmla="*/ 415528 w 1310124"/>
                  <a:gd name="connsiteY16" fmla="*/ 2160240 h 5890230"/>
                  <a:gd name="connsiteX17" fmla="*/ 510778 w 1310124"/>
                  <a:gd name="connsiteY17" fmla="*/ 2265967 h 5890230"/>
                  <a:gd name="connsiteX18" fmla="*/ 543163 w 1310124"/>
                  <a:gd name="connsiteY18" fmla="*/ 2323117 h 5890230"/>
                  <a:gd name="connsiteX19" fmla="*/ 583168 w 1310124"/>
                  <a:gd name="connsiteY19" fmla="*/ 2463135 h 5890230"/>
                  <a:gd name="connsiteX20" fmla="*/ 506968 w 1310124"/>
                  <a:gd name="connsiteY20" fmla="*/ 2549812 h 5890230"/>
                  <a:gd name="connsiteX21" fmla="*/ 456486 w 1310124"/>
                  <a:gd name="connsiteY21" fmla="*/ 2562195 h 5890230"/>
                  <a:gd name="connsiteX22" fmla="*/ 378381 w 1310124"/>
                  <a:gd name="connsiteY22" fmla="*/ 2579340 h 5890230"/>
                  <a:gd name="connsiteX23" fmla="*/ 373618 w 1310124"/>
                  <a:gd name="connsiteY23" fmla="*/ 2659350 h 5890230"/>
                  <a:gd name="connsiteX24" fmla="*/ 384096 w 1310124"/>
                  <a:gd name="connsiteY24" fmla="*/ 3382297 h 5890230"/>
                  <a:gd name="connsiteX25" fmla="*/ 552688 w 1310124"/>
                  <a:gd name="connsiteY25" fmla="*/ 4400520 h 5890230"/>
                  <a:gd name="connsiteX26" fmla="*/ 679371 w 1310124"/>
                  <a:gd name="connsiteY26" fmla="*/ 4496722 h 5890230"/>
                  <a:gd name="connsiteX27" fmla="*/ 781288 w 1310124"/>
                  <a:gd name="connsiteY27" fmla="*/ 4597688 h 5890230"/>
                  <a:gd name="connsiteX28" fmla="*/ 778431 w 1310124"/>
                  <a:gd name="connsiteY28" fmla="*/ 4769138 h 5890230"/>
                  <a:gd name="connsiteX29" fmla="*/ 807006 w 1310124"/>
                  <a:gd name="connsiteY29" fmla="*/ 4833907 h 5890230"/>
                  <a:gd name="connsiteX30" fmla="*/ 917496 w 1310124"/>
                  <a:gd name="connsiteY30" fmla="*/ 4931063 h 5890230"/>
                  <a:gd name="connsiteX31" fmla="*/ 955596 w 1310124"/>
                  <a:gd name="connsiteY31" fmla="*/ 4946302 h 5890230"/>
                  <a:gd name="connsiteX32" fmla="*/ 1216581 w 1310124"/>
                  <a:gd name="connsiteY32" fmla="*/ 5187285 h 5890230"/>
                  <a:gd name="connsiteX33" fmla="*/ 1289923 w 1310124"/>
                  <a:gd name="connsiteY33" fmla="*/ 5383500 h 5890230"/>
                  <a:gd name="connsiteX34" fmla="*/ 1268968 w 1310124"/>
                  <a:gd name="connsiteY34" fmla="*/ 5455890 h 5890230"/>
                  <a:gd name="connsiteX35" fmla="*/ 1230392 w 1310124"/>
                  <a:gd name="connsiteY35" fmla="*/ 5526211 h 5890230"/>
                  <a:gd name="connsiteX36" fmla="*/ 1229916 w 1310124"/>
                  <a:gd name="connsiteY36" fmla="*/ 5554949 h 5890230"/>
                  <a:gd name="connsiteX37" fmla="*/ 1230869 w 1310124"/>
                  <a:gd name="connsiteY37" fmla="*/ 5554949 h 5890230"/>
                  <a:gd name="connsiteX38" fmla="*/ 1239441 w 1310124"/>
                  <a:gd name="connsiteY38" fmla="*/ 5556854 h 5890230"/>
                  <a:gd name="connsiteX39" fmla="*/ 1288868 w 1310124"/>
                  <a:gd name="connsiteY39" fmla="*/ 5612576 h 5890230"/>
                  <a:gd name="connsiteX40" fmla="*/ 1288113 w 1310124"/>
                  <a:gd name="connsiteY40" fmla="*/ 5638408 h 5890230"/>
                  <a:gd name="connsiteX41" fmla="*/ 1289150 w 1310124"/>
                  <a:gd name="connsiteY41" fmla="*/ 5638963 h 5890230"/>
                  <a:gd name="connsiteX42" fmla="*/ 1308973 w 1310124"/>
                  <a:gd name="connsiteY42" fmla="*/ 5685442 h 5890230"/>
                  <a:gd name="connsiteX43" fmla="*/ 1190863 w 1310124"/>
                  <a:gd name="connsiteY43" fmla="*/ 5869275 h 5890230"/>
                  <a:gd name="connsiteX44" fmla="*/ 1139429 w 1310124"/>
                  <a:gd name="connsiteY44" fmla="*/ 5890230 h 5890230"/>
                  <a:gd name="connsiteX45" fmla="*/ 19288 w 1310124"/>
                  <a:gd name="connsiteY45" fmla="*/ 5888325 h 5890230"/>
                  <a:gd name="connsiteX46" fmla="*/ 4048 w 1310124"/>
                  <a:gd name="connsiteY46" fmla="*/ 5854988 h 5890230"/>
                  <a:gd name="connsiteX47" fmla="*/ 5001 w 1310124"/>
                  <a:gd name="connsiteY47" fmla="*/ 5670202 h 5890230"/>
                  <a:gd name="connsiteX48" fmla="*/ 238 w 1310124"/>
                  <a:gd name="connsiteY48" fmla="*/ 5452080 h 5890230"/>
                  <a:gd name="connsiteX49" fmla="*/ 238 w 1310124"/>
                  <a:gd name="connsiteY49" fmla="*/ 110460 h 5890230"/>
                  <a:gd name="connsiteX50" fmla="*/ 1191 w 1310124"/>
                  <a:gd name="connsiteY50" fmla="*/ 53310 h 5890230"/>
                  <a:gd name="connsiteX51" fmla="*/ 35749 w 1310124"/>
                  <a:gd name="connsiteY51" fmla="*/ 134 h 5890230"/>
                  <a:gd name="connsiteX0" fmla="*/ 35793 w 1310168"/>
                  <a:gd name="connsiteY0" fmla="*/ 134 h 5990160"/>
                  <a:gd name="connsiteX1" fmla="*/ 68862 w 1310168"/>
                  <a:gd name="connsiteY1" fmla="*/ 1875 h 5990160"/>
                  <a:gd name="connsiteX2" fmla="*/ 286985 w 1310168"/>
                  <a:gd name="connsiteY2" fmla="*/ 173325 h 5990160"/>
                  <a:gd name="connsiteX3" fmla="*/ 371757 w 1310168"/>
                  <a:gd name="connsiteY3" fmla="*/ 210472 h 5990160"/>
                  <a:gd name="connsiteX4" fmla="*/ 476532 w 1310168"/>
                  <a:gd name="connsiteY4" fmla="*/ 219045 h 5990160"/>
                  <a:gd name="connsiteX5" fmla="*/ 734660 w 1310168"/>
                  <a:gd name="connsiteY5" fmla="*/ 360967 h 5990160"/>
                  <a:gd name="connsiteX6" fmla="*/ 801335 w 1310168"/>
                  <a:gd name="connsiteY6" fmla="*/ 356205 h 5990160"/>
                  <a:gd name="connsiteX7" fmla="*/ 941352 w 1310168"/>
                  <a:gd name="connsiteY7" fmla="*/ 241905 h 5990160"/>
                  <a:gd name="connsiteX8" fmla="*/ 1009932 w 1310168"/>
                  <a:gd name="connsiteY8" fmla="*/ 221902 h 5990160"/>
                  <a:gd name="connsiteX9" fmla="*/ 1038507 w 1310168"/>
                  <a:gd name="connsiteY9" fmla="*/ 287625 h 5990160"/>
                  <a:gd name="connsiteX10" fmla="*/ 967070 w 1310168"/>
                  <a:gd name="connsiteY10" fmla="*/ 702915 h 5990160"/>
                  <a:gd name="connsiteX11" fmla="*/ 614645 w 1310168"/>
                  <a:gd name="connsiteY11" fmla="*/ 1533495 h 5990160"/>
                  <a:gd name="connsiteX12" fmla="*/ 458435 w 1310168"/>
                  <a:gd name="connsiteY12" fmla="*/ 1800195 h 5990160"/>
                  <a:gd name="connsiteX13" fmla="*/ 462245 w 1310168"/>
                  <a:gd name="connsiteY13" fmla="*/ 1858297 h 5990160"/>
                  <a:gd name="connsiteX14" fmla="*/ 413667 w 1310168"/>
                  <a:gd name="connsiteY14" fmla="*/ 2045940 h 5990160"/>
                  <a:gd name="connsiteX15" fmla="*/ 365090 w 1310168"/>
                  <a:gd name="connsiteY15" fmla="*/ 2109757 h 5990160"/>
                  <a:gd name="connsiteX16" fmla="*/ 415572 w 1310168"/>
                  <a:gd name="connsiteY16" fmla="*/ 2160240 h 5990160"/>
                  <a:gd name="connsiteX17" fmla="*/ 510822 w 1310168"/>
                  <a:gd name="connsiteY17" fmla="*/ 2265967 h 5990160"/>
                  <a:gd name="connsiteX18" fmla="*/ 543207 w 1310168"/>
                  <a:gd name="connsiteY18" fmla="*/ 2323117 h 5990160"/>
                  <a:gd name="connsiteX19" fmla="*/ 583212 w 1310168"/>
                  <a:gd name="connsiteY19" fmla="*/ 2463135 h 5990160"/>
                  <a:gd name="connsiteX20" fmla="*/ 507012 w 1310168"/>
                  <a:gd name="connsiteY20" fmla="*/ 2549812 h 5990160"/>
                  <a:gd name="connsiteX21" fmla="*/ 456530 w 1310168"/>
                  <a:gd name="connsiteY21" fmla="*/ 2562195 h 5990160"/>
                  <a:gd name="connsiteX22" fmla="*/ 378425 w 1310168"/>
                  <a:gd name="connsiteY22" fmla="*/ 2579340 h 5990160"/>
                  <a:gd name="connsiteX23" fmla="*/ 373662 w 1310168"/>
                  <a:gd name="connsiteY23" fmla="*/ 2659350 h 5990160"/>
                  <a:gd name="connsiteX24" fmla="*/ 384140 w 1310168"/>
                  <a:gd name="connsiteY24" fmla="*/ 3382297 h 5990160"/>
                  <a:gd name="connsiteX25" fmla="*/ 552732 w 1310168"/>
                  <a:gd name="connsiteY25" fmla="*/ 4400520 h 5990160"/>
                  <a:gd name="connsiteX26" fmla="*/ 679415 w 1310168"/>
                  <a:gd name="connsiteY26" fmla="*/ 4496722 h 5990160"/>
                  <a:gd name="connsiteX27" fmla="*/ 781332 w 1310168"/>
                  <a:gd name="connsiteY27" fmla="*/ 4597688 h 5990160"/>
                  <a:gd name="connsiteX28" fmla="*/ 778475 w 1310168"/>
                  <a:gd name="connsiteY28" fmla="*/ 4769138 h 5990160"/>
                  <a:gd name="connsiteX29" fmla="*/ 807050 w 1310168"/>
                  <a:gd name="connsiteY29" fmla="*/ 4833907 h 5990160"/>
                  <a:gd name="connsiteX30" fmla="*/ 917540 w 1310168"/>
                  <a:gd name="connsiteY30" fmla="*/ 4931063 h 5990160"/>
                  <a:gd name="connsiteX31" fmla="*/ 955640 w 1310168"/>
                  <a:gd name="connsiteY31" fmla="*/ 4946302 h 5990160"/>
                  <a:gd name="connsiteX32" fmla="*/ 1216625 w 1310168"/>
                  <a:gd name="connsiteY32" fmla="*/ 5187285 h 5990160"/>
                  <a:gd name="connsiteX33" fmla="*/ 1289967 w 1310168"/>
                  <a:gd name="connsiteY33" fmla="*/ 5383500 h 5990160"/>
                  <a:gd name="connsiteX34" fmla="*/ 1269012 w 1310168"/>
                  <a:gd name="connsiteY34" fmla="*/ 5455890 h 5990160"/>
                  <a:gd name="connsiteX35" fmla="*/ 1230436 w 1310168"/>
                  <a:gd name="connsiteY35" fmla="*/ 5526211 h 5990160"/>
                  <a:gd name="connsiteX36" fmla="*/ 1229960 w 1310168"/>
                  <a:gd name="connsiteY36" fmla="*/ 5554949 h 5990160"/>
                  <a:gd name="connsiteX37" fmla="*/ 1230913 w 1310168"/>
                  <a:gd name="connsiteY37" fmla="*/ 5554949 h 5990160"/>
                  <a:gd name="connsiteX38" fmla="*/ 1239485 w 1310168"/>
                  <a:gd name="connsiteY38" fmla="*/ 5556854 h 5990160"/>
                  <a:gd name="connsiteX39" fmla="*/ 1288912 w 1310168"/>
                  <a:gd name="connsiteY39" fmla="*/ 5612576 h 5990160"/>
                  <a:gd name="connsiteX40" fmla="*/ 1288157 w 1310168"/>
                  <a:gd name="connsiteY40" fmla="*/ 5638408 h 5990160"/>
                  <a:gd name="connsiteX41" fmla="*/ 1289194 w 1310168"/>
                  <a:gd name="connsiteY41" fmla="*/ 5638963 h 5990160"/>
                  <a:gd name="connsiteX42" fmla="*/ 1309017 w 1310168"/>
                  <a:gd name="connsiteY42" fmla="*/ 5685442 h 5990160"/>
                  <a:gd name="connsiteX43" fmla="*/ 1190907 w 1310168"/>
                  <a:gd name="connsiteY43" fmla="*/ 5869275 h 5990160"/>
                  <a:gd name="connsiteX44" fmla="*/ 1139473 w 1310168"/>
                  <a:gd name="connsiteY44" fmla="*/ 5890230 h 5990160"/>
                  <a:gd name="connsiteX45" fmla="*/ 19332 w 1310168"/>
                  <a:gd name="connsiteY45" fmla="*/ 5888325 h 5990160"/>
                  <a:gd name="connsiteX46" fmla="*/ 4092 w 1310168"/>
                  <a:gd name="connsiteY46" fmla="*/ 5854988 h 5990160"/>
                  <a:gd name="connsiteX47" fmla="*/ 282 w 1310168"/>
                  <a:gd name="connsiteY47" fmla="*/ 5452080 h 5990160"/>
                  <a:gd name="connsiteX48" fmla="*/ 282 w 1310168"/>
                  <a:gd name="connsiteY48" fmla="*/ 110460 h 5990160"/>
                  <a:gd name="connsiteX49" fmla="*/ 1235 w 1310168"/>
                  <a:gd name="connsiteY49" fmla="*/ 53310 h 5990160"/>
                  <a:gd name="connsiteX50" fmla="*/ 35793 w 1310168"/>
                  <a:gd name="connsiteY50" fmla="*/ 134 h 5990160"/>
                  <a:gd name="connsiteX0" fmla="*/ 35749 w 1310124"/>
                  <a:gd name="connsiteY0" fmla="*/ 134 h 5890230"/>
                  <a:gd name="connsiteX1" fmla="*/ 68818 w 1310124"/>
                  <a:gd name="connsiteY1" fmla="*/ 1875 h 5890230"/>
                  <a:gd name="connsiteX2" fmla="*/ 286941 w 1310124"/>
                  <a:gd name="connsiteY2" fmla="*/ 173325 h 5890230"/>
                  <a:gd name="connsiteX3" fmla="*/ 371713 w 1310124"/>
                  <a:gd name="connsiteY3" fmla="*/ 210472 h 5890230"/>
                  <a:gd name="connsiteX4" fmla="*/ 476488 w 1310124"/>
                  <a:gd name="connsiteY4" fmla="*/ 219045 h 5890230"/>
                  <a:gd name="connsiteX5" fmla="*/ 734616 w 1310124"/>
                  <a:gd name="connsiteY5" fmla="*/ 360967 h 5890230"/>
                  <a:gd name="connsiteX6" fmla="*/ 801291 w 1310124"/>
                  <a:gd name="connsiteY6" fmla="*/ 356205 h 5890230"/>
                  <a:gd name="connsiteX7" fmla="*/ 941308 w 1310124"/>
                  <a:gd name="connsiteY7" fmla="*/ 241905 h 5890230"/>
                  <a:gd name="connsiteX8" fmla="*/ 1009888 w 1310124"/>
                  <a:gd name="connsiteY8" fmla="*/ 221902 h 5890230"/>
                  <a:gd name="connsiteX9" fmla="*/ 1038463 w 1310124"/>
                  <a:gd name="connsiteY9" fmla="*/ 287625 h 5890230"/>
                  <a:gd name="connsiteX10" fmla="*/ 967026 w 1310124"/>
                  <a:gd name="connsiteY10" fmla="*/ 702915 h 5890230"/>
                  <a:gd name="connsiteX11" fmla="*/ 614601 w 1310124"/>
                  <a:gd name="connsiteY11" fmla="*/ 1533495 h 5890230"/>
                  <a:gd name="connsiteX12" fmla="*/ 458391 w 1310124"/>
                  <a:gd name="connsiteY12" fmla="*/ 1800195 h 5890230"/>
                  <a:gd name="connsiteX13" fmla="*/ 462201 w 1310124"/>
                  <a:gd name="connsiteY13" fmla="*/ 1858297 h 5890230"/>
                  <a:gd name="connsiteX14" fmla="*/ 413623 w 1310124"/>
                  <a:gd name="connsiteY14" fmla="*/ 2045940 h 5890230"/>
                  <a:gd name="connsiteX15" fmla="*/ 365046 w 1310124"/>
                  <a:gd name="connsiteY15" fmla="*/ 2109757 h 5890230"/>
                  <a:gd name="connsiteX16" fmla="*/ 415528 w 1310124"/>
                  <a:gd name="connsiteY16" fmla="*/ 2160240 h 5890230"/>
                  <a:gd name="connsiteX17" fmla="*/ 510778 w 1310124"/>
                  <a:gd name="connsiteY17" fmla="*/ 2265967 h 5890230"/>
                  <a:gd name="connsiteX18" fmla="*/ 543163 w 1310124"/>
                  <a:gd name="connsiteY18" fmla="*/ 2323117 h 5890230"/>
                  <a:gd name="connsiteX19" fmla="*/ 583168 w 1310124"/>
                  <a:gd name="connsiteY19" fmla="*/ 2463135 h 5890230"/>
                  <a:gd name="connsiteX20" fmla="*/ 506968 w 1310124"/>
                  <a:gd name="connsiteY20" fmla="*/ 2549812 h 5890230"/>
                  <a:gd name="connsiteX21" fmla="*/ 456486 w 1310124"/>
                  <a:gd name="connsiteY21" fmla="*/ 2562195 h 5890230"/>
                  <a:gd name="connsiteX22" fmla="*/ 378381 w 1310124"/>
                  <a:gd name="connsiteY22" fmla="*/ 2579340 h 5890230"/>
                  <a:gd name="connsiteX23" fmla="*/ 373618 w 1310124"/>
                  <a:gd name="connsiteY23" fmla="*/ 2659350 h 5890230"/>
                  <a:gd name="connsiteX24" fmla="*/ 384096 w 1310124"/>
                  <a:gd name="connsiteY24" fmla="*/ 3382297 h 5890230"/>
                  <a:gd name="connsiteX25" fmla="*/ 552688 w 1310124"/>
                  <a:gd name="connsiteY25" fmla="*/ 4400520 h 5890230"/>
                  <a:gd name="connsiteX26" fmla="*/ 679371 w 1310124"/>
                  <a:gd name="connsiteY26" fmla="*/ 4496722 h 5890230"/>
                  <a:gd name="connsiteX27" fmla="*/ 781288 w 1310124"/>
                  <a:gd name="connsiteY27" fmla="*/ 4597688 h 5890230"/>
                  <a:gd name="connsiteX28" fmla="*/ 778431 w 1310124"/>
                  <a:gd name="connsiteY28" fmla="*/ 4769138 h 5890230"/>
                  <a:gd name="connsiteX29" fmla="*/ 807006 w 1310124"/>
                  <a:gd name="connsiteY29" fmla="*/ 4833907 h 5890230"/>
                  <a:gd name="connsiteX30" fmla="*/ 917496 w 1310124"/>
                  <a:gd name="connsiteY30" fmla="*/ 4931063 h 5890230"/>
                  <a:gd name="connsiteX31" fmla="*/ 955596 w 1310124"/>
                  <a:gd name="connsiteY31" fmla="*/ 4946302 h 5890230"/>
                  <a:gd name="connsiteX32" fmla="*/ 1216581 w 1310124"/>
                  <a:gd name="connsiteY32" fmla="*/ 5187285 h 5890230"/>
                  <a:gd name="connsiteX33" fmla="*/ 1289923 w 1310124"/>
                  <a:gd name="connsiteY33" fmla="*/ 5383500 h 5890230"/>
                  <a:gd name="connsiteX34" fmla="*/ 1268968 w 1310124"/>
                  <a:gd name="connsiteY34" fmla="*/ 5455890 h 5890230"/>
                  <a:gd name="connsiteX35" fmla="*/ 1230392 w 1310124"/>
                  <a:gd name="connsiteY35" fmla="*/ 5526211 h 5890230"/>
                  <a:gd name="connsiteX36" fmla="*/ 1229916 w 1310124"/>
                  <a:gd name="connsiteY36" fmla="*/ 5554949 h 5890230"/>
                  <a:gd name="connsiteX37" fmla="*/ 1230869 w 1310124"/>
                  <a:gd name="connsiteY37" fmla="*/ 5554949 h 5890230"/>
                  <a:gd name="connsiteX38" fmla="*/ 1239441 w 1310124"/>
                  <a:gd name="connsiteY38" fmla="*/ 5556854 h 5890230"/>
                  <a:gd name="connsiteX39" fmla="*/ 1288868 w 1310124"/>
                  <a:gd name="connsiteY39" fmla="*/ 5612576 h 5890230"/>
                  <a:gd name="connsiteX40" fmla="*/ 1288113 w 1310124"/>
                  <a:gd name="connsiteY40" fmla="*/ 5638408 h 5890230"/>
                  <a:gd name="connsiteX41" fmla="*/ 1289150 w 1310124"/>
                  <a:gd name="connsiteY41" fmla="*/ 5638963 h 5890230"/>
                  <a:gd name="connsiteX42" fmla="*/ 1308973 w 1310124"/>
                  <a:gd name="connsiteY42" fmla="*/ 5685442 h 5890230"/>
                  <a:gd name="connsiteX43" fmla="*/ 1190863 w 1310124"/>
                  <a:gd name="connsiteY43" fmla="*/ 5869275 h 5890230"/>
                  <a:gd name="connsiteX44" fmla="*/ 1139429 w 1310124"/>
                  <a:gd name="connsiteY44" fmla="*/ 5890230 h 5890230"/>
                  <a:gd name="connsiteX45" fmla="*/ 19288 w 1310124"/>
                  <a:gd name="connsiteY45" fmla="*/ 5888325 h 5890230"/>
                  <a:gd name="connsiteX46" fmla="*/ 4048 w 1310124"/>
                  <a:gd name="connsiteY46" fmla="*/ 5854988 h 5890230"/>
                  <a:gd name="connsiteX47" fmla="*/ 238 w 1310124"/>
                  <a:gd name="connsiteY47" fmla="*/ 110460 h 5890230"/>
                  <a:gd name="connsiteX48" fmla="*/ 1191 w 1310124"/>
                  <a:gd name="connsiteY48" fmla="*/ 53310 h 5890230"/>
                  <a:gd name="connsiteX49" fmla="*/ 35749 w 1310124"/>
                  <a:gd name="connsiteY49" fmla="*/ 134 h 5890230"/>
                  <a:gd name="connsiteX0" fmla="*/ 36239 w 1310614"/>
                  <a:gd name="connsiteY0" fmla="*/ 134 h 5890230"/>
                  <a:gd name="connsiteX1" fmla="*/ 69308 w 1310614"/>
                  <a:gd name="connsiteY1" fmla="*/ 1875 h 5890230"/>
                  <a:gd name="connsiteX2" fmla="*/ 287431 w 1310614"/>
                  <a:gd name="connsiteY2" fmla="*/ 173325 h 5890230"/>
                  <a:gd name="connsiteX3" fmla="*/ 372203 w 1310614"/>
                  <a:gd name="connsiteY3" fmla="*/ 210472 h 5890230"/>
                  <a:gd name="connsiteX4" fmla="*/ 476978 w 1310614"/>
                  <a:gd name="connsiteY4" fmla="*/ 219045 h 5890230"/>
                  <a:gd name="connsiteX5" fmla="*/ 735106 w 1310614"/>
                  <a:gd name="connsiteY5" fmla="*/ 360967 h 5890230"/>
                  <a:gd name="connsiteX6" fmla="*/ 801781 w 1310614"/>
                  <a:gd name="connsiteY6" fmla="*/ 356205 h 5890230"/>
                  <a:gd name="connsiteX7" fmla="*/ 941798 w 1310614"/>
                  <a:gd name="connsiteY7" fmla="*/ 241905 h 5890230"/>
                  <a:gd name="connsiteX8" fmla="*/ 1010378 w 1310614"/>
                  <a:gd name="connsiteY8" fmla="*/ 221902 h 5890230"/>
                  <a:gd name="connsiteX9" fmla="*/ 1038953 w 1310614"/>
                  <a:gd name="connsiteY9" fmla="*/ 287625 h 5890230"/>
                  <a:gd name="connsiteX10" fmla="*/ 967516 w 1310614"/>
                  <a:gd name="connsiteY10" fmla="*/ 702915 h 5890230"/>
                  <a:gd name="connsiteX11" fmla="*/ 615091 w 1310614"/>
                  <a:gd name="connsiteY11" fmla="*/ 1533495 h 5890230"/>
                  <a:gd name="connsiteX12" fmla="*/ 458881 w 1310614"/>
                  <a:gd name="connsiteY12" fmla="*/ 1800195 h 5890230"/>
                  <a:gd name="connsiteX13" fmla="*/ 462691 w 1310614"/>
                  <a:gd name="connsiteY13" fmla="*/ 1858297 h 5890230"/>
                  <a:gd name="connsiteX14" fmla="*/ 414113 w 1310614"/>
                  <a:gd name="connsiteY14" fmla="*/ 2045940 h 5890230"/>
                  <a:gd name="connsiteX15" fmla="*/ 365536 w 1310614"/>
                  <a:gd name="connsiteY15" fmla="*/ 2109757 h 5890230"/>
                  <a:gd name="connsiteX16" fmla="*/ 416018 w 1310614"/>
                  <a:gd name="connsiteY16" fmla="*/ 2160240 h 5890230"/>
                  <a:gd name="connsiteX17" fmla="*/ 511268 w 1310614"/>
                  <a:gd name="connsiteY17" fmla="*/ 2265967 h 5890230"/>
                  <a:gd name="connsiteX18" fmla="*/ 543653 w 1310614"/>
                  <a:gd name="connsiteY18" fmla="*/ 2323117 h 5890230"/>
                  <a:gd name="connsiteX19" fmla="*/ 583658 w 1310614"/>
                  <a:gd name="connsiteY19" fmla="*/ 2463135 h 5890230"/>
                  <a:gd name="connsiteX20" fmla="*/ 507458 w 1310614"/>
                  <a:gd name="connsiteY20" fmla="*/ 2549812 h 5890230"/>
                  <a:gd name="connsiteX21" fmla="*/ 456976 w 1310614"/>
                  <a:gd name="connsiteY21" fmla="*/ 2562195 h 5890230"/>
                  <a:gd name="connsiteX22" fmla="*/ 378871 w 1310614"/>
                  <a:gd name="connsiteY22" fmla="*/ 2579340 h 5890230"/>
                  <a:gd name="connsiteX23" fmla="*/ 374108 w 1310614"/>
                  <a:gd name="connsiteY23" fmla="*/ 2659350 h 5890230"/>
                  <a:gd name="connsiteX24" fmla="*/ 384586 w 1310614"/>
                  <a:gd name="connsiteY24" fmla="*/ 3382297 h 5890230"/>
                  <a:gd name="connsiteX25" fmla="*/ 553178 w 1310614"/>
                  <a:gd name="connsiteY25" fmla="*/ 4400520 h 5890230"/>
                  <a:gd name="connsiteX26" fmla="*/ 679861 w 1310614"/>
                  <a:gd name="connsiteY26" fmla="*/ 4496722 h 5890230"/>
                  <a:gd name="connsiteX27" fmla="*/ 781778 w 1310614"/>
                  <a:gd name="connsiteY27" fmla="*/ 4597688 h 5890230"/>
                  <a:gd name="connsiteX28" fmla="*/ 778921 w 1310614"/>
                  <a:gd name="connsiteY28" fmla="*/ 4769138 h 5890230"/>
                  <a:gd name="connsiteX29" fmla="*/ 807496 w 1310614"/>
                  <a:gd name="connsiteY29" fmla="*/ 4833907 h 5890230"/>
                  <a:gd name="connsiteX30" fmla="*/ 917986 w 1310614"/>
                  <a:gd name="connsiteY30" fmla="*/ 4931063 h 5890230"/>
                  <a:gd name="connsiteX31" fmla="*/ 956086 w 1310614"/>
                  <a:gd name="connsiteY31" fmla="*/ 4946302 h 5890230"/>
                  <a:gd name="connsiteX32" fmla="*/ 1217071 w 1310614"/>
                  <a:gd name="connsiteY32" fmla="*/ 5187285 h 5890230"/>
                  <a:gd name="connsiteX33" fmla="*/ 1290413 w 1310614"/>
                  <a:gd name="connsiteY33" fmla="*/ 5383500 h 5890230"/>
                  <a:gd name="connsiteX34" fmla="*/ 1269458 w 1310614"/>
                  <a:gd name="connsiteY34" fmla="*/ 5455890 h 5890230"/>
                  <a:gd name="connsiteX35" fmla="*/ 1230882 w 1310614"/>
                  <a:gd name="connsiteY35" fmla="*/ 5526211 h 5890230"/>
                  <a:gd name="connsiteX36" fmla="*/ 1230406 w 1310614"/>
                  <a:gd name="connsiteY36" fmla="*/ 5554949 h 5890230"/>
                  <a:gd name="connsiteX37" fmla="*/ 1231359 w 1310614"/>
                  <a:gd name="connsiteY37" fmla="*/ 5554949 h 5890230"/>
                  <a:gd name="connsiteX38" fmla="*/ 1239931 w 1310614"/>
                  <a:gd name="connsiteY38" fmla="*/ 5556854 h 5890230"/>
                  <a:gd name="connsiteX39" fmla="*/ 1289358 w 1310614"/>
                  <a:gd name="connsiteY39" fmla="*/ 5612576 h 5890230"/>
                  <a:gd name="connsiteX40" fmla="*/ 1288603 w 1310614"/>
                  <a:gd name="connsiteY40" fmla="*/ 5638408 h 5890230"/>
                  <a:gd name="connsiteX41" fmla="*/ 1289640 w 1310614"/>
                  <a:gd name="connsiteY41" fmla="*/ 5638963 h 5890230"/>
                  <a:gd name="connsiteX42" fmla="*/ 1309463 w 1310614"/>
                  <a:gd name="connsiteY42" fmla="*/ 5685442 h 5890230"/>
                  <a:gd name="connsiteX43" fmla="*/ 1191353 w 1310614"/>
                  <a:gd name="connsiteY43" fmla="*/ 5869275 h 5890230"/>
                  <a:gd name="connsiteX44" fmla="*/ 1139919 w 1310614"/>
                  <a:gd name="connsiteY44" fmla="*/ 5890230 h 5890230"/>
                  <a:gd name="connsiteX45" fmla="*/ 19778 w 1310614"/>
                  <a:gd name="connsiteY45" fmla="*/ 5888325 h 5890230"/>
                  <a:gd name="connsiteX46" fmla="*/ 1520 w 1310614"/>
                  <a:gd name="connsiteY46" fmla="*/ 5854988 h 5890230"/>
                  <a:gd name="connsiteX47" fmla="*/ 728 w 1310614"/>
                  <a:gd name="connsiteY47" fmla="*/ 110460 h 5890230"/>
                  <a:gd name="connsiteX48" fmla="*/ 1681 w 1310614"/>
                  <a:gd name="connsiteY48" fmla="*/ 53310 h 5890230"/>
                  <a:gd name="connsiteX49" fmla="*/ 36239 w 1310614"/>
                  <a:gd name="connsiteY49" fmla="*/ 134 h 589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310614" h="5890230">
                    <a:moveTo>
                      <a:pt x="36239" y="134"/>
                    </a:moveTo>
                    <a:cubicBezTo>
                      <a:pt x="44722" y="-328"/>
                      <a:pt x="55497" y="446"/>
                      <a:pt x="69308" y="1875"/>
                    </a:cubicBezTo>
                    <a:cubicBezTo>
                      <a:pt x="182656" y="10447"/>
                      <a:pt x="250283" y="63787"/>
                      <a:pt x="287431" y="173325"/>
                    </a:cubicBezTo>
                    <a:cubicBezTo>
                      <a:pt x="303623" y="222855"/>
                      <a:pt x="325531" y="233332"/>
                      <a:pt x="372203" y="210472"/>
                    </a:cubicBezTo>
                    <a:cubicBezTo>
                      <a:pt x="410303" y="192375"/>
                      <a:pt x="444593" y="201900"/>
                      <a:pt x="476978" y="219045"/>
                    </a:cubicBezTo>
                    <a:cubicBezTo>
                      <a:pt x="563656" y="264765"/>
                      <a:pt x="650333" y="312390"/>
                      <a:pt x="735106" y="360967"/>
                    </a:cubicBezTo>
                    <a:cubicBezTo>
                      <a:pt x="760823" y="376207"/>
                      <a:pt x="777968" y="377160"/>
                      <a:pt x="801781" y="356205"/>
                    </a:cubicBezTo>
                    <a:cubicBezTo>
                      <a:pt x="847501" y="316200"/>
                      <a:pt x="895126" y="280005"/>
                      <a:pt x="941798" y="241905"/>
                    </a:cubicBezTo>
                    <a:cubicBezTo>
                      <a:pt x="961801" y="225712"/>
                      <a:pt x="984661" y="209520"/>
                      <a:pt x="1010378" y="221902"/>
                    </a:cubicBezTo>
                    <a:cubicBezTo>
                      <a:pt x="1037048" y="234285"/>
                      <a:pt x="1038953" y="261907"/>
                      <a:pt x="1038953" y="287625"/>
                    </a:cubicBezTo>
                    <a:cubicBezTo>
                      <a:pt x="1038953" y="430500"/>
                      <a:pt x="995138" y="564802"/>
                      <a:pt x="967516" y="702915"/>
                    </a:cubicBezTo>
                    <a:cubicBezTo>
                      <a:pt x="906556" y="1003905"/>
                      <a:pt x="769396" y="1272510"/>
                      <a:pt x="615091" y="1533495"/>
                    </a:cubicBezTo>
                    <a:cubicBezTo>
                      <a:pt x="562703" y="1622077"/>
                      <a:pt x="512221" y="1711612"/>
                      <a:pt x="458881" y="1800195"/>
                    </a:cubicBezTo>
                    <a:cubicBezTo>
                      <a:pt x="445546" y="1823055"/>
                      <a:pt x="446498" y="1837342"/>
                      <a:pt x="462691" y="1858297"/>
                    </a:cubicBezTo>
                    <a:cubicBezTo>
                      <a:pt x="530318" y="1950690"/>
                      <a:pt x="516983" y="1999267"/>
                      <a:pt x="414113" y="2045940"/>
                    </a:cubicBezTo>
                    <a:cubicBezTo>
                      <a:pt x="385538" y="2059275"/>
                      <a:pt x="366488" y="2076420"/>
                      <a:pt x="365536" y="2109757"/>
                    </a:cubicBezTo>
                    <a:cubicBezTo>
                      <a:pt x="364583" y="2144047"/>
                      <a:pt x="389348" y="2148810"/>
                      <a:pt x="416018" y="2160240"/>
                    </a:cubicBezTo>
                    <a:cubicBezTo>
                      <a:pt x="462691" y="2179290"/>
                      <a:pt x="496028" y="2217390"/>
                      <a:pt x="511268" y="2265967"/>
                    </a:cubicBezTo>
                    <a:cubicBezTo>
                      <a:pt x="517936" y="2287875"/>
                      <a:pt x="527461" y="2306925"/>
                      <a:pt x="543653" y="2323117"/>
                    </a:cubicBezTo>
                    <a:cubicBezTo>
                      <a:pt x="583658" y="2363122"/>
                      <a:pt x="590326" y="2410747"/>
                      <a:pt x="583658" y="2463135"/>
                    </a:cubicBezTo>
                    <a:cubicBezTo>
                      <a:pt x="576991" y="2509807"/>
                      <a:pt x="552226" y="2538382"/>
                      <a:pt x="507458" y="2549812"/>
                    </a:cubicBezTo>
                    <a:cubicBezTo>
                      <a:pt x="490313" y="2554575"/>
                      <a:pt x="473168" y="2556480"/>
                      <a:pt x="456976" y="2562195"/>
                    </a:cubicBezTo>
                    <a:cubicBezTo>
                      <a:pt x="431258" y="2570767"/>
                      <a:pt x="393158" y="2549812"/>
                      <a:pt x="378871" y="2579340"/>
                    </a:cubicBezTo>
                    <a:cubicBezTo>
                      <a:pt x="367441" y="2601247"/>
                      <a:pt x="374108" y="2631727"/>
                      <a:pt x="374108" y="2659350"/>
                    </a:cubicBezTo>
                    <a:cubicBezTo>
                      <a:pt x="371251" y="2900332"/>
                      <a:pt x="365536" y="3141315"/>
                      <a:pt x="384586" y="3382297"/>
                    </a:cubicBezTo>
                    <a:cubicBezTo>
                      <a:pt x="412208" y="3726150"/>
                      <a:pt x="440783" y="4070955"/>
                      <a:pt x="553178" y="4400520"/>
                    </a:cubicBezTo>
                    <a:cubicBezTo>
                      <a:pt x="583658" y="4491007"/>
                      <a:pt x="584611" y="4491007"/>
                      <a:pt x="679861" y="4496722"/>
                    </a:cubicBezTo>
                    <a:cubicBezTo>
                      <a:pt x="756061" y="4501485"/>
                      <a:pt x="778921" y="4522440"/>
                      <a:pt x="781778" y="4597688"/>
                    </a:cubicBezTo>
                    <a:cubicBezTo>
                      <a:pt x="783683" y="4654838"/>
                      <a:pt x="782731" y="4711988"/>
                      <a:pt x="778921" y="4769138"/>
                    </a:cubicBezTo>
                    <a:cubicBezTo>
                      <a:pt x="777016" y="4797713"/>
                      <a:pt x="785588" y="4815810"/>
                      <a:pt x="807496" y="4833907"/>
                    </a:cubicBezTo>
                    <a:cubicBezTo>
                      <a:pt x="845596" y="4864388"/>
                      <a:pt x="881791" y="4898677"/>
                      <a:pt x="917986" y="4931063"/>
                    </a:cubicBezTo>
                    <a:cubicBezTo>
                      <a:pt x="933226" y="4930110"/>
                      <a:pt x="945608" y="4935825"/>
                      <a:pt x="956086" y="4946302"/>
                    </a:cubicBezTo>
                    <a:cubicBezTo>
                      <a:pt x="1040858" y="5029170"/>
                      <a:pt x="1135156" y="5101560"/>
                      <a:pt x="1217071" y="5187285"/>
                    </a:cubicBezTo>
                    <a:cubicBezTo>
                      <a:pt x="1270411" y="5242530"/>
                      <a:pt x="1300891" y="5304442"/>
                      <a:pt x="1290413" y="5383500"/>
                    </a:cubicBezTo>
                    <a:cubicBezTo>
                      <a:pt x="1287556" y="5409217"/>
                      <a:pt x="1281841" y="5433030"/>
                      <a:pt x="1269458" y="5455890"/>
                    </a:cubicBezTo>
                    <a:cubicBezTo>
                      <a:pt x="1256599" y="5479464"/>
                      <a:pt x="1236776" y="5499824"/>
                      <a:pt x="1230882" y="5526211"/>
                    </a:cubicBezTo>
                    <a:cubicBezTo>
                      <a:pt x="1230723" y="5535790"/>
                      <a:pt x="1230565" y="5545370"/>
                      <a:pt x="1230406" y="5554949"/>
                    </a:cubicBezTo>
                    <a:lnTo>
                      <a:pt x="1231359" y="5554949"/>
                    </a:lnTo>
                    <a:cubicBezTo>
                      <a:pt x="1234216" y="5555901"/>
                      <a:pt x="1237074" y="5555901"/>
                      <a:pt x="1239931" y="5556854"/>
                    </a:cubicBezTo>
                    <a:cubicBezTo>
                      <a:pt x="1263506" y="5571142"/>
                      <a:pt x="1284402" y="5587037"/>
                      <a:pt x="1289358" y="5612576"/>
                    </a:cubicBezTo>
                    <a:cubicBezTo>
                      <a:pt x="1289106" y="5621187"/>
                      <a:pt x="1288855" y="5629797"/>
                      <a:pt x="1288603" y="5638408"/>
                    </a:cubicBezTo>
                    <a:lnTo>
                      <a:pt x="1289640" y="5638963"/>
                    </a:lnTo>
                    <a:cubicBezTo>
                      <a:pt x="1302677" y="5649902"/>
                      <a:pt x="1306606" y="5666869"/>
                      <a:pt x="1309463" y="5685442"/>
                    </a:cubicBezTo>
                    <a:cubicBezTo>
                      <a:pt x="1318988" y="5748307"/>
                      <a:pt x="1268506" y="5846415"/>
                      <a:pt x="1191353" y="5869275"/>
                    </a:cubicBezTo>
                    <a:cubicBezTo>
                      <a:pt x="1175161" y="5877847"/>
                      <a:pt x="1161826" y="5890230"/>
                      <a:pt x="1139919" y="5890230"/>
                    </a:cubicBezTo>
                    <a:lnTo>
                      <a:pt x="19778" y="5888325"/>
                    </a:lnTo>
                    <a:cubicBezTo>
                      <a:pt x="9301" y="5879752"/>
                      <a:pt x="2473" y="5867370"/>
                      <a:pt x="1520" y="5854988"/>
                    </a:cubicBezTo>
                    <a:cubicBezTo>
                      <a:pt x="-1655" y="4892011"/>
                      <a:pt x="1204" y="1077406"/>
                      <a:pt x="728" y="110460"/>
                    </a:cubicBezTo>
                    <a:cubicBezTo>
                      <a:pt x="728" y="91410"/>
                      <a:pt x="-224" y="72360"/>
                      <a:pt x="1681" y="53310"/>
                    </a:cubicBezTo>
                    <a:cubicBezTo>
                      <a:pt x="5968" y="14019"/>
                      <a:pt x="10789" y="1518"/>
                      <a:pt x="36239" y="134"/>
                    </a:cubicBezTo>
                    <a:close/>
                  </a:path>
                </a:pathLst>
              </a:custGeom>
              <a:solidFill>
                <a:schemeClr val="accent6"/>
              </a:solid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4051FE48-7A7C-4EEB-A7DF-852ECD8A44AB}"/>
                  </a:ext>
                </a:extLst>
              </p:cNvPr>
              <p:cNvSpPr/>
              <p:nvPr/>
            </p:nvSpPr>
            <p:spPr>
              <a:xfrm>
                <a:off x="5709311" y="6318978"/>
                <a:ext cx="1291973" cy="87630"/>
              </a:xfrm>
              <a:custGeom>
                <a:avLst/>
                <a:gdLst>
                  <a:gd name="connsiteX0" fmla="*/ 21284 w 1291973"/>
                  <a:gd name="connsiteY0" fmla="*/ 0 h 87630"/>
                  <a:gd name="connsiteX1" fmla="*/ 1232865 w 1291973"/>
                  <a:gd name="connsiteY1" fmla="*/ 0 h 87630"/>
                  <a:gd name="connsiteX2" fmla="*/ 1241437 w 1291973"/>
                  <a:gd name="connsiteY2" fmla="*/ 1905 h 87630"/>
                  <a:gd name="connsiteX3" fmla="*/ 1290015 w 1291973"/>
                  <a:gd name="connsiteY3" fmla="*/ 86677 h 87630"/>
                  <a:gd name="connsiteX4" fmla="*/ 1289062 w 1291973"/>
                  <a:gd name="connsiteY4" fmla="*/ 87630 h 87630"/>
                  <a:gd name="connsiteX5" fmla="*/ 21284 w 1291973"/>
                  <a:gd name="connsiteY5" fmla="*/ 87630 h 87630"/>
                  <a:gd name="connsiteX6" fmla="*/ 0 w 1291973"/>
                  <a:gd name="connsiteY6" fmla="*/ 87572 h 87630"/>
                  <a:gd name="connsiteX7" fmla="*/ 0 w 1291973"/>
                  <a:gd name="connsiteY7" fmla="*/ 170 h 87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1973" h="87630">
                    <a:moveTo>
                      <a:pt x="21284" y="0"/>
                    </a:moveTo>
                    <a:cubicBezTo>
                      <a:pt x="425145" y="0"/>
                      <a:pt x="829005" y="0"/>
                      <a:pt x="1232865" y="0"/>
                    </a:cubicBezTo>
                    <a:cubicBezTo>
                      <a:pt x="1235722" y="952"/>
                      <a:pt x="1238580" y="952"/>
                      <a:pt x="1241437" y="1905"/>
                    </a:cubicBezTo>
                    <a:cubicBezTo>
                      <a:pt x="1272870" y="20955"/>
                      <a:pt x="1299540" y="42863"/>
                      <a:pt x="1290015" y="86677"/>
                    </a:cubicBezTo>
                    <a:cubicBezTo>
                      <a:pt x="1290015" y="86677"/>
                      <a:pt x="1289062" y="87630"/>
                      <a:pt x="1289062" y="87630"/>
                    </a:cubicBezTo>
                    <a:cubicBezTo>
                      <a:pt x="866152" y="87630"/>
                      <a:pt x="444195" y="87630"/>
                      <a:pt x="21284" y="87630"/>
                    </a:cubicBezTo>
                    <a:lnTo>
                      <a:pt x="0" y="87572"/>
                    </a:lnTo>
                    <a:lnTo>
                      <a:pt x="0" y="170"/>
                    </a:lnTo>
                    <a:close/>
                  </a:path>
                </a:pathLst>
              </a:custGeom>
              <a:solidFill>
                <a:schemeClr val="accent6">
                  <a:lumMod val="50000"/>
                </a:schemeClr>
              </a:solidFill>
              <a:ln w="9525" cap="flat">
                <a:noFill/>
                <a:prstDash val="solid"/>
                <a:miter/>
              </a:ln>
            </p:spPr>
            <p:txBody>
              <a:bodyPr rtlCol="0" anchor="ctr"/>
              <a:lstStyle/>
              <a:p>
                <a:endParaRPr lang="en-US" dirty="0"/>
              </a:p>
            </p:txBody>
          </p:sp>
        </p:grpSp>
        <p:grpSp>
          <p:nvGrpSpPr>
            <p:cNvPr id="36" name="Group 35">
              <a:extLst>
                <a:ext uri="{FF2B5EF4-FFF2-40B4-BE49-F238E27FC236}">
                  <a16:creationId xmlns:a16="http://schemas.microsoft.com/office/drawing/2014/main" id="{8034543D-24EA-43EA-96E2-DC9FAB22F91B}"/>
                </a:ext>
              </a:extLst>
            </p:cNvPr>
            <p:cNvGrpSpPr/>
            <p:nvPr/>
          </p:nvGrpSpPr>
          <p:grpSpPr>
            <a:xfrm flipH="1">
              <a:off x="7027633" y="3350840"/>
              <a:ext cx="668324" cy="2659534"/>
              <a:chOff x="7274254" y="2459895"/>
              <a:chExt cx="1054017" cy="4194363"/>
            </a:xfrm>
          </p:grpSpPr>
          <p:sp>
            <p:nvSpPr>
              <p:cNvPr id="37" name="Freeform: Shape 36">
                <a:extLst>
                  <a:ext uri="{FF2B5EF4-FFF2-40B4-BE49-F238E27FC236}">
                    <a16:creationId xmlns:a16="http://schemas.microsoft.com/office/drawing/2014/main" id="{7CBAE846-D9EB-492B-9A99-F7E8062C9DCA}"/>
                  </a:ext>
                </a:extLst>
              </p:cNvPr>
              <p:cNvSpPr/>
              <p:nvPr/>
            </p:nvSpPr>
            <p:spPr>
              <a:xfrm>
                <a:off x="7278400" y="2459895"/>
                <a:ext cx="1049871" cy="4194363"/>
              </a:xfrm>
              <a:custGeom>
                <a:avLst/>
                <a:gdLst>
                  <a:gd name="connsiteX0" fmla="*/ 89928 w 1054017"/>
                  <a:gd name="connsiteY0" fmla="*/ 203 h 4194877"/>
                  <a:gd name="connsiteX1" fmla="*/ 193601 w 1054017"/>
                  <a:gd name="connsiteY1" fmla="*/ 120486 h 4194877"/>
                  <a:gd name="connsiteX2" fmla="*/ 222176 w 1054017"/>
                  <a:gd name="connsiteY2" fmla="*/ 173826 h 4194877"/>
                  <a:gd name="connsiteX3" fmla="*/ 543169 w 1054017"/>
                  <a:gd name="connsiteY3" fmla="*/ 693891 h 4194877"/>
                  <a:gd name="connsiteX4" fmla="*/ 618416 w 1054017"/>
                  <a:gd name="connsiteY4" fmla="*/ 1007263 h 4194877"/>
                  <a:gd name="connsiteX5" fmla="*/ 392674 w 1054017"/>
                  <a:gd name="connsiteY5" fmla="*/ 1608291 h 4194877"/>
                  <a:gd name="connsiteX6" fmla="*/ 367909 w 1054017"/>
                  <a:gd name="connsiteY6" fmla="*/ 1630198 h 4194877"/>
                  <a:gd name="connsiteX7" fmla="*/ 377434 w 1054017"/>
                  <a:gd name="connsiteY7" fmla="*/ 1714971 h 4194877"/>
                  <a:gd name="connsiteX8" fmla="*/ 386006 w 1054017"/>
                  <a:gd name="connsiteY8" fmla="*/ 1719733 h 4194877"/>
                  <a:gd name="connsiteX9" fmla="*/ 487924 w 1054017"/>
                  <a:gd name="connsiteY9" fmla="*/ 1896898 h 4194877"/>
                  <a:gd name="connsiteX10" fmla="*/ 407914 w 1054017"/>
                  <a:gd name="connsiteY10" fmla="*/ 1988338 h 4194877"/>
                  <a:gd name="connsiteX11" fmla="*/ 318378 w 1054017"/>
                  <a:gd name="connsiteY11" fmla="*/ 2092161 h 4194877"/>
                  <a:gd name="connsiteX12" fmla="*/ 366003 w 1054017"/>
                  <a:gd name="connsiteY12" fmla="*/ 2621751 h 4194877"/>
                  <a:gd name="connsiteX13" fmla="*/ 374576 w 1054017"/>
                  <a:gd name="connsiteY13" fmla="*/ 2657946 h 4194877"/>
                  <a:gd name="connsiteX14" fmla="*/ 398389 w 1054017"/>
                  <a:gd name="connsiteY14" fmla="*/ 2723668 h 4194877"/>
                  <a:gd name="connsiteX15" fmla="*/ 473636 w 1054017"/>
                  <a:gd name="connsiteY15" fmla="*/ 3047518 h 4194877"/>
                  <a:gd name="connsiteX16" fmla="*/ 566981 w 1054017"/>
                  <a:gd name="connsiteY16" fmla="*/ 3119908 h 4194877"/>
                  <a:gd name="connsiteX17" fmla="*/ 630799 w 1054017"/>
                  <a:gd name="connsiteY17" fmla="*/ 3155151 h 4194877"/>
                  <a:gd name="connsiteX18" fmla="*/ 637466 w 1054017"/>
                  <a:gd name="connsiteY18" fmla="*/ 3308503 h 4194877"/>
                  <a:gd name="connsiteX19" fmla="*/ 643181 w 1054017"/>
                  <a:gd name="connsiteY19" fmla="*/ 3361843 h 4194877"/>
                  <a:gd name="connsiteX20" fmla="*/ 728906 w 1054017"/>
                  <a:gd name="connsiteY20" fmla="*/ 3448521 h 4194877"/>
                  <a:gd name="connsiteX21" fmla="*/ 970841 w 1054017"/>
                  <a:gd name="connsiteY21" fmla="*/ 3675216 h 4194877"/>
                  <a:gd name="connsiteX22" fmla="*/ 1001321 w 1054017"/>
                  <a:gd name="connsiteY22" fmla="*/ 3870478 h 4194877"/>
                  <a:gd name="connsiteX23" fmla="*/ 980366 w 1054017"/>
                  <a:gd name="connsiteY23" fmla="*/ 3887623 h 4194877"/>
                  <a:gd name="connsiteX24" fmla="*/ 979598 w 1054017"/>
                  <a:gd name="connsiteY24" fmla="*/ 3887709 h 4194877"/>
                  <a:gd name="connsiteX25" fmla="*/ 979140 w 1054017"/>
                  <a:gd name="connsiteY25" fmla="*/ 3888143 h 4194877"/>
                  <a:gd name="connsiteX26" fmla="*/ 993694 w 1054017"/>
                  <a:gd name="connsiteY26" fmla="*/ 3942615 h 4194877"/>
                  <a:gd name="connsiteX27" fmla="*/ 997649 w 1054017"/>
                  <a:gd name="connsiteY27" fmla="*/ 3948630 h 4194877"/>
                  <a:gd name="connsiteX28" fmla="*/ 1014656 w 1054017"/>
                  <a:gd name="connsiteY28" fmla="*/ 3954298 h 4194877"/>
                  <a:gd name="connsiteX29" fmla="*/ 1034658 w 1054017"/>
                  <a:gd name="connsiteY29" fmla="*/ 4119081 h 4194877"/>
                  <a:gd name="connsiteX30" fmla="*/ 918453 w 1054017"/>
                  <a:gd name="connsiteY30" fmla="*/ 4194328 h 4194877"/>
                  <a:gd name="connsiteX31" fmla="*/ 473636 w 1054017"/>
                  <a:gd name="connsiteY31" fmla="*/ 4192423 h 4194877"/>
                  <a:gd name="connsiteX32" fmla="*/ 24056 w 1054017"/>
                  <a:gd name="connsiteY32" fmla="*/ 4188614 h 4194877"/>
                  <a:gd name="connsiteX33" fmla="*/ 8816 w 1054017"/>
                  <a:gd name="connsiteY33" fmla="*/ 4149561 h 4194877"/>
                  <a:gd name="connsiteX34" fmla="*/ 8415 w 1054017"/>
                  <a:gd name="connsiteY34" fmla="*/ 4005168 h 4194877"/>
                  <a:gd name="connsiteX35" fmla="*/ 20423 w 1054017"/>
                  <a:gd name="connsiteY35" fmla="*/ 3960966 h 4194877"/>
                  <a:gd name="connsiteX36" fmla="*/ 0 w 1054017"/>
                  <a:gd name="connsiteY36" fmla="*/ 3960966 h 4194877"/>
                  <a:gd name="connsiteX37" fmla="*/ 0 w 1054017"/>
                  <a:gd name="connsiteY37" fmla="*/ 3874467 h 4194877"/>
                  <a:gd name="connsiteX38" fmla="*/ 17015 w 1054017"/>
                  <a:gd name="connsiteY38" fmla="*/ 3874336 h 4194877"/>
                  <a:gd name="connsiteX39" fmla="*/ 8623 w 1054017"/>
                  <a:gd name="connsiteY39" fmla="*/ 3856980 h 4194877"/>
                  <a:gd name="connsiteX40" fmla="*/ 5006 w 1054017"/>
                  <a:gd name="connsiteY40" fmla="*/ 3786658 h 4194877"/>
                  <a:gd name="connsiteX41" fmla="*/ 5006 w 1054017"/>
                  <a:gd name="connsiteY41" fmla="*/ 1924521 h 4194877"/>
                  <a:gd name="connsiteX42" fmla="*/ 5006 w 1054017"/>
                  <a:gd name="connsiteY42" fmla="*/ 100483 h 4194877"/>
                  <a:gd name="connsiteX43" fmla="*/ 22151 w 1054017"/>
                  <a:gd name="connsiteY43" fmla="*/ 9043 h 4194877"/>
                  <a:gd name="connsiteX44" fmla="*/ 89928 w 1054017"/>
                  <a:gd name="connsiteY44" fmla="*/ 203 h 4194877"/>
                  <a:gd name="connsiteX0" fmla="*/ 89928 w 1054017"/>
                  <a:gd name="connsiteY0" fmla="*/ 203 h 4194363"/>
                  <a:gd name="connsiteX1" fmla="*/ 193601 w 1054017"/>
                  <a:gd name="connsiteY1" fmla="*/ 120486 h 4194363"/>
                  <a:gd name="connsiteX2" fmla="*/ 222176 w 1054017"/>
                  <a:gd name="connsiteY2" fmla="*/ 173826 h 4194363"/>
                  <a:gd name="connsiteX3" fmla="*/ 543169 w 1054017"/>
                  <a:gd name="connsiteY3" fmla="*/ 693891 h 4194363"/>
                  <a:gd name="connsiteX4" fmla="*/ 618416 w 1054017"/>
                  <a:gd name="connsiteY4" fmla="*/ 1007263 h 4194363"/>
                  <a:gd name="connsiteX5" fmla="*/ 392674 w 1054017"/>
                  <a:gd name="connsiteY5" fmla="*/ 1608291 h 4194363"/>
                  <a:gd name="connsiteX6" fmla="*/ 367909 w 1054017"/>
                  <a:gd name="connsiteY6" fmla="*/ 1630198 h 4194363"/>
                  <a:gd name="connsiteX7" fmla="*/ 377434 w 1054017"/>
                  <a:gd name="connsiteY7" fmla="*/ 1714971 h 4194363"/>
                  <a:gd name="connsiteX8" fmla="*/ 386006 w 1054017"/>
                  <a:gd name="connsiteY8" fmla="*/ 1719733 h 4194363"/>
                  <a:gd name="connsiteX9" fmla="*/ 487924 w 1054017"/>
                  <a:gd name="connsiteY9" fmla="*/ 1896898 h 4194363"/>
                  <a:gd name="connsiteX10" fmla="*/ 407914 w 1054017"/>
                  <a:gd name="connsiteY10" fmla="*/ 1988338 h 4194363"/>
                  <a:gd name="connsiteX11" fmla="*/ 318378 w 1054017"/>
                  <a:gd name="connsiteY11" fmla="*/ 2092161 h 4194363"/>
                  <a:gd name="connsiteX12" fmla="*/ 366003 w 1054017"/>
                  <a:gd name="connsiteY12" fmla="*/ 2621751 h 4194363"/>
                  <a:gd name="connsiteX13" fmla="*/ 374576 w 1054017"/>
                  <a:gd name="connsiteY13" fmla="*/ 2657946 h 4194363"/>
                  <a:gd name="connsiteX14" fmla="*/ 398389 w 1054017"/>
                  <a:gd name="connsiteY14" fmla="*/ 2723668 h 4194363"/>
                  <a:gd name="connsiteX15" fmla="*/ 473636 w 1054017"/>
                  <a:gd name="connsiteY15" fmla="*/ 3047518 h 4194363"/>
                  <a:gd name="connsiteX16" fmla="*/ 566981 w 1054017"/>
                  <a:gd name="connsiteY16" fmla="*/ 3119908 h 4194363"/>
                  <a:gd name="connsiteX17" fmla="*/ 630799 w 1054017"/>
                  <a:gd name="connsiteY17" fmla="*/ 3155151 h 4194363"/>
                  <a:gd name="connsiteX18" fmla="*/ 637466 w 1054017"/>
                  <a:gd name="connsiteY18" fmla="*/ 3308503 h 4194363"/>
                  <a:gd name="connsiteX19" fmla="*/ 643181 w 1054017"/>
                  <a:gd name="connsiteY19" fmla="*/ 3361843 h 4194363"/>
                  <a:gd name="connsiteX20" fmla="*/ 728906 w 1054017"/>
                  <a:gd name="connsiteY20" fmla="*/ 3448521 h 4194363"/>
                  <a:gd name="connsiteX21" fmla="*/ 970841 w 1054017"/>
                  <a:gd name="connsiteY21" fmla="*/ 3675216 h 4194363"/>
                  <a:gd name="connsiteX22" fmla="*/ 1001321 w 1054017"/>
                  <a:gd name="connsiteY22" fmla="*/ 3870478 h 4194363"/>
                  <a:gd name="connsiteX23" fmla="*/ 980366 w 1054017"/>
                  <a:gd name="connsiteY23" fmla="*/ 3887623 h 4194363"/>
                  <a:gd name="connsiteX24" fmla="*/ 979598 w 1054017"/>
                  <a:gd name="connsiteY24" fmla="*/ 3887709 h 4194363"/>
                  <a:gd name="connsiteX25" fmla="*/ 979140 w 1054017"/>
                  <a:gd name="connsiteY25" fmla="*/ 3888143 h 4194363"/>
                  <a:gd name="connsiteX26" fmla="*/ 993694 w 1054017"/>
                  <a:gd name="connsiteY26" fmla="*/ 3942615 h 4194363"/>
                  <a:gd name="connsiteX27" fmla="*/ 997649 w 1054017"/>
                  <a:gd name="connsiteY27" fmla="*/ 3948630 h 4194363"/>
                  <a:gd name="connsiteX28" fmla="*/ 1014656 w 1054017"/>
                  <a:gd name="connsiteY28" fmla="*/ 3954298 h 4194363"/>
                  <a:gd name="connsiteX29" fmla="*/ 1034658 w 1054017"/>
                  <a:gd name="connsiteY29" fmla="*/ 4119081 h 4194363"/>
                  <a:gd name="connsiteX30" fmla="*/ 918453 w 1054017"/>
                  <a:gd name="connsiteY30" fmla="*/ 4194328 h 4194363"/>
                  <a:gd name="connsiteX31" fmla="*/ 473636 w 1054017"/>
                  <a:gd name="connsiteY31" fmla="*/ 4192423 h 4194363"/>
                  <a:gd name="connsiteX32" fmla="*/ 24056 w 1054017"/>
                  <a:gd name="connsiteY32" fmla="*/ 4188614 h 4194363"/>
                  <a:gd name="connsiteX33" fmla="*/ 8816 w 1054017"/>
                  <a:gd name="connsiteY33" fmla="*/ 4149561 h 4194363"/>
                  <a:gd name="connsiteX34" fmla="*/ 8415 w 1054017"/>
                  <a:gd name="connsiteY34" fmla="*/ 4005168 h 4194363"/>
                  <a:gd name="connsiteX35" fmla="*/ 20423 w 1054017"/>
                  <a:gd name="connsiteY35" fmla="*/ 3960966 h 4194363"/>
                  <a:gd name="connsiteX36" fmla="*/ 0 w 1054017"/>
                  <a:gd name="connsiteY36" fmla="*/ 3960966 h 4194363"/>
                  <a:gd name="connsiteX37" fmla="*/ 0 w 1054017"/>
                  <a:gd name="connsiteY37" fmla="*/ 3874467 h 4194363"/>
                  <a:gd name="connsiteX38" fmla="*/ 17015 w 1054017"/>
                  <a:gd name="connsiteY38" fmla="*/ 3874336 h 4194363"/>
                  <a:gd name="connsiteX39" fmla="*/ 5006 w 1054017"/>
                  <a:gd name="connsiteY39" fmla="*/ 3786658 h 4194363"/>
                  <a:gd name="connsiteX40" fmla="*/ 5006 w 1054017"/>
                  <a:gd name="connsiteY40" fmla="*/ 1924521 h 4194363"/>
                  <a:gd name="connsiteX41" fmla="*/ 5006 w 1054017"/>
                  <a:gd name="connsiteY41" fmla="*/ 100483 h 4194363"/>
                  <a:gd name="connsiteX42" fmla="*/ 22151 w 1054017"/>
                  <a:gd name="connsiteY42" fmla="*/ 9043 h 4194363"/>
                  <a:gd name="connsiteX43" fmla="*/ 89928 w 1054017"/>
                  <a:gd name="connsiteY43" fmla="*/ 203 h 4194363"/>
                  <a:gd name="connsiteX0" fmla="*/ 89928 w 1054017"/>
                  <a:gd name="connsiteY0" fmla="*/ 203 h 4194363"/>
                  <a:gd name="connsiteX1" fmla="*/ 193601 w 1054017"/>
                  <a:gd name="connsiteY1" fmla="*/ 120486 h 4194363"/>
                  <a:gd name="connsiteX2" fmla="*/ 222176 w 1054017"/>
                  <a:gd name="connsiteY2" fmla="*/ 173826 h 4194363"/>
                  <a:gd name="connsiteX3" fmla="*/ 543169 w 1054017"/>
                  <a:gd name="connsiteY3" fmla="*/ 693891 h 4194363"/>
                  <a:gd name="connsiteX4" fmla="*/ 618416 w 1054017"/>
                  <a:gd name="connsiteY4" fmla="*/ 1007263 h 4194363"/>
                  <a:gd name="connsiteX5" fmla="*/ 392674 w 1054017"/>
                  <a:gd name="connsiteY5" fmla="*/ 1608291 h 4194363"/>
                  <a:gd name="connsiteX6" fmla="*/ 367909 w 1054017"/>
                  <a:gd name="connsiteY6" fmla="*/ 1630198 h 4194363"/>
                  <a:gd name="connsiteX7" fmla="*/ 377434 w 1054017"/>
                  <a:gd name="connsiteY7" fmla="*/ 1714971 h 4194363"/>
                  <a:gd name="connsiteX8" fmla="*/ 386006 w 1054017"/>
                  <a:gd name="connsiteY8" fmla="*/ 1719733 h 4194363"/>
                  <a:gd name="connsiteX9" fmla="*/ 487924 w 1054017"/>
                  <a:gd name="connsiteY9" fmla="*/ 1896898 h 4194363"/>
                  <a:gd name="connsiteX10" fmla="*/ 407914 w 1054017"/>
                  <a:gd name="connsiteY10" fmla="*/ 1988338 h 4194363"/>
                  <a:gd name="connsiteX11" fmla="*/ 318378 w 1054017"/>
                  <a:gd name="connsiteY11" fmla="*/ 2092161 h 4194363"/>
                  <a:gd name="connsiteX12" fmla="*/ 366003 w 1054017"/>
                  <a:gd name="connsiteY12" fmla="*/ 2621751 h 4194363"/>
                  <a:gd name="connsiteX13" fmla="*/ 374576 w 1054017"/>
                  <a:gd name="connsiteY13" fmla="*/ 2657946 h 4194363"/>
                  <a:gd name="connsiteX14" fmla="*/ 398389 w 1054017"/>
                  <a:gd name="connsiteY14" fmla="*/ 2723668 h 4194363"/>
                  <a:gd name="connsiteX15" fmla="*/ 473636 w 1054017"/>
                  <a:gd name="connsiteY15" fmla="*/ 3047518 h 4194363"/>
                  <a:gd name="connsiteX16" fmla="*/ 566981 w 1054017"/>
                  <a:gd name="connsiteY16" fmla="*/ 3119908 h 4194363"/>
                  <a:gd name="connsiteX17" fmla="*/ 630799 w 1054017"/>
                  <a:gd name="connsiteY17" fmla="*/ 3155151 h 4194363"/>
                  <a:gd name="connsiteX18" fmla="*/ 637466 w 1054017"/>
                  <a:gd name="connsiteY18" fmla="*/ 3308503 h 4194363"/>
                  <a:gd name="connsiteX19" fmla="*/ 643181 w 1054017"/>
                  <a:gd name="connsiteY19" fmla="*/ 3361843 h 4194363"/>
                  <a:gd name="connsiteX20" fmla="*/ 728906 w 1054017"/>
                  <a:gd name="connsiteY20" fmla="*/ 3448521 h 4194363"/>
                  <a:gd name="connsiteX21" fmla="*/ 970841 w 1054017"/>
                  <a:gd name="connsiteY21" fmla="*/ 3675216 h 4194363"/>
                  <a:gd name="connsiteX22" fmla="*/ 1001321 w 1054017"/>
                  <a:gd name="connsiteY22" fmla="*/ 3870478 h 4194363"/>
                  <a:gd name="connsiteX23" fmla="*/ 980366 w 1054017"/>
                  <a:gd name="connsiteY23" fmla="*/ 3887623 h 4194363"/>
                  <a:gd name="connsiteX24" fmla="*/ 979598 w 1054017"/>
                  <a:gd name="connsiteY24" fmla="*/ 3887709 h 4194363"/>
                  <a:gd name="connsiteX25" fmla="*/ 979140 w 1054017"/>
                  <a:gd name="connsiteY25" fmla="*/ 3888143 h 4194363"/>
                  <a:gd name="connsiteX26" fmla="*/ 993694 w 1054017"/>
                  <a:gd name="connsiteY26" fmla="*/ 3942615 h 4194363"/>
                  <a:gd name="connsiteX27" fmla="*/ 997649 w 1054017"/>
                  <a:gd name="connsiteY27" fmla="*/ 3948630 h 4194363"/>
                  <a:gd name="connsiteX28" fmla="*/ 1014656 w 1054017"/>
                  <a:gd name="connsiteY28" fmla="*/ 3954298 h 4194363"/>
                  <a:gd name="connsiteX29" fmla="*/ 1034658 w 1054017"/>
                  <a:gd name="connsiteY29" fmla="*/ 4119081 h 4194363"/>
                  <a:gd name="connsiteX30" fmla="*/ 918453 w 1054017"/>
                  <a:gd name="connsiteY30" fmla="*/ 4194328 h 4194363"/>
                  <a:gd name="connsiteX31" fmla="*/ 473636 w 1054017"/>
                  <a:gd name="connsiteY31" fmla="*/ 4192423 h 4194363"/>
                  <a:gd name="connsiteX32" fmla="*/ 24056 w 1054017"/>
                  <a:gd name="connsiteY32" fmla="*/ 4188614 h 4194363"/>
                  <a:gd name="connsiteX33" fmla="*/ 8816 w 1054017"/>
                  <a:gd name="connsiteY33" fmla="*/ 4149561 h 4194363"/>
                  <a:gd name="connsiteX34" fmla="*/ 8415 w 1054017"/>
                  <a:gd name="connsiteY34" fmla="*/ 4005168 h 4194363"/>
                  <a:gd name="connsiteX35" fmla="*/ 20423 w 1054017"/>
                  <a:gd name="connsiteY35" fmla="*/ 3960966 h 4194363"/>
                  <a:gd name="connsiteX36" fmla="*/ 0 w 1054017"/>
                  <a:gd name="connsiteY36" fmla="*/ 3960966 h 4194363"/>
                  <a:gd name="connsiteX37" fmla="*/ 0 w 1054017"/>
                  <a:gd name="connsiteY37" fmla="*/ 3874467 h 4194363"/>
                  <a:gd name="connsiteX38" fmla="*/ 5006 w 1054017"/>
                  <a:gd name="connsiteY38" fmla="*/ 3786658 h 4194363"/>
                  <a:gd name="connsiteX39" fmla="*/ 5006 w 1054017"/>
                  <a:gd name="connsiteY39" fmla="*/ 1924521 h 4194363"/>
                  <a:gd name="connsiteX40" fmla="*/ 5006 w 1054017"/>
                  <a:gd name="connsiteY40" fmla="*/ 100483 h 4194363"/>
                  <a:gd name="connsiteX41" fmla="*/ 22151 w 1054017"/>
                  <a:gd name="connsiteY41" fmla="*/ 9043 h 4194363"/>
                  <a:gd name="connsiteX42" fmla="*/ 89928 w 1054017"/>
                  <a:gd name="connsiteY42" fmla="*/ 203 h 4194363"/>
                  <a:gd name="connsiteX0" fmla="*/ 89928 w 1054017"/>
                  <a:gd name="connsiteY0" fmla="*/ 203 h 4194363"/>
                  <a:gd name="connsiteX1" fmla="*/ 193601 w 1054017"/>
                  <a:gd name="connsiteY1" fmla="*/ 120486 h 4194363"/>
                  <a:gd name="connsiteX2" fmla="*/ 222176 w 1054017"/>
                  <a:gd name="connsiteY2" fmla="*/ 173826 h 4194363"/>
                  <a:gd name="connsiteX3" fmla="*/ 543169 w 1054017"/>
                  <a:gd name="connsiteY3" fmla="*/ 693891 h 4194363"/>
                  <a:gd name="connsiteX4" fmla="*/ 618416 w 1054017"/>
                  <a:gd name="connsiteY4" fmla="*/ 1007263 h 4194363"/>
                  <a:gd name="connsiteX5" fmla="*/ 392674 w 1054017"/>
                  <a:gd name="connsiteY5" fmla="*/ 1608291 h 4194363"/>
                  <a:gd name="connsiteX6" fmla="*/ 367909 w 1054017"/>
                  <a:gd name="connsiteY6" fmla="*/ 1630198 h 4194363"/>
                  <a:gd name="connsiteX7" fmla="*/ 377434 w 1054017"/>
                  <a:gd name="connsiteY7" fmla="*/ 1714971 h 4194363"/>
                  <a:gd name="connsiteX8" fmla="*/ 386006 w 1054017"/>
                  <a:gd name="connsiteY8" fmla="*/ 1719733 h 4194363"/>
                  <a:gd name="connsiteX9" fmla="*/ 487924 w 1054017"/>
                  <a:gd name="connsiteY9" fmla="*/ 1896898 h 4194363"/>
                  <a:gd name="connsiteX10" fmla="*/ 407914 w 1054017"/>
                  <a:gd name="connsiteY10" fmla="*/ 1988338 h 4194363"/>
                  <a:gd name="connsiteX11" fmla="*/ 318378 w 1054017"/>
                  <a:gd name="connsiteY11" fmla="*/ 2092161 h 4194363"/>
                  <a:gd name="connsiteX12" fmla="*/ 366003 w 1054017"/>
                  <a:gd name="connsiteY12" fmla="*/ 2621751 h 4194363"/>
                  <a:gd name="connsiteX13" fmla="*/ 374576 w 1054017"/>
                  <a:gd name="connsiteY13" fmla="*/ 2657946 h 4194363"/>
                  <a:gd name="connsiteX14" fmla="*/ 398389 w 1054017"/>
                  <a:gd name="connsiteY14" fmla="*/ 2723668 h 4194363"/>
                  <a:gd name="connsiteX15" fmla="*/ 473636 w 1054017"/>
                  <a:gd name="connsiteY15" fmla="*/ 3047518 h 4194363"/>
                  <a:gd name="connsiteX16" fmla="*/ 566981 w 1054017"/>
                  <a:gd name="connsiteY16" fmla="*/ 3119908 h 4194363"/>
                  <a:gd name="connsiteX17" fmla="*/ 630799 w 1054017"/>
                  <a:gd name="connsiteY17" fmla="*/ 3155151 h 4194363"/>
                  <a:gd name="connsiteX18" fmla="*/ 637466 w 1054017"/>
                  <a:gd name="connsiteY18" fmla="*/ 3308503 h 4194363"/>
                  <a:gd name="connsiteX19" fmla="*/ 643181 w 1054017"/>
                  <a:gd name="connsiteY19" fmla="*/ 3361843 h 4194363"/>
                  <a:gd name="connsiteX20" fmla="*/ 728906 w 1054017"/>
                  <a:gd name="connsiteY20" fmla="*/ 3448521 h 4194363"/>
                  <a:gd name="connsiteX21" fmla="*/ 970841 w 1054017"/>
                  <a:gd name="connsiteY21" fmla="*/ 3675216 h 4194363"/>
                  <a:gd name="connsiteX22" fmla="*/ 1001321 w 1054017"/>
                  <a:gd name="connsiteY22" fmla="*/ 3870478 h 4194363"/>
                  <a:gd name="connsiteX23" fmla="*/ 980366 w 1054017"/>
                  <a:gd name="connsiteY23" fmla="*/ 3887623 h 4194363"/>
                  <a:gd name="connsiteX24" fmla="*/ 979598 w 1054017"/>
                  <a:gd name="connsiteY24" fmla="*/ 3887709 h 4194363"/>
                  <a:gd name="connsiteX25" fmla="*/ 979140 w 1054017"/>
                  <a:gd name="connsiteY25" fmla="*/ 3888143 h 4194363"/>
                  <a:gd name="connsiteX26" fmla="*/ 993694 w 1054017"/>
                  <a:gd name="connsiteY26" fmla="*/ 3942615 h 4194363"/>
                  <a:gd name="connsiteX27" fmla="*/ 997649 w 1054017"/>
                  <a:gd name="connsiteY27" fmla="*/ 3948630 h 4194363"/>
                  <a:gd name="connsiteX28" fmla="*/ 1014656 w 1054017"/>
                  <a:gd name="connsiteY28" fmla="*/ 3954298 h 4194363"/>
                  <a:gd name="connsiteX29" fmla="*/ 1034658 w 1054017"/>
                  <a:gd name="connsiteY29" fmla="*/ 4119081 h 4194363"/>
                  <a:gd name="connsiteX30" fmla="*/ 918453 w 1054017"/>
                  <a:gd name="connsiteY30" fmla="*/ 4194328 h 4194363"/>
                  <a:gd name="connsiteX31" fmla="*/ 473636 w 1054017"/>
                  <a:gd name="connsiteY31" fmla="*/ 4192423 h 4194363"/>
                  <a:gd name="connsiteX32" fmla="*/ 24056 w 1054017"/>
                  <a:gd name="connsiteY32" fmla="*/ 4188614 h 4194363"/>
                  <a:gd name="connsiteX33" fmla="*/ 8816 w 1054017"/>
                  <a:gd name="connsiteY33" fmla="*/ 4149561 h 4194363"/>
                  <a:gd name="connsiteX34" fmla="*/ 8415 w 1054017"/>
                  <a:gd name="connsiteY34" fmla="*/ 4005168 h 4194363"/>
                  <a:gd name="connsiteX35" fmla="*/ 20423 w 1054017"/>
                  <a:gd name="connsiteY35" fmla="*/ 3960966 h 4194363"/>
                  <a:gd name="connsiteX36" fmla="*/ 0 w 1054017"/>
                  <a:gd name="connsiteY36" fmla="*/ 3960966 h 4194363"/>
                  <a:gd name="connsiteX37" fmla="*/ 5006 w 1054017"/>
                  <a:gd name="connsiteY37" fmla="*/ 3786658 h 4194363"/>
                  <a:gd name="connsiteX38" fmla="*/ 5006 w 1054017"/>
                  <a:gd name="connsiteY38" fmla="*/ 1924521 h 4194363"/>
                  <a:gd name="connsiteX39" fmla="*/ 5006 w 1054017"/>
                  <a:gd name="connsiteY39" fmla="*/ 100483 h 4194363"/>
                  <a:gd name="connsiteX40" fmla="*/ 22151 w 1054017"/>
                  <a:gd name="connsiteY40" fmla="*/ 9043 h 4194363"/>
                  <a:gd name="connsiteX41" fmla="*/ 89928 w 1054017"/>
                  <a:gd name="connsiteY41" fmla="*/ 203 h 4194363"/>
                  <a:gd name="connsiteX0" fmla="*/ 89928 w 1054017"/>
                  <a:gd name="connsiteY0" fmla="*/ 203 h 4194363"/>
                  <a:gd name="connsiteX1" fmla="*/ 193601 w 1054017"/>
                  <a:gd name="connsiteY1" fmla="*/ 120486 h 4194363"/>
                  <a:gd name="connsiteX2" fmla="*/ 222176 w 1054017"/>
                  <a:gd name="connsiteY2" fmla="*/ 173826 h 4194363"/>
                  <a:gd name="connsiteX3" fmla="*/ 543169 w 1054017"/>
                  <a:gd name="connsiteY3" fmla="*/ 693891 h 4194363"/>
                  <a:gd name="connsiteX4" fmla="*/ 618416 w 1054017"/>
                  <a:gd name="connsiteY4" fmla="*/ 1007263 h 4194363"/>
                  <a:gd name="connsiteX5" fmla="*/ 392674 w 1054017"/>
                  <a:gd name="connsiteY5" fmla="*/ 1608291 h 4194363"/>
                  <a:gd name="connsiteX6" fmla="*/ 367909 w 1054017"/>
                  <a:gd name="connsiteY6" fmla="*/ 1630198 h 4194363"/>
                  <a:gd name="connsiteX7" fmla="*/ 377434 w 1054017"/>
                  <a:gd name="connsiteY7" fmla="*/ 1714971 h 4194363"/>
                  <a:gd name="connsiteX8" fmla="*/ 386006 w 1054017"/>
                  <a:gd name="connsiteY8" fmla="*/ 1719733 h 4194363"/>
                  <a:gd name="connsiteX9" fmla="*/ 487924 w 1054017"/>
                  <a:gd name="connsiteY9" fmla="*/ 1896898 h 4194363"/>
                  <a:gd name="connsiteX10" fmla="*/ 407914 w 1054017"/>
                  <a:gd name="connsiteY10" fmla="*/ 1988338 h 4194363"/>
                  <a:gd name="connsiteX11" fmla="*/ 318378 w 1054017"/>
                  <a:gd name="connsiteY11" fmla="*/ 2092161 h 4194363"/>
                  <a:gd name="connsiteX12" fmla="*/ 366003 w 1054017"/>
                  <a:gd name="connsiteY12" fmla="*/ 2621751 h 4194363"/>
                  <a:gd name="connsiteX13" fmla="*/ 374576 w 1054017"/>
                  <a:gd name="connsiteY13" fmla="*/ 2657946 h 4194363"/>
                  <a:gd name="connsiteX14" fmla="*/ 398389 w 1054017"/>
                  <a:gd name="connsiteY14" fmla="*/ 2723668 h 4194363"/>
                  <a:gd name="connsiteX15" fmla="*/ 473636 w 1054017"/>
                  <a:gd name="connsiteY15" fmla="*/ 3047518 h 4194363"/>
                  <a:gd name="connsiteX16" fmla="*/ 566981 w 1054017"/>
                  <a:gd name="connsiteY16" fmla="*/ 3119908 h 4194363"/>
                  <a:gd name="connsiteX17" fmla="*/ 630799 w 1054017"/>
                  <a:gd name="connsiteY17" fmla="*/ 3155151 h 4194363"/>
                  <a:gd name="connsiteX18" fmla="*/ 637466 w 1054017"/>
                  <a:gd name="connsiteY18" fmla="*/ 3308503 h 4194363"/>
                  <a:gd name="connsiteX19" fmla="*/ 643181 w 1054017"/>
                  <a:gd name="connsiteY19" fmla="*/ 3361843 h 4194363"/>
                  <a:gd name="connsiteX20" fmla="*/ 728906 w 1054017"/>
                  <a:gd name="connsiteY20" fmla="*/ 3448521 h 4194363"/>
                  <a:gd name="connsiteX21" fmla="*/ 970841 w 1054017"/>
                  <a:gd name="connsiteY21" fmla="*/ 3675216 h 4194363"/>
                  <a:gd name="connsiteX22" fmla="*/ 1001321 w 1054017"/>
                  <a:gd name="connsiteY22" fmla="*/ 3870478 h 4194363"/>
                  <a:gd name="connsiteX23" fmla="*/ 980366 w 1054017"/>
                  <a:gd name="connsiteY23" fmla="*/ 3887623 h 4194363"/>
                  <a:gd name="connsiteX24" fmla="*/ 979598 w 1054017"/>
                  <a:gd name="connsiteY24" fmla="*/ 3887709 h 4194363"/>
                  <a:gd name="connsiteX25" fmla="*/ 979140 w 1054017"/>
                  <a:gd name="connsiteY25" fmla="*/ 3888143 h 4194363"/>
                  <a:gd name="connsiteX26" fmla="*/ 993694 w 1054017"/>
                  <a:gd name="connsiteY26" fmla="*/ 3942615 h 4194363"/>
                  <a:gd name="connsiteX27" fmla="*/ 997649 w 1054017"/>
                  <a:gd name="connsiteY27" fmla="*/ 3948630 h 4194363"/>
                  <a:gd name="connsiteX28" fmla="*/ 1014656 w 1054017"/>
                  <a:gd name="connsiteY28" fmla="*/ 3954298 h 4194363"/>
                  <a:gd name="connsiteX29" fmla="*/ 1034658 w 1054017"/>
                  <a:gd name="connsiteY29" fmla="*/ 4119081 h 4194363"/>
                  <a:gd name="connsiteX30" fmla="*/ 918453 w 1054017"/>
                  <a:gd name="connsiteY30" fmla="*/ 4194328 h 4194363"/>
                  <a:gd name="connsiteX31" fmla="*/ 473636 w 1054017"/>
                  <a:gd name="connsiteY31" fmla="*/ 4192423 h 4194363"/>
                  <a:gd name="connsiteX32" fmla="*/ 24056 w 1054017"/>
                  <a:gd name="connsiteY32" fmla="*/ 4188614 h 4194363"/>
                  <a:gd name="connsiteX33" fmla="*/ 8816 w 1054017"/>
                  <a:gd name="connsiteY33" fmla="*/ 4149561 h 4194363"/>
                  <a:gd name="connsiteX34" fmla="*/ 8415 w 1054017"/>
                  <a:gd name="connsiteY34" fmla="*/ 4005168 h 4194363"/>
                  <a:gd name="connsiteX35" fmla="*/ 0 w 1054017"/>
                  <a:gd name="connsiteY35" fmla="*/ 3960966 h 4194363"/>
                  <a:gd name="connsiteX36" fmla="*/ 5006 w 1054017"/>
                  <a:gd name="connsiteY36" fmla="*/ 3786658 h 4194363"/>
                  <a:gd name="connsiteX37" fmla="*/ 5006 w 1054017"/>
                  <a:gd name="connsiteY37" fmla="*/ 1924521 h 4194363"/>
                  <a:gd name="connsiteX38" fmla="*/ 5006 w 1054017"/>
                  <a:gd name="connsiteY38" fmla="*/ 100483 h 4194363"/>
                  <a:gd name="connsiteX39" fmla="*/ 22151 w 1054017"/>
                  <a:gd name="connsiteY39" fmla="*/ 9043 h 4194363"/>
                  <a:gd name="connsiteX40" fmla="*/ 89928 w 1054017"/>
                  <a:gd name="connsiteY40" fmla="*/ 203 h 4194363"/>
                  <a:gd name="connsiteX0" fmla="*/ 85782 w 1049871"/>
                  <a:gd name="connsiteY0" fmla="*/ 203 h 4194363"/>
                  <a:gd name="connsiteX1" fmla="*/ 189455 w 1049871"/>
                  <a:gd name="connsiteY1" fmla="*/ 120486 h 4194363"/>
                  <a:gd name="connsiteX2" fmla="*/ 218030 w 1049871"/>
                  <a:gd name="connsiteY2" fmla="*/ 173826 h 4194363"/>
                  <a:gd name="connsiteX3" fmla="*/ 539023 w 1049871"/>
                  <a:gd name="connsiteY3" fmla="*/ 693891 h 4194363"/>
                  <a:gd name="connsiteX4" fmla="*/ 614270 w 1049871"/>
                  <a:gd name="connsiteY4" fmla="*/ 1007263 h 4194363"/>
                  <a:gd name="connsiteX5" fmla="*/ 388528 w 1049871"/>
                  <a:gd name="connsiteY5" fmla="*/ 1608291 h 4194363"/>
                  <a:gd name="connsiteX6" fmla="*/ 363763 w 1049871"/>
                  <a:gd name="connsiteY6" fmla="*/ 1630198 h 4194363"/>
                  <a:gd name="connsiteX7" fmla="*/ 373288 w 1049871"/>
                  <a:gd name="connsiteY7" fmla="*/ 1714971 h 4194363"/>
                  <a:gd name="connsiteX8" fmla="*/ 381860 w 1049871"/>
                  <a:gd name="connsiteY8" fmla="*/ 1719733 h 4194363"/>
                  <a:gd name="connsiteX9" fmla="*/ 483778 w 1049871"/>
                  <a:gd name="connsiteY9" fmla="*/ 1896898 h 4194363"/>
                  <a:gd name="connsiteX10" fmla="*/ 403768 w 1049871"/>
                  <a:gd name="connsiteY10" fmla="*/ 1988338 h 4194363"/>
                  <a:gd name="connsiteX11" fmla="*/ 314232 w 1049871"/>
                  <a:gd name="connsiteY11" fmla="*/ 2092161 h 4194363"/>
                  <a:gd name="connsiteX12" fmla="*/ 361857 w 1049871"/>
                  <a:gd name="connsiteY12" fmla="*/ 2621751 h 4194363"/>
                  <a:gd name="connsiteX13" fmla="*/ 370430 w 1049871"/>
                  <a:gd name="connsiteY13" fmla="*/ 2657946 h 4194363"/>
                  <a:gd name="connsiteX14" fmla="*/ 394243 w 1049871"/>
                  <a:gd name="connsiteY14" fmla="*/ 2723668 h 4194363"/>
                  <a:gd name="connsiteX15" fmla="*/ 469490 w 1049871"/>
                  <a:gd name="connsiteY15" fmla="*/ 3047518 h 4194363"/>
                  <a:gd name="connsiteX16" fmla="*/ 562835 w 1049871"/>
                  <a:gd name="connsiteY16" fmla="*/ 3119908 h 4194363"/>
                  <a:gd name="connsiteX17" fmla="*/ 626653 w 1049871"/>
                  <a:gd name="connsiteY17" fmla="*/ 3155151 h 4194363"/>
                  <a:gd name="connsiteX18" fmla="*/ 633320 w 1049871"/>
                  <a:gd name="connsiteY18" fmla="*/ 3308503 h 4194363"/>
                  <a:gd name="connsiteX19" fmla="*/ 639035 w 1049871"/>
                  <a:gd name="connsiteY19" fmla="*/ 3361843 h 4194363"/>
                  <a:gd name="connsiteX20" fmla="*/ 724760 w 1049871"/>
                  <a:gd name="connsiteY20" fmla="*/ 3448521 h 4194363"/>
                  <a:gd name="connsiteX21" fmla="*/ 966695 w 1049871"/>
                  <a:gd name="connsiteY21" fmla="*/ 3675216 h 4194363"/>
                  <a:gd name="connsiteX22" fmla="*/ 997175 w 1049871"/>
                  <a:gd name="connsiteY22" fmla="*/ 3870478 h 4194363"/>
                  <a:gd name="connsiteX23" fmla="*/ 976220 w 1049871"/>
                  <a:gd name="connsiteY23" fmla="*/ 3887623 h 4194363"/>
                  <a:gd name="connsiteX24" fmla="*/ 975452 w 1049871"/>
                  <a:gd name="connsiteY24" fmla="*/ 3887709 h 4194363"/>
                  <a:gd name="connsiteX25" fmla="*/ 974994 w 1049871"/>
                  <a:gd name="connsiteY25" fmla="*/ 3888143 h 4194363"/>
                  <a:gd name="connsiteX26" fmla="*/ 989548 w 1049871"/>
                  <a:gd name="connsiteY26" fmla="*/ 3942615 h 4194363"/>
                  <a:gd name="connsiteX27" fmla="*/ 993503 w 1049871"/>
                  <a:gd name="connsiteY27" fmla="*/ 3948630 h 4194363"/>
                  <a:gd name="connsiteX28" fmla="*/ 1010510 w 1049871"/>
                  <a:gd name="connsiteY28" fmla="*/ 3954298 h 4194363"/>
                  <a:gd name="connsiteX29" fmla="*/ 1030512 w 1049871"/>
                  <a:gd name="connsiteY29" fmla="*/ 4119081 h 4194363"/>
                  <a:gd name="connsiteX30" fmla="*/ 914307 w 1049871"/>
                  <a:gd name="connsiteY30" fmla="*/ 4194328 h 4194363"/>
                  <a:gd name="connsiteX31" fmla="*/ 469490 w 1049871"/>
                  <a:gd name="connsiteY31" fmla="*/ 4192423 h 4194363"/>
                  <a:gd name="connsiteX32" fmla="*/ 19910 w 1049871"/>
                  <a:gd name="connsiteY32" fmla="*/ 4188614 h 4194363"/>
                  <a:gd name="connsiteX33" fmla="*/ 4670 w 1049871"/>
                  <a:gd name="connsiteY33" fmla="*/ 4149561 h 4194363"/>
                  <a:gd name="connsiteX34" fmla="*/ 4269 w 1049871"/>
                  <a:gd name="connsiteY34" fmla="*/ 4005168 h 4194363"/>
                  <a:gd name="connsiteX35" fmla="*/ 860 w 1049871"/>
                  <a:gd name="connsiteY35" fmla="*/ 3786658 h 4194363"/>
                  <a:gd name="connsiteX36" fmla="*/ 860 w 1049871"/>
                  <a:gd name="connsiteY36" fmla="*/ 1924521 h 4194363"/>
                  <a:gd name="connsiteX37" fmla="*/ 860 w 1049871"/>
                  <a:gd name="connsiteY37" fmla="*/ 100483 h 4194363"/>
                  <a:gd name="connsiteX38" fmla="*/ 18005 w 1049871"/>
                  <a:gd name="connsiteY38" fmla="*/ 9043 h 4194363"/>
                  <a:gd name="connsiteX39" fmla="*/ 85782 w 1049871"/>
                  <a:gd name="connsiteY39" fmla="*/ 203 h 4194363"/>
                  <a:gd name="connsiteX0" fmla="*/ 85782 w 1049871"/>
                  <a:gd name="connsiteY0" fmla="*/ 203 h 4194363"/>
                  <a:gd name="connsiteX1" fmla="*/ 189455 w 1049871"/>
                  <a:gd name="connsiteY1" fmla="*/ 120486 h 4194363"/>
                  <a:gd name="connsiteX2" fmla="*/ 218030 w 1049871"/>
                  <a:gd name="connsiteY2" fmla="*/ 173826 h 4194363"/>
                  <a:gd name="connsiteX3" fmla="*/ 539023 w 1049871"/>
                  <a:gd name="connsiteY3" fmla="*/ 693891 h 4194363"/>
                  <a:gd name="connsiteX4" fmla="*/ 614270 w 1049871"/>
                  <a:gd name="connsiteY4" fmla="*/ 1007263 h 4194363"/>
                  <a:gd name="connsiteX5" fmla="*/ 388528 w 1049871"/>
                  <a:gd name="connsiteY5" fmla="*/ 1608291 h 4194363"/>
                  <a:gd name="connsiteX6" fmla="*/ 363763 w 1049871"/>
                  <a:gd name="connsiteY6" fmla="*/ 1630198 h 4194363"/>
                  <a:gd name="connsiteX7" fmla="*/ 373288 w 1049871"/>
                  <a:gd name="connsiteY7" fmla="*/ 1714971 h 4194363"/>
                  <a:gd name="connsiteX8" fmla="*/ 381860 w 1049871"/>
                  <a:gd name="connsiteY8" fmla="*/ 1719733 h 4194363"/>
                  <a:gd name="connsiteX9" fmla="*/ 483778 w 1049871"/>
                  <a:gd name="connsiteY9" fmla="*/ 1896898 h 4194363"/>
                  <a:gd name="connsiteX10" fmla="*/ 403768 w 1049871"/>
                  <a:gd name="connsiteY10" fmla="*/ 1988338 h 4194363"/>
                  <a:gd name="connsiteX11" fmla="*/ 314232 w 1049871"/>
                  <a:gd name="connsiteY11" fmla="*/ 2092161 h 4194363"/>
                  <a:gd name="connsiteX12" fmla="*/ 361857 w 1049871"/>
                  <a:gd name="connsiteY12" fmla="*/ 2621751 h 4194363"/>
                  <a:gd name="connsiteX13" fmla="*/ 370430 w 1049871"/>
                  <a:gd name="connsiteY13" fmla="*/ 2657946 h 4194363"/>
                  <a:gd name="connsiteX14" fmla="*/ 394243 w 1049871"/>
                  <a:gd name="connsiteY14" fmla="*/ 2723668 h 4194363"/>
                  <a:gd name="connsiteX15" fmla="*/ 469490 w 1049871"/>
                  <a:gd name="connsiteY15" fmla="*/ 3047518 h 4194363"/>
                  <a:gd name="connsiteX16" fmla="*/ 562835 w 1049871"/>
                  <a:gd name="connsiteY16" fmla="*/ 3119908 h 4194363"/>
                  <a:gd name="connsiteX17" fmla="*/ 626653 w 1049871"/>
                  <a:gd name="connsiteY17" fmla="*/ 3155151 h 4194363"/>
                  <a:gd name="connsiteX18" fmla="*/ 633320 w 1049871"/>
                  <a:gd name="connsiteY18" fmla="*/ 3308503 h 4194363"/>
                  <a:gd name="connsiteX19" fmla="*/ 639035 w 1049871"/>
                  <a:gd name="connsiteY19" fmla="*/ 3361843 h 4194363"/>
                  <a:gd name="connsiteX20" fmla="*/ 724760 w 1049871"/>
                  <a:gd name="connsiteY20" fmla="*/ 3448521 h 4194363"/>
                  <a:gd name="connsiteX21" fmla="*/ 966695 w 1049871"/>
                  <a:gd name="connsiteY21" fmla="*/ 3675216 h 4194363"/>
                  <a:gd name="connsiteX22" fmla="*/ 997175 w 1049871"/>
                  <a:gd name="connsiteY22" fmla="*/ 3870478 h 4194363"/>
                  <a:gd name="connsiteX23" fmla="*/ 976220 w 1049871"/>
                  <a:gd name="connsiteY23" fmla="*/ 3887623 h 4194363"/>
                  <a:gd name="connsiteX24" fmla="*/ 975452 w 1049871"/>
                  <a:gd name="connsiteY24" fmla="*/ 3887709 h 4194363"/>
                  <a:gd name="connsiteX25" fmla="*/ 974994 w 1049871"/>
                  <a:gd name="connsiteY25" fmla="*/ 3888143 h 4194363"/>
                  <a:gd name="connsiteX26" fmla="*/ 989548 w 1049871"/>
                  <a:gd name="connsiteY26" fmla="*/ 3942615 h 4194363"/>
                  <a:gd name="connsiteX27" fmla="*/ 993503 w 1049871"/>
                  <a:gd name="connsiteY27" fmla="*/ 3948630 h 4194363"/>
                  <a:gd name="connsiteX28" fmla="*/ 1010510 w 1049871"/>
                  <a:gd name="connsiteY28" fmla="*/ 3954298 h 4194363"/>
                  <a:gd name="connsiteX29" fmla="*/ 1030512 w 1049871"/>
                  <a:gd name="connsiteY29" fmla="*/ 4119081 h 4194363"/>
                  <a:gd name="connsiteX30" fmla="*/ 914307 w 1049871"/>
                  <a:gd name="connsiteY30" fmla="*/ 4194328 h 4194363"/>
                  <a:gd name="connsiteX31" fmla="*/ 469490 w 1049871"/>
                  <a:gd name="connsiteY31" fmla="*/ 4192423 h 4194363"/>
                  <a:gd name="connsiteX32" fmla="*/ 19910 w 1049871"/>
                  <a:gd name="connsiteY32" fmla="*/ 4188614 h 4194363"/>
                  <a:gd name="connsiteX33" fmla="*/ 4670 w 1049871"/>
                  <a:gd name="connsiteY33" fmla="*/ 4149561 h 4194363"/>
                  <a:gd name="connsiteX34" fmla="*/ 860 w 1049871"/>
                  <a:gd name="connsiteY34" fmla="*/ 3786658 h 4194363"/>
                  <a:gd name="connsiteX35" fmla="*/ 860 w 1049871"/>
                  <a:gd name="connsiteY35" fmla="*/ 1924521 h 4194363"/>
                  <a:gd name="connsiteX36" fmla="*/ 860 w 1049871"/>
                  <a:gd name="connsiteY36" fmla="*/ 100483 h 4194363"/>
                  <a:gd name="connsiteX37" fmla="*/ 18005 w 1049871"/>
                  <a:gd name="connsiteY37" fmla="*/ 9043 h 4194363"/>
                  <a:gd name="connsiteX38" fmla="*/ 85782 w 1049871"/>
                  <a:gd name="connsiteY38" fmla="*/ 203 h 4194363"/>
                  <a:gd name="connsiteX0" fmla="*/ 85782 w 1049871"/>
                  <a:gd name="connsiteY0" fmla="*/ 203 h 4194363"/>
                  <a:gd name="connsiteX1" fmla="*/ 189455 w 1049871"/>
                  <a:gd name="connsiteY1" fmla="*/ 120486 h 4194363"/>
                  <a:gd name="connsiteX2" fmla="*/ 218030 w 1049871"/>
                  <a:gd name="connsiteY2" fmla="*/ 173826 h 4194363"/>
                  <a:gd name="connsiteX3" fmla="*/ 539023 w 1049871"/>
                  <a:gd name="connsiteY3" fmla="*/ 693891 h 4194363"/>
                  <a:gd name="connsiteX4" fmla="*/ 614270 w 1049871"/>
                  <a:gd name="connsiteY4" fmla="*/ 1007263 h 4194363"/>
                  <a:gd name="connsiteX5" fmla="*/ 388528 w 1049871"/>
                  <a:gd name="connsiteY5" fmla="*/ 1608291 h 4194363"/>
                  <a:gd name="connsiteX6" fmla="*/ 363763 w 1049871"/>
                  <a:gd name="connsiteY6" fmla="*/ 1630198 h 4194363"/>
                  <a:gd name="connsiteX7" fmla="*/ 373288 w 1049871"/>
                  <a:gd name="connsiteY7" fmla="*/ 1714971 h 4194363"/>
                  <a:gd name="connsiteX8" fmla="*/ 381860 w 1049871"/>
                  <a:gd name="connsiteY8" fmla="*/ 1719733 h 4194363"/>
                  <a:gd name="connsiteX9" fmla="*/ 483778 w 1049871"/>
                  <a:gd name="connsiteY9" fmla="*/ 1896898 h 4194363"/>
                  <a:gd name="connsiteX10" fmla="*/ 403768 w 1049871"/>
                  <a:gd name="connsiteY10" fmla="*/ 1988338 h 4194363"/>
                  <a:gd name="connsiteX11" fmla="*/ 314232 w 1049871"/>
                  <a:gd name="connsiteY11" fmla="*/ 2092161 h 4194363"/>
                  <a:gd name="connsiteX12" fmla="*/ 361857 w 1049871"/>
                  <a:gd name="connsiteY12" fmla="*/ 2621751 h 4194363"/>
                  <a:gd name="connsiteX13" fmla="*/ 370430 w 1049871"/>
                  <a:gd name="connsiteY13" fmla="*/ 2657946 h 4194363"/>
                  <a:gd name="connsiteX14" fmla="*/ 394243 w 1049871"/>
                  <a:gd name="connsiteY14" fmla="*/ 2723668 h 4194363"/>
                  <a:gd name="connsiteX15" fmla="*/ 469490 w 1049871"/>
                  <a:gd name="connsiteY15" fmla="*/ 3047518 h 4194363"/>
                  <a:gd name="connsiteX16" fmla="*/ 562835 w 1049871"/>
                  <a:gd name="connsiteY16" fmla="*/ 3119908 h 4194363"/>
                  <a:gd name="connsiteX17" fmla="*/ 626653 w 1049871"/>
                  <a:gd name="connsiteY17" fmla="*/ 3155151 h 4194363"/>
                  <a:gd name="connsiteX18" fmla="*/ 633320 w 1049871"/>
                  <a:gd name="connsiteY18" fmla="*/ 3308503 h 4194363"/>
                  <a:gd name="connsiteX19" fmla="*/ 639035 w 1049871"/>
                  <a:gd name="connsiteY19" fmla="*/ 3361843 h 4194363"/>
                  <a:gd name="connsiteX20" fmla="*/ 724760 w 1049871"/>
                  <a:gd name="connsiteY20" fmla="*/ 3448521 h 4194363"/>
                  <a:gd name="connsiteX21" fmla="*/ 966695 w 1049871"/>
                  <a:gd name="connsiteY21" fmla="*/ 3675216 h 4194363"/>
                  <a:gd name="connsiteX22" fmla="*/ 997175 w 1049871"/>
                  <a:gd name="connsiteY22" fmla="*/ 3870478 h 4194363"/>
                  <a:gd name="connsiteX23" fmla="*/ 976220 w 1049871"/>
                  <a:gd name="connsiteY23" fmla="*/ 3887623 h 4194363"/>
                  <a:gd name="connsiteX24" fmla="*/ 975452 w 1049871"/>
                  <a:gd name="connsiteY24" fmla="*/ 3887709 h 4194363"/>
                  <a:gd name="connsiteX25" fmla="*/ 974994 w 1049871"/>
                  <a:gd name="connsiteY25" fmla="*/ 3888143 h 4194363"/>
                  <a:gd name="connsiteX26" fmla="*/ 989548 w 1049871"/>
                  <a:gd name="connsiteY26" fmla="*/ 3942615 h 4194363"/>
                  <a:gd name="connsiteX27" fmla="*/ 993503 w 1049871"/>
                  <a:gd name="connsiteY27" fmla="*/ 3948630 h 4194363"/>
                  <a:gd name="connsiteX28" fmla="*/ 1010510 w 1049871"/>
                  <a:gd name="connsiteY28" fmla="*/ 3954298 h 4194363"/>
                  <a:gd name="connsiteX29" fmla="*/ 1030512 w 1049871"/>
                  <a:gd name="connsiteY29" fmla="*/ 4119081 h 4194363"/>
                  <a:gd name="connsiteX30" fmla="*/ 914307 w 1049871"/>
                  <a:gd name="connsiteY30" fmla="*/ 4194328 h 4194363"/>
                  <a:gd name="connsiteX31" fmla="*/ 469490 w 1049871"/>
                  <a:gd name="connsiteY31" fmla="*/ 4192423 h 4194363"/>
                  <a:gd name="connsiteX32" fmla="*/ 19910 w 1049871"/>
                  <a:gd name="connsiteY32" fmla="*/ 4188614 h 4194363"/>
                  <a:gd name="connsiteX33" fmla="*/ 4670 w 1049871"/>
                  <a:gd name="connsiteY33" fmla="*/ 4149561 h 4194363"/>
                  <a:gd name="connsiteX34" fmla="*/ 860 w 1049871"/>
                  <a:gd name="connsiteY34" fmla="*/ 1924521 h 4194363"/>
                  <a:gd name="connsiteX35" fmla="*/ 860 w 1049871"/>
                  <a:gd name="connsiteY35" fmla="*/ 100483 h 4194363"/>
                  <a:gd name="connsiteX36" fmla="*/ 18005 w 1049871"/>
                  <a:gd name="connsiteY36" fmla="*/ 9043 h 4194363"/>
                  <a:gd name="connsiteX37" fmla="*/ 85782 w 1049871"/>
                  <a:gd name="connsiteY37" fmla="*/ 203 h 4194363"/>
                  <a:gd name="connsiteX0" fmla="*/ 85782 w 1049871"/>
                  <a:gd name="connsiteY0" fmla="*/ 203 h 4194363"/>
                  <a:gd name="connsiteX1" fmla="*/ 189455 w 1049871"/>
                  <a:gd name="connsiteY1" fmla="*/ 120486 h 4194363"/>
                  <a:gd name="connsiteX2" fmla="*/ 218030 w 1049871"/>
                  <a:gd name="connsiteY2" fmla="*/ 173826 h 4194363"/>
                  <a:gd name="connsiteX3" fmla="*/ 539023 w 1049871"/>
                  <a:gd name="connsiteY3" fmla="*/ 693891 h 4194363"/>
                  <a:gd name="connsiteX4" fmla="*/ 614270 w 1049871"/>
                  <a:gd name="connsiteY4" fmla="*/ 1007263 h 4194363"/>
                  <a:gd name="connsiteX5" fmla="*/ 388528 w 1049871"/>
                  <a:gd name="connsiteY5" fmla="*/ 1608291 h 4194363"/>
                  <a:gd name="connsiteX6" fmla="*/ 363763 w 1049871"/>
                  <a:gd name="connsiteY6" fmla="*/ 1630198 h 4194363"/>
                  <a:gd name="connsiteX7" fmla="*/ 373288 w 1049871"/>
                  <a:gd name="connsiteY7" fmla="*/ 1714971 h 4194363"/>
                  <a:gd name="connsiteX8" fmla="*/ 381860 w 1049871"/>
                  <a:gd name="connsiteY8" fmla="*/ 1719733 h 4194363"/>
                  <a:gd name="connsiteX9" fmla="*/ 483778 w 1049871"/>
                  <a:gd name="connsiteY9" fmla="*/ 1896898 h 4194363"/>
                  <a:gd name="connsiteX10" fmla="*/ 403768 w 1049871"/>
                  <a:gd name="connsiteY10" fmla="*/ 1988338 h 4194363"/>
                  <a:gd name="connsiteX11" fmla="*/ 314232 w 1049871"/>
                  <a:gd name="connsiteY11" fmla="*/ 2092161 h 4194363"/>
                  <a:gd name="connsiteX12" fmla="*/ 361857 w 1049871"/>
                  <a:gd name="connsiteY12" fmla="*/ 2621751 h 4194363"/>
                  <a:gd name="connsiteX13" fmla="*/ 370430 w 1049871"/>
                  <a:gd name="connsiteY13" fmla="*/ 2657946 h 4194363"/>
                  <a:gd name="connsiteX14" fmla="*/ 394243 w 1049871"/>
                  <a:gd name="connsiteY14" fmla="*/ 2723668 h 4194363"/>
                  <a:gd name="connsiteX15" fmla="*/ 469490 w 1049871"/>
                  <a:gd name="connsiteY15" fmla="*/ 3047518 h 4194363"/>
                  <a:gd name="connsiteX16" fmla="*/ 562835 w 1049871"/>
                  <a:gd name="connsiteY16" fmla="*/ 3119908 h 4194363"/>
                  <a:gd name="connsiteX17" fmla="*/ 626653 w 1049871"/>
                  <a:gd name="connsiteY17" fmla="*/ 3155151 h 4194363"/>
                  <a:gd name="connsiteX18" fmla="*/ 633320 w 1049871"/>
                  <a:gd name="connsiteY18" fmla="*/ 3308503 h 4194363"/>
                  <a:gd name="connsiteX19" fmla="*/ 639035 w 1049871"/>
                  <a:gd name="connsiteY19" fmla="*/ 3361843 h 4194363"/>
                  <a:gd name="connsiteX20" fmla="*/ 724760 w 1049871"/>
                  <a:gd name="connsiteY20" fmla="*/ 3448521 h 4194363"/>
                  <a:gd name="connsiteX21" fmla="*/ 966695 w 1049871"/>
                  <a:gd name="connsiteY21" fmla="*/ 3675216 h 4194363"/>
                  <a:gd name="connsiteX22" fmla="*/ 997175 w 1049871"/>
                  <a:gd name="connsiteY22" fmla="*/ 3870478 h 4194363"/>
                  <a:gd name="connsiteX23" fmla="*/ 976220 w 1049871"/>
                  <a:gd name="connsiteY23" fmla="*/ 3887623 h 4194363"/>
                  <a:gd name="connsiteX24" fmla="*/ 975452 w 1049871"/>
                  <a:gd name="connsiteY24" fmla="*/ 3887709 h 4194363"/>
                  <a:gd name="connsiteX25" fmla="*/ 974994 w 1049871"/>
                  <a:gd name="connsiteY25" fmla="*/ 3888143 h 4194363"/>
                  <a:gd name="connsiteX26" fmla="*/ 989548 w 1049871"/>
                  <a:gd name="connsiteY26" fmla="*/ 3942615 h 4194363"/>
                  <a:gd name="connsiteX27" fmla="*/ 993503 w 1049871"/>
                  <a:gd name="connsiteY27" fmla="*/ 3948630 h 4194363"/>
                  <a:gd name="connsiteX28" fmla="*/ 1010510 w 1049871"/>
                  <a:gd name="connsiteY28" fmla="*/ 3954298 h 4194363"/>
                  <a:gd name="connsiteX29" fmla="*/ 1030512 w 1049871"/>
                  <a:gd name="connsiteY29" fmla="*/ 4119081 h 4194363"/>
                  <a:gd name="connsiteX30" fmla="*/ 914307 w 1049871"/>
                  <a:gd name="connsiteY30" fmla="*/ 4194328 h 4194363"/>
                  <a:gd name="connsiteX31" fmla="*/ 469490 w 1049871"/>
                  <a:gd name="connsiteY31" fmla="*/ 4192423 h 4194363"/>
                  <a:gd name="connsiteX32" fmla="*/ 19910 w 1049871"/>
                  <a:gd name="connsiteY32" fmla="*/ 4188614 h 4194363"/>
                  <a:gd name="connsiteX33" fmla="*/ 4670 w 1049871"/>
                  <a:gd name="connsiteY33" fmla="*/ 4143525 h 4194363"/>
                  <a:gd name="connsiteX34" fmla="*/ 860 w 1049871"/>
                  <a:gd name="connsiteY34" fmla="*/ 1924521 h 4194363"/>
                  <a:gd name="connsiteX35" fmla="*/ 860 w 1049871"/>
                  <a:gd name="connsiteY35" fmla="*/ 100483 h 4194363"/>
                  <a:gd name="connsiteX36" fmla="*/ 18005 w 1049871"/>
                  <a:gd name="connsiteY36" fmla="*/ 9043 h 4194363"/>
                  <a:gd name="connsiteX37" fmla="*/ 85782 w 1049871"/>
                  <a:gd name="connsiteY37" fmla="*/ 203 h 4194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49871" h="4194363">
                    <a:moveTo>
                      <a:pt x="85782" y="203"/>
                    </a:moveTo>
                    <a:cubicBezTo>
                      <a:pt x="144986" y="3328"/>
                      <a:pt x="178740" y="42619"/>
                      <a:pt x="189455" y="120486"/>
                    </a:cubicBezTo>
                    <a:cubicBezTo>
                      <a:pt x="192313" y="142393"/>
                      <a:pt x="203743" y="160491"/>
                      <a:pt x="218030" y="173826"/>
                    </a:cubicBezTo>
                    <a:cubicBezTo>
                      <a:pt x="375193" y="316701"/>
                      <a:pt x="466632" y="498628"/>
                      <a:pt x="539023" y="693891"/>
                    </a:cubicBezTo>
                    <a:cubicBezTo>
                      <a:pt x="567598" y="797713"/>
                      <a:pt x="599030" y="899631"/>
                      <a:pt x="614270" y="1007263"/>
                    </a:cubicBezTo>
                    <a:cubicBezTo>
                      <a:pt x="648560" y="1250151"/>
                      <a:pt x="578075" y="1451128"/>
                      <a:pt x="388528" y="1608291"/>
                    </a:cubicBezTo>
                    <a:cubicBezTo>
                      <a:pt x="379955" y="1614958"/>
                      <a:pt x="371382" y="1622578"/>
                      <a:pt x="363763" y="1630198"/>
                    </a:cubicBezTo>
                    <a:cubicBezTo>
                      <a:pt x="306613" y="1682586"/>
                      <a:pt x="306613" y="1682586"/>
                      <a:pt x="373288" y="1714971"/>
                    </a:cubicBezTo>
                    <a:cubicBezTo>
                      <a:pt x="376145" y="1715923"/>
                      <a:pt x="379955" y="1716876"/>
                      <a:pt x="381860" y="1719733"/>
                    </a:cubicBezTo>
                    <a:cubicBezTo>
                      <a:pt x="413293" y="1780693"/>
                      <a:pt x="467585" y="1830223"/>
                      <a:pt x="483778" y="1896898"/>
                    </a:cubicBezTo>
                    <a:cubicBezTo>
                      <a:pt x="497113" y="1953096"/>
                      <a:pt x="465680" y="1981671"/>
                      <a:pt x="403768" y="1988338"/>
                    </a:cubicBezTo>
                    <a:cubicBezTo>
                      <a:pt x="310423" y="1998816"/>
                      <a:pt x="307565" y="1998816"/>
                      <a:pt x="314232" y="2092161"/>
                    </a:cubicBezTo>
                    <a:cubicBezTo>
                      <a:pt x="325663" y="2269326"/>
                      <a:pt x="332330" y="2446491"/>
                      <a:pt x="361857" y="2621751"/>
                    </a:cubicBezTo>
                    <a:cubicBezTo>
                      <a:pt x="363763" y="2634133"/>
                      <a:pt x="367573" y="2646516"/>
                      <a:pt x="370430" y="2657946"/>
                    </a:cubicBezTo>
                    <a:cubicBezTo>
                      <a:pt x="388528" y="2676043"/>
                      <a:pt x="390432" y="2700808"/>
                      <a:pt x="394243" y="2723668"/>
                    </a:cubicBezTo>
                    <a:cubicBezTo>
                      <a:pt x="415198" y="2832253"/>
                      <a:pt x="434248" y="2941791"/>
                      <a:pt x="469490" y="3047518"/>
                    </a:cubicBezTo>
                    <a:cubicBezTo>
                      <a:pt x="491398" y="3113241"/>
                      <a:pt x="495207" y="3115146"/>
                      <a:pt x="562835" y="3119908"/>
                    </a:cubicBezTo>
                    <a:cubicBezTo>
                      <a:pt x="590457" y="3120861"/>
                      <a:pt x="620938" y="3118003"/>
                      <a:pt x="626653" y="3155151"/>
                    </a:cubicBezTo>
                    <a:cubicBezTo>
                      <a:pt x="644750" y="3205633"/>
                      <a:pt x="639988" y="3257068"/>
                      <a:pt x="633320" y="3308503"/>
                    </a:cubicBezTo>
                    <a:cubicBezTo>
                      <a:pt x="631415" y="3327553"/>
                      <a:pt x="624748" y="3345651"/>
                      <a:pt x="639035" y="3361843"/>
                    </a:cubicBezTo>
                    <a:cubicBezTo>
                      <a:pt x="672373" y="3385656"/>
                      <a:pt x="706663" y="3409468"/>
                      <a:pt x="724760" y="3448521"/>
                    </a:cubicBezTo>
                    <a:cubicBezTo>
                      <a:pt x="805723" y="3523768"/>
                      <a:pt x="887638" y="3598064"/>
                      <a:pt x="966695" y="3675216"/>
                    </a:cubicBezTo>
                    <a:cubicBezTo>
                      <a:pt x="1032418" y="3739033"/>
                      <a:pt x="1039085" y="3786658"/>
                      <a:pt x="997175" y="3870478"/>
                    </a:cubicBezTo>
                    <a:cubicBezTo>
                      <a:pt x="993365" y="3880003"/>
                      <a:pt x="985745" y="3884766"/>
                      <a:pt x="976220" y="3887623"/>
                    </a:cubicBezTo>
                    <a:lnTo>
                      <a:pt x="975452" y="3887709"/>
                    </a:lnTo>
                    <a:lnTo>
                      <a:pt x="974994" y="3888143"/>
                    </a:lnTo>
                    <a:cubicBezTo>
                      <a:pt x="958156" y="3909620"/>
                      <a:pt x="975570" y="3925714"/>
                      <a:pt x="989548" y="3942615"/>
                    </a:cubicBezTo>
                    <a:lnTo>
                      <a:pt x="993503" y="3948630"/>
                    </a:lnTo>
                    <a:lnTo>
                      <a:pt x="1010510" y="3954298"/>
                    </a:lnTo>
                    <a:cubicBezTo>
                      <a:pt x="1065755" y="4002876"/>
                      <a:pt x="1053373" y="4060978"/>
                      <a:pt x="1030512" y="4119081"/>
                    </a:cubicBezTo>
                    <a:cubicBezTo>
                      <a:pt x="1007653" y="4177184"/>
                      <a:pt x="979078" y="4195281"/>
                      <a:pt x="914307" y="4194328"/>
                    </a:cubicBezTo>
                    <a:lnTo>
                      <a:pt x="469490" y="4192423"/>
                    </a:lnTo>
                    <a:lnTo>
                      <a:pt x="19910" y="4188614"/>
                    </a:lnTo>
                    <a:cubicBezTo>
                      <a:pt x="8480" y="4178136"/>
                      <a:pt x="3718" y="4157812"/>
                      <a:pt x="4670" y="4143525"/>
                    </a:cubicBezTo>
                    <a:cubicBezTo>
                      <a:pt x="1495" y="3766176"/>
                      <a:pt x="1495" y="2598361"/>
                      <a:pt x="860" y="1924521"/>
                    </a:cubicBezTo>
                    <a:cubicBezTo>
                      <a:pt x="225" y="1250681"/>
                      <a:pt x="860" y="708496"/>
                      <a:pt x="860" y="100483"/>
                    </a:cubicBezTo>
                    <a:cubicBezTo>
                      <a:pt x="860" y="69051"/>
                      <a:pt x="-5807" y="36666"/>
                      <a:pt x="18005" y="9043"/>
                    </a:cubicBezTo>
                    <a:cubicBezTo>
                      <a:pt x="43485" y="2138"/>
                      <a:pt x="66047" y="-839"/>
                      <a:pt x="85782" y="203"/>
                    </a:cubicBezTo>
                    <a:close/>
                  </a:path>
                </a:pathLst>
              </a:custGeom>
              <a:solidFill>
                <a:schemeClr val="accent2"/>
              </a:solid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BC3E4A31-EE15-4570-807C-9ECA7844A408}"/>
                  </a:ext>
                </a:extLst>
              </p:cNvPr>
              <p:cNvSpPr/>
              <p:nvPr/>
            </p:nvSpPr>
            <p:spPr>
              <a:xfrm>
                <a:off x="7274254" y="6334184"/>
                <a:ext cx="1005132" cy="86677"/>
              </a:xfrm>
              <a:custGeom>
                <a:avLst/>
                <a:gdLst>
                  <a:gd name="connsiteX0" fmla="*/ 23104 w 1005132"/>
                  <a:gd name="connsiteY0" fmla="*/ 0 h 86677"/>
                  <a:gd name="connsiteX1" fmla="*/ 992750 w 1005132"/>
                  <a:gd name="connsiteY1" fmla="*/ 952 h 86677"/>
                  <a:gd name="connsiteX2" fmla="*/ 1005132 w 1005132"/>
                  <a:gd name="connsiteY2" fmla="*/ 85725 h 86677"/>
                  <a:gd name="connsiteX3" fmla="*/ 23104 w 1005132"/>
                  <a:gd name="connsiteY3" fmla="*/ 86677 h 86677"/>
                  <a:gd name="connsiteX4" fmla="*/ 0 w 1005132"/>
                  <a:gd name="connsiteY4" fmla="*/ 86677 h 86677"/>
                  <a:gd name="connsiteX5" fmla="*/ 0 w 1005132"/>
                  <a:gd name="connsiteY5" fmla="*/ 178 h 86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132" h="86677">
                    <a:moveTo>
                      <a:pt x="23104" y="0"/>
                    </a:moveTo>
                    <a:cubicBezTo>
                      <a:pt x="346002" y="0"/>
                      <a:pt x="669852" y="952"/>
                      <a:pt x="992750" y="952"/>
                    </a:cubicBezTo>
                    <a:cubicBezTo>
                      <a:pt x="945125" y="37147"/>
                      <a:pt x="993702" y="58102"/>
                      <a:pt x="1005132" y="85725"/>
                    </a:cubicBezTo>
                    <a:cubicBezTo>
                      <a:pt x="677472" y="85725"/>
                      <a:pt x="350764" y="86677"/>
                      <a:pt x="23104" y="86677"/>
                    </a:cubicBezTo>
                    <a:lnTo>
                      <a:pt x="0" y="86677"/>
                    </a:lnTo>
                    <a:lnTo>
                      <a:pt x="0" y="178"/>
                    </a:lnTo>
                    <a:close/>
                  </a:path>
                </a:pathLst>
              </a:custGeom>
              <a:solidFill>
                <a:schemeClr val="accent2">
                  <a:lumMod val="50000"/>
                </a:schemeClr>
              </a:solidFill>
              <a:ln w="9525" cap="flat">
                <a:noFill/>
                <a:prstDash val="solid"/>
                <a:miter/>
              </a:ln>
            </p:spPr>
            <p:txBody>
              <a:bodyPr rtlCol="0" anchor="ctr"/>
              <a:lstStyle/>
              <a:p>
                <a:endParaRPr lang="en-US"/>
              </a:p>
            </p:txBody>
          </p:sp>
        </p:grpSp>
        <p:grpSp>
          <p:nvGrpSpPr>
            <p:cNvPr id="39" name="Group 38">
              <a:extLst>
                <a:ext uri="{FF2B5EF4-FFF2-40B4-BE49-F238E27FC236}">
                  <a16:creationId xmlns:a16="http://schemas.microsoft.com/office/drawing/2014/main" id="{85802059-8565-441F-9B43-9AF3DC1D74DF}"/>
                </a:ext>
              </a:extLst>
            </p:cNvPr>
            <p:cNvGrpSpPr/>
            <p:nvPr/>
          </p:nvGrpSpPr>
          <p:grpSpPr>
            <a:xfrm flipH="1">
              <a:off x="4618892" y="1875469"/>
              <a:ext cx="875654" cy="4134905"/>
              <a:chOff x="3110466" y="133287"/>
              <a:chExt cx="1380997" cy="6521178"/>
            </a:xfrm>
          </p:grpSpPr>
          <p:sp>
            <p:nvSpPr>
              <p:cNvPr id="40" name="Freeform: Shape 39">
                <a:extLst>
                  <a:ext uri="{FF2B5EF4-FFF2-40B4-BE49-F238E27FC236}">
                    <a16:creationId xmlns:a16="http://schemas.microsoft.com/office/drawing/2014/main" id="{30409C27-C033-4FDA-BCC1-FD041FA22C3B}"/>
                  </a:ext>
                </a:extLst>
              </p:cNvPr>
              <p:cNvSpPr/>
              <p:nvPr/>
            </p:nvSpPr>
            <p:spPr>
              <a:xfrm>
                <a:off x="3110466" y="133287"/>
                <a:ext cx="1380997" cy="6521178"/>
              </a:xfrm>
              <a:custGeom>
                <a:avLst/>
                <a:gdLst>
                  <a:gd name="connsiteX0" fmla="*/ 33094 w 1379929"/>
                  <a:gd name="connsiteY0" fmla="*/ 2268 h 6522842"/>
                  <a:gd name="connsiteX1" fmla="*/ 408379 w 1379929"/>
                  <a:gd name="connsiteY1" fmla="*/ 9888 h 6522842"/>
                  <a:gd name="connsiteX2" fmla="*/ 500771 w 1379929"/>
                  <a:gd name="connsiteY2" fmla="*/ 107043 h 6522842"/>
                  <a:gd name="connsiteX3" fmla="*/ 508392 w 1379929"/>
                  <a:gd name="connsiteY3" fmla="*/ 387078 h 6522842"/>
                  <a:gd name="connsiteX4" fmla="*/ 500771 w 1379929"/>
                  <a:gd name="connsiteY4" fmla="*/ 967150 h 6522842"/>
                  <a:gd name="connsiteX5" fmla="*/ 395044 w 1379929"/>
                  <a:gd name="connsiteY5" fmla="*/ 1118598 h 6522842"/>
                  <a:gd name="connsiteX6" fmla="*/ 366469 w 1379929"/>
                  <a:gd name="connsiteY6" fmla="*/ 1161460 h 6522842"/>
                  <a:gd name="connsiteX7" fmla="*/ 384567 w 1379929"/>
                  <a:gd name="connsiteY7" fmla="*/ 1321480 h 6522842"/>
                  <a:gd name="connsiteX8" fmla="*/ 451242 w 1379929"/>
                  <a:gd name="connsiteY8" fmla="*/ 1371963 h 6522842"/>
                  <a:gd name="connsiteX9" fmla="*/ 708417 w 1379929"/>
                  <a:gd name="connsiteY9" fmla="*/ 1436733 h 6522842"/>
                  <a:gd name="connsiteX10" fmla="*/ 799857 w 1379929"/>
                  <a:gd name="connsiteY10" fmla="*/ 1486263 h 6522842"/>
                  <a:gd name="connsiteX11" fmla="*/ 867484 w 1379929"/>
                  <a:gd name="connsiteY11" fmla="*/ 1693908 h 6522842"/>
                  <a:gd name="connsiteX12" fmla="*/ 747469 w 1379929"/>
                  <a:gd name="connsiteY12" fmla="*/ 1931080 h 6522842"/>
                  <a:gd name="connsiteX13" fmla="*/ 511249 w 1379929"/>
                  <a:gd name="connsiteY13" fmla="*/ 2343513 h 6522842"/>
                  <a:gd name="connsiteX14" fmla="*/ 516964 w 1379929"/>
                  <a:gd name="connsiteY14" fmla="*/ 2436859 h 6522842"/>
                  <a:gd name="connsiteX15" fmla="*/ 500771 w 1379929"/>
                  <a:gd name="connsiteY15" fmla="*/ 2573065 h 6522842"/>
                  <a:gd name="connsiteX16" fmla="*/ 457909 w 1379929"/>
                  <a:gd name="connsiteY16" fmla="*/ 2602593 h 6522842"/>
                  <a:gd name="connsiteX17" fmla="*/ 470292 w 1379929"/>
                  <a:gd name="connsiteY17" fmla="*/ 2741658 h 6522842"/>
                  <a:gd name="connsiteX18" fmla="*/ 551254 w 1379929"/>
                  <a:gd name="connsiteY18" fmla="*/ 2832145 h 6522842"/>
                  <a:gd name="connsiteX19" fmla="*/ 596021 w 1379929"/>
                  <a:gd name="connsiteY19" fmla="*/ 2892153 h 6522842"/>
                  <a:gd name="connsiteX20" fmla="*/ 634121 w 1379929"/>
                  <a:gd name="connsiteY20" fmla="*/ 3030265 h 6522842"/>
                  <a:gd name="connsiteX21" fmla="*/ 532204 w 1379929"/>
                  <a:gd name="connsiteY21" fmla="*/ 3109323 h 6522842"/>
                  <a:gd name="connsiteX22" fmla="*/ 504582 w 1379929"/>
                  <a:gd name="connsiteY22" fmla="*/ 3114085 h 6522842"/>
                  <a:gd name="connsiteX23" fmla="*/ 404569 w 1379929"/>
                  <a:gd name="connsiteY23" fmla="*/ 3214098 h 6522842"/>
                  <a:gd name="connsiteX24" fmla="*/ 415046 w 1379929"/>
                  <a:gd name="connsiteY24" fmla="*/ 3717970 h 6522842"/>
                  <a:gd name="connsiteX25" fmla="*/ 451242 w 1379929"/>
                  <a:gd name="connsiteY25" fmla="*/ 4249465 h 6522842"/>
                  <a:gd name="connsiteX26" fmla="*/ 610309 w 1379929"/>
                  <a:gd name="connsiteY26" fmla="*/ 5068615 h 6522842"/>
                  <a:gd name="connsiteX27" fmla="*/ 676032 w 1379929"/>
                  <a:gd name="connsiteY27" fmla="*/ 5122908 h 6522842"/>
                  <a:gd name="connsiteX28" fmla="*/ 760804 w 1379929"/>
                  <a:gd name="connsiteY28" fmla="*/ 5131480 h 6522842"/>
                  <a:gd name="connsiteX29" fmla="*/ 838909 w 1379929"/>
                  <a:gd name="connsiteY29" fmla="*/ 5221968 h 6522842"/>
                  <a:gd name="connsiteX30" fmla="*/ 835099 w 1379929"/>
                  <a:gd name="connsiteY30" fmla="*/ 5398180 h 6522842"/>
                  <a:gd name="connsiteX31" fmla="*/ 859864 w 1379929"/>
                  <a:gd name="connsiteY31" fmla="*/ 5463903 h 6522842"/>
                  <a:gd name="connsiteX32" fmla="*/ 1063699 w 1379929"/>
                  <a:gd name="connsiteY32" fmla="*/ 5642021 h 6522842"/>
                  <a:gd name="connsiteX33" fmla="*/ 1198954 w 1379929"/>
                  <a:gd name="connsiteY33" fmla="*/ 5750605 h 6522842"/>
                  <a:gd name="connsiteX34" fmla="*/ 1304682 w 1379929"/>
                  <a:gd name="connsiteY34" fmla="*/ 5853475 h 6522842"/>
                  <a:gd name="connsiteX35" fmla="*/ 1336114 w 1379929"/>
                  <a:gd name="connsiteY35" fmla="*/ 6101125 h 6522842"/>
                  <a:gd name="connsiteX36" fmla="*/ 1295529 w 1379929"/>
                  <a:gd name="connsiteY36" fmla="*/ 6172786 h 6522842"/>
                  <a:gd name="connsiteX37" fmla="*/ 1297791 w 1379929"/>
                  <a:gd name="connsiteY37" fmla="*/ 6200330 h 6522842"/>
                  <a:gd name="connsiteX38" fmla="*/ 1306587 w 1379929"/>
                  <a:gd name="connsiteY38" fmla="*/ 6202089 h 6522842"/>
                  <a:gd name="connsiteX39" fmla="*/ 1358826 w 1379929"/>
                  <a:gd name="connsiteY39" fmla="*/ 6256338 h 6522842"/>
                  <a:gd name="connsiteX40" fmla="*/ 1359914 w 1379929"/>
                  <a:gd name="connsiteY40" fmla="*/ 6284611 h 6522842"/>
                  <a:gd name="connsiteX41" fmla="*/ 1366266 w 1379929"/>
                  <a:gd name="connsiteY41" fmla="*/ 6289468 h 6522842"/>
                  <a:gd name="connsiteX42" fmla="*/ 1379929 w 1379929"/>
                  <a:gd name="connsiteY42" fmla="*/ 6342108 h 6522842"/>
                  <a:gd name="connsiteX43" fmla="*/ 1219909 w 1379929"/>
                  <a:gd name="connsiteY43" fmla="*/ 6521178 h 6522842"/>
                  <a:gd name="connsiteX44" fmla="*/ 903679 w 1379929"/>
                  <a:gd name="connsiteY44" fmla="*/ 6514511 h 6522842"/>
                  <a:gd name="connsiteX45" fmla="*/ 87386 w 1379929"/>
                  <a:gd name="connsiteY45" fmla="*/ 6503081 h 6522842"/>
                  <a:gd name="connsiteX46" fmla="*/ 31189 w 1379929"/>
                  <a:gd name="connsiteY46" fmla="*/ 6498318 h 6522842"/>
                  <a:gd name="connsiteX47" fmla="*/ 16723 w 1379929"/>
                  <a:gd name="connsiteY47" fmla="*/ 6337584 h 6522842"/>
                  <a:gd name="connsiteX48" fmla="*/ 28615 w 1379929"/>
                  <a:gd name="connsiteY48" fmla="*/ 6286862 h 6522842"/>
                  <a:gd name="connsiteX49" fmla="*/ 0 w 1379929"/>
                  <a:gd name="connsiteY49" fmla="*/ 6286862 h 6522842"/>
                  <a:gd name="connsiteX50" fmla="*/ 0 w 1379929"/>
                  <a:gd name="connsiteY50" fmla="*/ 6199306 h 6522842"/>
                  <a:gd name="connsiteX51" fmla="*/ 23712 w 1379929"/>
                  <a:gd name="connsiteY51" fmla="*/ 6199252 h 6522842"/>
                  <a:gd name="connsiteX52" fmla="*/ 15949 w 1379929"/>
                  <a:gd name="connsiteY52" fmla="*/ 6183160 h 6522842"/>
                  <a:gd name="connsiteX53" fmla="*/ 13092 w 1379929"/>
                  <a:gd name="connsiteY53" fmla="*/ 6157323 h 6522842"/>
                  <a:gd name="connsiteX54" fmla="*/ 12139 w 1379929"/>
                  <a:gd name="connsiteY54" fmla="*/ 6100173 h 6522842"/>
                  <a:gd name="connsiteX55" fmla="*/ 12139 w 1379929"/>
                  <a:gd name="connsiteY55" fmla="*/ 110853 h 6522842"/>
                  <a:gd name="connsiteX56" fmla="*/ 33094 w 1379929"/>
                  <a:gd name="connsiteY56" fmla="*/ 2268 h 6522842"/>
                  <a:gd name="connsiteX0" fmla="*/ 33094 w 1379929"/>
                  <a:gd name="connsiteY0" fmla="*/ 2268 h 6521178"/>
                  <a:gd name="connsiteX1" fmla="*/ 408379 w 1379929"/>
                  <a:gd name="connsiteY1" fmla="*/ 9888 h 6521178"/>
                  <a:gd name="connsiteX2" fmla="*/ 500771 w 1379929"/>
                  <a:gd name="connsiteY2" fmla="*/ 107043 h 6521178"/>
                  <a:gd name="connsiteX3" fmla="*/ 508392 w 1379929"/>
                  <a:gd name="connsiteY3" fmla="*/ 387078 h 6521178"/>
                  <a:gd name="connsiteX4" fmla="*/ 500771 w 1379929"/>
                  <a:gd name="connsiteY4" fmla="*/ 967150 h 6521178"/>
                  <a:gd name="connsiteX5" fmla="*/ 395044 w 1379929"/>
                  <a:gd name="connsiteY5" fmla="*/ 1118598 h 6521178"/>
                  <a:gd name="connsiteX6" fmla="*/ 366469 w 1379929"/>
                  <a:gd name="connsiteY6" fmla="*/ 1161460 h 6521178"/>
                  <a:gd name="connsiteX7" fmla="*/ 384567 w 1379929"/>
                  <a:gd name="connsiteY7" fmla="*/ 1321480 h 6521178"/>
                  <a:gd name="connsiteX8" fmla="*/ 451242 w 1379929"/>
                  <a:gd name="connsiteY8" fmla="*/ 1371963 h 6521178"/>
                  <a:gd name="connsiteX9" fmla="*/ 708417 w 1379929"/>
                  <a:gd name="connsiteY9" fmla="*/ 1436733 h 6521178"/>
                  <a:gd name="connsiteX10" fmla="*/ 799857 w 1379929"/>
                  <a:gd name="connsiteY10" fmla="*/ 1486263 h 6521178"/>
                  <a:gd name="connsiteX11" fmla="*/ 867484 w 1379929"/>
                  <a:gd name="connsiteY11" fmla="*/ 1693908 h 6521178"/>
                  <a:gd name="connsiteX12" fmla="*/ 747469 w 1379929"/>
                  <a:gd name="connsiteY12" fmla="*/ 1931080 h 6521178"/>
                  <a:gd name="connsiteX13" fmla="*/ 511249 w 1379929"/>
                  <a:gd name="connsiteY13" fmla="*/ 2343513 h 6521178"/>
                  <a:gd name="connsiteX14" fmla="*/ 516964 w 1379929"/>
                  <a:gd name="connsiteY14" fmla="*/ 2436859 h 6521178"/>
                  <a:gd name="connsiteX15" fmla="*/ 500771 w 1379929"/>
                  <a:gd name="connsiteY15" fmla="*/ 2573065 h 6521178"/>
                  <a:gd name="connsiteX16" fmla="*/ 457909 w 1379929"/>
                  <a:gd name="connsiteY16" fmla="*/ 2602593 h 6521178"/>
                  <a:gd name="connsiteX17" fmla="*/ 470292 w 1379929"/>
                  <a:gd name="connsiteY17" fmla="*/ 2741658 h 6521178"/>
                  <a:gd name="connsiteX18" fmla="*/ 551254 w 1379929"/>
                  <a:gd name="connsiteY18" fmla="*/ 2832145 h 6521178"/>
                  <a:gd name="connsiteX19" fmla="*/ 596021 w 1379929"/>
                  <a:gd name="connsiteY19" fmla="*/ 2892153 h 6521178"/>
                  <a:gd name="connsiteX20" fmla="*/ 634121 w 1379929"/>
                  <a:gd name="connsiteY20" fmla="*/ 3030265 h 6521178"/>
                  <a:gd name="connsiteX21" fmla="*/ 532204 w 1379929"/>
                  <a:gd name="connsiteY21" fmla="*/ 3109323 h 6521178"/>
                  <a:gd name="connsiteX22" fmla="*/ 504582 w 1379929"/>
                  <a:gd name="connsiteY22" fmla="*/ 3114085 h 6521178"/>
                  <a:gd name="connsiteX23" fmla="*/ 404569 w 1379929"/>
                  <a:gd name="connsiteY23" fmla="*/ 3214098 h 6521178"/>
                  <a:gd name="connsiteX24" fmla="*/ 415046 w 1379929"/>
                  <a:gd name="connsiteY24" fmla="*/ 3717970 h 6521178"/>
                  <a:gd name="connsiteX25" fmla="*/ 451242 w 1379929"/>
                  <a:gd name="connsiteY25" fmla="*/ 4249465 h 6521178"/>
                  <a:gd name="connsiteX26" fmla="*/ 610309 w 1379929"/>
                  <a:gd name="connsiteY26" fmla="*/ 5068615 h 6521178"/>
                  <a:gd name="connsiteX27" fmla="*/ 676032 w 1379929"/>
                  <a:gd name="connsiteY27" fmla="*/ 5122908 h 6521178"/>
                  <a:gd name="connsiteX28" fmla="*/ 760804 w 1379929"/>
                  <a:gd name="connsiteY28" fmla="*/ 5131480 h 6521178"/>
                  <a:gd name="connsiteX29" fmla="*/ 838909 w 1379929"/>
                  <a:gd name="connsiteY29" fmla="*/ 5221968 h 6521178"/>
                  <a:gd name="connsiteX30" fmla="*/ 835099 w 1379929"/>
                  <a:gd name="connsiteY30" fmla="*/ 5398180 h 6521178"/>
                  <a:gd name="connsiteX31" fmla="*/ 859864 w 1379929"/>
                  <a:gd name="connsiteY31" fmla="*/ 5463903 h 6521178"/>
                  <a:gd name="connsiteX32" fmla="*/ 1063699 w 1379929"/>
                  <a:gd name="connsiteY32" fmla="*/ 5642021 h 6521178"/>
                  <a:gd name="connsiteX33" fmla="*/ 1198954 w 1379929"/>
                  <a:gd name="connsiteY33" fmla="*/ 5750605 h 6521178"/>
                  <a:gd name="connsiteX34" fmla="*/ 1304682 w 1379929"/>
                  <a:gd name="connsiteY34" fmla="*/ 5853475 h 6521178"/>
                  <a:gd name="connsiteX35" fmla="*/ 1336114 w 1379929"/>
                  <a:gd name="connsiteY35" fmla="*/ 6101125 h 6521178"/>
                  <a:gd name="connsiteX36" fmla="*/ 1295529 w 1379929"/>
                  <a:gd name="connsiteY36" fmla="*/ 6172786 h 6521178"/>
                  <a:gd name="connsiteX37" fmla="*/ 1297791 w 1379929"/>
                  <a:gd name="connsiteY37" fmla="*/ 6200330 h 6521178"/>
                  <a:gd name="connsiteX38" fmla="*/ 1306587 w 1379929"/>
                  <a:gd name="connsiteY38" fmla="*/ 6202089 h 6521178"/>
                  <a:gd name="connsiteX39" fmla="*/ 1358826 w 1379929"/>
                  <a:gd name="connsiteY39" fmla="*/ 6256338 h 6521178"/>
                  <a:gd name="connsiteX40" fmla="*/ 1359914 w 1379929"/>
                  <a:gd name="connsiteY40" fmla="*/ 6284611 h 6521178"/>
                  <a:gd name="connsiteX41" fmla="*/ 1366266 w 1379929"/>
                  <a:gd name="connsiteY41" fmla="*/ 6289468 h 6521178"/>
                  <a:gd name="connsiteX42" fmla="*/ 1379929 w 1379929"/>
                  <a:gd name="connsiteY42" fmla="*/ 6342108 h 6521178"/>
                  <a:gd name="connsiteX43" fmla="*/ 1219909 w 1379929"/>
                  <a:gd name="connsiteY43" fmla="*/ 6521178 h 6521178"/>
                  <a:gd name="connsiteX44" fmla="*/ 903679 w 1379929"/>
                  <a:gd name="connsiteY44" fmla="*/ 6514511 h 6521178"/>
                  <a:gd name="connsiteX45" fmla="*/ 87386 w 1379929"/>
                  <a:gd name="connsiteY45" fmla="*/ 6503081 h 6521178"/>
                  <a:gd name="connsiteX46" fmla="*/ 31189 w 1379929"/>
                  <a:gd name="connsiteY46" fmla="*/ 6498318 h 6521178"/>
                  <a:gd name="connsiteX47" fmla="*/ 16723 w 1379929"/>
                  <a:gd name="connsiteY47" fmla="*/ 6337584 h 6521178"/>
                  <a:gd name="connsiteX48" fmla="*/ 28615 w 1379929"/>
                  <a:gd name="connsiteY48" fmla="*/ 6286862 h 6521178"/>
                  <a:gd name="connsiteX49" fmla="*/ 0 w 1379929"/>
                  <a:gd name="connsiteY49" fmla="*/ 6286862 h 6521178"/>
                  <a:gd name="connsiteX50" fmla="*/ 0 w 1379929"/>
                  <a:gd name="connsiteY50" fmla="*/ 6199306 h 6521178"/>
                  <a:gd name="connsiteX51" fmla="*/ 23712 w 1379929"/>
                  <a:gd name="connsiteY51" fmla="*/ 6199252 h 6521178"/>
                  <a:gd name="connsiteX52" fmla="*/ 13092 w 1379929"/>
                  <a:gd name="connsiteY52" fmla="*/ 6157323 h 6521178"/>
                  <a:gd name="connsiteX53" fmla="*/ 12139 w 1379929"/>
                  <a:gd name="connsiteY53" fmla="*/ 6100173 h 6521178"/>
                  <a:gd name="connsiteX54" fmla="*/ 12139 w 1379929"/>
                  <a:gd name="connsiteY54" fmla="*/ 110853 h 6521178"/>
                  <a:gd name="connsiteX55" fmla="*/ 33094 w 1379929"/>
                  <a:gd name="connsiteY55" fmla="*/ 2268 h 6521178"/>
                  <a:gd name="connsiteX0" fmla="*/ 33094 w 1379929"/>
                  <a:gd name="connsiteY0" fmla="*/ 2268 h 6521178"/>
                  <a:gd name="connsiteX1" fmla="*/ 408379 w 1379929"/>
                  <a:gd name="connsiteY1" fmla="*/ 9888 h 6521178"/>
                  <a:gd name="connsiteX2" fmla="*/ 500771 w 1379929"/>
                  <a:gd name="connsiteY2" fmla="*/ 107043 h 6521178"/>
                  <a:gd name="connsiteX3" fmla="*/ 508392 w 1379929"/>
                  <a:gd name="connsiteY3" fmla="*/ 387078 h 6521178"/>
                  <a:gd name="connsiteX4" fmla="*/ 500771 w 1379929"/>
                  <a:gd name="connsiteY4" fmla="*/ 967150 h 6521178"/>
                  <a:gd name="connsiteX5" fmla="*/ 395044 w 1379929"/>
                  <a:gd name="connsiteY5" fmla="*/ 1118598 h 6521178"/>
                  <a:gd name="connsiteX6" fmla="*/ 366469 w 1379929"/>
                  <a:gd name="connsiteY6" fmla="*/ 1161460 h 6521178"/>
                  <a:gd name="connsiteX7" fmla="*/ 384567 w 1379929"/>
                  <a:gd name="connsiteY7" fmla="*/ 1321480 h 6521178"/>
                  <a:gd name="connsiteX8" fmla="*/ 451242 w 1379929"/>
                  <a:gd name="connsiteY8" fmla="*/ 1371963 h 6521178"/>
                  <a:gd name="connsiteX9" fmla="*/ 708417 w 1379929"/>
                  <a:gd name="connsiteY9" fmla="*/ 1436733 h 6521178"/>
                  <a:gd name="connsiteX10" fmla="*/ 799857 w 1379929"/>
                  <a:gd name="connsiteY10" fmla="*/ 1486263 h 6521178"/>
                  <a:gd name="connsiteX11" fmla="*/ 867484 w 1379929"/>
                  <a:gd name="connsiteY11" fmla="*/ 1693908 h 6521178"/>
                  <a:gd name="connsiteX12" fmla="*/ 747469 w 1379929"/>
                  <a:gd name="connsiteY12" fmla="*/ 1931080 h 6521178"/>
                  <a:gd name="connsiteX13" fmla="*/ 511249 w 1379929"/>
                  <a:gd name="connsiteY13" fmla="*/ 2343513 h 6521178"/>
                  <a:gd name="connsiteX14" fmla="*/ 516964 w 1379929"/>
                  <a:gd name="connsiteY14" fmla="*/ 2436859 h 6521178"/>
                  <a:gd name="connsiteX15" fmla="*/ 500771 w 1379929"/>
                  <a:gd name="connsiteY15" fmla="*/ 2573065 h 6521178"/>
                  <a:gd name="connsiteX16" fmla="*/ 457909 w 1379929"/>
                  <a:gd name="connsiteY16" fmla="*/ 2602593 h 6521178"/>
                  <a:gd name="connsiteX17" fmla="*/ 470292 w 1379929"/>
                  <a:gd name="connsiteY17" fmla="*/ 2741658 h 6521178"/>
                  <a:gd name="connsiteX18" fmla="*/ 551254 w 1379929"/>
                  <a:gd name="connsiteY18" fmla="*/ 2832145 h 6521178"/>
                  <a:gd name="connsiteX19" fmla="*/ 596021 w 1379929"/>
                  <a:gd name="connsiteY19" fmla="*/ 2892153 h 6521178"/>
                  <a:gd name="connsiteX20" fmla="*/ 634121 w 1379929"/>
                  <a:gd name="connsiteY20" fmla="*/ 3030265 h 6521178"/>
                  <a:gd name="connsiteX21" fmla="*/ 532204 w 1379929"/>
                  <a:gd name="connsiteY21" fmla="*/ 3109323 h 6521178"/>
                  <a:gd name="connsiteX22" fmla="*/ 504582 w 1379929"/>
                  <a:gd name="connsiteY22" fmla="*/ 3114085 h 6521178"/>
                  <a:gd name="connsiteX23" fmla="*/ 404569 w 1379929"/>
                  <a:gd name="connsiteY23" fmla="*/ 3214098 h 6521178"/>
                  <a:gd name="connsiteX24" fmla="*/ 415046 w 1379929"/>
                  <a:gd name="connsiteY24" fmla="*/ 3717970 h 6521178"/>
                  <a:gd name="connsiteX25" fmla="*/ 451242 w 1379929"/>
                  <a:gd name="connsiteY25" fmla="*/ 4249465 h 6521178"/>
                  <a:gd name="connsiteX26" fmla="*/ 610309 w 1379929"/>
                  <a:gd name="connsiteY26" fmla="*/ 5068615 h 6521178"/>
                  <a:gd name="connsiteX27" fmla="*/ 676032 w 1379929"/>
                  <a:gd name="connsiteY27" fmla="*/ 5122908 h 6521178"/>
                  <a:gd name="connsiteX28" fmla="*/ 760804 w 1379929"/>
                  <a:gd name="connsiteY28" fmla="*/ 5131480 h 6521178"/>
                  <a:gd name="connsiteX29" fmla="*/ 838909 w 1379929"/>
                  <a:gd name="connsiteY29" fmla="*/ 5221968 h 6521178"/>
                  <a:gd name="connsiteX30" fmla="*/ 835099 w 1379929"/>
                  <a:gd name="connsiteY30" fmla="*/ 5398180 h 6521178"/>
                  <a:gd name="connsiteX31" fmla="*/ 859864 w 1379929"/>
                  <a:gd name="connsiteY31" fmla="*/ 5463903 h 6521178"/>
                  <a:gd name="connsiteX32" fmla="*/ 1063699 w 1379929"/>
                  <a:gd name="connsiteY32" fmla="*/ 5642021 h 6521178"/>
                  <a:gd name="connsiteX33" fmla="*/ 1198954 w 1379929"/>
                  <a:gd name="connsiteY33" fmla="*/ 5750605 h 6521178"/>
                  <a:gd name="connsiteX34" fmla="*/ 1304682 w 1379929"/>
                  <a:gd name="connsiteY34" fmla="*/ 5853475 h 6521178"/>
                  <a:gd name="connsiteX35" fmla="*/ 1336114 w 1379929"/>
                  <a:gd name="connsiteY35" fmla="*/ 6101125 h 6521178"/>
                  <a:gd name="connsiteX36" fmla="*/ 1295529 w 1379929"/>
                  <a:gd name="connsiteY36" fmla="*/ 6172786 h 6521178"/>
                  <a:gd name="connsiteX37" fmla="*/ 1297791 w 1379929"/>
                  <a:gd name="connsiteY37" fmla="*/ 6200330 h 6521178"/>
                  <a:gd name="connsiteX38" fmla="*/ 1306587 w 1379929"/>
                  <a:gd name="connsiteY38" fmla="*/ 6202089 h 6521178"/>
                  <a:gd name="connsiteX39" fmla="*/ 1358826 w 1379929"/>
                  <a:gd name="connsiteY39" fmla="*/ 6256338 h 6521178"/>
                  <a:gd name="connsiteX40" fmla="*/ 1359914 w 1379929"/>
                  <a:gd name="connsiteY40" fmla="*/ 6284611 h 6521178"/>
                  <a:gd name="connsiteX41" fmla="*/ 1366266 w 1379929"/>
                  <a:gd name="connsiteY41" fmla="*/ 6289468 h 6521178"/>
                  <a:gd name="connsiteX42" fmla="*/ 1379929 w 1379929"/>
                  <a:gd name="connsiteY42" fmla="*/ 6342108 h 6521178"/>
                  <a:gd name="connsiteX43" fmla="*/ 1219909 w 1379929"/>
                  <a:gd name="connsiteY43" fmla="*/ 6521178 h 6521178"/>
                  <a:gd name="connsiteX44" fmla="*/ 903679 w 1379929"/>
                  <a:gd name="connsiteY44" fmla="*/ 6514511 h 6521178"/>
                  <a:gd name="connsiteX45" fmla="*/ 87386 w 1379929"/>
                  <a:gd name="connsiteY45" fmla="*/ 6503081 h 6521178"/>
                  <a:gd name="connsiteX46" fmla="*/ 31189 w 1379929"/>
                  <a:gd name="connsiteY46" fmla="*/ 6498318 h 6521178"/>
                  <a:gd name="connsiteX47" fmla="*/ 16723 w 1379929"/>
                  <a:gd name="connsiteY47" fmla="*/ 6337584 h 6521178"/>
                  <a:gd name="connsiteX48" fmla="*/ 28615 w 1379929"/>
                  <a:gd name="connsiteY48" fmla="*/ 6286862 h 6521178"/>
                  <a:gd name="connsiteX49" fmla="*/ 0 w 1379929"/>
                  <a:gd name="connsiteY49" fmla="*/ 6286862 h 6521178"/>
                  <a:gd name="connsiteX50" fmla="*/ 0 w 1379929"/>
                  <a:gd name="connsiteY50" fmla="*/ 6199306 h 6521178"/>
                  <a:gd name="connsiteX51" fmla="*/ 13092 w 1379929"/>
                  <a:gd name="connsiteY51" fmla="*/ 6157323 h 6521178"/>
                  <a:gd name="connsiteX52" fmla="*/ 12139 w 1379929"/>
                  <a:gd name="connsiteY52" fmla="*/ 6100173 h 6521178"/>
                  <a:gd name="connsiteX53" fmla="*/ 12139 w 1379929"/>
                  <a:gd name="connsiteY53" fmla="*/ 110853 h 6521178"/>
                  <a:gd name="connsiteX54" fmla="*/ 33094 w 1379929"/>
                  <a:gd name="connsiteY54" fmla="*/ 2268 h 6521178"/>
                  <a:gd name="connsiteX0" fmla="*/ 33094 w 1379929"/>
                  <a:gd name="connsiteY0" fmla="*/ 2268 h 6521178"/>
                  <a:gd name="connsiteX1" fmla="*/ 408379 w 1379929"/>
                  <a:gd name="connsiteY1" fmla="*/ 9888 h 6521178"/>
                  <a:gd name="connsiteX2" fmla="*/ 500771 w 1379929"/>
                  <a:gd name="connsiteY2" fmla="*/ 107043 h 6521178"/>
                  <a:gd name="connsiteX3" fmla="*/ 508392 w 1379929"/>
                  <a:gd name="connsiteY3" fmla="*/ 387078 h 6521178"/>
                  <a:gd name="connsiteX4" fmla="*/ 500771 w 1379929"/>
                  <a:gd name="connsiteY4" fmla="*/ 967150 h 6521178"/>
                  <a:gd name="connsiteX5" fmla="*/ 395044 w 1379929"/>
                  <a:gd name="connsiteY5" fmla="*/ 1118598 h 6521178"/>
                  <a:gd name="connsiteX6" fmla="*/ 366469 w 1379929"/>
                  <a:gd name="connsiteY6" fmla="*/ 1161460 h 6521178"/>
                  <a:gd name="connsiteX7" fmla="*/ 384567 w 1379929"/>
                  <a:gd name="connsiteY7" fmla="*/ 1321480 h 6521178"/>
                  <a:gd name="connsiteX8" fmla="*/ 451242 w 1379929"/>
                  <a:gd name="connsiteY8" fmla="*/ 1371963 h 6521178"/>
                  <a:gd name="connsiteX9" fmla="*/ 708417 w 1379929"/>
                  <a:gd name="connsiteY9" fmla="*/ 1436733 h 6521178"/>
                  <a:gd name="connsiteX10" fmla="*/ 799857 w 1379929"/>
                  <a:gd name="connsiteY10" fmla="*/ 1486263 h 6521178"/>
                  <a:gd name="connsiteX11" fmla="*/ 867484 w 1379929"/>
                  <a:gd name="connsiteY11" fmla="*/ 1693908 h 6521178"/>
                  <a:gd name="connsiteX12" fmla="*/ 747469 w 1379929"/>
                  <a:gd name="connsiteY12" fmla="*/ 1931080 h 6521178"/>
                  <a:gd name="connsiteX13" fmla="*/ 511249 w 1379929"/>
                  <a:gd name="connsiteY13" fmla="*/ 2343513 h 6521178"/>
                  <a:gd name="connsiteX14" fmla="*/ 516964 w 1379929"/>
                  <a:gd name="connsiteY14" fmla="*/ 2436859 h 6521178"/>
                  <a:gd name="connsiteX15" fmla="*/ 500771 w 1379929"/>
                  <a:gd name="connsiteY15" fmla="*/ 2573065 h 6521178"/>
                  <a:gd name="connsiteX16" fmla="*/ 457909 w 1379929"/>
                  <a:gd name="connsiteY16" fmla="*/ 2602593 h 6521178"/>
                  <a:gd name="connsiteX17" fmla="*/ 470292 w 1379929"/>
                  <a:gd name="connsiteY17" fmla="*/ 2741658 h 6521178"/>
                  <a:gd name="connsiteX18" fmla="*/ 551254 w 1379929"/>
                  <a:gd name="connsiteY18" fmla="*/ 2832145 h 6521178"/>
                  <a:gd name="connsiteX19" fmla="*/ 596021 w 1379929"/>
                  <a:gd name="connsiteY19" fmla="*/ 2892153 h 6521178"/>
                  <a:gd name="connsiteX20" fmla="*/ 634121 w 1379929"/>
                  <a:gd name="connsiteY20" fmla="*/ 3030265 h 6521178"/>
                  <a:gd name="connsiteX21" fmla="*/ 532204 w 1379929"/>
                  <a:gd name="connsiteY21" fmla="*/ 3109323 h 6521178"/>
                  <a:gd name="connsiteX22" fmla="*/ 504582 w 1379929"/>
                  <a:gd name="connsiteY22" fmla="*/ 3114085 h 6521178"/>
                  <a:gd name="connsiteX23" fmla="*/ 404569 w 1379929"/>
                  <a:gd name="connsiteY23" fmla="*/ 3214098 h 6521178"/>
                  <a:gd name="connsiteX24" fmla="*/ 415046 w 1379929"/>
                  <a:gd name="connsiteY24" fmla="*/ 3717970 h 6521178"/>
                  <a:gd name="connsiteX25" fmla="*/ 451242 w 1379929"/>
                  <a:gd name="connsiteY25" fmla="*/ 4249465 h 6521178"/>
                  <a:gd name="connsiteX26" fmla="*/ 610309 w 1379929"/>
                  <a:gd name="connsiteY26" fmla="*/ 5068615 h 6521178"/>
                  <a:gd name="connsiteX27" fmla="*/ 676032 w 1379929"/>
                  <a:gd name="connsiteY27" fmla="*/ 5122908 h 6521178"/>
                  <a:gd name="connsiteX28" fmla="*/ 760804 w 1379929"/>
                  <a:gd name="connsiteY28" fmla="*/ 5131480 h 6521178"/>
                  <a:gd name="connsiteX29" fmla="*/ 838909 w 1379929"/>
                  <a:gd name="connsiteY29" fmla="*/ 5221968 h 6521178"/>
                  <a:gd name="connsiteX30" fmla="*/ 835099 w 1379929"/>
                  <a:gd name="connsiteY30" fmla="*/ 5398180 h 6521178"/>
                  <a:gd name="connsiteX31" fmla="*/ 859864 w 1379929"/>
                  <a:gd name="connsiteY31" fmla="*/ 5463903 h 6521178"/>
                  <a:gd name="connsiteX32" fmla="*/ 1063699 w 1379929"/>
                  <a:gd name="connsiteY32" fmla="*/ 5642021 h 6521178"/>
                  <a:gd name="connsiteX33" fmla="*/ 1198954 w 1379929"/>
                  <a:gd name="connsiteY33" fmla="*/ 5750605 h 6521178"/>
                  <a:gd name="connsiteX34" fmla="*/ 1304682 w 1379929"/>
                  <a:gd name="connsiteY34" fmla="*/ 5853475 h 6521178"/>
                  <a:gd name="connsiteX35" fmla="*/ 1336114 w 1379929"/>
                  <a:gd name="connsiteY35" fmla="*/ 6101125 h 6521178"/>
                  <a:gd name="connsiteX36" fmla="*/ 1295529 w 1379929"/>
                  <a:gd name="connsiteY36" fmla="*/ 6172786 h 6521178"/>
                  <a:gd name="connsiteX37" fmla="*/ 1297791 w 1379929"/>
                  <a:gd name="connsiteY37" fmla="*/ 6200330 h 6521178"/>
                  <a:gd name="connsiteX38" fmla="*/ 1306587 w 1379929"/>
                  <a:gd name="connsiteY38" fmla="*/ 6202089 h 6521178"/>
                  <a:gd name="connsiteX39" fmla="*/ 1358826 w 1379929"/>
                  <a:gd name="connsiteY39" fmla="*/ 6256338 h 6521178"/>
                  <a:gd name="connsiteX40" fmla="*/ 1359914 w 1379929"/>
                  <a:gd name="connsiteY40" fmla="*/ 6284611 h 6521178"/>
                  <a:gd name="connsiteX41" fmla="*/ 1366266 w 1379929"/>
                  <a:gd name="connsiteY41" fmla="*/ 6289468 h 6521178"/>
                  <a:gd name="connsiteX42" fmla="*/ 1379929 w 1379929"/>
                  <a:gd name="connsiteY42" fmla="*/ 6342108 h 6521178"/>
                  <a:gd name="connsiteX43" fmla="*/ 1219909 w 1379929"/>
                  <a:gd name="connsiteY43" fmla="*/ 6521178 h 6521178"/>
                  <a:gd name="connsiteX44" fmla="*/ 903679 w 1379929"/>
                  <a:gd name="connsiteY44" fmla="*/ 6514511 h 6521178"/>
                  <a:gd name="connsiteX45" fmla="*/ 87386 w 1379929"/>
                  <a:gd name="connsiteY45" fmla="*/ 6503081 h 6521178"/>
                  <a:gd name="connsiteX46" fmla="*/ 31189 w 1379929"/>
                  <a:gd name="connsiteY46" fmla="*/ 6498318 h 6521178"/>
                  <a:gd name="connsiteX47" fmla="*/ 16723 w 1379929"/>
                  <a:gd name="connsiteY47" fmla="*/ 6337584 h 6521178"/>
                  <a:gd name="connsiteX48" fmla="*/ 28615 w 1379929"/>
                  <a:gd name="connsiteY48" fmla="*/ 6286862 h 6521178"/>
                  <a:gd name="connsiteX49" fmla="*/ 0 w 1379929"/>
                  <a:gd name="connsiteY49" fmla="*/ 6286862 h 6521178"/>
                  <a:gd name="connsiteX50" fmla="*/ 0 w 1379929"/>
                  <a:gd name="connsiteY50" fmla="*/ 6199306 h 6521178"/>
                  <a:gd name="connsiteX51" fmla="*/ 12139 w 1379929"/>
                  <a:gd name="connsiteY51" fmla="*/ 6100173 h 6521178"/>
                  <a:gd name="connsiteX52" fmla="*/ 12139 w 1379929"/>
                  <a:gd name="connsiteY52" fmla="*/ 110853 h 6521178"/>
                  <a:gd name="connsiteX53" fmla="*/ 33094 w 1379929"/>
                  <a:gd name="connsiteY53" fmla="*/ 2268 h 6521178"/>
                  <a:gd name="connsiteX0" fmla="*/ 33094 w 1379929"/>
                  <a:gd name="connsiteY0" fmla="*/ 2268 h 6521178"/>
                  <a:gd name="connsiteX1" fmla="*/ 408379 w 1379929"/>
                  <a:gd name="connsiteY1" fmla="*/ 9888 h 6521178"/>
                  <a:gd name="connsiteX2" fmla="*/ 500771 w 1379929"/>
                  <a:gd name="connsiteY2" fmla="*/ 107043 h 6521178"/>
                  <a:gd name="connsiteX3" fmla="*/ 508392 w 1379929"/>
                  <a:gd name="connsiteY3" fmla="*/ 387078 h 6521178"/>
                  <a:gd name="connsiteX4" fmla="*/ 500771 w 1379929"/>
                  <a:gd name="connsiteY4" fmla="*/ 967150 h 6521178"/>
                  <a:gd name="connsiteX5" fmla="*/ 395044 w 1379929"/>
                  <a:gd name="connsiteY5" fmla="*/ 1118598 h 6521178"/>
                  <a:gd name="connsiteX6" fmla="*/ 366469 w 1379929"/>
                  <a:gd name="connsiteY6" fmla="*/ 1161460 h 6521178"/>
                  <a:gd name="connsiteX7" fmla="*/ 384567 w 1379929"/>
                  <a:gd name="connsiteY7" fmla="*/ 1321480 h 6521178"/>
                  <a:gd name="connsiteX8" fmla="*/ 451242 w 1379929"/>
                  <a:gd name="connsiteY8" fmla="*/ 1371963 h 6521178"/>
                  <a:gd name="connsiteX9" fmla="*/ 708417 w 1379929"/>
                  <a:gd name="connsiteY9" fmla="*/ 1436733 h 6521178"/>
                  <a:gd name="connsiteX10" fmla="*/ 799857 w 1379929"/>
                  <a:gd name="connsiteY10" fmla="*/ 1486263 h 6521178"/>
                  <a:gd name="connsiteX11" fmla="*/ 867484 w 1379929"/>
                  <a:gd name="connsiteY11" fmla="*/ 1693908 h 6521178"/>
                  <a:gd name="connsiteX12" fmla="*/ 747469 w 1379929"/>
                  <a:gd name="connsiteY12" fmla="*/ 1931080 h 6521178"/>
                  <a:gd name="connsiteX13" fmla="*/ 511249 w 1379929"/>
                  <a:gd name="connsiteY13" fmla="*/ 2343513 h 6521178"/>
                  <a:gd name="connsiteX14" fmla="*/ 516964 w 1379929"/>
                  <a:gd name="connsiteY14" fmla="*/ 2436859 h 6521178"/>
                  <a:gd name="connsiteX15" fmla="*/ 500771 w 1379929"/>
                  <a:gd name="connsiteY15" fmla="*/ 2573065 h 6521178"/>
                  <a:gd name="connsiteX16" fmla="*/ 457909 w 1379929"/>
                  <a:gd name="connsiteY16" fmla="*/ 2602593 h 6521178"/>
                  <a:gd name="connsiteX17" fmla="*/ 470292 w 1379929"/>
                  <a:gd name="connsiteY17" fmla="*/ 2741658 h 6521178"/>
                  <a:gd name="connsiteX18" fmla="*/ 551254 w 1379929"/>
                  <a:gd name="connsiteY18" fmla="*/ 2832145 h 6521178"/>
                  <a:gd name="connsiteX19" fmla="*/ 596021 w 1379929"/>
                  <a:gd name="connsiteY19" fmla="*/ 2892153 h 6521178"/>
                  <a:gd name="connsiteX20" fmla="*/ 634121 w 1379929"/>
                  <a:gd name="connsiteY20" fmla="*/ 3030265 h 6521178"/>
                  <a:gd name="connsiteX21" fmla="*/ 532204 w 1379929"/>
                  <a:gd name="connsiteY21" fmla="*/ 3109323 h 6521178"/>
                  <a:gd name="connsiteX22" fmla="*/ 504582 w 1379929"/>
                  <a:gd name="connsiteY22" fmla="*/ 3114085 h 6521178"/>
                  <a:gd name="connsiteX23" fmla="*/ 404569 w 1379929"/>
                  <a:gd name="connsiteY23" fmla="*/ 3214098 h 6521178"/>
                  <a:gd name="connsiteX24" fmla="*/ 415046 w 1379929"/>
                  <a:gd name="connsiteY24" fmla="*/ 3717970 h 6521178"/>
                  <a:gd name="connsiteX25" fmla="*/ 451242 w 1379929"/>
                  <a:gd name="connsiteY25" fmla="*/ 4249465 h 6521178"/>
                  <a:gd name="connsiteX26" fmla="*/ 610309 w 1379929"/>
                  <a:gd name="connsiteY26" fmla="*/ 5068615 h 6521178"/>
                  <a:gd name="connsiteX27" fmla="*/ 676032 w 1379929"/>
                  <a:gd name="connsiteY27" fmla="*/ 5122908 h 6521178"/>
                  <a:gd name="connsiteX28" fmla="*/ 760804 w 1379929"/>
                  <a:gd name="connsiteY28" fmla="*/ 5131480 h 6521178"/>
                  <a:gd name="connsiteX29" fmla="*/ 838909 w 1379929"/>
                  <a:gd name="connsiteY29" fmla="*/ 5221968 h 6521178"/>
                  <a:gd name="connsiteX30" fmla="*/ 835099 w 1379929"/>
                  <a:gd name="connsiteY30" fmla="*/ 5398180 h 6521178"/>
                  <a:gd name="connsiteX31" fmla="*/ 859864 w 1379929"/>
                  <a:gd name="connsiteY31" fmla="*/ 5463903 h 6521178"/>
                  <a:gd name="connsiteX32" fmla="*/ 1063699 w 1379929"/>
                  <a:gd name="connsiteY32" fmla="*/ 5642021 h 6521178"/>
                  <a:gd name="connsiteX33" fmla="*/ 1198954 w 1379929"/>
                  <a:gd name="connsiteY33" fmla="*/ 5750605 h 6521178"/>
                  <a:gd name="connsiteX34" fmla="*/ 1304682 w 1379929"/>
                  <a:gd name="connsiteY34" fmla="*/ 5853475 h 6521178"/>
                  <a:gd name="connsiteX35" fmla="*/ 1336114 w 1379929"/>
                  <a:gd name="connsiteY35" fmla="*/ 6101125 h 6521178"/>
                  <a:gd name="connsiteX36" fmla="*/ 1295529 w 1379929"/>
                  <a:gd name="connsiteY36" fmla="*/ 6172786 h 6521178"/>
                  <a:gd name="connsiteX37" fmla="*/ 1297791 w 1379929"/>
                  <a:gd name="connsiteY37" fmla="*/ 6200330 h 6521178"/>
                  <a:gd name="connsiteX38" fmla="*/ 1306587 w 1379929"/>
                  <a:gd name="connsiteY38" fmla="*/ 6202089 h 6521178"/>
                  <a:gd name="connsiteX39" fmla="*/ 1358826 w 1379929"/>
                  <a:gd name="connsiteY39" fmla="*/ 6256338 h 6521178"/>
                  <a:gd name="connsiteX40" fmla="*/ 1359914 w 1379929"/>
                  <a:gd name="connsiteY40" fmla="*/ 6284611 h 6521178"/>
                  <a:gd name="connsiteX41" fmla="*/ 1366266 w 1379929"/>
                  <a:gd name="connsiteY41" fmla="*/ 6289468 h 6521178"/>
                  <a:gd name="connsiteX42" fmla="*/ 1379929 w 1379929"/>
                  <a:gd name="connsiteY42" fmla="*/ 6342108 h 6521178"/>
                  <a:gd name="connsiteX43" fmla="*/ 1219909 w 1379929"/>
                  <a:gd name="connsiteY43" fmla="*/ 6521178 h 6521178"/>
                  <a:gd name="connsiteX44" fmla="*/ 903679 w 1379929"/>
                  <a:gd name="connsiteY44" fmla="*/ 6514511 h 6521178"/>
                  <a:gd name="connsiteX45" fmla="*/ 87386 w 1379929"/>
                  <a:gd name="connsiteY45" fmla="*/ 6503081 h 6521178"/>
                  <a:gd name="connsiteX46" fmla="*/ 31189 w 1379929"/>
                  <a:gd name="connsiteY46" fmla="*/ 6498318 h 6521178"/>
                  <a:gd name="connsiteX47" fmla="*/ 16723 w 1379929"/>
                  <a:gd name="connsiteY47" fmla="*/ 6337584 h 6521178"/>
                  <a:gd name="connsiteX48" fmla="*/ 28615 w 1379929"/>
                  <a:gd name="connsiteY48" fmla="*/ 6286862 h 6521178"/>
                  <a:gd name="connsiteX49" fmla="*/ 0 w 1379929"/>
                  <a:gd name="connsiteY49" fmla="*/ 6286862 h 6521178"/>
                  <a:gd name="connsiteX50" fmla="*/ 12139 w 1379929"/>
                  <a:gd name="connsiteY50" fmla="*/ 6100173 h 6521178"/>
                  <a:gd name="connsiteX51" fmla="*/ 12139 w 1379929"/>
                  <a:gd name="connsiteY51" fmla="*/ 110853 h 6521178"/>
                  <a:gd name="connsiteX52" fmla="*/ 33094 w 1379929"/>
                  <a:gd name="connsiteY52" fmla="*/ 2268 h 6521178"/>
                  <a:gd name="connsiteX0" fmla="*/ 20955 w 1367790"/>
                  <a:gd name="connsiteY0" fmla="*/ 2268 h 6521178"/>
                  <a:gd name="connsiteX1" fmla="*/ 396240 w 1367790"/>
                  <a:gd name="connsiteY1" fmla="*/ 9888 h 6521178"/>
                  <a:gd name="connsiteX2" fmla="*/ 488632 w 1367790"/>
                  <a:gd name="connsiteY2" fmla="*/ 107043 h 6521178"/>
                  <a:gd name="connsiteX3" fmla="*/ 496253 w 1367790"/>
                  <a:gd name="connsiteY3" fmla="*/ 387078 h 6521178"/>
                  <a:gd name="connsiteX4" fmla="*/ 488632 w 1367790"/>
                  <a:gd name="connsiteY4" fmla="*/ 967150 h 6521178"/>
                  <a:gd name="connsiteX5" fmla="*/ 382905 w 1367790"/>
                  <a:gd name="connsiteY5" fmla="*/ 1118598 h 6521178"/>
                  <a:gd name="connsiteX6" fmla="*/ 354330 w 1367790"/>
                  <a:gd name="connsiteY6" fmla="*/ 1161460 h 6521178"/>
                  <a:gd name="connsiteX7" fmla="*/ 372428 w 1367790"/>
                  <a:gd name="connsiteY7" fmla="*/ 1321480 h 6521178"/>
                  <a:gd name="connsiteX8" fmla="*/ 439103 w 1367790"/>
                  <a:gd name="connsiteY8" fmla="*/ 1371963 h 6521178"/>
                  <a:gd name="connsiteX9" fmla="*/ 696278 w 1367790"/>
                  <a:gd name="connsiteY9" fmla="*/ 1436733 h 6521178"/>
                  <a:gd name="connsiteX10" fmla="*/ 787718 w 1367790"/>
                  <a:gd name="connsiteY10" fmla="*/ 1486263 h 6521178"/>
                  <a:gd name="connsiteX11" fmla="*/ 855345 w 1367790"/>
                  <a:gd name="connsiteY11" fmla="*/ 1693908 h 6521178"/>
                  <a:gd name="connsiteX12" fmla="*/ 735330 w 1367790"/>
                  <a:gd name="connsiteY12" fmla="*/ 1931080 h 6521178"/>
                  <a:gd name="connsiteX13" fmla="*/ 499110 w 1367790"/>
                  <a:gd name="connsiteY13" fmla="*/ 2343513 h 6521178"/>
                  <a:gd name="connsiteX14" fmla="*/ 504825 w 1367790"/>
                  <a:gd name="connsiteY14" fmla="*/ 2436859 h 6521178"/>
                  <a:gd name="connsiteX15" fmla="*/ 488632 w 1367790"/>
                  <a:gd name="connsiteY15" fmla="*/ 2573065 h 6521178"/>
                  <a:gd name="connsiteX16" fmla="*/ 445770 w 1367790"/>
                  <a:gd name="connsiteY16" fmla="*/ 2602593 h 6521178"/>
                  <a:gd name="connsiteX17" fmla="*/ 458153 w 1367790"/>
                  <a:gd name="connsiteY17" fmla="*/ 2741658 h 6521178"/>
                  <a:gd name="connsiteX18" fmla="*/ 539115 w 1367790"/>
                  <a:gd name="connsiteY18" fmla="*/ 2832145 h 6521178"/>
                  <a:gd name="connsiteX19" fmla="*/ 583882 w 1367790"/>
                  <a:gd name="connsiteY19" fmla="*/ 2892153 h 6521178"/>
                  <a:gd name="connsiteX20" fmla="*/ 621982 w 1367790"/>
                  <a:gd name="connsiteY20" fmla="*/ 3030265 h 6521178"/>
                  <a:gd name="connsiteX21" fmla="*/ 520065 w 1367790"/>
                  <a:gd name="connsiteY21" fmla="*/ 3109323 h 6521178"/>
                  <a:gd name="connsiteX22" fmla="*/ 492443 w 1367790"/>
                  <a:gd name="connsiteY22" fmla="*/ 3114085 h 6521178"/>
                  <a:gd name="connsiteX23" fmla="*/ 392430 w 1367790"/>
                  <a:gd name="connsiteY23" fmla="*/ 3214098 h 6521178"/>
                  <a:gd name="connsiteX24" fmla="*/ 402907 w 1367790"/>
                  <a:gd name="connsiteY24" fmla="*/ 3717970 h 6521178"/>
                  <a:gd name="connsiteX25" fmla="*/ 439103 w 1367790"/>
                  <a:gd name="connsiteY25" fmla="*/ 4249465 h 6521178"/>
                  <a:gd name="connsiteX26" fmla="*/ 598170 w 1367790"/>
                  <a:gd name="connsiteY26" fmla="*/ 5068615 h 6521178"/>
                  <a:gd name="connsiteX27" fmla="*/ 663893 w 1367790"/>
                  <a:gd name="connsiteY27" fmla="*/ 5122908 h 6521178"/>
                  <a:gd name="connsiteX28" fmla="*/ 748665 w 1367790"/>
                  <a:gd name="connsiteY28" fmla="*/ 5131480 h 6521178"/>
                  <a:gd name="connsiteX29" fmla="*/ 826770 w 1367790"/>
                  <a:gd name="connsiteY29" fmla="*/ 5221968 h 6521178"/>
                  <a:gd name="connsiteX30" fmla="*/ 822960 w 1367790"/>
                  <a:gd name="connsiteY30" fmla="*/ 5398180 h 6521178"/>
                  <a:gd name="connsiteX31" fmla="*/ 847725 w 1367790"/>
                  <a:gd name="connsiteY31" fmla="*/ 5463903 h 6521178"/>
                  <a:gd name="connsiteX32" fmla="*/ 1051560 w 1367790"/>
                  <a:gd name="connsiteY32" fmla="*/ 5642021 h 6521178"/>
                  <a:gd name="connsiteX33" fmla="*/ 1186815 w 1367790"/>
                  <a:gd name="connsiteY33" fmla="*/ 5750605 h 6521178"/>
                  <a:gd name="connsiteX34" fmla="*/ 1292543 w 1367790"/>
                  <a:gd name="connsiteY34" fmla="*/ 5853475 h 6521178"/>
                  <a:gd name="connsiteX35" fmla="*/ 1323975 w 1367790"/>
                  <a:gd name="connsiteY35" fmla="*/ 6101125 h 6521178"/>
                  <a:gd name="connsiteX36" fmla="*/ 1283390 w 1367790"/>
                  <a:gd name="connsiteY36" fmla="*/ 6172786 h 6521178"/>
                  <a:gd name="connsiteX37" fmla="*/ 1285652 w 1367790"/>
                  <a:gd name="connsiteY37" fmla="*/ 6200330 h 6521178"/>
                  <a:gd name="connsiteX38" fmla="*/ 1294448 w 1367790"/>
                  <a:gd name="connsiteY38" fmla="*/ 6202089 h 6521178"/>
                  <a:gd name="connsiteX39" fmla="*/ 1346687 w 1367790"/>
                  <a:gd name="connsiteY39" fmla="*/ 6256338 h 6521178"/>
                  <a:gd name="connsiteX40" fmla="*/ 1347775 w 1367790"/>
                  <a:gd name="connsiteY40" fmla="*/ 6284611 h 6521178"/>
                  <a:gd name="connsiteX41" fmla="*/ 1354127 w 1367790"/>
                  <a:gd name="connsiteY41" fmla="*/ 6289468 h 6521178"/>
                  <a:gd name="connsiteX42" fmla="*/ 1367790 w 1367790"/>
                  <a:gd name="connsiteY42" fmla="*/ 6342108 h 6521178"/>
                  <a:gd name="connsiteX43" fmla="*/ 1207770 w 1367790"/>
                  <a:gd name="connsiteY43" fmla="*/ 6521178 h 6521178"/>
                  <a:gd name="connsiteX44" fmla="*/ 891540 w 1367790"/>
                  <a:gd name="connsiteY44" fmla="*/ 6514511 h 6521178"/>
                  <a:gd name="connsiteX45" fmla="*/ 75247 w 1367790"/>
                  <a:gd name="connsiteY45" fmla="*/ 6503081 h 6521178"/>
                  <a:gd name="connsiteX46" fmla="*/ 19050 w 1367790"/>
                  <a:gd name="connsiteY46" fmla="*/ 6498318 h 6521178"/>
                  <a:gd name="connsiteX47" fmla="*/ 4584 w 1367790"/>
                  <a:gd name="connsiteY47" fmla="*/ 6337584 h 6521178"/>
                  <a:gd name="connsiteX48" fmla="*/ 16476 w 1367790"/>
                  <a:gd name="connsiteY48" fmla="*/ 6286862 h 6521178"/>
                  <a:gd name="connsiteX49" fmla="*/ 0 w 1367790"/>
                  <a:gd name="connsiteY49" fmla="*/ 6100173 h 6521178"/>
                  <a:gd name="connsiteX50" fmla="*/ 0 w 1367790"/>
                  <a:gd name="connsiteY50" fmla="*/ 110853 h 6521178"/>
                  <a:gd name="connsiteX51" fmla="*/ 20955 w 1367790"/>
                  <a:gd name="connsiteY51" fmla="*/ 2268 h 6521178"/>
                  <a:gd name="connsiteX0" fmla="*/ 20955 w 1367790"/>
                  <a:gd name="connsiteY0" fmla="*/ 2268 h 6521178"/>
                  <a:gd name="connsiteX1" fmla="*/ 396240 w 1367790"/>
                  <a:gd name="connsiteY1" fmla="*/ 9888 h 6521178"/>
                  <a:gd name="connsiteX2" fmla="*/ 488632 w 1367790"/>
                  <a:gd name="connsiteY2" fmla="*/ 107043 h 6521178"/>
                  <a:gd name="connsiteX3" fmla="*/ 496253 w 1367790"/>
                  <a:gd name="connsiteY3" fmla="*/ 387078 h 6521178"/>
                  <a:gd name="connsiteX4" fmla="*/ 488632 w 1367790"/>
                  <a:gd name="connsiteY4" fmla="*/ 967150 h 6521178"/>
                  <a:gd name="connsiteX5" fmla="*/ 382905 w 1367790"/>
                  <a:gd name="connsiteY5" fmla="*/ 1118598 h 6521178"/>
                  <a:gd name="connsiteX6" fmla="*/ 354330 w 1367790"/>
                  <a:gd name="connsiteY6" fmla="*/ 1161460 h 6521178"/>
                  <a:gd name="connsiteX7" fmla="*/ 372428 w 1367790"/>
                  <a:gd name="connsiteY7" fmla="*/ 1321480 h 6521178"/>
                  <a:gd name="connsiteX8" fmla="*/ 439103 w 1367790"/>
                  <a:gd name="connsiteY8" fmla="*/ 1371963 h 6521178"/>
                  <a:gd name="connsiteX9" fmla="*/ 696278 w 1367790"/>
                  <a:gd name="connsiteY9" fmla="*/ 1436733 h 6521178"/>
                  <a:gd name="connsiteX10" fmla="*/ 787718 w 1367790"/>
                  <a:gd name="connsiteY10" fmla="*/ 1486263 h 6521178"/>
                  <a:gd name="connsiteX11" fmla="*/ 855345 w 1367790"/>
                  <a:gd name="connsiteY11" fmla="*/ 1693908 h 6521178"/>
                  <a:gd name="connsiteX12" fmla="*/ 735330 w 1367790"/>
                  <a:gd name="connsiteY12" fmla="*/ 1931080 h 6521178"/>
                  <a:gd name="connsiteX13" fmla="*/ 499110 w 1367790"/>
                  <a:gd name="connsiteY13" fmla="*/ 2343513 h 6521178"/>
                  <a:gd name="connsiteX14" fmla="*/ 504825 w 1367790"/>
                  <a:gd name="connsiteY14" fmla="*/ 2436859 h 6521178"/>
                  <a:gd name="connsiteX15" fmla="*/ 488632 w 1367790"/>
                  <a:gd name="connsiteY15" fmla="*/ 2573065 h 6521178"/>
                  <a:gd name="connsiteX16" fmla="*/ 445770 w 1367790"/>
                  <a:gd name="connsiteY16" fmla="*/ 2602593 h 6521178"/>
                  <a:gd name="connsiteX17" fmla="*/ 458153 w 1367790"/>
                  <a:gd name="connsiteY17" fmla="*/ 2741658 h 6521178"/>
                  <a:gd name="connsiteX18" fmla="*/ 539115 w 1367790"/>
                  <a:gd name="connsiteY18" fmla="*/ 2832145 h 6521178"/>
                  <a:gd name="connsiteX19" fmla="*/ 583882 w 1367790"/>
                  <a:gd name="connsiteY19" fmla="*/ 2892153 h 6521178"/>
                  <a:gd name="connsiteX20" fmla="*/ 621982 w 1367790"/>
                  <a:gd name="connsiteY20" fmla="*/ 3030265 h 6521178"/>
                  <a:gd name="connsiteX21" fmla="*/ 520065 w 1367790"/>
                  <a:gd name="connsiteY21" fmla="*/ 3109323 h 6521178"/>
                  <a:gd name="connsiteX22" fmla="*/ 492443 w 1367790"/>
                  <a:gd name="connsiteY22" fmla="*/ 3114085 h 6521178"/>
                  <a:gd name="connsiteX23" fmla="*/ 392430 w 1367790"/>
                  <a:gd name="connsiteY23" fmla="*/ 3214098 h 6521178"/>
                  <a:gd name="connsiteX24" fmla="*/ 402907 w 1367790"/>
                  <a:gd name="connsiteY24" fmla="*/ 3717970 h 6521178"/>
                  <a:gd name="connsiteX25" fmla="*/ 439103 w 1367790"/>
                  <a:gd name="connsiteY25" fmla="*/ 4249465 h 6521178"/>
                  <a:gd name="connsiteX26" fmla="*/ 598170 w 1367790"/>
                  <a:gd name="connsiteY26" fmla="*/ 5068615 h 6521178"/>
                  <a:gd name="connsiteX27" fmla="*/ 663893 w 1367790"/>
                  <a:gd name="connsiteY27" fmla="*/ 5122908 h 6521178"/>
                  <a:gd name="connsiteX28" fmla="*/ 748665 w 1367790"/>
                  <a:gd name="connsiteY28" fmla="*/ 5131480 h 6521178"/>
                  <a:gd name="connsiteX29" fmla="*/ 826770 w 1367790"/>
                  <a:gd name="connsiteY29" fmla="*/ 5221968 h 6521178"/>
                  <a:gd name="connsiteX30" fmla="*/ 822960 w 1367790"/>
                  <a:gd name="connsiteY30" fmla="*/ 5398180 h 6521178"/>
                  <a:gd name="connsiteX31" fmla="*/ 847725 w 1367790"/>
                  <a:gd name="connsiteY31" fmla="*/ 5463903 h 6521178"/>
                  <a:gd name="connsiteX32" fmla="*/ 1051560 w 1367790"/>
                  <a:gd name="connsiteY32" fmla="*/ 5642021 h 6521178"/>
                  <a:gd name="connsiteX33" fmla="*/ 1186815 w 1367790"/>
                  <a:gd name="connsiteY33" fmla="*/ 5750605 h 6521178"/>
                  <a:gd name="connsiteX34" fmla="*/ 1292543 w 1367790"/>
                  <a:gd name="connsiteY34" fmla="*/ 5853475 h 6521178"/>
                  <a:gd name="connsiteX35" fmla="*/ 1323975 w 1367790"/>
                  <a:gd name="connsiteY35" fmla="*/ 6101125 h 6521178"/>
                  <a:gd name="connsiteX36" fmla="*/ 1283390 w 1367790"/>
                  <a:gd name="connsiteY36" fmla="*/ 6172786 h 6521178"/>
                  <a:gd name="connsiteX37" fmla="*/ 1285652 w 1367790"/>
                  <a:gd name="connsiteY37" fmla="*/ 6200330 h 6521178"/>
                  <a:gd name="connsiteX38" fmla="*/ 1294448 w 1367790"/>
                  <a:gd name="connsiteY38" fmla="*/ 6202089 h 6521178"/>
                  <a:gd name="connsiteX39" fmla="*/ 1346687 w 1367790"/>
                  <a:gd name="connsiteY39" fmla="*/ 6256338 h 6521178"/>
                  <a:gd name="connsiteX40" fmla="*/ 1347775 w 1367790"/>
                  <a:gd name="connsiteY40" fmla="*/ 6284611 h 6521178"/>
                  <a:gd name="connsiteX41" fmla="*/ 1354127 w 1367790"/>
                  <a:gd name="connsiteY41" fmla="*/ 6289468 h 6521178"/>
                  <a:gd name="connsiteX42" fmla="*/ 1367790 w 1367790"/>
                  <a:gd name="connsiteY42" fmla="*/ 6342108 h 6521178"/>
                  <a:gd name="connsiteX43" fmla="*/ 1207770 w 1367790"/>
                  <a:gd name="connsiteY43" fmla="*/ 6521178 h 6521178"/>
                  <a:gd name="connsiteX44" fmla="*/ 891540 w 1367790"/>
                  <a:gd name="connsiteY44" fmla="*/ 6514511 h 6521178"/>
                  <a:gd name="connsiteX45" fmla="*/ 75247 w 1367790"/>
                  <a:gd name="connsiteY45" fmla="*/ 6503081 h 6521178"/>
                  <a:gd name="connsiteX46" fmla="*/ 19050 w 1367790"/>
                  <a:gd name="connsiteY46" fmla="*/ 6498318 h 6521178"/>
                  <a:gd name="connsiteX47" fmla="*/ 4584 w 1367790"/>
                  <a:gd name="connsiteY47" fmla="*/ 6337584 h 6521178"/>
                  <a:gd name="connsiteX48" fmla="*/ 0 w 1367790"/>
                  <a:gd name="connsiteY48" fmla="*/ 6100173 h 6521178"/>
                  <a:gd name="connsiteX49" fmla="*/ 0 w 1367790"/>
                  <a:gd name="connsiteY49" fmla="*/ 110853 h 6521178"/>
                  <a:gd name="connsiteX50" fmla="*/ 20955 w 1367790"/>
                  <a:gd name="connsiteY50" fmla="*/ 2268 h 6521178"/>
                  <a:gd name="connsiteX0" fmla="*/ 20955 w 1367790"/>
                  <a:gd name="connsiteY0" fmla="*/ 2268 h 6682670"/>
                  <a:gd name="connsiteX1" fmla="*/ 396240 w 1367790"/>
                  <a:gd name="connsiteY1" fmla="*/ 9888 h 6682670"/>
                  <a:gd name="connsiteX2" fmla="*/ 488632 w 1367790"/>
                  <a:gd name="connsiteY2" fmla="*/ 107043 h 6682670"/>
                  <a:gd name="connsiteX3" fmla="*/ 496253 w 1367790"/>
                  <a:gd name="connsiteY3" fmla="*/ 387078 h 6682670"/>
                  <a:gd name="connsiteX4" fmla="*/ 488632 w 1367790"/>
                  <a:gd name="connsiteY4" fmla="*/ 967150 h 6682670"/>
                  <a:gd name="connsiteX5" fmla="*/ 382905 w 1367790"/>
                  <a:gd name="connsiteY5" fmla="*/ 1118598 h 6682670"/>
                  <a:gd name="connsiteX6" fmla="*/ 354330 w 1367790"/>
                  <a:gd name="connsiteY6" fmla="*/ 1161460 h 6682670"/>
                  <a:gd name="connsiteX7" fmla="*/ 372428 w 1367790"/>
                  <a:gd name="connsiteY7" fmla="*/ 1321480 h 6682670"/>
                  <a:gd name="connsiteX8" fmla="*/ 439103 w 1367790"/>
                  <a:gd name="connsiteY8" fmla="*/ 1371963 h 6682670"/>
                  <a:gd name="connsiteX9" fmla="*/ 696278 w 1367790"/>
                  <a:gd name="connsiteY9" fmla="*/ 1436733 h 6682670"/>
                  <a:gd name="connsiteX10" fmla="*/ 787718 w 1367790"/>
                  <a:gd name="connsiteY10" fmla="*/ 1486263 h 6682670"/>
                  <a:gd name="connsiteX11" fmla="*/ 855345 w 1367790"/>
                  <a:gd name="connsiteY11" fmla="*/ 1693908 h 6682670"/>
                  <a:gd name="connsiteX12" fmla="*/ 735330 w 1367790"/>
                  <a:gd name="connsiteY12" fmla="*/ 1931080 h 6682670"/>
                  <a:gd name="connsiteX13" fmla="*/ 499110 w 1367790"/>
                  <a:gd name="connsiteY13" fmla="*/ 2343513 h 6682670"/>
                  <a:gd name="connsiteX14" fmla="*/ 504825 w 1367790"/>
                  <a:gd name="connsiteY14" fmla="*/ 2436859 h 6682670"/>
                  <a:gd name="connsiteX15" fmla="*/ 488632 w 1367790"/>
                  <a:gd name="connsiteY15" fmla="*/ 2573065 h 6682670"/>
                  <a:gd name="connsiteX16" fmla="*/ 445770 w 1367790"/>
                  <a:gd name="connsiteY16" fmla="*/ 2602593 h 6682670"/>
                  <a:gd name="connsiteX17" fmla="*/ 458153 w 1367790"/>
                  <a:gd name="connsiteY17" fmla="*/ 2741658 h 6682670"/>
                  <a:gd name="connsiteX18" fmla="*/ 539115 w 1367790"/>
                  <a:gd name="connsiteY18" fmla="*/ 2832145 h 6682670"/>
                  <a:gd name="connsiteX19" fmla="*/ 583882 w 1367790"/>
                  <a:gd name="connsiteY19" fmla="*/ 2892153 h 6682670"/>
                  <a:gd name="connsiteX20" fmla="*/ 621982 w 1367790"/>
                  <a:gd name="connsiteY20" fmla="*/ 3030265 h 6682670"/>
                  <a:gd name="connsiteX21" fmla="*/ 520065 w 1367790"/>
                  <a:gd name="connsiteY21" fmla="*/ 3109323 h 6682670"/>
                  <a:gd name="connsiteX22" fmla="*/ 492443 w 1367790"/>
                  <a:gd name="connsiteY22" fmla="*/ 3114085 h 6682670"/>
                  <a:gd name="connsiteX23" fmla="*/ 392430 w 1367790"/>
                  <a:gd name="connsiteY23" fmla="*/ 3214098 h 6682670"/>
                  <a:gd name="connsiteX24" fmla="*/ 402907 w 1367790"/>
                  <a:gd name="connsiteY24" fmla="*/ 3717970 h 6682670"/>
                  <a:gd name="connsiteX25" fmla="*/ 439103 w 1367790"/>
                  <a:gd name="connsiteY25" fmla="*/ 4249465 h 6682670"/>
                  <a:gd name="connsiteX26" fmla="*/ 598170 w 1367790"/>
                  <a:gd name="connsiteY26" fmla="*/ 5068615 h 6682670"/>
                  <a:gd name="connsiteX27" fmla="*/ 663893 w 1367790"/>
                  <a:gd name="connsiteY27" fmla="*/ 5122908 h 6682670"/>
                  <a:gd name="connsiteX28" fmla="*/ 748665 w 1367790"/>
                  <a:gd name="connsiteY28" fmla="*/ 5131480 h 6682670"/>
                  <a:gd name="connsiteX29" fmla="*/ 826770 w 1367790"/>
                  <a:gd name="connsiteY29" fmla="*/ 5221968 h 6682670"/>
                  <a:gd name="connsiteX30" fmla="*/ 822960 w 1367790"/>
                  <a:gd name="connsiteY30" fmla="*/ 5398180 h 6682670"/>
                  <a:gd name="connsiteX31" fmla="*/ 847725 w 1367790"/>
                  <a:gd name="connsiteY31" fmla="*/ 5463903 h 6682670"/>
                  <a:gd name="connsiteX32" fmla="*/ 1051560 w 1367790"/>
                  <a:gd name="connsiteY32" fmla="*/ 5642021 h 6682670"/>
                  <a:gd name="connsiteX33" fmla="*/ 1186815 w 1367790"/>
                  <a:gd name="connsiteY33" fmla="*/ 5750605 h 6682670"/>
                  <a:gd name="connsiteX34" fmla="*/ 1292543 w 1367790"/>
                  <a:gd name="connsiteY34" fmla="*/ 5853475 h 6682670"/>
                  <a:gd name="connsiteX35" fmla="*/ 1323975 w 1367790"/>
                  <a:gd name="connsiteY35" fmla="*/ 6101125 h 6682670"/>
                  <a:gd name="connsiteX36" fmla="*/ 1283390 w 1367790"/>
                  <a:gd name="connsiteY36" fmla="*/ 6172786 h 6682670"/>
                  <a:gd name="connsiteX37" fmla="*/ 1285652 w 1367790"/>
                  <a:gd name="connsiteY37" fmla="*/ 6200330 h 6682670"/>
                  <a:gd name="connsiteX38" fmla="*/ 1294448 w 1367790"/>
                  <a:gd name="connsiteY38" fmla="*/ 6202089 h 6682670"/>
                  <a:gd name="connsiteX39" fmla="*/ 1346687 w 1367790"/>
                  <a:gd name="connsiteY39" fmla="*/ 6256338 h 6682670"/>
                  <a:gd name="connsiteX40" fmla="*/ 1347775 w 1367790"/>
                  <a:gd name="connsiteY40" fmla="*/ 6284611 h 6682670"/>
                  <a:gd name="connsiteX41" fmla="*/ 1354127 w 1367790"/>
                  <a:gd name="connsiteY41" fmla="*/ 6289468 h 6682670"/>
                  <a:gd name="connsiteX42" fmla="*/ 1367790 w 1367790"/>
                  <a:gd name="connsiteY42" fmla="*/ 6342108 h 6682670"/>
                  <a:gd name="connsiteX43" fmla="*/ 1207770 w 1367790"/>
                  <a:gd name="connsiteY43" fmla="*/ 6521178 h 6682670"/>
                  <a:gd name="connsiteX44" fmla="*/ 891540 w 1367790"/>
                  <a:gd name="connsiteY44" fmla="*/ 6514511 h 6682670"/>
                  <a:gd name="connsiteX45" fmla="*/ 75247 w 1367790"/>
                  <a:gd name="connsiteY45" fmla="*/ 6503081 h 6682670"/>
                  <a:gd name="connsiteX46" fmla="*/ 19050 w 1367790"/>
                  <a:gd name="connsiteY46" fmla="*/ 6498318 h 6682670"/>
                  <a:gd name="connsiteX47" fmla="*/ 0 w 1367790"/>
                  <a:gd name="connsiteY47" fmla="*/ 6100173 h 6682670"/>
                  <a:gd name="connsiteX48" fmla="*/ 0 w 1367790"/>
                  <a:gd name="connsiteY48" fmla="*/ 110853 h 6682670"/>
                  <a:gd name="connsiteX49" fmla="*/ 20955 w 1367790"/>
                  <a:gd name="connsiteY49" fmla="*/ 2268 h 6682670"/>
                  <a:gd name="connsiteX0" fmla="*/ 20965 w 1367800"/>
                  <a:gd name="connsiteY0" fmla="*/ 2268 h 6521178"/>
                  <a:gd name="connsiteX1" fmla="*/ 396250 w 1367800"/>
                  <a:gd name="connsiteY1" fmla="*/ 9888 h 6521178"/>
                  <a:gd name="connsiteX2" fmla="*/ 488642 w 1367800"/>
                  <a:gd name="connsiteY2" fmla="*/ 107043 h 6521178"/>
                  <a:gd name="connsiteX3" fmla="*/ 496263 w 1367800"/>
                  <a:gd name="connsiteY3" fmla="*/ 387078 h 6521178"/>
                  <a:gd name="connsiteX4" fmla="*/ 488642 w 1367800"/>
                  <a:gd name="connsiteY4" fmla="*/ 967150 h 6521178"/>
                  <a:gd name="connsiteX5" fmla="*/ 382915 w 1367800"/>
                  <a:gd name="connsiteY5" fmla="*/ 1118598 h 6521178"/>
                  <a:gd name="connsiteX6" fmla="*/ 354340 w 1367800"/>
                  <a:gd name="connsiteY6" fmla="*/ 1161460 h 6521178"/>
                  <a:gd name="connsiteX7" fmla="*/ 372438 w 1367800"/>
                  <a:gd name="connsiteY7" fmla="*/ 1321480 h 6521178"/>
                  <a:gd name="connsiteX8" fmla="*/ 439113 w 1367800"/>
                  <a:gd name="connsiteY8" fmla="*/ 1371963 h 6521178"/>
                  <a:gd name="connsiteX9" fmla="*/ 696288 w 1367800"/>
                  <a:gd name="connsiteY9" fmla="*/ 1436733 h 6521178"/>
                  <a:gd name="connsiteX10" fmla="*/ 787728 w 1367800"/>
                  <a:gd name="connsiteY10" fmla="*/ 1486263 h 6521178"/>
                  <a:gd name="connsiteX11" fmla="*/ 855355 w 1367800"/>
                  <a:gd name="connsiteY11" fmla="*/ 1693908 h 6521178"/>
                  <a:gd name="connsiteX12" fmla="*/ 735340 w 1367800"/>
                  <a:gd name="connsiteY12" fmla="*/ 1931080 h 6521178"/>
                  <a:gd name="connsiteX13" fmla="*/ 499120 w 1367800"/>
                  <a:gd name="connsiteY13" fmla="*/ 2343513 h 6521178"/>
                  <a:gd name="connsiteX14" fmla="*/ 504835 w 1367800"/>
                  <a:gd name="connsiteY14" fmla="*/ 2436859 h 6521178"/>
                  <a:gd name="connsiteX15" fmla="*/ 488642 w 1367800"/>
                  <a:gd name="connsiteY15" fmla="*/ 2573065 h 6521178"/>
                  <a:gd name="connsiteX16" fmla="*/ 445780 w 1367800"/>
                  <a:gd name="connsiteY16" fmla="*/ 2602593 h 6521178"/>
                  <a:gd name="connsiteX17" fmla="*/ 458163 w 1367800"/>
                  <a:gd name="connsiteY17" fmla="*/ 2741658 h 6521178"/>
                  <a:gd name="connsiteX18" fmla="*/ 539125 w 1367800"/>
                  <a:gd name="connsiteY18" fmla="*/ 2832145 h 6521178"/>
                  <a:gd name="connsiteX19" fmla="*/ 583892 w 1367800"/>
                  <a:gd name="connsiteY19" fmla="*/ 2892153 h 6521178"/>
                  <a:gd name="connsiteX20" fmla="*/ 621992 w 1367800"/>
                  <a:gd name="connsiteY20" fmla="*/ 3030265 h 6521178"/>
                  <a:gd name="connsiteX21" fmla="*/ 520075 w 1367800"/>
                  <a:gd name="connsiteY21" fmla="*/ 3109323 h 6521178"/>
                  <a:gd name="connsiteX22" fmla="*/ 492453 w 1367800"/>
                  <a:gd name="connsiteY22" fmla="*/ 3114085 h 6521178"/>
                  <a:gd name="connsiteX23" fmla="*/ 392440 w 1367800"/>
                  <a:gd name="connsiteY23" fmla="*/ 3214098 h 6521178"/>
                  <a:gd name="connsiteX24" fmla="*/ 402917 w 1367800"/>
                  <a:gd name="connsiteY24" fmla="*/ 3717970 h 6521178"/>
                  <a:gd name="connsiteX25" fmla="*/ 439113 w 1367800"/>
                  <a:gd name="connsiteY25" fmla="*/ 4249465 h 6521178"/>
                  <a:gd name="connsiteX26" fmla="*/ 598180 w 1367800"/>
                  <a:gd name="connsiteY26" fmla="*/ 5068615 h 6521178"/>
                  <a:gd name="connsiteX27" fmla="*/ 663903 w 1367800"/>
                  <a:gd name="connsiteY27" fmla="*/ 5122908 h 6521178"/>
                  <a:gd name="connsiteX28" fmla="*/ 748675 w 1367800"/>
                  <a:gd name="connsiteY28" fmla="*/ 5131480 h 6521178"/>
                  <a:gd name="connsiteX29" fmla="*/ 826780 w 1367800"/>
                  <a:gd name="connsiteY29" fmla="*/ 5221968 h 6521178"/>
                  <a:gd name="connsiteX30" fmla="*/ 822970 w 1367800"/>
                  <a:gd name="connsiteY30" fmla="*/ 5398180 h 6521178"/>
                  <a:gd name="connsiteX31" fmla="*/ 847735 w 1367800"/>
                  <a:gd name="connsiteY31" fmla="*/ 5463903 h 6521178"/>
                  <a:gd name="connsiteX32" fmla="*/ 1051570 w 1367800"/>
                  <a:gd name="connsiteY32" fmla="*/ 5642021 h 6521178"/>
                  <a:gd name="connsiteX33" fmla="*/ 1186825 w 1367800"/>
                  <a:gd name="connsiteY33" fmla="*/ 5750605 h 6521178"/>
                  <a:gd name="connsiteX34" fmla="*/ 1292553 w 1367800"/>
                  <a:gd name="connsiteY34" fmla="*/ 5853475 h 6521178"/>
                  <a:gd name="connsiteX35" fmla="*/ 1323985 w 1367800"/>
                  <a:gd name="connsiteY35" fmla="*/ 6101125 h 6521178"/>
                  <a:gd name="connsiteX36" fmla="*/ 1283400 w 1367800"/>
                  <a:gd name="connsiteY36" fmla="*/ 6172786 h 6521178"/>
                  <a:gd name="connsiteX37" fmla="*/ 1285662 w 1367800"/>
                  <a:gd name="connsiteY37" fmla="*/ 6200330 h 6521178"/>
                  <a:gd name="connsiteX38" fmla="*/ 1294458 w 1367800"/>
                  <a:gd name="connsiteY38" fmla="*/ 6202089 h 6521178"/>
                  <a:gd name="connsiteX39" fmla="*/ 1346697 w 1367800"/>
                  <a:gd name="connsiteY39" fmla="*/ 6256338 h 6521178"/>
                  <a:gd name="connsiteX40" fmla="*/ 1347785 w 1367800"/>
                  <a:gd name="connsiteY40" fmla="*/ 6284611 h 6521178"/>
                  <a:gd name="connsiteX41" fmla="*/ 1354137 w 1367800"/>
                  <a:gd name="connsiteY41" fmla="*/ 6289468 h 6521178"/>
                  <a:gd name="connsiteX42" fmla="*/ 1367800 w 1367800"/>
                  <a:gd name="connsiteY42" fmla="*/ 6342108 h 6521178"/>
                  <a:gd name="connsiteX43" fmla="*/ 1207780 w 1367800"/>
                  <a:gd name="connsiteY43" fmla="*/ 6521178 h 6521178"/>
                  <a:gd name="connsiteX44" fmla="*/ 891550 w 1367800"/>
                  <a:gd name="connsiteY44" fmla="*/ 6514511 h 6521178"/>
                  <a:gd name="connsiteX45" fmla="*/ 75257 w 1367800"/>
                  <a:gd name="connsiteY45" fmla="*/ 6503081 h 6521178"/>
                  <a:gd name="connsiteX46" fmla="*/ 19060 w 1367800"/>
                  <a:gd name="connsiteY46" fmla="*/ 6498318 h 6521178"/>
                  <a:gd name="connsiteX47" fmla="*/ 10 w 1367800"/>
                  <a:gd name="connsiteY47" fmla="*/ 110853 h 6521178"/>
                  <a:gd name="connsiteX48" fmla="*/ 20965 w 1367800"/>
                  <a:gd name="connsiteY48" fmla="*/ 2268 h 6521178"/>
                  <a:gd name="connsiteX0" fmla="*/ 25863 w 1372698"/>
                  <a:gd name="connsiteY0" fmla="*/ 2268 h 6521178"/>
                  <a:gd name="connsiteX1" fmla="*/ 401148 w 1372698"/>
                  <a:gd name="connsiteY1" fmla="*/ 9888 h 6521178"/>
                  <a:gd name="connsiteX2" fmla="*/ 493540 w 1372698"/>
                  <a:gd name="connsiteY2" fmla="*/ 107043 h 6521178"/>
                  <a:gd name="connsiteX3" fmla="*/ 501161 w 1372698"/>
                  <a:gd name="connsiteY3" fmla="*/ 387078 h 6521178"/>
                  <a:gd name="connsiteX4" fmla="*/ 493540 w 1372698"/>
                  <a:gd name="connsiteY4" fmla="*/ 967150 h 6521178"/>
                  <a:gd name="connsiteX5" fmla="*/ 387813 w 1372698"/>
                  <a:gd name="connsiteY5" fmla="*/ 1118598 h 6521178"/>
                  <a:gd name="connsiteX6" fmla="*/ 359238 w 1372698"/>
                  <a:gd name="connsiteY6" fmla="*/ 1161460 h 6521178"/>
                  <a:gd name="connsiteX7" fmla="*/ 377336 w 1372698"/>
                  <a:gd name="connsiteY7" fmla="*/ 1321480 h 6521178"/>
                  <a:gd name="connsiteX8" fmla="*/ 444011 w 1372698"/>
                  <a:gd name="connsiteY8" fmla="*/ 1371963 h 6521178"/>
                  <a:gd name="connsiteX9" fmla="*/ 701186 w 1372698"/>
                  <a:gd name="connsiteY9" fmla="*/ 1436733 h 6521178"/>
                  <a:gd name="connsiteX10" fmla="*/ 792626 w 1372698"/>
                  <a:gd name="connsiteY10" fmla="*/ 1486263 h 6521178"/>
                  <a:gd name="connsiteX11" fmla="*/ 860253 w 1372698"/>
                  <a:gd name="connsiteY11" fmla="*/ 1693908 h 6521178"/>
                  <a:gd name="connsiteX12" fmla="*/ 740238 w 1372698"/>
                  <a:gd name="connsiteY12" fmla="*/ 1931080 h 6521178"/>
                  <a:gd name="connsiteX13" fmla="*/ 504018 w 1372698"/>
                  <a:gd name="connsiteY13" fmla="*/ 2343513 h 6521178"/>
                  <a:gd name="connsiteX14" fmla="*/ 509733 w 1372698"/>
                  <a:gd name="connsiteY14" fmla="*/ 2436859 h 6521178"/>
                  <a:gd name="connsiteX15" fmla="*/ 493540 w 1372698"/>
                  <a:gd name="connsiteY15" fmla="*/ 2573065 h 6521178"/>
                  <a:gd name="connsiteX16" fmla="*/ 450678 w 1372698"/>
                  <a:gd name="connsiteY16" fmla="*/ 2602593 h 6521178"/>
                  <a:gd name="connsiteX17" fmla="*/ 463061 w 1372698"/>
                  <a:gd name="connsiteY17" fmla="*/ 2741658 h 6521178"/>
                  <a:gd name="connsiteX18" fmla="*/ 544023 w 1372698"/>
                  <a:gd name="connsiteY18" fmla="*/ 2832145 h 6521178"/>
                  <a:gd name="connsiteX19" fmla="*/ 588790 w 1372698"/>
                  <a:gd name="connsiteY19" fmla="*/ 2892153 h 6521178"/>
                  <a:gd name="connsiteX20" fmla="*/ 626890 w 1372698"/>
                  <a:gd name="connsiteY20" fmla="*/ 3030265 h 6521178"/>
                  <a:gd name="connsiteX21" fmla="*/ 524973 w 1372698"/>
                  <a:gd name="connsiteY21" fmla="*/ 3109323 h 6521178"/>
                  <a:gd name="connsiteX22" fmla="*/ 497351 w 1372698"/>
                  <a:gd name="connsiteY22" fmla="*/ 3114085 h 6521178"/>
                  <a:gd name="connsiteX23" fmla="*/ 397338 w 1372698"/>
                  <a:gd name="connsiteY23" fmla="*/ 3214098 h 6521178"/>
                  <a:gd name="connsiteX24" fmla="*/ 407815 w 1372698"/>
                  <a:gd name="connsiteY24" fmla="*/ 3717970 h 6521178"/>
                  <a:gd name="connsiteX25" fmla="*/ 444011 w 1372698"/>
                  <a:gd name="connsiteY25" fmla="*/ 4249465 h 6521178"/>
                  <a:gd name="connsiteX26" fmla="*/ 603078 w 1372698"/>
                  <a:gd name="connsiteY26" fmla="*/ 5068615 h 6521178"/>
                  <a:gd name="connsiteX27" fmla="*/ 668801 w 1372698"/>
                  <a:gd name="connsiteY27" fmla="*/ 5122908 h 6521178"/>
                  <a:gd name="connsiteX28" fmla="*/ 753573 w 1372698"/>
                  <a:gd name="connsiteY28" fmla="*/ 5131480 h 6521178"/>
                  <a:gd name="connsiteX29" fmla="*/ 831678 w 1372698"/>
                  <a:gd name="connsiteY29" fmla="*/ 5221968 h 6521178"/>
                  <a:gd name="connsiteX30" fmla="*/ 827868 w 1372698"/>
                  <a:gd name="connsiteY30" fmla="*/ 5398180 h 6521178"/>
                  <a:gd name="connsiteX31" fmla="*/ 852633 w 1372698"/>
                  <a:gd name="connsiteY31" fmla="*/ 5463903 h 6521178"/>
                  <a:gd name="connsiteX32" fmla="*/ 1056468 w 1372698"/>
                  <a:gd name="connsiteY32" fmla="*/ 5642021 h 6521178"/>
                  <a:gd name="connsiteX33" fmla="*/ 1191723 w 1372698"/>
                  <a:gd name="connsiteY33" fmla="*/ 5750605 h 6521178"/>
                  <a:gd name="connsiteX34" fmla="*/ 1297451 w 1372698"/>
                  <a:gd name="connsiteY34" fmla="*/ 5853475 h 6521178"/>
                  <a:gd name="connsiteX35" fmla="*/ 1328883 w 1372698"/>
                  <a:gd name="connsiteY35" fmla="*/ 6101125 h 6521178"/>
                  <a:gd name="connsiteX36" fmla="*/ 1288298 w 1372698"/>
                  <a:gd name="connsiteY36" fmla="*/ 6172786 h 6521178"/>
                  <a:gd name="connsiteX37" fmla="*/ 1290560 w 1372698"/>
                  <a:gd name="connsiteY37" fmla="*/ 6200330 h 6521178"/>
                  <a:gd name="connsiteX38" fmla="*/ 1299356 w 1372698"/>
                  <a:gd name="connsiteY38" fmla="*/ 6202089 h 6521178"/>
                  <a:gd name="connsiteX39" fmla="*/ 1351595 w 1372698"/>
                  <a:gd name="connsiteY39" fmla="*/ 6256338 h 6521178"/>
                  <a:gd name="connsiteX40" fmla="*/ 1352683 w 1372698"/>
                  <a:gd name="connsiteY40" fmla="*/ 6284611 h 6521178"/>
                  <a:gd name="connsiteX41" fmla="*/ 1359035 w 1372698"/>
                  <a:gd name="connsiteY41" fmla="*/ 6289468 h 6521178"/>
                  <a:gd name="connsiteX42" fmla="*/ 1372698 w 1372698"/>
                  <a:gd name="connsiteY42" fmla="*/ 6342108 h 6521178"/>
                  <a:gd name="connsiteX43" fmla="*/ 1212678 w 1372698"/>
                  <a:gd name="connsiteY43" fmla="*/ 6521178 h 6521178"/>
                  <a:gd name="connsiteX44" fmla="*/ 896448 w 1372698"/>
                  <a:gd name="connsiteY44" fmla="*/ 6514511 h 6521178"/>
                  <a:gd name="connsiteX45" fmla="*/ 80155 w 1372698"/>
                  <a:gd name="connsiteY45" fmla="*/ 6503081 h 6521178"/>
                  <a:gd name="connsiteX46" fmla="*/ 5928 w 1372698"/>
                  <a:gd name="connsiteY46" fmla="*/ 6503470 h 6521178"/>
                  <a:gd name="connsiteX47" fmla="*/ 4908 w 1372698"/>
                  <a:gd name="connsiteY47" fmla="*/ 110853 h 6521178"/>
                  <a:gd name="connsiteX48" fmla="*/ 25863 w 1372698"/>
                  <a:gd name="connsiteY48" fmla="*/ 2268 h 6521178"/>
                  <a:gd name="connsiteX0" fmla="*/ 36429 w 1383264"/>
                  <a:gd name="connsiteY0" fmla="*/ 2268 h 6521178"/>
                  <a:gd name="connsiteX1" fmla="*/ 411714 w 1383264"/>
                  <a:gd name="connsiteY1" fmla="*/ 9888 h 6521178"/>
                  <a:gd name="connsiteX2" fmla="*/ 504106 w 1383264"/>
                  <a:gd name="connsiteY2" fmla="*/ 107043 h 6521178"/>
                  <a:gd name="connsiteX3" fmla="*/ 511727 w 1383264"/>
                  <a:gd name="connsiteY3" fmla="*/ 387078 h 6521178"/>
                  <a:gd name="connsiteX4" fmla="*/ 504106 w 1383264"/>
                  <a:gd name="connsiteY4" fmla="*/ 967150 h 6521178"/>
                  <a:gd name="connsiteX5" fmla="*/ 398379 w 1383264"/>
                  <a:gd name="connsiteY5" fmla="*/ 1118598 h 6521178"/>
                  <a:gd name="connsiteX6" fmla="*/ 369804 w 1383264"/>
                  <a:gd name="connsiteY6" fmla="*/ 1161460 h 6521178"/>
                  <a:gd name="connsiteX7" fmla="*/ 387902 w 1383264"/>
                  <a:gd name="connsiteY7" fmla="*/ 1321480 h 6521178"/>
                  <a:gd name="connsiteX8" fmla="*/ 454577 w 1383264"/>
                  <a:gd name="connsiteY8" fmla="*/ 1371963 h 6521178"/>
                  <a:gd name="connsiteX9" fmla="*/ 711752 w 1383264"/>
                  <a:gd name="connsiteY9" fmla="*/ 1436733 h 6521178"/>
                  <a:gd name="connsiteX10" fmla="*/ 803192 w 1383264"/>
                  <a:gd name="connsiteY10" fmla="*/ 1486263 h 6521178"/>
                  <a:gd name="connsiteX11" fmla="*/ 870819 w 1383264"/>
                  <a:gd name="connsiteY11" fmla="*/ 1693908 h 6521178"/>
                  <a:gd name="connsiteX12" fmla="*/ 750804 w 1383264"/>
                  <a:gd name="connsiteY12" fmla="*/ 1931080 h 6521178"/>
                  <a:gd name="connsiteX13" fmla="*/ 514584 w 1383264"/>
                  <a:gd name="connsiteY13" fmla="*/ 2343513 h 6521178"/>
                  <a:gd name="connsiteX14" fmla="*/ 520299 w 1383264"/>
                  <a:gd name="connsiteY14" fmla="*/ 2436859 h 6521178"/>
                  <a:gd name="connsiteX15" fmla="*/ 504106 w 1383264"/>
                  <a:gd name="connsiteY15" fmla="*/ 2573065 h 6521178"/>
                  <a:gd name="connsiteX16" fmla="*/ 461244 w 1383264"/>
                  <a:gd name="connsiteY16" fmla="*/ 2602593 h 6521178"/>
                  <a:gd name="connsiteX17" fmla="*/ 473627 w 1383264"/>
                  <a:gd name="connsiteY17" fmla="*/ 2741658 h 6521178"/>
                  <a:gd name="connsiteX18" fmla="*/ 554589 w 1383264"/>
                  <a:gd name="connsiteY18" fmla="*/ 2832145 h 6521178"/>
                  <a:gd name="connsiteX19" fmla="*/ 599356 w 1383264"/>
                  <a:gd name="connsiteY19" fmla="*/ 2892153 h 6521178"/>
                  <a:gd name="connsiteX20" fmla="*/ 637456 w 1383264"/>
                  <a:gd name="connsiteY20" fmla="*/ 3030265 h 6521178"/>
                  <a:gd name="connsiteX21" fmla="*/ 535539 w 1383264"/>
                  <a:gd name="connsiteY21" fmla="*/ 3109323 h 6521178"/>
                  <a:gd name="connsiteX22" fmla="*/ 507917 w 1383264"/>
                  <a:gd name="connsiteY22" fmla="*/ 3114085 h 6521178"/>
                  <a:gd name="connsiteX23" fmla="*/ 407904 w 1383264"/>
                  <a:gd name="connsiteY23" fmla="*/ 3214098 h 6521178"/>
                  <a:gd name="connsiteX24" fmla="*/ 418381 w 1383264"/>
                  <a:gd name="connsiteY24" fmla="*/ 3717970 h 6521178"/>
                  <a:gd name="connsiteX25" fmla="*/ 454577 w 1383264"/>
                  <a:gd name="connsiteY25" fmla="*/ 4249465 h 6521178"/>
                  <a:gd name="connsiteX26" fmla="*/ 613644 w 1383264"/>
                  <a:gd name="connsiteY26" fmla="*/ 5068615 h 6521178"/>
                  <a:gd name="connsiteX27" fmla="*/ 679367 w 1383264"/>
                  <a:gd name="connsiteY27" fmla="*/ 5122908 h 6521178"/>
                  <a:gd name="connsiteX28" fmla="*/ 764139 w 1383264"/>
                  <a:gd name="connsiteY28" fmla="*/ 5131480 h 6521178"/>
                  <a:gd name="connsiteX29" fmla="*/ 842244 w 1383264"/>
                  <a:gd name="connsiteY29" fmla="*/ 5221968 h 6521178"/>
                  <a:gd name="connsiteX30" fmla="*/ 838434 w 1383264"/>
                  <a:gd name="connsiteY30" fmla="*/ 5398180 h 6521178"/>
                  <a:gd name="connsiteX31" fmla="*/ 863199 w 1383264"/>
                  <a:gd name="connsiteY31" fmla="*/ 5463903 h 6521178"/>
                  <a:gd name="connsiteX32" fmla="*/ 1067034 w 1383264"/>
                  <a:gd name="connsiteY32" fmla="*/ 5642021 h 6521178"/>
                  <a:gd name="connsiteX33" fmla="*/ 1202289 w 1383264"/>
                  <a:gd name="connsiteY33" fmla="*/ 5750605 h 6521178"/>
                  <a:gd name="connsiteX34" fmla="*/ 1308017 w 1383264"/>
                  <a:gd name="connsiteY34" fmla="*/ 5853475 h 6521178"/>
                  <a:gd name="connsiteX35" fmla="*/ 1339449 w 1383264"/>
                  <a:gd name="connsiteY35" fmla="*/ 6101125 h 6521178"/>
                  <a:gd name="connsiteX36" fmla="*/ 1298864 w 1383264"/>
                  <a:gd name="connsiteY36" fmla="*/ 6172786 h 6521178"/>
                  <a:gd name="connsiteX37" fmla="*/ 1301126 w 1383264"/>
                  <a:gd name="connsiteY37" fmla="*/ 6200330 h 6521178"/>
                  <a:gd name="connsiteX38" fmla="*/ 1309922 w 1383264"/>
                  <a:gd name="connsiteY38" fmla="*/ 6202089 h 6521178"/>
                  <a:gd name="connsiteX39" fmla="*/ 1362161 w 1383264"/>
                  <a:gd name="connsiteY39" fmla="*/ 6256338 h 6521178"/>
                  <a:gd name="connsiteX40" fmla="*/ 1363249 w 1383264"/>
                  <a:gd name="connsiteY40" fmla="*/ 6284611 h 6521178"/>
                  <a:gd name="connsiteX41" fmla="*/ 1369601 w 1383264"/>
                  <a:gd name="connsiteY41" fmla="*/ 6289468 h 6521178"/>
                  <a:gd name="connsiteX42" fmla="*/ 1383264 w 1383264"/>
                  <a:gd name="connsiteY42" fmla="*/ 6342108 h 6521178"/>
                  <a:gd name="connsiteX43" fmla="*/ 1223244 w 1383264"/>
                  <a:gd name="connsiteY43" fmla="*/ 6521178 h 6521178"/>
                  <a:gd name="connsiteX44" fmla="*/ 907014 w 1383264"/>
                  <a:gd name="connsiteY44" fmla="*/ 6514511 h 6521178"/>
                  <a:gd name="connsiteX45" fmla="*/ 90721 w 1383264"/>
                  <a:gd name="connsiteY45" fmla="*/ 6503081 h 6521178"/>
                  <a:gd name="connsiteX46" fmla="*/ 3615 w 1383264"/>
                  <a:gd name="connsiteY46" fmla="*/ 6490591 h 6521178"/>
                  <a:gd name="connsiteX47" fmla="*/ 15474 w 1383264"/>
                  <a:gd name="connsiteY47" fmla="*/ 110853 h 6521178"/>
                  <a:gd name="connsiteX48" fmla="*/ 36429 w 1383264"/>
                  <a:gd name="connsiteY48" fmla="*/ 2268 h 6521178"/>
                  <a:gd name="connsiteX0" fmla="*/ 34162 w 1380997"/>
                  <a:gd name="connsiteY0" fmla="*/ 2268 h 6521178"/>
                  <a:gd name="connsiteX1" fmla="*/ 409447 w 1380997"/>
                  <a:gd name="connsiteY1" fmla="*/ 9888 h 6521178"/>
                  <a:gd name="connsiteX2" fmla="*/ 501839 w 1380997"/>
                  <a:gd name="connsiteY2" fmla="*/ 107043 h 6521178"/>
                  <a:gd name="connsiteX3" fmla="*/ 509460 w 1380997"/>
                  <a:gd name="connsiteY3" fmla="*/ 387078 h 6521178"/>
                  <a:gd name="connsiteX4" fmla="*/ 501839 w 1380997"/>
                  <a:gd name="connsiteY4" fmla="*/ 967150 h 6521178"/>
                  <a:gd name="connsiteX5" fmla="*/ 396112 w 1380997"/>
                  <a:gd name="connsiteY5" fmla="*/ 1118598 h 6521178"/>
                  <a:gd name="connsiteX6" fmla="*/ 367537 w 1380997"/>
                  <a:gd name="connsiteY6" fmla="*/ 1161460 h 6521178"/>
                  <a:gd name="connsiteX7" fmla="*/ 385635 w 1380997"/>
                  <a:gd name="connsiteY7" fmla="*/ 1321480 h 6521178"/>
                  <a:gd name="connsiteX8" fmla="*/ 452310 w 1380997"/>
                  <a:gd name="connsiteY8" fmla="*/ 1371963 h 6521178"/>
                  <a:gd name="connsiteX9" fmla="*/ 709485 w 1380997"/>
                  <a:gd name="connsiteY9" fmla="*/ 1436733 h 6521178"/>
                  <a:gd name="connsiteX10" fmla="*/ 800925 w 1380997"/>
                  <a:gd name="connsiteY10" fmla="*/ 1486263 h 6521178"/>
                  <a:gd name="connsiteX11" fmla="*/ 868552 w 1380997"/>
                  <a:gd name="connsiteY11" fmla="*/ 1693908 h 6521178"/>
                  <a:gd name="connsiteX12" fmla="*/ 748537 w 1380997"/>
                  <a:gd name="connsiteY12" fmla="*/ 1931080 h 6521178"/>
                  <a:gd name="connsiteX13" fmla="*/ 512317 w 1380997"/>
                  <a:gd name="connsiteY13" fmla="*/ 2343513 h 6521178"/>
                  <a:gd name="connsiteX14" fmla="*/ 518032 w 1380997"/>
                  <a:gd name="connsiteY14" fmla="*/ 2436859 h 6521178"/>
                  <a:gd name="connsiteX15" fmla="*/ 501839 w 1380997"/>
                  <a:gd name="connsiteY15" fmla="*/ 2573065 h 6521178"/>
                  <a:gd name="connsiteX16" fmla="*/ 458977 w 1380997"/>
                  <a:gd name="connsiteY16" fmla="*/ 2602593 h 6521178"/>
                  <a:gd name="connsiteX17" fmla="*/ 471360 w 1380997"/>
                  <a:gd name="connsiteY17" fmla="*/ 2741658 h 6521178"/>
                  <a:gd name="connsiteX18" fmla="*/ 552322 w 1380997"/>
                  <a:gd name="connsiteY18" fmla="*/ 2832145 h 6521178"/>
                  <a:gd name="connsiteX19" fmla="*/ 597089 w 1380997"/>
                  <a:gd name="connsiteY19" fmla="*/ 2892153 h 6521178"/>
                  <a:gd name="connsiteX20" fmla="*/ 635189 w 1380997"/>
                  <a:gd name="connsiteY20" fmla="*/ 3030265 h 6521178"/>
                  <a:gd name="connsiteX21" fmla="*/ 533272 w 1380997"/>
                  <a:gd name="connsiteY21" fmla="*/ 3109323 h 6521178"/>
                  <a:gd name="connsiteX22" fmla="*/ 505650 w 1380997"/>
                  <a:gd name="connsiteY22" fmla="*/ 3114085 h 6521178"/>
                  <a:gd name="connsiteX23" fmla="*/ 405637 w 1380997"/>
                  <a:gd name="connsiteY23" fmla="*/ 3214098 h 6521178"/>
                  <a:gd name="connsiteX24" fmla="*/ 416114 w 1380997"/>
                  <a:gd name="connsiteY24" fmla="*/ 3717970 h 6521178"/>
                  <a:gd name="connsiteX25" fmla="*/ 452310 w 1380997"/>
                  <a:gd name="connsiteY25" fmla="*/ 4249465 h 6521178"/>
                  <a:gd name="connsiteX26" fmla="*/ 611377 w 1380997"/>
                  <a:gd name="connsiteY26" fmla="*/ 5068615 h 6521178"/>
                  <a:gd name="connsiteX27" fmla="*/ 677100 w 1380997"/>
                  <a:gd name="connsiteY27" fmla="*/ 5122908 h 6521178"/>
                  <a:gd name="connsiteX28" fmla="*/ 761872 w 1380997"/>
                  <a:gd name="connsiteY28" fmla="*/ 5131480 h 6521178"/>
                  <a:gd name="connsiteX29" fmla="*/ 839977 w 1380997"/>
                  <a:gd name="connsiteY29" fmla="*/ 5221968 h 6521178"/>
                  <a:gd name="connsiteX30" fmla="*/ 836167 w 1380997"/>
                  <a:gd name="connsiteY30" fmla="*/ 5398180 h 6521178"/>
                  <a:gd name="connsiteX31" fmla="*/ 860932 w 1380997"/>
                  <a:gd name="connsiteY31" fmla="*/ 5463903 h 6521178"/>
                  <a:gd name="connsiteX32" fmla="*/ 1064767 w 1380997"/>
                  <a:gd name="connsiteY32" fmla="*/ 5642021 h 6521178"/>
                  <a:gd name="connsiteX33" fmla="*/ 1200022 w 1380997"/>
                  <a:gd name="connsiteY33" fmla="*/ 5750605 h 6521178"/>
                  <a:gd name="connsiteX34" fmla="*/ 1305750 w 1380997"/>
                  <a:gd name="connsiteY34" fmla="*/ 5853475 h 6521178"/>
                  <a:gd name="connsiteX35" fmla="*/ 1337182 w 1380997"/>
                  <a:gd name="connsiteY35" fmla="*/ 6101125 h 6521178"/>
                  <a:gd name="connsiteX36" fmla="*/ 1296597 w 1380997"/>
                  <a:gd name="connsiteY36" fmla="*/ 6172786 h 6521178"/>
                  <a:gd name="connsiteX37" fmla="*/ 1298859 w 1380997"/>
                  <a:gd name="connsiteY37" fmla="*/ 6200330 h 6521178"/>
                  <a:gd name="connsiteX38" fmla="*/ 1307655 w 1380997"/>
                  <a:gd name="connsiteY38" fmla="*/ 6202089 h 6521178"/>
                  <a:gd name="connsiteX39" fmla="*/ 1359894 w 1380997"/>
                  <a:gd name="connsiteY39" fmla="*/ 6256338 h 6521178"/>
                  <a:gd name="connsiteX40" fmla="*/ 1360982 w 1380997"/>
                  <a:gd name="connsiteY40" fmla="*/ 6284611 h 6521178"/>
                  <a:gd name="connsiteX41" fmla="*/ 1367334 w 1380997"/>
                  <a:gd name="connsiteY41" fmla="*/ 6289468 h 6521178"/>
                  <a:gd name="connsiteX42" fmla="*/ 1380997 w 1380997"/>
                  <a:gd name="connsiteY42" fmla="*/ 6342108 h 6521178"/>
                  <a:gd name="connsiteX43" fmla="*/ 1220977 w 1380997"/>
                  <a:gd name="connsiteY43" fmla="*/ 6521178 h 6521178"/>
                  <a:gd name="connsiteX44" fmla="*/ 904747 w 1380997"/>
                  <a:gd name="connsiteY44" fmla="*/ 6514511 h 6521178"/>
                  <a:gd name="connsiteX45" fmla="*/ 88454 w 1380997"/>
                  <a:gd name="connsiteY45" fmla="*/ 6503081 h 6521178"/>
                  <a:gd name="connsiteX46" fmla="*/ 3924 w 1380997"/>
                  <a:gd name="connsiteY46" fmla="*/ 6503470 h 6521178"/>
                  <a:gd name="connsiteX47" fmla="*/ 13207 w 1380997"/>
                  <a:gd name="connsiteY47" fmla="*/ 110853 h 6521178"/>
                  <a:gd name="connsiteX48" fmla="*/ 34162 w 1380997"/>
                  <a:gd name="connsiteY48" fmla="*/ 2268 h 652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380997" h="6521178">
                    <a:moveTo>
                      <a:pt x="34162" y="2268"/>
                    </a:moveTo>
                    <a:cubicBezTo>
                      <a:pt x="158939" y="1315"/>
                      <a:pt x="284670" y="-5352"/>
                      <a:pt x="409447" y="9888"/>
                    </a:cubicBezTo>
                    <a:cubicBezTo>
                      <a:pt x="467550" y="17508"/>
                      <a:pt x="495172" y="47988"/>
                      <a:pt x="501839" y="107043"/>
                    </a:cubicBezTo>
                    <a:cubicBezTo>
                      <a:pt x="513270" y="200388"/>
                      <a:pt x="510412" y="293733"/>
                      <a:pt x="509460" y="387078"/>
                    </a:cubicBezTo>
                    <a:cubicBezTo>
                      <a:pt x="507554" y="580435"/>
                      <a:pt x="517079" y="773793"/>
                      <a:pt x="501839" y="967150"/>
                    </a:cubicBezTo>
                    <a:cubicBezTo>
                      <a:pt x="496125" y="1038588"/>
                      <a:pt x="484695" y="1104310"/>
                      <a:pt x="396112" y="1118598"/>
                    </a:cubicBezTo>
                    <a:cubicBezTo>
                      <a:pt x="374204" y="1122408"/>
                      <a:pt x="366585" y="1139553"/>
                      <a:pt x="367537" y="1161460"/>
                    </a:cubicBezTo>
                    <a:cubicBezTo>
                      <a:pt x="369442" y="1215753"/>
                      <a:pt x="376110" y="1269093"/>
                      <a:pt x="385635" y="1321480"/>
                    </a:cubicBezTo>
                    <a:cubicBezTo>
                      <a:pt x="392302" y="1357675"/>
                      <a:pt x="419925" y="1367200"/>
                      <a:pt x="452310" y="1371963"/>
                    </a:cubicBezTo>
                    <a:cubicBezTo>
                      <a:pt x="540892" y="1383393"/>
                      <a:pt x="626617" y="1401490"/>
                      <a:pt x="709485" y="1436733"/>
                    </a:cubicBezTo>
                    <a:cubicBezTo>
                      <a:pt x="741870" y="1451020"/>
                      <a:pt x="772350" y="1466260"/>
                      <a:pt x="800925" y="1486263"/>
                    </a:cubicBezTo>
                    <a:cubicBezTo>
                      <a:pt x="877125" y="1540555"/>
                      <a:pt x="899032" y="1605325"/>
                      <a:pt x="868552" y="1693908"/>
                    </a:cubicBezTo>
                    <a:cubicBezTo>
                      <a:pt x="839025" y="1777728"/>
                      <a:pt x="792352" y="1853928"/>
                      <a:pt x="748537" y="1931080"/>
                    </a:cubicBezTo>
                    <a:cubicBezTo>
                      <a:pt x="669479" y="2068240"/>
                      <a:pt x="592327" y="2206353"/>
                      <a:pt x="512317" y="2343513"/>
                    </a:cubicBezTo>
                    <a:cubicBezTo>
                      <a:pt x="493267" y="2376850"/>
                      <a:pt x="487552" y="2403520"/>
                      <a:pt x="518032" y="2436859"/>
                    </a:cubicBezTo>
                    <a:cubicBezTo>
                      <a:pt x="558989" y="2482578"/>
                      <a:pt x="550417" y="2534965"/>
                      <a:pt x="501839" y="2573065"/>
                    </a:cubicBezTo>
                    <a:cubicBezTo>
                      <a:pt x="488504" y="2583543"/>
                      <a:pt x="472312" y="2591163"/>
                      <a:pt x="458977" y="2602593"/>
                    </a:cubicBezTo>
                    <a:cubicBezTo>
                      <a:pt x="402779" y="2647360"/>
                      <a:pt x="408495" y="2708320"/>
                      <a:pt x="471360" y="2741658"/>
                    </a:cubicBezTo>
                    <a:cubicBezTo>
                      <a:pt x="510412" y="2761660"/>
                      <a:pt x="544702" y="2782615"/>
                      <a:pt x="552322" y="2832145"/>
                    </a:cubicBezTo>
                    <a:cubicBezTo>
                      <a:pt x="556132" y="2856910"/>
                      <a:pt x="578039" y="2875008"/>
                      <a:pt x="597089" y="2892153"/>
                    </a:cubicBezTo>
                    <a:cubicBezTo>
                      <a:pt x="639952" y="2929300"/>
                      <a:pt x="650429" y="2975973"/>
                      <a:pt x="635189" y="3030265"/>
                    </a:cubicBezTo>
                    <a:cubicBezTo>
                      <a:pt x="619950" y="3081700"/>
                      <a:pt x="582802" y="3103608"/>
                      <a:pt x="533272" y="3109323"/>
                    </a:cubicBezTo>
                    <a:cubicBezTo>
                      <a:pt x="523747" y="3110275"/>
                      <a:pt x="514222" y="3113133"/>
                      <a:pt x="505650" y="3114085"/>
                    </a:cubicBezTo>
                    <a:cubicBezTo>
                      <a:pt x="425639" y="3119800"/>
                      <a:pt x="410400" y="3133135"/>
                      <a:pt x="405637" y="3214098"/>
                    </a:cubicBezTo>
                    <a:cubicBezTo>
                      <a:pt x="395160" y="3382690"/>
                      <a:pt x="408495" y="3550330"/>
                      <a:pt x="416114" y="3717970"/>
                    </a:cubicBezTo>
                    <a:cubicBezTo>
                      <a:pt x="424687" y="3895135"/>
                      <a:pt x="430402" y="4073253"/>
                      <a:pt x="452310" y="4249465"/>
                    </a:cubicBezTo>
                    <a:cubicBezTo>
                      <a:pt x="487552" y="4525690"/>
                      <a:pt x="528510" y="4800963"/>
                      <a:pt x="611377" y="5068615"/>
                    </a:cubicBezTo>
                    <a:cubicBezTo>
                      <a:pt x="622807" y="5103858"/>
                      <a:pt x="639000" y="5121955"/>
                      <a:pt x="677100" y="5122908"/>
                    </a:cubicBezTo>
                    <a:cubicBezTo>
                      <a:pt x="705675" y="5123860"/>
                      <a:pt x="734250" y="5125765"/>
                      <a:pt x="761872" y="5131480"/>
                    </a:cubicBezTo>
                    <a:cubicBezTo>
                      <a:pt x="818070" y="5141958"/>
                      <a:pt x="839025" y="5164818"/>
                      <a:pt x="839977" y="5221968"/>
                    </a:cubicBezTo>
                    <a:cubicBezTo>
                      <a:pt x="841882" y="5280071"/>
                      <a:pt x="839977" y="5339125"/>
                      <a:pt x="836167" y="5398180"/>
                    </a:cubicBezTo>
                    <a:cubicBezTo>
                      <a:pt x="834262" y="5425803"/>
                      <a:pt x="839025" y="5444853"/>
                      <a:pt x="860932" y="5463903"/>
                    </a:cubicBezTo>
                    <a:cubicBezTo>
                      <a:pt x="930464" y="5522005"/>
                      <a:pt x="997139" y="5582013"/>
                      <a:pt x="1064767" y="5642021"/>
                    </a:cubicBezTo>
                    <a:cubicBezTo>
                      <a:pt x="1121917" y="5662975"/>
                      <a:pt x="1154302" y="5714410"/>
                      <a:pt x="1200022" y="5750605"/>
                    </a:cubicBezTo>
                    <a:cubicBezTo>
                      <a:pt x="1238122" y="5781085"/>
                      <a:pt x="1268602" y="5821090"/>
                      <a:pt x="1305750" y="5853475"/>
                    </a:cubicBezTo>
                    <a:cubicBezTo>
                      <a:pt x="1385759" y="5923960"/>
                      <a:pt x="1379092" y="6023021"/>
                      <a:pt x="1337182" y="6101125"/>
                    </a:cubicBezTo>
                    <a:cubicBezTo>
                      <a:pt x="1324323" y="6125414"/>
                      <a:pt x="1301285" y="6145416"/>
                      <a:pt x="1296597" y="6172786"/>
                    </a:cubicBezTo>
                    <a:lnTo>
                      <a:pt x="1298859" y="6200330"/>
                    </a:lnTo>
                    <a:lnTo>
                      <a:pt x="1307655" y="6202089"/>
                    </a:lnTo>
                    <a:cubicBezTo>
                      <a:pt x="1333373" y="6214948"/>
                      <a:pt x="1353732" y="6231022"/>
                      <a:pt x="1359894" y="6256338"/>
                    </a:cubicBezTo>
                    <a:cubicBezTo>
                      <a:pt x="1360257" y="6265762"/>
                      <a:pt x="1360619" y="6275187"/>
                      <a:pt x="1360982" y="6284611"/>
                    </a:cubicBezTo>
                    <a:lnTo>
                      <a:pt x="1367334" y="6289468"/>
                    </a:lnTo>
                    <a:cubicBezTo>
                      <a:pt x="1379390" y="6303532"/>
                      <a:pt x="1380997" y="6322820"/>
                      <a:pt x="1380997" y="6342108"/>
                    </a:cubicBezTo>
                    <a:cubicBezTo>
                      <a:pt x="1380997" y="6426881"/>
                      <a:pt x="1307654" y="6518321"/>
                      <a:pt x="1220977" y="6521178"/>
                    </a:cubicBezTo>
                    <a:lnTo>
                      <a:pt x="904747" y="6514511"/>
                    </a:lnTo>
                    <a:cubicBezTo>
                      <a:pt x="633285" y="6500223"/>
                      <a:pt x="360869" y="6507843"/>
                      <a:pt x="88454" y="6503081"/>
                    </a:cubicBezTo>
                    <a:cubicBezTo>
                      <a:pt x="69404" y="6503081"/>
                      <a:pt x="22021" y="6512043"/>
                      <a:pt x="3924" y="6503470"/>
                    </a:cubicBezTo>
                    <a:cubicBezTo>
                      <a:pt x="-8617" y="5438099"/>
                      <a:pt x="12889" y="1193528"/>
                      <a:pt x="13207" y="110853"/>
                    </a:cubicBezTo>
                    <a:cubicBezTo>
                      <a:pt x="17017" y="71800"/>
                      <a:pt x="6539" y="33700"/>
                      <a:pt x="34162" y="2268"/>
                    </a:cubicBezTo>
                    <a:close/>
                  </a:path>
                </a:pathLst>
              </a:custGeom>
              <a:solidFill>
                <a:schemeClr val="accent1"/>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62F864F-A07E-4162-91BA-32CEA9D64973}"/>
                  </a:ext>
                </a:extLst>
              </p:cNvPr>
              <p:cNvSpPr/>
              <p:nvPr/>
            </p:nvSpPr>
            <p:spPr>
              <a:xfrm>
                <a:off x="3111533" y="6332520"/>
                <a:ext cx="1360748" cy="87630"/>
              </a:xfrm>
              <a:custGeom>
                <a:avLst/>
                <a:gdLst>
                  <a:gd name="connsiteX0" fmla="*/ 32142 w 1360748"/>
                  <a:gd name="connsiteY0" fmla="*/ 0 h 87630"/>
                  <a:gd name="connsiteX1" fmla="*/ 1297062 w 1360748"/>
                  <a:gd name="connsiteY1" fmla="*/ 952 h 87630"/>
                  <a:gd name="connsiteX2" fmla="*/ 1306587 w 1360748"/>
                  <a:gd name="connsiteY2" fmla="*/ 2857 h 87630"/>
                  <a:gd name="connsiteX3" fmla="*/ 1359927 w 1360748"/>
                  <a:gd name="connsiteY3" fmla="*/ 85725 h 87630"/>
                  <a:gd name="connsiteX4" fmla="*/ 1357069 w 1360748"/>
                  <a:gd name="connsiteY4" fmla="*/ 87630 h 87630"/>
                  <a:gd name="connsiteX5" fmla="*/ 32142 w 1360748"/>
                  <a:gd name="connsiteY5" fmla="*/ 87630 h 87630"/>
                  <a:gd name="connsiteX6" fmla="*/ 0 w 1360748"/>
                  <a:gd name="connsiteY6" fmla="*/ 87630 h 87630"/>
                  <a:gd name="connsiteX7" fmla="*/ 0 w 1360748"/>
                  <a:gd name="connsiteY7" fmla="*/ 74 h 87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0748" h="87630">
                    <a:moveTo>
                      <a:pt x="32142" y="0"/>
                    </a:moveTo>
                    <a:cubicBezTo>
                      <a:pt x="454099" y="0"/>
                      <a:pt x="875104" y="952"/>
                      <a:pt x="1297062" y="952"/>
                    </a:cubicBezTo>
                    <a:cubicBezTo>
                      <a:pt x="1299919" y="952"/>
                      <a:pt x="1302777" y="1905"/>
                      <a:pt x="1306587" y="2857"/>
                    </a:cubicBezTo>
                    <a:cubicBezTo>
                      <a:pt x="1340877" y="20002"/>
                      <a:pt x="1365641" y="42863"/>
                      <a:pt x="1359927" y="85725"/>
                    </a:cubicBezTo>
                    <a:cubicBezTo>
                      <a:pt x="1359927" y="85725"/>
                      <a:pt x="1357069" y="87630"/>
                      <a:pt x="1357069" y="87630"/>
                    </a:cubicBezTo>
                    <a:cubicBezTo>
                      <a:pt x="915109" y="87630"/>
                      <a:pt x="473149" y="87630"/>
                      <a:pt x="32142" y="87630"/>
                    </a:cubicBezTo>
                    <a:lnTo>
                      <a:pt x="0" y="87630"/>
                    </a:lnTo>
                    <a:lnTo>
                      <a:pt x="0" y="74"/>
                    </a:lnTo>
                    <a:close/>
                  </a:path>
                </a:pathLst>
              </a:custGeom>
              <a:solidFill>
                <a:schemeClr val="accent1">
                  <a:lumMod val="50000"/>
                </a:schemeClr>
              </a:solidFill>
              <a:ln w="9525" cap="flat">
                <a:noFill/>
                <a:prstDash val="solid"/>
                <a:miter/>
              </a:ln>
            </p:spPr>
            <p:txBody>
              <a:bodyPr rtlCol="0" anchor="ctr"/>
              <a:lstStyle/>
              <a:p>
                <a:endParaRPr lang="en-US"/>
              </a:p>
            </p:txBody>
          </p:sp>
        </p:grpSp>
      </p:grpSp>
      <p:sp>
        <p:nvSpPr>
          <p:cNvPr id="58" name="TextBox 57">
            <a:extLst>
              <a:ext uri="{FF2B5EF4-FFF2-40B4-BE49-F238E27FC236}">
                <a16:creationId xmlns:a16="http://schemas.microsoft.com/office/drawing/2014/main" id="{592E3991-2142-4530-8E53-7611D72B9B46}"/>
              </a:ext>
            </a:extLst>
          </p:cNvPr>
          <p:cNvSpPr txBox="1"/>
          <p:nvPr/>
        </p:nvSpPr>
        <p:spPr>
          <a:xfrm flipH="1">
            <a:off x="5674658" y="248881"/>
            <a:ext cx="6270045" cy="3122714"/>
          </a:xfrm>
          <a:prstGeom prst="rect">
            <a:avLst/>
          </a:prstGeom>
          <a:noFill/>
        </p:spPr>
        <p:txBody>
          <a:bodyPr wrap="square" rtlCol="0">
            <a:spAutoFit/>
          </a:bodyPr>
          <a:lstStyle/>
          <a:p>
            <a:pPr>
              <a:lnSpc>
                <a:spcPct val="150000"/>
              </a:lnSpc>
            </a:pPr>
            <a:r>
              <a:rPr lang="en-US" sz="2400" b="1" dirty="0">
                <a:solidFill>
                  <a:srgbClr val="FF0000"/>
                </a:solidFill>
              </a:rPr>
              <a:t>What is a Team</a:t>
            </a:r>
            <a:endParaRPr lang="en-US" sz="2200" b="1" dirty="0">
              <a:solidFill>
                <a:srgbClr val="0070C0"/>
              </a:solidFill>
            </a:endParaRPr>
          </a:p>
          <a:p>
            <a:pPr>
              <a:lnSpc>
                <a:spcPct val="150000"/>
              </a:lnSpc>
            </a:pPr>
            <a:r>
              <a:rPr lang="en-US" sz="2200" b="1" dirty="0">
                <a:solidFill>
                  <a:srgbClr val="0070C0"/>
                </a:solidFill>
              </a:rPr>
              <a:t>A team is a group of individuals with different skills and tasks, who work together on a common project, service, or goal, with a meshing of functions and mutual support (Cooper &amp; Mills,2005)</a:t>
            </a:r>
          </a:p>
        </p:txBody>
      </p:sp>
      <p:sp>
        <p:nvSpPr>
          <p:cNvPr id="43" name="TextBox 42">
            <a:extLst>
              <a:ext uri="{FF2B5EF4-FFF2-40B4-BE49-F238E27FC236}">
                <a16:creationId xmlns:a16="http://schemas.microsoft.com/office/drawing/2014/main" id="{5CF5BDA4-10C7-46A6-AC30-523A3FC438AC}"/>
              </a:ext>
            </a:extLst>
          </p:cNvPr>
          <p:cNvSpPr txBox="1"/>
          <p:nvPr/>
        </p:nvSpPr>
        <p:spPr>
          <a:xfrm>
            <a:off x="298977" y="168428"/>
            <a:ext cx="4125105" cy="1200329"/>
          </a:xfrm>
          <a:prstGeom prst="rect">
            <a:avLst/>
          </a:prstGeom>
          <a:noFill/>
        </p:spPr>
        <p:txBody>
          <a:bodyPr wrap="square" rtlCol="0" anchor="ctr">
            <a:spAutoFit/>
          </a:bodyPr>
          <a:lstStyle/>
          <a:p>
            <a:r>
              <a:rPr lang="en-US" altLang="ko-KR" sz="3600" b="1" dirty="0">
                <a:solidFill>
                  <a:srgbClr val="FF0000"/>
                </a:solidFill>
                <a:latin typeface="+mj-lt"/>
                <a:cs typeface="Arial" pitchFamily="34" charset="0"/>
              </a:rPr>
              <a:t>Conceptualization of Terms</a:t>
            </a:r>
            <a:endParaRPr lang="ko-KR" altLang="en-US" sz="3600" b="1" dirty="0">
              <a:solidFill>
                <a:srgbClr val="FF0000"/>
              </a:solidFill>
              <a:latin typeface="+mj-lt"/>
              <a:cs typeface="Arial" pitchFamily="34" charset="0"/>
            </a:endParaRPr>
          </a:p>
        </p:txBody>
      </p:sp>
      <p:sp>
        <p:nvSpPr>
          <p:cNvPr id="44" name="TextBox 43">
            <a:extLst>
              <a:ext uri="{FF2B5EF4-FFF2-40B4-BE49-F238E27FC236}">
                <a16:creationId xmlns:a16="http://schemas.microsoft.com/office/drawing/2014/main" id="{592E3991-2142-4530-8E53-7611D72B9B46}"/>
              </a:ext>
            </a:extLst>
          </p:cNvPr>
          <p:cNvSpPr txBox="1"/>
          <p:nvPr/>
        </p:nvSpPr>
        <p:spPr>
          <a:xfrm flipH="1">
            <a:off x="5408117" y="3262701"/>
            <a:ext cx="5997389" cy="2614883"/>
          </a:xfrm>
          <a:prstGeom prst="rect">
            <a:avLst/>
          </a:prstGeom>
          <a:noFill/>
        </p:spPr>
        <p:txBody>
          <a:bodyPr wrap="square" rtlCol="0">
            <a:spAutoFit/>
          </a:bodyPr>
          <a:lstStyle/>
          <a:p>
            <a:pPr>
              <a:lnSpc>
                <a:spcPct val="150000"/>
              </a:lnSpc>
            </a:pPr>
            <a:r>
              <a:rPr lang="en-US" sz="2400" b="1" dirty="0">
                <a:solidFill>
                  <a:srgbClr val="FF0000"/>
                </a:solidFill>
              </a:rPr>
              <a:t>What is Work?</a:t>
            </a:r>
          </a:p>
          <a:p>
            <a:pPr>
              <a:lnSpc>
                <a:spcPct val="150000"/>
              </a:lnSpc>
            </a:pPr>
            <a:r>
              <a:rPr lang="en-US" sz="2200" b="1" dirty="0">
                <a:solidFill>
                  <a:srgbClr val="0070C0"/>
                </a:solidFill>
              </a:rPr>
              <a:t>Work is the effort or activity performed to achieve a goal or produce something.(Steadman’s medical dictionary for health professionals, 2005).</a:t>
            </a:r>
          </a:p>
        </p:txBody>
      </p:sp>
    </p:spTree>
    <p:extLst>
      <p:ext uri="{BB962C8B-B14F-4D97-AF65-F5344CB8AC3E}">
        <p14:creationId xmlns:p14="http://schemas.microsoft.com/office/powerpoint/2010/main" val="273794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8">
                                            <p:txEl>
                                              <p:pRg st="0" end="0"/>
                                            </p:txEl>
                                          </p:spTgt>
                                        </p:tgtEl>
                                        <p:attrNameLst>
                                          <p:attrName>style.visibility</p:attrName>
                                        </p:attrNameLst>
                                      </p:cBhvr>
                                      <p:to>
                                        <p:strVal val="visible"/>
                                      </p:to>
                                    </p:set>
                                    <p:anim calcmode="lin" valueType="num">
                                      <p:cBhvr additive="base">
                                        <p:cTn id="13" dur="500" fill="hold"/>
                                        <p:tgtEl>
                                          <p:spTgt spid="5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8">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8">
                                            <p:txEl>
                                              <p:pRg st="1" end="1"/>
                                            </p:txEl>
                                          </p:spTgt>
                                        </p:tgtEl>
                                        <p:attrNameLst>
                                          <p:attrName>style.visibility</p:attrName>
                                        </p:attrNameLst>
                                      </p:cBhvr>
                                      <p:to>
                                        <p:strVal val="visible"/>
                                      </p:to>
                                    </p:set>
                                    <p:anim calcmode="lin" valueType="num">
                                      <p:cBhvr additive="base">
                                        <p:cTn id="17" dur="500" fill="hold"/>
                                        <p:tgtEl>
                                          <p:spTgt spid="58">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4">
                                            <p:txEl>
                                              <p:pRg st="0" end="0"/>
                                            </p:txEl>
                                          </p:spTgt>
                                        </p:tgtEl>
                                        <p:attrNameLst>
                                          <p:attrName>style.visibility</p:attrName>
                                        </p:attrNameLst>
                                      </p:cBhvr>
                                      <p:to>
                                        <p:strVal val="visible"/>
                                      </p:to>
                                    </p:set>
                                    <p:anim calcmode="lin" valueType="num">
                                      <p:cBhvr additive="base">
                                        <p:cTn id="23" dur="500" fill="hold"/>
                                        <p:tgtEl>
                                          <p:spTgt spid="44">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4">
                                            <p:txEl>
                                              <p:pRg st="1" end="1"/>
                                            </p:txEl>
                                          </p:spTgt>
                                        </p:tgtEl>
                                        <p:attrNameLst>
                                          <p:attrName>style.visibility</p:attrName>
                                        </p:attrNameLst>
                                      </p:cBhvr>
                                      <p:to>
                                        <p:strVal val="visible"/>
                                      </p:to>
                                    </p:set>
                                    <p:anim calcmode="lin" valueType="num">
                                      <p:cBhvr additive="base">
                                        <p:cTn id="29" dur="500" fill="hold"/>
                                        <p:tgtEl>
                                          <p:spTgt spid="44">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5974486" y="1857587"/>
            <a:ext cx="6292423" cy="724247"/>
          </a:xfrm>
        </p:spPr>
        <p:txBody>
          <a:bodyPr/>
          <a:lstStyle/>
          <a:p>
            <a:r>
              <a:rPr lang="en-US" dirty="0">
                <a:solidFill>
                  <a:srgbClr val="FF0000"/>
                </a:solidFill>
              </a:rPr>
              <a:t>What is Teamwork?</a:t>
            </a:r>
          </a:p>
        </p:txBody>
      </p:sp>
      <p:sp>
        <p:nvSpPr>
          <p:cNvPr id="50" name="TextBox 49">
            <a:extLst>
              <a:ext uri="{FF2B5EF4-FFF2-40B4-BE49-F238E27FC236}">
                <a16:creationId xmlns:a16="http://schemas.microsoft.com/office/drawing/2014/main" id="{592E3991-2142-4530-8E53-7611D72B9B46}"/>
              </a:ext>
            </a:extLst>
          </p:cNvPr>
          <p:cNvSpPr txBox="1"/>
          <p:nvPr/>
        </p:nvSpPr>
        <p:spPr>
          <a:xfrm flipH="1">
            <a:off x="5974486" y="2803027"/>
            <a:ext cx="5616643" cy="2516843"/>
          </a:xfrm>
          <a:prstGeom prst="rect">
            <a:avLst/>
          </a:prstGeom>
          <a:noFill/>
        </p:spPr>
        <p:txBody>
          <a:bodyPr wrap="square" rtlCol="0">
            <a:spAutoFit/>
          </a:bodyPr>
          <a:lstStyle/>
          <a:p>
            <a:pPr>
              <a:lnSpc>
                <a:spcPct val="150000"/>
              </a:lnSpc>
            </a:pPr>
            <a:r>
              <a:rPr lang="en-US" sz="2800" b="1" dirty="0">
                <a:solidFill>
                  <a:srgbClr val="0070C0"/>
                </a:solidFill>
              </a:rPr>
              <a:t>Teamwork can be defined as work done by persons working with concerted effort as a team. </a:t>
            </a:r>
            <a:r>
              <a:rPr lang="en-US" sz="2400" dirty="0">
                <a:solidFill>
                  <a:srgbClr val="0070C0"/>
                </a:solidFill>
              </a:rPr>
              <a:t>(Oxford Dictionary of English, 2005)</a:t>
            </a:r>
            <a:endParaRPr lang="en-US" sz="2800" dirty="0">
              <a:solidFill>
                <a:srgbClr val="0070C0"/>
              </a:solidFill>
            </a:endParaRPr>
          </a:p>
        </p:txBody>
      </p:sp>
      <p:pic>
        <p:nvPicPr>
          <p:cNvPr id="21" name="Picture Placeholder 11" descr="Hands coming together in circle">
            <a:extLst>
              <a:ext uri="{FF2B5EF4-FFF2-40B4-BE49-F238E27FC236}">
                <a16:creationId xmlns:a16="http://schemas.microsoft.com/office/drawing/2014/main" id="{AA8A1CBA-9BB5-2246-9F4B-98EAD7C90158}"/>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267269" y="2581834"/>
            <a:ext cx="5200199" cy="3617603"/>
          </a:xfrm>
          <a:prstGeom prst="rect">
            <a:avLst/>
          </a:prstGeom>
        </p:spPr>
      </p:pic>
      <p:sp>
        <p:nvSpPr>
          <p:cNvPr id="5" name="TextBox 4">
            <a:extLst>
              <a:ext uri="{FF2B5EF4-FFF2-40B4-BE49-F238E27FC236}">
                <a16:creationId xmlns:a16="http://schemas.microsoft.com/office/drawing/2014/main" id="{5CF5BDA4-10C7-46A6-AC30-523A3FC438AC}"/>
              </a:ext>
            </a:extLst>
          </p:cNvPr>
          <p:cNvSpPr txBox="1"/>
          <p:nvPr/>
        </p:nvSpPr>
        <p:spPr>
          <a:xfrm>
            <a:off x="298977" y="168428"/>
            <a:ext cx="4125105" cy="1200329"/>
          </a:xfrm>
          <a:prstGeom prst="rect">
            <a:avLst/>
          </a:prstGeom>
          <a:noFill/>
        </p:spPr>
        <p:txBody>
          <a:bodyPr wrap="square" rtlCol="0" anchor="ctr">
            <a:spAutoFit/>
          </a:bodyPr>
          <a:lstStyle/>
          <a:p>
            <a:r>
              <a:rPr lang="en-US" altLang="ko-KR" sz="3600" b="1" dirty="0">
                <a:solidFill>
                  <a:srgbClr val="FF0000"/>
                </a:solidFill>
                <a:latin typeface="+mj-lt"/>
                <a:cs typeface="Arial" pitchFamily="34" charset="0"/>
              </a:rPr>
              <a:t>Conceptualization of Terms</a:t>
            </a:r>
            <a:endParaRPr lang="ko-KR" altLang="en-US" sz="3600" b="1" dirty="0">
              <a:solidFill>
                <a:srgbClr val="FF0000"/>
              </a:solidFill>
              <a:latin typeface="+mj-lt"/>
              <a:cs typeface="Arial" pitchFamily="34" charset="0"/>
            </a:endParaRPr>
          </a:p>
        </p:txBody>
      </p:sp>
    </p:spTree>
    <p:extLst>
      <p:ext uri="{BB962C8B-B14F-4D97-AF65-F5344CB8AC3E}">
        <p14:creationId xmlns:p14="http://schemas.microsoft.com/office/powerpoint/2010/main" val="2311613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0">
                                            <p:txEl>
                                              <p:pRg st="0" end="0"/>
                                            </p:txEl>
                                          </p:spTgt>
                                        </p:tgtEl>
                                        <p:attrNameLst>
                                          <p:attrName>style.visibility</p:attrName>
                                        </p:attrNameLst>
                                      </p:cBhvr>
                                      <p:to>
                                        <p:strVal val="visible"/>
                                      </p:to>
                                    </p:set>
                                    <p:anim calcmode="lin" valueType="num">
                                      <p:cBhvr additive="base">
                                        <p:cTn id="19" dur="500" fill="hold"/>
                                        <p:tgtEl>
                                          <p:spTgt spid="50">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23529" y="339509"/>
            <a:ext cx="4115735" cy="576631"/>
          </a:xfrm>
        </p:spPr>
        <p:txBody>
          <a:bodyPr/>
          <a:lstStyle/>
          <a:p>
            <a:r>
              <a:rPr lang="en-US" dirty="0">
                <a:solidFill>
                  <a:srgbClr val="FF0000"/>
                </a:solidFill>
              </a:rPr>
              <a:t>Introduction</a:t>
            </a:r>
          </a:p>
        </p:txBody>
      </p:sp>
      <p:sp>
        <p:nvSpPr>
          <p:cNvPr id="5" name="TextBox 4">
            <a:extLst>
              <a:ext uri="{FF2B5EF4-FFF2-40B4-BE49-F238E27FC236}">
                <a16:creationId xmlns:a16="http://schemas.microsoft.com/office/drawing/2014/main" id="{512C01D6-9B3F-4D2E-84DD-1C9C3942402B}"/>
              </a:ext>
            </a:extLst>
          </p:cNvPr>
          <p:cNvSpPr txBox="1"/>
          <p:nvPr/>
        </p:nvSpPr>
        <p:spPr>
          <a:xfrm>
            <a:off x="323528" y="1063756"/>
            <a:ext cx="11684695" cy="2862322"/>
          </a:xfrm>
          <a:prstGeom prst="rect">
            <a:avLst/>
          </a:prstGeom>
          <a:noFill/>
        </p:spPr>
        <p:txBody>
          <a:bodyPr wrap="square" rtlCol="0">
            <a:spAutoFit/>
          </a:bodyPr>
          <a:lstStyle/>
          <a:p>
            <a:pPr>
              <a:lnSpc>
                <a:spcPct val="150000"/>
              </a:lnSpc>
            </a:pPr>
            <a:r>
              <a:rPr lang="en-US" sz="2400" b="1" dirty="0">
                <a:solidFill>
                  <a:srgbClr val="0070C0"/>
                </a:solidFill>
              </a:rPr>
              <a:t>In a formal organization work has to be done by a group of people who possess individual skills or expertise, who are responsible for making quality decisions, who hold a common purpose and who meet together to communicate, share and consolidate knowledge from which plans are made, future decisions are influenced and actions determined (Brill, 1976).</a:t>
            </a:r>
            <a:endParaRPr lang="en-US" sz="2400" dirty="0">
              <a:solidFill>
                <a:srgbClr val="0070C0"/>
              </a:solidFill>
            </a:endParaRPr>
          </a:p>
        </p:txBody>
      </p:sp>
      <p:sp>
        <p:nvSpPr>
          <p:cNvPr id="6" name="TextBox 5">
            <a:extLst>
              <a:ext uri="{FF2B5EF4-FFF2-40B4-BE49-F238E27FC236}">
                <a16:creationId xmlns:a16="http://schemas.microsoft.com/office/drawing/2014/main" id="{512C01D6-9B3F-4D2E-84DD-1C9C3942402B}"/>
              </a:ext>
            </a:extLst>
          </p:cNvPr>
          <p:cNvSpPr txBox="1"/>
          <p:nvPr/>
        </p:nvSpPr>
        <p:spPr>
          <a:xfrm>
            <a:off x="323528" y="4073693"/>
            <a:ext cx="11451613" cy="1131848"/>
          </a:xfrm>
          <a:prstGeom prst="rect">
            <a:avLst/>
          </a:prstGeom>
          <a:noFill/>
        </p:spPr>
        <p:txBody>
          <a:bodyPr wrap="square" rtlCol="0">
            <a:spAutoFit/>
          </a:bodyPr>
          <a:lstStyle/>
          <a:p>
            <a:pPr>
              <a:lnSpc>
                <a:spcPct val="150000"/>
              </a:lnSpc>
            </a:pPr>
            <a:r>
              <a:rPr lang="en-US" sz="2400" b="1" dirty="0">
                <a:solidFill>
                  <a:srgbClr val="0070C0"/>
                </a:solidFill>
                <a:latin typeface="Arial" panose="020B0604020202020204" pitchFamily="34" charset="0"/>
                <a:ea typeface="Calibri" panose="020F0502020204030204" pitchFamily="34" charset="0"/>
                <a:cs typeface="Arial" panose="020B0604020202020204" pitchFamily="34" charset="0"/>
              </a:rPr>
              <a:t>Therefore, this presentation briefly examined the meaning of teamwork and its importance to corporate organizations.</a:t>
            </a:r>
            <a:endParaRPr lang="en-US" sz="2400" dirty="0">
              <a:solidFill>
                <a:srgbClr val="0070C0"/>
              </a:solidFill>
            </a:endParaRPr>
          </a:p>
        </p:txBody>
      </p:sp>
    </p:spTree>
    <p:extLst>
      <p:ext uri="{BB962C8B-B14F-4D97-AF65-F5344CB8AC3E}">
        <p14:creationId xmlns:p14="http://schemas.microsoft.com/office/powerpoint/2010/main" val="1125736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US" sz="4800" b="1" dirty="0">
                <a:solidFill>
                  <a:srgbClr val="FF0000"/>
                </a:solidFill>
              </a:rPr>
              <a:t>The Tuckman’s Model of Teamwork</a:t>
            </a:r>
            <a:endParaRPr lang="en-US" sz="4800" dirty="0">
              <a:solidFill>
                <a:srgbClr val="FF0000"/>
              </a:solidFill>
            </a:endParaRPr>
          </a:p>
        </p:txBody>
      </p:sp>
      <p:sp>
        <p:nvSpPr>
          <p:cNvPr id="8" name="TextBox 7">
            <a:extLst>
              <a:ext uri="{FF2B5EF4-FFF2-40B4-BE49-F238E27FC236}">
                <a16:creationId xmlns:a16="http://schemas.microsoft.com/office/drawing/2014/main" id="{B085C632-76F3-4C8D-8D4C-C4569EF9017E}"/>
              </a:ext>
            </a:extLst>
          </p:cNvPr>
          <p:cNvSpPr txBox="1"/>
          <p:nvPr/>
        </p:nvSpPr>
        <p:spPr>
          <a:xfrm>
            <a:off x="727731" y="1341309"/>
            <a:ext cx="9498417" cy="2123658"/>
          </a:xfrm>
          <a:prstGeom prst="rect">
            <a:avLst/>
          </a:prstGeom>
          <a:noFill/>
        </p:spPr>
        <p:txBody>
          <a:bodyPr wrap="square" rtlCol="0">
            <a:spAutoFit/>
          </a:bodyPr>
          <a:lstStyle/>
          <a:p>
            <a:pPr>
              <a:lnSpc>
                <a:spcPct val="150000"/>
              </a:lnSpc>
            </a:pPr>
            <a:r>
              <a:rPr lang="en-US" sz="2200" b="1" dirty="0">
                <a:solidFill>
                  <a:srgbClr val="0070C0"/>
                </a:solidFill>
              </a:rPr>
              <a:t>Bruce Tuckman conducted a study where he found out that groups evolved into teams through four common stages. </a:t>
            </a:r>
          </a:p>
          <a:p>
            <a:pPr>
              <a:lnSpc>
                <a:spcPct val="150000"/>
              </a:lnSpc>
            </a:pPr>
            <a:r>
              <a:rPr lang="en-US" sz="2200" b="1" dirty="0">
                <a:solidFill>
                  <a:srgbClr val="0070C0"/>
                </a:solidFill>
              </a:rPr>
              <a:t>He therefore developed the four stages of group development into a popular model in 1965. </a:t>
            </a:r>
            <a:endParaRPr lang="en-US" sz="2200" dirty="0">
              <a:solidFill>
                <a:srgbClr val="0070C0"/>
              </a:solidFill>
            </a:endParaRPr>
          </a:p>
        </p:txBody>
      </p:sp>
      <p:grpSp>
        <p:nvGrpSpPr>
          <p:cNvPr id="20" name="Group 19"/>
          <p:cNvGrpSpPr/>
          <p:nvPr/>
        </p:nvGrpSpPr>
        <p:grpSpPr>
          <a:xfrm>
            <a:off x="5649162" y="2229854"/>
            <a:ext cx="7008061" cy="4138236"/>
            <a:chOff x="4113658" y="1728412"/>
            <a:chExt cx="6985992" cy="4280356"/>
          </a:xfrm>
        </p:grpSpPr>
        <p:sp>
          <p:nvSpPr>
            <p:cNvPr id="3" name="Right Arrow 3">
              <a:extLst>
                <a:ext uri="{FF2B5EF4-FFF2-40B4-BE49-F238E27FC236}">
                  <a16:creationId xmlns:a16="http://schemas.microsoft.com/office/drawing/2014/main" id="{446AA08B-6D04-4E28-82F5-852E6E3F4112}"/>
                </a:ext>
              </a:extLst>
            </p:cNvPr>
            <p:cNvSpPr/>
            <p:nvPr/>
          </p:nvSpPr>
          <p:spPr>
            <a:xfrm rot="19800000">
              <a:off x="8742694" y="1728412"/>
              <a:ext cx="1946702" cy="1699968"/>
            </a:xfrm>
            <a:prstGeom prst="rightArrow">
              <a:avLst/>
            </a:prstGeom>
            <a:solidFill>
              <a:schemeClr val="bg1"/>
            </a:solidFill>
            <a:ln w="635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lumMod val="65000"/>
                    <a:lumOff val="35000"/>
                  </a:schemeClr>
                </a:solidFill>
              </a:endParaRPr>
            </a:p>
          </p:txBody>
        </p:sp>
        <p:sp>
          <p:nvSpPr>
            <p:cNvPr id="4" name="Right Arrow 4">
              <a:extLst>
                <a:ext uri="{FF2B5EF4-FFF2-40B4-BE49-F238E27FC236}">
                  <a16:creationId xmlns:a16="http://schemas.microsoft.com/office/drawing/2014/main" id="{E2B60310-B0F0-457B-9A01-0022831B98B7}"/>
                </a:ext>
              </a:extLst>
            </p:cNvPr>
            <p:cNvSpPr/>
            <p:nvPr/>
          </p:nvSpPr>
          <p:spPr>
            <a:xfrm rot="19800000">
              <a:off x="7198904" y="2586624"/>
              <a:ext cx="1946702" cy="1699968"/>
            </a:xfrm>
            <a:prstGeom prst="rightArrow">
              <a:avLst/>
            </a:prstGeom>
            <a:solidFill>
              <a:schemeClr val="bg1"/>
            </a:solidFill>
            <a:ln w="635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lumMod val="65000"/>
                    <a:lumOff val="35000"/>
                  </a:schemeClr>
                </a:solidFill>
              </a:endParaRPr>
            </a:p>
          </p:txBody>
        </p:sp>
        <p:sp>
          <p:nvSpPr>
            <p:cNvPr id="5" name="Right Arrow 5">
              <a:extLst>
                <a:ext uri="{FF2B5EF4-FFF2-40B4-BE49-F238E27FC236}">
                  <a16:creationId xmlns:a16="http://schemas.microsoft.com/office/drawing/2014/main" id="{F59B21DC-94C5-4FA1-98A2-28E0F3CED485}"/>
                </a:ext>
              </a:extLst>
            </p:cNvPr>
            <p:cNvSpPr/>
            <p:nvPr/>
          </p:nvSpPr>
          <p:spPr>
            <a:xfrm rot="19800000">
              <a:off x="5655114" y="3444836"/>
              <a:ext cx="1946702" cy="1699968"/>
            </a:xfrm>
            <a:prstGeom prst="rightArrow">
              <a:avLst/>
            </a:prstGeom>
            <a:solidFill>
              <a:schemeClr val="bg1"/>
            </a:solidFill>
            <a:ln w="635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65000"/>
                    <a:lumOff val="35000"/>
                  </a:schemeClr>
                </a:solidFill>
              </a:endParaRPr>
            </a:p>
          </p:txBody>
        </p:sp>
        <p:sp>
          <p:nvSpPr>
            <p:cNvPr id="6" name="Right Arrow 6">
              <a:extLst>
                <a:ext uri="{FF2B5EF4-FFF2-40B4-BE49-F238E27FC236}">
                  <a16:creationId xmlns:a16="http://schemas.microsoft.com/office/drawing/2014/main" id="{F9C1B286-571E-4752-BA2D-0D551122A7C1}"/>
                </a:ext>
              </a:extLst>
            </p:cNvPr>
            <p:cNvSpPr/>
            <p:nvPr/>
          </p:nvSpPr>
          <p:spPr>
            <a:xfrm rot="19800000">
              <a:off x="4113658" y="4318479"/>
              <a:ext cx="1946702" cy="1690289"/>
            </a:xfrm>
            <a:prstGeom prst="rightArrow">
              <a:avLst/>
            </a:prstGeom>
            <a:solidFill>
              <a:schemeClr val="bg1"/>
            </a:solidFill>
            <a:ln w="635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65000"/>
                    <a:lumOff val="35000"/>
                  </a:schemeClr>
                </a:solidFill>
              </a:endParaRPr>
            </a:p>
          </p:txBody>
        </p:sp>
        <p:sp>
          <p:nvSpPr>
            <p:cNvPr id="23" name="TextBox 22">
              <a:extLst>
                <a:ext uri="{FF2B5EF4-FFF2-40B4-BE49-F238E27FC236}">
                  <a16:creationId xmlns:a16="http://schemas.microsoft.com/office/drawing/2014/main" id="{8E4471E8-4F65-4D36-9FBF-4C5858F3E441}"/>
                </a:ext>
              </a:extLst>
            </p:cNvPr>
            <p:cNvSpPr txBox="1"/>
            <p:nvPr/>
          </p:nvSpPr>
          <p:spPr>
            <a:xfrm rot="19800000">
              <a:off x="4401952" y="5034932"/>
              <a:ext cx="1208361" cy="338554"/>
            </a:xfrm>
            <a:prstGeom prst="rect">
              <a:avLst/>
            </a:prstGeom>
            <a:noFill/>
          </p:spPr>
          <p:txBody>
            <a:bodyPr wrap="square" rtlCol="0">
              <a:spAutoFit/>
            </a:bodyPr>
            <a:lstStyle/>
            <a:p>
              <a:pPr algn="ctr"/>
              <a:r>
                <a:rPr lang="en-US" altLang="ko-KR" sz="1600" b="1" dirty="0">
                  <a:solidFill>
                    <a:schemeClr val="tx1">
                      <a:lumMod val="65000"/>
                      <a:lumOff val="35000"/>
                    </a:schemeClr>
                  </a:solidFill>
                  <a:cs typeface="Arial" pitchFamily="34" charset="0"/>
                </a:rPr>
                <a:t>Forming</a:t>
              </a:r>
              <a:endParaRPr lang="ko-KR" altLang="en-US" sz="1600" b="1" dirty="0">
                <a:solidFill>
                  <a:schemeClr val="tx1">
                    <a:lumMod val="65000"/>
                    <a:lumOff val="35000"/>
                  </a:schemeClr>
                </a:solidFill>
                <a:cs typeface="Arial" pitchFamily="34" charset="0"/>
              </a:endParaRPr>
            </a:p>
          </p:txBody>
        </p:sp>
        <p:sp>
          <p:nvSpPr>
            <p:cNvPr id="24" name="TextBox 23">
              <a:extLst>
                <a:ext uri="{FF2B5EF4-FFF2-40B4-BE49-F238E27FC236}">
                  <a16:creationId xmlns:a16="http://schemas.microsoft.com/office/drawing/2014/main" id="{0B824DC9-826B-48BE-B86C-ED653F073BB3}"/>
                </a:ext>
              </a:extLst>
            </p:cNvPr>
            <p:cNvSpPr txBox="1"/>
            <p:nvPr/>
          </p:nvSpPr>
          <p:spPr>
            <a:xfrm rot="19800000">
              <a:off x="6020667" y="4176719"/>
              <a:ext cx="1175695" cy="338554"/>
            </a:xfrm>
            <a:prstGeom prst="rect">
              <a:avLst/>
            </a:prstGeom>
            <a:noFill/>
          </p:spPr>
          <p:txBody>
            <a:bodyPr wrap="square" rtlCol="0">
              <a:spAutoFit/>
            </a:bodyPr>
            <a:lstStyle/>
            <a:p>
              <a:pPr algn="ctr"/>
              <a:r>
                <a:rPr lang="en-US" altLang="ko-KR" sz="1600" b="1" dirty="0">
                  <a:solidFill>
                    <a:schemeClr val="tx1">
                      <a:lumMod val="65000"/>
                      <a:lumOff val="35000"/>
                    </a:schemeClr>
                  </a:solidFill>
                  <a:cs typeface="Arial" pitchFamily="34" charset="0"/>
                </a:rPr>
                <a:t>Storming</a:t>
              </a:r>
              <a:endParaRPr lang="ko-KR" altLang="en-US" sz="1600" b="1" dirty="0">
                <a:solidFill>
                  <a:schemeClr val="tx1">
                    <a:lumMod val="65000"/>
                    <a:lumOff val="35000"/>
                  </a:schemeClr>
                </a:solidFill>
                <a:cs typeface="Arial" pitchFamily="34" charset="0"/>
              </a:endParaRPr>
            </a:p>
          </p:txBody>
        </p:sp>
        <p:sp>
          <p:nvSpPr>
            <p:cNvPr id="25" name="TextBox 24">
              <a:extLst>
                <a:ext uri="{FF2B5EF4-FFF2-40B4-BE49-F238E27FC236}">
                  <a16:creationId xmlns:a16="http://schemas.microsoft.com/office/drawing/2014/main" id="{AA7F12F7-8363-4B62-9CCC-6BDEB6901F39}"/>
                </a:ext>
              </a:extLst>
            </p:cNvPr>
            <p:cNvSpPr txBox="1"/>
            <p:nvPr/>
          </p:nvSpPr>
          <p:spPr>
            <a:xfrm rot="19800000">
              <a:off x="7606715" y="3318507"/>
              <a:ext cx="1108872" cy="338554"/>
            </a:xfrm>
            <a:prstGeom prst="rect">
              <a:avLst/>
            </a:prstGeom>
            <a:noFill/>
          </p:spPr>
          <p:txBody>
            <a:bodyPr wrap="square" rtlCol="0">
              <a:spAutoFit/>
            </a:bodyPr>
            <a:lstStyle/>
            <a:p>
              <a:pPr algn="ctr"/>
              <a:r>
                <a:rPr lang="en-US" altLang="ko-KR" sz="1600" b="1" dirty="0">
                  <a:solidFill>
                    <a:schemeClr val="tx1">
                      <a:lumMod val="65000"/>
                      <a:lumOff val="35000"/>
                    </a:schemeClr>
                  </a:solidFill>
                  <a:cs typeface="Arial" pitchFamily="34" charset="0"/>
                </a:rPr>
                <a:t>Norming</a:t>
              </a:r>
              <a:endParaRPr lang="ko-KR" altLang="en-US" sz="1600" b="1" dirty="0">
                <a:solidFill>
                  <a:schemeClr val="tx1">
                    <a:lumMod val="65000"/>
                    <a:lumOff val="35000"/>
                  </a:schemeClr>
                </a:solidFill>
                <a:cs typeface="Arial" pitchFamily="34" charset="0"/>
              </a:endParaRPr>
            </a:p>
          </p:txBody>
        </p:sp>
        <p:sp>
          <p:nvSpPr>
            <p:cNvPr id="26" name="TextBox 25">
              <a:extLst>
                <a:ext uri="{FF2B5EF4-FFF2-40B4-BE49-F238E27FC236}">
                  <a16:creationId xmlns:a16="http://schemas.microsoft.com/office/drawing/2014/main" id="{F6C4C033-A1A1-4E58-8461-B77F544BE596}"/>
                </a:ext>
              </a:extLst>
            </p:cNvPr>
            <p:cNvSpPr txBox="1"/>
            <p:nvPr/>
          </p:nvSpPr>
          <p:spPr>
            <a:xfrm rot="19800000">
              <a:off x="9118929" y="2356989"/>
              <a:ext cx="1308665" cy="350181"/>
            </a:xfrm>
            <a:prstGeom prst="rect">
              <a:avLst/>
            </a:prstGeom>
            <a:noFill/>
          </p:spPr>
          <p:txBody>
            <a:bodyPr wrap="square" rtlCol="0">
              <a:spAutoFit/>
            </a:bodyPr>
            <a:lstStyle/>
            <a:p>
              <a:pPr algn="ctr"/>
              <a:r>
                <a:rPr lang="en-US" altLang="ko-KR" sz="1600" b="1" dirty="0">
                  <a:solidFill>
                    <a:schemeClr val="tx1">
                      <a:lumMod val="65000"/>
                      <a:lumOff val="35000"/>
                    </a:schemeClr>
                  </a:solidFill>
                  <a:cs typeface="Arial" pitchFamily="34" charset="0"/>
                </a:rPr>
                <a:t>Performing</a:t>
              </a:r>
              <a:endParaRPr lang="ko-KR" altLang="en-US" sz="1600" b="1" dirty="0">
                <a:solidFill>
                  <a:schemeClr val="tx1">
                    <a:lumMod val="65000"/>
                    <a:lumOff val="35000"/>
                  </a:schemeClr>
                </a:solidFill>
                <a:cs typeface="Arial" pitchFamily="34" charset="0"/>
              </a:endParaRPr>
            </a:p>
          </p:txBody>
        </p:sp>
        <p:sp>
          <p:nvSpPr>
            <p:cNvPr id="31" name="Rectangle 16">
              <a:extLst>
                <a:ext uri="{FF2B5EF4-FFF2-40B4-BE49-F238E27FC236}">
                  <a16:creationId xmlns:a16="http://schemas.microsoft.com/office/drawing/2014/main" id="{80BE2EA1-DDEB-4BE5-9BC1-5C4084B3C001}"/>
                </a:ext>
              </a:extLst>
            </p:cNvPr>
            <p:cNvSpPr/>
            <p:nvPr/>
          </p:nvSpPr>
          <p:spPr>
            <a:xfrm rot="2700000">
              <a:off x="7738724" y="4544367"/>
              <a:ext cx="235554" cy="422304"/>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2" name="Frame 17">
              <a:extLst>
                <a:ext uri="{FF2B5EF4-FFF2-40B4-BE49-F238E27FC236}">
                  <a16:creationId xmlns:a16="http://schemas.microsoft.com/office/drawing/2014/main" id="{213BB753-608D-420A-B1ED-FE37B2343949}"/>
                </a:ext>
              </a:extLst>
            </p:cNvPr>
            <p:cNvSpPr/>
            <p:nvPr/>
          </p:nvSpPr>
          <p:spPr>
            <a:xfrm>
              <a:off x="6150746" y="5493680"/>
              <a:ext cx="318434" cy="318434"/>
            </a:xfrm>
            <a:custGeom>
              <a:avLst/>
              <a:gdLst/>
              <a:ahLst/>
              <a:cxnLst/>
              <a:rect l="l" t="t" r="r" b="b"/>
              <a:pathLst>
                <a:path w="3240000" h="3240000">
                  <a:moveTo>
                    <a:pt x="415456" y="380544"/>
                  </a:moveTo>
                  <a:lnTo>
                    <a:pt x="415456" y="385333"/>
                  </a:lnTo>
                  <a:lnTo>
                    <a:pt x="385333" y="385333"/>
                  </a:lnTo>
                  <a:lnTo>
                    <a:pt x="385333" y="2854667"/>
                  </a:lnTo>
                  <a:lnTo>
                    <a:pt x="1529120" y="2854667"/>
                  </a:lnTo>
                  <a:cubicBezTo>
                    <a:pt x="1267123" y="2430711"/>
                    <a:pt x="997530" y="1721825"/>
                    <a:pt x="436017" y="1672600"/>
                  </a:cubicBezTo>
                  <a:lnTo>
                    <a:pt x="600235" y="1185112"/>
                  </a:lnTo>
                  <a:cubicBezTo>
                    <a:pt x="1132790" y="1359573"/>
                    <a:pt x="1278822" y="1550851"/>
                    <a:pt x="1544730" y="1923929"/>
                  </a:cubicBezTo>
                  <a:cubicBezTo>
                    <a:pt x="1789452" y="1379400"/>
                    <a:pt x="1927092" y="1088696"/>
                    <a:pt x="2233403" y="596568"/>
                  </a:cubicBezTo>
                  <a:lnTo>
                    <a:pt x="2770666" y="596568"/>
                  </a:lnTo>
                  <a:cubicBezTo>
                    <a:pt x="2331495" y="1220469"/>
                    <a:pt x="1907612" y="2113878"/>
                    <a:pt x="1578489" y="2854667"/>
                  </a:cubicBezTo>
                  <a:lnTo>
                    <a:pt x="2854667" y="2854667"/>
                  </a:lnTo>
                  <a:lnTo>
                    <a:pt x="2854667" y="596568"/>
                  </a:lnTo>
                  <a:lnTo>
                    <a:pt x="2858395" y="596568"/>
                  </a:lnTo>
                  <a:lnTo>
                    <a:pt x="2858395" y="380544"/>
                  </a:lnTo>
                  <a:close/>
                  <a:moveTo>
                    <a:pt x="0" y="0"/>
                  </a:moveTo>
                  <a:lnTo>
                    <a:pt x="3240000" y="0"/>
                  </a:lnTo>
                  <a:lnTo>
                    <a:pt x="3240000" y="3240000"/>
                  </a:lnTo>
                  <a:lnTo>
                    <a:pt x="0" y="3240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33" name="Oval 7">
              <a:extLst>
                <a:ext uri="{FF2B5EF4-FFF2-40B4-BE49-F238E27FC236}">
                  <a16:creationId xmlns:a16="http://schemas.microsoft.com/office/drawing/2014/main" id="{FFD6E42A-D233-424C-8954-14590E0991EA}"/>
                </a:ext>
              </a:extLst>
            </p:cNvPr>
            <p:cNvSpPr/>
            <p:nvPr/>
          </p:nvSpPr>
          <p:spPr>
            <a:xfrm>
              <a:off x="10779628" y="2750324"/>
              <a:ext cx="320022" cy="320022"/>
            </a:xfrm>
            <a:custGeom>
              <a:avLst/>
              <a:gdLst/>
              <a:ahLst/>
              <a:cxnLst/>
              <a:rect l="l" t="t" r="r" b="b"/>
              <a:pathLst>
                <a:path w="3240000" h="3240000">
                  <a:moveTo>
                    <a:pt x="1415334" y="1947658"/>
                  </a:moveTo>
                  <a:lnTo>
                    <a:pt x="838053" y="2871852"/>
                  </a:lnTo>
                  <a:cubicBezTo>
                    <a:pt x="1312591" y="3168264"/>
                    <a:pt x="1913932" y="3170879"/>
                    <a:pt x="2391030" y="2878606"/>
                  </a:cubicBezTo>
                  <a:lnTo>
                    <a:pt x="1821709" y="1949263"/>
                  </a:lnTo>
                  <a:cubicBezTo>
                    <a:pt x="1763478" y="1986502"/>
                    <a:pt x="1694174" y="2007350"/>
                    <a:pt x="1620000" y="2007350"/>
                  </a:cubicBezTo>
                  <a:cubicBezTo>
                    <a:pt x="1544621" y="2007350"/>
                    <a:pt x="1474270" y="1985818"/>
                    <a:pt x="1415334" y="1947658"/>
                  </a:cubicBezTo>
                  <a:close/>
                  <a:moveTo>
                    <a:pt x="1620001" y="1350973"/>
                  </a:moveTo>
                  <a:cubicBezTo>
                    <a:pt x="1471421" y="1350973"/>
                    <a:pt x="1350973" y="1471421"/>
                    <a:pt x="1350973" y="1620001"/>
                  </a:cubicBezTo>
                  <a:cubicBezTo>
                    <a:pt x="1350973" y="1768581"/>
                    <a:pt x="1471421" y="1889029"/>
                    <a:pt x="1620001" y="1889029"/>
                  </a:cubicBezTo>
                  <a:cubicBezTo>
                    <a:pt x="1768581" y="1889029"/>
                    <a:pt x="1889029" y="1768581"/>
                    <a:pt x="1889029" y="1620001"/>
                  </a:cubicBezTo>
                  <a:cubicBezTo>
                    <a:pt x="1889029" y="1471421"/>
                    <a:pt x="1768581" y="1350973"/>
                    <a:pt x="1620001" y="1350973"/>
                  </a:cubicBezTo>
                  <a:close/>
                  <a:moveTo>
                    <a:pt x="2324470" y="322965"/>
                  </a:moveTo>
                  <a:lnTo>
                    <a:pt x="1804044" y="1281148"/>
                  </a:lnTo>
                  <a:cubicBezTo>
                    <a:pt x="1925507" y="1345192"/>
                    <a:pt x="2007350" y="1473038"/>
                    <a:pt x="2007350" y="1620000"/>
                  </a:cubicBezTo>
                  <a:lnTo>
                    <a:pt x="2005998" y="1633413"/>
                  </a:lnTo>
                  <a:lnTo>
                    <a:pt x="3095109" y="1671260"/>
                  </a:lnTo>
                  <a:cubicBezTo>
                    <a:pt x="3114541" y="1112092"/>
                    <a:pt x="2816135" y="590008"/>
                    <a:pt x="2324470" y="322965"/>
                  </a:cubicBezTo>
                  <a:close/>
                  <a:moveTo>
                    <a:pt x="926838" y="316888"/>
                  </a:moveTo>
                  <a:cubicBezTo>
                    <a:pt x="432869" y="579644"/>
                    <a:pt x="129933" y="1099113"/>
                    <a:pt x="144500" y="1658429"/>
                  </a:cubicBezTo>
                  <a:lnTo>
                    <a:pt x="1233664" y="1630062"/>
                  </a:lnTo>
                  <a:cubicBezTo>
                    <a:pt x="1232693" y="1626734"/>
                    <a:pt x="1232650" y="1623372"/>
                    <a:pt x="1232650" y="1620000"/>
                  </a:cubicBezTo>
                  <a:cubicBezTo>
                    <a:pt x="1232650" y="1471836"/>
                    <a:pt x="1315838" y="1343102"/>
                    <a:pt x="1438904" y="1279548"/>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4" name="Rectangle 36">
              <a:extLst>
                <a:ext uri="{FF2B5EF4-FFF2-40B4-BE49-F238E27FC236}">
                  <a16:creationId xmlns:a16="http://schemas.microsoft.com/office/drawing/2014/main" id="{BE218713-94BB-4064-8F56-2D372050A949}"/>
                </a:ext>
              </a:extLst>
            </p:cNvPr>
            <p:cNvSpPr/>
            <p:nvPr/>
          </p:nvSpPr>
          <p:spPr>
            <a:xfrm>
              <a:off x="9236442" y="3694608"/>
              <a:ext cx="323602" cy="270505"/>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sp>
        <p:nvSpPr>
          <p:cNvPr id="17" name="TextBox 16">
            <a:extLst>
              <a:ext uri="{FF2B5EF4-FFF2-40B4-BE49-F238E27FC236}">
                <a16:creationId xmlns:a16="http://schemas.microsoft.com/office/drawing/2014/main" id="{B085C632-76F3-4C8D-8D4C-C4569EF9017E}"/>
              </a:ext>
            </a:extLst>
          </p:cNvPr>
          <p:cNvSpPr txBox="1"/>
          <p:nvPr/>
        </p:nvSpPr>
        <p:spPr>
          <a:xfrm>
            <a:off x="729648" y="3610412"/>
            <a:ext cx="5286249" cy="2631490"/>
          </a:xfrm>
          <a:prstGeom prst="rect">
            <a:avLst/>
          </a:prstGeom>
          <a:noFill/>
        </p:spPr>
        <p:txBody>
          <a:bodyPr wrap="square" rtlCol="0">
            <a:spAutoFit/>
          </a:bodyPr>
          <a:lstStyle/>
          <a:p>
            <a:pPr>
              <a:lnSpc>
                <a:spcPct val="150000"/>
              </a:lnSpc>
            </a:pPr>
            <a:r>
              <a:rPr lang="en-US" sz="2200" b="1" dirty="0">
                <a:solidFill>
                  <a:srgbClr val="0070C0"/>
                </a:solidFill>
              </a:rPr>
              <a:t>The point in his theory is that teams grow through clearly defined stages from their creation as a group of individuals to a cohesive, task-focused teams (Tuckman, 1965)</a:t>
            </a:r>
            <a:endParaRPr lang="en-US" sz="2200" dirty="0">
              <a:solidFill>
                <a:srgbClr val="0070C0"/>
              </a:solidFill>
            </a:endParaRPr>
          </a:p>
        </p:txBody>
      </p:sp>
    </p:spTree>
    <p:extLst>
      <p:ext uri="{BB962C8B-B14F-4D97-AF65-F5344CB8AC3E}">
        <p14:creationId xmlns:p14="http://schemas.microsoft.com/office/powerpoint/2010/main" val="18473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ppt_x"/>
                                          </p:val>
                                        </p:tav>
                                        <p:tav tm="100000">
                                          <p:val>
                                            <p:strVal val="#ppt_x"/>
                                          </p:val>
                                        </p:tav>
                                      </p:tavLst>
                                    </p:anim>
                                    <p:anim calcmode="lin" valueType="num">
                                      <p:cBhvr additive="base">
                                        <p:cTn id="2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8" grpId="0"/>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23529" y="0"/>
            <a:ext cx="11573197" cy="1443790"/>
          </a:xfrm>
        </p:spPr>
        <p:txBody>
          <a:bodyPr/>
          <a:lstStyle/>
          <a:p>
            <a:r>
              <a:rPr lang="en-US" dirty="0">
                <a:solidFill>
                  <a:srgbClr val="FF0000"/>
                </a:solidFill>
              </a:rPr>
              <a:t>The 4 Stages of Tuckman’s Teamwork Theory</a:t>
            </a:r>
          </a:p>
        </p:txBody>
      </p:sp>
      <p:pic>
        <p:nvPicPr>
          <p:cNvPr id="17" name="Picture 16"/>
          <p:cNvPicPr/>
          <p:nvPr/>
        </p:nvPicPr>
        <p:blipFill rotWithShape="1">
          <a:blip r:embed="rId2"/>
          <a:srcRect l="25169" t="27736"/>
          <a:stretch/>
        </p:blipFill>
        <p:spPr>
          <a:xfrm>
            <a:off x="190545" y="1443790"/>
            <a:ext cx="7668216" cy="4867894"/>
          </a:xfrm>
          <a:prstGeom prst="rect">
            <a:avLst/>
          </a:prstGeom>
        </p:spPr>
      </p:pic>
      <p:sp>
        <p:nvSpPr>
          <p:cNvPr id="7" name="Rectangle 6"/>
          <p:cNvSpPr/>
          <p:nvPr/>
        </p:nvSpPr>
        <p:spPr>
          <a:xfrm>
            <a:off x="5903493" y="5922988"/>
            <a:ext cx="6529137" cy="388696"/>
          </a:xfrm>
          <a:prstGeom prst="rect">
            <a:avLst/>
          </a:prstGeom>
        </p:spPr>
        <p:txBody>
          <a:bodyPr wrap="square">
            <a:spAutoFit/>
          </a:bodyPr>
          <a:lstStyle/>
          <a:p>
            <a:pPr marL="1371600" marR="0" indent="457200">
              <a:lnSpc>
                <a:spcPct val="107000"/>
              </a:lnSpc>
              <a:spcBef>
                <a:spcPts val="0"/>
              </a:spcBef>
              <a:spcAft>
                <a:spcPts val="800"/>
              </a:spcAft>
            </a:pPr>
            <a:r>
              <a:rPr lang="en-US" i="1" dirty="0">
                <a:latin typeface="Calibri" panose="020F0502020204030204" pitchFamily="34" charset="0"/>
                <a:ea typeface="Calibri" panose="020F0502020204030204" pitchFamily="34" charset="0"/>
                <a:cs typeface="Times New Roman" panose="02020603050405020304" pitchFamily="18" charset="0"/>
              </a:rPr>
              <a:t>Source: Phil Higson &amp; Anthony </a:t>
            </a:r>
            <a:r>
              <a:rPr lang="en-US" i="1" dirty="0" err="1">
                <a:latin typeface="Calibri" panose="020F0502020204030204" pitchFamily="34" charset="0"/>
                <a:ea typeface="Calibri" panose="020F0502020204030204" pitchFamily="34" charset="0"/>
                <a:cs typeface="Times New Roman" panose="02020603050405020304" pitchFamily="18" charset="0"/>
              </a:rPr>
              <a:t>Sturgess</a:t>
            </a:r>
            <a:r>
              <a:rPr lang="en-US" i="1" dirty="0">
                <a:latin typeface="Calibri" panose="020F0502020204030204" pitchFamily="34" charset="0"/>
                <a:ea typeface="Calibri" panose="020F0502020204030204" pitchFamily="34" charset="0"/>
                <a:cs typeface="Times New Roman" panose="02020603050405020304" pitchFamily="18" charset="0"/>
              </a:rPr>
              <a:t>, (2021)</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19221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ppt_x"/>
                                          </p:val>
                                        </p:tav>
                                        <p:tav tm="100000">
                                          <p:val>
                                            <p:strVal val="#ppt_x"/>
                                          </p:val>
                                        </p:tav>
                                      </p:tavLst>
                                    </p:anim>
                                    <p:anim calcmode="lin" valueType="num">
                                      <p:cBhvr additive="base">
                                        <p:cTn id="1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US" dirty="0">
                <a:solidFill>
                  <a:srgbClr val="FF0000"/>
                </a:solidFill>
              </a:rPr>
              <a:t>Bruce Tuckman’s Theory</a:t>
            </a:r>
          </a:p>
        </p:txBody>
      </p:sp>
      <p:sp>
        <p:nvSpPr>
          <p:cNvPr id="8" name="TextBox 7">
            <a:extLst>
              <a:ext uri="{FF2B5EF4-FFF2-40B4-BE49-F238E27FC236}">
                <a16:creationId xmlns:a16="http://schemas.microsoft.com/office/drawing/2014/main" id="{B085C632-76F3-4C8D-8D4C-C4569EF9017E}"/>
              </a:ext>
            </a:extLst>
          </p:cNvPr>
          <p:cNvSpPr txBox="1"/>
          <p:nvPr/>
        </p:nvSpPr>
        <p:spPr>
          <a:xfrm>
            <a:off x="915694" y="1542630"/>
            <a:ext cx="10780295" cy="4524315"/>
          </a:xfrm>
          <a:prstGeom prst="rect">
            <a:avLst/>
          </a:prstGeom>
          <a:noFill/>
        </p:spPr>
        <p:txBody>
          <a:bodyPr wrap="square" rtlCol="0">
            <a:spAutoFit/>
          </a:bodyPr>
          <a:lstStyle/>
          <a:p>
            <a:pPr>
              <a:lnSpc>
                <a:spcPct val="150000"/>
              </a:lnSpc>
            </a:pPr>
            <a:r>
              <a:rPr lang="en-US" sz="2400" b="1" dirty="0">
                <a:solidFill>
                  <a:srgbClr val="0070C0"/>
                </a:solidFill>
              </a:rPr>
              <a:t>A fifth adjourning stage was added in 1977 after the model was reviewed (Tuckman and Jensen 1977). </a:t>
            </a:r>
          </a:p>
          <a:p>
            <a:pPr>
              <a:lnSpc>
                <a:spcPct val="150000"/>
              </a:lnSpc>
            </a:pPr>
            <a:endParaRPr lang="en-US" sz="2400" b="1" dirty="0"/>
          </a:p>
          <a:p>
            <a:pPr>
              <a:lnSpc>
                <a:spcPct val="150000"/>
              </a:lnSpc>
            </a:pPr>
            <a:r>
              <a:rPr lang="en-US" sz="2400" b="1" dirty="0">
                <a:solidFill>
                  <a:srgbClr val="0070C0"/>
                </a:solidFill>
              </a:rPr>
              <a:t>However, the model was criticized that its insufficiently rigorous in its psychological underpinning of shift between development stage and the lack of specificity of the determinants of the rate of movement through these stages (Levine and Moreland, 1998).</a:t>
            </a:r>
            <a:endParaRPr lang="en-US" sz="2400" dirty="0">
              <a:solidFill>
                <a:srgbClr val="0070C0"/>
              </a:solidFill>
            </a:endParaRPr>
          </a:p>
          <a:p>
            <a:pPr>
              <a:lnSpc>
                <a:spcPct val="150000"/>
              </a:lnSpc>
            </a:pPr>
            <a:endParaRPr lang="en-US" sz="2400" b="1" dirty="0"/>
          </a:p>
        </p:txBody>
      </p:sp>
    </p:spTree>
    <p:extLst>
      <p:ext uri="{BB962C8B-B14F-4D97-AF65-F5344CB8AC3E}">
        <p14:creationId xmlns:p14="http://schemas.microsoft.com/office/powerpoint/2010/main" val="4173494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18821" y="157567"/>
            <a:ext cx="11573197" cy="1389372"/>
          </a:xfrm>
        </p:spPr>
        <p:txBody>
          <a:bodyPr/>
          <a:lstStyle/>
          <a:p>
            <a:r>
              <a:rPr lang="en-US" dirty="0"/>
              <a:t>Five stages of Tuckman’s theory of group development</a:t>
            </a:r>
          </a:p>
        </p:txBody>
      </p:sp>
      <p:sp>
        <p:nvSpPr>
          <p:cNvPr id="8" name="TextBox 7">
            <a:extLst>
              <a:ext uri="{FF2B5EF4-FFF2-40B4-BE49-F238E27FC236}">
                <a16:creationId xmlns:a16="http://schemas.microsoft.com/office/drawing/2014/main" id="{7E18EC50-CDDC-4F9E-8468-4E38EDA6F5F1}"/>
              </a:ext>
            </a:extLst>
          </p:cNvPr>
          <p:cNvSpPr txBox="1"/>
          <p:nvPr/>
        </p:nvSpPr>
        <p:spPr>
          <a:xfrm>
            <a:off x="330713" y="3272078"/>
            <a:ext cx="1727719" cy="3046988"/>
          </a:xfrm>
          <a:prstGeom prst="rect">
            <a:avLst/>
          </a:prstGeom>
          <a:noFill/>
        </p:spPr>
        <p:txBody>
          <a:bodyPr wrap="square" rtlCol="0">
            <a:spAutoFit/>
          </a:bodyPr>
          <a:lstStyle/>
          <a:p>
            <a:pPr marL="171450" lvl="0" indent="-171450">
              <a:buFont typeface="Arial" panose="020B0604020202020204" pitchFamily="34" charset="0"/>
              <a:buChar char="•"/>
            </a:pPr>
            <a:r>
              <a:rPr lang="en-US" sz="1200" dirty="0"/>
              <a:t>high dependence on the leader for guidance and direction</a:t>
            </a:r>
          </a:p>
          <a:p>
            <a:pPr marL="171450" lvl="0" indent="-171450">
              <a:buFont typeface="Arial" panose="020B0604020202020204" pitchFamily="34" charset="0"/>
              <a:buChar char="•"/>
            </a:pPr>
            <a:r>
              <a:rPr lang="en-US" sz="1200" dirty="0"/>
              <a:t>individual roles and responsibility unclear</a:t>
            </a:r>
          </a:p>
          <a:p>
            <a:pPr marL="171450" lvl="0" indent="-171450">
              <a:buFont typeface="Arial" panose="020B0604020202020204" pitchFamily="34" charset="0"/>
              <a:buChar char="•"/>
            </a:pPr>
            <a:r>
              <a:rPr lang="en-US" sz="1200" dirty="0"/>
              <a:t>little agreement on team objectives other than those received from the leader</a:t>
            </a:r>
          </a:p>
          <a:p>
            <a:pPr marL="171450" lvl="0" indent="-171450">
              <a:buFont typeface="Arial" panose="020B0604020202020204" pitchFamily="34" charset="0"/>
              <a:buChar char="•"/>
            </a:pPr>
            <a:r>
              <a:rPr lang="en-US" sz="1200" dirty="0"/>
              <a:t>members test the tolerance of the system and the leader</a:t>
            </a:r>
          </a:p>
        </p:txBody>
      </p:sp>
      <p:sp>
        <p:nvSpPr>
          <p:cNvPr id="19" name="Chevron 3">
            <a:extLst>
              <a:ext uri="{FF2B5EF4-FFF2-40B4-BE49-F238E27FC236}">
                <a16:creationId xmlns:a16="http://schemas.microsoft.com/office/drawing/2014/main" id="{70539D89-1B7B-4666-B6E2-693F5F795FF2}"/>
              </a:ext>
            </a:extLst>
          </p:cNvPr>
          <p:cNvSpPr/>
          <p:nvPr/>
        </p:nvSpPr>
        <p:spPr>
          <a:xfrm>
            <a:off x="193608" y="1600316"/>
            <a:ext cx="2112388" cy="540000"/>
          </a:xfrm>
          <a:prstGeom prst="chevr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grpSp>
        <p:nvGrpSpPr>
          <p:cNvPr id="39" name="Group 38"/>
          <p:cNvGrpSpPr/>
          <p:nvPr/>
        </p:nvGrpSpPr>
        <p:grpSpPr>
          <a:xfrm>
            <a:off x="193608" y="1731820"/>
            <a:ext cx="2025284" cy="4587246"/>
            <a:chOff x="2139166" y="1913296"/>
            <a:chExt cx="2025284" cy="4587246"/>
          </a:xfrm>
        </p:grpSpPr>
        <p:sp>
          <p:nvSpPr>
            <p:cNvPr id="5" name="Rectangle 4">
              <a:extLst>
                <a:ext uri="{FF2B5EF4-FFF2-40B4-BE49-F238E27FC236}">
                  <a16:creationId xmlns:a16="http://schemas.microsoft.com/office/drawing/2014/main" id="{27716D06-4655-469F-AC1E-F8B5F0231F79}"/>
                </a:ext>
              </a:extLst>
            </p:cNvPr>
            <p:cNvSpPr/>
            <p:nvPr/>
          </p:nvSpPr>
          <p:spPr>
            <a:xfrm>
              <a:off x="2139166" y="3337091"/>
              <a:ext cx="2025284" cy="3163451"/>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cxnSp>
          <p:nvCxnSpPr>
            <p:cNvPr id="10" name="Straight Arrow Connector 9">
              <a:extLst>
                <a:ext uri="{FF2B5EF4-FFF2-40B4-BE49-F238E27FC236}">
                  <a16:creationId xmlns:a16="http://schemas.microsoft.com/office/drawing/2014/main" id="{79A05B29-AA8A-4157-AD4A-C60125EB7AFD}"/>
                </a:ext>
              </a:extLst>
            </p:cNvPr>
            <p:cNvCxnSpPr>
              <a:cxnSpLocks/>
              <a:endCxn id="5" idx="0"/>
            </p:cNvCxnSpPr>
            <p:nvPr/>
          </p:nvCxnSpPr>
          <p:spPr>
            <a:xfrm flipH="1">
              <a:off x="3151808" y="2321794"/>
              <a:ext cx="36868" cy="1015297"/>
            </a:xfrm>
            <a:prstGeom prst="straightConnector1">
              <a:avLst/>
            </a:prstGeom>
            <a:ln w="25400">
              <a:solidFill>
                <a:schemeClr val="accent1"/>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E2334FFD-330F-4C50-9CEC-85FF4ECE3DF8}"/>
                </a:ext>
              </a:extLst>
            </p:cNvPr>
            <p:cNvSpPr txBox="1"/>
            <p:nvPr/>
          </p:nvSpPr>
          <p:spPr>
            <a:xfrm>
              <a:off x="2474598" y="3513102"/>
              <a:ext cx="1441527" cy="276999"/>
            </a:xfrm>
            <a:prstGeom prst="rect">
              <a:avLst/>
            </a:prstGeom>
            <a:noFill/>
          </p:spPr>
          <p:txBody>
            <a:bodyPr wrap="square" rtlCol="0">
              <a:spAutoFit/>
            </a:bodyPr>
            <a:lstStyle/>
            <a:p>
              <a:endParaRPr lang="ko-KR" altLang="en-US" sz="1200" dirty="0">
                <a:solidFill>
                  <a:schemeClr val="tx1">
                    <a:lumMod val="75000"/>
                    <a:lumOff val="25000"/>
                  </a:schemeClr>
                </a:solidFill>
                <a:cs typeface="Arial" pitchFamily="34" charset="0"/>
              </a:endParaRPr>
            </a:p>
          </p:txBody>
        </p:sp>
        <p:sp>
          <p:nvSpPr>
            <p:cNvPr id="24" name="Rectangle: Rounded Corners 23">
              <a:extLst>
                <a:ext uri="{FF2B5EF4-FFF2-40B4-BE49-F238E27FC236}">
                  <a16:creationId xmlns:a16="http://schemas.microsoft.com/office/drawing/2014/main" id="{EC14CAFD-A87C-40B7-BF1B-D159D490E3A9}"/>
                </a:ext>
              </a:extLst>
            </p:cNvPr>
            <p:cNvSpPr/>
            <p:nvPr/>
          </p:nvSpPr>
          <p:spPr>
            <a:xfrm>
              <a:off x="2871360" y="2470938"/>
              <a:ext cx="648000" cy="648000"/>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9" name="TextBox 28">
              <a:extLst>
                <a:ext uri="{FF2B5EF4-FFF2-40B4-BE49-F238E27FC236}">
                  <a16:creationId xmlns:a16="http://schemas.microsoft.com/office/drawing/2014/main" id="{9EEDD2BE-08B6-45AC-9542-642DEA8AABAC}"/>
                </a:ext>
              </a:extLst>
            </p:cNvPr>
            <p:cNvSpPr txBox="1"/>
            <p:nvPr/>
          </p:nvSpPr>
          <p:spPr>
            <a:xfrm>
              <a:off x="2507187" y="1913296"/>
              <a:ext cx="1376349" cy="307777"/>
            </a:xfrm>
            <a:prstGeom prst="rect">
              <a:avLst/>
            </a:prstGeom>
            <a:noFill/>
          </p:spPr>
          <p:txBody>
            <a:bodyPr wrap="square" rtlCol="0">
              <a:spAutoFit/>
            </a:bodyPr>
            <a:lstStyle/>
            <a:p>
              <a:pPr algn="ctr"/>
              <a:r>
                <a:rPr lang="en-US" altLang="ko-KR" sz="1400" b="1" dirty="0">
                  <a:solidFill>
                    <a:schemeClr val="bg1"/>
                  </a:solidFill>
                  <a:cs typeface="Arial" pitchFamily="34" charset="0"/>
                </a:rPr>
                <a:t>Forming</a:t>
              </a:r>
              <a:endParaRPr lang="ko-KR" altLang="en-US" sz="1400" b="1" dirty="0">
                <a:solidFill>
                  <a:schemeClr val="bg1"/>
                </a:solidFill>
                <a:cs typeface="Arial" pitchFamily="34" charset="0"/>
              </a:endParaRPr>
            </a:p>
          </p:txBody>
        </p:sp>
        <p:sp>
          <p:nvSpPr>
            <p:cNvPr id="33" name="Parallelogram 15">
              <a:extLst>
                <a:ext uri="{FF2B5EF4-FFF2-40B4-BE49-F238E27FC236}">
                  <a16:creationId xmlns:a16="http://schemas.microsoft.com/office/drawing/2014/main" id="{9F7B171B-9820-4E78-966F-86EA7EA96829}"/>
                </a:ext>
              </a:extLst>
            </p:cNvPr>
            <p:cNvSpPr/>
            <p:nvPr/>
          </p:nvSpPr>
          <p:spPr>
            <a:xfrm flipH="1">
              <a:off x="3007412" y="2606915"/>
              <a:ext cx="400895" cy="400895"/>
            </a:xfrm>
            <a:custGeom>
              <a:avLst/>
              <a:gdLst/>
              <a:ahLst/>
              <a:cxnLst/>
              <a:rect l="l" t="t" r="r" b="b"/>
              <a:pathLst>
                <a:path w="3242753" h="3227814">
                  <a:moveTo>
                    <a:pt x="1621376" y="1043635"/>
                  </a:moveTo>
                  <a:cubicBezTo>
                    <a:pt x="1557188" y="1043635"/>
                    <a:pt x="1505154" y="1095669"/>
                    <a:pt x="1505154" y="1159857"/>
                  </a:cubicBezTo>
                  <a:lnTo>
                    <a:pt x="1505154" y="1625483"/>
                  </a:lnTo>
                  <a:lnTo>
                    <a:pt x="1033577" y="1625483"/>
                  </a:lnTo>
                  <a:cubicBezTo>
                    <a:pt x="969389" y="1625483"/>
                    <a:pt x="917355" y="1677517"/>
                    <a:pt x="917355" y="1741705"/>
                  </a:cubicBezTo>
                  <a:cubicBezTo>
                    <a:pt x="917355" y="1805893"/>
                    <a:pt x="969389" y="1857927"/>
                    <a:pt x="1033577" y="1857927"/>
                  </a:cubicBezTo>
                  <a:lnTo>
                    <a:pt x="1614688" y="1857927"/>
                  </a:lnTo>
                  <a:lnTo>
                    <a:pt x="1619859" y="1856884"/>
                  </a:lnTo>
                  <a:cubicBezTo>
                    <a:pt x="1620361" y="1857187"/>
                    <a:pt x="1620868" y="1857190"/>
                    <a:pt x="1621376" y="1857190"/>
                  </a:cubicBezTo>
                  <a:cubicBezTo>
                    <a:pt x="1685564" y="1857190"/>
                    <a:pt x="1737598" y="1805156"/>
                    <a:pt x="1737598" y="1740968"/>
                  </a:cubicBezTo>
                  <a:lnTo>
                    <a:pt x="1737598" y="1159857"/>
                  </a:lnTo>
                  <a:cubicBezTo>
                    <a:pt x="1737598" y="1095669"/>
                    <a:pt x="1685564" y="1043635"/>
                    <a:pt x="1621376" y="1043635"/>
                  </a:cubicBezTo>
                  <a:close/>
                  <a:moveTo>
                    <a:pt x="1621376" y="628818"/>
                  </a:moveTo>
                  <a:cubicBezTo>
                    <a:pt x="2206882" y="628818"/>
                    <a:pt x="2681529" y="1103464"/>
                    <a:pt x="2681529" y="1688970"/>
                  </a:cubicBezTo>
                  <a:cubicBezTo>
                    <a:pt x="2681529" y="2274476"/>
                    <a:pt x="2206882" y="2749122"/>
                    <a:pt x="1621376" y="2749122"/>
                  </a:cubicBezTo>
                  <a:cubicBezTo>
                    <a:pt x="1035870" y="2749122"/>
                    <a:pt x="561223" y="2274476"/>
                    <a:pt x="561223" y="1688970"/>
                  </a:cubicBezTo>
                  <a:cubicBezTo>
                    <a:pt x="561223" y="1103464"/>
                    <a:pt x="1035870" y="628818"/>
                    <a:pt x="1621376" y="628818"/>
                  </a:cubicBezTo>
                  <a:close/>
                  <a:moveTo>
                    <a:pt x="1621376" y="424596"/>
                  </a:moveTo>
                  <a:cubicBezTo>
                    <a:pt x="923081" y="424596"/>
                    <a:pt x="357001" y="990676"/>
                    <a:pt x="357001" y="1688970"/>
                  </a:cubicBezTo>
                  <a:cubicBezTo>
                    <a:pt x="357001" y="2128645"/>
                    <a:pt x="581423" y="2515905"/>
                    <a:pt x="922189" y="2742109"/>
                  </a:cubicBezTo>
                  <a:lnTo>
                    <a:pt x="652992" y="3227814"/>
                  </a:lnTo>
                  <a:lnTo>
                    <a:pt x="911997" y="3227814"/>
                  </a:lnTo>
                  <a:lnTo>
                    <a:pt x="1121304" y="2850168"/>
                  </a:lnTo>
                  <a:cubicBezTo>
                    <a:pt x="1274563" y="2916691"/>
                    <a:pt x="1443689" y="2953344"/>
                    <a:pt x="1621376" y="2953344"/>
                  </a:cubicBezTo>
                  <a:cubicBezTo>
                    <a:pt x="1799063" y="2953344"/>
                    <a:pt x="1968189" y="2916691"/>
                    <a:pt x="2121449" y="2850168"/>
                  </a:cubicBezTo>
                  <a:lnTo>
                    <a:pt x="2330755" y="3227814"/>
                  </a:lnTo>
                  <a:lnTo>
                    <a:pt x="2589760" y="3227814"/>
                  </a:lnTo>
                  <a:lnTo>
                    <a:pt x="2320563" y="2742109"/>
                  </a:lnTo>
                  <a:cubicBezTo>
                    <a:pt x="2661329" y="2515905"/>
                    <a:pt x="2885751" y="2128645"/>
                    <a:pt x="2885751" y="1688970"/>
                  </a:cubicBezTo>
                  <a:cubicBezTo>
                    <a:pt x="2885751" y="990676"/>
                    <a:pt x="2319671" y="424596"/>
                    <a:pt x="1621376" y="424596"/>
                  </a:cubicBezTo>
                  <a:close/>
                  <a:moveTo>
                    <a:pt x="2599800" y="123238"/>
                  </a:moveTo>
                  <a:cubicBezTo>
                    <a:pt x="2434609" y="120698"/>
                    <a:pt x="2268460" y="180476"/>
                    <a:pt x="2139563" y="303161"/>
                  </a:cubicBezTo>
                  <a:lnTo>
                    <a:pt x="3057258" y="1232053"/>
                  </a:lnTo>
                  <a:cubicBezTo>
                    <a:pt x="3305736" y="977255"/>
                    <a:pt x="3304415" y="570405"/>
                    <a:pt x="3054287" y="317226"/>
                  </a:cubicBezTo>
                  <a:cubicBezTo>
                    <a:pt x="2929224" y="190636"/>
                    <a:pt x="2764991" y="125778"/>
                    <a:pt x="2599800" y="123238"/>
                  </a:cubicBezTo>
                  <a:close/>
                  <a:moveTo>
                    <a:pt x="642953" y="123238"/>
                  </a:moveTo>
                  <a:cubicBezTo>
                    <a:pt x="477762" y="125778"/>
                    <a:pt x="313529" y="190636"/>
                    <a:pt x="188466" y="317226"/>
                  </a:cubicBezTo>
                  <a:cubicBezTo>
                    <a:pt x="-61662" y="570405"/>
                    <a:pt x="-62983" y="977255"/>
                    <a:pt x="185495" y="1232053"/>
                  </a:cubicBezTo>
                  <a:lnTo>
                    <a:pt x="1103190" y="303161"/>
                  </a:lnTo>
                  <a:cubicBezTo>
                    <a:pt x="974294" y="180476"/>
                    <a:pt x="808144" y="120698"/>
                    <a:pt x="642953" y="123238"/>
                  </a:cubicBezTo>
                  <a:close/>
                  <a:moveTo>
                    <a:pt x="1722692" y="0"/>
                  </a:moveTo>
                  <a:lnTo>
                    <a:pt x="1520061" y="0"/>
                  </a:lnTo>
                  <a:cubicBezTo>
                    <a:pt x="1440152" y="0"/>
                    <a:pt x="1375373" y="64779"/>
                    <a:pt x="1375373" y="144688"/>
                  </a:cubicBezTo>
                  <a:lnTo>
                    <a:pt x="1375373" y="289376"/>
                  </a:lnTo>
                  <a:lnTo>
                    <a:pt x="1867380" y="289376"/>
                  </a:lnTo>
                  <a:lnTo>
                    <a:pt x="1867380" y="144688"/>
                  </a:lnTo>
                  <a:cubicBezTo>
                    <a:pt x="1867380" y="64779"/>
                    <a:pt x="1802601" y="0"/>
                    <a:pt x="172269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grpSp>
        <p:nvGrpSpPr>
          <p:cNvPr id="57" name="Group 56"/>
          <p:cNvGrpSpPr/>
          <p:nvPr/>
        </p:nvGrpSpPr>
        <p:grpSpPr>
          <a:xfrm>
            <a:off x="5207831" y="1600316"/>
            <a:ext cx="2236957" cy="4718749"/>
            <a:chOff x="6034441" y="1600316"/>
            <a:chExt cx="2236957" cy="4718749"/>
          </a:xfrm>
        </p:grpSpPr>
        <p:sp>
          <p:nvSpPr>
            <p:cNvPr id="4" name="Rectangle 3">
              <a:extLst>
                <a:ext uri="{FF2B5EF4-FFF2-40B4-BE49-F238E27FC236}">
                  <a16:creationId xmlns:a16="http://schemas.microsoft.com/office/drawing/2014/main" id="{44939DFA-B51B-46AA-A38F-CE06CA8FD300}"/>
                </a:ext>
              </a:extLst>
            </p:cNvPr>
            <p:cNvSpPr/>
            <p:nvPr/>
          </p:nvSpPr>
          <p:spPr>
            <a:xfrm>
              <a:off x="6209413" y="3155615"/>
              <a:ext cx="2061985" cy="3163450"/>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cxnSp>
          <p:nvCxnSpPr>
            <p:cNvPr id="12" name="Straight Arrow Connector 11">
              <a:extLst>
                <a:ext uri="{FF2B5EF4-FFF2-40B4-BE49-F238E27FC236}">
                  <a16:creationId xmlns:a16="http://schemas.microsoft.com/office/drawing/2014/main" id="{C2953981-3777-4559-93C7-A2BC98CDF281}"/>
                </a:ext>
              </a:extLst>
            </p:cNvPr>
            <p:cNvCxnSpPr>
              <a:cxnSpLocks/>
            </p:cNvCxnSpPr>
            <p:nvPr/>
          </p:nvCxnSpPr>
          <p:spPr>
            <a:xfrm>
              <a:off x="7074026" y="2140317"/>
              <a:ext cx="32889" cy="1015297"/>
            </a:xfrm>
            <a:prstGeom prst="straightConnector1">
              <a:avLst/>
            </a:prstGeom>
            <a:ln w="25400">
              <a:solidFill>
                <a:schemeClr val="accent3"/>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4A5D2F9B-6046-46ED-90DD-88E7656EA2D1}"/>
                </a:ext>
              </a:extLst>
            </p:cNvPr>
            <p:cNvSpPr txBox="1"/>
            <p:nvPr/>
          </p:nvSpPr>
          <p:spPr>
            <a:xfrm>
              <a:off x="6209413" y="3331625"/>
              <a:ext cx="1982672" cy="2862322"/>
            </a:xfrm>
            <a:prstGeom prst="rect">
              <a:avLst/>
            </a:prstGeom>
            <a:noFill/>
          </p:spPr>
          <p:txBody>
            <a:bodyPr wrap="square" rtlCol="0">
              <a:spAutoFit/>
            </a:bodyPr>
            <a:lstStyle/>
            <a:p>
              <a:pPr marL="171450" lvl="0" indent="-171450">
                <a:buFont typeface="Arial" panose="020B0604020202020204" pitchFamily="34" charset="0"/>
                <a:buChar char="•"/>
              </a:pPr>
              <a:r>
                <a:rPr lang="en-US" sz="1200" dirty="0"/>
                <a:t>Agreement and consensus largely forming among the team</a:t>
              </a:r>
            </a:p>
            <a:p>
              <a:pPr marL="171450" lvl="0" indent="-171450">
                <a:buFont typeface="Arial" panose="020B0604020202020204" pitchFamily="34" charset="0"/>
                <a:buChar char="•"/>
              </a:pPr>
              <a:r>
                <a:rPr lang="en-US" sz="1200" dirty="0"/>
                <a:t>Roles and responsibilities are clear and accepted</a:t>
              </a:r>
            </a:p>
            <a:p>
              <a:pPr marL="171450" lvl="0" indent="-171450">
                <a:buFont typeface="Arial" panose="020B0604020202020204" pitchFamily="34" charset="0"/>
                <a:buChar char="•"/>
              </a:pPr>
              <a:r>
                <a:rPr lang="en-US" sz="1200" dirty="0"/>
                <a:t>Big decisions are made by group agreement</a:t>
              </a:r>
            </a:p>
            <a:p>
              <a:pPr marL="171450" lvl="0" indent="-171450">
                <a:buFont typeface="Arial" panose="020B0604020202020204" pitchFamily="34" charset="0"/>
                <a:buChar char="•"/>
              </a:pPr>
              <a:r>
                <a:rPr lang="en-US" sz="1200" dirty="0"/>
                <a:t>There is general respect for the leader and leadership Responsibilities are now shared among the team.</a:t>
              </a:r>
            </a:p>
          </p:txBody>
        </p:sp>
        <p:sp>
          <p:nvSpPr>
            <p:cNvPr id="21" name="Chevron 5">
              <a:extLst>
                <a:ext uri="{FF2B5EF4-FFF2-40B4-BE49-F238E27FC236}">
                  <a16:creationId xmlns:a16="http://schemas.microsoft.com/office/drawing/2014/main" id="{94F80DCB-2E77-400A-95B8-B64268F485E5}"/>
                </a:ext>
              </a:extLst>
            </p:cNvPr>
            <p:cNvSpPr/>
            <p:nvPr/>
          </p:nvSpPr>
          <p:spPr>
            <a:xfrm>
              <a:off x="6034441" y="1600316"/>
              <a:ext cx="2112388" cy="540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26" name="Rectangle: Rounded Corners 25">
              <a:extLst>
                <a:ext uri="{FF2B5EF4-FFF2-40B4-BE49-F238E27FC236}">
                  <a16:creationId xmlns:a16="http://schemas.microsoft.com/office/drawing/2014/main" id="{D449EC44-17DE-42D0-A33C-CE1C9348180D}"/>
                </a:ext>
              </a:extLst>
            </p:cNvPr>
            <p:cNvSpPr/>
            <p:nvPr/>
          </p:nvSpPr>
          <p:spPr>
            <a:xfrm>
              <a:off x="6766635" y="2289461"/>
              <a:ext cx="648000" cy="648000"/>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1" name="TextBox 30">
              <a:extLst>
                <a:ext uri="{FF2B5EF4-FFF2-40B4-BE49-F238E27FC236}">
                  <a16:creationId xmlns:a16="http://schemas.microsoft.com/office/drawing/2014/main" id="{DC0A879B-0A2A-493B-B892-2EAB770D04E4}"/>
                </a:ext>
              </a:extLst>
            </p:cNvPr>
            <p:cNvSpPr txBox="1"/>
            <p:nvPr/>
          </p:nvSpPr>
          <p:spPr>
            <a:xfrm>
              <a:off x="6402462" y="1731819"/>
              <a:ext cx="1376349" cy="307777"/>
            </a:xfrm>
            <a:prstGeom prst="rect">
              <a:avLst/>
            </a:prstGeom>
            <a:noFill/>
          </p:spPr>
          <p:txBody>
            <a:bodyPr wrap="square" rtlCol="0">
              <a:spAutoFit/>
            </a:bodyPr>
            <a:lstStyle/>
            <a:p>
              <a:pPr algn="ctr"/>
              <a:r>
                <a:rPr lang="en-US" altLang="ko-KR" sz="1400" b="1" dirty="0">
                  <a:solidFill>
                    <a:schemeClr val="bg1"/>
                  </a:solidFill>
                  <a:cs typeface="Arial" pitchFamily="34" charset="0"/>
                </a:rPr>
                <a:t>Norming</a:t>
              </a:r>
              <a:endParaRPr lang="ko-KR" altLang="en-US" sz="1400" b="1" dirty="0">
                <a:solidFill>
                  <a:schemeClr val="bg1"/>
                </a:solidFill>
                <a:cs typeface="Arial" pitchFamily="34" charset="0"/>
              </a:endParaRPr>
            </a:p>
          </p:txBody>
        </p:sp>
        <p:sp>
          <p:nvSpPr>
            <p:cNvPr id="34" name="Rectangle 30">
              <a:extLst>
                <a:ext uri="{FF2B5EF4-FFF2-40B4-BE49-F238E27FC236}">
                  <a16:creationId xmlns:a16="http://schemas.microsoft.com/office/drawing/2014/main" id="{46BFBFE3-271C-4D99-BDDA-D17342A4A98B}"/>
                </a:ext>
              </a:extLst>
            </p:cNvPr>
            <p:cNvSpPr/>
            <p:nvPr/>
          </p:nvSpPr>
          <p:spPr>
            <a:xfrm>
              <a:off x="6932030" y="2435685"/>
              <a:ext cx="317209" cy="316282"/>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grpSp>
        <p:nvGrpSpPr>
          <p:cNvPr id="56" name="Group 55"/>
          <p:cNvGrpSpPr/>
          <p:nvPr/>
        </p:nvGrpSpPr>
        <p:grpSpPr>
          <a:xfrm>
            <a:off x="2672211" y="1600316"/>
            <a:ext cx="2112388" cy="4718749"/>
            <a:chOff x="3499529" y="1600316"/>
            <a:chExt cx="2112388" cy="4718749"/>
          </a:xfrm>
        </p:grpSpPr>
        <p:sp>
          <p:nvSpPr>
            <p:cNvPr id="6" name="Rectangle 5">
              <a:extLst>
                <a:ext uri="{FF2B5EF4-FFF2-40B4-BE49-F238E27FC236}">
                  <a16:creationId xmlns:a16="http://schemas.microsoft.com/office/drawing/2014/main" id="{DD0EF3A9-182C-45FD-91A6-589A608F4BE9}"/>
                </a:ext>
              </a:extLst>
            </p:cNvPr>
            <p:cNvSpPr/>
            <p:nvPr/>
          </p:nvSpPr>
          <p:spPr>
            <a:xfrm>
              <a:off x="3674501" y="3155614"/>
              <a:ext cx="1937416" cy="3163451"/>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cxnSp>
          <p:nvCxnSpPr>
            <p:cNvPr id="11" name="Straight Arrow Connector 10">
              <a:extLst>
                <a:ext uri="{FF2B5EF4-FFF2-40B4-BE49-F238E27FC236}">
                  <a16:creationId xmlns:a16="http://schemas.microsoft.com/office/drawing/2014/main" id="{BA37C47F-4D69-4D60-9664-DD854AFF0376}"/>
                </a:ext>
              </a:extLst>
            </p:cNvPr>
            <p:cNvCxnSpPr>
              <a:cxnSpLocks/>
            </p:cNvCxnSpPr>
            <p:nvPr/>
          </p:nvCxnSpPr>
          <p:spPr>
            <a:xfrm flipH="1">
              <a:off x="4511702" y="2140317"/>
              <a:ext cx="30652" cy="1015297"/>
            </a:xfrm>
            <a:prstGeom prst="straightConnector1">
              <a:avLst/>
            </a:prstGeom>
            <a:ln w="25400">
              <a:solidFill>
                <a:schemeClr val="accent2"/>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025CA8BB-7C85-4C00-8504-4E8FFA1C0311}"/>
                </a:ext>
              </a:extLst>
            </p:cNvPr>
            <p:cNvSpPr txBox="1"/>
            <p:nvPr/>
          </p:nvSpPr>
          <p:spPr>
            <a:xfrm>
              <a:off x="3697413" y="3331625"/>
              <a:ext cx="1853874" cy="2677656"/>
            </a:xfrm>
            <a:prstGeom prst="rect">
              <a:avLst/>
            </a:prstGeom>
            <a:noFill/>
          </p:spPr>
          <p:txBody>
            <a:bodyPr wrap="square" rtlCol="0">
              <a:spAutoFit/>
            </a:bodyPr>
            <a:lstStyle/>
            <a:p>
              <a:pPr marL="171450" lvl="0" indent="-171450">
                <a:buFont typeface="Arial" panose="020B0604020202020204" pitchFamily="34" charset="0"/>
                <a:buChar char="•"/>
              </a:pPr>
              <a:r>
                <a:rPr lang="en-US" sz="1200" dirty="0"/>
                <a:t>A lack of agreement when it comes to making group decisions</a:t>
              </a:r>
            </a:p>
            <a:p>
              <a:pPr marL="171450" lvl="0" indent="-171450">
                <a:buFont typeface="Arial" panose="020B0604020202020204" pitchFamily="34" charset="0"/>
                <a:buChar char="•"/>
              </a:pPr>
              <a:r>
                <a:rPr lang="en-US" sz="1200" dirty="0"/>
                <a:t>Compromise may be required to enable progress</a:t>
              </a:r>
            </a:p>
            <a:p>
              <a:pPr marL="171450" lvl="0" indent="-171450">
                <a:buFont typeface="Arial" panose="020B0604020202020204" pitchFamily="34" charset="0"/>
                <a:buChar char="•"/>
              </a:pPr>
              <a:r>
                <a:rPr lang="en-US" sz="1200" dirty="0"/>
                <a:t>Cliques and different faction formed. This may result to power struggle</a:t>
              </a:r>
            </a:p>
            <a:p>
              <a:pPr marL="171450" lvl="0" indent="-171450">
                <a:buFont typeface="Arial" panose="020B0604020202020204" pitchFamily="34" charset="0"/>
                <a:buChar char="•"/>
              </a:pPr>
              <a:r>
                <a:rPr lang="en-US" sz="1200" dirty="0"/>
                <a:t>Clarity of team purpose increase but uncertainty persist</a:t>
              </a:r>
            </a:p>
          </p:txBody>
        </p:sp>
        <p:sp>
          <p:nvSpPr>
            <p:cNvPr id="20" name="Chevron 4">
              <a:extLst>
                <a:ext uri="{FF2B5EF4-FFF2-40B4-BE49-F238E27FC236}">
                  <a16:creationId xmlns:a16="http://schemas.microsoft.com/office/drawing/2014/main" id="{C3993F0F-92CD-4EA1-8057-6AD55DC675E3}"/>
                </a:ext>
              </a:extLst>
            </p:cNvPr>
            <p:cNvSpPr/>
            <p:nvPr/>
          </p:nvSpPr>
          <p:spPr>
            <a:xfrm>
              <a:off x="3499529" y="1600316"/>
              <a:ext cx="2112388" cy="540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25" name="Rectangle: Rounded Corners 24">
              <a:extLst>
                <a:ext uri="{FF2B5EF4-FFF2-40B4-BE49-F238E27FC236}">
                  <a16:creationId xmlns:a16="http://schemas.microsoft.com/office/drawing/2014/main" id="{4F825C94-B791-4DB1-92E4-E568D8FB03EB}"/>
                </a:ext>
              </a:extLst>
            </p:cNvPr>
            <p:cNvSpPr/>
            <p:nvPr/>
          </p:nvSpPr>
          <p:spPr>
            <a:xfrm>
              <a:off x="4231723" y="2289461"/>
              <a:ext cx="648000" cy="64800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0" name="TextBox 29">
              <a:extLst>
                <a:ext uri="{FF2B5EF4-FFF2-40B4-BE49-F238E27FC236}">
                  <a16:creationId xmlns:a16="http://schemas.microsoft.com/office/drawing/2014/main" id="{53DA7F0C-7396-4394-8700-6670651F2784}"/>
                </a:ext>
              </a:extLst>
            </p:cNvPr>
            <p:cNvSpPr txBox="1"/>
            <p:nvPr/>
          </p:nvSpPr>
          <p:spPr>
            <a:xfrm>
              <a:off x="3867550" y="1731819"/>
              <a:ext cx="1376349" cy="307777"/>
            </a:xfrm>
            <a:prstGeom prst="rect">
              <a:avLst/>
            </a:prstGeom>
            <a:noFill/>
          </p:spPr>
          <p:txBody>
            <a:bodyPr wrap="square" rtlCol="0">
              <a:spAutoFit/>
            </a:bodyPr>
            <a:lstStyle/>
            <a:p>
              <a:pPr algn="ctr"/>
              <a:r>
                <a:rPr lang="en-US" altLang="ko-KR" sz="1400" b="1" dirty="0">
                  <a:solidFill>
                    <a:schemeClr val="bg1"/>
                  </a:solidFill>
                  <a:cs typeface="Arial" pitchFamily="34" charset="0"/>
                </a:rPr>
                <a:t>Storming</a:t>
              </a:r>
              <a:endParaRPr lang="ko-KR" altLang="en-US" sz="1400" b="1" dirty="0">
                <a:solidFill>
                  <a:schemeClr val="bg1"/>
                </a:solidFill>
                <a:cs typeface="Arial" pitchFamily="34" charset="0"/>
              </a:endParaRPr>
            </a:p>
          </p:txBody>
        </p:sp>
        <p:sp>
          <p:nvSpPr>
            <p:cNvPr id="36" name="Rectangle 16">
              <a:extLst>
                <a:ext uri="{FF2B5EF4-FFF2-40B4-BE49-F238E27FC236}">
                  <a16:creationId xmlns:a16="http://schemas.microsoft.com/office/drawing/2014/main" id="{C4075C8B-F36A-4074-9C21-83FF320FE96F}"/>
                </a:ext>
              </a:extLst>
            </p:cNvPr>
            <p:cNvSpPr/>
            <p:nvPr/>
          </p:nvSpPr>
          <p:spPr>
            <a:xfrm rot="2700000">
              <a:off x="4422762" y="2369692"/>
              <a:ext cx="265920" cy="476745"/>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grpSp>
        <p:nvGrpSpPr>
          <p:cNvPr id="58" name="Group 57"/>
          <p:cNvGrpSpPr/>
          <p:nvPr/>
        </p:nvGrpSpPr>
        <p:grpSpPr>
          <a:xfrm>
            <a:off x="7586245" y="1600316"/>
            <a:ext cx="2112389" cy="4718749"/>
            <a:chOff x="8744325" y="1600316"/>
            <a:chExt cx="2112389" cy="4718749"/>
          </a:xfrm>
        </p:grpSpPr>
        <p:sp>
          <p:nvSpPr>
            <p:cNvPr id="7" name="Rectangle 6">
              <a:extLst>
                <a:ext uri="{FF2B5EF4-FFF2-40B4-BE49-F238E27FC236}">
                  <a16:creationId xmlns:a16="http://schemas.microsoft.com/office/drawing/2014/main" id="{EED83B65-AD0E-4926-B180-3C88BFAD2DC7}"/>
                </a:ext>
              </a:extLst>
            </p:cNvPr>
            <p:cNvSpPr/>
            <p:nvPr/>
          </p:nvSpPr>
          <p:spPr>
            <a:xfrm>
              <a:off x="8919298" y="3155615"/>
              <a:ext cx="1937416" cy="3163450"/>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cxnSp>
          <p:nvCxnSpPr>
            <p:cNvPr id="13" name="Straight Arrow Connector 12">
              <a:extLst>
                <a:ext uri="{FF2B5EF4-FFF2-40B4-BE49-F238E27FC236}">
                  <a16:creationId xmlns:a16="http://schemas.microsoft.com/office/drawing/2014/main" id="{76D49119-774E-4FEE-8DED-C21705876B53}"/>
                </a:ext>
              </a:extLst>
            </p:cNvPr>
            <p:cNvCxnSpPr>
              <a:cxnSpLocks/>
            </p:cNvCxnSpPr>
            <p:nvPr/>
          </p:nvCxnSpPr>
          <p:spPr>
            <a:xfrm flipH="1">
              <a:off x="9780911" y="2140317"/>
              <a:ext cx="19609" cy="1015297"/>
            </a:xfrm>
            <a:prstGeom prst="straightConnector1">
              <a:avLst/>
            </a:prstGeom>
            <a:ln w="25400">
              <a:solidFill>
                <a:schemeClr val="accent4"/>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7208BD96-E5F3-4F65-A1ED-93B9E5FEA649}"/>
                </a:ext>
              </a:extLst>
            </p:cNvPr>
            <p:cNvSpPr txBox="1"/>
            <p:nvPr/>
          </p:nvSpPr>
          <p:spPr>
            <a:xfrm>
              <a:off x="8942471" y="3282279"/>
              <a:ext cx="1914242" cy="1938992"/>
            </a:xfrm>
            <a:prstGeom prst="rect">
              <a:avLst/>
            </a:prstGeom>
            <a:noFill/>
          </p:spPr>
          <p:txBody>
            <a:bodyPr wrap="square" rtlCol="0">
              <a:spAutoFit/>
            </a:bodyPr>
            <a:lstStyle/>
            <a:p>
              <a:pPr marL="171450" lvl="0" indent="-171450">
                <a:buFont typeface="Arial" panose="020B0604020202020204" pitchFamily="34" charset="0"/>
                <a:buChar char="•"/>
              </a:pPr>
              <a:r>
                <a:rPr lang="en-US" sz="1200" dirty="0"/>
                <a:t>The team increases strategic awareness</a:t>
              </a:r>
            </a:p>
            <a:p>
              <a:pPr marL="171450" lvl="0" indent="-171450">
                <a:buFont typeface="Arial" panose="020B0604020202020204" pitchFamily="34" charset="0"/>
                <a:buChar char="•"/>
              </a:pPr>
              <a:r>
                <a:rPr lang="en-US" sz="1200" dirty="0"/>
                <a:t>The team is now independent and does not need interference</a:t>
              </a:r>
            </a:p>
            <a:p>
              <a:pPr marL="171450" lvl="0" indent="-171450">
                <a:buFont typeface="Arial" panose="020B0604020202020204" pitchFamily="34" charset="0"/>
                <a:buChar char="•"/>
              </a:pPr>
              <a:r>
                <a:rPr lang="en-US" sz="1200" dirty="0"/>
                <a:t>The team can work towards achieving its goal</a:t>
              </a:r>
            </a:p>
            <a:p>
              <a:pPr marL="171450" lvl="0" indent="-171450">
                <a:buFont typeface="Arial" panose="020B0604020202020204" pitchFamily="34" charset="0"/>
                <a:buChar char="•"/>
              </a:pPr>
              <a:r>
                <a:rPr lang="en-US" sz="1200" dirty="0"/>
                <a:t>Team members look after each other</a:t>
              </a:r>
            </a:p>
          </p:txBody>
        </p:sp>
        <p:sp>
          <p:nvSpPr>
            <p:cNvPr id="22" name="Chevron 6">
              <a:extLst>
                <a:ext uri="{FF2B5EF4-FFF2-40B4-BE49-F238E27FC236}">
                  <a16:creationId xmlns:a16="http://schemas.microsoft.com/office/drawing/2014/main" id="{C09B063A-870F-48D6-B509-3FEE2BF848E5}"/>
                </a:ext>
              </a:extLst>
            </p:cNvPr>
            <p:cNvSpPr/>
            <p:nvPr/>
          </p:nvSpPr>
          <p:spPr>
            <a:xfrm>
              <a:off x="8744325" y="1600316"/>
              <a:ext cx="2112388" cy="540000"/>
            </a:xfrm>
            <a:prstGeom prst="chevr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27" name="Rectangle: Rounded Corners 26">
              <a:extLst>
                <a:ext uri="{FF2B5EF4-FFF2-40B4-BE49-F238E27FC236}">
                  <a16:creationId xmlns:a16="http://schemas.microsoft.com/office/drawing/2014/main" id="{A7D8BC61-E5F7-4217-BCE4-06F13E8DF81F}"/>
                </a:ext>
              </a:extLst>
            </p:cNvPr>
            <p:cNvSpPr/>
            <p:nvPr/>
          </p:nvSpPr>
          <p:spPr>
            <a:xfrm>
              <a:off x="9476519" y="2289461"/>
              <a:ext cx="648000" cy="648000"/>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2" name="TextBox 31">
              <a:extLst>
                <a:ext uri="{FF2B5EF4-FFF2-40B4-BE49-F238E27FC236}">
                  <a16:creationId xmlns:a16="http://schemas.microsoft.com/office/drawing/2014/main" id="{0C5243D6-EEA7-4EFE-8798-A123E2A4CFD3}"/>
                </a:ext>
              </a:extLst>
            </p:cNvPr>
            <p:cNvSpPr txBox="1"/>
            <p:nvPr/>
          </p:nvSpPr>
          <p:spPr>
            <a:xfrm>
              <a:off x="9112346" y="1731819"/>
              <a:ext cx="1376349" cy="307777"/>
            </a:xfrm>
            <a:prstGeom prst="rect">
              <a:avLst/>
            </a:prstGeom>
            <a:noFill/>
          </p:spPr>
          <p:txBody>
            <a:bodyPr wrap="square" rtlCol="0">
              <a:spAutoFit/>
            </a:bodyPr>
            <a:lstStyle/>
            <a:p>
              <a:pPr algn="ctr"/>
              <a:r>
                <a:rPr lang="en-US" altLang="ko-KR" sz="1400" b="1" dirty="0">
                  <a:solidFill>
                    <a:schemeClr val="bg1"/>
                  </a:solidFill>
                  <a:cs typeface="Arial" pitchFamily="34" charset="0"/>
                </a:rPr>
                <a:t>Performing</a:t>
              </a:r>
              <a:endParaRPr lang="ko-KR" altLang="en-US" sz="1400" b="1" dirty="0">
                <a:solidFill>
                  <a:schemeClr val="bg1"/>
                </a:solidFill>
                <a:cs typeface="Arial" pitchFamily="34" charset="0"/>
              </a:endParaRPr>
            </a:p>
          </p:txBody>
        </p:sp>
        <p:sp>
          <p:nvSpPr>
            <p:cNvPr id="37" name="Trapezoid 22">
              <a:extLst>
                <a:ext uri="{FF2B5EF4-FFF2-40B4-BE49-F238E27FC236}">
                  <a16:creationId xmlns:a16="http://schemas.microsoft.com/office/drawing/2014/main" id="{1DD4ED16-D070-4412-90A7-AC230103242F}"/>
                </a:ext>
              </a:extLst>
            </p:cNvPr>
            <p:cNvSpPr>
              <a:spLocks noChangeAspect="1"/>
            </p:cNvSpPr>
            <p:nvPr/>
          </p:nvSpPr>
          <p:spPr>
            <a:xfrm>
              <a:off x="9618513" y="2479449"/>
              <a:ext cx="449662" cy="228752"/>
            </a:xfrm>
            <a:custGeom>
              <a:avLst/>
              <a:gdLst/>
              <a:ahLst/>
              <a:cxnLst/>
              <a:rect l="l" t="t" r="r" b="b"/>
              <a:pathLst>
                <a:path w="3261500" h="1659188">
                  <a:moveTo>
                    <a:pt x="121102" y="1436888"/>
                  </a:moveTo>
                  <a:lnTo>
                    <a:pt x="3045452" y="1436888"/>
                  </a:lnTo>
                  <a:cubicBezTo>
                    <a:pt x="3001437" y="1508238"/>
                    <a:pt x="2956882" y="1580993"/>
                    <a:pt x="2918729" y="1659188"/>
                  </a:cubicBezTo>
                  <a:lnTo>
                    <a:pt x="202648" y="1659188"/>
                  </a:lnTo>
                  <a:cubicBezTo>
                    <a:pt x="188127" y="1585004"/>
                    <a:pt x="156049" y="1510828"/>
                    <a:pt x="121102" y="1436888"/>
                  </a:cubicBezTo>
                  <a:close/>
                  <a:moveTo>
                    <a:pt x="2814967" y="1119413"/>
                  </a:moveTo>
                  <a:lnTo>
                    <a:pt x="2814967" y="1227413"/>
                  </a:lnTo>
                  <a:lnTo>
                    <a:pt x="2922967" y="1227413"/>
                  </a:lnTo>
                  <a:lnTo>
                    <a:pt x="2922967" y="1119413"/>
                  </a:lnTo>
                  <a:close/>
                  <a:moveTo>
                    <a:pt x="2600074" y="1119413"/>
                  </a:moveTo>
                  <a:lnTo>
                    <a:pt x="2600074" y="1227413"/>
                  </a:lnTo>
                  <a:lnTo>
                    <a:pt x="2708074" y="1227413"/>
                  </a:lnTo>
                  <a:lnTo>
                    <a:pt x="2708074" y="1119413"/>
                  </a:lnTo>
                  <a:close/>
                  <a:moveTo>
                    <a:pt x="2385182" y="1119413"/>
                  </a:moveTo>
                  <a:lnTo>
                    <a:pt x="2385182" y="1227413"/>
                  </a:lnTo>
                  <a:lnTo>
                    <a:pt x="2493182" y="1227413"/>
                  </a:lnTo>
                  <a:lnTo>
                    <a:pt x="2493182" y="1119413"/>
                  </a:lnTo>
                  <a:close/>
                  <a:moveTo>
                    <a:pt x="1716569" y="1119413"/>
                  </a:moveTo>
                  <a:lnTo>
                    <a:pt x="1716569" y="1227413"/>
                  </a:lnTo>
                  <a:lnTo>
                    <a:pt x="1824569" y="1227413"/>
                  </a:lnTo>
                  <a:lnTo>
                    <a:pt x="1824569" y="1119413"/>
                  </a:lnTo>
                  <a:close/>
                  <a:moveTo>
                    <a:pt x="1501676" y="1119413"/>
                  </a:moveTo>
                  <a:lnTo>
                    <a:pt x="1501676" y="1227413"/>
                  </a:lnTo>
                  <a:lnTo>
                    <a:pt x="1609676" y="1227413"/>
                  </a:lnTo>
                  <a:lnTo>
                    <a:pt x="1609676" y="1119413"/>
                  </a:lnTo>
                  <a:close/>
                  <a:moveTo>
                    <a:pt x="1286784" y="1119413"/>
                  </a:moveTo>
                  <a:lnTo>
                    <a:pt x="1286784" y="1227413"/>
                  </a:lnTo>
                  <a:lnTo>
                    <a:pt x="1394784" y="1227413"/>
                  </a:lnTo>
                  <a:lnTo>
                    <a:pt x="1394784" y="1119413"/>
                  </a:lnTo>
                  <a:close/>
                  <a:moveTo>
                    <a:pt x="1071892" y="1119413"/>
                  </a:moveTo>
                  <a:lnTo>
                    <a:pt x="1071892" y="1227413"/>
                  </a:lnTo>
                  <a:lnTo>
                    <a:pt x="1179892" y="1227413"/>
                  </a:lnTo>
                  <a:lnTo>
                    <a:pt x="1179892" y="1119413"/>
                  </a:lnTo>
                  <a:close/>
                  <a:moveTo>
                    <a:pt x="857000" y="1119413"/>
                  </a:moveTo>
                  <a:lnTo>
                    <a:pt x="857000" y="1227413"/>
                  </a:lnTo>
                  <a:lnTo>
                    <a:pt x="965000" y="1227413"/>
                  </a:lnTo>
                  <a:lnTo>
                    <a:pt x="965000" y="1119413"/>
                  </a:lnTo>
                  <a:close/>
                  <a:moveTo>
                    <a:pt x="642108" y="1119413"/>
                  </a:moveTo>
                  <a:lnTo>
                    <a:pt x="642108" y="1227413"/>
                  </a:lnTo>
                  <a:lnTo>
                    <a:pt x="750108" y="1227413"/>
                  </a:lnTo>
                  <a:lnTo>
                    <a:pt x="750108" y="1119413"/>
                  </a:lnTo>
                  <a:close/>
                  <a:moveTo>
                    <a:pt x="427216" y="1119413"/>
                  </a:moveTo>
                  <a:lnTo>
                    <a:pt x="427216" y="1227413"/>
                  </a:lnTo>
                  <a:lnTo>
                    <a:pt x="535216" y="1227413"/>
                  </a:lnTo>
                  <a:lnTo>
                    <a:pt x="535216" y="1119413"/>
                  </a:lnTo>
                  <a:close/>
                  <a:moveTo>
                    <a:pt x="356387" y="794045"/>
                  </a:moveTo>
                  <a:lnTo>
                    <a:pt x="310667" y="896924"/>
                  </a:lnTo>
                  <a:lnTo>
                    <a:pt x="2620886" y="908354"/>
                  </a:lnTo>
                  <a:lnTo>
                    <a:pt x="2540130" y="801665"/>
                  </a:lnTo>
                  <a:close/>
                  <a:moveTo>
                    <a:pt x="382676" y="631248"/>
                  </a:moveTo>
                  <a:lnTo>
                    <a:pt x="363625" y="730317"/>
                  </a:lnTo>
                  <a:lnTo>
                    <a:pt x="2492522" y="737937"/>
                  </a:lnTo>
                  <a:lnTo>
                    <a:pt x="2418771" y="631248"/>
                  </a:lnTo>
                  <a:close/>
                  <a:moveTo>
                    <a:pt x="1756650" y="318899"/>
                  </a:moveTo>
                  <a:lnTo>
                    <a:pt x="1756650" y="477608"/>
                  </a:lnTo>
                  <a:lnTo>
                    <a:pt x="1900650" y="477608"/>
                  </a:lnTo>
                  <a:lnTo>
                    <a:pt x="1900650" y="318899"/>
                  </a:lnTo>
                  <a:close/>
                  <a:moveTo>
                    <a:pt x="1470038" y="318899"/>
                  </a:moveTo>
                  <a:lnTo>
                    <a:pt x="1470038" y="477608"/>
                  </a:lnTo>
                  <a:lnTo>
                    <a:pt x="1614038" y="477608"/>
                  </a:lnTo>
                  <a:lnTo>
                    <a:pt x="1614038" y="318899"/>
                  </a:lnTo>
                  <a:close/>
                  <a:moveTo>
                    <a:pt x="1183427" y="318899"/>
                  </a:moveTo>
                  <a:lnTo>
                    <a:pt x="1183427" y="477608"/>
                  </a:lnTo>
                  <a:lnTo>
                    <a:pt x="1327427" y="477608"/>
                  </a:lnTo>
                  <a:lnTo>
                    <a:pt x="1327427" y="318899"/>
                  </a:lnTo>
                  <a:close/>
                  <a:moveTo>
                    <a:pt x="896816" y="318899"/>
                  </a:moveTo>
                  <a:lnTo>
                    <a:pt x="896816" y="477608"/>
                  </a:lnTo>
                  <a:lnTo>
                    <a:pt x="1040816" y="477608"/>
                  </a:lnTo>
                  <a:lnTo>
                    <a:pt x="1040816" y="318899"/>
                  </a:lnTo>
                  <a:close/>
                  <a:moveTo>
                    <a:pt x="1190618" y="0"/>
                  </a:moveTo>
                  <a:lnTo>
                    <a:pt x="1271830" y="0"/>
                  </a:lnTo>
                  <a:lnTo>
                    <a:pt x="1308266" y="193836"/>
                  </a:lnTo>
                  <a:lnTo>
                    <a:pt x="1977660" y="193836"/>
                  </a:lnTo>
                  <a:lnTo>
                    <a:pt x="2138144" y="525639"/>
                  </a:lnTo>
                  <a:lnTo>
                    <a:pt x="2421400" y="525639"/>
                  </a:lnTo>
                  <a:lnTo>
                    <a:pt x="2750195" y="950920"/>
                  </a:lnTo>
                  <a:lnTo>
                    <a:pt x="3261500" y="937238"/>
                  </a:lnTo>
                  <a:cubicBezTo>
                    <a:pt x="3244841" y="1097170"/>
                    <a:pt x="3172191" y="1230845"/>
                    <a:pt x="3089450" y="1364888"/>
                  </a:cubicBezTo>
                  <a:lnTo>
                    <a:pt x="88044" y="1364888"/>
                  </a:lnTo>
                  <a:cubicBezTo>
                    <a:pt x="35437" y="1251413"/>
                    <a:pt x="-11245" y="1137942"/>
                    <a:pt x="2399" y="1024450"/>
                  </a:cubicBezTo>
                  <a:lnTo>
                    <a:pt x="197767" y="1019222"/>
                  </a:lnTo>
                  <a:lnTo>
                    <a:pt x="321162" y="525639"/>
                  </a:lnTo>
                  <a:lnTo>
                    <a:pt x="681951" y="525639"/>
                  </a:lnTo>
                  <a:lnTo>
                    <a:pt x="764901" y="193836"/>
                  </a:lnTo>
                  <a:lnTo>
                    <a:pt x="930048" y="193836"/>
                  </a:lnTo>
                  <a:lnTo>
                    <a:pt x="966373" y="588"/>
                  </a:lnTo>
                  <a:lnTo>
                    <a:pt x="1047585" y="588"/>
                  </a:lnTo>
                  <a:lnTo>
                    <a:pt x="1083910" y="193836"/>
                  </a:lnTo>
                  <a:lnTo>
                    <a:pt x="1154183" y="19383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sp>
        <p:nvSpPr>
          <p:cNvPr id="60" name="Rectangle 59">
            <a:extLst>
              <a:ext uri="{FF2B5EF4-FFF2-40B4-BE49-F238E27FC236}">
                <a16:creationId xmlns:a16="http://schemas.microsoft.com/office/drawing/2014/main" id="{EED83B65-AD0E-4926-B180-3C88BFAD2DC7}"/>
              </a:ext>
            </a:extLst>
          </p:cNvPr>
          <p:cNvSpPr/>
          <p:nvPr/>
        </p:nvSpPr>
        <p:spPr>
          <a:xfrm>
            <a:off x="10089230" y="3155730"/>
            <a:ext cx="1937416" cy="3163450"/>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cxnSp>
        <p:nvCxnSpPr>
          <p:cNvPr id="61" name="Straight Arrow Connector 60">
            <a:extLst>
              <a:ext uri="{FF2B5EF4-FFF2-40B4-BE49-F238E27FC236}">
                <a16:creationId xmlns:a16="http://schemas.microsoft.com/office/drawing/2014/main" id="{76D49119-774E-4FEE-8DED-C21705876B53}"/>
              </a:ext>
            </a:extLst>
          </p:cNvPr>
          <p:cNvCxnSpPr>
            <a:cxnSpLocks/>
          </p:cNvCxnSpPr>
          <p:nvPr/>
        </p:nvCxnSpPr>
        <p:spPr>
          <a:xfrm flipH="1">
            <a:off x="10950843" y="2140432"/>
            <a:ext cx="19609" cy="1015297"/>
          </a:xfrm>
          <a:prstGeom prst="straightConnector1">
            <a:avLst/>
          </a:prstGeom>
          <a:ln w="25400">
            <a:solidFill>
              <a:schemeClr val="accent4"/>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7208BD96-E5F3-4F65-A1ED-93B9E5FEA649}"/>
              </a:ext>
            </a:extLst>
          </p:cNvPr>
          <p:cNvSpPr txBox="1"/>
          <p:nvPr/>
        </p:nvSpPr>
        <p:spPr>
          <a:xfrm>
            <a:off x="10112403" y="3282394"/>
            <a:ext cx="1914242" cy="1384995"/>
          </a:xfrm>
          <a:prstGeom prst="rect">
            <a:avLst/>
          </a:prstGeom>
          <a:noFill/>
        </p:spPr>
        <p:txBody>
          <a:bodyPr wrap="square" rtlCol="0">
            <a:spAutoFit/>
          </a:bodyPr>
          <a:lstStyle/>
          <a:p>
            <a:pPr marL="171450" lvl="0" indent="-171450">
              <a:buFont typeface="Arial" panose="020B0604020202020204" pitchFamily="34" charset="0"/>
              <a:buChar char="•"/>
            </a:pPr>
            <a:r>
              <a:rPr lang="en-US" sz="1200" dirty="0"/>
              <a:t>This stage is the break-up of the group once it has successfully completed its task and purpose fulfilled. </a:t>
            </a:r>
          </a:p>
          <a:p>
            <a:pPr marL="171450" lvl="0" indent="-171450">
              <a:buFont typeface="Arial" panose="020B0604020202020204" pitchFamily="34" charset="0"/>
              <a:buChar char="•"/>
            </a:pPr>
            <a:r>
              <a:rPr lang="en-US" sz="1200" dirty="0"/>
              <a:t>Reforming the team</a:t>
            </a:r>
          </a:p>
        </p:txBody>
      </p:sp>
      <p:sp>
        <p:nvSpPr>
          <p:cNvPr id="63" name="Chevron 6">
            <a:extLst>
              <a:ext uri="{FF2B5EF4-FFF2-40B4-BE49-F238E27FC236}">
                <a16:creationId xmlns:a16="http://schemas.microsoft.com/office/drawing/2014/main" id="{C09B063A-870F-48D6-B509-3FEE2BF848E5}"/>
              </a:ext>
            </a:extLst>
          </p:cNvPr>
          <p:cNvSpPr/>
          <p:nvPr/>
        </p:nvSpPr>
        <p:spPr>
          <a:xfrm>
            <a:off x="9914257" y="1600431"/>
            <a:ext cx="2112388" cy="540000"/>
          </a:xfrm>
          <a:prstGeom prst="chevr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64" name="Rectangle: Rounded Corners 26">
            <a:extLst>
              <a:ext uri="{FF2B5EF4-FFF2-40B4-BE49-F238E27FC236}">
                <a16:creationId xmlns:a16="http://schemas.microsoft.com/office/drawing/2014/main" id="{A7D8BC61-E5F7-4217-BCE4-06F13E8DF81F}"/>
              </a:ext>
            </a:extLst>
          </p:cNvPr>
          <p:cNvSpPr/>
          <p:nvPr/>
        </p:nvSpPr>
        <p:spPr>
          <a:xfrm>
            <a:off x="10646451" y="2289576"/>
            <a:ext cx="648000" cy="648000"/>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65" name="TextBox 64">
            <a:extLst>
              <a:ext uri="{FF2B5EF4-FFF2-40B4-BE49-F238E27FC236}">
                <a16:creationId xmlns:a16="http://schemas.microsoft.com/office/drawing/2014/main" id="{0C5243D6-EEA7-4EFE-8798-A123E2A4CFD3}"/>
              </a:ext>
            </a:extLst>
          </p:cNvPr>
          <p:cNvSpPr txBox="1"/>
          <p:nvPr/>
        </p:nvSpPr>
        <p:spPr>
          <a:xfrm>
            <a:off x="10282278" y="1731934"/>
            <a:ext cx="1376349" cy="307777"/>
          </a:xfrm>
          <a:prstGeom prst="rect">
            <a:avLst/>
          </a:prstGeom>
          <a:noFill/>
        </p:spPr>
        <p:txBody>
          <a:bodyPr wrap="square" rtlCol="0">
            <a:spAutoFit/>
          </a:bodyPr>
          <a:lstStyle/>
          <a:p>
            <a:pPr algn="ctr"/>
            <a:r>
              <a:rPr lang="en-US" altLang="ko-KR" sz="1400" b="1" dirty="0">
                <a:solidFill>
                  <a:schemeClr val="bg1"/>
                </a:solidFill>
                <a:cs typeface="Arial" pitchFamily="34" charset="0"/>
              </a:rPr>
              <a:t>Adjourning</a:t>
            </a:r>
            <a:endParaRPr lang="ko-KR" altLang="en-US" sz="1400" b="1" dirty="0">
              <a:solidFill>
                <a:schemeClr val="bg1"/>
              </a:solidFill>
              <a:cs typeface="Arial" pitchFamily="34" charset="0"/>
            </a:endParaRPr>
          </a:p>
        </p:txBody>
      </p:sp>
      <p:sp>
        <p:nvSpPr>
          <p:cNvPr id="66" name="Trapezoid 22">
            <a:extLst>
              <a:ext uri="{FF2B5EF4-FFF2-40B4-BE49-F238E27FC236}">
                <a16:creationId xmlns:a16="http://schemas.microsoft.com/office/drawing/2014/main" id="{1DD4ED16-D070-4412-90A7-AC230103242F}"/>
              </a:ext>
            </a:extLst>
          </p:cNvPr>
          <p:cNvSpPr>
            <a:spLocks noChangeAspect="1"/>
          </p:cNvSpPr>
          <p:nvPr/>
        </p:nvSpPr>
        <p:spPr>
          <a:xfrm>
            <a:off x="10788445" y="2479564"/>
            <a:ext cx="449662" cy="228752"/>
          </a:xfrm>
          <a:custGeom>
            <a:avLst/>
            <a:gdLst/>
            <a:ahLst/>
            <a:cxnLst/>
            <a:rect l="l" t="t" r="r" b="b"/>
            <a:pathLst>
              <a:path w="3261500" h="1659188">
                <a:moveTo>
                  <a:pt x="121102" y="1436888"/>
                </a:moveTo>
                <a:lnTo>
                  <a:pt x="3045452" y="1436888"/>
                </a:lnTo>
                <a:cubicBezTo>
                  <a:pt x="3001437" y="1508238"/>
                  <a:pt x="2956882" y="1580993"/>
                  <a:pt x="2918729" y="1659188"/>
                </a:cubicBezTo>
                <a:lnTo>
                  <a:pt x="202648" y="1659188"/>
                </a:lnTo>
                <a:cubicBezTo>
                  <a:pt x="188127" y="1585004"/>
                  <a:pt x="156049" y="1510828"/>
                  <a:pt x="121102" y="1436888"/>
                </a:cubicBezTo>
                <a:close/>
                <a:moveTo>
                  <a:pt x="2814967" y="1119413"/>
                </a:moveTo>
                <a:lnTo>
                  <a:pt x="2814967" y="1227413"/>
                </a:lnTo>
                <a:lnTo>
                  <a:pt x="2922967" y="1227413"/>
                </a:lnTo>
                <a:lnTo>
                  <a:pt x="2922967" y="1119413"/>
                </a:lnTo>
                <a:close/>
                <a:moveTo>
                  <a:pt x="2600074" y="1119413"/>
                </a:moveTo>
                <a:lnTo>
                  <a:pt x="2600074" y="1227413"/>
                </a:lnTo>
                <a:lnTo>
                  <a:pt x="2708074" y="1227413"/>
                </a:lnTo>
                <a:lnTo>
                  <a:pt x="2708074" y="1119413"/>
                </a:lnTo>
                <a:close/>
                <a:moveTo>
                  <a:pt x="2385182" y="1119413"/>
                </a:moveTo>
                <a:lnTo>
                  <a:pt x="2385182" y="1227413"/>
                </a:lnTo>
                <a:lnTo>
                  <a:pt x="2493182" y="1227413"/>
                </a:lnTo>
                <a:lnTo>
                  <a:pt x="2493182" y="1119413"/>
                </a:lnTo>
                <a:close/>
                <a:moveTo>
                  <a:pt x="1716569" y="1119413"/>
                </a:moveTo>
                <a:lnTo>
                  <a:pt x="1716569" y="1227413"/>
                </a:lnTo>
                <a:lnTo>
                  <a:pt x="1824569" y="1227413"/>
                </a:lnTo>
                <a:lnTo>
                  <a:pt x="1824569" y="1119413"/>
                </a:lnTo>
                <a:close/>
                <a:moveTo>
                  <a:pt x="1501676" y="1119413"/>
                </a:moveTo>
                <a:lnTo>
                  <a:pt x="1501676" y="1227413"/>
                </a:lnTo>
                <a:lnTo>
                  <a:pt x="1609676" y="1227413"/>
                </a:lnTo>
                <a:lnTo>
                  <a:pt x="1609676" y="1119413"/>
                </a:lnTo>
                <a:close/>
                <a:moveTo>
                  <a:pt x="1286784" y="1119413"/>
                </a:moveTo>
                <a:lnTo>
                  <a:pt x="1286784" y="1227413"/>
                </a:lnTo>
                <a:lnTo>
                  <a:pt x="1394784" y="1227413"/>
                </a:lnTo>
                <a:lnTo>
                  <a:pt x="1394784" y="1119413"/>
                </a:lnTo>
                <a:close/>
                <a:moveTo>
                  <a:pt x="1071892" y="1119413"/>
                </a:moveTo>
                <a:lnTo>
                  <a:pt x="1071892" y="1227413"/>
                </a:lnTo>
                <a:lnTo>
                  <a:pt x="1179892" y="1227413"/>
                </a:lnTo>
                <a:lnTo>
                  <a:pt x="1179892" y="1119413"/>
                </a:lnTo>
                <a:close/>
                <a:moveTo>
                  <a:pt x="857000" y="1119413"/>
                </a:moveTo>
                <a:lnTo>
                  <a:pt x="857000" y="1227413"/>
                </a:lnTo>
                <a:lnTo>
                  <a:pt x="965000" y="1227413"/>
                </a:lnTo>
                <a:lnTo>
                  <a:pt x="965000" y="1119413"/>
                </a:lnTo>
                <a:close/>
                <a:moveTo>
                  <a:pt x="642108" y="1119413"/>
                </a:moveTo>
                <a:lnTo>
                  <a:pt x="642108" y="1227413"/>
                </a:lnTo>
                <a:lnTo>
                  <a:pt x="750108" y="1227413"/>
                </a:lnTo>
                <a:lnTo>
                  <a:pt x="750108" y="1119413"/>
                </a:lnTo>
                <a:close/>
                <a:moveTo>
                  <a:pt x="427216" y="1119413"/>
                </a:moveTo>
                <a:lnTo>
                  <a:pt x="427216" y="1227413"/>
                </a:lnTo>
                <a:lnTo>
                  <a:pt x="535216" y="1227413"/>
                </a:lnTo>
                <a:lnTo>
                  <a:pt x="535216" y="1119413"/>
                </a:lnTo>
                <a:close/>
                <a:moveTo>
                  <a:pt x="356387" y="794045"/>
                </a:moveTo>
                <a:lnTo>
                  <a:pt x="310667" y="896924"/>
                </a:lnTo>
                <a:lnTo>
                  <a:pt x="2620886" y="908354"/>
                </a:lnTo>
                <a:lnTo>
                  <a:pt x="2540130" y="801665"/>
                </a:lnTo>
                <a:close/>
                <a:moveTo>
                  <a:pt x="382676" y="631248"/>
                </a:moveTo>
                <a:lnTo>
                  <a:pt x="363625" y="730317"/>
                </a:lnTo>
                <a:lnTo>
                  <a:pt x="2492522" y="737937"/>
                </a:lnTo>
                <a:lnTo>
                  <a:pt x="2418771" y="631248"/>
                </a:lnTo>
                <a:close/>
                <a:moveTo>
                  <a:pt x="1756650" y="318899"/>
                </a:moveTo>
                <a:lnTo>
                  <a:pt x="1756650" y="477608"/>
                </a:lnTo>
                <a:lnTo>
                  <a:pt x="1900650" y="477608"/>
                </a:lnTo>
                <a:lnTo>
                  <a:pt x="1900650" y="318899"/>
                </a:lnTo>
                <a:close/>
                <a:moveTo>
                  <a:pt x="1470038" y="318899"/>
                </a:moveTo>
                <a:lnTo>
                  <a:pt x="1470038" y="477608"/>
                </a:lnTo>
                <a:lnTo>
                  <a:pt x="1614038" y="477608"/>
                </a:lnTo>
                <a:lnTo>
                  <a:pt x="1614038" y="318899"/>
                </a:lnTo>
                <a:close/>
                <a:moveTo>
                  <a:pt x="1183427" y="318899"/>
                </a:moveTo>
                <a:lnTo>
                  <a:pt x="1183427" y="477608"/>
                </a:lnTo>
                <a:lnTo>
                  <a:pt x="1327427" y="477608"/>
                </a:lnTo>
                <a:lnTo>
                  <a:pt x="1327427" y="318899"/>
                </a:lnTo>
                <a:close/>
                <a:moveTo>
                  <a:pt x="896816" y="318899"/>
                </a:moveTo>
                <a:lnTo>
                  <a:pt x="896816" y="477608"/>
                </a:lnTo>
                <a:lnTo>
                  <a:pt x="1040816" y="477608"/>
                </a:lnTo>
                <a:lnTo>
                  <a:pt x="1040816" y="318899"/>
                </a:lnTo>
                <a:close/>
                <a:moveTo>
                  <a:pt x="1190618" y="0"/>
                </a:moveTo>
                <a:lnTo>
                  <a:pt x="1271830" y="0"/>
                </a:lnTo>
                <a:lnTo>
                  <a:pt x="1308266" y="193836"/>
                </a:lnTo>
                <a:lnTo>
                  <a:pt x="1977660" y="193836"/>
                </a:lnTo>
                <a:lnTo>
                  <a:pt x="2138144" y="525639"/>
                </a:lnTo>
                <a:lnTo>
                  <a:pt x="2421400" y="525639"/>
                </a:lnTo>
                <a:lnTo>
                  <a:pt x="2750195" y="950920"/>
                </a:lnTo>
                <a:lnTo>
                  <a:pt x="3261500" y="937238"/>
                </a:lnTo>
                <a:cubicBezTo>
                  <a:pt x="3244841" y="1097170"/>
                  <a:pt x="3172191" y="1230845"/>
                  <a:pt x="3089450" y="1364888"/>
                </a:cubicBezTo>
                <a:lnTo>
                  <a:pt x="88044" y="1364888"/>
                </a:lnTo>
                <a:cubicBezTo>
                  <a:pt x="35437" y="1251413"/>
                  <a:pt x="-11245" y="1137942"/>
                  <a:pt x="2399" y="1024450"/>
                </a:cubicBezTo>
                <a:lnTo>
                  <a:pt x="197767" y="1019222"/>
                </a:lnTo>
                <a:lnTo>
                  <a:pt x="321162" y="525639"/>
                </a:lnTo>
                <a:lnTo>
                  <a:pt x="681951" y="525639"/>
                </a:lnTo>
                <a:lnTo>
                  <a:pt x="764901" y="193836"/>
                </a:lnTo>
                <a:lnTo>
                  <a:pt x="930048" y="193836"/>
                </a:lnTo>
                <a:lnTo>
                  <a:pt x="966373" y="588"/>
                </a:lnTo>
                <a:lnTo>
                  <a:pt x="1047585" y="588"/>
                </a:lnTo>
                <a:lnTo>
                  <a:pt x="1083910" y="193836"/>
                </a:lnTo>
                <a:lnTo>
                  <a:pt x="1154183" y="19383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Tree>
    <p:extLst>
      <p:ext uri="{BB962C8B-B14F-4D97-AF65-F5344CB8AC3E}">
        <p14:creationId xmlns:p14="http://schemas.microsoft.com/office/powerpoint/2010/main" val="3167562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US" dirty="0">
                <a:solidFill>
                  <a:srgbClr val="FF0000"/>
                </a:solidFill>
              </a:rPr>
              <a:t>The Importance of Team working</a:t>
            </a:r>
          </a:p>
        </p:txBody>
      </p:sp>
      <p:sp>
        <p:nvSpPr>
          <p:cNvPr id="14" name="TextBox 13">
            <a:extLst>
              <a:ext uri="{FF2B5EF4-FFF2-40B4-BE49-F238E27FC236}">
                <a16:creationId xmlns:a16="http://schemas.microsoft.com/office/drawing/2014/main" id="{8F696C6B-598E-4131-960A-B8B9D14EF2CD}"/>
              </a:ext>
            </a:extLst>
          </p:cNvPr>
          <p:cNvSpPr txBox="1"/>
          <p:nvPr/>
        </p:nvSpPr>
        <p:spPr>
          <a:xfrm>
            <a:off x="6433532" y="1637326"/>
            <a:ext cx="5132825" cy="830997"/>
          </a:xfrm>
          <a:prstGeom prst="rect">
            <a:avLst/>
          </a:prstGeom>
          <a:noFill/>
        </p:spPr>
        <p:txBody>
          <a:bodyPr wrap="square" rtlCol="0">
            <a:spAutoFit/>
          </a:bodyPr>
          <a:lstStyle/>
          <a:p>
            <a:pPr marL="342900" lvl="0" indent="-342900">
              <a:buFont typeface="Arial" panose="020B0604020202020204" pitchFamily="34" charset="0"/>
              <a:buChar char="•"/>
            </a:pPr>
            <a:r>
              <a:rPr lang="en-US" sz="2400" b="1" dirty="0">
                <a:solidFill>
                  <a:srgbClr val="0070C0"/>
                </a:solidFill>
              </a:rPr>
              <a:t>The team becomes more cohesive and develop stronger</a:t>
            </a:r>
            <a:endParaRPr lang="en-US" sz="2400" dirty="0">
              <a:solidFill>
                <a:srgbClr val="0070C0"/>
              </a:solidFill>
            </a:endParaRPr>
          </a:p>
        </p:txBody>
      </p:sp>
      <p:sp>
        <p:nvSpPr>
          <p:cNvPr id="17" name="TextBox 16">
            <a:extLst>
              <a:ext uri="{FF2B5EF4-FFF2-40B4-BE49-F238E27FC236}">
                <a16:creationId xmlns:a16="http://schemas.microsoft.com/office/drawing/2014/main" id="{ADEF91F2-262F-4EDA-9B33-68517F72F92D}"/>
              </a:ext>
            </a:extLst>
          </p:cNvPr>
          <p:cNvSpPr txBox="1"/>
          <p:nvPr/>
        </p:nvSpPr>
        <p:spPr>
          <a:xfrm>
            <a:off x="984955" y="3883571"/>
            <a:ext cx="3908594" cy="1569660"/>
          </a:xfrm>
          <a:prstGeom prst="rect">
            <a:avLst/>
          </a:prstGeom>
          <a:noFill/>
        </p:spPr>
        <p:txBody>
          <a:bodyPr wrap="square" rtlCol="0">
            <a:spAutoFit/>
          </a:bodyPr>
          <a:lstStyle/>
          <a:p>
            <a:pPr marL="342900" lvl="0" indent="-342900">
              <a:buFont typeface="Arial" panose="020B0604020202020204" pitchFamily="34" charset="0"/>
              <a:buChar char="•"/>
            </a:pPr>
            <a:r>
              <a:rPr lang="en-US" sz="2400" b="1" dirty="0">
                <a:solidFill>
                  <a:srgbClr val="0070C0"/>
                </a:solidFill>
              </a:rPr>
              <a:t>It eliminates duplication of efforts, enhance productivity and saves time</a:t>
            </a:r>
            <a:endParaRPr lang="en-US" sz="2400" dirty="0">
              <a:solidFill>
                <a:srgbClr val="0070C0"/>
              </a:solidFill>
            </a:endParaRPr>
          </a:p>
        </p:txBody>
      </p:sp>
      <p:sp>
        <p:nvSpPr>
          <p:cNvPr id="20" name="TextBox 19">
            <a:extLst>
              <a:ext uri="{FF2B5EF4-FFF2-40B4-BE49-F238E27FC236}">
                <a16:creationId xmlns:a16="http://schemas.microsoft.com/office/drawing/2014/main" id="{BE88408C-805F-4055-8BA5-DF4BAE0027A0}"/>
              </a:ext>
            </a:extLst>
          </p:cNvPr>
          <p:cNvSpPr txBox="1"/>
          <p:nvPr/>
        </p:nvSpPr>
        <p:spPr>
          <a:xfrm>
            <a:off x="5755795" y="5141909"/>
            <a:ext cx="5008458" cy="830997"/>
          </a:xfrm>
          <a:prstGeom prst="rect">
            <a:avLst/>
          </a:prstGeom>
          <a:noFill/>
        </p:spPr>
        <p:txBody>
          <a:bodyPr wrap="square" rtlCol="0">
            <a:spAutoFit/>
          </a:bodyPr>
          <a:lstStyle/>
          <a:p>
            <a:pPr marL="342900" lvl="0" indent="-342900">
              <a:buFont typeface="Arial" panose="020B0604020202020204" pitchFamily="34" charset="0"/>
              <a:buChar char="•"/>
            </a:pPr>
            <a:r>
              <a:rPr lang="en-US" sz="2400" b="1" dirty="0">
                <a:solidFill>
                  <a:srgbClr val="0070C0"/>
                </a:solidFill>
              </a:rPr>
              <a:t>Team set and achieve tougher goals than individuals</a:t>
            </a:r>
          </a:p>
        </p:txBody>
      </p:sp>
      <p:sp>
        <p:nvSpPr>
          <p:cNvPr id="23" name="TextBox 22">
            <a:extLst>
              <a:ext uri="{FF2B5EF4-FFF2-40B4-BE49-F238E27FC236}">
                <a16:creationId xmlns:a16="http://schemas.microsoft.com/office/drawing/2014/main" id="{76A13727-E076-4F0E-8199-F05956679FFF}"/>
              </a:ext>
            </a:extLst>
          </p:cNvPr>
          <p:cNvSpPr txBox="1"/>
          <p:nvPr/>
        </p:nvSpPr>
        <p:spPr>
          <a:xfrm>
            <a:off x="857988" y="1251535"/>
            <a:ext cx="3901330" cy="1569660"/>
          </a:xfrm>
          <a:prstGeom prst="rect">
            <a:avLst/>
          </a:prstGeom>
          <a:noFill/>
        </p:spPr>
        <p:txBody>
          <a:bodyPr wrap="square" rtlCol="0">
            <a:spAutoFit/>
          </a:bodyPr>
          <a:lstStyle/>
          <a:p>
            <a:pPr marL="342900" indent="-342900">
              <a:buFont typeface="Arial" panose="020B0604020202020204" pitchFamily="34" charset="0"/>
              <a:buChar char="•"/>
            </a:pPr>
            <a:r>
              <a:rPr lang="en-US" sz="2400" b="1" dirty="0">
                <a:solidFill>
                  <a:srgbClr val="0070C0"/>
                </a:solidFill>
              </a:rPr>
              <a:t>It brings more knowledge and required skills together to solve a problem</a:t>
            </a:r>
            <a:endParaRPr lang="ko-KR" altLang="en-US" sz="2400" b="1" dirty="0">
              <a:solidFill>
                <a:srgbClr val="0070C0"/>
              </a:solidFill>
              <a:cs typeface="Arial" pitchFamily="34" charset="0"/>
            </a:endParaRPr>
          </a:p>
        </p:txBody>
      </p:sp>
      <p:sp>
        <p:nvSpPr>
          <p:cNvPr id="26" name="TextBox 25">
            <a:extLst>
              <a:ext uri="{FF2B5EF4-FFF2-40B4-BE49-F238E27FC236}">
                <a16:creationId xmlns:a16="http://schemas.microsoft.com/office/drawing/2014/main" id="{F8996AE2-7DBB-4A39-B9A7-5716DCF4C9C7}"/>
              </a:ext>
            </a:extLst>
          </p:cNvPr>
          <p:cNvSpPr txBox="1"/>
          <p:nvPr/>
        </p:nvSpPr>
        <p:spPr>
          <a:xfrm>
            <a:off x="7841492" y="3273687"/>
            <a:ext cx="3520456" cy="830997"/>
          </a:xfrm>
          <a:prstGeom prst="rect">
            <a:avLst/>
          </a:prstGeom>
          <a:noFill/>
        </p:spPr>
        <p:txBody>
          <a:bodyPr wrap="square" rtlCol="0">
            <a:spAutoFit/>
          </a:bodyPr>
          <a:lstStyle/>
          <a:p>
            <a:pPr marL="342900" lvl="0" indent="-342900">
              <a:buFont typeface="Arial" panose="020B0604020202020204" pitchFamily="34" charset="0"/>
              <a:buChar char="•"/>
            </a:pPr>
            <a:r>
              <a:rPr lang="en-US" sz="2400" b="1" dirty="0">
                <a:solidFill>
                  <a:srgbClr val="0070C0"/>
                </a:solidFill>
              </a:rPr>
              <a:t>More is achieved within a short-time</a:t>
            </a:r>
            <a:endParaRPr lang="en-US" sz="2400" dirty="0">
              <a:solidFill>
                <a:srgbClr val="0070C0"/>
              </a:solidFill>
            </a:endParaRPr>
          </a:p>
        </p:txBody>
      </p:sp>
      <p:grpSp>
        <p:nvGrpSpPr>
          <p:cNvPr id="34" name="Group 33"/>
          <p:cNvGrpSpPr/>
          <p:nvPr/>
        </p:nvGrpSpPr>
        <p:grpSpPr>
          <a:xfrm>
            <a:off x="4270438" y="2295886"/>
            <a:ext cx="2976059" cy="2548223"/>
            <a:chOff x="4270438" y="2295886"/>
            <a:chExt cx="2976059" cy="2548223"/>
          </a:xfrm>
        </p:grpSpPr>
        <p:sp>
          <p:nvSpPr>
            <p:cNvPr id="4" name="Frame 3">
              <a:extLst>
                <a:ext uri="{FF2B5EF4-FFF2-40B4-BE49-F238E27FC236}">
                  <a16:creationId xmlns:a16="http://schemas.microsoft.com/office/drawing/2014/main" id="{FDB805DC-2AF5-49B6-96D6-F7ED1E8A9430}"/>
                </a:ext>
              </a:extLst>
            </p:cNvPr>
            <p:cNvSpPr/>
            <p:nvPr/>
          </p:nvSpPr>
          <p:spPr>
            <a:xfrm rot="19800000">
              <a:off x="4270438" y="2295886"/>
              <a:ext cx="1073029" cy="1073029"/>
            </a:xfrm>
            <a:prstGeom prst="frame">
              <a:avLst>
                <a:gd name="adj1" fmla="val 7272"/>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75000"/>
                    <a:lumOff val="25000"/>
                  </a:schemeClr>
                </a:solidFill>
              </a:endParaRPr>
            </a:p>
          </p:txBody>
        </p:sp>
        <p:sp>
          <p:nvSpPr>
            <p:cNvPr id="5" name="Frame 4">
              <a:extLst>
                <a:ext uri="{FF2B5EF4-FFF2-40B4-BE49-F238E27FC236}">
                  <a16:creationId xmlns:a16="http://schemas.microsoft.com/office/drawing/2014/main" id="{430123BA-BE50-4CE4-A23A-3FA83D327A3A}"/>
                </a:ext>
              </a:extLst>
            </p:cNvPr>
            <p:cNvSpPr/>
            <p:nvPr/>
          </p:nvSpPr>
          <p:spPr>
            <a:xfrm rot="19800000">
              <a:off x="5221953" y="2550844"/>
              <a:ext cx="1073029" cy="1073029"/>
            </a:xfrm>
            <a:prstGeom prst="frame">
              <a:avLst>
                <a:gd name="adj1" fmla="val 7272"/>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lumMod val="75000"/>
                    <a:lumOff val="25000"/>
                  </a:schemeClr>
                </a:solidFill>
              </a:endParaRPr>
            </a:p>
          </p:txBody>
        </p:sp>
        <p:sp>
          <p:nvSpPr>
            <p:cNvPr id="6" name="Frame 5">
              <a:extLst>
                <a:ext uri="{FF2B5EF4-FFF2-40B4-BE49-F238E27FC236}">
                  <a16:creationId xmlns:a16="http://schemas.microsoft.com/office/drawing/2014/main" id="{8B42FB97-4FE3-435A-B993-98C006C406DD}"/>
                </a:ext>
              </a:extLst>
            </p:cNvPr>
            <p:cNvSpPr/>
            <p:nvPr/>
          </p:nvSpPr>
          <p:spPr>
            <a:xfrm rot="19800000">
              <a:off x="6173468" y="2805801"/>
              <a:ext cx="1073029" cy="1073029"/>
            </a:xfrm>
            <a:prstGeom prst="frame">
              <a:avLst>
                <a:gd name="adj1" fmla="val 7272"/>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75000"/>
                    <a:lumOff val="25000"/>
                  </a:schemeClr>
                </a:solidFill>
              </a:endParaRPr>
            </a:p>
          </p:txBody>
        </p:sp>
        <p:sp>
          <p:nvSpPr>
            <p:cNvPr id="7" name="Frame 6">
              <a:extLst>
                <a:ext uri="{FF2B5EF4-FFF2-40B4-BE49-F238E27FC236}">
                  <a16:creationId xmlns:a16="http://schemas.microsoft.com/office/drawing/2014/main" id="{1A0A0968-6303-4CD3-9437-9CEB2113736E}"/>
                </a:ext>
              </a:extLst>
            </p:cNvPr>
            <p:cNvSpPr/>
            <p:nvPr/>
          </p:nvSpPr>
          <p:spPr>
            <a:xfrm rot="19800000">
              <a:off x="4945505" y="3516123"/>
              <a:ext cx="1073029" cy="1073029"/>
            </a:xfrm>
            <a:prstGeom prst="frame">
              <a:avLst>
                <a:gd name="adj1" fmla="val 7272"/>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75000"/>
                    <a:lumOff val="25000"/>
                  </a:schemeClr>
                </a:solidFill>
              </a:endParaRPr>
            </a:p>
          </p:txBody>
        </p:sp>
        <p:sp>
          <p:nvSpPr>
            <p:cNvPr id="8" name="Frame 7">
              <a:extLst>
                <a:ext uri="{FF2B5EF4-FFF2-40B4-BE49-F238E27FC236}">
                  <a16:creationId xmlns:a16="http://schemas.microsoft.com/office/drawing/2014/main" id="{99A50F29-3C6E-47AD-B7A2-03B3CF674930}"/>
                </a:ext>
              </a:extLst>
            </p:cNvPr>
            <p:cNvSpPr/>
            <p:nvPr/>
          </p:nvSpPr>
          <p:spPr>
            <a:xfrm rot="19800000">
              <a:off x="5897019" y="3771080"/>
              <a:ext cx="1073029" cy="1073029"/>
            </a:xfrm>
            <a:prstGeom prst="frame">
              <a:avLst>
                <a:gd name="adj1" fmla="val 7272"/>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75000"/>
                    <a:lumOff val="25000"/>
                  </a:schemeClr>
                </a:solidFill>
              </a:endParaRPr>
            </a:p>
          </p:txBody>
        </p:sp>
        <p:sp>
          <p:nvSpPr>
            <p:cNvPr id="29" name="Oval 7">
              <a:extLst>
                <a:ext uri="{FF2B5EF4-FFF2-40B4-BE49-F238E27FC236}">
                  <a16:creationId xmlns:a16="http://schemas.microsoft.com/office/drawing/2014/main" id="{D65332EB-6B0C-433F-967E-5A3C943477AE}"/>
                </a:ext>
              </a:extLst>
            </p:cNvPr>
            <p:cNvSpPr/>
            <p:nvPr/>
          </p:nvSpPr>
          <p:spPr>
            <a:xfrm>
              <a:off x="6221730" y="4235535"/>
              <a:ext cx="361277" cy="361277"/>
            </a:xfrm>
            <a:custGeom>
              <a:avLst/>
              <a:gdLst/>
              <a:ahLst/>
              <a:cxnLst/>
              <a:rect l="l" t="t" r="r" b="b"/>
              <a:pathLst>
                <a:path w="3240000" h="3240000">
                  <a:moveTo>
                    <a:pt x="1415334" y="1947658"/>
                  </a:moveTo>
                  <a:lnTo>
                    <a:pt x="838053" y="2871852"/>
                  </a:lnTo>
                  <a:cubicBezTo>
                    <a:pt x="1312591" y="3168264"/>
                    <a:pt x="1913932" y="3170879"/>
                    <a:pt x="2391030" y="2878606"/>
                  </a:cubicBezTo>
                  <a:lnTo>
                    <a:pt x="1821709" y="1949263"/>
                  </a:lnTo>
                  <a:cubicBezTo>
                    <a:pt x="1763478" y="1986502"/>
                    <a:pt x="1694174" y="2007350"/>
                    <a:pt x="1620000" y="2007350"/>
                  </a:cubicBezTo>
                  <a:cubicBezTo>
                    <a:pt x="1544621" y="2007350"/>
                    <a:pt x="1474270" y="1985818"/>
                    <a:pt x="1415334" y="1947658"/>
                  </a:cubicBezTo>
                  <a:close/>
                  <a:moveTo>
                    <a:pt x="1620001" y="1350973"/>
                  </a:moveTo>
                  <a:cubicBezTo>
                    <a:pt x="1471421" y="1350973"/>
                    <a:pt x="1350973" y="1471421"/>
                    <a:pt x="1350973" y="1620001"/>
                  </a:cubicBezTo>
                  <a:cubicBezTo>
                    <a:pt x="1350973" y="1768581"/>
                    <a:pt x="1471421" y="1889029"/>
                    <a:pt x="1620001" y="1889029"/>
                  </a:cubicBezTo>
                  <a:cubicBezTo>
                    <a:pt x="1768581" y="1889029"/>
                    <a:pt x="1889029" y="1768581"/>
                    <a:pt x="1889029" y="1620001"/>
                  </a:cubicBezTo>
                  <a:cubicBezTo>
                    <a:pt x="1889029" y="1471421"/>
                    <a:pt x="1768581" y="1350973"/>
                    <a:pt x="1620001" y="1350973"/>
                  </a:cubicBezTo>
                  <a:close/>
                  <a:moveTo>
                    <a:pt x="2324470" y="322965"/>
                  </a:moveTo>
                  <a:lnTo>
                    <a:pt x="1804044" y="1281148"/>
                  </a:lnTo>
                  <a:cubicBezTo>
                    <a:pt x="1925507" y="1345192"/>
                    <a:pt x="2007350" y="1473038"/>
                    <a:pt x="2007350" y="1620000"/>
                  </a:cubicBezTo>
                  <a:lnTo>
                    <a:pt x="2005998" y="1633413"/>
                  </a:lnTo>
                  <a:lnTo>
                    <a:pt x="3095109" y="1671260"/>
                  </a:lnTo>
                  <a:cubicBezTo>
                    <a:pt x="3114541" y="1112092"/>
                    <a:pt x="2816135" y="590008"/>
                    <a:pt x="2324470" y="322965"/>
                  </a:cubicBezTo>
                  <a:close/>
                  <a:moveTo>
                    <a:pt x="926838" y="316888"/>
                  </a:moveTo>
                  <a:cubicBezTo>
                    <a:pt x="432869" y="579644"/>
                    <a:pt x="129933" y="1099113"/>
                    <a:pt x="144500" y="1658429"/>
                  </a:cubicBezTo>
                  <a:lnTo>
                    <a:pt x="1233664" y="1630062"/>
                  </a:lnTo>
                  <a:cubicBezTo>
                    <a:pt x="1232693" y="1626734"/>
                    <a:pt x="1232650" y="1623372"/>
                    <a:pt x="1232650" y="1620000"/>
                  </a:cubicBezTo>
                  <a:cubicBezTo>
                    <a:pt x="1232650" y="1471836"/>
                    <a:pt x="1315838" y="1343102"/>
                    <a:pt x="1438904" y="1279548"/>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0" name="Round Same Side Corner Rectangle 11">
              <a:extLst>
                <a:ext uri="{FF2B5EF4-FFF2-40B4-BE49-F238E27FC236}">
                  <a16:creationId xmlns:a16="http://schemas.microsoft.com/office/drawing/2014/main" id="{BE885A63-CBB7-47BC-B1D0-42B2096DC24E}"/>
                </a:ext>
              </a:extLst>
            </p:cNvPr>
            <p:cNvSpPr>
              <a:spLocks noChangeAspect="1"/>
            </p:cNvSpPr>
            <p:nvPr/>
          </p:nvSpPr>
          <p:spPr>
            <a:xfrm rot="9900000">
              <a:off x="5267860" y="3929088"/>
              <a:ext cx="396000" cy="336326"/>
            </a:xfrm>
            <a:custGeom>
              <a:avLst/>
              <a:gdLst/>
              <a:ahLst/>
              <a:cxnLst/>
              <a:rect l="l" t="t" r="r" b="b"/>
              <a:pathLst>
                <a:path w="2911009" h="2472345">
                  <a:moveTo>
                    <a:pt x="2219598" y="1335309"/>
                  </a:moveTo>
                  <a:lnTo>
                    <a:pt x="2219598" y="1222573"/>
                  </a:lnTo>
                  <a:cubicBezTo>
                    <a:pt x="2219598" y="1176944"/>
                    <a:pt x="2241926" y="1136530"/>
                    <a:pt x="2277694" y="1113650"/>
                  </a:cubicBezTo>
                  <a:lnTo>
                    <a:pt x="2277694" y="137786"/>
                  </a:lnTo>
                  <a:cubicBezTo>
                    <a:pt x="2277694" y="61689"/>
                    <a:pt x="2339383" y="0"/>
                    <a:pt x="2415480" y="0"/>
                  </a:cubicBezTo>
                  <a:lnTo>
                    <a:pt x="2545196" y="0"/>
                  </a:lnTo>
                  <a:cubicBezTo>
                    <a:pt x="2621293" y="0"/>
                    <a:pt x="2682982" y="61689"/>
                    <a:pt x="2682982" y="137786"/>
                  </a:cubicBezTo>
                  <a:lnTo>
                    <a:pt x="2682982" y="1099067"/>
                  </a:lnTo>
                  <a:cubicBezTo>
                    <a:pt x="2730197" y="1120049"/>
                    <a:pt x="2762708" y="1167515"/>
                    <a:pt x="2762708" y="1222573"/>
                  </a:cubicBezTo>
                  <a:lnTo>
                    <a:pt x="2762708" y="1480834"/>
                  </a:lnTo>
                  <a:close/>
                  <a:moveTo>
                    <a:pt x="241900" y="1676361"/>
                  </a:moveTo>
                  <a:cubicBezTo>
                    <a:pt x="69371" y="1631107"/>
                    <a:pt x="-34146" y="1454930"/>
                    <a:pt x="10296" y="1282189"/>
                  </a:cubicBezTo>
                  <a:cubicBezTo>
                    <a:pt x="54739" y="1109449"/>
                    <a:pt x="230428" y="1005105"/>
                    <a:pt x="403375" y="1048736"/>
                  </a:cubicBezTo>
                  <a:cubicBezTo>
                    <a:pt x="349550" y="1257945"/>
                    <a:pt x="295726" y="1467153"/>
                    <a:pt x="241900" y="1676361"/>
                  </a:cubicBezTo>
                  <a:close/>
                  <a:moveTo>
                    <a:pt x="2578947" y="2467929"/>
                  </a:moveTo>
                  <a:lnTo>
                    <a:pt x="1957545" y="2301425"/>
                  </a:lnTo>
                  <a:lnTo>
                    <a:pt x="2194209" y="1418183"/>
                  </a:lnTo>
                  <a:lnTo>
                    <a:pt x="2815611" y="1584687"/>
                  </a:lnTo>
                  <a:cubicBezTo>
                    <a:pt x="2884250" y="1603079"/>
                    <a:pt x="2924985" y="1673632"/>
                    <a:pt x="2906593" y="1742272"/>
                  </a:cubicBezTo>
                  <a:lnTo>
                    <a:pt x="2736532" y="2376947"/>
                  </a:lnTo>
                  <a:cubicBezTo>
                    <a:pt x="2718140" y="2445587"/>
                    <a:pt x="2647586" y="2486321"/>
                    <a:pt x="2578947" y="2467929"/>
                  </a:cubicBezTo>
                  <a:close/>
                  <a:moveTo>
                    <a:pt x="610249" y="2287120"/>
                  </a:moveTo>
                  <a:lnTo>
                    <a:pt x="1020264" y="756923"/>
                  </a:lnTo>
                  <a:lnTo>
                    <a:pt x="2107356" y="1398691"/>
                  </a:lnTo>
                  <a:lnTo>
                    <a:pt x="1872582" y="2274879"/>
                  </a:lnTo>
                  <a:close/>
                  <a:moveTo>
                    <a:pt x="426016" y="2349577"/>
                  </a:moveTo>
                  <a:lnTo>
                    <a:pt x="243978" y="2300800"/>
                  </a:lnTo>
                  <a:cubicBezTo>
                    <a:pt x="205115" y="2290387"/>
                    <a:pt x="182051" y="2250439"/>
                    <a:pt x="192464" y="2211576"/>
                  </a:cubicBezTo>
                  <a:lnTo>
                    <a:pt x="620679" y="613455"/>
                  </a:lnTo>
                  <a:cubicBezTo>
                    <a:pt x="631093" y="574592"/>
                    <a:pt x="671040" y="551528"/>
                    <a:pt x="709903" y="561941"/>
                  </a:cubicBezTo>
                  <a:lnTo>
                    <a:pt x="891942" y="610718"/>
                  </a:lnTo>
                  <a:cubicBezTo>
                    <a:pt x="930805" y="621132"/>
                    <a:pt x="953869" y="661079"/>
                    <a:pt x="943455" y="699942"/>
                  </a:cubicBezTo>
                  <a:lnTo>
                    <a:pt x="515240" y="2298064"/>
                  </a:lnTo>
                  <a:cubicBezTo>
                    <a:pt x="504827" y="2336927"/>
                    <a:pt x="464879" y="2359990"/>
                    <a:pt x="426016" y="2349577"/>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1" name="Rounded Rectangle 27">
              <a:extLst>
                <a:ext uri="{FF2B5EF4-FFF2-40B4-BE49-F238E27FC236}">
                  <a16:creationId xmlns:a16="http://schemas.microsoft.com/office/drawing/2014/main" id="{B24062AC-E8B7-44F4-A614-72FB85BAFFC9}"/>
                </a:ext>
              </a:extLst>
            </p:cNvPr>
            <p:cNvSpPr/>
            <p:nvPr/>
          </p:nvSpPr>
          <p:spPr>
            <a:xfrm>
              <a:off x="4599389" y="2704066"/>
              <a:ext cx="346396" cy="266079"/>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2" name="Rectangle 16">
              <a:extLst>
                <a:ext uri="{FF2B5EF4-FFF2-40B4-BE49-F238E27FC236}">
                  <a16:creationId xmlns:a16="http://schemas.microsoft.com/office/drawing/2014/main" id="{C0486740-9199-408C-818D-F947C0E4D8FF}"/>
                </a:ext>
              </a:extLst>
            </p:cNvPr>
            <p:cNvSpPr/>
            <p:nvPr/>
          </p:nvSpPr>
          <p:spPr>
            <a:xfrm>
              <a:off x="6614162" y="3251988"/>
              <a:ext cx="394118" cy="259020"/>
            </a:xfrm>
            <a:custGeom>
              <a:avLst/>
              <a:gdLst/>
              <a:ahLst/>
              <a:cxnLst/>
              <a:rect l="l" t="t" r="r" b="b"/>
              <a:pathLst>
                <a:path w="3240006" h="2129375">
                  <a:moveTo>
                    <a:pt x="1916836" y="454558"/>
                  </a:moveTo>
                  <a:cubicBezTo>
                    <a:pt x="2018418" y="454558"/>
                    <a:pt x="2100766" y="536906"/>
                    <a:pt x="2100766" y="638488"/>
                  </a:cubicBezTo>
                  <a:cubicBezTo>
                    <a:pt x="2100766" y="740070"/>
                    <a:pt x="2018418" y="822418"/>
                    <a:pt x="1916836" y="822418"/>
                  </a:cubicBezTo>
                  <a:cubicBezTo>
                    <a:pt x="1815254" y="822418"/>
                    <a:pt x="1732906" y="740070"/>
                    <a:pt x="1732906" y="638488"/>
                  </a:cubicBezTo>
                  <a:cubicBezTo>
                    <a:pt x="1732906" y="536906"/>
                    <a:pt x="1815254" y="454558"/>
                    <a:pt x="1916836" y="454558"/>
                  </a:cubicBezTo>
                  <a:close/>
                  <a:moveTo>
                    <a:pt x="1197545" y="272737"/>
                  </a:moveTo>
                  <a:lnTo>
                    <a:pt x="1861974" y="1458536"/>
                  </a:lnTo>
                  <a:lnTo>
                    <a:pt x="2263096" y="848801"/>
                  </a:lnTo>
                  <a:lnTo>
                    <a:pt x="2919562" y="1846679"/>
                  </a:lnTo>
                  <a:lnTo>
                    <a:pt x="2079459" y="1846679"/>
                  </a:lnTo>
                  <a:lnTo>
                    <a:pt x="1606629" y="1846679"/>
                  </a:lnTo>
                  <a:lnTo>
                    <a:pt x="315630" y="1846679"/>
                  </a:lnTo>
                  <a:close/>
                  <a:moveTo>
                    <a:pt x="180003" y="164687"/>
                  </a:moveTo>
                  <a:lnTo>
                    <a:pt x="180003" y="1964687"/>
                  </a:lnTo>
                  <a:lnTo>
                    <a:pt x="3060003" y="1964687"/>
                  </a:lnTo>
                  <a:lnTo>
                    <a:pt x="3060003" y="164687"/>
                  </a:lnTo>
                  <a:close/>
                  <a:moveTo>
                    <a:pt x="0" y="0"/>
                  </a:moveTo>
                  <a:lnTo>
                    <a:pt x="3240006" y="0"/>
                  </a:lnTo>
                  <a:lnTo>
                    <a:pt x="3240006" y="2129375"/>
                  </a:lnTo>
                  <a:lnTo>
                    <a:pt x="0" y="2129375"/>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3" name="Oval 21">
              <a:extLst>
                <a:ext uri="{FF2B5EF4-FFF2-40B4-BE49-F238E27FC236}">
                  <a16:creationId xmlns:a16="http://schemas.microsoft.com/office/drawing/2014/main" id="{6ABE82D6-5B42-4DF5-B02A-EA4B3848E7C1}"/>
                </a:ext>
              </a:extLst>
            </p:cNvPr>
            <p:cNvSpPr>
              <a:spLocks noChangeAspect="1"/>
            </p:cNvSpPr>
            <p:nvPr/>
          </p:nvSpPr>
          <p:spPr>
            <a:xfrm>
              <a:off x="5604499" y="2856440"/>
              <a:ext cx="354676" cy="357638"/>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spTree>
    <p:extLst>
      <p:ext uri="{BB962C8B-B14F-4D97-AF65-F5344CB8AC3E}">
        <p14:creationId xmlns:p14="http://schemas.microsoft.com/office/powerpoint/2010/main" val="848212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p:tgtEl>
                                          <p:spTgt spid="2">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2">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4"/>
                                        </p:tgtEl>
                                        <p:attrNameLst>
                                          <p:attrName>style.visibility</p:attrName>
                                        </p:attrNameLst>
                                      </p:cBhvr>
                                      <p:to>
                                        <p:strVal val="visible"/>
                                      </p:to>
                                    </p:set>
                                    <p:anim calcmode="lin" valueType="num">
                                      <p:cBhvr additive="base">
                                        <p:cTn id="13" dur="500"/>
                                        <p:tgtEl>
                                          <p:spTgt spid="34"/>
                                        </p:tgtEl>
                                        <p:attrNameLst>
                                          <p:attrName>ppt_y</p:attrName>
                                        </p:attrNameLst>
                                      </p:cBhvr>
                                      <p:tavLst>
                                        <p:tav tm="0">
                                          <p:val>
                                            <p:strVal val="#ppt_y+#ppt_h*1.125000"/>
                                          </p:val>
                                        </p:tav>
                                        <p:tav tm="100000">
                                          <p:val>
                                            <p:strVal val="#ppt_y"/>
                                          </p:val>
                                        </p:tav>
                                      </p:tavLst>
                                    </p:anim>
                                    <p:animEffect transition="in" filter="wipe(up)">
                                      <p:cBhvr>
                                        <p:cTn id="14" dur="500"/>
                                        <p:tgtEl>
                                          <p:spTgt spid="34"/>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500"/>
                                        <p:tgtEl>
                                          <p:spTgt spid="23"/>
                                        </p:tgtEl>
                                        <p:attrNameLst>
                                          <p:attrName>ppt_y</p:attrName>
                                        </p:attrNameLst>
                                      </p:cBhvr>
                                      <p:tavLst>
                                        <p:tav tm="0">
                                          <p:val>
                                            <p:strVal val="#ppt_y+#ppt_h*1.125000"/>
                                          </p:val>
                                        </p:tav>
                                        <p:tav tm="100000">
                                          <p:val>
                                            <p:strVal val="#ppt_y"/>
                                          </p:val>
                                        </p:tav>
                                      </p:tavLst>
                                    </p:anim>
                                    <p:animEffect transition="in" filter="wipe(up)">
                                      <p:cBhvr>
                                        <p:cTn id="20" dur="500"/>
                                        <p:tgtEl>
                                          <p:spTgt spid="23"/>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17">
                                            <p:txEl>
                                              <p:pRg st="0" end="0"/>
                                            </p:txEl>
                                          </p:spTgt>
                                        </p:tgtEl>
                                        <p:attrNameLst>
                                          <p:attrName>style.visibility</p:attrName>
                                        </p:attrNameLst>
                                      </p:cBhvr>
                                      <p:to>
                                        <p:strVal val="visible"/>
                                      </p:to>
                                    </p:set>
                                    <p:anim calcmode="lin" valueType="num">
                                      <p:cBhvr additive="base">
                                        <p:cTn id="25" dur="500"/>
                                        <p:tgtEl>
                                          <p:spTgt spid="17">
                                            <p:txEl>
                                              <p:pRg st="0" end="0"/>
                                            </p:txEl>
                                          </p:spTgt>
                                        </p:tgtEl>
                                        <p:attrNameLst>
                                          <p:attrName>ppt_y</p:attrName>
                                        </p:attrNameLst>
                                      </p:cBhvr>
                                      <p:tavLst>
                                        <p:tav tm="0">
                                          <p:val>
                                            <p:strVal val="#ppt_y+#ppt_h*1.125000"/>
                                          </p:val>
                                        </p:tav>
                                        <p:tav tm="100000">
                                          <p:val>
                                            <p:strVal val="#ppt_y"/>
                                          </p:val>
                                        </p:tav>
                                      </p:tavLst>
                                    </p:anim>
                                    <p:animEffect transition="in" filter="wipe(up)">
                                      <p:cBhvr>
                                        <p:cTn id="26" dur="500"/>
                                        <p:tgtEl>
                                          <p:spTgt spid="1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p:tgtEl>
                                          <p:spTgt spid="14"/>
                                        </p:tgtEl>
                                        <p:attrNameLst>
                                          <p:attrName>ppt_y</p:attrName>
                                        </p:attrNameLst>
                                      </p:cBhvr>
                                      <p:tavLst>
                                        <p:tav tm="0">
                                          <p:val>
                                            <p:strVal val="#ppt_y+#ppt_h*1.125000"/>
                                          </p:val>
                                        </p:tav>
                                        <p:tav tm="100000">
                                          <p:val>
                                            <p:strVal val="#ppt_y"/>
                                          </p:val>
                                        </p:tav>
                                      </p:tavLst>
                                    </p:anim>
                                    <p:animEffect transition="in" filter="wipe(up)">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26">
                                            <p:txEl>
                                              <p:pRg st="0" end="0"/>
                                            </p:txEl>
                                          </p:spTgt>
                                        </p:tgtEl>
                                        <p:attrNameLst>
                                          <p:attrName>style.visibility</p:attrName>
                                        </p:attrNameLst>
                                      </p:cBhvr>
                                      <p:to>
                                        <p:strVal val="visible"/>
                                      </p:to>
                                    </p:set>
                                    <p:anim calcmode="lin" valueType="num">
                                      <p:cBhvr additive="base">
                                        <p:cTn id="37" dur="500"/>
                                        <p:tgtEl>
                                          <p:spTgt spid="26">
                                            <p:txEl>
                                              <p:pRg st="0" end="0"/>
                                            </p:txEl>
                                          </p:spTgt>
                                        </p:tgtEl>
                                        <p:attrNameLst>
                                          <p:attrName>ppt_y</p:attrName>
                                        </p:attrNameLst>
                                      </p:cBhvr>
                                      <p:tavLst>
                                        <p:tav tm="0">
                                          <p:val>
                                            <p:strVal val="#ppt_y+#ppt_h*1.125000"/>
                                          </p:val>
                                        </p:tav>
                                        <p:tav tm="100000">
                                          <p:val>
                                            <p:strVal val="#ppt_y"/>
                                          </p:val>
                                        </p:tav>
                                      </p:tavLst>
                                    </p:anim>
                                    <p:animEffect transition="in" filter="wipe(up)">
                                      <p:cBhvr>
                                        <p:cTn id="38" dur="500"/>
                                        <p:tgtEl>
                                          <p:spTgt spid="26">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additive="base">
                                        <p:cTn id="43" dur="500"/>
                                        <p:tgtEl>
                                          <p:spTgt spid="20"/>
                                        </p:tgtEl>
                                        <p:attrNameLst>
                                          <p:attrName>ppt_y</p:attrName>
                                        </p:attrNameLst>
                                      </p:cBhvr>
                                      <p:tavLst>
                                        <p:tav tm="0">
                                          <p:val>
                                            <p:strVal val="#ppt_y+#ppt_h*1.125000"/>
                                          </p:val>
                                        </p:tav>
                                        <p:tav tm="100000">
                                          <p:val>
                                            <p:strVal val="#ppt_y"/>
                                          </p:val>
                                        </p:tav>
                                      </p:tavLst>
                                    </p:anim>
                                    <p:animEffect transition="in" filter="wipe(up)">
                                      <p:cBhvr>
                                        <p:cTn id="4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4" grpId="0"/>
      <p:bldP spid="20" grpId="0"/>
      <p:bldP spid="2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9B85F3A-0D98-4AE5-8CED-AA4A4CF82188}"/>
              </a:ext>
            </a:extLst>
          </p:cNvPr>
          <p:cNvSpPr>
            <a:spLocks noGrp="1"/>
          </p:cNvSpPr>
          <p:nvPr>
            <p:ph type="body" sz="quarter" idx="10"/>
          </p:nvPr>
        </p:nvSpPr>
        <p:spPr>
          <a:xfrm>
            <a:off x="2883463" y="162233"/>
            <a:ext cx="6425074" cy="650801"/>
          </a:xfrm>
        </p:spPr>
        <p:txBody>
          <a:bodyPr/>
          <a:lstStyle/>
          <a:p>
            <a:r>
              <a:rPr lang="en-US" dirty="0">
                <a:solidFill>
                  <a:srgbClr val="FF0000"/>
                </a:solidFill>
              </a:rPr>
              <a:t>Belbin’s Theory </a:t>
            </a:r>
          </a:p>
        </p:txBody>
      </p:sp>
      <p:sp>
        <p:nvSpPr>
          <p:cNvPr id="5" name="Rectangle 4"/>
          <p:cNvSpPr/>
          <p:nvPr/>
        </p:nvSpPr>
        <p:spPr>
          <a:xfrm>
            <a:off x="575982" y="665549"/>
            <a:ext cx="11040035" cy="5741252"/>
          </a:xfrm>
          <a:prstGeom prst="rect">
            <a:avLst/>
          </a:prstGeom>
        </p:spPr>
        <p:txBody>
          <a:bodyPr wrap="square">
            <a:spAutoFit/>
          </a:bodyPr>
          <a:lstStyle/>
          <a:p>
            <a:pPr marL="342900" marR="0" lvl="0" indent="-342900">
              <a:lnSpc>
                <a:spcPct val="150000"/>
              </a:lnSpc>
              <a:spcBef>
                <a:spcPts val="0"/>
              </a:spcBef>
              <a:spcAft>
                <a:spcPts val="0"/>
              </a:spcAft>
              <a:buFont typeface="Symbol" panose="05050102010706020507" pitchFamily="18" charset="2"/>
              <a:buChar char=""/>
            </a:pPr>
            <a:r>
              <a:rPr lang="en-US" sz="2250" b="1" dirty="0">
                <a:solidFill>
                  <a:srgbClr val="0070C0"/>
                </a:solidFill>
                <a:ea typeface="Calibri" panose="020F0502020204030204" pitchFamily="34" charset="0"/>
                <a:cs typeface="Times New Roman" panose="02020603050405020304" pitchFamily="18" charset="0"/>
              </a:rPr>
              <a:t>Dr. Meredith Belbin postulated a team role in 1981. He believes that each individual possesses a pattern of behavior that characterizes one person’s behavior in relationship to another in facilitating the progress of a team.</a:t>
            </a:r>
          </a:p>
          <a:p>
            <a:pPr marL="342900" marR="0" lvl="0" indent="-342900">
              <a:lnSpc>
                <a:spcPct val="150000"/>
              </a:lnSpc>
              <a:spcBef>
                <a:spcPts val="0"/>
              </a:spcBef>
              <a:spcAft>
                <a:spcPts val="0"/>
              </a:spcAft>
              <a:buFont typeface="Symbol" panose="05050102010706020507" pitchFamily="18" charset="2"/>
              <a:buChar char=""/>
            </a:pPr>
            <a:r>
              <a:rPr lang="en-US" sz="2250" b="1" dirty="0">
                <a:solidFill>
                  <a:srgbClr val="0070C0"/>
                </a:solidFill>
                <a:ea typeface="Calibri" panose="020F0502020204030204" pitchFamily="34" charset="0"/>
                <a:cs typeface="Times New Roman" panose="02020603050405020304" pitchFamily="18" charset="0"/>
              </a:rPr>
              <a:t>The theory is used to identify behavioral strength and weakness in the workplace whether in resolving conflicts, developing people or fine-turn high performance. </a:t>
            </a:r>
          </a:p>
          <a:p>
            <a:pPr marL="342900" lvl="0" indent="-342900">
              <a:lnSpc>
                <a:spcPct val="150000"/>
              </a:lnSpc>
              <a:buFont typeface="Arial" panose="020B0604020202020204" pitchFamily="34" charset="0"/>
              <a:buChar char="•"/>
            </a:pPr>
            <a:r>
              <a:rPr lang="en-US" sz="2250" b="1" dirty="0">
                <a:solidFill>
                  <a:srgbClr val="0070C0"/>
                </a:solidFill>
                <a:ea typeface="Calibri" panose="020F0502020204030204" pitchFamily="34" charset="0"/>
                <a:cs typeface="Times New Roman" panose="02020603050405020304" pitchFamily="18" charset="0"/>
              </a:rPr>
              <a:t>One of the significances of this theory is that it can be used to predict whether a team would succeed or fail just by knowing the mix of roles within the group.</a:t>
            </a:r>
          </a:p>
          <a:p>
            <a:pPr marL="342900" lvl="0" indent="-342900">
              <a:lnSpc>
                <a:spcPct val="150000"/>
              </a:lnSpc>
              <a:buFont typeface="Arial" panose="020B0604020202020204" pitchFamily="34" charset="0"/>
              <a:buChar char="•"/>
            </a:pPr>
            <a:r>
              <a:rPr lang="en-US" sz="2250" b="1" dirty="0">
                <a:solidFill>
                  <a:srgbClr val="0070C0"/>
                </a:solidFill>
                <a:ea typeface="Calibri" panose="020F0502020204030204" pitchFamily="34" charset="0"/>
                <a:cs typeface="Times New Roman" panose="02020603050405020304" pitchFamily="18" charset="0"/>
              </a:rPr>
              <a:t>The theory can also be used to make a failing team succeed by adding somebody with the right role or by taking away a vital supporting role.</a:t>
            </a:r>
          </a:p>
        </p:txBody>
      </p:sp>
    </p:spTree>
    <p:extLst>
      <p:ext uri="{BB962C8B-B14F-4D97-AF65-F5344CB8AC3E}">
        <p14:creationId xmlns:p14="http://schemas.microsoft.com/office/powerpoint/2010/main" val="3255540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p:tgtEl>
                                          <p:spTgt spid="5">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p:tgtEl>
                                          <p:spTgt spid="5">
                                            <p:txEl>
                                              <p:pRg st="1" end="1"/>
                                            </p:txEl>
                                          </p:spTgt>
                                        </p:tgtEl>
                                        <p:attrNameLst>
                                          <p:attrName>ppt_y</p:attrName>
                                        </p:attrNameLst>
                                      </p:cBhvr>
                                      <p:tavLst>
                                        <p:tav tm="0">
                                          <p:val>
                                            <p:strVal val="#ppt_y+#ppt_h*1.125000"/>
                                          </p:val>
                                        </p:tav>
                                        <p:tav tm="100000">
                                          <p:val>
                                            <p:strVal val="#ppt_y"/>
                                          </p:val>
                                        </p:tav>
                                      </p:tavLst>
                                    </p:anim>
                                    <p:animEffect transition="in" filter="wipe(up)">
                                      <p:cBhvr>
                                        <p:cTn id="20" dur="500"/>
                                        <p:tgtEl>
                                          <p:spTgt spid="5">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p:tgtEl>
                                          <p:spTgt spid="5">
                                            <p:txEl>
                                              <p:pRg st="2" end="2"/>
                                            </p:txEl>
                                          </p:spTgt>
                                        </p:tgtEl>
                                        <p:attrNameLst>
                                          <p:attrName>ppt_y</p:attrName>
                                        </p:attrNameLst>
                                      </p:cBhvr>
                                      <p:tavLst>
                                        <p:tav tm="0">
                                          <p:val>
                                            <p:strVal val="#ppt_y+#ppt_h*1.125000"/>
                                          </p:val>
                                        </p:tav>
                                        <p:tav tm="100000">
                                          <p:val>
                                            <p:strVal val="#ppt_y"/>
                                          </p:val>
                                        </p:tav>
                                      </p:tavLst>
                                    </p:anim>
                                    <p:animEffect transition="in" filter="wipe(up)">
                                      <p:cBhvr>
                                        <p:cTn id="26" dur="500"/>
                                        <p:tgtEl>
                                          <p:spTgt spid="5">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 calcmode="lin" valueType="num">
                                      <p:cBhvr additive="base">
                                        <p:cTn id="31" dur="500"/>
                                        <p:tgtEl>
                                          <p:spTgt spid="5">
                                            <p:txEl>
                                              <p:pRg st="3" end="3"/>
                                            </p:txEl>
                                          </p:spTgt>
                                        </p:tgtEl>
                                        <p:attrNameLst>
                                          <p:attrName>ppt_y</p:attrName>
                                        </p:attrNameLst>
                                      </p:cBhvr>
                                      <p:tavLst>
                                        <p:tav tm="0">
                                          <p:val>
                                            <p:strVal val="#ppt_y+#ppt_h*1.125000"/>
                                          </p:val>
                                        </p:tav>
                                        <p:tav tm="100000">
                                          <p:val>
                                            <p:strVal val="#ppt_y"/>
                                          </p:val>
                                        </p:tav>
                                      </p:tavLst>
                                    </p:anim>
                                    <p:animEffect transition="in" filter="wipe(up)">
                                      <p:cBhvr>
                                        <p:cTn id="3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9B85F3A-0D98-4AE5-8CED-AA4A4CF82188}"/>
              </a:ext>
            </a:extLst>
          </p:cNvPr>
          <p:cNvSpPr>
            <a:spLocks noGrp="1"/>
          </p:cNvSpPr>
          <p:nvPr>
            <p:ph type="body" sz="quarter" idx="10"/>
          </p:nvPr>
        </p:nvSpPr>
        <p:spPr>
          <a:xfrm>
            <a:off x="1080707" y="340910"/>
            <a:ext cx="8918699" cy="724247"/>
          </a:xfrm>
        </p:spPr>
        <p:txBody>
          <a:bodyPr/>
          <a:lstStyle/>
          <a:p>
            <a:r>
              <a:rPr lang="en-US" dirty="0">
                <a:solidFill>
                  <a:srgbClr val="FF0000"/>
                </a:solidFill>
              </a:rPr>
              <a:t>The Belbin Nine Role</a:t>
            </a:r>
          </a:p>
        </p:txBody>
      </p:sp>
      <p:sp>
        <p:nvSpPr>
          <p:cNvPr id="5" name="Rectangle 4"/>
          <p:cNvSpPr/>
          <p:nvPr/>
        </p:nvSpPr>
        <p:spPr>
          <a:xfrm>
            <a:off x="549766" y="1237160"/>
            <a:ext cx="8607681" cy="2400657"/>
          </a:xfrm>
          <a:prstGeom prst="rect">
            <a:avLst/>
          </a:prstGeom>
        </p:spPr>
        <p:txBody>
          <a:bodyPr wrap="square">
            <a:spAutoFit/>
          </a:bodyPr>
          <a:lstStyle/>
          <a:p>
            <a:pPr marL="342900" lvl="0" indent="-342900">
              <a:lnSpc>
                <a:spcPct val="150000"/>
              </a:lnSpc>
              <a:buFont typeface="Arial" panose="020B0604020202020204" pitchFamily="34" charset="0"/>
              <a:buChar char="•"/>
            </a:pPr>
            <a:r>
              <a:rPr lang="en-US" sz="2000" b="1" dirty="0">
                <a:solidFill>
                  <a:srgbClr val="0070C0"/>
                </a:solidFill>
                <a:ea typeface="Calibri" panose="020F0502020204030204" pitchFamily="34" charset="0"/>
                <a:cs typeface="Times New Roman" panose="02020603050405020304" pitchFamily="18" charset="0"/>
              </a:rPr>
              <a:t>All the roles are important, the choice of preference will depend on a number factors such as size of team, nature of task, stage of team development etc.</a:t>
            </a:r>
          </a:p>
          <a:p>
            <a:pPr marL="342900" lvl="0" indent="-342900">
              <a:lnSpc>
                <a:spcPct val="150000"/>
              </a:lnSpc>
              <a:buFont typeface="Arial" panose="020B0604020202020204" pitchFamily="34" charset="0"/>
              <a:buChar char="•"/>
            </a:pPr>
            <a:r>
              <a:rPr lang="en-US" sz="2000" b="1" dirty="0">
                <a:solidFill>
                  <a:srgbClr val="0070C0"/>
                </a:solidFill>
                <a:ea typeface="Calibri" panose="020F0502020204030204" pitchFamily="34" charset="0"/>
                <a:cs typeface="Times New Roman" panose="02020603050405020304" pitchFamily="18" charset="0"/>
              </a:rPr>
              <a:t>Some kind of leader- a coordinator to balance task and people, or shaper to drive projects through completion.</a:t>
            </a:r>
            <a:endParaRPr lang="en-US" sz="2000" b="1" dirty="0">
              <a:solidFill>
                <a:srgbClr val="0070C0"/>
              </a:solidFill>
              <a:effectLst/>
              <a:ea typeface="Calibri" panose="020F0502020204030204" pitchFamily="34" charset="0"/>
              <a:cs typeface="Times New Roman" panose="02020603050405020304" pitchFamily="18" charset="0"/>
            </a:endParaRPr>
          </a:p>
        </p:txBody>
      </p:sp>
      <p:sp>
        <p:nvSpPr>
          <p:cNvPr id="4" name="Rectangle 3"/>
          <p:cNvSpPr/>
          <p:nvPr/>
        </p:nvSpPr>
        <p:spPr>
          <a:xfrm>
            <a:off x="8202678" y="5928896"/>
            <a:ext cx="4015586" cy="307777"/>
          </a:xfrm>
          <a:prstGeom prst="rect">
            <a:avLst/>
          </a:prstGeom>
        </p:spPr>
        <p:txBody>
          <a:bodyPr wrap="none">
            <a:spAutoFit/>
          </a:bodyPr>
          <a:lstStyle/>
          <a:p>
            <a:r>
              <a:rPr lang="en-US" sz="1400" dirty="0"/>
              <a:t>Source: www.totem-consulting.com/belbin-team/</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7446" y="3099213"/>
            <a:ext cx="3060817" cy="2800322"/>
          </a:xfrm>
          <a:prstGeom prst="rect">
            <a:avLst/>
          </a:prstGeom>
        </p:spPr>
      </p:pic>
      <p:sp>
        <p:nvSpPr>
          <p:cNvPr id="7" name="Rectangle 6"/>
          <p:cNvSpPr/>
          <p:nvPr/>
        </p:nvSpPr>
        <p:spPr>
          <a:xfrm>
            <a:off x="549767" y="3591015"/>
            <a:ext cx="8056351" cy="3323987"/>
          </a:xfrm>
          <a:prstGeom prst="rect">
            <a:avLst/>
          </a:prstGeom>
        </p:spPr>
        <p:txBody>
          <a:bodyPr wrap="square">
            <a:spAutoFit/>
          </a:bodyPr>
          <a:lstStyle/>
          <a:p>
            <a:pPr marL="342900" lvl="0" indent="-342900">
              <a:lnSpc>
                <a:spcPct val="150000"/>
              </a:lnSpc>
              <a:buFont typeface="Arial" panose="020B0604020202020204" pitchFamily="34" charset="0"/>
              <a:buChar char="•"/>
            </a:pPr>
            <a:r>
              <a:rPr lang="en-US" sz="2000" b="1" dirty="0">
                <a:solidFill>
                  <a:srgbClr val="0070C0"/>
                </a:solidFill>
                <a:ea typeface="Calibri" panose="020F0502020204030204" pitchFamily="34" charset="0"/>
                <a:cs typeface="Times New Roman" panose="02020603050405020304" pitchFamily="18" charset="0"/>
              </a:rPr>
              <a:t>People who communicate and support others: Teamwork, Resource Investigator</a:t>
            </a:r>
          </a:p>
          <a:p>
            <a:pPr marL="342900" lvl="0" indent="-342900">
              <a:lnSpc>
                <a:spcPct val="150000"/>
              </a:lnSpc>
              <a:buFont typeface="Arial" panose="020B0604020202020204" pitchFamily="34" charset="0"/>
              <a:buChar char="•"/>
            </a:pPr>
            <a:r>
              <a:rPr lang="en-US" sz="2000" b="1" dirty="0">
                <a:solidFill>
                  <a:srgbClr val="0070C0"/>
                </a:solidFill>
                <a:ea typeface="Calibri" panose="020F0502020204030204" pitchFamily="34" charset="0"/>
                <a:cs typeface="Times New Roman" panose="02020603050405020304" pitchFamily="18" charset="0"/>
              </a:rPr>
              <a:t>Various kinds of doers: Implementer, Completer-Finisher, Monitor-Evaluator</a:t>
            </a:r>
          </a:p>
          <a:p>
            <a:pPr marL="342900" lvl="0" indent="-342900">
              <a:lnSpc>
                <a:spcPct val="150000"/>
              </a:lnSpc>
              <a:buFont typeface="Arial" panose="020B0604020202020204" pitchFamily="34" charset="0"/>
              <a:buChar char="•"/>
            </a:pPr>
            <a:r>
              <a:rPr lang="en-US" sz="2000" b="1" dirty="0">
                <a:solidFill>
                  <a:srgbClr val="0070C0"/>
                </a:solidFill>
                <a:ea typeface="Calibri" panose="020F0502020204030204" pitchFamily="34" charset="0"/>
                <a:cs typeface="Times New Roman" panose="02020603050405020304" pitchFamily="18" charset="0"/>
              </a:rPr>
              <a:t>An idea person: Plant Innovator and perhaps an Expert-Specialist to give depth of expertise.</a:t>
            </a:r>
          </a:p>
          <a:p>
            <a:pPr marL="342900" lvl="0" indent="-342900">
              <a:lnSpc>
                <a:spcPct val="150000"/>
              </a:lnSpc>
              <a:buFont typeface="Arial" panose="020B0604020202020204" pitchFamily="34" charset="0"/>
              <a:buChar char="•"/>
            </a:pPr>
            <a:endParaRPr lang="en-US" sz="2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11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p:tgtEl>
                                          <p:spTgt spid="5">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p:tgtEl>
                                          <p:spTgt spid="5">
                                            <p:txEl>
                                              <p:pRg st="1" end="1"/>
                                            </p:txEl>
                                          </p:spTgt>
                                        </p:tgtEl>
                                        <p:attrNameLst>
                                          <p:attrName>ppt_y</p:attrName>
                                        </p:attrNameLst>
                                      </p:cBhvr>
                                      <p:tavLst>
                                        <p:tav tm="0">
                                          <p:val>
                                            <p:strVal val="#ppt_y+#ppt_h*1.125000"/>
                                          </p:val>
                                        </p:tav>
                                        <p:tav tm="100000">
                                          <p:val>
                                            <p:strVal val="#ppt_y"/>
                                          </p:val>
                                        </p:tav>
                                      </p:tavLst>
                                    </p:anim>
                                    <p:animEffect transition="in" filter="wipe(up)">
                                      <p:cBhvr>
                                        <p:cTn id="20" dur="500"/>
                                        <p:tgtEl>
                                          <p:spTgt spid="5">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p:tgtEl>
                                          <p:spTgt spid="7">
                                            <p:txEl>
                                              <p:pRg st="0" end="0"/>
                                            </p:txEl>
                                          </p:spTgt>
                                        </p:tgtEl>
                                        <p:attrNameLst>
                                          <p:attrName>ppt_y</p:attrName>
                                        </p:attrNameLst>
                                      </p:cBhvr>
                                      <p:tavLst>
                                        <p:tav tm="0">
                                          <p:val>
                                            <p:strVal val="#ppt_y+#ppt_h*1.125000"/>
                                          </p:val>
                                        </p:tav>
                                        <p:tav tm="100000">
                                          <p:val>
                                            <p:strVal val="#ppt_y"/>
                                          </p:val>
                                        </p:tav>
                                      </p:tavLst>
                                    </p:anim>
                                    <p:animEffect transition="in" filter="wipe(up)">
                                      <p:cBhvr>
                                        <p:cTn id="26" dur="500"/>
                                        <p:tgtEl>
                                          <p:spTgt spid="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anim calcmode="lin" valueType="num">
                                      <p:cBhvr additive="base">
                                        <p:cTn id="31" dur="500"/>
                                        <p:tgtEl>
                                          <p:spTgt spid="7">
                                            <p:txEl>
                                              <p:pRg st="1" end="1"/>
                                            </p:txEl>
                                          </p:spTgt>
                                        </p:tgtEl>
                                        <p:attrNameLst>
                                          <p:attrName>ppt_y</p:attrName>
                                        </p:attrNameLst>
                                      </p:cBhvr>
                                      <p:tavLst>
                                        <p:tav tm="0">
                                          <p:val>
                                            <p:strVal val="#ppt_y+#ppt_h*1.125000"/>
                                          </p:val>
                                        </p:tav>
                                        <p:tav tm="100000">
                                          <p:val>
                                            <p:strVal val="#ppt_y"/>
                                          </p:val>
                                        </p:tav>
                                      </p:tavLst>
                                    </p:anim>
                                    <p:animEffect transition="in" filter="wipe(up)">
                                      <p:cBhvr>
                                        <p:cTn id="32" dur="500"/>
                                        <p:tgtEl>
                                          <p:spTgt spid="7">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anim calcmode="lin" valueType="num">
                                      <p:cBhvr additive="base">
                                        <p:cTn id="37" dur="500"/>
                                        <p:tgtEl>
                                          <p:spTgt spid="7">
                                            <p:txEl>
                                              <p:pRg st="2" end="2"/>
                                            </p:txEl>
                                          </p:spTgt>
                                        </p:tgtEl>
                                        <p:attrNameLst>
                                          <p:attrName>ppt_y</p:attrName>
                                        </p:attrNameLst>
                                      </p:cBhvr>
                                      <p:tavLst>
                                        <p:tav tm="0">
                                          <p:val>
                                            <p:strVal val="#ppt_y+#ppt_h*1.125000"/>
                                          </p:val>
                                        </p:tav>
                                        <p:tav tm="100000">
                                          <p:val>
                                            <p:strVal val="#ppt_y"/>
                                          </p:val>
                                        </p:tav>
                                      </p:tavLst>
                                    </p:anim>
                                    <p:animEffect transition="in" filter="wipe(up)">
                                      <p:cBhvr>
                                        <p:cTn id="38"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9B85F3A-0D98-4AE5-8CED-AA4A4CF82188}"/>
              </a:ext>
            </a:extLst>
          </p:cNvPr>
          <p:cNvSpPr>
            <a:spLocks noGrp="1"/>
          </p:cNvSpPr>
          <p:nvPr>
            <p:ph type="body" sz="quarter" idx="10"/>
          </p:nvPr>
        </p:nvSpPr>
        <p:spPr/>
        <p:txBody>
          <a:bodyPr/>
          <a:lstStyle/>
          <a:p>
            <a:r>
              <a:rPr lang="en-US" dirty="0">
                <a:solidFill>
                  <a:srgbClr val="FF0000"/>
                </a:solidFill>
              </a:rPr>
              <a:t>Application of Belbin’s Theory</a:t>
            </a:r>
          </a:p>
        </p:txBody>
      </p:sp>
      <p:sp>
        <p:nvSpPr>
          <p:cNvPr id="5" name="Rectangle 4"/>
          <p:cNvSpPr/>
          <p:nvPr/>
        </p:nvSpPr>
        <p:spPr>
          <a:xfrm>
            <a:off x="798539" y="1225120"/>
            <a:ext cx="10623176" cy="5078313"/>
          </a:xfrm>
          <a:prstGeom prst="rect">
            <a:avLst/>
          </a:prstGeom>
        </p:spPr>
        <p:txBody>
          <a:bodyPr wrap="square">
            <a:spAutoFit/>
          </a:bodyPr>
          <a:lstStyle/>
          <a:p>
            <a:pPr lvl="0">
              <a:lnSpc>
                <a:spcPct val="150000"/>
              </a:lnSpc>
            </a:pPr>
            <a:r>
              <a:rPr lang="en-US" sz="2400" b="1" dirty="0">
                <a:solidFill>
                  <a:srgbClr val="0070C0"/>
                </a:solidFill>
                <a:ea typeface="Calibri" panose="020F0502020204030204" pitchFamily="34" charset="0"/>
                <a:cs typeface="Times New Roman" panose="02020603050405020304" pitchFamily="18" charset="0"/>
              </a:rPr>
              <a:t>Dr. Mary Kelvin is one of the management staff of a commercial Bank, she observed that the challenges facing her Bank is as a result of weak management policies and decisions.</a:t>
            </a:r>
          </a:p>
          <a:p>
            <a:pPr lvl="0">
              <a:lnSpc>
                <a:spcPct val="150000"/>
              </a:lnSpc>
            </a:pPr>
            <a:endParaRPr lang="en-US" sz="2400" b="1" dirty="0">
              <a:solidFill>
                <a:srgbClr val="0070C0"/>
              </a:solidFill>
              <a:ea typeface="Calibri" panose="020F0502020204030204" pitchFamily="34" charset="0"/>
              <a:cs typeface="Times New Roman" panose="02020603050405020304" pitchFamily="18" charset="0"/>
            </a:endParaRPr>
          </a:p>
          <a:p>
            <a:pPr lvl="0">
              <a:lnSpc>
                <a:spcPct val="150000"/>
              </a:lnSpc>
            </a:pPr>
            <a:r>
              <a:rPr lang="en-US" sz="2400" b="1" dirty="0">
                <a:solidFill>
                  <a:srgbClr val="0070C0"/>
                </a:solidFill>
                <a:ea typeface="Calibri" panose="020F0502020204030204" pitchFamily="34" charset="0"/>
                <a:cs typeface="Times New Roman" panose="02020603050405020304" pitchFamily="18" charset="0"/>
              </a:rPr>
              <a:t>She therefore introduced the application of Belbin’s theory with respect to substituting roles. </a:t>
            </a:r>
          </a:p>
          <a:p>
            <a:pPr lvl="0">
              <a:lnSpc>
                <a:spcPct val="150000"/>
              </a:lnSpc>
            </a:pPr>
            <a:endParaRPr lang="en-US" sz="2400" b="1" dirty="0">
              <a:solidFill>
                <a:srgbClr val="0070C0"/>
              </a:solidFill>
              <a:ea typeface="Calibri" panose="020F0502020204030204" pitchFamily="34" charset="0"/>
              <a:cs typeface="Times New Roman" panose="02020603050405020304" pitchFamily="18" charset="0"/>
            </a:endParaRPr>
          </a:p>
          <a:p>
            <a:pPr lvl="0">
              <a:lnSpc>
                <a:spcPct val="150000"/>
              </a:lnSpc>
            </a:pPr>
            <a:r>
              <a:rPr lang="en-US" sz="2400" b="1" dirty="0">
                <a:solidFill>
                  <a:srgbClr val="0070C0"/>
                </a:solidFill>
                <a:ea typeface="Calibri" panose="020F0502020204030204" pitchFamily="34" charset="0"/>
                <a:cs typeface="Times New Roman" panose="02020603050405020304" pitchFamily="18" charset="0"/>
              </a:rPr>
              <a:t>This turned the management team to the winning team which paid-off for the Bank. </a:t>
            </a:r>
            <a:endParaRPr lang="en-US" sz="2300" b="1" dirty="0">
              <a:solidFill>
                <a:srgbClr val="0070C0"/>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43031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p:tgtEl>
                                          <p:spTgt spid="5">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p:tgtEl>
                                          <p:spTgt spid="5">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p:tgtEl>
                                          <p:spTgt spid="5">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9B85F3A-0D98-4AE5-8CED-AA4A4CF82188}"/>
              </a:ext>
            </a:extLst>
          </p:cNvPr>
          <p:cNvSpPr>
            <a:spLocks noGrp="1"/>
          </p:cNvSpPr>
          <p:nvPr>
            <p:ph type="body" sz="quarter" idx="10"/>
          </p:nvPr>
        </p:nvSpPr>
        <p:spPr>
          <a:xfrm>
            <a:off x="2255569" y="351387"/>
            <a:ext cx="6121516" cy="766916"/>
          </a:xfrm>
        </p:spPr>
        <p:txBody>
          <a:bodyPr/>
          <a:lstStyle/>
          <a:p>
            <a:r>
              <a:rPr lang="en-US" b="1" dirty="0">
                <a:solidFill>
                  <a:srgbClr val="FF0000"/>
                </a:solidFill>
              </a:rPr>
              <a:t>Conclusion</a:t>
            </a:r>
          </a:p>
        </p:txBody>
      </p:sp>
      <p:sp>
        <p:nvSpPr>
          <p:cNvPr id="5" name="Rectangle 4"/>
          <p:cNvSpPr/>
          <p:nvPr/>
        </p:nvSpPr>
        <p:spPr>
          <a:xfrm>
            <a:off x="990939" y="1183341"/>
            <a:ext cx="10238375" cy="4854214"/>
          </a:xfrm>
          <a:prstGeom prst="rect">
            <a:avLst/>
          </a:prstGeom>
        </p:spPr>
        <p:txBody>
          <a:bodyPr wrap="square">
            <a:spAutoFit/>
          </a:bodyPr>
          <a:lstStyle/>
          <a:p>
            <a:pPr marL="457200" lvl="0" indent="-457200">
              <a:lnSpc>
                <a:spcPct val="150000"/>
              </a:lnSpc>
              <a:buFont typeface="Arial" panose="020B0604020202020204" pitchFamily="34" charset="0"/>
              <a:buChar char="•"/>
            </a:pPr>
            <a:r>
              <a:rPr lang="en-US" sz="3000" b="1" dirty="0">
                <a:solidFill>
                  <a:srgbClr val="0070C0"/>
                </a:solidFill>
              </a:rPr>
              <a:t>Findings from various studies have shown that team working is the most effective and efficient medium to achieve productivity within a short and at a lower cost.</a:t>
            </a:r>
          </a:p>
          <a:p>
            <a:pPr marL="457200" lvl="0" indent="-457200">
              <a:lnSpc>
                <a:spcPct val="150000"/>
              </a:lnSpc>
              <a:buFont typeface="Arial" panose="020B0604020202020204" pitchFamily="34" charset="0"/>
              <a:buChar char="•"/>
            </a:pPr>
            <a:r>
              <a:rPr lang="en-US" sz="3000" b="1" dirty="0">
                <a:solidFill>
                  <a:srgbClr val="0070C0"/>
                </a:solidFill>
              </a:rPr>
              <a:t>Understanding the meaning and importance of team working as presented above will be of immense benefits to the employees and organization.</a:t>
            </a:r>
          </a:p>
        </p:txBody>
      </p:sp>
    </p:spTree>
    <p:extLst>
      <p:ext uri="{BB962C8B-B14F-4D97-AF65-F5344CB8AC3E}">
        <p14:creationId xmlns:p14="http://schemas.microsoft.com/office/powerpoint/2010/main" val="199510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C9ECDB7-EDA5-41CA-8AF6-B9968AAECDF5}"/>
              </a:ext>
            </a:extLst>
          </p:cNvPr>
          <p:cNvSpPr/>
          <p:nvPr/>
        </p:nvSpPr>
        <p:spPr>
          <a:xfrm>
            <a:off x="0" y="4476206"/>
            <a:ext cx="12192000" cy="1950720"/>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DF8EF26-7AD5-4E7F-95B3-9A57CF80C483}"/>
              </a:ext>
            </a:extLst>
          </p:cNvPr>
          <p:cNvSpPr txBox="1"/>
          <p:nvPr/>
        </p:nvSpPr>
        <p:spPr>
          <a:xfrm>
            <a:off x="1" y="4476206"/>
            <a:ext cx="12191999" cy="3354765"/>
          </a:xfrm>
          <a:prstGeom prst="rect">
            <a:avLst/>
          </a:prstGeom>
          <a:noFill/>
        </p:spPr>
        <p:txBody>
          <a:bodyPr wrap="square" rtlCol="0" anchor="ctr">
            <a:spAutoFit/>
          </a:bodyPr>
          <a:lstStyle/>
          <a:p>
            <a:pPr algn="ctr"/>
            <a:r>
              <a:rPr lang="en-US" altLang="ko-KR" sz="8800" dirty="0">
                <a:solidFill>
                  <a:schemeClr val="bg1"/>
                </a:solidFill>
                <a:cs typeface="Arial" pitchFamily="34" charset="0"/>
              </a:rPr>
              <a:t>THANK YOU</a:t>
            </a:r>
          </a:p>
          <a:p>
            <a:pPr algn="ctr"/>
            <a:r>
              <a:rPr lang="en-US" sz="3600" dirty="0">
                <a:solidFill>
                  <a:schemeClr val="bg1"/>
                </a:solidFill>
              </a:rPr>
              <a:t>The Importance of Team working By Dolce Howells (2010047)</a:t>
            </a:r>
            <a:endParaRPr lang="ko-KR" altLang="en-US" sz="3600" dirty="0">
              <a:solidFill>
                <a:schemeClr val="bg1"/>
              </a:solidFill>
            </a:endParaRPr>
          </a:p>
          <a:p>
            <a:pPr algn="ctr"/>
            <a:r>
              <a:rPr lang="en-US" altLang="ko-KR" sz="8800" dirty="0">
                <a:solidFill>
                  <a:schemeClr val="bg1"/>
                </a:solidFill>
                <a:cs typeface="Arial" pitchFamily="34" charset="0"/>
              </a:rPr>
              <a:t> </a:t>
            </a:r>
            <a:endParaRPr lang="ko-KR" altLang="en-US" sz="8800" dirty="0">
              <a:solidFill>
                <a:schemeClr val="bg1"/>
              </a:solidFill>
              <a:cs typeface="Arial" pitchFamily="34" charset="0"/>
            </a:endParaRPr>
          </a:p>
        </p:txBody>
      </p:sp>
      <p:sp>
        <p:nvSpPr>
          <p:cNvPr id="7" name="TextBox 6">
            <a:extLst>
              <a:ext uri="{FF2B5EF4-FFF2-40B4-BE49-F238E27FC236}">
                <a16:creationId xmlns:a16="http://schemas.microsoft.com/office/drawing/2014/main" id="{038B56C8-2ECC-40CE-8512-1AB853C9BE30}"/>
              </a:ext>
            </a:extLst>
          </p:cNvPr>
          <p:cNvSpPr txBox="1"/>
          <p:nvPr/>
        </p:nvSpPr>
        <p:spPr>
          <a:xfrm>
            <a:off x="2998695" y="191746"/>
            <a:ext cx="6750423" cy="1323439"/>
          </a:xfrm>
          <a:prstGeom prst="rect">
            <a:avLst/>
          </a:prstGeom>
          <a:noFill/>
        </p:spPr>
        <p:txBody>
          <a:bodyPr wrap="square" rtlCol="0" anchor="ctr">
            <a:spAutoFit/>
          </a:bodyPr>
          <a:lstStyle/>
          <a:p>
            <a:r>
              <a:rPr lang="en-US" altLang="ko-KR" sz="8000" b="1" dirty="0">
                <a:solidFill>
                  <a:srgbClr val="FF0000"/>
                </a:solidFill>
                <a:latin typeface="+mj-lt"/>
                <a:cs typeface="Arial" pitchFamily="34" charset="0"/>
              </a:rPr>
              <a:t>Any Questions ?</a:t>
            </a:r>
            <a:endParaRPr lang="ko-KR" altLang="en-US" sz="8000" b="1" dirty="0">
              <a:solidFill>
                <a:srgbClr val="FF0000"/>
              </a:solidFill>
              <a:latin typeface="+mj-lt"/>
              <a:cs typeface="Arial" pitchFamily="34" charset="0"/>
            </a:endParaRPr>
          </a:p>
        </p:txBody>
      </p:sp>
    </p:spTree>
    <p:extLst>
      <p:ext uri="{BB962C8B-B14F-4D97-AF65-F5344CB8AC3E}">
        <p14:creationId xmlns:p14="http://schemas.microsoft.com/office/powerpoint/2010/main" val="821656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US" dirty="0">
                <a:solidFill>
                  <a:srgbClr val="FF0000"/>
                </a:solidFill>
              </a:rPr>
              <a:t>References I</a:t>
            </a:r>
          </a:p>
        </p:txBody>
      </p:sp>
      <p:sp>
        <p:nvSpPr>
          <p:cNvPr id="8" name="TextBox 7">
            <a:extLst>
              <a:ext uri="{FF2B5EF4-FFF2-40B4-BE49-F238E27FC236}">
                <a16:creationId xmlns:a16="http://schemas.microsoft.com/office/drawing/2014/main" id="{B085C632-76F3-4C8D-8D4C-C4569EF9017E}"/>
              </a:ext>
            </a:extLst>
          </p:cNvPr>
          <p:cNvSpPr txBox="1"/>
          <p:nvPr/>
        </p:nvSpPr>
        <p:spPr>
          <a:xfrm>
            <a:off x="323529" y="1063756"/>
            <a:ext cx="11371166" cy="4455835"/>
          </a:xfrm>
          <a:prstGeom prst="rect">
            <a:avLst/>
          </a:prstGeom>
          <a:noFill/>
        </p:spPr>
        <p:txBody>
          <a:bodyPr wrap="square" rtlCol="0">
            <a:spAutoFit/>
          </a:bodyPr>
          <a:lstStyle/>
          <a:p>
            <a:pPr marL="342900" lvl="0" indent="-342900">
              <a:lnSpc>
                <a:spcPct val="150000"/>
              </a:lnSpc>
              <a:buFont typeface="Arial" panose="020B0604020202020204" pitchFamily="34" charset="0"/>
              <a:buChar char="•"/>
            </a:pPr>
            <a:r>
              <a:rPr lang="en-US" sz="2400" b="1" dirty="0">
                <a:solidFill>
                  <a:schemeClr val="tx2"/>
                </a:solidFill>
              </a:rPr>
              <a:t>Brill, N. I. (1976). Teamwork: working together in the human services. Lippincott, New York.</a:t>
            </a:r>
          </a:p>
          <a:p>
            <a:pPr marL="342900" lvl="0" indent="-342900">
              <a:lnSpc>
                <a:spcPct val="150000"/>
              </a:lnSpc>
              <a:buFont typeface="Arial" panose="020B0604020202020204" pitchFamily="34" charset="0"/>
              <a:buChar char="•"/>
            </a:pPr>
            <a:r>
              <a:rPr lang="en-US" sz="2400" b="1" dirty="0">
                <a:solidFill>
                  <a:schemeClr val="tx2"/>
                </a:solidFill>
              </a:rPr>
              <a:t>Chapman, A. (2001-2013 review). Bruce Tuckman 1965 original Forming, Storming, Norming, Performing concept.</a:t>
            </a:r>
          </a:p>
          <a:p>
            <a:pPr marL="342900" lvl="0" indent="-342900">
              <a:lnSpc>
                <a:spcPct val="150000"/>
              </a:lnSpc>
              <a:buFont typeface="Arial" panose="020B0604020202020204" pitchFamily="34" charset="0"/>
              <a:buChar char="•"/>
            </a:pPr>
            <a:r>
              <a:rPr lang="en-US" sz="2400" b="1" dirty="0">
                <a:solidFill>
                  <a:schemeClr val="tx2"/>
                </a:solidFill>
              </a:rPr>
              <a:t>Chapman, A. (2021). Tuckman: Forming, Storming, Norming, Performing model. Business Balls management communication</a:t>
            </a:r>
          </a:p>
          <a:p>
            <a:pPr marL="342900" lvl="0" indent="-342900">
              <a:lnSpc>
                <a:spcPct val="150000"/>
              </a:lnSpc>
              <a:buFont typeface="Arial" panose="020B0604020202020204" pitchFamily="34" charset="0"/>
              <a:buChar char="•"/>
            </a:pPr>
            <a:r>
              <a:rPr lang="en-US" sz="2400" b="1" dirty="0">
                <a:solidFill>
                  <a:schemeClr val="tx2"/>
                </a:solidFill>
              </a:rPr>
              <a:t>Cooper, R. G., &amp; Mills, M. S. (2005). Succeeding at Product Development the </a:t>
            </a:r>
            <a:r>
              <a:rPr lang="en-US" sz="2400" b="1" dirty="0" err="1">
                <a:solidFill>
                  <a:schemeClr val="tx2"/>
                </a:solidFill>
              </a:rPr>
              <a:t>P&amp;G</a:t>
            </a:r>
            <a:r>
              <a:rPr lang="en-US" sz="2400" b="1" dirty="0">
                <a:solidFill>
                  <a:schemeClr val="tx2"/>
                </a:solidFill>
              </a:rPr>
              <a:t> way. Available on http://www.stage-gate/download/up/upp-21.pdf</a:t>
            </a:r>
          </a:p>
        </p:txBody>
      </p:sp>
    </p:spTree>
    <p:extLst>
      <p:ext uri="{BB962C8B-B14F-4D97-AF65-F5344CB8AC3E}">
        <p14:creationId xmlns:p14="http://schemas.microsoft.com/office/powerpoint/2010/main" val="805038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US" dirty="0">
                <a:solidFill>
                  <a:srgbClr val="FF0000"/>
                </a:solidFill>
              </a:rPr>
              <a:t>References II</a:t>
            </a:r>
          </a:p>
        </p:txBody>
      </p:sp>
      <p:sp>
        <p:nvSpPr>
          <p:cNvPr id="8" name="TextBox 7">
            <a:extLst>
              <a:ext uri="{FF2B5EF4-FFF2-40B4-BE49-F238E27FC236}">
                <a16:creationId xmlns:a16="http://schemas.microsoft.com/office/drawing/2014/main" id="{B085C632-76F3-4C8D-8D4C-C4569EF9017E}"/>
              </a:ext>
            </a:extLst>
          </p:cNvPr>
          <p:cNvSpPr txBox="1"/>
          <p:nvPr/>
        </p:nvSpPr>
        <p:spPr>
          <a:xfrm>
            <a:off x="323529" y="1063756"/>
            <a:ext cx="11371166" cy="4893647"/>
          </a:xfrm>
          <a:prstGeom prst="rect">
            <a:avLst/>
          </a:prstGeom>
          <a:noFill/>
        </p:spPr>
        <p:txBody>
          <a:bodyPr wrap="square" rtlCol="0">
            <a:spAutoFit/>
          </a:bodyPr>
          <a:lstStyle/>
          <a:p>
            <a:pPr marL="342900" lvl="0" indent="-342900">
              <a:buFont typeface="Arial" panose="020B0604020202020204" pitchFamily="34" charset="0"/>
              <a:buChar char="•"/>
            </a:pPr>
            <a:r>
              <a:rPr lang="en-US" sz="2400" b="1" dirty="0">
                <a:solidFill>
                  <a:schemeClr val="tx2"/>
                </a:solidFill>
              </a:rPr>
              <a:t>Development in a call center context: Does it still work? In 5th global conference on Business &amp; economics - proceedings, global conference on business &amp; economics. (5th global conference on business &amp; economics, 6-8 July 2006, Cambridge, UK.) </a:t>
            </a:r>
          </a:p>
          <a:p>
            <a:pPr marL="342900" lvl="0" indent="-342900">
              <a:buFont typeface="Arial" panose="020B0604020202020204" pitchFamily="34" charset="0"/>
              <a:buChar char="•"/>
            </a:pPr>
            <a:r>
              <a:rPr lang="en-US" sz="2400" b="1" dirty="0">
                <a:solidFill>
                  <a:schemeClr val="tx2"/>
                </a:solidFill>
              </a:rPr>
              <a:t>Higson, P. and </a:t>
            </a:r>
            <a:r>
              <a:rPr lang="en-US" sz="2400" b="1" dirty="0" err="1">
                <a:solidFill>
                  <a:schemeClr val="tx2"/>
                </a:solidFill>
              </a:rPr>
              <a:t>Sturgess</a:t>
            </a:r>
            <a:r>
              <a:rPr lang="en-US" sz="2400" b="1" dirty="0">
                <a:solidFill>
                  <a:schemeClr val="tx2"/>
                </a:solidFill>
              </a:rPr>
              <a:t>, A. (2021). Uncommon leadership</a:t>
            </a:r>
          </a:p>
          <a:p>
            <a:pPr marL="342900" lvl="0" indent="-342900">
              <a:buFont typeface="Arial" panose="020B0604020202020204" pitchFamily="34" charset="0"/>
              <a:buChar char="•"/>
            </a:pPr>
            <a:r>
              <a:rPr lang="en-US" sz="2400" b="1" dirty="0" err="1">
                <a:solidFill>
                  <a:schemeClr val="tx2"/>
                </a:solidFill>
              </a:rPr>
              <a:t>Hingst</a:t>
            </a:r>
            <a:r>
              <a:rPr lang="en-US" sz="2400" b="1" dirty="0">
                <a:solidFill>
                  <a:schemeClr val="tx2"/>
                </a:solidFill>
              </a:rPr>
              <a:t>, R. D. (2006). Tuckman’s theory of group </a:t>
            </a:r>
          </a:p>
          <a:p>
            <a:pPr marL="342900" lvl="0" indent="-342900">
              <a:buFont typeface="Arial" panose="020B0604020202020204" pitchFamily="34" charset="0"/>
              <a:buChar char="•"/>
            </a:pPr>
            <a:r>
              <a:rPr lang="en-US" sz="2400" b="1" dirty="0" err="1">
                <a:solidFill>
                  <a:schemeClr val="tx2"/>
                </a:solidFill>
              </a:rPr>
              <a:t>Mackechnie</a:t>
            </a:r>
            <a:r>
              <a:rPr lang="en-US" sz="2400" b="1" dirty="0">
                <a:solidFill>
                  <a:schemeClr val="tx2"/>
                </a:solidFill>
              </a:rPr>
              <a:t>, P. (2003). Belbin Team Roles Theory. Available on</a:t>
            </a:r>
          </a:p>
          <a:p>
            <a:pPr marL="342900" lvl="0" indent="-342900">
              <a:buFont typeface="Arial" panose="020B0604020202020204" pitchFamily="34" charset="0"/>
              <a:buChar char="•"/>
            </a:pPr>
            <a:r>
              <a:rPr lang="en-US" sz="2400" b="1" dirty="0" err="1">
                <a:solidFill>
                  <a:schemeClr val="tx2"/>
                </a:solidFill>
              </a:rPr>
              <a:t>Osen</a:t>
            </a:r>
            <a:r>
              <a:rPr lang="en-US" sz="2400" b="1" dirty="0">
                <a:solidFill>
                  <a:schemeClr val="tx2"/>
                </a:solidFill>
              </a:rPr>
              <a:t>, M. (2017). The importance of and benefits of collaboration. available on https: marketing.com.au/the-importance-and-benefits-of-collaboration-in-creative-business</a:t>
            </a:r>
          </a:p>
          <a:p>
            <a:pPr marL="342900" lvl="0" indent="-342900">
              <a:buFont typeface="Arial" panose="020B0604020202020204" pitchFamily="34" charset="0"/>
              <a:buChar char="•"/>
            </a:pPr>
            <a:r>
              <a:rPr lang="en-US" sz="2400" b="1" dirty="0">
                <a:solidFill>
                  <a:schemeClr val="tx2"/>
                </a:solidFill>
              </a:rPr>
              <a:t>Stedman (2005). Medical dictionary for health Professionals and Nursing</a:t>
            </a:r>
          </a:p>
          <a:p>
            <a:pPr marL="342900" indent="-342900">
              <a:buFont typeface="Arial" panose="020B0604020202020204" pitchFamily="34" charset="0"/>
              <a:buChar char="•"/>
            </a:pPr>
            <a:r>
              <a:rPr lang="en-US" sz="2400" b="1" dirty="0" err="1">
                <a:solidFill>
                  <a:schemeClr val="tx2"/>
                </a:solidFill>
              </a:rPr>
              <a:t>Xyrichis</a:t>
            </a:r>
            <a:r>
              <a:rPr lang="en-US" sz="2400" b="1" dirty="0">
                <a:solidFill>
                  <a:schemeClr val="tx2"/>
                </a:solidFill>
              </a:rPr>
              <a:t>, A. and Ream, E. (2008). Teamwork: a concept Analysis. Journal of Advanced Nursing 61(2): 232-41</a:t>
            </a:r>
          </a:p>
        </p:txBody>
      </p:sp>
    </p:spTree>
    <p:extLst>
      <p:ext uri="{BB962C8B-B14F-4D97-AF65-F5344CB8AC3E}">
        <p14:creationId xmlns:p14="http://schemas.microsoft.com/office/powerpoint/2010/main" val="4000088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US" dirty="0">
                <a:solidFill>
                  <a:schemeClr val="tx2"/>
                </a:solidFill>
              </a:rPr>
              <a:t>Presentation Evaluation Sheet</a:t>
            </a:r>
          </a:p>
        </p:txBody>
      </p:sp>
      <p:graphicFrame>
        <p:nvGraphicFramePr>
          <p:cNvPr id="3" name="Table 2"/>
          <p:cNvGraphicFramePr>
            <a:graphicFrameLocks noGrp="1"/>
          </p:cNvGraphicFramePr>
          <p:nvPr>
            <p:extLst>
              <p:ext uri="{D42A27DB-BD31-4B8C-83A1-F6EECF244321}">
                <p14:modId xmlns:p14="http://schemas.microsoft.com/office/powerpoint/2010/main" val="4133056862"/>
              </p:ext>
            </p:extLst>
          </p:nvPr>
        </p:nvGraphicFramePr>
        <p:xfrm>
          <a:off x="5311588" y="1183336"/>
          <a:ext cx="6880413" cy="5082993"/>
        </p:xfrm>
        <a:graphic>
          <a:graphicData uri="http://schemas.openxmlformats.org/drawingml/2006/table">
            <a:tbl>
              <a:tblPr firstRow="1" firstCol="1" bandRow="1">
                <a:tableStyleId>{5C22544A-7EE6-4342-B048-85BDC9FD1C3A}</a:tableStyleId>
              </a:tblPr>
              <a:tblGrid>
                <a:gridCol w="3574493">
                  <a:extLst>
                    <a:ext uri="{9D8B030D-6E8A-4147-A177-3AD203B41FA5}">
                      <a16:colId xmlns:a16="http://schemas.microsoft.com/office/drawing/2014/main" val="20000"/>
                    </a:ext>
                  </a:extLst>
                </a:gridCol>
                <a:gridCol w="661331">
                  <a:extLst>
                    <a:ext uri="{9D8B030D-6E8A-4147-A177-3AD203B41FA5}">
                      <a16:colId xmlns:a16="http://schemas.microsoft.com/office/drawing/2014/main" val="20001"/>
                    </a:ext>
                  </a:extLst>
                </a:gridCol>
                <a:gridCol w="777028">
                  <a:extLst>
                    <a:ext uri="{9D8B030D-6E8A-4147-A177-3AD203B41FA5}">
                      <a16:colId xmlns:a16="http://schemas.microsoft.com/office/drawing/2014/main" val="20002"/>
                    </a:ext>
                  </a:extLst>
                </a:gridCol>
                <a:gridCol w="888979">
                  <a:extLst>
                    <a:ext uri="{9D8B030D-6E8A-4147-A177-3AD203B41FA5}">
                      <a16:colId xmlns:a16="http://schemas.microsoft.com/office/drawing/2014/main" val="20003"/>
                    </a:ext>
                  </a:extLst>
                </a:gridCol>
                <a:gridCol w="978582">
                  <a:extLst>
                    <a:ext uri="{9D8B030D-6E8A-4147-A177-3AD203B41FA5}">
                      <a16:colId xmlns:a16="http://schemas.microsoft.com/office/drawing/2014/main" val="20004"/>
                    </a:ext>
                  </a:extLst>
                </a:gridCol>
              </a:tblGrid>
              <a:tr h="417073">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Weak</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Fair</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Good</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Excellent</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00"/>
                  </a:ext>
                </a:extLst>
              </a:tr>
              <a:tr h="365408">
                <a:tc>
                  <a:txBody>
                    <a:bodyPr/>
                    <a:lstStyle/>
                    <a:p>
                      <a:pPr marL="0" marR="0">
                        <a:lnSpc>
                          <a:spcPct val="107000"/>
                        </a:lnSpc>
                        <a:spcBef>
                          <a:spcPts val="0"/>
                        </a:spcBef>
                        <a:spcAft>
                          <a:spcPts val="0"/>
                        </a:spcAft>
                      </a:pPr>
                      <a:r>
                        <a:rPr lang="en-US" sz="1400">
                          <a:effectLst/>
                        </a:rPr>
                        <a:t>Prepared for presentation</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01"/>
                  </a:ext>
                </a:extLst>
              </a:tr>
              <a:tr h="402590">
                <a:tc>
                  <a:txBody>
                    <a:bodyPr/>
                    <a:lstStyle/>
                    <a:p>
                      <a:pPr marL="0" marR="0">
                        <a:lnSpc>
                          <a:spcPct val="107000"/>
                        </a:lnSpc>
                        <a:spcBef>
                          <a:spcPts val="0"/>
                        </a:spcBef>
                        <a:spcAft>
                          <a:spcPts val="0"/>
                        </a:spcAft>
                      </a:pPr>
                      <a:r>
                        <a:rPr lang="en-US" sz="1400">
                          <a:effectLst/>
                        </a:rPr>
                        <a:t>Presented in an interesting way</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02"/>
                  </a:ext>
                </a:extLst>
              </a:tr>
              <a:tr h="417073">
                <a:tc>
                  <a:txBody>
                    <a:bodyPr/>
                    <a:lstStyle/>
                    <a:p>
                      <a:pPr marL="0" marR="0">
                        <a:lnSpc>
                          <a:spcPct val="107000"/>
                        </a:lnSpc>
                        <a:spcBef>
                          <a:spcPts val="0"/>
                        </a:spcBef>
                        <a:spcAft>
                          <a:spcPts val="0"/>
                        </a:spcAft>
                      </a:pPr>
                      <a:r>
                        <a:rPr lang="en-US" sz="1400">
                          <a:effectLst/>
                        </a:rPr>
                        <a:t>Objectives of the presentation are clear</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03"/>
                  </a:ext>
                </a:extLst>
              </a:tr>
              <a:tr h="365408">
                <a:tc>
                  <a:txBody>
                    <a:bodyPr/>
                    <a:lstStyle/>
                    <a:p>
                      <a:pPr marL="0" marR="0">
                        <a:lnSpc>
                          <a:spcPct val="107000"/>
                        </a:lnSpc>
                        <a:spcBef>
                          <a:spcPts val="0"/>
                        </a:spcBef>
                        <a:spcAft>
                          <a:spcPts val="0"/>
                        </a:spcAft>
                      </a:pPr>
                      <a:r>
                        <a:rPr lang="en-US" sz="1400">
                          <a:effectLst/>
                        </a:rPr>
                        <a:t>Used visual aid effectively</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04"/>
                  </a:ext>
                </a:extLst>
              </a:tr>
              <a:tr h="417073">
                <a:tc>
                  <a:txBody>
                    <a:bodyPr/>
                    <a:lstStyle/>
                    <a:p>
                      <a:pPr marL="0" marR="0">
                        <a:lnSpc>
                          <a:spcPct val="107000"/>
                        </a:lnSpc>
                        <a:spcBef>
                          <a:spcPts val="0"/>
                        </a:spcBef>
                        <a:spcAft>
                          <a:spcPts val="0"/>
                        </a:spcAft>
                      </a:pPr>
                      <a:r>
                        <a:rPr lang="en-US" sz="1400">
                          <a:effectLst/>
                        </a:rPr>
                        <a:t>Organized the presentation logically</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05"/>
                  </a:ext>
                </a:extLst>
              </a:tr>
              <a:tr h="402590">
                <a:tc>
                  <a:txBody>
                    <a:bodyPr/>
                    <a:lstStyle/>
                    <a:p>
                      <a:pPr marL="0" marR="0">
                        <a:lnSpc>
                          <a:spcPct val="107000"/>
                        </a:lnSpc>
                        <a:spcBef>
                          <a:spcPts val="0"/>
                        </a:spcBef>
                        <a:spcAft>
                          <a:spcPts val="0"/>
                        </a:spcAft>
                      </a:pPr>
                      <a:r>
                        <a:rPr lang="en-US" sz="1400">
                          <a:effectLst/>
                        </a:rPr>
                        <a:t>Made eye contact with audience</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06"/>
                  </a:ext>
                </a:extLst>
              </a:tr>
              <a:tr h="365408">
                <a:tc>
                  <a:txBody>
                    <a:bodyPr/>
                    <a:lstStyle/>
                    <a:p>
                      <a:pPr marL="0" marR="0">
                        <a:lnSpc>
                          <a:spcPct val="107000"/>
                        </a:lnSpc>
                        <a:spcBef>
                          <a:spcPts val="0"/>
                        </a:spcBef>
                        <a:spcAft>
                          <a:spcPts val="0"/>
                        </a:spcAft>
                      </a:pPr>
                      <a:r>
                        <a:rPr lang="en-US" sz="1400">
                          <a:effectLst/>
                        </a:rPr>
                        <a:t>Presented without reading</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07"/>
                  </a:ext>
                </a:extLst>
              </a:tr>
              <a:tr h="365408">
                <a:tc>
                  <a:txBody>
                    <a:bodyPr/>
                    <a:lstStyle/>
                    <a:p>
                      <a:pPr marL="0" marR="0">
                        <a:lnSpc>
                          <a:spcPct val="107000"/>
                        </a:lnSpc>
                        <a:spcBef>
                          <a:spcPts val="0"/>
                        </a:spcBef>
                        <a:spcAft>
                          <a:spcPts val="0"/>
                        </a:spcAft>
                      </a:pPr>
                      <a:r>
                        <a:rPr lang="en-US" sz="1400">
                          <a:effectLst/>
                        </a:rPr>
                        <a:t>Speak loudly enough</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08"/>
                  </a:ext>
                </a:extLst>
              </a:tr>
              <a:tr h="365408">
                <a:tc>
                  <a:txBody>
                    <a:bodyPr/>
                    <a:lstStyle/>
                    <a:p>
                      <a:pPr marL="0" marR="0">
                        <a:lnSpc>
                          <a:spcPct val="107000"/>
                        </a:lnSpc>
                        <a:spcBef>
                          <a:spcPts val="0"/>
                        </a:spcBef>
                        <a:spcAft>
                          <a:spcPts val="0"/>
                        </a:spcAft>
                      </a:pPr>
                      <a:r>
                        <a:rPr lang="en-US" sz="1400">
                          <a:effectLst/>
                        </a:rPr>
                        <a:t>Speak slowly and clearly</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09"/>
                  </a:ext>
                </a:extLst>
              </a:tr>
              <a:tr h="417073">
                <a:tc>
                  <a:txBody>
                    <a:bodyPr/>
                    <a:lstStyle/>
                    <a:p>
                      <a:pPr marL="0" marR="0">
                        <a:lnSpc>
                          <a:spcPct val="107000"/>
                        </a:lnSpc>
                        <a:spcBef>
                          <a:spcPts val="0"/>
                        </a:spcBef>
                        <a:spcAft>
                          <a:spcPts val="0"/>
                        </a:spcAft>
                      </a:pPr>
                      <a:r>
                        <a:rPr lang="en-US" sz="1400">
                          <a:effectLst/>
                        </a:rPr>
                        <a:t>Presented within appropriate time</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10"/>
                  </a:ext>
                </a:extLst>
              </a:tr>
              <a:tr h="417073">
                <a:tc>
                  <a:txBody>
                    <a:bodyPr/>
                    <a:lstStyle/>
                    <a:p>
                      <a:pPr marL="0" marR="0">
                        <a:lnSpc>
                          <a:spcPct val="107000"/>
                        </a:lnSpc>
                        <a:spcBef>
                          <a:spcPts val="0"/>
                        </a:spcBef>
                        <a:spcAft>
                          <a:spcPts val="0"/>
                        </a:spcAft>
                      </a:pPr>
                      <a:r>
                        <a:rPr lang="en-US" sz="1400">
                          <a:effectLst/>
                        </a:rPr>
                        <a:t>Responded to questions accordingly</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11"/>
                  </a:ext>
                </a:extLst>
              </a:tr>
              <a:tr h="365408">
                <a:tc>
                  <a:txBody>
                    <a:bodyPr/>
                    <a:lstStyle/>
                    <a:p>
                      <a:pPr marL="0" marR="0">
                        <a:lnSpc>
                          <a:spcPct val="107000"/>
                        </a:lnSpc>
                        <a:spcBef>
                          <a:spcPts val="0"/>
                        </a:spcBef>
                        <a:spcAft>
                          <a:spcPts val="0"/>
                        </a:spcAft>
                      </a:pPr>
                      <a:r>
                        <a:rPr lang="en-US" sz="1400">
                          <a:effectLst/>
                        </a:rPr>
                        <a:t>What can I do better time?</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nchor="ctr"/>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a:effectLst/>
                        </a:rPr>
                        <a:t> </a:t>
                      </a:r>
                      <a:endParaRPr lang="en-US" sz="100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tc>
                  <a:txBody>
                    <a:bodyPr/>
                    <a:lstStyle/>
                    <a:p>
                      <a:pPr marL="0" marR="0">
                        <a:lnSpc>
                          <a:spcPct val="107000"/>
                        </a:lnSpc>
                        <a:spcBef>
                          <a:spcPts val="0"/>
                        </a:spcBef>
                        <a:spcAft>
                          <a:spcPts val="0"/>
                        </a:spcAft>
                      </a:pPr>
                      <a:r>
                        <a:rPr lang="en-US" sz="1400" dirty="0">
                          <a:effectLst/>
                        </a:rPr>
                        <a:t> </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47618" marR="47618" marT="0" marB="0"/>
                </a:tc>
                <a:extLst>
                  <a:ext uri="{0D108BD9-81ED-4DB2-BD59-A6C34878D82A}">
                    <a16:rowId xmlns:a16="http://schemas.microsoft.com/office/drawing/2014/main" val="10012"/>
                  </a:ext>
                </a:extLst>
              </a:tr>
            </a:tbl>
          </a:graphicData>
        </a:graphic>
      </p:graphicFrame>
      <p:sp>
        <p:nvSpPr>
          <p:cNvPr id="4" name="Rectangle 3"/>
          <p:cNvSpPr/>
          <p:nvPr/>
        </p:nvSpPr>
        <p:spPr>
          <a:xfrm>
            <a:off x="14127" y="1882583"/>
            <a:ext cx="5162991" cy="2244204"/>
          </a:xfrm>
          <a:prstGeom prst="rect">
            <a:avLst/>
          </a:prstGeom>
        </p:spPr>
        <p:txBody>
          <a:bodyPr wrap="square">
            <a:spAutoFit/>
          </a:bodyPr>
          <a:lstStyle/>
          <a:p>
            <a:pPr>
              <a:lnSpc>
                <a:spcPct val="107000"/>
              </a:lnSpc>
              <a:spcAft>
                <a:spcPts val="800"/>
              </a:spcAft>
            </a:pPr>
            <a:r>
              <a:rPr lang="en-US" sz="2800" b="1" dirty="0">
                <a:latin typeface="Calibri" panose="020F0502020204030204" pitchFamily="34" charset="0"/>
                <a:ea typeface="Calibri" panose="020F0502020204030204" pitchFamily="34" charset="0"/>
                <a:cs typeface="Times New Roman" panose="02020603050405020304" pitchFamily="18" charset="0"/>
              </a:rPr>
              <a:t>Modules:</a:t>
            </a:r>
            <a:endParaRPr lang="en-US"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b="1" dirty="0">
                <a:latin typeface="Calibri" panose="020F0502020204030204" pitchFamily="34" charset="0"/>
                <a:ea typeface="Calibri" panose="020F0502020204030204" pitchFamily="34" charset="0"/>
                <a:cs typeface="Times New Roman" panose="02020603050405020304" pitchFamily="18" charset="0"/>
              </a:rPr>
              <a:t>Topic:</a:t>
            </a:r>
            <a:endParaRPr lang="en-US"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b="1" dirty="0">
                <a:latin typeface="Calibri" panose="020F0502020204030204" pitchFamily="34" charset="0"/>
                <a:ea typeface="Calibri" panose="020F0502020204030204" pitchFamily="34" charset="0"/>
                <a:cs typeface="Times New Roman" panose="02020603050405020304" pitchFamily="18" charset="0"/>
              </a:rPr>
              <a:t>Presentation:</a:t>
            </a:r>
            <a:endParaRPr lang="en-US"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b="1" dirty="0">
                <a:latin typeface="Calibri" panose="020F0502020204030204" pitchFamily="34" charset="0"/>
                <a:ea typeface="Calibri" panose="020F0502020204030204" pitchFamily="34" charset="0"/>
                <a:cs typeface="Times New Roman" panose="02020603050405020304" pitchFamily="18" charset="0"/>
              </a:rPr>
              <a:t>Date:</a:t>
            </a:r>
            <a:endParaRPr lang="en-US"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18615591"/>
      </p:ext>
    </p:extLst>
  </p:cSld>
  <p:clrMapOvr>
    <a:masterClrMapping/>
  </p:clrMapOvr>
</p:sld>
</file>

<file path=ppt/theme/theme1.xml><?xml version="1.0" encoding="utf-8"?>
<a:theme xmlns:a="http://schemas.openxmlformats.org/drawingml/2006/main" name="Cover and End Slide Master">
  <a:themeElements>
    <a:clrScheme name="ALLPPT-401">
      <a:dk1>
        <a:sysClr val="windowText" lastClr="000000"/>
      </a:dk1>
      <a:lt1>
        <a:sysClr val="window" lastClr="FFFFFF"/>
      </a:lt1>
      <a:dk2>
        <a:srgbClr val="44546A"/>
      </a:dk2>
      <a:lt2>
        <a:srgbClr val="E7E6E6"/>
      </a:lt2>
      <a:accent1>
        <a:srgbClr val="8E1F0B"/>
      </a:accent1>
      <a:accent2>
        <a:srgbClr val="DB6D25"/>
      </a:accent2>
      <a:accent3>
        <a:srgbClr val="FFB03B"/>
      </a:accent3>
      <a:accent4>
        <a:srgbClr val="FFCE4B"/>
      </a:accent4>
      <a:accent5>
        <a:srgbClr val="FCE68A"/>
      </a:accent5>
      <a:accent6>
        <a:srgbClr val="63070A"/>
      </a:accent6>
      <a:hlink>
        <a:srgbClr val="FFFFFF"/>
      </a:hlink>
      <a:folHlink>
        <a:srgbClr val="FFFFF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401">
      <a:dk1>
        <a:sysClr val="windowText" lastClr="000000"/>
      </a:dk1>
      <a:lt1>
        <a:sysClr val="window" lastClr="FFFFFF"/>
      </a:lt1>
      <a:dk2>
        <a:srgbClr val="44546A"/>
      </a:dk2>
      <a:lt2>
        <a:srgbClr val="E7E6E6"/>
      </a:lt2>
      <a:accent1>
        <a:srgbClr val="8E1F0B"/>
      </a:accent1>
      <a:accent2>
        <a:srgbClr val="DB6D25"/>
      </a:accent2>
      <a:accent3>
        <a:srgbClr val="FFB03B"/>
      </a:accent3>
      <a:accent4>
        <a:srgbClr val="FFCE4B"/>
      </a:accent4>
      <a:accent5>
        <a:srgbClr val="FCE68A"/>
      </a:accent5>
      <a:accent6>
        <a:srgbClr val="63070A"/>
      </a:accent6>
      <a:hlink>
        <a:srgbClr val="FFFFFF"/>
      </a:hlink>
      <a:folHlink>
        <a:srgbClr val="FFFFF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401">
      <a:dk1>
        <a:sysClr val="windowText" lastClr="000000"/>
      </a:dk1>
      <a:lt1>
        <a:sysClr val="window" lastClr="FFFFFF"/>
      </a:lt1>
      <a:dk2>
        <a:srgbClr val="44546A"/>
      </a:dk2>
      <a:lt2>
        <a:srgbClr val="E7E6E6"/>
      </a:lt2>
      <a:accent1>
        <a:srgbClr val="8E1F0B"/>
      </a:accent1>
      <a:accent2>
        <a:srgbClr val="DB6D25"/>
      </a:accent2>
      <a:accent3>
        <a:srgbClr val="FFB03B"/>
      </a:accent3>
      <a:accent4>
        <a:srgbClr val="FFCE4B"/>
      </a:accent4>
      <a:accent5>
        <a:srgbClr val="FCE68A"/>
      </a:accent5>
      <a:accent6>
        <a:srgbClr val="63070A"/>
      </a:accent6>
      <a:hlink>
        <a:srgbClr val="FFFFFF"/>
      </a:hlink>
      <a:folHlink>
        <a:srgbClr val="FFFFF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3348</TotalTime>
  <Words>1402</Words>
  <Application>Microsoft Macintosh PowerPoint</Application>
  <PresentationFormat>Widescreen</PresentationFormat>
  <Paragraphs>190</Paragraphs>
  <Slides>19</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19</vt:i4>
      </vt:variant>
    </vt:vector>
  </HeadingPairs>
  <TitlesOfParts>
    <vt:vector size="26" baseType="lpstr">
      <vt:lpstr>Arial</vt:lpstr>
      <vt:lpstr>Calibri</vt:lpstr>
      <vt:lpstr>Calibri Light</vt:lpstr>
      <vt:lpstr>Symbol</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Dolce</dc:creator>
  <cp:lastModifiedBy>Dalce Howells</cp:lastModifiedBy>
  <cp:revision>118</cp:revision>
  <dcterms:created xsi:type="dcterms:W3CDTF">2020-01-20T05:08:25Z</dcterms:created>
  <dcterms:modified xsi:type="dcterms:W3CDTF">2021-05-22T13:15:05Z</dcterms:modified>
</cp:coreProperties>
</file>