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embedTrueTypeFonts="1" saveSubsetFonts="1">
  <p:sldMasterIdLst>
    <p:sldMasterId id="2147483649" r:id="rId1"/>
    <p:sldMasterId id="2147483650" r:id="rId2"/>
    <p:sldMasterId id="2147483651" r:id="rId3"/>
  </p:sldMasterIdLst>
  <p:notesMasterIdLst>
    <p:notesMasterId r:id="rId25"/>
  </p:notesMasterIdLst>
  <p:sldIdLst>
    <p:sldId id="621" r:id="rId4"/>
    <p:sldId id="618" r:id="rId5"/>
    <p:sldId id="303" r:id="rId6"/>
    <p:sldId id="640" r:id="rId7"/>
    <p:sldId id="644" r:id="rId8"/>
    <p:sldId id="645" r:id="rId9"/>
    <p:sldId id="296" r:id="rId10"/>
    <p:sldId id="649" r:id="rId11"/>
    <p:sldId id="648" r:id="rId12"/>
    <p:sldId id="646" r:id="rId13"/>
    <p:sldId id="650" r:id="rId14"/>
    <p:sldId id="629" r:id="rId15"/>
    <p:sldId id="633" r:id="rId16"/>
    <p:sldId id="285" r:id="rId17"/>
    <p:sldId id="635" r:id="rId18"/>
    <p:sldId id="647" r:id="rId19"/>
    <p:sldId id="624" r:id="rId20"/>
    <p:sldId id="638" r:id="rId21"/>
    <p:sldId id="643" r:id="rId22"/>
    <p:sldId id="626" r:id="rId23"/>
    <p:sldId id="347" r:id="rId24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0C2EED"/>
    <a:srgbClr val="FCFCEB"/>
    <a:srgbClr val="FF6600"/>
    <a:srgbClr val="FC261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DA8B462-E0A7-3A9E-8D32-06F4536FBFBF}" v="1208" dt="2026-01-30T15:27:25.52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microsoft.com/office/2015/10/relationships/revisionInfo" Target="revisionInfo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omi Doerge" userId="S::n.doerge@uwtsd.ac.uk::c2ba5b26-9392-4f76-82ca-966719aba79f" providerId="AD" clId="Web-{89F9DE01-EAC6-E81D-8E98-B899A90EE0D2}"/>
    <pc:docChg chg="addSld delSld modSld">
      <pc:chgData name="Naomi Doerge" userId="S::n.doerge@uwtsd.ac.uk::c2ba5b26-9392-4f76-82ca-966719aba79f" providerId="AD" clId="Web-{89F9DE01-EAC6-E81D-8E98-B899A90EE0D2}" dt="2026-01-23T16:59:34.950" v="1967" actId="1076"/>
      <pc:docMkLst>
        <pc:docMk/>
      </pc:docMkLst>
      <pc:sldChg chg="modSp">
        <pc:chgData name="Naomi Doerge" userId="S::n.doerge@uwtsd.ac.uk::c2ba5b26-9392-4f76-82ca-966719aba79f" providerId="AD" clId="Web-{89F9DE01-EAC6-E81D-8E98-B899A90EE0D2}" dt="2026-01-23T13:27:36.541" v="557" actId="20577"/>
        <pc:sldMkLst>
          <pc:docMk/>
          <pc:sldMk cId="3839368739" sldId="285"/>
        </pc:sldMkLst>
        <pc:spChg chg="mod">
          <ac:chgData name="Naomi Doerge" userId="S::n.doerge@uwtsd.ac.uk::c2ba5b26-9392-4f76-82ca-966719aba79f" providerId="AD" clId="Web-{89F9DE01-EAC6-E81D-8E98-B899A90EE0D2}" dt="2026-01-23T13:26:58.072" v="544" actId="20577"/>
          <ac:spMkLst>
            <pc:docMk/>
            <pc:sldMk cId="3839368739" sldId="285"/>
            <ac:spMk id="2" creationId="{AB121B57-347F-2BA0-7B87-A3E753242523}"/>
          </ac:spMkLst>
        </pc:spChg>
        <pc:spChg chg="mod">
          <ac:chgData name="Naomi Doerge" userId="S::n.doerge@uwtsd.ac.uk::c2ba5b26-9392-4f76-82ca-966719aba79f" providerId="AD" clId="Web-{89F9DE01-EAC6-E81D-8E98-B899A90EE0D2}" dt="2026-01-23T13:27:36.541" v="557" actId="20577"/>
          <ac:spMkLst>
            <pc:docMk/>
            <pc:sldMk cId="3839368739" sldId="285"/>
            <ac:spMk id="3" creationId="{41581C95-3768-B8DC-6AAE-F4ACBE89220A}"/>
          </ac:spMkLst>
        </pc:spChg>
      </pc:sldChg>
      <pc:sldChg chg="modSp">
        <pc:chgData name="Naomi Doerge" userId="S::n.doerge@uwtsd.ac.uk::c2ba5b26-9392-4f76-82ca-966719aba79f" providerId="AD" clId="Web-{89F9DE01-EAC6-E81D-8E98-B899A90EE0D2}" dt="2026-01-23T15:29:26.843" v="1763" actId="20577"/>
        <pc:sldMkLst>
          <pc:docMk/>
          <pc:sldMk cId="3472895752" sldId="347"/>
        </pc:sldMkLst>
        <pc:spChg chg="mod">
          <ac:chgData name="Naomi Doerge" userId="S::n.doerge@uwtsd.ac.uk::c2ba5b26-9392-4f76-82ca-966719aba79f" providerId="AD" clId="Web-{89F9DE01-EAC6-E81D-8E98-B899A90EE0D2}" dt="2026-01-23T15:29:26.843" v="1763" actId="20577"/>
          <ac:spMkLst>
            <pc:docMk/>
            <pc:sldMk cId="3472895752" sldId="347"/>
            <ac:spMk id="3" creationId="{1397E0CE-8F37-40AE-82FE-3D69732F2DD4}"/>
          </ac:spMkLst>
        </pc:spChg>
      </pc:sldChg>
      <pc:sldChg chg="modSp">
        <pc:chgData name="Naomi Doerge" userId="S::n.doerge@uwtsd.ac.uk::c2ba5b26-9392-4f76-82ca-966719aba79f" providerId="AD" clId="Web-{89F9DE01-EAC6-E81D-8E98-B899A90EE0D2}" dt="2026-01-23T13:46:50.010" v="1166" actId="20577"/>
        <pc:sldMkLst>
          <pc:docMk/>
          <pc:sldMk cId="0" sldId="624"/>
        </pc:sldMkLst>
        <pc:spChg chg="mod">
          <ac:chgData name="Naomi Doerge" userId="S::n.doerge@uwtsd.ac.uk::c2ba5b26-9392-4f76-82ca-966719aba79f" providerId="AD" clId="Web-{89F9DE01-EAC6-E81D-8E98-B899A90EE0D2}" dt="2026-01-23T13:46:37.041" v="1165" actId="1076"/>
          <ac:spMkLst>
            <pc:docMk/>
            <pc:sldMk cId="0" sldId="624"/>
            <ac:spMk id="5122" creationId="{00000000-0000-0000-0000-000000000000}"/>
          </ac:spMkLst>
        </pc:spChg>
        <pc:spChg chg="mod">
          <ac:chgData name="Naomi Doerge" userId="S::n.doerge@uwtsd.ac.uk::c2ba5b26-9392-4f76-82ca-966719aba79f" providerId="AD" clId="Web-{89F9DE01-EAC6-E81D-8E98-B899A90EE0D2}" dt="2026-01-23T13:46:50.010" v="1166" actId="20577"/>
          <ac:spMkLst>
            <pc:docMk/>
            <pc:sldMk cId="0" sldId="624"/>
            <ac:spMk id="10243" creationId="{00000000-0000-0000-0000-000000000000}"/>
          </ac:spMkLst>
        </pc:spChg>
        <pc:picChg chg="mod">
          <ac:chgData name="Naomi Doerge" userId="S::n.doerge@uwtsd.ac.uk::c2ba5b26-9392-4f76-82ca-966719aba79f" providerId="AD" clId="Web-{89F9DE01-EAC6-E81D-8E98-B899A90EE0D2}" dt="2026-01-23T13:46:18.213" v="1164" actId="1076"/>
          <ac:picMkLst>
            <pc:docMk/>
            <pc:sldMk cId="0" sldId="624"/>
            <ac:picMk id="4" creationId="{B9101D37-D1CD-48BB-C068-7304D88B3923}"/>
          </ac:picMkLst>
        </pc:picChg>
      </pc:sldChg>
      <pc:sldChg chg="addSp delSp modSp">
        <pc:chgData name="Naomi Doerge" userId="S::n.doerge@uwtsd.ac.uk::c2ba5b26-9392-4f76-82ca-966719aba79f" providerId="AD" clId="Web-{89F9DE01-EAC6-E81D-8E98-B899A90EE0D2}" dt="2026-01-23T15:45:41.008" v="1772" actId="20577"/>
        <pc:sldMkLst>
          <pc:docMk/>
          <pc:sldMk cId="303840519" sldId="629"/>
        </pc:sldMkLst>
        <pc:spChg chg="add mod">
          <ac:chgData name="Naomi Doerge" userId="S::n.doerge@uwtsd.ac.uk::c2ba5b26-9392-4f76-82ca-966719aba79f" providerId="AD" clId="Web-{89F9DE01-EAC6-E81D-8E98-B899A90EE0D2}" dt="2026-01-23T15:45:41.008" v="1772" actId="20577"/>
          <ac:spMkLst>
            <pc:docMk/>
            <pc:sldMk cId="303840519" sldId="629"/>
            <ac:spMk id="2" creationId="{FDCD526F-A052-DB31-B7A1-F259688A8BA8}"/>
          </ac:spMkLst>
        </pc:spChg>
        <pc:spChg chg="mod">
          <ac:chgData name="Naomi Doerge" userId="S::n.doerge@uwtsd.ac.uk::c2ba5b26-9392-4f76-82ca-966719aba79f" providerId="AD" clId="Web-{89F9DE01-EAC6-E81D-8E98-B899A90EE0D2}" dt="2026-01-23T13:04:30.641" v="337" actId="1076"/>
          <ac:spMkLst>
            <pc:docMk/>
            <pc:sldMk cId="303840519" sldId="629"/>
            <ac:spMk id="7171" creationId="{00000000-0000-0000-0000-000000000000}"/>
          </ac:spMkLst>
        </pc:spChg>
      </pc:sldChg>
      <pc:sldChg chg="modSp">
        <pc:chgData name="Naomi Doerge" userId="S::n.doerge@uwtsd.ac.uk::c2ba5b26-9392-4f76-82ca-966719aba79f" providerId="AD" clId="Web-{89F9DE01-EAC6-E81D-8E98-B899A90EE0D2}" dt="2026-01-23T13:29:39.090" v="604" actId="20577"/>
        <pc:sldMkLst>
          <pc:docMk/>
          <pc:sldMk cId="2800944962" sldId="635"/>
        </pc:sldMkLst>
        <pc:spChg chg="mod">
          <ac:chgData name="Naomi Doerge" userId="S::n.doerge@uwtsd.ac.uk::c2ba5b26-9392-4f76-82ca-966719aba79f" providerId="AD" clId="Web-{89F9DE01-EAC6-E81D-8E98-B899A90EE0D2}" dt="2026-01-23T13:27:56.542" v="562" actId="20577"/>
          <ac:spMkLst>
            <pc:docMk/>
            <pc:sldMk cId="2800944962" sldId="635"/>
            <ac:spMk id="2" creationId="{AB121B57-347F-2BA0-7B87-A3E753242523}"/>
          </ac:spMkLst>
        </pc:spChg>
        <pc:spChg chg="mod">
          <ac:chgData name="Naomi Doerge" userId="S::n.doerge@uwtsd.ac.uk::c2ba5b26-9392-4f76-82ca-966719aba79f" providerId="AD" clId="Web-{89F9DE01-EAC6-E81D-8E98-B899A90EE0D2}" dt="2026-01-23T13:29:39.090" v="604" actId="20577"/>
          <ac:spMkLst>
            <pc:docMk/>
            <pc:sldMk cId="2800944962" sldId="635"/>
            <ac:spMk id="3" creationId="{41581C95-3768-B8DC-6AAE-F4ACBE89220A}"/>
          </ac:spMkLst>
        </pc:spChg>
      </pc:sldChg>
      <pc:sldChg chg="modSp">
        <pc:chgData name="Naomi Doerge" userId="S::n.doerge@uwtsd.ac.uk::c2ba5b26-9392-4f76-82ca-966719aba79f" providerId="AD" clId="Web-{89F9DE01-EAC6-E81D-8E98-B899A90EE0D2}" dt="2026-01-23T13:48:15.777" v="1274" actId="20577"/>
        <pc:sldMkLst>
          <pc:docMk/>
          <pc:sldMk cId="3752820779" sldId="638"/>
        </pc:sldMkLst>
        <pc:spChg chg="mod">
          <ac:chgData name="Naomi Doerge" userId="S::n.doerge@uwtsd.ac.uk::c2ba5b26-9392-4f76-82ca-966719aba79f" providerId="AD" clId="Web-{89F9DE01-EAC6-E81D-8E98-B899A90EE0D2}" dt="2026-01-23T13:48:15.777" v="1274" actId="20577"/>
          <ac:spMkLst>
            <pc:docMk/>
            <pc:sldMk cId="3752820779" sldId="638"/>
            <ac:spMk id="5122" creationId="{00000000-0000-0000-0000-000000000000}"/>
          </ac:spMkLst>
        </pc:spChg>
        <pc:spChg chg="mod">
          <ac:chgData name="Naomi Doerge" userId="S::n.doerge@uwtsd.ac.uk::c2ba5b26-9392-4f76-82ca-966719aba79f" providerId="AD" clId="Web-{89F9DE01-EAC6-E81D-8E98-B899A90EE0D2}" dt="2026-01-23T13:48:12.121" v="1273" actId="1076"/>
          <ac:spMkLst>
            <pc:docMk/>
            <pc:sldMk cId="3752820779" sldId="638"/>
            <ac:spMk id="10243" creationId="{00000000-0000-0000-0000-000000000000}"/>
          </ac:spMkLst>
        </pc:spChg>
        <pc:picChg chg="mod">
          <ac:chgData name="Naomi Doerge" userId="S::n.doerge@uwtsd.ac.uk::c2ba5b26-9392-4f76-82ca-966719aba79f" providerId="AD" clId="Web-{89F9DE01-EAC6-E81D-8E98-B899A90EE0D2}" dt="2026-01-23T13:48:08.402" v="1272" actId="1076"/>
          <ac:picMkLst>
            <pc:docMk/>
            <pc:sldMk cId="3752820779" sldId="638"/>
            <ac:picMk id="6" creationId="{90705499-F012-E163-3667-9E1479AB9558}"/>
          </ac:picMkLst>
        </pc:picChg>
      </pc:sldChg>
      <pc:sldChg chg="addSp modSp">
        <pc:chgData name="Naomi Doerge" userId="S::n.doerge@uwtsd.ac.uk::c2ba5b26-9392-4f76-82ca-966719aba79f" providerId="AD" clId="Web-{89F9DE01-EAC6-E81D-8E98-B899A90EE0D2}" dt="2026-01-23T16:59:34.950" v="1967" actId="1076"/>
        <pc:sldMkLst>
          <pc:docMk/>
          <pc:sldMk cId="3011020167" sldId="643"/>
        </pc:sldMkLst>
        <pc:spChg chg="mod">
          <ac:chgData name="Naomi Doerge" userId="S::n.doerge@uwtsd.ac.uk::c2ba5b26-9392-4f76-82ca-966719aba79f" providerId="AD" clId="Web-{89F9DE01-EAC6-E81D-8E98-B899A90EE0D2}" dt="2026-01-23T15:47:19.983" v="1779" actId="20577"/>
          <ac:spMkLst>
            <pc:docMk/>
            <pc:sldMk cId="3011020167" sldId="643"/>
            <ac:spMk id="2" creationId="{4F006C9F-F2E7-596E-0CB2-30C38C361AD6}"/>
          </ac:spMkLst>
        </pc:spChg>
        <pc:spChg chg="mod">
          <ac:chgData name="Naomi Doerge" userId="S::n.doerge@uwtsd.ac.uk::c2ba5b26-9392-4f76-82ca-966719aba79f" providerId="AD" clId="Web-{89F9DE01-EAC6-E81D-8E98-B899A90EE0D2}" dt="2026-01-23T16:59:24.528" v="1964" actId="1076"/>
          <ac:spMkLst>
            <pc:docMk/>
            <pc:sldMk cId="3011020167" sldId="643"/>
            <ac:spMk id="3" creationId="{919D5F9C-0772-ED27-A1D6-7D23EBD4342C}"/>
          </ac:spMkLst>
        </pc:spChg>
        <pc:picChg chg="add mod">
          <ac:chgData name="Naomi Doerge" userId="S::n.doerge@uwtsd.ac.uk::c2ba5b26-9392-4f76-82ca-966719aba79f" providerId="AD" clId="Web-{89F9DE01-EAC6-E81D-8E98-B899A90EE0D2}" dt="2026-01-23T16:59:34.950" v="1967" actId="1076"/>
          <ac:picMkLst>
            <pc:docMk/>
            <pc:sldMk cId="3011020167" sldId="643"/>
            <ac:picMk id="5" creationId="{AFDF2457-9DA0-A3A9-6997-F6E05FD10A54}"/>
          </ac:picMkLst>
        </pc:picChg>
      </pc:sldChg>
      <pc:sldChg chg="modSp">
        <pc:chgData name="Naomi Doerge" userId="S::n.doerge@uwtsd.ac.uk::c2ba5b26-9392-4f76-82ca-966719aba79f" providerId="AD" clId="Web-{89F9DE01-EAC6-E81D-8E98-B899A90EE0D2}" dt="2026-01-23T15:49:01.331" v="1825" actId="20577"/>
        <pc:sldMkLst>
          <pc:docMk/>
          <pc:sldMk cId="2514120503" sldId="644"/>
        </pc:sldMkLst>
        <pc:spChg chg="mod">
          <ac:chgData name="Naomi Doerge" userId="S::n.doerge@uwtsd.ac.uk::c2ba5b26-9392-4f76-82ca-966719aba79f" providerId="AD" clId="Web-{89F9DE01-EAC6-E81D-8E98-B899A90EE0D2}" dt="2026-01-23T15:49:01.331" v="1825" actId="20577"/>
          <ac:spMkLst>
            <pc:docMk/>
            <pc:sldMk cId="2514120503" sldId="644"/>
            <ac:spMk id="2" creationId="{B2F020EF-E215-D73E-7EE8-84BBF1CDECA1}"/>
          </ac:spMkLst>
        </pc:spChg>
        <pc:spChg chg="mod">
          <ac:chgData name="Naomi Doerge" userId="S::n.doerge@uwtsd.ac.uk::c2ba5b26-9392-4f76-82ca-966719aba79f" providerId="AD" clId="Web-{89F9DE01-EAC6-E81D-8E98-B899A90EE0D2}" dt="2026-01-23T13:30:21.013" v="643" actId="20577"/>
          <ac:spMkLst>
            <pc:docMk/>
            <pc:sldMk cId="2514120503" sldId="644"/>
            <ac:spMk id="3" creationId="{E2FCE7D4-AF8C-A299-FD32-B1D4E7E70561}"/>
          </ac:spMkLst>
        </pc:spChg>
      </pc:sldChg>
      <pc:sldChg chg="modSp">
        <pc:chgData name="Naomi Doerge" userId="S::n.doerge@uwtsd.ac.uk::c2ba5b26-9392-4f76-82ca-966719aba79f" providerId="AD" clId="Web-{89F9DE01-EAC6-E81D-8E98-B899A90EE0D2}" dt="2026-01-23T15:49:06.222" v="1826" actId="20577"/>
        <pc:sldMkLst>
          <pc:docMk/>
          <pc:sldMk cId="2870695235" sldId="645"/>
        </pc:sldMkLst>
        <pc:spChg chg="mod">
          <ac:chgData name="Naomi Doerge" userId="S::n.doerge@uwtsd.ac.uk::c2ba5b26-9392-4f76-82ca-966719aba79f" providerId="AD" clId="Web-{89F9DE01-EAC6-E81D-8E98-B899A90EE0D2}" dt="2026-01-23T15:49:06.222" v="1826" actId="20577"/>
          <ac:spMkLst>
            <pc:docMk/>
            <pc:sldMk cId="2870695235" sldId="645"/>
            <ac:spMk id="2" creationId="{CD2310A8-7F67-E3F7-4FBD-E78C18C6C12D}"/>
          </ac:spMkLst>
        </pc:spChg>
        <pc:spChg chg="mod">
          <ac:chgData name="Naomi Doerge" userId="S::n.doerge@uwtsd.ac.uk::c2ba5b26-9392-4f76-82ca-966719aba79f" providerId="AD" clId="Web-{89F9DE01-EAC6-E81D-8E98-B899A90EE0D2}" dt="2026-01-23T13:30:00.762" v="634" actId="20577"/>
          <ac:spMkLst>
            <pc:docMk/>
            <pc:sldMk cId="2870695235" sldId="645"/>
            <ac:spMk id="14" creationId="{4394B9A1-3798-599A-FF3E-BDCD27CEBF44}"/>
          </ac:spMkLst>
        </pc:spChg>
      </pc:sldChg>
      <pc:sldChg chg="addSp modSp add replId">
        <pc:chgData name="Naomi Doerge" userId="S::n.doerge@uwtsd.ac.uk::c2ba5b26-9392-4f76-82ca-966719aba79f" providerId="AD" clId="Web-{89F9DE01-EAC6-E81D-8E98-B899A90EE0D2}" dt="2026-01-23T13:03:57.608" v="310" actId="20577"/>
        <pc:sldMkLst>
          <pc:docMk/>
          <pc:sldMk cId="1321887182" sldId="646"/>
        </pc:sldMkLst>
        <pc:spChg chg="add mod">
          <ac:chgData name="Naomi Doerge" userId="S::n.doerge@uwtsd.ac.uk::c2ba5b26-9392-4f76-82ca-966719aba79f" providerId="AD" clId="Web-{89F9DE01-EAC6-E81D-8E98-B899A90EE0D2}" dt="2026-01-23T13:02:02.727" v="252" actId="14100"/>
          <ac:spMkLst>
            <pc:docMk/>
            <pc:sldMk cId="1321887182" sldId="646"/>
            <ac:spMk id="2" creationId="{C7227BBB-6A80-7A98-CDAA-C6918D169FA5}"/>
          </ac:spMkLst>
        </pc:spChg>
        <pc:spChg chg="add mod">
          <ac:chgData name="Naomi Doerge" userId="S::n.doerge@uwtsd.ac.uk::c2ba5b26-9392-4f76-82ca-966719aba79f" providerId="AD" clId="Web-{89F9DE01-EAC6-E81D-8E98-B899A90EE0D2}" dt="2026-01-23T13:03:57.608" v="310" actId="20577"/>
          <ac:spMkLst>
            <pc:docMk/>
            <pc:sldMk cId="1321887182" sldId="646"/>
            <ac:spMk id="3" creationId="{B0D2D314-9EB5-8F68-2B2E-C94EF1098761}"/>
          </ac:spMkLst>
        </pc:spChg>
        <pc:spChg chg="mod">
          <ac:chgData name="Naomi Doerge" userId="S::n.doerge@uwtsd.ac.uk::c2ba5b26-9392-4f76-82ca-966719aba79f" providerId="AD" clId="Web-{89F9DE01-EAC6-E81D-8E98-B899A90EE0D2}" dt="2026-01-23T13:01:48.288" v="250" actId="20577"/>
          <ac:spMkLst>
            <pc:docMk/>
            <pc:sldMk cId="1321887182" sldId="646"/>
            <ac:spMk id="18435" creationId="{6DA3316D-2EE7-C480-8536-69009E140DC8}"/>
          </ac:spMkLst>
        </pc:spChg>
        <pc:spChg chg="mod">
          <ac:chgData name="Naomi Doerge" userId="S::n.doerge@uwtsd.ac.uk::c2ba5b26-9392-4f76-82ca-966719aba79f" providerId="AD" clId="Web-{89F9DE01-EAC6-E81D-8E98-B899A90EE0D2}" dt="2026-01-23T12:52:22.310" v="138" actId="20577"/>
          <ac:spMkLst>
            <pc:docMk/>
            <pc:sldMk cId="1321887182" sldId="646"/>
            <ac:spMk id="18436" creationId="{7EF0BAB1-ECD3-18C6-0FCC-65B26757B6D0}"/>
          </ac:spMkLst>
        </pc:spChg>
      </pc:sldChg>
      <pc:sldChg chg="addSp delSp modSp add replId addAnim delAnim">
        <pc:chgData name="Naomi Doerge" userId="S::n.doerge@uwtsd.ac.uk::c2ba5b26-9392-4f76-82ca-966719aba79f" providerId="AD" clId="Web-{89F9DE01-EAC6-E81D-8E98-B899A90EE0D2}" dt="2026-01-23T13:43:04.007" v="983" actId="20577"/>
        <pc:sldMkLst>
          <pc:docMk/>
          <pc:sldMk cId="2624524624" sldId="647"/>
        </pc:sldMkLst>
        <pc:spChg chg="mod">
          <ac:chgData name="Naomi Doerge" userId="S::n.doerge@uwtsd.ac.uk::c2ba5b26-9392-4f76-82ca-966719aba79f" providerId="AD" clId="Web-{89F9DE01-EAC6-E81D-8E98-B899A90EE0D2}" dt="2026-01-23T13:42:32.615" v="976" actId="20577"/>
          <ac:spMkLst>
            <pc:docMk/>
            <pc:sldMk cId="2624524624" sldId="647"/>
            <ac:spMk id="2" creationId="{318D88EE-FE0F-3F39-8116-F44808102190}"/>
          </ac:spMkLst>
        </pc:spChg>
        <pc:spChg chg="add mod">
          <ac:chgData name="Naomi Doerge" userId="S::n.doerge@uwtsd.ac.uk::c2ba5b26-9392-4f76-82ca-966719aba79f" providerId="AD" clId="Web-{89F9DE01-EAC6-E81D-8E98-B899A90EE0D2}" dt="2026-01-23T13:43:04.007" v="983" actId="20577"/>
          <ac:spMkLst>
            <pc:docMk/>
            <pc:sldMk cId="2624524624" sldId="647"/>
            <ac:spMk id="7" creationId="{6BBC9746-823A-3BE8-D176-872032906F1D}"/>
          </ac:spMkLst>
        </pc:spChg>
      </pc:sldChg>
      <pc:sldChg chg="modSp add replId">
        <pc:chgData name="Naomi Doerge" userId="S::n.doerge@uwtsd.ac.uk::c2ba5b26-9392-4f76-82ca-966719aba79f" providerId="AD" clId="Web-{89F9DE01-EAC6-E81D-8E98-B899A90EE0D2}" dt="2026-01-23T15:54:24.856" v="1956" actId="20577"/>
        <pc:sldMkLst>
          <pc:docMk/>
          <pc:sldMk cId="2479878426" sldId="648"/>
        </pc:sldMkLst>
        <pc:spChg chg="mod">
          <ac:chgData name="Naomi Doerge" userId="S::n.doerge@uwtsd.ac.uk::c2ba5b26-9392-4f76-82ca-966719aba79f" providerId="AD" clId="Web-{89F9DE01-EAC6-E81D-8E98-B899A90EE0D2}" dt="2026-01-23T15:54:24.856" v="1956" actId="20577"/>
          <ac:spMkLst>
            <pc:docMk/>
            <pc:sldMk cId="2479878426" sldId="648"/>
            <ac:spMk id="18435" creationId="{9CA3DD29-00E9-168A-37C6-312EB5944C0B}"/>
          </ac:spMkLst>
        </pc:spChg>
        <pc:spChg chg="mod">
          <ac:chgData name="Naomi Doerge" userId="S::n.doerge@uwtsd.ac.uk::c2ba5b26-9392-4f76-82ca-966719aba79f" providerId="AD" clId="Web-{89F9DE01-EAC6-E81D-8E98-B899A90EE0D2}" dt="2026-01-23T15:54:16.762" v="1953" actId="1076"/>
          <ac:spMkLst>
            <pc:docMk/>
            <pc:sldMk cId="2479878426" sldId="648"/>
            <ac:spMk id="18436" creationId="{6C9B7915-979E-4B8E-3017-5C5B90E1C7BE}"/>
          </ac:spMkLst>
        </pc:spChg>
      </pc:sldChg>
      <pc:sldChg chg="add replId">
        <pc:chgData name="Naomi Doerge" userId="S::n.doerge@uwtsd.ac.uk::c2ba5b26-9392-4f76-82ca-966719aba79f" providerId="AD" clId="Web-{89F9DE01-EAC6-E81D-8E98-B899A90EE0D2}" dt="2026-01-23T15:53:25.496" v="1943"/>
        <pc:sldMkLst>
          <pc:docMk/>
          <pc:sldMk cId="830993011" sldId="649"/>
        </pc:sldMkLst>
      </pc:sldChg>
    </pc:docChg>
  </pc:docChgLst>
  <pc:docChgLst>
    <pc:chgData name="Naomi Doerge" userId="S::n.doerge@uwtsd.ac.uk::c2ba5b26-9392-4f76-82ca-966719aba79f" providerId="AD" clId="Web-{1614AE7F-8C68-C04E-5826-193198594EE6}"/>
    <pc:docChg chg="addSld delSld modSld">
      <pc:chgData name="Naomi Doerge" userId="S::n.doerge@uwtsd.ac.uk::c2ba5b26-9392-4f76-82ca-966719aba79f" providerId="AD" clId="Web-{1614AE7F-8C68-C04E-5826-193198594EE6}" dt="2026-01-22T14:51:48.632" v="282" actId="20577"/>
      <pc:docMkLst>
        <pc:docMk/>
      </pc:docMkLst>
      <pc:sldChg chg="mod setBg">
        <pc:chgData name="Naomi Doerge" userId="S::n.doerge@uwtsd.ac.uk::c2ba5b26-9392-4f76-82ca-966719aba79f" providerId="AD" clId="Web-{1614AE7F-8C68-C04E-5826-193198594EE6}" dt="2026-01-22T12:46:00.599" v="63"/>
        <pc:sldMkLst>
          <pc:docMk/>
          <pc:sldMk cId="3839368739" sldId="285"/>
        </pc:sldMkLst>
      </pc:sldChg>
      <pc:sldChg chg="modSp mod setBg">
        <pc:chgData name="Naomi Doerge" userId="S::n.doerge@uwtsd.ac.uk::c2ba5b26-9392-4f76-82ca-966719aba79f" providerId="AD" clId="Web-{1614AE7F-8C68-C04E-5826-193198594EE6}" dt="2026-01-22T13:01:24.916" v="255" actId="20577"/>
        <pc:sldMkLst>
          <pc:docMk/>
          <pc:sldMk cId="937760124" sldId="296"/>
        </pc:sldMkLst>
        <pc:spChg chg="mod">
          <ac:chgData name="Naomi Doerge" userId="S::n.doerge@uwtsd.ac.uk::c2ba5b26-9392-4f76-82ca-966719aba79f" providerId="AD" clId="Web-{1614AE7F-8C68-C04E-5826-193198594EE6}" dt="2026-01-22T13:00:07.463" v="254" actId="20577"/>
          <ac:spMkLst>
            <pc:docMk/>
            <pc:sldMk cId="937760124" sldId="296"/>
            <ac:spMk id="2" creationId="{24652B06-1698-472D-AFF5-028CF115E9CA}"/>
          </ac:spMkLst>
        </pc:spChg>
        <pc:spChg chg="mod">
          <ac:chgData name="Naomi Doerge" userId="S::n.doerge@uwtsd.ac.uk::c2ba5b26-9392-4f76-82ca-966719aba79f" providerId="AD" clId="Web-{1614AE7F-8C68-C04E-5826-193198594EE6}" dt="2026-01-22T13:01:24.916" v="255" actId="20577"/>
          <ac:spMkLst>
            <pc:docMk/>
            <pc:sldMk cId="937760124" sldId="296"/>
            <ac:spMk id="3" creationId="{316E1D30-00E1-4516-A13E-6BA10AC38DC4}"/>
          </ac:spMkLst>
        </pc:spChg>
        <pc:spChg chg="mod">
          <ac:chgData name="Naomi Doerge" userId="S::n.doerge@uwtsd.ac.uk::c2ba5b26-9392-4f76-82ca-966719aba79f" providerId="AD" clId="Web-{1614AE7F-8C68-C04E-5826-193198594EE6}" dt="2026-01-22T12:46:12.163" v="71"/>
          <ac:spMkLst>
            <pc:docMk/>
            <pc:sldMk cId="937760124" sldId="296"/>
            <ac:spMk id="27" creationId="{C13EF075-D4EF-4929-ADBC-91B27DA19955}"/>
          </ac:spMkLst>
        </pc:spChg>
      </pc:sldChg>
      <pc:sldChg chg="modSp mod setBg">
        <pc:chgData name="Naomi Doerge" userId="S::n.doerge@uwtsd.ac.uk::c2ba5b26-9392-4f76-82ca-966719aba79f" providerId="AD" clId="Web-{1614AE7F-8C68-C04E-5826-193198594EE6}" dt="2026-01-22T12:58:22.696" v="242" actId="20577"/>
        <pc:sldMkLst>
          <pc:docMk/>
          <pc:sldMk cId="2179528100" sldId="303"/>
        </pc:sldMkLst>
        <pc:spChg chg="mod">
          <ac:chgData name="Naomi Doerge" userId="S::n.doerge@uwtsd.ac.uk::c2ba5b26-9392-4f76-82ca-966719aba79f" providerId="AD" clId="Web-{1614AE7F-8C68-C04E-5826-193198594EE6}" dt="2026-01-22T12:46:45.196" v="76" actId="20577"/>
          <ac:spMkLst>
            <pc:docMk/>
            <pc:sldMk cId="2179528100" sldId="303"/>
            <ac:spMk id="5" creationId="{14908D38-FE35-4109-B8E5-4339F22C3520}"/>
          </ac:spMkLst>
        </pc:spChg>
        <pc:spChg chg="mod">
          <ac:chgData name="Naomi Doerge" userId="S::n.doerge@uwtsd.ac.uk::c2ba5b26-9392-4f76-82ca-966719aba79f" providerId="AD" clId="Web-{1614AE7F-8C68-C04E-5826-193198594EE6}" dt="2026-01-22T12:58:22.696" v="242" actId="20577"/>
          <ac:spMkLst>
            <pc:docMk/>
            <pc:sldMk cId="2179528100" sldId="303"/>
            <ac:spMk id="7" creationId="{8F782082-553E-40A7-A66A-907EF23D5BDB}"/>
          </ac:spMkLst>
        </pc:spChg>
      </pc:sldChg>
      <pc:sldChg chg="mod setBg">
        <pc:chgData name="Naomi Doerge" userId="S::n.doerge@uwtsd.ac.uk::c2ba5b26-9392-4f76-82ca-966719aba79f" providerId="AD" clId="Web-{1614AE7F-8C68-C04E-5826-193198594EE6}" dt="2026-01-22T12:46:00.099" v="54"/>
        <pc:sldMkLst>
          <pc:docMk/>
          <pc:sldMk cId="3472895752" sldId="347"/>
        </pc:sldMkLst>
      </pc:sldChg>
      <pc:sldChg chg="addSp delSp modSp">
        <pc:chgData name="Naomi Doerge" userId="S::n.doerge@uwtsd.ac.uk::c2ba5b26-9392-4f76-82ca-966719aba79f" providerId="AD" clId="Web-{1614AE7F-8C68-C04E-5826-193198594EE6}" dt="2026-01-22T12:44:01.689" v="12"/>
        <pc:sldMkLst>
          <pc:docMk/>
          <pc:sldMk cId="0" sldId="618"/>
        </pc:sldMkLst>
        <pc:spChg chg="mod ord">
          <ac:chgData name="Naomi Doerge" userId="S::n.doerge@uwtsd.ac.uk::c2ba5b26-9392-4f76-82ca-966719aba79f" providerId="AD" clId="Web-{1614AE7F-8C68-C04E-5826-193198594EE6}" dt="2026-01-22T12:44:01.689" v="12"/>
          <ac:spMkLst>
            <pc:docMk/>
            <pc:sldMk cId="0" sldId="618"/>
            <ac:spMk id="3" creationId="{00000000-0000-0000-0000-000000000000}"/>
          </ac:spMkLst>
        </pc:spChg>
        <pc:picChg chg="add mod">
          <ac:chgData name="Naomi Doerge" userId="S::n.doerge@uwtsd.ac.uk::c2ba5b26-9392-4f76-82ca-966719aba79f" providerId="AD" clId="Web-{1614AE7F-8C68-C04E-5826-193198594EE6}" dt="2026-01-22T12:43:55.236" v="8" actId="1076"/>
          <ac:picMkLst>
            <pc:docMk/>
            <pc:sldMk cId="0" sldId="618"/>
            <ac:picMk id="2" creationId="{60C9AAC1-08B2-0D7F-4C70-65254B5E7421}"/>
          </ac:picMkLst>
        </pc:picChg>
      </pc:sldChg>
      <pc:sldChg chg="mod setBg">
        <pc:chgData name="Naomi Doerge" userId="S::n.doerge@uwtsd.ac.uk::c2ba5b26-9392-4f76-82ca-966719aba79f" providerId="AD" clId="Web-{1614AE7F-8C68-C04E-5826-193198594EE6}" dt="2026-01-22T12:46:00.428" v="60"/>
        <pc:sldMkLst>
          <pc:docMk/>
          <pc:sldMk cId="0" sldId="624"/>
        </pc:sldMkLst>
      </pc:sldChg>
      <pc:sldChg chg="mod setBg">
        <pc:chgData name="Naomi Doerge" userId="S::n.doerge@uwtsd.ac.uk::c2ba5b26-9392-4f76-82ca-966719aba79f" providerId="AD" clId="Web-{1614AE7F-8C68-C04E-5826-193198594EE6}" dt="2026-01-22T12:45:59.990" v="52"/>
        <pc:sldMkLst>
          <pc:docMk/>
          <pc:sldMk cId="863545682" sldId="626"/>
        </pc:sldMkLst>
      </pc:sldChg>
      <pc:sldChg chg="modSp mod setBg">
        <pc:chgData name="Naomi Doerge" userId="S::n.doerge@uwtsd.ac.uk::c2ba5b26-9392-4f76-82ca-966719aba79f" providerId="AD" clId="Web-{1614AE7F-8C68-C04E-5826-193198594EE6}" dt="2026-01-22T14:51:48.632" v="282" actId="20577"/>
        <pc:sldMkLst>
          <pc:docMk/>
          <pc:sldMk cId="303840519" sldId="629"/>
        </pc:sldMkLst>
        <pc:spChg chg="mod">
          <ac:chgData name="Naomi Doerge" userId="S::n.doerge@uwtsd.ac.uk::c2ba5b26-9392-4f76-82ca-966719aba79f" providerId="AD" clId="Web-{1614AE7F-8C68-C04E-5826-193198594EE6}" dt="2026-01-22T14:51:48.632" v="282" actId="20577"/>
          <ac:spMkLst>
            <pc:docMk/>
            <pc:sldMk cId="303840519" sldId="629"/>
            <ac:spMk id="7171" creationId="{00000000-0000-0000-0000-000000000000}"/>
          </ac:spMkLst>
        </pc:spChg>
      </pc:sldChg>
      <pc:sldChg chg="mod setBg">
        <pc:chgData name="Naomi Doerge" userId="S::n.doerge@uwtsd.ac.uk::c2ba5b26-9392-4f76-82ca-966719aba79f" providerId="AD" clId="Web-{1614AE7F-8C68-C04E-5826-193198594EE6}" dt="2026-01-22T12:46:00.709" v="64"/>
        <pc:sldMkLst>
          <pc:docMk/>
          <pc:sldMk cId="1811838961" sldId="633"/>
        </pc:sldMkLst>
      </pc:sldChg>
      <pc:sldChg chg="mod setBg">
        <pc:chgData name="Naomi Doerge" userId="S::n.doerge@uwtsd.ac.uk::c2ba5b26-9392-4f76-82ca-966719aba79f" providerId="AD" clId="Web-{1614AE7F-8C68-C04E-5826-193198594EE6}" dt="2026-01-22T12:46:00.568" v="62"/>
        <pc:sldMkLst>
          <pc:docMk/>
          <pc:sldMk cId="2800944962" sldId="635"/>
        </pc:sldMkLst>
      </pc:sldChg>
      <pc:sldChg chg="mod setBg">
        <pc:chgData name="Naomi Doerge" userId="S::n.doerge@uwtsd.ac.uk::c2ba5b26-9392-4f76-82ca-966719aba79f" providerId="AD" clId="Web-{1614AE7F-8C68-C04E-5826-193198594EE6}" dt="2026-01-22T12:46:00.303" v="59"/>
        <pc:sldMkLst>
          <pc:docMk/>
          <pc:sldMk cId="3752820779" sldId="638"/>
        </pc:sldMkLst>
      </pc:sldChg>
      <pc:sldChg chg="modSp mod setBg">
        <pc:chgData name="Naomi Doerge" userId="S::n.doerge@uwtsd.ac.uk::c2ba5b26-9392-4f76-82ca-966719aba79f" providerId="AD" clId="Web-{1614AE7F-8C68-C04E-5826-193198594EE6}" dt="2026-01-22T12:59:28.790" v="247" actId="20577"/>
        <pc:sldMkLst>
          <pc:docMk/>
          <pc:sldMk cId="3607601357" sldId="640"/>
        </pc:sldMkLst>
        <pc:spChg chg="mod">
          <ac:chgData name="Naomi Doerge" userId="S::n.doerge@uwtsd.ac.uk::c2ba5b26-9392-4f76-82ca-966719aba79f" providerId="AD" clId="Web-{1614AE7F-8C68-C04E-5826-193198594EE6}" dt="2026-01-22T12:48:07.871" v="84" actId="1076"/>
          <ac:spMkLst>
            <pc:docMk/>
            <pc:sldMk cId="3607601357" sldId="640"/>
            <ac:spMk id="5" creationId="{14908D38-FE35-4109-B8E5-4339F22C3520}"/>
          </ac:spMkLst>
        </pc:spChg>
        <pc:spChg chg="mod">
          <ac:chgData name="Naomi Doerge" userId="S::n.doerge@uwtsd.ac.uk::c2ba5b26-9392-4f76-82ca-966719aba79f" providerId="AD" clId="Web-{1614AE7F-8C68-C04E-5826-193198594EE6}" dt="2026-01-22T12:59:28.790" v="247" actId="20577"/>
          <ac:spMkLst>
            <pc:docMk/>
            <pc:sldMk cId="3607601357" sldId="640"/>
            <ac:spMk id="7" creationId="{8F782082-553E-40A7-A66A-907EF23D5BDB}"/>
          </ac:spMkLst>
        </pc:spChg>
      </pc:sldChg>
      <pc:sldChg chg="mod setBg">
        <pc:chgData name="Naomi Doerge" userId="S::n.doerge@uwtsd.ac.uk::c2ba5b26-9392-4f76-82ca-966719aba79f" providerId="AD" clId="Web-{1614AE7F-8C68-C04E-5826-193198594EE6}" dt="2026-01-22T12:46:00.240" v="58"/>
        <pc:sldMkLst>
          <pc:docMk/>
          <pc:sldMk cId="3011020167" sldId="643"/>
        </pc:sldMkLst>
      </pc:sldChg>
      <pc:sldChg chg="delSp modSp new mod setBg">
        <pc:chgData name="Naomi Doerge" userId="S::n.doerge@uwtsd.ac.uk::c2ba5b26-9392-4f76-82ca-966719aba79f" providerId="AD" clId="Web-{1614AE7F-8C68-C04E-5826-193198594EE6}" dt="2026-01-22T12:59:42.369" v="250" actId="20577"/>
        <pc:sldMkLst>
          <pc:docMk/>
          <pc:sldMk cId="2514120503" sldId="644"/>
        </pc:sldMkLst>
        <pc:spChg chg="mod">
          <ac:chgData name="Naomi Doerge" userId="S::n.doerge@uwtsd.ac.uk::c2ba5b26-9392-4f76-82ca-966719aba79f" providerId="AD" clId="Web-{1614AE7F-8C68-C04E-5826-193198594EE6}" dt="2026-01-22T12:59:40.165" v="249" actId="20577"/>
          <ac:spMkLst>
            <pc:docMk/>
            <pc:sldMk cId="2514120503" sldId="644"/>
            <ac:spMk id="2" creationId="{B2F020EF-E215-D73E-7EE8-84BBF1CDECA1}"/>
          </ac:spMkLst>
        </pc:spChg>
        <pc:spChg chg="mod">
          <ac:chgData name="Naomi Doerge" userId="S::n.doerge@uwtsd.ac.uk::c2ba5b26-9392-4f76-82ca-966719aba79f" providerId="AD" clId="Web-{1614AE7F-8C68-C04E-5826-193198594EE6}" dt="2026-01-22T12:59:42.369" v="250" actId="20577"/>
          <ac:spMkLst>
            <pc:docMk/>
            <pc:sldMk cId="2514120503" sldId="644"/>
            <ac:spMk id="3" creationId="{E2FCE7D4-AF8C-A299-FD32-B1D4E7E70561}"/>
          </ac:spMkLst>
        </pc:spChg>
      </pc:sldChg>
      <pc:sldChg chg="addSp delSp modSp new mod setBg">
        <pc:chgData name="Naomi Doerge" userId="S::n.doerge@uwtsd.ac.uk::c2ba5b26-9392-4f76-82ca-966719aba79f" providerId="AD" clId="Web-{1614AE7F-8C68-C04E-5826-193198594EE6}" dt="2026-01-22T12:59:54.978" v="252" actId="20577"/>
        <pc:sldMkLst>
          <pc:docMk/>
          <pc:sldMk cId="2870695235" sldId="645"/>
        </pc:sldMkLst>
        <pc:spChg chg="mod">
          <ac:chgData name="Naomi Doerge" userId="S::n.doerge@uwtsd.ac.uk::c2ba5b26-9392-4f76-82ca-966719aba79f" providerId="AD" clId="Web-{1614AE7F-8C68-C04E-5826-193198594EE6}" dt="2026-01-22T12:59:49.978" v="251" actId="20577"/>
          <ac:spMkLst>
            <pc:docMk/>
            <pc:sldMk cId="2870695235" sldId="645"/>
            <ac:spMk id="2" creationId="{CD2310A8-7F67-E3F7-4FBD-E78C18C6C12D}"/>
          </ac:spMkLst>
        </pc:spChg>
        <pc:spChg chg="add mod">
          <ac:chgData name="Naomi Doerge" userId="S::n.doerge@uwtsd.ac.uk::c2ba5b26-9392-4f76-82ca-966719aba79f" providerId="AD" clId="Web-{1614AE7F-8C68-C04E-5826-193198594EE6}" dt="2026-01-22T12:59:54.978" v="252" actId="20577"/>
          <ac:spMkLst>
            <pc:docMk/>
            <pc:sldMk cId="2870695235" sldId="645"/>
            <ac:spMk id="14" creationId="{4394B9A1-3798-599A-FF3E-BDCD27CEBF44}"/>
          </ac:spMkLst>
        </pc:spChg>
      </pc:sldChg>
    </pc:docChg>
  </pc:docChgLst>
  <pc:docChgLst>
    <pc:chgData name="Naomi Doerge" userId="S::n.doerge@uwtsd.ac.uk::c2ba5b26-9392-4f76-82ca-966719aba79f" providerId="AD" clId="Web-{8DA8B462-E0A7-3A9E-8D32-06F4536FBFBF}"/>
    <pc:docChg chg="addSld modSld">
      <pc:chgData name="Naomi Doerge" userId="S::n.doerge@uwtsd.ac.uk::c2ba5b26-9392-4f76-82ca-966719aba79f" providerId="AD" clId="Web-{8DA8B462-E0A7-3A9E-8D32-06F4536FBFBF}" dt="2026-01-30T15:27:25.529" v="678" actId="1076"/>
      <pc:docMkLst>
        <pc:docMk/>
      </pc:docMkLst>
      <pc:sldChg chg="modSp">
        <pc:chgData name="Naomi Doerge" userId="S::n.doerge@uwtsd.ac.uk::c2ba5b26-9392-4f76-82ca-966719aba79f" providerId="AD" clId="Web-{8DA8B462-E0A7-3A9E-8D32-06F4536FBFBF}" dt="2026-01-30T14:33:33.139" v="8" actId="1076"/>
        <pc:sldMkLst>
          <pc:docMk/>
          <pc:sldMk cId="0" sldId="624"/>
        </pc:sldMkLst>
        <pc:spChg chg="mod">
          <ac:chgData name="Naomi Doerge" userId="S::n.doerge@uwtsd.ac.uk::c2ba5b26-9392-4f76-82ca-966719aba79f" providerId="AD" clId="Web-{8DA8B462-E0A7-3A9E-8D32-06F4536FBFBF}" dt="2026-01-30T14:33:33.139" v="8" actId="1076"/>
          <ac:spMkLst>
            <pc:docMk/>
            <pc:sldMk cId="0" sldId="624"/>
            <ac:spMk id="10243" creationId="{00000000-0000-0000-0000-000000000000}"/>
          </ac:spMkLst>
        </pc:spChg>
      </pc:sldChg>
      <pc:sldChg chg="modSp">
        <pc:chgData name="Naomi Doerge" userId="S::n.doerge@uwtsd.ac.uk::c2ba5b26-9392-4f76-82ca-966719aba79f" providerId="AD" clId="Web-{8DA8B462-E0A7-3A9E-8D32-06F4536FBFBF}" dt="2026-01-30T14:35:12.666" v="59" actId="20577"/>
        <pc:sldMkLst>
          <pc:docMk/>
          <pc:sldMk cId="2479878426" sldId="648"/>
        </pc:sldMkLst>
        <pc:spChg chg="mod">
          <ac:chgData name="Naomi Doerge" userId="S::n.doerge@uwtsd.ac.uk::c2ba5b26-9392-4f76-82ca-966719aba79f" providerId="AD" clId="Web-{8DA8B462-E0A7-3A9E-8D32-06F4536FBFBF}" dt="2026-01-30T14:35:12.666" v="59" actId="20577"/>
          <ac:spMkLst>
            <pc:docMk/>
            <pc:sldMk cId="2479878426" sldId="648"/>
            <ac:spMk id="18436" creationId="{6C9B7915-979E-4B8E-3017-5C5B90E1C7BE}"/>
          </ac:spMkLst>
        </pc:spChg>
      </pc:sldChg>
      <pc:sldChg chg="addSp delSp modSp add replId">
        <pc:chgData name="Naomi Doerge" userId="S::n.doerge@uwtsd.ac.uk::c2ba5b26-9392-4f76-82ca-966719aba79f" providerId="AD" clId="Web-{8DA8B462-E0A7-3A9E-8D32-06F4536FBFBF}" dt="2026-01-30T15:27:25.529" v="678" actId="1076"/>
        <pc:sldMkLst>
          <pc:docMk/>
          <pc:sldMk cId="951018856" sldId="650"/>
        </pc:sldMkLst>
        <pc:spChg chg="del mod">
          <ac:chgData name="Naomi Doerge" userId="S::n.doerge@uwtsd.ac.uk::c2ba5b26-9392-4f76-82ca-966719aba79f" providerId="AD" clId="Web-{8DA8B462-E0A7-3A9E-8D32-06F4536FBFBF}" dt="2026-01-30T14:35:58.355" v="71"/>
          <ac:spMkLst>
            <pc:docMk/>
            <pc:sldMk cId="951018856" sldId="650"/>
            <ac:spMk id="2" creationId="{FB33FD30-62B2-73A6-6AF1-52B726B68D50}"/>
          </ac:spMkLst>
        </pc:spChg>
        <pc:spChg chg="del">
          <ac:chgData name="Naomi Doerge" userId="S::n.doerge@uwtsd.ac.uk::c2ba5b26-9392-4f76-82ca-966719aba79f" providerId="AD" clId="Web-{8DA8B462-E0A7-3A9E-8D32-06F4536FBFBF}" dt="2026-01-30T14:35:59.839" v="72"/>
          <ac:spMkLst>
            <pc:docMk/>
            <pc:sldMk cId="951018856" sldId="650"/>
            <ac:spMk id="3" creationId="{C5847A4B-EFBB-37AD-17C7-553CA0301B77}"/>
          </ac:spMkLst>
        </pc:spChg>
        <pc:spChg chg="add mod">
          <ac:chgData name="Naomi Doerge" userId="S::n.doerge@uwtsd.ac.uk::c2ba5b26-9392-4f76-82ca-966719aba79f" providerId="AD" clId="Web-{8DA8B462-E0A7-3A9E-8D32-06F4536FBFBF}" dt="2026-01-30T14:52:08.487" v="671" actId="20577"/>
          <ac:spMkLst>
            <pc:docMk/>
            <pc:sldMk cId="951018856" sldId="650"/>
            <ac:spMk id="4" creationId="{4C77D583-1BE8-0579-57CC-5B8570B21FBC}"/>
          </ac:spMkLst>
        </pc:spChg>
        <pc:spChg chg="mod">
          <ac:chgData name="Naomi Doerge" userId="S::n.doerge@uwtsd.ac.uk::c2ba5b26-9392-4f76-82ca-966719aba79f" providerId="AD" clId="Web-{8DA8B462-E0A7-3A9E-8D32-06F4536FBFBF}" dt="2026-01-30T14:46:52.079" v="588" actId="20577"/>
          <ac:spMkLst>
            <pc:docMk/>
            <pc:sldMk cId="951018856" sldId="650"/>
            <ac:spMk id="18435" creationId="{A67D446E-B569-7060-FA9A-773618A5D6DC}"/>
          </ac:spMkLst>
        </pc:spChg>
        <pc:picChg chg="add del mod">
          <ac:chgData name="Naomi Doerge" userId="S::n.doerge@uwtsd.ac.uk::c2ba5b26-9392-4f76-82ca-966719aba79f" providerId="AD" clId="Web-{8DA8B462-E0A7-3A9E-8D32-06F4536FBFBF}" dt="2026-01-30T14:52:08.878" v="672"/>
          <ac:picMkLst>
            <pc:docMk/>
            <pc:sldMk cId="951018856" sldId="650"/>
            <ac:picMk id="6" creationId="{D0A6A88A-94FF-EEAF-EFBE-722CC3C445E4}"/>
          </ac:picMkLst>
        </pc:picChg>
        <pc:picChg chg="add mod">
          <ac:chgData name="Naomi Doerge" userId="S::n.doerge@uwtsd.ac.uk::c2ba5b26-9392-4f76-82ca-966719aba79f" providerId="AD" clId="Web-{8DA8B462-E0A7-3A9E-8D32-06F4536FBFBF}" dt="2026-01-30T15:27:25.529" v="678" actId="1076"/>
          <ac:picMkLst>
            <pc:docMk/>
            <pc:sldMk cId="951018856" sldId="650"/>
            <ac:picMk id="7" creationId="{D94601B6-4FF4-F0E2-3186-CF06BAF9E81F}"/>
          </ac:picMkLst>
        </pc:picChg>
      </pc:sldChg>
    </pc:docChg>
  </pc:docChgLst>
  <pc:docChgLst>
    <pc:chgData name="Naomi Doerge" userId="S::n.doerge@uwtsd.ac.uk::c2ba5b26-9392-4f76-82ca-966719aba79f" providerId="AD" clId="Web-{593D3D3A-92E2-A8B8-EF84-642C9FB6A04C}"/>
    <pc:docChg chg="modSld">
      <pc:chgData name="Naomi Doerge" userId="S::n.doerge@uwtsd.ac.uk::c2ba5b26-9392-4f76-82ca-966719aba79f" providerId="AD" clId="Web-{593D3D3A-92E2-A8B8-EF84-642C9FB6A04C}" dt="2026-01-23T12:49:41.801" v="179" actId="20577"/>
      <pc:docMkLst>
        <pc:docMk/>
      </pc:docMkLst>
      <pc:sldChg chg="modSp">
        <pc:chgData name="Naomi Doerge" userId="S::n.doerge@uwtsd.ac.uk::c2ba5b26-9392-4f76-82ca-966719aba79f" providerId="AD" clId="Web-{593D3D3A-92E2-A8B8-EF84-642C9FB6A04C}" dt="2026-01-23T12:44:31.010" v="70" actId="20577"/>
        <pc:sldMkLst>
          <pc:docMk/>
          <pc:sldMk cId="937760124" sldId="296"/>
        </pc:sldMkLst>
        <pc:spChg chg="mod">
          <ac:chgData name="Naomi Doerge" userId="S::n.doerge@uwtsd.ac.uk::c2ba5b26-9392-4f76-82ca-966719aba79f" providerId="AD" clId="Web-{593D3D3A-92E2-A8B8-EF84-642C9FB6A04C}" dt="2026-01-23T12:44:31.010" v="70" actId="20577"/>
          <ac:spMkLst>
            <pc:docMk/>
            <pc:sldMk cId="937760124" sldId="296"/>
            <ac:spMk id="3" creationId="{316E1D30-00E1-4516-A13E-6BA10AC38DC4}"/>
          </ac:spMkLst>
        </pc:spChg>
      </pc:sldChg>
      <pc:sldChg chg="modSp">
        <pc:chgData name="Naomi Doerge" userId="S::n.doerge@uwtsd.ac.uk::c2ba5b26-9392-4f76-82ca-966719aba79f" providerId="AD" clId="Web-{593D3D3A-92E2-A8B8-EF84-642C9FB6A04C}" dt="2026-01-23T12:43:49.586" v="61" actId="20577"/>
        <pc:sldMkLst>
          <pc:docMk/>
          <pc:sldMk cId="2514120503" sldId="644"/>
        </pc:sldMkLst>
        <pc:spChg chg="mod">
          <ac:chgData name="Naomi Doerge" userId="S::n.doerge@uwtsd.ac.uk::c2ba5b26-9392-4f76-82ca-966719aba79f" providerId="AD" clId="Web-{593D3D3A-92E2-A8B8-EF84-642C9FB6A04C}" dt="2026-01-23T12:12:47.173" v="33" actId="20577"/>
          <ac:spMkLst>
            <pc:docMk/>
            <pc:sldMk cId="2514120503" sldId="644"/>
            <ac:spMk id="2" creationId="{B2F020EF-E215-D73E-7EE8-84BBF1CDECA1}"/>
          </ac:spMkLst>
        </pc:spChg>
        <pc:spChg chg="mod">
          <ac:chgData name="Naomi Doerge" userId="S::n.doerge@uwtsd.ac.uk::c2ba5b26-9392-4f76-82ca-966719aba79f" providerId="AD" clId="Web-{593D3D3A-92E2-A8B8-EF84-642C9FB6A04C}" dt="2026-01-23T12:43:49.586" v="61" actId="20577"/>
          <ac:spMkLst>
            <pc:docMk/>
            <pc:sldMk cId="2514120503" sldId="644"/>
            <ac:spMk id="3" creationId="{E2FCE7D4-AF8C-A299-FD32-B1D4E7E7056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FDDDB29-D266-48FC-8465-C8D9DCBE8265}" type="datetimeFigureOut">
              <a:rPr lang="en-GB"/>
              <a:pPr>
                <a:defRPr/>
              </a:pPr>
              <a:t>30/01/2026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F248F1B4-D8DB-4A55-8E6E-EBADE4857E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12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21650122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Fill in the correct person/role for the cohort.</a:t>
            </a:r>
          </a:p>
          <a:p>
            <a:r>
              <a:rPr lang="en-GB"/>
              <a:t>You can add information here as appropriate to your cohort.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2309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2309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2BABAA-4308-DC47-A676-0AB24AF9D1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BA33CB7-8EE8-148F-ACB6-F17483F2644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F05AEBD-FCAA-7108-D409-DBAD3A4B8EB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64C432-EE56-D9FB-F00B-B16744198C4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511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957A9D-AC9B-4E69-A4C8-E529DE123C02}" type="datetime1">
              <a:rPr lang="en-GB"/>
              <a:pPr>
                <a:defRPr/>
              </a:pPr>
              <a:t>30/01/2026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2B4994-F2C0-43BA-805D-BAE87E77528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71307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366ECD-46FF-4892-9806-222A0977A9D4}" type="datetime1">
              <a:rPr lang="en-GB"/>
              <a:pPr>
                <a:defRPr/>
              </a:pPr>
              <a:t>30/01/2026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2189B4-4D1C-4360-9D7A-FA5B0CE2A4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55258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352F6-B0D5-4708-A681-C79D43E526A8}" type="datetime1">
              <a:rPr lang="en-GB"/>
              <a:pPr>
                <a:defRPr/>
              </a:pPr>
              <a:t>30/01/2026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A9F66A-178D-4084-A6A9-FEAAFFD9110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0668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137993-CF85-4987-AD7F-5DB8FF13157A}" type="datetime1">
              <a:rPr lang="en-GB"/>
              <a:pPr>
                <a:defRPr/>
              </a:pPr>
              <a:t>30/01/2026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0BBD2C-051B-4398-95B1-50D2FAFD910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381453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E3C0BB-7F26-4514-BBBF-4EAA337E4C39}" type="datetime1">
              <a:rPr lang="en-GB"/>
              <a:pPr>
                <a:defRPr/>
              </a:pPr>
              <a:t>30/01/2026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491F9F-1113-4BCA-B65B-006455AABD5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62319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6616C7-AE3A-44A7-9CE5-FEFF4AFE7F41}" type="datetime1">
              <a:rPr lang="en-GB"/>
              <a:pPr>
                <a:defRPr/>
              </a:pPr>
              <a:t>30/01/2026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D00A46-C120-4BDD-ACA2-4E4265FEDF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61256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23F0FA-A1E8-46A8-811C-76A604918AE1}" type="datetime1">
              <a:rPr lang="en-GB"/>
              <a:pPr>
                <a:defRPr/>
              </a:pPr>
              <a:t>30/01/2026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47D6E2-092D-41D5-93CC-4BBA81A7496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748513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063F9-DF01-41DB-8845-EA1A641D261B}" type="datetime1">
              <a:rPr lang="en-GB"/>
              <a:pPr>
                <a:defRPr/>
              </a:pPr>
              <a:t>30/01/2026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F8CEA2-BF5E-4A6C-A8F5-067B479681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587401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A3ED04-2E3C-4922-96FF-46FD3E74501B}" type="datetime1">
              <a:rPr lang="en-GB"/>
              <a:pPr>
                <a:defRPr/>
              </a:pPr>
              <a:t>30/01/2026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953968-9A17-4BB3-AE45-988B81F2274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903159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CDF281-FEC4-4C7F-8C01-23106C489533}" type="datetime1">
              <a:rPr lang="en-GB"/>
              <a:pPr>
                <a:defRPr/>
              </a:pPr>
              <a:t>30/01/2026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61247E-6470-41F0-B541-6CCB7AEBA89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3679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1BAB9D-8793-4F81-9A68-3D1487B2FFD7}" type="datetime1">
              <a:rPr lang="en-GB"/>
              <a:pPr>
                <a:defRPr/>
              </a:pPr>
              <a:t>30/01/2026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B73526-81C8-449A-AC37-7F65AE6F295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614209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78C15F-829C-4062-A183-186C72A5B19B}" type="datetime1">
              <a:rPr lang="en-GB"/>
              <a:pPr>
                <a:defRPr/>
              </a:pPr>
              <a:t>30/01/2026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77BACE-7C00-448F-A882-54CC55A78DD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53868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D0E588-56D1-42A5-A553-950A7497CF5B}" type="datetime1">
              <a:rPr lang="en-GB"/>
              <a:pPr>
                <a:defRPr/>
              </a:pPr>
              <a:t>30/01/2026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5782E4-D1C8-4E8E-8306-87AA7AB281B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351108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BF4EC3-65E0-4CCF-90E4-DBC732BBFCBC}" type="datetime1">
              <a:rPr lang="en-GB"/>
              <a:pPr>
                <a:defRPr/>
              </a:pPr>
              <a:t>30/01/2026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1BF09C-2E25-4F5A-80C2-59841DFEF07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33164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6E5ACC-79C4-4BF0-8027-F470ADB41BF0}" type="datetime1">
              <a:rPr lang="en-GB"/>
              <a:pPr>
                <a:defRPr/>
              </a:pPr>
              <a:t>30/01/2026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15340B-8082-4D8A-94A7-B68FAB42E8E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192457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C129FB-87AC-494D-95B9-6A84410CA8A5}" type="datetime1">
              <a:rPr lang="en-GB"/>
              <a:pPr>
                <a:defRPr/>
              </a:pPr>
              <a:t>30/01/2026</a:t>
            </a:fld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1272C1-85B3-43F9-9F1B-401E6BCA237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671899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F8F441-39C6-4306-A42F-42F44D7C97BD}" type="datetime1">
              <a:rPr lang="en-GB"/>
              <a:pPr>
                <a:defRPr/>
              </a:pPr>
              <a:t>30/01/2026</a:t>
            </a:fld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699A1F-28B8-4A72-B67B-BF189B832B6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09360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36826C-58C1-4440-979C-F534CF4CCAE6}" type="datetime1">
              <a:rPr lang="en-GB"/>
              <a:pPr>
                <a:defRPr/>
              </a:pPr>
              <a:t>30/01/2026</a:t>
            </a:fld>
            <a:endParaRPr lang="en-GB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968EE4-3C6A-48DA-B6AE-D98E3D87CC8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0290289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48C9B3-36DE-4D30-AD9C-F5F870B48444}" type="datetime1">
              <a:rPr lang="en-GB"/>
              <a:pPr>
                <a:defRPr/>
              </a:pPr>
              <a:t>30/01/2026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CD3381-BD83-4D74-94EA-52991AA1AFD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71162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6B4FE9-329F-4A9D-B38A-B7494D2AA5BB}" type="datetime1">
              <a:rPr lang="en-GB"/>
              <a:pPr>
                <a:defRPr/>
              </a:pPr>
              <a:t>30/01/2026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781313-1272-49F1-96EB-FB78CF41E3D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58922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0FA0EF-A452-4385-9B7B-11D9616E848A}" type="datetime1">
              <a:rPr lang="en-GB"/>
              <a:pPr>
                <a:defRPr/>
              </a:pPr>
              <a:t>30/01/2026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888349-23EE-4BCA-8D17-5D08CE195DA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1689816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8FAD4A-27DB-465A-8685-31F1AA24435C}" type="datetime1">
              <a:rPr lang="en-GB"/>
              <a:pPr>
                <a:defRPr/>
              </a:pPr>
              <a:t>30/01/2026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72FD09-D6B6-4B82-AF78-B9E9983C59B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841824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1E7B97-8893-4DF8-94C2-0BDDB4083750}" type="datetime1">
              <a:rPr lang="en-GB"/>
              <a:pPr>
                <a:defRPr/>
              </a:pPr>
              <a:t>30/01/2026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0B473A-B5CB-4AEA-A841-E4A1420271F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3707203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F502AA-C8CB-4132-B592-CA60B7C38ACE}" type="datetime1">
              <a:rPr lang="en-GB"/>
              <a:pPr>
                <a:defRPr/>
              </a:pPr>
              <a:t>30/01/2026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416350-3461-4282-A263-C166126E99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6004178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D54D1A-4815-47BD-8614-C0B0CB854EB1}" type="datetime1">
              <a:rPr lang="en-GB"/>
              <a:pPr>
                <a:defRPr/>
              </a:pPr>
              <a:t>30/01/2026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69315-487F-456B-9DCF-692949BD7B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5662966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3DC6A9-A123-4839-B812-2B5358EDB404}" type="datetime1">
              <a:rPr lang="en-GB"/>
              <a:pPr>
                <a:defRPr/>
              </a:pPr>
              <a:t>30/01/2026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A3C5AE-BB4B-472B-815B-B9E00B3AC4F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7068856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CB978A-EA46-472A-9CB9-DD326FDEE697}" type="datetime1">
              <a:rPr lang="en-GB"/>
              <a:pPr>
                <a:defRPr/>
              </a:pPr>
              <a:t>30/01/2026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3C18FD-4431-4582-9B98-5DA29A8F2A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366097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62988-4734-49D5-ABC9-1D8830979CA5}" type="datetime1">
              <a:rPr lang="en-GB"/>
              <a:pPr>
                <a:defRPr/>
              </a:pPr>
              <a:t>30/01/2026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FB8E70-BA6C-4849-BF8B-0E7C61769DB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753727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12784E-0867-4A6F-89D2-D0F62A3AC4E3}" type="datetime1">
              <a:rPr lang="en-GB"/>
              <a:pPr>
                <a:defRPr/>
              </a:pPr>
              <a:t>30/01/2026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9B5B61-3075-4C1F-9BB4-EB3E42D1F0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4082474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6958D-3A38-440B-B159-47C5695A6FC1}" type="datetime1">
              <a:rPr lang="en-GB"/>
              <a:pPr>
                <a:defRPr/>
              </a:pPr>
              <a:t>30/01/2026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63B1F5-2E66-4BC7-8719-37CD5455B1D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0695226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4EB3A9-CBB8-438E-B510-1D714DB9C88C}" type="datetime1">
              <a:rPr lang="en-GB"/>
              <a:pPr>
                <a:defRPr/>
              </a:pPr>
              <a:t>30/01/2026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8B25A4-F189-4EFD-9B4E-E67BF842DC2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9844941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E5589-F089-4F96-BD0C-9C622F2F12A3}" type="datetime1">
              <a:rPr lang="en-GB"/>
              <a:pPr>
                <a:defRPr/>
              </a:pPr>
              <a:t>30/01/2026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06D725-321D-45B2-9009-D4D95961F0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3790291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5A3F43-87EA-41DB-AE77-B4D999651894}" type="datetime1">
              <a:rPr lang="en-GB"/>
              <a:pPr>
                <a:defRPr/>
              </a:pPr>
              <a:t>30/01/2026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ECE181-8A3E-4A89-AB55-3F6D08A552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920738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62214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slideLayout" Target="../slideLayouts/slideLayout34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95288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B171393-CDAF-464A-BA71-D5C253200948}" type="datetime1">
              <a:rPr lang="en-GB"/>
              <a:pPr>
                <a:defRPr/>
              </a:pPr>
              <a:t>30/01/2026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852EE027-CED7-4AFB-9A56-E1CAAD639C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397087B-0E3D-42CA-BC5C-84AC4336F180}" type="datetime1">
              <a:rPr lang="en-GB"/>
              <a:pPr>
                <a:defRPr/>
              </a:pPr>
              <a:t>30/01/2026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86D92E20-9FE1-48A8-BFCA-2DD363D318B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C7E419-CA4B-430E-8B6E-28EA8E720B62}" type="datetime1">
              <a:rPr lang="en-GB"/>
              <a:pPr>
                <a:defRPr/>
              </a:pPr>
              <a:t>30/01/2026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0DDF2CF8-DB73-4838-991C-0659C678E5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mailto:l.demetriou@uwtsd.ac.uk" TargetMode="External"/><Relationship Id="rId1" Type="http://schemas.openxmlformats.org/officeDocument/2006/relationships/slideLayout" Target="../slideLayouts/slideLayout2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mailto:n.doerge@uwtsd.ac.uk" TargetMode="External"/><Relationship Id="rId1" Type="http://schemas.openxmlformats.org/officeDocument/2006/relationships/slideLayout" Target="../slideLayouts/slideLayout2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mailto:LondonStudentEngagement@uwtsd.ac.uk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academic-quality-handbook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hester.ac.uk/student-life/student-support/academic-skills/" TargetMode="External"/><Relationship Id="rId2" Type="http://schemas.openxmlformats.org/officeDocument/2006/relationships/hyperlink" Target="https://www.indeed.com/career-advice/career-development/academic-skills" TargetMode="External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922FDDA-0D6E-49AD-AB27-0923E7B95F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340768"/>
            <a:ext cx="6858000" cy="2387600"/>
          </a:xfrm>
        </p:spPr>
        <p:txBody>
          <a:bodyPr/>
          <a:lstStyle/>
          <a:p>
            <a:pPr eaLnBrk="1" hangingPunct="1"/>
            <a:b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LCLM4001</a:t>
            </a:r>
            <a:b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Skills (ACS) </a:t>
            </a:r>
            <a:br>
              <a:rPr lang="en-GB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/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en-GB" altLang="en-US" sz="32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altLang="en-US" sz="3200" b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 to the module</a:t>
            </a:r>
          </a:p>
          <a:p>
            <a:endParaRPr lang="en-GB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6A9C64A-C95D-40FB-94EC-91D162CC4BE6}" type="datetime1">
              <a:rPr lang="en-GB" smtClean="0"/>
              <a:pPr>
                <a:defRPr/>
              </a:pPr>
              <a:t>30/01/2026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9425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9144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 descr="A beach with blue skies and clouds&#10;&#10;AI-generated content may be incorrect.">
            <a:extLst>
              <a:ext uri="{FF2B5EF4-FFF2-40B4-BE49-F238E27FC236}">
                <a16:creationId xmlns:a16="http://schemas.microsoft.com/office/drawing/2014/main" id="{60C9AAC1-08B2-0D7F-4C70-65254B5E74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63969" y="5389582"/>
            <a:ext cx="8408194" cy="7448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eaLnBrk="1" hangingPunct="1">
              <a:lnSpc>
                <a:spcPct val="90000"/>
              </a:lnSpc>
              <a:spcAft>
                <a:spcPts val="600"/>
              </a:spcAft>
              <a:defRPr/>
            </a:pPr>
            <a:r>
              <a:rPr lang="en-US" sz="4400" b="1">
                <a:solidFill>
                  <a:srgbClr val="FEFECC"/>
                </a:solidFill>
                <a:latin typeface="+mj-lt"/>
                <a:ea typeface="+mj-ea"/>
                <a:cs typeface="+mj-cs"/>
              </a:rPr>
              <a:t>WELCOME!!!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C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4908D38-FE35-4109-B8E5-4339F22C35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3000" b="1" err="1">
                <a:solidFill>
                  <a:srgbClr val="002060"/>
                </a:solidFill>
                <a:latin typeface="Arial"/>
                <a:cs typeface="Arial"/>
              </a:rPr>
              <a:t>CertHE</a:t>
            </a:r>
            <a:r>
              <a:rPr lang="en-GB" sz="3000" b="1">
                <a:solidFill>
                  <a:srgbClr val="002060"/>
                </a:solidFill>
                <a:latin typeface="Arial"/>
                <a:cs typeface="Arial"/>
              </a:rPr>
              <a:t> Business Programme Manager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F782082-553E-40A7-A66A-907EF23D5B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022412"/>
            <a:ext cx="7961699" cy="3350800"/>
          </a:xfrm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r>
              <a:rPr lang="en-GB" sz="2800" err="1">
                <a:solidFill>
                  <a:srgbClr val="002060"/>
                </a:solidFill>
                <a:latin typeface="Arial"/>
                <a:cs typeface="Arial"/>
              </a:rPr>
              <a:t>Lizeta</a:t>
            </a:r>
            <a:r>
              <a:rPr lang="en-GB" sz="2800">
                <a:solidFill>
                  <a:srgbClr val="002060"/>
                </a:solidFill>
                <a:latin typeface="Arial"/>
                <a:cs typeface="Arial"/>
              </a:rPr>
              <a:t> Demetriou</a:t>
            </a:r>
          </a:p>
          <a:p>
            <a:r>
              <a:rPr lang="en-GB" sz="2800">
                <a:solidFill>
                  <a:srgbClr val="002060"/>
                </a:solidFill>
                <a:latin typeface="Arial"/>
                <a:ea typeface="+mn-lt"/>
                <a:cs typeface="Arial"/>
              </a:rPr>
              <a:t>Available: Mon-Fri 9am-5pm</a:t>
            </a:r>
            <a:endParaRPr lang="en-GB" sz="2800">
              <a:solidFill>
                <a:srgbClr val="002060"/>
              </a:solidFill>
              <a:latin typeface="Arial"/>
              <a:cs typeface="Arial"/>
            </a:endParaRPr>
          </a:p>
          <a:p>
            <a:r>
              <a:rPr lang="en-GB" sz="2800">
                <a:solidFill>
                  <a:srgbClr val="002060"/>
                </a:solidFill>
                <a:latin typeface="Arial"/>
                <a:cs typeface="Arial"/>
              </a:rPr>
              <a:t>On Campus Mon-Weds</a:t>
            </a:r>
          </a:p>
          <a:p>
            <a:r>
              <a:rPr lang="en-GB" sz="2800">
                <a:solidFill>
                  <a:srgbClr val="002060"/>
                </a:solidFill>
                <a:latin typeface="Arial"/>
                <a:cs typeface="Arial"/>
              </a:rPr>
              <a:t>Email:  </a:t>
            </a:r>
            <a:r>
              <a:rPr lang="en-GB" sz="2800">
                <a:solidFill>
                  <a:srgbClr val="002060"/>
                </a:solidFill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l.demetriou@uwtsd.ac.uk</a:t>
            </a:r>
            <a:r>
              <a:rPr lang="en-GB" sz="2800">
                <a:solidFill>
                  <a:srgbClr val="002060"/>
                </a:solidFill>
                <a:latin typeface="Arial"/>
                <a:cs typeface="Arial"/>
              </a:rPr>
              <a:t> </a:t>
            </a:r>
          </a:p>
          <a:p>
            <a:pPr marL="0" indent="0">
              <a:buNone/>
            </a:pPr>
            <a:r>
              <a:rPr lang="en-GB" sz="1600" b="1" i="1">
                <a:solidFill>
                  <a:srgbClr val="002060"/>
                </a:solidFill>
                <a:latin typeface="Arial"/>
                <a:cs typeface="Arial"/>
              </a:rPr>
              <a:t>Please only email university staff from your UWTSD student account  </a:t>
            </a:r>
          </a:p>
          <a:p>
            <a:pPr marL="0" indent="0">
              <a:buNone/>
            </a:pPr>
            <a:endParaRPr lang="en-GB" sz="1000" i="1">
              <a:solidFill>
                <a:srgbClr val="002060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400" b="1">
                <a:solidFill>
                  <a:srgbClr val="002060"/>
                </a:solidFill>
                <a:latin typeface="Arial"/>
                <a:cs typeface="Arial"/>
              </a:rPr>
              <a:t>Responsible for:</a:t>
            </a:r>
            <a:endParaRPr lang="en-US" sz="2400" b="1">
              <a:solidFill>
                <a:srgbClr val="002060"/>
              </a:solidFill>
              <a:latin typeface="Arial"/>
              <a:cs typeface="Arial"/>
            </a:endParaRPr>
          </a:p>
          <a:p>
            <a:pPr lvl="2">
              <a:buSzPct val="100000"/>
            </a:pPr>
            <a:r>
              <a:rPr lang="en-GB">
                <a:solidFill>
                  <a:srgbClr val="002060"/>
                </a:solidFill>
                <a:latin typeface="Arial"/>
                <a:cs typeface="Arial"/>
              </a:rPr>
              <a:t>General management of programme</a:t>
            </a:r>
            <a:endParaRPr lang="en-US">
              <a:solidFill>
                <a:srgbClr val="002060"/>
              </a:solidFill>
              <a:latin typeface="Arial"/>
              <a:cs typeface="Arial"/>
            </a:endParaRPr>
          </a:p>
          <a:p>
            <a:pPr lvl="2">
              <a:buSzPct val="100000"/>
            </a:pPr>
            <a:r>
              <a:rPr lang="en-GB">
                <a:solidFill>
                  <a:srgbClr val="002060"/>
                </a:solidFill>
                <a:latin typeface="Arial"/>
                <a:cs typeface="Arial"/>
              </a:rPr>
              <a:t>Organising student activities or events</a:t>
            </a:r>
            <a:endParaRPr lang="en-US">
              <a:solidFill>
                <a:srgbClr val="002060"/>
              </a:solidFill>
              <a:latin typeface="Arial"/>
              <a:cs typeface="Arial"/>
            </a:endParaRPr>
          </a:p>
          <a:p>
            <a:pPr lvl="2">
              <a:buSzPct val="100000"/>
            </a:pPr>
            <a:r>
              <a:rPr lang="en-GB">
                <a:solidFill>
                  <a:srgbClr val="002060"/>
                </a:solidFill>
                <a:latin typeface="Arial"/>
                <a:cs typeface="Arial"/>
              </a:rPr>
              <a:t>Answering course-related academic queries</a:t>
            </a:r>
            <a:endParaRPr lang="en-US">
              <a:solidFill>
                <a:srgbClr val="002060"/>
              </a:solidFill>
              <a:latin typeface="Arial"/>
              <a:cs typeface="Arial"/>
            </a:endParaRPr>
          </a:p>
          <a:p>
            <a:pPr lvl="2">
              <a:buSzPct val="100000"/>
            </a:pPr>
            <a:r>
              <a:rPr lang="en-GB">
                <a:solidFill>
                  <a:srgbClr val="002060"/>
                </a:solidFill>
                <a:latin typeface="Arial"/>
                <a:cs typeface="Arial"/>
              </a:rPr>
              <a:t>Teaching various modules</a:t>
            </a:r>
          </a:p>
          <a:p>
            <a:pPr lvl="2">
              <a:buSzPct val="100000"/>
            </a:pPr>
            <a:r>
              <a:rPr lang="en-GB">
                <a:solidFill>
                  <a:srgbClr val="002060"/>
                </a:solidFill>
                <a:latin typeface="Arial"/>
                <a:cs typeface="Arial"/>
              </a:rPr>
              <a:t>Engaging in conversations with students to receive input, hear about successes / concerns</a:t>
            </a:r>
          </a:p>
          <a:p>
            <a:pPr marL="0" indent="0">
              <a:buNone/>
            </a:pPr>
            <a:endParaRPr lang="en-GB" sz="2000" i="1">
              <a:latin typeface="Arial"/>
              <a:cs typeface="Arial"/>
            </a:endParaRPr>
          </a:p>
        </p:txBody>
      </p:sp>
      <p:pic>
        <p:nvPicPr>
          <p:cNvPr id="1026" name="Picture 2" descr="Lizeta DEMETRIOU | PhD in English Language Teaching | University of Essex,  Colchester | Department of Language and Linguistics | Research profile">
            <a:extLst>
              <a:ext uri="{FF2B5EF4-FFF2-40B4-BE49-F238E27FC236}">
                <a16:creationId xmlns:a16="http://schemas.microsoft.com/office/drawing/2014/main" id="{C1DFFC23-883C-77E8-A8BF-CB30BD2601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823827"/>
            <a:ext cx="2222376" cy="2222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9528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C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4908D38-FE35-4109-B8E5-4339F22C35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29954"/>
            <a:ext cx="8229600" cy="1143000"/>
          </a:xfrm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r>
              <a:rPr lang="en-GB" sz="3000" b="1">
                <a:solidFill>
                  <a:srgbClr val="002060"/>
                </a:solidFill>
                <a:latin typeface="Arial"/>
                <a:cs typeface="Arial"/>
              </a:rPr>
              <a:t>Module Leader &amp; Deputy Programme Manager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F782082-553E-40A7-A66A-907EF23D5B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022412"/>
            <a:ext cx="8075240" cy="3744416"/>
          </a:xfrm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r>
              <a:rPr lang="en-GB" sz="2800" b="1">
                <a:solidFill>
                  <a:srgbClr val="002060"/>
                </a:solidFill>
                <a:latin typeface="Arial"/>
                <a:cs typeface="Arial"/>
              </a:rPr>
              <a:t>Naomi Doerge </a:t>
            </a:r>
            <a:endParaRPr lang="en-US"/>
          </a:p>
          <a:p>
            <a:r>
              <a:rPr lang="en-GB" sz="2800">
                <a:solidFill>
                  <a:srgbClr val="002060"/>
                </a:solidFill>
                <a:latin typeface="Arial"/>
                <a:ea typeface="+mn-lt"/>
                <a:cs typeface="Arial"/>
              </a:rPr>
              <a:t>Available: Mon-Fri 9am-5pm</a:t>
            </a:r>
            <a:endParaRPr lang="en-GB" sz="2800">
              <a:solidFill>
                <a:srgbClr val="002060"/>
              </a:solidFill>
            </a:endParaRPr>
          </a:p>
          <a:p>
            <a:r>
              <a:rPr lang="en-GB" sz="2800">
                <a:solidFill>
                  <a:srgbClr val="002060"/>
                </a:solidFill>
                <a:latin typeface="Arial"/>
                <a:cs typeface="Arial"/>
              </a:rPr>
              <a:t>On Campus Monday-Wednesday</a:t>
            </a:r>
          </a:p>
          <a:p>
            <a:r>
              <a:rPr lang="en-GB" sz="2800">
                <a:solidFill>
                  <a:srgbClr val="002060"/>
                </a:solidFill>
                <a:latin typeface="Arial"/>
                <a:cs typeface="Arial"/>
              </a:rPr>
              <a:t>Email: </a:t>
            </a:r>
            <a:r>
              <a:rPr lang="en-US" sz="2800">
                <a:solidFill>
                  <a:srgbClr val="002060"/>
                </a:solidFill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n.doerge@uwtsd.ac.uk</a:t>
            </a:r>
            <a:endParaRPr lang="en-US" sz="1200">
              <a:solidFill>
                <a:srgbClr val="002060"/>
              </a:solidFill>
              <a:latin typeface="Arial"/>
              <a:ea typeface="Calibri"/>
              <a:cs typeface="Arial"/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buNone/>
            </a:pPr>
            <a:r>
              <a:rPr lang="en-GB" sz="1600" b="1" i="1">
                <a:solidFill>
                  <a:srgbClr val="002060"/>
                </a:solidFill>
                <a:latin typeface="Arial"/>
                <a:cs typeface="Arial"/>
              </a:rPr>
              <a:t>Please only email university staff from your UWTSD student account  </a:t>
            </a:r>
            <a:endParaRPr lang="en-GB" sz="2800" b="1">
              <a:solidFill>
                <a:srgbClr val="002060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GB" sz="1000" b="1" i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200" b="1">
                <a:solidFill>
                  <a:srgbClr val="002060"/>
                </a:solidFill>
                <a:latin typeface="Arial"/>
                <a:cs typeface="Arial"/>
              </a:rPr>
              <a:t>Responsible for:</a:t>
            </a:r>
            <a:endParaRPr lang="en-US" sz="2200" b="1">
              <a:solidFill>
                <a:srgbClr val="002060"/>
              </a:solidFill>
              <a:latin typeface="Arial"/>
              <a:cs typeface="Arial"/>
            </a:endParaRPr>
          </a:p>
          <a:p>
            <a:pPr lvl="1" indent="-342900">
              <a:buChar char="•"/>
            </a:pPr>
            <a:r>
              <a:rPr lang="en-GB" sz="2200">
                <a:solidFill>
                  <a:srgbClr val="002060"/>
                </a:solidFill>
                <a:latin typeface="Arial"/>
                <a:ea typeface="Calibri"/>
                <a:cs typeface="Arial"/>
              </a:rPr>
              <a:t>Offering support/guidance to students on matters concerning attendance, engagement, and academic support</a:t>
            </a:r>
            <a:endParaRPr lang="en-GB" sz="2200">
              <a:solidFill>
                <a:srgbClr val="002060"/>
              </a:solidFill>
              <a:latin typeface="Arial"/>
              <a:ea typeface="Calibri"/>
              <a:cs typeface="Calibri" panose="020F0502020204030204"/>
            </a:endParaRPr>
          </a:p>
          <a:p>
            <a:pPr lvl="1" indent="-342900">
              <a:buChar char="•"/>
            </a:pPr>
            <a:r>
              <a:rPr lang="en-GB" sz="2200">
                <a:solidFill>
                  <a:srgbClr val="002060"/>
                </a:solidFill>
                <a:latin typeface="Arial"/>
                <a:ea typeface="Calibri"/>
                <a:cs typeface="Arial"/>
              </a:rPr>
              <a:t>Organising student activities or events</a:t>
            </a:r>
            <a:endParaRPr lang="en-US" sz="2200">
              <a:solidFill>
                <a:srgbClr val="002060"/>
              </a:solidFill>
              <a:latin typeface="Arial"/>
              <a:ea typeface="Calibri"/>
              <a:cs typeface="Arial"/>
            </a:endParaRPr>
          </a:p>
          <a:p>
            <a:pPr lvl="1" indent="-342900">
              <a:buChar char="•"/>
            </a:pPr>
            <a:r>
              <a:rPr lang="en-GB" sz="2200">
                <a:solidFill>
                  <a:srgbClr val="002060"/>
                </a:solidFill>
                <a:latin typeface="Arial"/>
                <a:ea typeface="Calibri"/>
                <a:cs typeface="Arial"/>
              </a:rPr>
              <a:t>Answering course-related academic queries</a:t>
            </a:r>
            <a:endParaRPr lang="en-US" sz="2200">
              <a:solidFill>
                <a:srgbClr val="002060"/>
              </a:solidFill>
              <a:latin typeface="Arial"/>
              <a:ea typeface="Calibri"/>
              <a:cs typeface="Arial"/>
            </a:endParaRPr>
          </a:p>
          <a:p>
            <a:pPr lvl="1" indent="-342900">
              <a:buChar char="•"/>
            </a:pPr>
            <a:r>
              <a:rPr lang="en-GB" sz="2200">
                <a:solidFill>
                  <a:srgbClr val="002060"/>
                </a:solidFill>
                <a:latin typeface="Arial"/>
                <a:ea typeface="Calibri"/>
                <a:cs typeface="Arial"/>
              </a:rPr>
              <a:t>Teaching various modules</a:t>
            </a:r>
          </a:p>
          <a:p>
            <a:pPr lvl="1" indent="-342900">
              <a:buChar char="•"/>
            </a:pPr>
            <a:r>
              <a:rPr lang="en-GB" sz="2200">
                <a:solidFill>
                  <a:srgbClr val="002060"/>
                </a:solidFill>
                <a:latin typeface="Arial"/>
                <a:ea typeface="Calibri"/>
                <a:cs typeface="Arial"/>
              </a:rPr>
              <a:t>Designing materials and leading LCLM4001 Module</a:t>
            </a:r>
          </a:p>
          <a:p>
            <a:endParaRPr lang="en-GB" sz="2200" i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Content Placeholder 5" descr="A person with long hair&#10;&#10;Description automatically generated">
            <a:extLst>
              <a:ext uri="{FF2B5EF4-FFF2-40B4-BE49-F238E27FC236}">
                <a16:creationId xmlns:a16="http://schemas.microsoft.com/office/drawing/2014/main" id="{06D8C6A1-8A1B-769C-6741-01BFA7C87A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6588224" y="836712"/>
            <a:ext cx="1696034" cy="22625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07601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C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F020EF-E215-D73E-7EE8-84BBF1CDEC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C2EED"/>
                </a:solidFill>
              </a:rPr>
              <a:t>Temperature Check</a:t>
            </a:r>
            <a:endParaRPr lang="en-US" dirty="0">
              <a:solidFill>
                <a:srgbClr val="0C2EED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FCE7D4-AF8C-A299-FD32-B1D4E7E7056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7808229" cy="3916363"/>
          </a:xfrm>
        </p:spPr>
        <p:txBody>
          <a:bodyPr/>
          <a:lstStyle/>
          <a:p>
            <a:r>
              <a:rPr lang="en-US" i="1">
                <a:solidFill>
                  <a:srgbClr val="002060"/>
                </a:solidFill>
                <a:latin typeface="Arial"/>
                <a:cs typeface="Arial"/>
              </a:rPr>
              <a:t>Listen to your teacher for instructions for this activity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83E6528-5025-9A38-1D6A-5C851D549A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E3DC6A9-A123-4839-B812-2B5358EDB404}" type="datetime1">
              <a:rPr lang="en-GB"/>
              <a:pPr>
                <a:defRPr/>
              </a:pPr>
              <a:t>30/01/2026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41205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C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2310A8-7F67-E3F7-4FBD-E78C18C6C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C2EED"/>
                </a:solidFill>
                <a:latin typeface="Arial"/>
                <a:cs typeface="Arial"/>
              </a:rPr>
              <a:t>Get to Know One Another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C0167C-29BF-7E48-E1F6-C2C8C3159B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E3DC6A9-A123-4839-B812-2B5358EDB404}" type="datetime1">
              <a:rPr lang="en-GB"/>
              <a:pPr>
                <a:defRPr/>
              </a:pPr>
              <a:t>30/01/2026</a:t>
            </a:fld>
            <a:endParaRPr lang="en-GB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4394B9A1-3798-599A-FF3E-BDCD27CEBF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54831" cy="3802820"/>
          </a:xfrm>
        </p:spPr>
        <p:txBody>
          <a:bodyPr/>
          <a:lstStyle/>
          <a:p>
            <a:r>
              <a:rPr lang="en-US" i="1">
                <a:solidFill>
                  <a:srgbClr val="002060"/>
                </a:solidFill>
                <a:latin typeface="Arial"/>
                <a:cs typeface="Arial"/>
              </a:rPr>
              <a:t>Listen to your teacher for instructions on this activity</a:t>
            </a:r>
          </a:p>
        </p:txBody>
      </p:sp>
    </p:spTree>
    <p:extLst>
      <p:ext uri="{BB962C8B-B14F-4D97-AF65-F5344CB8AC3E}">
        <p14:creationId xmlns:p14="http://schemas.microsoft.com/office/powerpoint/2010/main" val="28706952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C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rgbClr val="FCFC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6397" y="508838"/>
            <a:ext cx="3913467" cy="6239661"/>
            <a:chOff x="-19221" y="251144"/>
            <a:chExt cx="5217958" cy="6239661"/>
          </a:xfrm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4652B06-1698-472D-AFF5-028CF115E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60" y="1243013"/>
            <a:ext cx="2306179" cy="4371974"/>
          </a:xfrm>
        </p:spPr>
        <p:txBody>
          <a:bodyPr>
            <a:normAutofit/>
          </a:bodyPr>
          <a:lstStyle/>
          <a:p>
            <a:r>
              <a:rPr lang="en-GB" sz="3100" b="1">
                <a:solidFill>
                  <a:srgbClr val="002060"/>
                </a:solidFill>
                <a:latin typeface="Arial"/>
                <a:cs typeface="Arial"/>
              </a:rPr>
              <a:t>Aim and Learning Outcomes </a:t>
            </a:r>
            <a:br>
              <a:rPr lang="en-GB" sz="3100" b="1">
                <a:latin typeface="Arial"/>
              </a:rPr>
            </a:br>
            <a:r>
              <a:rPr lang="en-GB" sz="3100" b="1">
                <a:solidFill>
                  <a:srgbClr val="002060"/>
                </a:solidFill>
                <a:latin typeface="Arial"/>
                <a:cs typeface="Arial"/>
              </a:rPr>
              <a:t>of LCLM4001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E1D30-00E1-4516-A13E-6BA10AC38D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20123" y="509460"/>
            <a:ext cx="4826130" cy="5815979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Autofit/>
          </a:bodyPr>
          <a:lstStyle/>
          <a:p>
            <a:pPr marL="0" indent="0" algn="just">
              <a:buNone/>
            </a:pPr>
            <a:r>
              <a:rPr lang="en-GB" sz="2200" b="1">
                <a:solidFill>
                  <a:schemeClr val="tx2"/>
                </a:solidFill>
                <a:latin typeface="Arial"/>
                <a:cs typeface="Arial"/>
              </a:rPr>
              <a:t>Ai</a:t>
            </a:r>
            <a:r>
              <a:rPr lang="en-GB" sz="2200" b="1">
                <a:solidFill>
                  <a:srgbClr val="002060"/>
                </a:solidFill>
                <a:latin typeface="Arial"/>
                <a:cs typeface="Arial"/>
              </a:rPr>
              <a:t>m</a:t>
            </a:r>
          </a:p>
          <a:p>
            <a:pPr algn="just"/>
            <a:r>
              <a:rPr lang="en-GB" sz="2200">
                <a:solidFill>
                  <a:srgbClr val="002060"/>
                </a:solidFill>
                <a:latin typeface="Arial"/>
                <a:cs typeface="Arial"/>
              </a:rPr>
              <a:t>To provide the essential academic skills needed to succeed as a student in Higher Education. </a:t>
            </a:r>
          </a:p>
          <a:p>
            <a:pPr algn="just"/>
            <a:endParaRPr lang="en-GB" sz="2200">
              <a:solidFill>
                <a:srgbClr val="002060"/>
              </a:solidFill>
              <a:latin typeface="Arial"/>
              <a:cs typeface="Arial"/>
            </a:endParaRPr>
          </a:p>
          <a:p>
            <a:pPr marL="0" indent="0" algn="just">
              <a:buNone/>
            </a:pPr>
            <a:r>
              <a:rPr lang="en-GB" sz="2200" b="1">
                <a:solidFill>
                  <a:schemeClr val="tx2"/>
                </a:solidFill>
                <a:latin typeface="Arial"/>
                <a:cs typeface="Arial"/>
              </a:rPr>
              <a:t>Learning Outcomes </a:t>
            </a:r>
          </a:p>
          <a:p>
            <a:pPr marL="0" indent="0" algn="just">
              <a:buNone/>
            </a:pPr>
            <a:r>
              <a:rPr lang="en-GB" sz="2200">
                <a:solidFill>
                  <a:srgbClr val="002060"/>
                </a:solidFill>
                <a:latin typeface="Arial"/>
                <a:cs typeface="Arial"/>
              </a:rPr>
              <a:t>At the end of the module students should be able to: </a:t>
            </a:r>
          </a:p>
          <a:p>
            <a:pPr algn="just"/>
            <a:r>
              <a:rPr lang="en-GB" sz="2200">
                <a:solidFill>
                  <a:srgbClr val="002060"/>
                </a:solidFill>
                <a:latin typeface="Arial"/>
                <a:cs typeface="Arial"/>
              </a:rPr>
              <a:t>Show awareness and ability to apply the key academic skills needed to succeed in higher education;</a:t>
            </a:r>
          </a:p>
          <a:p>
            <a:pPr algn="just"/>
            <a:r>
              <a:rPr lang="en-GB" sz="2200">
                <a:solidFill>
                  <a:srgbClr val="002060"/>
                </a:solidFill>
                <a:latin typeface="Arial"/>
                <a:cs typeface="Arial"/>
              </a:rPr>
              <a:t>Reflect on their learning</a:t>
            </a:r>
            <a:r>
              <a:rPr lang="en-GB" sz="2200">
                <a:latin typeface="Arial"/>
                <a:cs typeface="Arial"/>
              </a:rPr>
              <a:t>. </a:t>
            </a:r>
          </a:p>
          <a:p>
            <a:pPr algn="just"/>
            <a:endParaRPr lang="en-GB" sz="2200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 algn="just">
              <a:buNone/>
            </a:pPr>
            <a:r>
              <a:rPr lang="en-GB" sz="2200" b="1">
                <a:solidFill>
                  <a:srgbClr val="0C2EED"/>
                </a:solidFill>
                <a:latin typeface="Arial"/>
                <a:cs typeface="Arial"/>
              </a:rPr>
              <a:t>In what ways do you think we will check to see if you have met these two outcomes?</a:t>
            </a:r>
          </a:p>
          <a:p>
            <a:pPr marL="0" indent="0" algn="just">
              <a:buNone/>
            </a:pPr>
            <a:endParaRPr lang="en-GB" sz="1800" b="1">
              <a:solidFill>
                <a:srgbClr val="0C2EE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7760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CEB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132E293-BFBA-BF3F-6CA0-D12A53D5FD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945D47-7028-B26B-2D8B-C8B2792B4D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400" b="1" dirty="0">
                <a:solidFill>
                  <a:srgbClr val="002060"/>
                </a:solidFill>
                <a:latin typeface="Arial"/>
                <a:cs typeface="Arial"/>
              </a:rPr>
              <a:t>What Are Academic Skills?</a:t>
            </a:r>
            <a:endParaRPr lang="en-US" sz="3400" b="1" dirty="0">
              <a:solidFill>
                <a:srgbClr val="002060"/>
              </a:solidFill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373530-969F-48AB-6196-DE95113BDD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8531"/>
            <a:ext cx="8229600" cy="4854985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2060"/>
                </a:solidFill>
                <a:latin typeface="Arial"/>
                <a:cs typeface="Arial"/>
              </a:rPr>
              <a:t>What is a skill?</a:t>
            </a:r>
            <a:endParaRPr lang="en-US" b="1" dirty="0">
              <a:solidFill>
                <a:srgbClr val="002060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  <a:latin typeface="Arial"/>
                <a:cs typeface="Arial"/>
              </a:rPr>
              <a:t>The ability to do something well (Oxford Learner's Dictionary, 2026)</a:t>
            </a:r>
          </a:p>
          <a:p>
            <a:pPr marL="0" indent="0">
              <a:buNone/>
            </a:pPr>
            <a:endParaRPr lang="en-GB" sz="1200">
              <a:solidFill>
                <a:srgbClr val="002060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002060"/>
                </a:solidFill>
                <a:latin typeface="Arial"/>
                <a:cs typeface="Arial"/>
              </a:rPr>
              <a:t>What are academic skills?</a:t>
            </a: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  <a:latin typeface="Arial"/>
                <a:cs typeface="Arial"/>
              </a:rPr>
              <a:t>​The</a:t>
            </a:r>
            <a:r>
              <a:rPr lang="en-GB" dirty="0">
                <a:solidFill>
                  <a:srgbClr val="002060"/>
                </a:solidFill>
                <a:latin typeface="Arial"/>
                <a:ea typeface="+mn-lt"/>
                <a:cs typeface="+mn-lt"/>
              </a:rPr>
              <a:t> skills used on a daily basis as a student to research, develop and communicate ideas and arguments. They are key to achieving success not just in studies, but also in chosen careers (University of Chester, 2025)</a:t>
            </a:r>
            <a:endParaRPr lang="en-GB" sz="1200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30993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CEB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418D123-DC3E-E678-0991-218018E6B1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1">
            <a:extLst>
              <a:ext uri="{FF2B5EF4-FFF2-40B4-BE49-F238E27FC236}">
                <a16:creationId xmlns:a16="http://schemas.microsoft.com/office/drawing/2014/main" id="{FA863226-F7C3-D411-33BE-CC6D7415B1E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853D54D-3D5C-4E98-A15E-3818F4C7E971}" type="datetime1">
              <a:rPr lang="en-GB"/>
              <a:pPr>
                <a:defRPr/>
              </a:pPr>
              <a:t>30/01/2026</a:t>
            </a:fld>
            <a:endParaRPr lang="en-GB"/>
          </a:p>
        </p:txBody>
      </p:sp>
      <p:sp>
        <p:nvSpPr>
          <p:cNvPr id="18435" name="Title 1">
            <a:extLst>
              <a:ext uri="{FF2B5EF4-FFF2-40B4-BE49-F238E27FC236}">
                <a16:creationId xmlns:a16="http://schemas.microsoft.com/office/drawing/2014/main" id="{9CA3DD29-00E9-168A-37C6-312EB5944C0B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50293" y="-3475"/>
            <a:ext cx="8229600" cy="1143000"/>
          </a:xfrm>
        </p:spPr>
        <p:txBody>
          <a:bodyPr/>
          <a:lstStyle/>
          <a:p>
            <a:r>
              <a:rPr lang="en-US" altLang="en-US" sz="3200" b="1" dirty="0">
                <a:solidFill>
                  <a:srgbClr val="002060"/>
                </a:solidFill>
                <a:latin typeface="Arial"/>
                <a:cs typeface="Arial"/>
              </a:rPr>
              <a:t>Module Content &amp; K</a:t>
            </a:r>
            <a:r>
              <a:rPr lang="en-GB" altLang="en-US" sz="3200" b="1" dirty="0" err="1">
                <a:solidFill>
                  <a:srgbClr val="002060"/>
                </a:solidFill>
                <a:latin typeface="Arial"/>
                <a:cs typeface="Arial"/>
              </a:rPr>
              <a:t>ey</a:t>
            </a:r>
            <a:r>
              <a:rPr lang="en-GB" altLang="en-US" sz="3200" b="1" dirty="0">
                <a:solidFill>
                  <a:srgbClr val="002060"/>
                </a:solidFill>
                <a:latin typeface="Arial"/>
                <a:cs typeface="Arial"/>
              </a:rPr>
              <a:t> Academic Skills</a:t>
            </a:r>
          </a:p>
        </p:txBody>
      </p:sp>
      <p:sp>
        <p:nvSpPr>
          <p:cNvPr id="18436" name="Content Placeholder 2">
            <a:extLst>
              <a:ext uri="{FF2B5EF4-FFF2-40B4-BE49-F238E27FC236}">
                <a16:creationId xmlns:a16="http://schemas.microsoft.com/office/drawing/2014/main" id="{6C9B7915-979E-4B8E-3017-5C5B90E1C7BE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49302" y="1107689"/>
            <a:ext cx="8587194" cy="6021178"/>
          </a:xfrm>
        </p:spPr>
        <p:txBody>
          <a:bodyPr/>
          <a:lstStyle/>
          <a:p>
            <a:pPr marL="0" indent="0">
              <a:buNone/>
            </a:pPr>
            <a:r>
              <a:rPr lang="en-GB" sz="2200" b="1" dirty="0">
                <a:solidFill>
                  <a:srgbClr val="002060"/>
                </a:solidFill>
                <a:latin typeface="Arial"/>
                <a:ea typeface="+mn-lt"/>
                <a:cs typeface="+mn-lt"/>
              </a:rPr>
              <a:t> Go to LCLM4001's Academic Skills Module page on Moodle and have a look at all the tiles on the page to get an idea of what this module covers. </a:t>
            </a:r>
            <a:endParaRPr lang="en-US" dirty="0">
              <a:solidFill>
                <a:srgbClr val="002060"/>
              </a:solidFill>
              <a:latin typeface="Myriad Pro"/>
              <a:ea typeface="+mn-lt"/>
              <a:cs typeface="+mn-lt"/>
            </a:endParaRPr>
          </a:p>
          <a:p>
            <a:pPr marL="0" indent="0">
              <a:buNone/>
            </a:pPr>
            <a:endParaRPr lang="en-GB" sz="2200" b="1" i="1" dirty="0">
              <a:solidFill>
                <a:srgbClr val="0C2EED"/>
              </a:solidFill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800" b="1" i="1" dirty="0">
                <a:solidFill>
                  <a:srgbClr val="0C2EED"/>
                </a:solidFill>
                <a:latin typeface="Arial"/>
                <a:ea typeface="+mn-lt"/>
                <a:cs typeface="+mn-lt"/>
              </a:rPr>
              <a:t>Which skills are you the most excited to learn and why? </a:t>
            </a:r>
            <a:endParaRPr lang="en-US" sz="2800">
              <a:solidFill>
                <a:srgbClr val="000000"/>
              </a:solidFill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0C2EED"/>
              </a:solidFill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800" b="1" i="1" dirty="0">
                <a:solidFill>
                  <a:srgbClr val="0C2EED"/>
                </a:solidFill>
                <a:latin typeface="Arial"/>
                <a:ea typeface="+mn-lt"/>
                <a:cs typeface="+mn-lt"/>
              </a:rPr>
              <a:t>Which skills are you the most nervous to learn and why?</a:t>
            </a:r>
            <a:endParaRPr lang="en-US" sz="2800">
              <a:latin typeface="Arial"/>
              <a:cs typeface="Arial"/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002060"/>
              </a:solidFill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endParaRPr lang="en-GB" sz="2800" dirty="0">
              <a:solidFill>
                <a:srgbClr val="002060"/>
              </a:solidFill>
              <a:latin typeface="Arial"/>
              <a:ea typeface="+mn-lt"/>
              <a:cs typeface="+mn-lt"/>
            </a:endParaRPr>
          </a:p>
        </p:txBody>
      </p:sp>
      <p:sp>
        <p:nvSpPr>
          <p:cNvPr id="18437" name="Slide Number Placeholder 3">
            <a:extLst>
              <a:ext uri="{FF2B5EF4-FFF2-40B4-BE49-F238E27FC236}">
                <a16:creationId xmlns:a16="http://schemas.microsoft.com/office/drawing/2014/main" id="{73BCC6F2-6330-6722-8D03-3D3B15278E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0956A76-57CE-44E2-A046-DB57D4D2CA06}" type="slidenum">
              <a:rPr lang="en-GB" altLang="en-US" sz="1200" smtClean="0">
                <a:solidFill>
                  <a:srgbClr val="898989"/>
                </a:solidFill>
                <a:latin typeface="Calibri" panose="020F0502020204030204" pitchFamily="34" charset="0"/>
              </a:rPr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200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98784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CEB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FAFB40B-9213-16EC-6FC0-659CE01815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1">
            <a:extLst>
              <a:ext uri="{FF2B5EF4-FFF2-40B4-BE49-F238E27FC236}">
                <a16:creationId xmlns:a16="http://schemas.microsoft.com/office/drawing/2014/main" id="{82FDF1B5-D650-FD6C-5309-9744BBA3030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853D54D-3D5C-4E98-A15E-3818F4C7E971}" type="datetime1">
              <a:rPr lang="en-GB"/>
              <a:pPr>
                <a:defRPr/>
              </a:pPr>
              <a:t>30/01/2026</a:t>
            </a:fld>
            <a:endParaRPr lang="en-GB"/>
          </a:p>
        </p:txBody>
      </p:sp>
      <p:sp>
        <p:nvSpPr>
          <p:cNvPr id="18435" name="Title 1">
            <a:extLst>
              <a:ext uri="{FF2B5EF4-FFF2-40B4-BE49-F238E27FC236}">
                <a16:creationId xmlns:a16="http://schemas.microsoft.com/office/drawing/2014/main" id="{6DA3316D-2EE7-C480-8536-69009E140DC8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592083" y="282670"/>
            <a:ext cx="7959834" cy="619422"/>
          </a:xfrm>
        </p:spPr>
        <p:txBody>
          <a:bodyPr/>
          <a:lstStyle/>
          <a:p>
            <a:r>
              <a:rPr lang="en-US" sz="3200" b="1">
                <a:solidFill>
                  <a:srgbClr val="002060"/>
                </a:solidFill>
                <a:latin typeface="Arial"/>
                <a:ea typeface="+mj-lt"/>
                <a:cs typeface="Arial"/>
              </a:rPr>
              <a:t>Assessments</a:t>
            </a:r>
            <a:endParaRPr lang="en-GB" sz="3200">
              <a:solidFill>
                <a:srgbClr val="002060"/>
              </a:solidFill>
              <a:latin typeface="Arial"/>
              <a:ea typeface="+mj-lt"/>
              <a:cs typeface="Arial"/>
            </a:endParaRPr>
          </a:p>
          <a:p>
            <a:endParaRPr lang="en-GB" altLang="en-US" sz="3600" b="1">
              <a:solidFill>
                <a:srgbClr val="002060"/>
              </a:solidFill>
              <a:latin typeface="Arial"/>
              <a:cs typeface="Arial"/>
            </a:endParaRPr>
          </a:p>
        </p:txBody>
      </p:sp>
      <p:sp>
        <p:nvSpPr>
          <p:cNvPr id="18436" name="Content Placeholder 2">
            <a:extLst>
              <a:ext uri="{FF2B5EF4-FFF2-40B4-BE49-F238E27FC236}">
                <a16:creationId xmlns:a16="http://schemas.microsoft.com/office/drawing/2014/main" id="{7EF0BAB1-ECD3-18C6-0FCC-65B26757B6D0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323528" y="776117"/>
            <a:ext cx="8712967" cy="3916363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US" altLang="en-US" sz="2200" b="1">
              <a:solidFill>
                <a:srgbClr val="0C2EED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GB" altLang="en-US" sz="2200"/>
          </a:p>
        </p:txBody>
      </p:sp>
      <p:sp>
        <p:nvSpPr>
          <p:cNvPr id="18437" name="Slide Number Placeholder 3">
            <a:extLst>
              <a:ext uri="{FF2B5EF4-FFF2-40B4-BE49-F238E27FC236}">
                <a16:creationId xmlns:a16="http://schemas.microsoft.com/office/drawing/2014/main" id="{84354AF2-5A81-05DD-8323-6FE3D0FFAE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0956A76-57CE-44E2-A046-DB57D4D2CA06}" type="slidenum">
              <a:rPr lang="en-GB" altLang="en-US" sz="1200" smtClean="0">
                <a:solidFill>
                  <a:srgbClr val="898989"/>
                </a:solidFill>
                <a:latin typeface="Calibri" panose="020F0502020204030204" pitchFamily="34" charset="0"/>
              </a:rPr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GB" altLang="en-US" sz="1200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7227BBB-6A80-7A98-CDAA-C6918D169FA5}"/>
              </a:ext>
            </a:extLst>
          </p:cNvPr>
          <p:cNvSpPr txBox="1"/>
          <p:nvPr/>
        </p:nvSpPr>
        <p:spPr>
          <a:xfrm>
            <a:off x="202175" y="591540"/>
            <a:ext cx="5401609" cy="62664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Aft>
                <a:spcPct val="35000"/>
              </a:spcAft>
            </a:pPr>
            <a:r>
              <a:rPr lang="en-GB" sz="2000" b="1">
                <a:solidFill>
                  <a:srgbClr val="002060"/>
                </a:solidFill>
                <a:latin typeface="Arial"/>
                <a:cs typeface="Arial"/>
              </a:rPr>
              <a:t>1. Week 5 – Task 1</a:t>
            </a:r>
            <a:endParaRPr lang="en-US" sz="2000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ct val="35000"/>
              </a:spcAft>
            </a:pPr>
            <a:r>
              <a:rPr lang="en-GB" b="1">
                <a:solidFill>
                  <a:srgbClr val="0070C0"/>
                </a:solidFill>
                <a:latin typeface="Arial"/>
                <a:cs typeface="Arial"/>
              </a:rPr>
              <a:t>Academic skills quiz</a:t>
            </a:r>
            <a:endParaRPr lang="en-US">
              <a:latin typeface="Arial"/>
              <a:cs typeface="Arial"/>
            </a:endParaRPr>
          </a:p>
          <a:p>
            <a:pPr marL="342900" indent="-342900">
              <a:lnSpc>
                <a:spcPct val="90000"/>
              </a:lnSpc>
              <a:spcAft>
                <a:spcPct val="35000"/>
              </a:spcAft>
              <a:buFont typeface="Arial,Sans-Serif"/>
              <a:buChar char="•"/>
            </a:pPr>
            <a:r>
              <a:rPr lang="en-GB">
                <a:solidFill>
                  <a:srgbClr val="002060"/>
                </a:solidFill>
                <a:latin typeface="Arial"/>
                <a:cs typeface="Arial"/>
              </a:rPr>
              <a:t>In class (45 mins) </a:t>
            </a:r>
          </a:p>
          <a:p>
            <a:pPr marL="342900" indent="-342900">
              <a:lnSpc>
                <a:spcPct val="90000"/>
              </a:lnSpc>
              <a:spcAft>
                <a:spcPct val="35000"/>
              </a:spcAft>
              <a:buFont typeface="Arial,Sans-Serif"/>
              <a:buChar char="•"/>
            </a:pPr>
            <a:r>
              <a:rPr lang="en-GB">
                <a:solidFill>
                  <a:srgbClr val="002060"/>
                </a:solidFill>
                <a:latin typeface="Arial"/>
                <a:cs typeface="Arial"/>
              </a:rPr>
              <a:t>Multiple choice/short answers</a:t>
            </a:r>
          </a:p>
          <a:p>
            <a:pPr marL="342900" indent="-342900">
              <a:lnSpc>
                <a:spcPct val="90000"/>
              </a:lnSpc>
              <a:spcAft>
                <a:spcPct val="35000"/>
              </a:spcAft>
              <a:buFont typeface="Arial,Sans-Serif"/>
              <a:buChar char="•"/>
            </a:pPr>
            <a:r>
              <a:rPr lang="en-GB">
                <a:solidFill>
                  <a:srgbClr val="002060"/>
                </a:solidFill>
                <a:latin typeface="Arial"/>
                <a:cs typeface="Arial"/>
              </a:rPr>
              <a:t>Referencing, Academic Integrity, Time Management, Academic Style, Notetaking</a:t>
            </a:r>
            <a:endParaRPr lang="en-GB">
              <a:latin typeface="Arial"/>
              <a:cs typeface="Arial"/>
            </a:endParaRPr>
          </a:p>
          <a:p>
            <a:pPr marL="285750" indent="-285750">
              <a:lnSpc>
                <a:spcPct val="90000"/>
              </a:lnSpc>
              <a:spcAft>
                <a:spcPct val="35000"/>
              </a:spcAft>
              <a:buFont typeface="Arial,Sans-Serif"/>
              <a:buChar char="•"/>
            </a:pPr>
            <a:endParaRPr lang="en-GB" sz="900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ct val="35000"/>
              </a:spcAft>
            </a:pPr>
            <a:r>
              <a:rPr lang="en-US" sz="2000" b="1">
                <a:solidFill>
                  <a:srgbClr val="002060"/>
                </a:solidFill>
                <a:latin typeface="Arial"/>
                <a:cs typeface="Arial"/>
              </a:rPr>
              <a:t>2. Week 7 </a:t>
            </a:r>
            <a:r>
              <a:rPr lang="en-GB" sz="2000" b="1">
                <a:solidFill>
                  <a:srgbClr val="002060"/>
                </a:solidFill>
                <a:latin typeface="Arial"/>
                <a:cs typeface="Arial"/>
              </a:rPr>
              <a:t>– Task 2</a:t>
            </a:r>
            <a:endParaRPr lang="en-US" sz="2000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ct val="35000"/>
              </a:spcAft>
            </a:pPr>
            <a:r>
              <a:rPr lang="en-US" b="1">
                <a:solidFill>
                  <a:srgbClr val="0070C0"/>
                </a:solidFill>
                <a:latin typeface="Arial"/>
                <a:cs typeface="Arial"/>
              </a:rPr>
              <a:t>Application of academic skills tools exercise</a:t>
            </a:r>
            <a:endParaRPr lang="en-US">
              <a:latin typeface="Arial"/>
              <a:cs typeface="Arial"/>
            </a:endParaRPr>
          </a:p>
          <a:p>
            <a:pPr marL="342900" indent="-342900">
              <a:lnSpc>
                <a:spcPct val="90000"/>
              </a:lnSpc>
              <a:spcAft>
                <a:spcPct val="35000"/>
              </a:spcAft>
              <a:buFont typeface="Arial,Sans-Serif"/>
              <a:buChar char="•"/>
            </a:pPr>
            <a:r>
              <a:rPr lang="en-GB">
                <a:solidFill>
                  <a:srgbClr val="002060"/>
                </a:solidFill>
                <a:latin typeface="Arial"/>
                <a:cs typeface="Arial"/>
              </a:rPr>
              <a:t>In class (90 mins)</a:t>
            </a:r>
          </a:p>
          <a:p>
            <a:pPr marL="342900" indent="-342900">
              <a:lnSpc>
                <a:spcPct val="90000"/>
              </a:lnSpc>
              <a:spcAft>
                <a:spcPct val="35000"/>
              </a:spcAft>
              <a:buFont typeface="Arial,Sans-Serif"/>
              <a:buChar char="•"/>
            </a:pPr>
            <a:r>
              <a:rPr lang="en-US">
                <a:solidFill>
                  <a:srgbClr val="002060"/>
                </a:solidFill>
                <a:latin typeface="Arial"/>
                <a:cs typeface="Arial"/>
              </a:rPr>
              <a:t>Note-taking, paraphrasing, paragraph writing</a:t>
            </a:r>
            <a:endParaRPr lang="en-GB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ct val="35000"/>
              </a:spcAft>
            </a:pPr>
            <a:endParaRPr lang="en-GB" sz="700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ct val="35000"/>
              </a:spcAft>
            </a:pPr>
            <a:r>
              <a:rPr lang="en-GB" sz="2000" b="1">
                <a:solidFill>
                  <a:srgbClr val="002060"/>
                </a:solidFill>
                <a:latin typeface="Arial"/>
                <a:cs typeface="Arial"/>
              </a:rPr>
              <a:t>3. Week 10 – Task 3</a:t>
            </a:r>
            <a:endParaRPr lang="en-US" sz="2000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ct val="35000"/>
              </a:spcAft>
            </a:pPr>
            <a:r>
              <a:rPr lang="en-GB" b="1">
                <a:solidFill>
                  <a:srgbClr val="0070C0"/>
                </a:solidFill>
                <a:latin typeface="Arial"/>
                <a:cs typeface="Arial"/>
              </a:rPr>
              <a:t>Reflective Activity</a:t>
            </a:r>
            <a:endParaRPr lang="en-GB">
              <a:latin typeface="Arial"/>
              <a:cs typeface="Arial"/>
            </a:endParaRPr>
          </a:p>
          <a:p>
            <a:pPr marL="342900" indent="-342900">
              <a:lnSpc>
                <a:spcPct val="90000"/>
              </a:lnSpc>
              <a:spcAft>
                <a:spcPct val="35000"/>
              </a:spcAft>
              <a:buFont typeface="Arial,Sans-Serif"/>
              <a:buChar char="•"/>
            </a:pPr>
            <a:r>
              <a:rPr lang="en-GB">
                <a:solidFill>
                  <a:srgbClr val="002060"/>
                </a:solidFill>
                <a:latin typeface="Arial"/>
                <a:cs typeface="Arial"/>
              </a:rPr>
              <a:t>In class ( 90 mins)</a:t>
            </a:r>
            <a:endParaRPr lang="en-US">
              <a:latin typeface="Arial"/>
              <a:cs typeface="Arial"/>
            </a:endParaRPr>
          </a:p>
          <a:p>
            <a:pPr marL="342900" indent="-342900">
              <a:lnSpc>
                <a:spcPct val="90000"/>
              </a:lnSpc>
              <a:spcAft>
                <a:spcPct val="35000"/>
              </a:spcAft>
              <a:buFont typeface="Arial,Sans-Serif"/>
              <a:buChar char="•"/>
            </a:pPr>
            <a:r>
              <a:rPr lang="en-GB">
                <a:solidFill>
                  <a:srgbClr val="002060"/>
                </a:solidFill>
                <a:latin typeface="Arial"/>
                <a:cs typeface="Arial"/>
              </a:rPr>
              <a:t>via Moodle</a:t>
            </a:r>
            <a:endParaRPr lang="en-GB">
              <a:latin typeface="Arial"/>
              <a:cs typeface="Arial"/>
            </a:endParaRPr>
          </a:p>
          <a:p>
            <a:pPr marL="342900" indent="-342900">
              <a:lnSpc>
                <a:spcPct val="90000"/>
              </a:lnSpc>
              <a:spcAft>
                <a:spcPct val="35000"/>
              </a:spcAft>
              <a:buFont typeface="Arial,Sans-Serif"/>
              <a:buChar char="•"/>
            </a:pPr>
            <a:r>
              <a:rPr lang="en-GB">
                <a:solidFill>
                  <a:srgbClr val="002060"/>
                </a:solidFill>
                <a:latin typeface="Arial"/>
                <a:cs typeface="Arial"/>
              </a:rPr>
              <a:t>~900 words (+ /– 10%)</a:t>
            </a:r>
            <a:endParaRPr lang="en-US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ct val="35000"/>
              </a:spcAft>
            </a:pPr>
            <a:endParaRPr lang="en-GB" sz="2000">
              <a:latin typeface="Arial"/>
              <a:cs typeface="Arial"/>
            </a:endParaRPr>
          </a:p>
          <a:p>
            <a:pPr algn="l"/>
            <a:endParaRPr lang="en-US"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0D2D314-9EB5-8F68-2B2E-C94EF1098761}"/>
              </a:ext>
            </a:extLst>
          </p:cNvPr>
          <p:cNvSpPr txBox="1"/>
          <p:nvPr/>
        </p:nvSpPr>
        <p:spPr>
          <a:xfrm>
            <a:off x="4379372" y="4416849"/>
            <a:ext cx="4616033" cy="1754326"/>
          </a:xfrm>
          <a:prstGeom prst="rect">
            <a:avLst/>
          </a:prstGeom>
          <a:noFill/>
          <a:ln w="12700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GB" b="1">
                <a:solidFill>
                  <a:srgbClr val="002060"/>
                </a:solidFill>
                <a:latin typeface="Arial"/>
                <a:cs typeface="Arial"/>
              </a:rPr>
              <a:t>We will look at this term's assessments in more detail next week! For now, simply note the weeks/specific days you have in-class assessments for this module.</a:t>
            </a:r>
            <a:endParaRPr lang="en-US">
              <a:latin typeface="Arial"/>
              <a:cs typeface="Arial"/>
            </a:endParaRPr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18871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CEB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1F863AF-9145-3EF3-9EC0-8B4341E902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1">
            <a:extLst>
              <a:ext uri="{FF2B5EF4-FFF2-40B4-BE49-F238E27FC236}">
                <a16:creationId xmlns:a16="http://schemas.microsoft.com/office/drawing/2014/main" id="{BC7DED6A-DCBB-2B55-B7EA-43D95C6C6B1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853D54D-3D5C-4E98-A15E-3818F4C7E971}" type="datetime1">
              <a:rPr lang="en-GB"/>
              <a:pPr>
                <a:defRPr/>
              </a:pPr>
              <a:t>30/01/2026</a:t>
            </a:fld>
            <a:endParaRPr lang="en-GB"/>
          </a:p>
        </p:txBody>
      </p:sp>
      <p:sp>
        <p:nvSpPr>
          <p:cNvPr id="18435" name="Title 1">
            <a:extLst>
              <a:ext uri="{FF2B5EF4-FFF2-40B4-BE49-F238E27FC236}">
                <a16:creationId xmlns:a16="http://schemas.microsoft.com/office/drawing/2014/main" id="{A67D446E-B569-7060-FA9A-773618A5D6DC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592083" y="282670"/>
            <a:ext cx="7959834" cy="619422"/>
          </a:xfrm>
        </p:spPr>
        <p:txBody>
          <a:bodyPr/>
          <a:lstStyle/>
          <a:p>
            <a:r>
              <a:rPr lang="en-US" sz="2800" b="1" dirty="0">
                <a:solidFill>
                  <a:srgbClr val="002060"/>
                </a:solidFill>
                <a:latin typeface="Arial"/>
                <a:ea typeface="+mj-lt"/>
                <a:cs typeface="Arial"/>
              </a:rPr>
              <a:t>Independent Study</a:t>
            </a:r>
            <a:endParaRPr lang="en-GB" sz="2800">
              <a:solidFill>
                <a:srgbClr val="002060"/>
              </a:solidFill>
              <a:latin typeface="Arial"/>
              <a:ea typeface="+mj-lt"/>
              <a:cs typeface="Arial"/>
            </a:endParaRPr>
          </a:p>
          <a:p>
            <a:endParaRPr lang="en-GB" altLang="en-US" sz="3600" b="1">
              <a:solidFill>
                <a:srgbClr val="002060"/>
              </a:solidFill>
              <a:latin typeface="Arial"/>
              <a:cs typeface="Arial"/>
            </a:endParaRPr>
          </a:p>
        </p:txBody>
      </p:sp>
      <p:sp>
        <p:nvSpPr>
          <p:cNvPr id="18436" name="Content Placeholder 2">
            <a:extLst>
              <a:ext uri="{FF2B5EF4-FFF2-40B4-BE49-F238E27FC236}">
                <a16:creationId xmlns:a16="http://schemas.microsoft.com/office/drawing/2014/main" id="{5483D97A-27E2-F744-23DC-7335AB64999E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323528" y="776117"/>
            <a:ext cx="8712967" cy="3916363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US" altLang="en-US" sz="2200" b="1">
              <a:solidFill>
                <a:srgbClr val="0C2EED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GB" altLang="en-US" sz="2200"/>
          </a:p>
        </p:txBody>
      </p:sp>
      <p:sp>
        <p:nvSpPr>
          <p:cNvPr id="18437" name="Slide Number Placeholder 3">
            <a:extLst>
              <a:ext uri="{FF2B5EF4-FFF2-40B4-BE49-F238E27FC236}">
                <a16:creationId xmlns:a16="http://schemas.microsoft.com/office/drawing/2014/main" id="{E51E65E3-A498-70E8-B644-A261B1E56B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0956A76-57CE-44E2-A046-DB57D4D2CA06}" type="slidenum">
              <a:rPr lang="en-GB" altLang="en-US" sz="1200" smtClean="0">
                <a:solidFill>
                  <a:srgbClr val="898989"/>
                </a:solidFill>
                <a:latin typeface="Calibri" panose="020F0502020204030204" pitchFamily="34" charset="0"/>
              </a:rPr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200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C77D583-1BE8-0579-57CC-5B8570B21FBC}"/>
              </a:ext>
            </a:extLst>
          </p:cNvPr>
          <p:cNvSpPr txBox="1"/>
          <p:nvPr/>
        </p:nvSpPr>
        <p:spPr>
          <a:xfrm>
            <a:off x="151196" y="776615"/>
            <a:ext cx="8839382" cy="486287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>
              <a:buFont typeface="Arial"/>
              <a:buChar char="•"/>
            </a:pPr>
            <a:r>
              <a:rPr lang="en-US" sz="2000" dirty="0">
                <a:solidFill>
                  <a:srgbClr val="002060"/>
                </a:solidFill>
                <a:latin typeface="Arial"/>
                <a:cs typeface="Arial"/>
              </a:rPr>
              <a:t>Each module includes </a:t>
            </a:r>
            <a:r>
              <a:rPr lang="en-US" sz="2000" b="1" dirty="0">
                <a:solidFill>
                  <a:srgbClr val="002060"/>
                </a:solidFill>
                <a:latin typeface="Arial"/>
                <a:cs typeface="Arial"/>
              </a:rPr>
              <a:t>class time</a:t>
            </a:r>
            <a:r>
              <a:rPr lang="en-US" sz="2000" dirty="0">
                <a:solidFill>
                  <a:srgbClr val="002060"/>
                </a:solidFill>
                <a:latin typeface="Arial"/>
                <a:cs typeface="Arial"/>
              </a:rPr>
              <a:t> and </a:t>
            </a:r>
            <a:r>
              <a:rPr lang="en-US" sz="2000" b="1" dirty="0">
                <a:solidFill>
                  <a:srgbClr val="002060"/>
                </a:solidFill>
                <a:latin typeface="Arial"/>
                <a:cs typeface="Arial"/>
              </a:rPr>
              <a:t>independent study time</a:t>
            </a:r>
            <a:r>
              <a:rPr lang="en-US" sz="2000" dirty="0">
                <a:solidFill>
                  <a:srgbClr val="002060"/>
                </a:solidFill>
                <a:latin typeface="Arial"/>
                <a:cs typeface="Arial"/>
              </a:rPr>
              <a:t>.</a:t>
            </a:r>
            <a:endParaRPr lang="en-US" sz="2000">
              <a:solidFill>
                <a:srgbClr val="002060"/>
              </a:solidFill>
              <a:latin typeface="Arial"/>
              <a:cs typeface="Arial"/>
            </a:endParaRPr>
          </a:p>
          <a:p>
            <a:pPr algn="just"/>
            <a:endParaRPr lang="en-US" sz="1700" dirty="0">
              <a:solidFill>
                <a:srgbClr val="002060"/>
              </a:solidFill>
              <a:latin typeface="Arial"/>
              <a:cs typeface="Arial"/>
            </a:endParaRPr>
          </a:p>
          <a:p>
            <a:pPr algn="just">
              <a:buFont typeface="Arial"/>
              <a:buChar char="•"/>
            </a:pPr>
            <a:r>
              <a:rPr lang="en-US" sz="2000" dirty="0">
                <a:solidFill>
                  <a:srgbClr val="002060"/>
                </a:solidFill>
                <a:latin typeface="Arial"/>
                <a:cs typeface="Arial"/>
              </a:rPr>
              <a:t>Some weeks will need </a:t>
            </a:r>
            <a:r>
              <a:rPr lang="en-US" sz="2000" b="1" dirty="0">
                <a:solidFill>
                  <a:srgbClr val="002060"/>
                </a:solidFill>
                <a:latin typeface="Arial"/>
                <a:cs typeface="Arial"/>
              </a:rPr>
              <a:t>more independent study</a:t>
            </a:r>
            <a:r>
              <a:rPr lang="en-US" sz="2000" dirty="0">
                <a:solidFill>
                  <a:srgbClr val="002060"/>
                </a:solidFill>
                <a:latin typeface="Arial"/>
                <a:cs typeface="Arial"/>
              </a:rPr>
              <a:t> than others (for example, before assessments), but you should do </a:t>
            </a:r>
            <a:r>
              <a:rPr lang="en-US" sz="2000" b="1" dirty="0">
                <a:solidFill>
                  <a:srgbClr val="002060"/>
                </a:solidFill>
                <a:latin typeface="Arial"/>
                <a:cs typeface="Arial"/>
              </a:rPr>
              <a:t>some independent study every week</a:t>
            </a:r>
            <a:r>
              <a:rPr lang="en-US" sz="2000" dirty="0">
                <a:solidFill>
                  <a:srgbClr val="002060"/>
                </a:solidFill>
                <a:latin typeface="Arial"/>
                <a:cs typeface="Arial"/>
              </a:rPr>
              <a:t>.</a:t>
            </a:r>
            <a:endParaRPr lang="en-US" sz="2000">
              <a:solidFill>
                <a:srgbClr val="000000"/>
              </a:solidFill>
              <a:latin typeface="Arial"/>
              <a:cs typeface="Arial"/>
            </a:endParaRPr>
          </a:p>
          <a:p>
            <a:pPr algn="just"/>
            <a:endParaRPr lang="en-US" sz="1700" dirty="0">
              <a:solidFill>
                <a:srgbClr val="002060"/>
              </a:solidFill>
              <a:latin typeface="Arial"/>
              <a:cs typeface="Arial"/>
            </a:endParaRPr>
          </a:p>
          <a:p>
            <a:pPr algn="just">
              <a:buFont typeface="Arial"/>
              <a:buChar char="•"/>
            </a:pPr>
            <a:r>
              <a:rPr lang="en-US" sz="2000" dirty="0">
                <a:solidFill>
                  <a:srgbClr val="002060"/>
                </a:solidFill>
                <a:latin typeface="Arial"/>
                <a:cs typeface="Arial"/>
              </a:rPr>
              <a:t>Most weeks will include an </a:t>
            </a:r>
            <a:r>
              <a:rPr lang="en-US" sz="2000" b="1" dirty="0">
                <a:solidFill>
                  <a:srgbClr val="002060"/>
                </a:solidFill>
                <a:latin typeface="Arial"/>
                <a:cs typeface="Arial"/>
              </a:rPr>
              <a:t>independent study activity</a:t>
            </a:r>
            <a:r>
              <a:rPr lang="en-US" sz="2000" dirty="0">
                <a:solidFill>
                  <a:srgbClr val="002060"/>
                </a:solidFill>
                <a:latin typeface="Arial"/>
                <a:cs typeface="Arial"/>
              </a:rPr>
              <a:t> with suggested tasks to complete in your own time.</a:t>
            </a:r>
            <a:endParaRPr lang="en-US" sz="2000">
              <a:solidFill>
                <a:srgbClr val="000000"/>
              </a:solidFill>
              <a:latin typeface="Arial"/>
              <a:cs typeface="Arial"/>
            </a:endParaRPr>
          </a:p>
          <a:p>
            <a:pPr algn="just"/>
            <a:endParaRPr lang="en-US" sz="2000" dirty="0">
              <a:solidFill>
                <a:srgbClr val="002060"/>
              </a:solidFill>
              <a:latin typeface="Arial"/>
              <a:cs typeface="Arial"/>
            </a:endParaRPr>
          </a:p>
          <a:p>
            <a:pPr algn="just">
              <a:buFont typeface="Arial"/>
              <a:buChar char="•"/>
            </a:pPr>
            <a:r>
              <a:rPr lang="en-US" sz="2000" dirty="0">
                <a:solidFill>
                  <a:srgbClr val="002060"/>
                </a:solidFill>
                <a:latin typeface="Arial"/>
                <a:cs typeface="Arial"/>
              </a:rPr>
              <a:t>These activities are designed so you can </a:t>
            </a:r>
            <a:r>
              <a:rPr lang="en-US" sz="2000" b="1" dirty="0">
                <a:solidFill>
                  <a:srgbClr val="002060"/>
                </a:solidFill>
                <a:latin typeface="Arial"/>
                <a:cs typeface="Arial"/>
              </a:rPr>
              <a:t>check your understanding on your own</a:t>
            </a:r>
            <a:r>
              <a:rPr lang="en-US" sz="2000" dirty="0">
                <a:solidFill>
                  <a:srgbClr val="002060"/>
                </a:solidFill>
                <a:latin typeface="Arial"/>
                <a:cs typeface="Arial"/>
              </a:rPr>
              <a:t>, but your teacher may also discuss some of them in class. </a:t>
            </a:r>
            <a:endParaRPr lang="en-US" sz="2000">
              <a:solidFill>
                <a:srgbClr val="002060"/>
              </a:solidFill>
              <a:latin typeface="Arial"/>
              <a:cs typeface="Arial"/>
            </a:endParaRPr>
          </a:p>
          <a:p>
            <a:pPr algn="just"/>
            <a:endParaRPr lang="en-US" sz="1700" dirty="0">
              <a:solidFill>
                <a:srgbClr val="002060"/>
              </a:solidFill>
              <a:latin typeface="Arial"/>
              <a:cs typeface="Arial"/>
            </a:endParaRPr>
          </a:p>
          <a:p>
            <a:pPr algn="just">
              <a:buFont typeface="Arial"/>
              <a:buChar char="•"/>
            </a:pPr>
            <a:r>
              <a:rPr lang="en-US" sz="2200" dirty="0">
                <a:solidFill>
                  <a:srgbClr val="002060"/>
                </a:solidFill>
                <a:latin typeface="Arial"/>
                <a:cs typeface="Arial"/>
              </a:rPr>
              <a:t>I</a:t>
            </a:r>
            <a:r>
              <a:rPr lang="en-US" sz="2000" dirty="0">
                <a:solidFill>
                  <a:srgbClr val="002060"/>
                </a:solidFill>
                <a:latin typeface="Arial"/>
                <a:cs typeface="Arial"/>
              </a:rPr>
              <a:t>f you find anything confusing, </a:t>
            </a:r>
            <a:r>
              <a:rPr lang="en-US" sz="2000" b="1" dirty="0">
                <a:solidFill>
                  <a:srgbClr val="002060"/>
                </a:solidFill>
                <a:latin typeface="Arial"/>
                <a:cs typeface="Arial"/>
              </a:rPr>
              <a:t>write down your questions</a:t>
            </a:r>
            <a:r>
              <a:rPr lang="en-US" sz="2000" dirty="0">
                <a:solidFill>
                  <a:srgbClr val="002060"/>
                </a:solidFill>
                <a:latin typeface="Arial"/>
                <a:cs typeface="Arial"/>
              </a:rPr>
              <a:t> and ask your teacher in the next class or attend an </a:t>
            </a:r>
            <a:r>
              <a:rPr lang="en-US" sz="2000" b="1" dirty="0">
                <a:solidFill>
                  <a:srgbClr val="002060"/>
                </a:solidFill>
                <a:latin typeface="Arial"/>
                <a:cs typeface="Arial"/>
              </a:rPr>
              <a:t>AST session</a:t>
            </a:r>
            <a:r>
              <a:rPr lang="en-US" sz="2000" dirty="0">
                <a:solidFill>
                  <a:srgbClr val="002060"/>
                </a:solidFill>
                <a:latin typeface="Arial"/>
                <a:cs typeface="Arial"/>
              </a:rPr>
              <a:t> (details will be shared soon).</a:t>
            </a:r>
            <a:endParaRPr lang="en-US" sz="2000">
              <a:solidFill>
                <a:srgbClr val="000000"/>
              </a:solidFill>
              <a:latin typeface="Arial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endParaRPr lang="en-US" sz="1700" dirty="0">
              <a:solidFill>
                <a:srgbClr val="002060"/>
              </a:solidFill>
              <a:latin typeface="Arial"/>
              <a:cs typeface="Arial"/>
            </a:endParaRPr>
          </a:p>
        </p:txBody>
      </p:sp>
      <p:pic>
        <p:nvPicPr>
          <p:cNvPr id="7" name="Picture 6" descr="A screenshot of a computer test&#10;&#10;AI-generated content may be incorrect.">
            <a:extLst>
              <a:ext uri="{FF2B5EF4-FFF2-40B4-BE49-F238E27FC236}">
                <a16:creationId xmlns:a16="http://schemas.microsoft.com/office/drawing/2014/main" id="{D94601B6-4FF4-F0E2-3186-CF06BAF9E8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4335" y="5143713"/>
            <a:ext cx="2152557" cy="15724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10188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CFC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298240" y="44728"/>
            <a:ext cx="8547520" cy="1188417"/>
          </a:xfrm>
        </p:spPr>
        <p:txBody>
          <a:bodyPr/>
          <a:lstStyle/>
          <a:p>
            <a:r>
              <a:rPr lang="en-GB" altLang="en-US" sz="3200" b="1">
                <a:solidFill>
                  <a:srgbClr val="002060"/>
                </a:solidFill>
                <a:latin typeface="Arial"/>
                <a:cs typeface="Arial"/>
              </a:rPr>
              <a:t>Your Learning Atmosphere and Experience</a:t>
            </a:r>
            <a:endParaRPr lang="en-US" sz="3200">
              <a:latin typeface="Arial"/>
              <a:cs typeface="Arial"/>
            </a:endParaRP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266696" y="1233145"/>
            <a:ext cx="5879946" cy="4176712"/>
          </a:xfrm>
        </p:spPr>
        <p:txBody>
          <a:bodyPr/>
          <a:lstStyle/>
          <a:p>
            <a:pPr eaLnBrk="1" hangingPunct="1">
              <a:spcBef>
                <a:spcPts val="0"/>
              </a:spcBef>
              <a:buNone/>
            </a:pPr>
            <a:endParaRPr lang="en-GB" altLang="en-US" sz="2400" b="1"/>
          </a:p>
          <a:p>
            <a:pPr eaLnBrk="1" hangingPunct="1">
              <a:spcBef>
                <a:spcPts val="0"/>
              </a:spcBef>
              <a:buFont typeface="Wingdings" panose="05000000000000000000" pitchFamily="2" charset="2"/>
              <a:buNone/>
            </a:pPr>
            <a:endParaRPr lang="en-GB" altLang="en-US" sz="2400" b="1"/>
          </a:p>
          <a:p>
            <a:pPr marL="0" indent="0">
              <a:spcAft>
                <a:spcPts val="0"/>
              </a:spcAft>
              <a:buNone/>
            </a:pPr>
            <a:endParaRPr lang="en-GB" sz="2400">
              <a:ea typeface="Calibri" panose="020F0502020204030204" pitchFamily="34" charset="0"/>
            </a:endParaRP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DCD526F-A052-DB31-B7A1-F259688A8BA8}"/>
              </a:ext>
            </a:extLst>
          </p:cNvPr>
          <p:cNvSpPr txBox="1"/>
          <p:nvPr/>
        </p:nvSpPr>
        <p:spPr>
          <a:xfrm>
            <a:off x="417042" y="1230817"/>
            <a:ext cx="8434363" cy="39887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114300">
              <a:lnSpc>
                <a:spcPct val="90000"/>
              </a:lnSpc>
              <a:spcBef>
                <a:spcPts val="0"/>
              </a:spcBef>
            </a:pPr>
            <a:r>
              <a:rPr lang="en-US" sz="2400" b="1" dirty="0">
                <a:solidFill>
                  <a:srgbClr val="002060"/>
                </a:solidFill>
                <a:latin typeface="Arial"/>
                <a:cs typeface="Arial"/>
              </a:rPr>
              <a:t>In groups of 3-4 students, discuss:</a:t>
            </a:r>
            <a:endParaRPr lang="en-US" sz="2400" b="1">
              <a:solidFill>
                <a:srgbClr val="002060"/>
              </a:solidFill>
            </a:endParaRPr>
          </a:p>
          <a:p>
            <a:pPr marL="742950" lvl="1" indent="-228600">
              <a:lnSpc>
                <a:spcPct val="90000"/>
              </a:lnSpc>
              <a:spcBef>
                <a:spcPct val="20000"/>
              </a:spcBef>
              <a:buFont typeface="Arial,Sans-Serif"/>
              <a:buChar char="•"/>
            </a:pPr>
            <a:r>
              <a:rPr lang="en-US" sz="3200" dirty="0">
                <a:solidFill>
                  <a:srgbClr val="0C2EED"/>
                </a:solidFill>
                <a:latin typeface="Arial"/>
                <a:cs typeface="Arial"/>
              </a:rPr>
              <a:t>What would a perfect learning environment look like?</a:t>
            </a:r>
            <a:endParaRPr lang="en-US" sz="3200"/>
          </a:p>
          <a:p>
            <a:pPr marL="742950" lvl="1" indent="-228600">
              <a:lnSpc>
                <a:spcPct val="90000"/>
              </a:lnSpc>
              <a:spcBef>
                <a:spcPct val="20000"/>
              </a:spcBef>
              <a:buFont typeface="Arial,Sans-Serif"/>
              <a:buChar char="•"/>
            </a:pPr>
            <a:r>
              <a:rPr lang="en-US" sz="3200" dirty="0">
                <a:solidFill>
                  <a:srgbClr val="0C2EED"/>
                </a:solidFill>
                <a:latin typeface="Arial"/>
                <a:cs typeface="Arial"/>
              </a:rPr>
              <a:t>How would you want your classmates to behave to ensure everyone is getting the most out of the university learning?</a:t>
            </a:r>
          </a:p>
          <a:p>
            <a:pPr marL="742950" lvl="1" indent="-228600">
              <a:lnSpc>
                <a:spcPct val="90000"/>
              </a:lnSpc>
              <a:spcBef>
                <a:spcPct val="20000"/>
              </a:spcBef>
              <a:buFont typeface="Arial,Sans-Serif"/>
              <a:buChar char="•"/>
            </a:pPr>
            <a:endParaRPr lang="en-US" sz="3200" dirty="0">
              <a:solidFill>
                <a:srgbClr val="002060"/>
              </a:solidFill>
            </a:endParaRPr>
          </a:p>
          <a:p>
            <a:pPr marL="57150">
              <a:lnSpc>
                <a:spcPct val="90000"/>
              </a:lnSpc>
              <a:spcBef>
                <a:spcPts val="0"/>
              </a:spcBef>
            </a:pPr>
            <a:r>
              <a:rPr lang="en-US" sz="2400" b="1" dirty="0">
                <a:solidFill>
                  <a:srgbClr val="002060"/>
                </a:solidFill>
                <a:latin typeface="Arial"/>
                <a:cs typeface="Arial"/>
              </a:rPr>
              <a:t>Share these observations with the rest of the class </a:t>
            </a:r>
            <a:endParaRPr lang="en-US" sz="2400">
              <a:solidFill>
                <a:srgbClr val="002060"/>
              </a:solidFill>
              <a:latin typeface="Arial"/>
              <a:cs typeface="Arial"/>
            </a:endParaRPr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8405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C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870A1295-61BC-4214-AA3E-D39667302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F02B0F-7DF9-9ED2-C6EE-6C2B19E1F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5116529"/>
            <a:ext cx="7944130" cy="100065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 eaLnBrk="1" hangingPunct="1">
              <a:lnSpc>
                <a:spcPct val="90000"/>
              </a:lnSpc>
            </a:pPr>
            <a:r>
              <a:rPr lang="en-US" altLang="en-US" sz="3500" b="1">
                <a:solidFill>
                  <a:schemeClr val="tx2"/>
                </a:solidFill>
              </a:rPr>
              <a:t>Rules and General Housekeeping</a:t>
            </a:r>
            <a:endParaRPr lang="en-US" sz="3500">
              <a:solidFill>
                <a:schemeClr val="tx2"/>
              </a:solidFill>
            </a:endParaRPr>
          </a:p>
        </p:txBody>
      </p:sp>
      <p:pic>
        <p:nvPicPr>
          <p:cNvPr id="4" name="Picture 3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CF4AE1C1-58A8-9AA8-E44A-0618333BD6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315"/>
          <a:stretch/>
        </p:blipFill>
        <p:spPr>
          <a:xfrm>
            <a:off x="20" y="10"/>
            <a:ext cx="9143980" cy="4201449"/>
          </a:xfrm>
          <a:prstGeom prst="rect">
            <a:avLst/>
          </a:prstGeom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0B139475-2B26-4CA9-9413-DE741E49F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41813"/>
            <a:ext cx="9141713" cy="1828800"/>
            <a:chOff x="-305" y="3144820"/>
            <a:chExt cx="9182100" cy="1551136"/>
          </a:xfrm>
        </p:grpSpPr>
        <p:sp useBgFill="1">
          <p:nvSpPr>
            <p:cNvPr id="13" name="Freeform: Shape 12">
              <a:extLst>
                <a:ext uri="{FF2B5EF4-FFF2-40B4-BE49-F238E27FC236}">
                  <a16:creationId xmlns:a16="http://schemas.microsoft.com/office/drawing/2014/main" id="{16C6BF63-6277-4C39-BE5D-3C341662C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76854"/>
              <a:ext cx="9182100" cy="1019102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EA3BAD9-C130-4A9C-9086-20D132A6CF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44820"/>
              <a:ext cx="9182100" cy="932744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587D38B-9E07-4A8B-B285-5FEBF6A60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80789"/>
              <a:ext cx="9182100" cy="544245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5EF4DD4B-217B-4346-A2B8-432793639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324550"/>
              <a:ext cx="9182100" cy="765639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3B0E75-E1A4-72C3-D865-30F2EC9ABF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3504" y="6356350"/>
            <a:ext cx="2057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Aft>
                <a:spcPts val="600"/>
              </a:spcAft>
              <a:defRPr/>
            </a:pPr>
            <a:fld id="{4E3DC6A9-A123-4839-B812-2B5358EDB404}" type="datetime1">
              <a:rPr lang="en-US" sz="100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algn="l">
                <a:spcAft>
                  <a:spcPts val="600"/>
                </a:spcAft>
                <a:defRPr/>
              </a:pPr>
              <a:t>1/30/2026</a:t>
            </a:fld>
            <a:endParaRPr lang="en-US" sz="100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8118389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C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21B57-347F-2BA0-7B87-A3E7532425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054" y="116632"/>
            <a:ext cx="8907892" cy="993866"/>
          </a:xfrm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/>
          <a:p>
            <a:r>
              <a:rPr lang="en-GB" sz="3200" b="1">
                <a:solidFill>
                  <a:srgbClr val="002060"/>
                </a:solidFill>
                <a:latin typeface="Arial"/>
                <a:cs typeface="Arial"/>
              </a:rPr>
              <a:t>Student Engagement Requirements</a:t>
            </a:r>
            <a:endParaRPr lang="en-US" sz="3200" b="1">
              <a:solidFill>
                <a:srgbClr val="002060"/>
              </a:solidFill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581C95-3768-B8DC-6AAE-F4ACBE8922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6307" y="1268760"/>
            <a:ext cx="8611385" cy="4514556"/>
          </a:xfrm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sz="2600">
                <a:solidFill>
                  <a:srgbClr val="002060"/>
                </a:solidFill>
                <a:latin typeface="Arial"/>
                <a:cs typeface="Arial"/>
              </a:rPr>
              <a:t>Engage with all scheduled and independent learning in the programme/module;</a:t>
            </a:r>
          </a:p>
          <a:p>
            <a:pPr marL="0" indent="0">
              <a:buNone/>
            </a:pPr>
            <a:endParaRPr lang="en-GB" sz="2600">
              <a:solidFill>
                <a:srgbClr val="002060"/>
              </a:solidFill>
              <a:latin typeface="Arial"/>
              <a:cs typeface="Arial"/>
            </a:endParaRPr>
          </a:p>
          <a:p>
            <a:r>
              <a:rPr lang="en-GB" sz="2600">
                <a:solidFill>
                  <a:srgbClr val="002060"/>
                </a:solidFill>
                <a:latin typeface="Arial"/>
                <a:cs typeface="Arial"/>
              </a:rPr>
              <a:t>Attend punctually and completely </a:t>
            </a:r>
            <a:r>
              <a:rPr lang="en-GB" sz="2600" b="1">
                <a:solidFill>
                  <a:srgbClr val="002060"/>
                </a:solidFill>
                <a:latin typeface="Arial"/>
                <a:cs typeface="Arial"/>
              </a:rPr>
              <a:t>all scheduled classes </a:t>
            </a:r>
            <a:r>
              <a:rPr lang="en-GB" sz="2600">
                <a:solidFill>
                  <a:srgbClr val="002060"/>
                </a:solidFill>
                <a:latin typeface="Arial"/>
                <a:cs typeface="Arial"/>
              </a:rPr>
              <a:t>and complete all learning activities.</a:t>
            </a:r>
          </a:p>
          <a:p>
            <a:pPr marL="0" indent="0">
              <a:buNone/>
            </a:pPr>
            <a:endParaRPr lang="en-GB" sz="2600">
              <a:solidFill>
                <a:srgbClr val="002060"/>
              </a:solidFill>
              <a:latin typeface="Arial"/>
              <a:cs typeface="Arial"/>
            </a:endParaRPr>
          </a:p>
          <a:p>
            <a:r>
              <a:rPr lang="en-GB" altLang="en-US" sz="2600" b="1">
                <a:solidFill>
                  <a:srgbClr val="002060"/>
                </a:solidFill>
                <a:latin typeface="Arial"/>
                <a:cs typeface="Arial"/>
              </a:rPr>
              <a:t>No authorised absences</a:t>
            </a:r>
            <a:r>
              <a:rPr lang="en-GB" altLang="en-US" sz="2600">
                <a:solidFill>
                  <a:srgbClr val="002060"/>
                </a:solidFill>
                <a:latin typeface="Arial"/>
                <a:cs typeface="Arial"/>
              </a:rPr>
              <a:t>; if you cannot attend for longer than a week, please get in touch with the Engagement team who will advise you on your options: </a:t>
            </a:r>
            <a:r>
              <a:rPr lang="en-GB" sz="2600" b="1">
                <a:solidFill>
                  <a:srgbClr val="002060"/>
                </a:solidFill>
                <a:latin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LondonStudentEngagement@uwtsd.ac.uk</a:t>
            </a:r>
            <a:endParaRPr lang="en-GB" sz="2600">
              <a:solidFill>
                <a:srgbClr val="002060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39368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C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21B57-347F-2BA0-7B87-A3E7532425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307" y="116632"/>
            <a:ext cx="8611385" cy="903634"/>
          </a:xfrm>
        </p:spPr>
        <p:txBody>
          <a:bodyPr>
            <a:normAutofit/>
          </a:bodyPr>
          <a:lstStyle/>
          <a:p>
            <a:r>
              <a:rPr lang="en-GB" sz="3200" b="1">
                <a:solidFill>
                  <a:srgbClr val="002060"/>
                </a:solidFill>
                <a:latin typeface="Arial"/>
                <a:cs typeface="Arial"/>
              </a:rPr>
              <a:t>Student Engagement Policy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581C95-3768-B8DC-6AAE-F4ACBE8922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6307" y="1124744"/>
            <a:ext cx="8611385" cy="4464496"/>
          </a:xfrm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sz="2400">
                <a:solidFill>
                  <a:srgbClr val="002060"/>
                </a:solidFill>
                <a:latin typeface="Arial"/>
                <a:cs typeface="Arial"/>
              </a:rPr>
              <a:t>Engagement is measured through class attendance, assessment attendance/completion, and Moodle engagement</a:t>
            </a:r>
            <a:endParaRPr lang="en-US">
              <a:solidFill>
                <a:srgbClr val="000000"/>
              </a:solidFill>
              <a:latin typeface="Myriad Pro"/>
              <a:cs typeface="Arial"/>
            </a:endParaRPr>
          </a:p>
          <a:p>
            <a:pPr marL="0" indent="0">
              <a:buNone/>
            </a:pPr>
            <a:endParaRPr lang="en-GB" sz="2400">
              <a:solidFill>
                <a:srgbClr val="002060"/>
              </a:solidFill>
              <a:latin typeface="Arial"/>
              <a:cs typeface="Arial"/>
            </a:endParaRPr>
          </a:p>
          <a:p>
            <a:r>
              <a:rPr lang="en-GB" sz="2400">
                <a:solidFill>
                  <a:srgbClr val="002060"/>
                </a:solidFill>
                <a:latin typeface="Arial"/>
                <a:cs typeface="Arial"/>
              </a:rPr>
              <a:t>If you fall behind, you will be contact by the University to help you to re-engage. </a:t>
            </a:r>
            <a:r>
              <a:rPr lang="en-GB" sz="2400" b="1">
                <a:solidFill>
                  <a:srgbClr val="002060"/>
                </a:solidFill>
                <a:latin typeface="Arial"/>
                <a:cs typeface="Arial"/>
              </a:rPr>
              <a:t>Failure to re-engage will likely result in being withdrawn from your programme</a:t>
            </a:r>
            <a:r>
              <a:rPr lang="en-GB" sz="2400">
                <a:solidFill>
                  <a:srgbClr val="002060"/>
                </a:solidFill>
                <a:latin typeface="Arial"/>
                <a:cs typeface="Arial"/>
              </a:rPr>
              <a:t>.</a:t>
            </a:r>
            <a:endParaRPr lang="en-US"/>
          </a:p>
          <a:p>
            <a:pPr marL="0" indent="0">
              <a:buNone/>
            </a:pPr>
            <a:endParaRPr lang="en-GB" sz="2400">
              <a:solidFill>
                <a:srgbClr val="002060"/>
              </a:solidFill>
              <a:latin typeface="Arial"/>
              <a:cs typeface="Arial"/>
            </a:endParaRPr>
          </a:p>
          <a:p>
            <a:r>
              <a:rPr lang="en-GB" sz="2400">
                <a:solidFill>
                  <a:srgbClr val="002060"/>
                </a:solidFill>
                <a:latin typeface="Arial"/>
                <a:cs typeface="Arial"/>
              </a:rPr>
              <a:t>The full Student Engagement Policy can be found in the </a:t>
            </a:r>
            <a:r>
              <a:rPr lang="en-GB" sz="2400">
                <a:solidFill>
                  <a:srgbClr val="002060"/>
                </a:solidFill>
                <a:latin typeface="Arial"/>
                <a:cs typeface="Arial"/>
                <a:hlinkClick r:id="rId3"/>
              </a:rPr>
              <a:t>Academic Quality Handbook (on Moodle).</a:t>
            </a:r>
            <a:r>
              <a:rPr lang="en-GB" sz="2400">
                <a:solidFill>
                  <a:srgbClr val="002060"/>
                </a:solidFill>
                <a:latin typeface="Arial"/>
                <a:cs typeface="Arial"/>
              </a:rPr>
              <a:t> </a:t>
            </a:r>
          </a:p>
          <a:p>
            <a:endParaRPr lang="en-GB">
              <a:solidFill>
                <a:srgbClr val="002060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00944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CEB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73C5E9E-3B2F-9867-1AB5-4521FB0A95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D88EE-FE0F-3F39-8116-F448081021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307" y="116632"/>
            <a:ext cx="8611385" cy="903634"/>
          </a:xfrm>
        </p:spPr>
        <p:txBody>
          <a:bodyPr>
            <a:normAutofit/>
          </a:bodyPr>
          <a:lstStyle/>
          <a:p>
            <a:r>
              <a:rPr lang="en-GB" sz="3200" b="1">
                <a:solidFill>
                  <a:srgbClr val="002060"/>
                </a:solidFill>
                <a:latin typeface="Arial"/>
                <a:cs typeface="Arial"/>
              </a:rPr>
              <a:t>Punctuality &amp; Attendance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6BBC9746-823A-3BE8-D176-872032906F1D}"/>
              </a:ext>
            </a:extLst>
          </p:cNvPr>
          <p:cNvSpPr txBox="1">
            <a:spLocks/>
          </p:cNvSpPr>
          <p:nvPr/>
        </p:nvSpPr>
        <p:spPr bwMode="auto">
          <a:xfrm>
            <a:off x="144125" y="1026963"/>
            <a:ext cx="8861532" cy="55462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2500" lnSpcReduction="20000"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>
                <a:solidFill>
                  <a:srgbClr val="002060"/>
                </a:solidFill>
                <a:latin typeface="Arial"/>
                <a:cs typeface="Arial"/>
              </a:rPr>
              <a:t>Coming within 1-10 minutes = </a:t>
            </a:r>
            <a:r>
              <a:rPr lang="en-GB" altLang="en-US" sz="2400" b="1">
                <a:solidFill>
                  <a:srgbClr val="002060"/>
                </a:solidFill>
                <a:latin typeface="Arial"/>
                <a:cs typeface="Arial"/>
              </a:rPr>
              <a:t>PRESENT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GB" altLang="en-US" sz="2400" b="1">
              <a:solidFill>
                <a:srgbClr val="002060"/>
              </a:solidFill>
              <a:latin typeface="Arial"/>
              <a:cs typeface="Arial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>
                <a:solidFill>
                  <a:srgbClr val="002060"/>
                </a:solidFill>
                <a:latin typeface="Arial"/>
                <a:cs typeface="Arial"/>
              </a:rPr>
              <a:t>Coming 11-40 minutes late = </a:t>
            </a:r>
            <a:r>
              <a:rPr lang="en-GB" altLang="en-US" sz="2400" b="1">
                <a:solidFill>
                  <a:srgbClr val="002060"/>
                </a:solidFill>
                <a:latin typeface="Arial"/>
                <a:cs typeface="Arial"/>
              </a:rPr>
              <a:t>LATE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GB" altLang="en-US" sz="2400" b="1">
              <a:solidFill>
                <a:srgbClr val="002060"/>
              </a:solidFill>
              <a:latin typeface="Arial"/>
              <a:cs typeface="Arial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>
                <a:solidFill>
                  <a:srgbClr val="002060"/>
                </a:solidFill>
                <a:latin typeface="Arial"/>
                <a:cs typeface="Arial"/>
              </a:rPr>
              <a:t>Coming more than 40 minutes late = allowed to participate but marked as </a:t>
            </a:r>
            <a:r>
              <a:rPr lang="en-GB" altLang="en-US" sz="2400" b="1">
                <a:solidFill>
                  <a:srgbClr val="002060"/>
                </a:solidFill>
                <a:latin typeface="Arial"/>
                <a:cs typeface="Arial"/>
              </a:rPr>
              <a:t>ABSENT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GB" altLang="en-US" sz="2400" b="1">
              <a:solidFill>
                <a:srgbClr val="002060"/>
              </a:solidFill>
              <a:latin typeface="Arial"/>
              <a:cs typeface="Arial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>
                <a:solidFill>
                  <a:srgbClr val="002060"/>
                </a:solidFill>
                <a:latin typeface="Arial"/>
                <a:cs typeface="Arial"/>
              </a:rPr>
              <a:t>The same rules apply at the end of the class for leaving early.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altLang="en-US" sz="2400">
              <a:solidFill>
                <a:srgbClr val="002060"/>
              </a:solidFill>
              <a:latin typeface="Arial"/>
              <a:cs typeface="Arial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>
                <a:solidFill>
                  <a:srgbClr val="002060"/>
                </a:solidFill>
                <a:latin typeface="Arial"/>
                <a:cs typeface="Arial"/>
              </a:rPr>
              <a:t>Attendance is taken </a:t>
            </a:r>
            <a:r>
              <a:rPr lang="en-GB" altLang="en-US" sz="2400" b="1">
                <a:solidFill>
                  <a:srgbClr val="002060"/>
                </a:solidFill>
                <a:latin typeface="Arial"/>
                <a:cs typeface="Arial"/>
              </a:rPr>
              <a:t>twice</a:t>
            </a:r>
            <a:r>
              <a:rPr lang="en-GB" altLang="en-US" sz="2400">
                <a:solidFill>
                  <a:srgbClr val="002060"/>
                </a:solidFill>
                <a:latin typeface="Arial"/>
                <a:cs typeface="Arial"/>
              </a:rPr>
              <a:t>. Once at the start of a lesson and once after break</a:t>
            </a:r>
          </a:p>
          <a:p>
            <a:pPr marL="457200" lvl="1" indent="0">
              <a:buNone/>
            </a:pPr>
            <a:endParaRPr lang="en-GB" altLang="en-US" sz="2400">
              <a:solidFill>
                <a:srgbClr val="002060"/>
              </a:solidFill>
              <a:latin typeface="Arial"/>
              <a:cs typeface="Arial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>
                <a:solidFill>
                  <a:srgbClr val="002060"/>
                </a:solidFill>
                <a:latin typeface="Arial"/>
                <a:cs typeface="Arial"/>
              </a:rPr>
              <a:t>Please do </a:t>
            </a:r>
            <a:r>
              <a:rPr lang="en-GB" altLang="en-US" sz="2400" b="1">
                <a:solidFill>
                  <a:srgbClr val="002060"/>
                </a:solidFill>
                <a:latin typeface="Arial"/>
                <a:cs typeface="Arial"/>
              </a:rPr>
              <a:t>not </a:t>
            </a:r>
            <a:r>
              <a:rPr lang="en-GB" altLang="en-US" sz="2400">
                <a:solidFill>
                  <a:srgbClr val="002060"/>
                </a:solidFill>
                <a:latin typeface="Arial"/>
                <a:cs typeface="Arial"/>
              </a:rPr>
              <a:t>try to negotiate with your lecturer-they cannot change the policy! You are either in class or not.</a:t>
            </a:r>
            <a:endParaRPr lang="en-GB" altLang="en-US" sz="2400" b="1">
              <a:solidFill>
                <a:srgbClr val="002060"/>
              </a:solidFill>
              <a:latin typeface="Arial"/>
              <a:cs typeface="Arial"/>
            </a:endParaRPr>
          </a:p>
          <a:p>
            <a:pPr marL="457200" lvl="1" indent="0" algn="ctr">
              <a:buFont typeface="Arial" panose="020B0604020202020204" pitchFamily="34" charset="0"/>
              <a:buNone/>
            </a:pPr>
            <a:endParaRPr lang="en-GB" altLang="en-US" sz="2400" i="1">
              <a:solidFill>
                <a:srgbClr val="002060"/>
              </a:solidFill>
              <a:latin typeface="Arial"/>
              <a:cs typeface="Arial"/>
            </a:endParaRPr>
          </a:p>
          <a:p>
            <a:pPr marL="457200" lvl="1" indent="0" algn="ctr">
              <a:buNone/>
            </a:pPr>
            <a:r>
              <a:rPr lang="en-GB" altLang="en-US" sz="2400" b="1" i="1">
                <a:solidFill>
                  <a:srgbClr val="002060"/>
                </a:solidFill>
                <a:latin typeface="Arial"/>
                <a:cs typeface="Arial"/>
              </a:rPr>
              <a:t>Lecturers cannot mark absent students present in class even if absence is for a "good" reason.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altLang="en-US" sz="1600">
              <a:solidFill>
                <a:srgbClr val="002060"/>
              </a:solidFill>
              <a:latin typeface="Arial"/>
              <a:cs typeface="Arial"/>
            </a:endParaRPr>
          </a:p>
          <a:p>
            <a:pPr lvl="1">
              <a:buFont typeface="Arial" panose="020B0604020202020204" pitchFamily="34" charset="0"/>
              <a:buChar char="•"/>
            </a:pPr>
            <a:endParaRPr lang="en-GB" altLang="en-US" sz="1600">
              <a:solidFill>
                <a:srgbClr val="002060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24524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C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>
          <a:xfrm>
            <a:off x="457200" y="-197796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sz="3200" b="1">
                <a:solidFill>
                  <a:srgbClr val="002060"/>
                </a:solidFill>
                <a:latin typeface="Arial"/>
                <a:cs typeface="Arial"/>
              </a:rPr>
              <a:t>Respect the classroom environment</a:t>
            </a:r>
            <a:endParaRPr lang="en-US" sz="3200" b="1">
              <a:solidFill>
                <a:srgbClr val="002060"/>
              </a:solidFill>
              <a:latin typeface="Arial"/>
              <a:cs typeface="Arial"/>
            </a:endParaRPr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>
          <a:xfrm>
            <a:off x="-2003" y="682234"/>
            <a:ext cx="6418471" cy="5040312"/>
          </a:xfrm>
        </p:spPr>
        <p:txBody>
          <a:bodyPr/>
          <a:lstStyle/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>
                <a:solidFill>
                  <a:srgbClr val="002060"/>
                </a:solidFill>
                <a:latin typeface="Arial"/>
                <a:cs typeface="Arial"/>
              </a:rPr>
              <a:t>If late, enter </a:t>
            </a:r>
            <a:r>
              <a:rPr lang="en-GB" altLang="en-US" sz="2400" b="1" dirty="0">
                <a:solidFill>
                  <a:srgbClr val="002060"/>
                </a:solidFill>
                <a:latin typeface="Arial"/>
                <a:cs typeface="Arial"/>
              </a:rPr>
              <a:t>quietly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>
                <a:solidFill>
                  <a:srgbClr val="002060"/>
                </a:solidFill>
                <a:latin typeface="Arial"/>
                <a:cs typeface="Arial"/>
              </a:rPr>
              <a:t>Only one person speaking at a time (lecturer or student, unless it’s pair/group work) </a:t>
            </a: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b="1" dirty="0">
                <a:solidFill>
                  <a:srgbClr val="002060"/>
                </a:solidFill>
                <a:latin typeface="Arial"/>
                <a:cs typeface="Arial"/>
              </a:rPr>
              <a:t>Do not eat in the classroom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>
                <a:solidFill>
                  <a:srgbClr val="002060"/>
                </a:solidFill>
                <a:latin typeface="Arial"/>
                <a:cs typeface="Arial"/>
              </a:rPr>
              <a:t>Mobile phone </a:t>
            </a:r>
            <a:r>
              <a:rPr lang="en-GB" altLang="en-US" sz="2400" b="1" dirty="0">
                <a:solidFill>
                  <a:srgbClr val="002060"/>
                </a:solidFill>
                <a:latin typeface="Arial"/>
                <a:cs typeface="Arial"/>
              </a:rPr>
              <a:t>set to silent / switched-off</a:t>
            </a:r>
            <a:r>
              <a:rPr lang="en-GB" altLang="en-US" sz="2400" dirty="0">
                <a:solidFill>
                  <a:srgbClr val="002060"/>
                </a:solidFill>
                <a:latin typeface="Arial"/>
                <a:cs typeface="Arial"/>
              </a:rPr>
              <a:t> </a:t>
            </a:r>
          </a:p>
          <a:p>
            <a:pPr lvl="1">
              <a:buChar char="•"/>
            </a:pPr>
            <a:r>
              <a:rPr lang="en-GB" altLang="en-US" sz="2400" dirty="0">
                <a:solidFill>
                  <a:srgbClr val="002060"/>
                </a:solidFill>
                <a:latin typeface="Arial"/>
                <a:cs typeface="Arial"/>
              </a:rPr>
              <a:t>Headphones off/out of ears even if no music playing (unless you have an additional need which requires them, in which case please speak to </a:t>
            </a:r>
            <a:r>
              <a:rPr lang="en-GB" altLang="en-US" sz="2400" b="1" dirty="0">
                <a:solidFill>
                  <a:srgbClr val="002060"/>
                </a:solidFill>
                <a:latin typeface="Arial"/>
                <a:cs typeface="Arial"/>
              </a:rPr>
              <a:t>Learning Support first, </a:t>
            </a:r>
            <a:r>
              <a:rPr lang="en-GB" altLang="en-US" sz="2400" dirty="0">
                <a:solidFill>
                  <a:srgbClr val="002060"/>
                </a:solidFill>
                <a:latin typeface="Arial"/>
                <a:cs typeface="Arial"/>
              </a:rPr>
              <a:t>so that we can accommodate this need)</a:t>
            </a:r>
          </a:p>
          <a:p>
            <a:pPr lvl="1">
              <a:buChar char="•"/>
            </a:pPr>
            <a:r>
              <a:rPr lang="en-GB" b="1" dirty="0">
                <a:solidFill>
                  <a:srgbClr val="002060"/>
                </a:solidFill>
                <a:latin typeface="Arial"/>
                <a:cs typeface="Arial"/>
              </a:rPr>
              <a:t>Do not leave any rubbish behind</a:t>
            </a:r>
            <a:endParaRPr lang="en-GB" altLang="en-US">
              <a:solidFill>
                <a:srgbClr val="002060"/>
              </a:solidFill>
              <a:latin typeface="Arial"/>
              <a:cs typeface="Arial"/>
            </a:endParaRPr>
          </a:p>
          <a:p>
            <a:pPr marL="457200" lvl="1" indent="0">
              <a:buNone/>
            </a:pPr>
            <a:endParaRPr lang="en-GB" altLang="en-US" sz="2400"/>
          </a:p>
          <a:p>
            <a:pPr lvl="1"/>
            <a:endParaRPr lang="en-GB" altLang="en-US" sz="1800"/>
          </a:p>
          <a:p>
            <a:endParaRPr lang="en-GB" altLang="en-US" sz="1800"/>
          </a:p>
          <a:p>
            <a:endParaRPr lang="en-GB" altLang="en-US"/>
          </a:p>
        </p:txBody>
      </p:sp>
      <p:pic>
        <p:nvPicPr>
          <p:cNvPr id="4" name="Picture 3" descr="A group of people raising their hand&#10;&#10;Description automatically generated">
            <a:extLst>
              <a:ext uri="{FF2B5EF4-FFF2-40B4-BE49-F238E27FC236}">
                <a16:creationId xmlns:a16="http://schemas.microsoft.com/office/drawing/2014/main" id="{B9101D37-D1CD-48BB-C068-7304D88B39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78" r="18623"/>
          <a:stretch/>
        </p:blipFill>
        <p:spPr>
          <a:xfrm>
            <a:off x="6572621" y="2597244"/>
            <a:ext cx="2114179" cy="232838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C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>
          <a:xfrm>
            <a:off x="457200" y="-99392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altLang="en-US" sz="3200" b="1">
                <a:solidFill>
                  <a:srgbClr val="002060"/>
                </a:solidFill>
                <a:latin typeface="Arial"/>
                <a:cs typeface="Arial"/>
              </a:rPr>
              <a:t>Come prepared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>
          <a:xfrm>
            <a:off x="287400" y="735224"/>
            <a:ext cx="8569200" cy="5040312"/>
          </a:xfrm>
        </p:spPr>
        <p:txBody>
          <a:bodyPr/>
          <a:lstStyle/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>
                <a:solidFill>
                  <a:srgbClr val="002060"/>
                </a:solidFill>
                <a:latin typeface="Arial"/>
                <a:cs typeface="Arial"/>
              </a:rPr>
              <a:t>Remember to have a pen and some paper to take notes;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>
                <a:solidFill>
                  <a:srgbClr val="002060"/>
                </a:solidFill>
                <a:latin typeface="Arial"/>
                <a:cs typeface="Arial"/>
              </a:rPr>
              <a:t>If you miss a class, make sure you find out what was covered and try to catch up (there are recordings)</a:t>
            </a:r>
          </a:p>
          <a:p>
            <a:pPr lvl="1">
              <a:buChar char="•"/>
            </a:pPr>
            <a:r>
              <a:rPr lang="en-GB" altLang="en-US" sz="2400">
                <a:solidFill>
                  <a:srgbClr val="002060"/>
                </a:solidFill>
                <a:latin typeface="Arial"/>
                <a:cs typeface="Arial"/>
              </a:rPr>
              <a:t>Bring a laptop and/or tablet rather than depending on your phone (laptops can be borrowed from the university before class)</a:t>
            </a:r>
          </a:p>
          <a:p>
            <a:pPr lvl="1"/>
            <a:endParaRPr lang="en-GB" altLang="en-US" sz="1800"/>
          </a:p>
          <a:p>
            <a:endParaRPr lang="en-GB" altLang="en-US" sz="1800"/>
          </a:p>
          <a:p>
            <a:endParaRPr lang="en-GB" altLang="en-US"/>
          </a:p>
        </p:txBody>
      </p:sp>
      <p:pic>
        <p:nvPicPr>
          <p:cNvPr id="6" name="Picture 5" descr="A person looking at a tablet&#10;&#10;Description automatically generated">
            <a:extLst>
              <a:ext uri="{FF2B5EF4-FFF2-40B4-BE49-F238E27FC236}">
                <a16:creationId xmlns:a16="http://schemas.microsoft.com/office/drawing/2014/main" id="{90705499-F012-E163-3667-9E1479AB95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1495" y="3585256"/>
            <a:ext cx="3931245" cy="3020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282077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C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06C9F-F2E7-596E-0CB2-30C38C361A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2060"/>
                </a:solidFill>
                <a:latin typeface="Arial"/>
                <a:cs typeface="Arial"/>
              </a:rPr>
              <a:t>Learning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9D5F9C-0772-ED27-A1D6-7D23EBD434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843246"/>
            <a:ext cx="8229600" cy="3916363"/>
          </a:xfrm>
        </p:spPr>
        <p:txBody>
          <a:bodyPr/>
          <a:lstStyle/>
          <a:p>
            <a:pPr marL="0" indent="0">
              <a:buNone/>
            </a:pPr>
            <a:endParaRPr lang="en-US" sz="3600" dirty="0">
              <a:solidFill>
                <a:srgbClr val="000000"/>
              </a:solidFill>
              <a:latin typeface="Arial"/>
              <a:ea typeface="+mn-lt"/>
              <a:cs typeface="+mn-lt"/>
            </a:endParaRPr>
          </a:p>
          <a:p>
            <a:r>
              <a:rPr lang="en-US" sz="3600" dirty="0">
                <a:solidFill>
                  <a:srgbClr val="002060"/>
                </a:solidFill>
                <a:latin typeface="Arial"/>
                <a:cs typeface="Arial"/>
              </a:rPr>
              <a:t>If you did not attend induction, please scan this QR code and fill in the form:</a:t>
            </a:r>
          </a:p>
          <a:p>
            <a:pPr marL="0" indent="0">
              <a:buNone/>
            </a:pPr>
            <a:endParaRPr lang="en-US" sz="3600" dirty="0">
              <a:solidFill>
                <a:srgbClr val="002060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US" sz="40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D5780F-5D16-36AE-8964-80D0C07D08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DF502AA-C8CB-4132-B592-CA60B7C38ACE}" type="datetime1">
              <a:rPr lang="en-GB"/>
              <a:pPr>
                <a:defRPr/>
              </a:pPr>
              <a:t>30/01/2026</a:t>
            </a:fld>
            <a:endParaRPr lang="en-GB"/>
          </a:p>
        </p:txBody>
      </p:sp>
      <p:pic>
        <p:nvPicPr>
          <p:cNvPr id="5" name="Picture 4" descr="A qr code on a white background&#10;&#10;AI-generated content may be incorrect.">
            <a:extLst>
              <a:ext uri="{FF2B5EF4-FFF2-40B4-BE49-F238E27FC236}">
                <a16:creationId xmlns:a16="http://schemas.microsoft.com/office/drawing/2014/main" id="{AFDF2457-9DA0-A3A9-6997-F6E05FD10A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5470" y="2806090"/>
            <a:ext cx="3988199" cy="3917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10201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C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 descr="A group of people sitting in a row&#10;&#10;Description automatically generated">
            <a:extLst>
              <a:ext uri="{FF2B5EF4-FFF2-40B4-BE49-F238E27FC236}">
                <a16:creationId xmlns:a16="http://schemas.microsoft.com/office/drawing/2014/main" id="{1FEF229D-FF8A-4EF5-D3A6-83E0AA15DF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00" r="-1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9144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B34280-588E-4BA8-8C9A-7484E12E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906" y="5317240"/>
            <a:ext cx="8408194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sz="3100" b="1">
                <a:solidFill>
                  <a:schemeClr val="tx1">
                    <a:lumMod val="85000"/>
                    <a:lumOff val="15000"/>
                  </a:schemeClr>
                </a:solidFill>
              </a:rPr>
              <a:t>Hopefully this is you in a year’s time!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8AE021-2BEB-48D8-ACA2-A8B001BC9D3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457200">
              <a:spcAft>
                <a:spcPts val="600"/>
              </a:spcAft>
              <a:defRPr/>
            </a:pPr>
            <a:fld id="{CDF502AA-C8CB-4132-B592-CA60B7C38ACE}" type="datetime1">
              <a:rPr lang="en-US" sz="1200">
                <a:solidFill>
                  <a:srgbClr val="FFFFFF"/>
                </a:solidFill>
              </a:rPr>
              <a:pPr algn="l" defTabSz="457200">
                <a:spcAft>
                  <a:spcPts val="600"/>
                </a:spcAft>
                <a:defRPr/>
              </a:pPr>
              <a:t>1/30/2026</a:t>
            </a:fld>
            <a:endParaRPr lang="en-US" sz="12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354568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C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6397" y="508838"/>
            <a:ext cx="3913467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5077564-23A8-4DAB-A0FF-691CEAEC75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60" y="1243013"/>
            <a:ext cx="2891790" cy="4371974"/>
          </a:xfrm>
        </p:spPr>
        <p:txBody>
          <a:bodyPr>
            <a:normAutofit/>
          </a:bodyPr>
          <a:lstStyle/>
          <a:p>
            <a:r>
              <a:rPr lang="en-GB" sz="3100" b="1">
                <a:solidFill>
                  <a:schemeClr val="tx2"/>
                </a:solidFill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97E0CE-8F37-40AE-82FE-3D69732F2D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29150" y="804672"/>
            <a:ext cx="3915918" cy="523036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1600" dirty="0">
              <a:solidFill>
                <a:srgbClr val="002060"/>
              </a:solidFill>
              <a:latin typeface="Arial"/>
              <a:cs typeface="Arial"/>
            </a:endParaRPr>
          </a:p>
          <a:p>
            <a:pPr marL="0" indent="0">
              <a:spcBef>
                <a:spcPts val="0"/>
              </a:spcBef>
              <a:buNone/>
            </a:pPr>
            <a:endParaRPr lang="en-GB" sz="1600" dirty="0">
              <a:solidFill>
                <a:srgbClr val="002060"/>
              </a:solidFill>
              <a:latin typeface="Arial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002060"/>
                </a:solidFill>
                <a:latin typeface="Arial"/>
                <a:ea typeface="Calibri"/>
                <a:cs typeface="Arial"/>
              </a:rPr>
              <a:t>Indeed (2024) </a:t>
            </a:r>
            <a:r>
              <a:rPr lang="en-GB" sz="1600" i="1" dirty="0">
                <a:solidFill>
                  <a:srgbClr val="002060"/>
                </a:solidFill>
                <a:latin typeface="Arial"/>
                <a:ea typeface="Calibri"/>
                <a:cs typeface="Arial"/>
              </a:rPr>
              <a:t>12 Examples of Academic Skills (Plus Tips To Improve Them). </a:t>
            </a:r>
            <a:r>
              <a:rPr lang="en-GB" sz="1600" dirty="0">
                <a:solidFill>
                  <a:srgbClr val="002060"/>
                </a:solidFill>
                <a:latin typeface="Arial"/>
                <a:ea typeface="Calibri"/>
                <a:cs typeface="Arial"/>
              </a:rPr>
              <a:t>Available at: </a:t>
            </a:r>
            <a:r>
              <a:rPr lang="en-GB" sz="1600" dirty="0">
                <a:solidFill>
                  <a:srgbClr val="002060"/>
                </a:solidFill>
                <a:latin typeface="Arial"/>
                <a:ea typeface="Calibri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https://www.indeed.com/career-advice/career-development/academic-skills</a:t>
            </a:r>
            <a:r>
              <a:rPr lang="en-GB" sz="1600" dirty="0">
                <a:solidFill>
                  <a:srgbClr val="002060"/>
                </a:solidFill>
                <a:latin typeface="Arial"/>
                <a:ea typeface="Calibri"/>
                <a:cs typeface="Arial"/>
              </a:rPr>
              <a:t> (Accessed 09.10.2022) </a:t>
            </a:r>
          </a:p>
          <a:p>
            <a:pPr marL="0" indent="0">
              <a:spcBef>
                <a:spcPts val="0"/>
              </a:spcBef>
              <a:buNone/>
            </a:pPr>
            <a:endParaRPr lang="en-GB" sz="1600" dirty="0">
              <a:solidFill>
                <a:srgbClr val="002060"/>
              </a:solidFill>
              <a:effectLst/>
              <a:latin typeface="Arial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002060"/>
                </a:solidFill>
                <a:latin typeface="Arial"/>
                <a:cs typeface="Arial"/>
              </a:rPr>
              <a:t>Moore, S., Colin, N., Murphy, M., and Connolly, C (2010) </a:t>
            </a:r>
            <a:r>
              <a:rPr lang="en-GB" sz="1600" i="1" dirty="0">
                <a:solidFill>
                  <a:srgbClr val="002060"/>
                </a:solidFill>
                <a:latin typeface="Arial"/>
                <a:cs typeface="Arial"/>
              </a:rPr>
              <a:t>The Ultimate Study Skills Handbook</a:t>
            </a:r>
            <a:r>
              <a:rPr lang="en-GB" sz="1600" dirty="0">
                <a:solidFill>
                  <a:srgbClr val="002060"/>
                </a:solidFill>
                <a:latin typeface="Arial"/>
                <a:cs typeface="Arial"/>
              </a:rPr>
              <a:t>, Maidenhead: Open University Press. </a:t>
            </a:r>
          </a:p>
          <a:p>
            <a:pPr marL="0" indent="0">
              <a:buNone/>
            </a:pPr>
            <a:endParaRPr lang="en-GB" sz="16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>
                <a:solidFill>
                  <a:srgbClr val="002060"/>
                </a:solidFill>
                <a:latin typeface="Arial"/>
                <a:cs typeface="Arial"/>
              </a:rPr>
              <a:t>University of Chester (2025) Academic Skills. Available at: </a:t>
            </a:r>
            <a:r>
              <a:rPr lang="en-GB" sz="1600" dirty="0">
                <a:solidFill>
                  <a:srgbClr val="002060"/>
                </a:solidFill>
                <a:latin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https://www.chester.ac.uk/student-life/student-support/academic-skills/</a:t>
            </a:r>
            <a:r>
              <a:rPr lang="en-GB" sz="1600" dirty="0">
                <a:solidFill>
                  <a:srgbClr val="002060"/>
                </a:solidFill>
                <a:latin typeface="Arial"/>
                <a:cs typeface="Arial"/>
              </a:rPr>
              <a:t> </a:t>
            </a:r>
            <a:endParaRPr lang="en-US" sz="16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(Accessed: 24 January 2026).</a:t>
            </a:r>
            <a:endParaRPr lang="en-GB" dirty="0"/>
          </a:p>
          <a:p>
            <a:pPr marL="0" indent="0">
              <a:buNone/>
            </a:pPr>
            <a:endParaRPr lang="en-GB" sz="16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2895752"/>
      </p:ext>
    </p:extLst>
  </p:cSld>
  <p:clrMapOvr>
    <a:masterClrMapping/>
  </p:clrMapOvr>
</p:sld>
</file>

<file path=ppt/theme/theme1.xml><?xml version="1.0" encoding="utf-8"?>
<a:theme xmlns:a="http://schemas.openxmlformats.org/drawingml/2006/main" name="1_20140311PresentationUWTSDTemplate">
  <a:themeElements>
    <a:clrScheme name="1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1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1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Application>Microsoft Office PowerPoint</Application>
  <PresentationFormat>On-screen Show (4:3)</PresentationFormat>
  <Slides>21</Slides>
  <Notes>4</Notes>
  <HiddenSlides>0</HiddenSlide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21</vt:i4>
      </vt:variant>
    </vt:vector>
  </HeadingPairs>
  <TitlesOfParts>
    <vt:vector size="24" baseType="lpstr">
      <vt:lpstr>1_20140311PresentationUWTSDTemplate</vt:lpstr>
      <vt:lpstr>20140311PresentationUWTSDTemplate</vt:lpstr>
      <vt:lpstr>2_20140311PresentationUWTSDTemplate</vt:lpstr>
      <vt:lpstr> LCLM4001 Academic Skills (ACS)  </vt:lpstr>
      <vt:lpstr>PowerPoint Presentation</vt:lpstr>
      <vt:lpstr>CertHE Business Programme Manager</vt:lpstr>
      <vt:lpstr>Module Leader &amp; Deputy Programme Manager</vt:lpstr>
      <vt:lpstr>Temperature Check</vt:lpstr>
      <vt:lpstr>Get to Know One Another</vt:lpstr>
      <vt:lpstr>Aim and Learning Outcomes  of LCLM4001</vt:lpstr>
      <vt:lpstr>What Are Academic Skills?</vt:lpstr>
      <vt:lpstr>Module Content &amp; Key Academic Skills</vt:lpstr>
      <vt:lpstr>Assessments </vt:lpstr>
      <vt:lpstr>Independent Study </vt:lpstr>
      <vt:lpstr>Your Learning Atmosphere and Experience</vt:lpstr>
      <vt:lpstr>Rules and General Housekeeping</vt:lpstr>
      <vt:lpstr>Student Engagement Requirements</vt:lpstr>
      <vt:lpstr>Student Engagement Policy</vt:lpstr>
      <vt:lpstr>Punctuality &amp; Attendance</vt:lpstr>
      <vt:lpstr>Respect the classroom environment</vt:lpstr>
      <vt:lpstr>Come prepared</vt:lpstr>
      <vt:lpstr>Learning Support</vt:lpstr>
      <vt:lpstr>Hopefully this is you in a year’s time!</vt:lpstr>
      <vt:lpstr>References 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Employability Session 1</dc:title>
  <dc:creator>Bob Wilson</dc:creator>
  <cp:revision>286</cp:revision>
  <dcterms:created xsi:type="dcterms:W3CDTF">2012-10-20T16:04:33Z</dcterms:created>
  <dcterms:modified xsi:type="dcterms:W3CDTF">2026-01-30T15:27:33Z</dcterms:modified>
</cp:coreProperties>
</file>