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BDABEF0-E6BF-9D4F-6C6B-E636E3BE41DF}" v="220" dt="2026-05-08T07:05:11.588"/>
    <p1510:client id="{DAF6399C-C603-5DDB-0074-B532B7FEBEBB}" v="201" dt="2026-05-06T13:54:19.400"/>
    <p1510:client id="{F82A68EF-6CB2-DF0F-090C-9A779B38CA39}" v="1079" dt="2026-05-08T11:50:19.21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ucas Seers (2403791)" userId="S::2403791@student.uwtsd.ac.uk::6d790550-e6af-470b-b197-e22e74f8eeb2" providerId="AD" clId="Web-{DAF6399C-C603-5DDB-0074-B532B7FEBEBB}"/>
    <pc:docChg chg="addSld modSld">
      <pc:chgData name="Lucas Seers (2403791)" userId="S::2403791@student.uwtsd.ac.uk::6d790550-e6af-470b-b197-e22e74f8eeb2" providerId="AD" clId="Web-{DAF6399C-C603-5DDB-0074-B532B7FEBEBB}" dt="2026-05-06T13:54:19.400" v="200" actId="20577"/>
      <pc:docMkLst>
        <pc:docMk/>
      </pc:docMkLst>
      <pc:sldChg chg="modSp">
        <pc:chgData name="Lucas Seers (2403791)" userId="S::2403791@student.uwtsd.ac.uk::6d790550-e6af-470b-b197-e22e74f8eeb2" providerId="AD" clId="Web-{DAF6399C-C603-5DDB-0074-B532B7FEBEBB}" dt="2026-05-06T13:49:28.380" v="12" actId="20577"/>
        <pc:sldMkLst>
          <pc:docMk/>
          <pc:sldMk cId="3975241025" sldId="257"/>
        </pc:sldMkLst>
        <pc:spChg chg="mod">
          <ac:chgData name="Lucas Seers (2403791)" userId="S::2403791@student.uwtsd.ac.uk::6d790550-e6af-470b-b197-e22e74f8eeb2" providerId="AD" clId="Web-{DAF6399C-C603-5DDB-0074-B532B7FEBEBB}" dt="2026-05-06T13:49:28.380" v="12" actId="20577"/>
          <ac:spMkLst>
            <pc:docMk/>
            <pc:sldMk cId="3975241025" sldId="257"/>
            <ac:spMk id="2" creationId="{ED1CC029-0699-6116-2E70-394E531FE8B8}"/>
          </ac:spMkLst>
        </pc:spChg>
      </pc:sldChg>
      <pc:sldChg chg="modSp new">
        <pc:chgData name="Lucas Seers (2403791)" userId="S::2403791@student.uwtsd.ac.uk::6d790550-e6af-470b-b197-e22e74f8eeb2" providerId="AD" clId="Web-{DAF6399C-C603-5DDB-0074-B532B7FEBEBB}" dt="2026-05-06T13:51:00.324" v="31" actId="20577"/>
        <pc:sldMkLst>
          <pc:docMk/>
          <pc:sldMk cId="3802450801" sldId="258"/>
        </pc:sldMkLst>
        <pc:spChg chg="mod">
          <ac:chgData name="Lucas Seers (2403791)" userId="S::2403791@student.uwtsd.ac.uk::6d790550-e6af-470b-b197-e22e74f8eeb2" providerId="AD" clId="Web-{DAF6399C-C603-5DDB-0074-B532B7FEBEBB}" dt="2026-05-06T13:51:00.324" v="31" actId="20577"/>
          <ac:spMkLst>
            <pc:docMk/>
            <pc:sldMk cId="3802450801" sldId="258"/>
            <ac:spMk id="2" creationId="{F8A6ED17-8852-F3D3-4F2D-90F0BEACDA1C}"/>
          </ac:spMkLst>
        </pc:spChg>
      </pc:sldChg>
      <pc:sldChg chg="modSp new">
        <pc:chgData name="Lucas Seers (2403791)" userId="S::2403791@student.uwtsd.ac.uk::6d790550-e6af-470b-b197-e22e74f8eeb2" providerId="AD" clId="Web-{DAF6399C-C603-5DDB-0074-B532B7FEBEBB}" dt="2026-05-06T13:51:13.465" v="41" actId="20577"/>
        <pc:sldMkLst>
          <pc:docMk/>
          <pc:sldMk cId="3331798163" sldId="259"/>
        </pc:sldMkLst>
        <pc:spChg chg="mod">
          <ac:chgData name="Lucas Seers (2403791)" userId="S::2403791@student.uwtsd.ac.uk::6d790550-e6af-470b-b197-e22e74f8eeb2" providerId="AD" clId="Web-{DAF6399C-C603-5DDB-0074-B532B7FEBEBB}" dt="2026-05-06T13:51:13.465" v="41" actId="20577"/>
          <ac:spMkLst>
            <pc:docMk/>
            <pc:sldMk cId="3331798163" sldId="259"/>
            <ac:spMk id="2" creationId="{243811E9-2022-82E1-E0BE-2A254E58F72E}"/>
          </ac:spMkLst>
        </pc:spChg>
      </pc:sldChg>
      <pc:sldChg chg="modSp new">
        <pc:chgData name="Lucas Seers (2403791)" userId="S::2403791@student.uwtsd.ac.uk::6d790550-e6af-470b-b197-e22e74f8eeb2" providerId="AD" clId="Web-{DAF6399C-C603-5DDB-0074-B532B7FEBEBB}" dt="2026-05-06T13:51:45.827" v="65" actId="20577"/>
        <pc:sldMkLst>
          <pc:docMk/>
          <pc:sldMk cId="2591515460" sldId="261"/>
        </pc:sldMkLst>
        <pc:spChg chg="mod">
          <ac:chgData name="Lucas Seers (2403791)" userId="S::2403791@student.uwtsd.ac.uk::6d790550-e6af-470b-b197-e22e74f8eeb2" providerId="AD" clId="Web-{DAF6399C-C603-5DDB-0074-B532B7FEBEBB}" dt="2026-05-06T13:51:45.827" v="65" actId="20577"/>
          <ac:spMkLst>
            <pc:docMk/>
            <pc:sldMk cId="2591515460" sldId="261"/>
            <ac:spMk id="2" creationId="{C5AFDF48-047C-B214-7C50-B884F9F803CC}"/>
          </ac:spMkLst>
        </pc:spChg>
      </pc:sldChg>
      <pc:sldChg chg="modSp new">
        <pc:chgData name="Lucas Seers (2403791)" userId="S::2403791@student.uwtsd.ac.uk::6d790550-e6af-470b-b197-e22e74f8eeb2" providerId="AD" clId="Web-{DAF6399C-C603-5DDB-0074-B532B7FEBEBB}" dt="2026-05-06T13:52:15.829" v="89" actId="20577"/>
        <pc:sldMkLst>
          <pc:docMk/>
          <pc:sldMk cId="129243102" sldId="262"/>
        </pc:sldMkLst>
        <pc:spChg chg="mod">
          <ac:chgData name="Lucas Seers (2403791)" userId="S::2403791@student.uwtsd.ac.uk::6d790550-e6af-470b-b197-e22e74f8eeb2" providerId="AD" clId="Web-{DAF6399C-C603-5DDB-0074-B532B7FEBEBB}" dt="2026-05-06T13:52:15.829" v="89" actId="20577"/>
          <ac:spMkLst>
            <pc:docMk/>
            <pc:sldMk cId="129243102" sldId="262"/>
            <ac:spMk id="2" creationId="{4D2C68F5-F536-7800-B8D6-A5D1647D4B8C}"/>
          </ac:spMkLst>
        </pc:spChg>
      </pc:sldChg>
      <pc:sldChg chg="modSp new">
        <pc:chgData name="Lucas Seers (2403791)" userId="S::2403791@student.uwtsd.ac.uk::6d790550-e6af-470b-b197-e22e74f8eeb2" providerId="AD" clId="Web-{DAF6399C-C603-5DDB-0074-B532B7FEBEBB}" dt="2026-05-06T13:52:42.331" v="109" actId="20577"/>
        <pc:sldMkLst>
          <pc:docMk/>
          <pc:sldMk cId="2358951360" sldId="263"/>
        </pc:sldMkLst>
        <pc:spChg chg="mod">
          <ac:chgData name="Lucas Seers (2403791)" userId="S::2403791@student.uwtsd.ac.uk::6d790550-e6af-470b-b197-e22e74f8eeb2" providerId="AD" clId="Web-{DAF6399C-C603-5DDB-0074-B532B7FEBEBB}" dt="2026-05-06T13:52:42.331" v="109" actId="20577"/>
          <ac:spMkLst>
            <pc:docMk/>
            <pc:sldMk cId="2358951360" sldId="263"/>
            <ac:spMk id="2" creationId="{1C341209-306D-C515-3300-C1D617672C7F}"/>
          </ac:spMkLst>
        </pc:spChg>
      </pc:sldChg>
      <pc:sldChg chg="modSp new">
        <pc:chgData name="Lucas Seers (2403791)" userId="S::2403791@student.uwtsd.ac.uk::6d790550-e6af-470b-b197-e22e74f8eeb2" providerId="AD" clId="Web-{DAF6399C-C603-5DDB-0074-B532B7FEBEBB}" dt="2026-05-06T13:53:08.942" v="141" actId="20577"/>
        <pc:sldMkLst>
          <pc:docMk/>
          <pc:sldMk cId="3320272203" sldId="264"/>
        </pc:sldMkLst>
        <pc:spChg chg="mod">
          <ac:chgData name="Lucas Seers (2403791)" userId="S::2403791@student.uwtsd.ac.uk::6d790550-e6af-470b-b197-e22e74f8eeb2" providerId="AD" clId="Web-{DAF6399C-C603-5DDB-0074-B532B7FEBEBB}" dt="2026-05-06T13:53:08.942" v="141" actId="20577"/>
          <ac:spMkLst>
            <pc:docMk/>
            <pc:sldMk cId="3320272203" sldId="264"/>
            <ac:spMk id="2" creationId="{33EE11B4-9815-B3A5-BCF9-74C76C76F7A3}"/>
          </ac:spMkLst>
        </pc:spChg>
      </pc:sldChg>
      <pc:sldChg chg="modSp new">
        <pc:chgData name="Lucas Seers (2403791)" userId="S::2403791@student.uwtsd.ac.uk::6d790550-e6af-470b-b197-e22e74f8eeb2" providerId="AD" clId="Web-{DAF6399C-C603-5DDB-0074-B532B7FEBEBB}" dt="2026-05-06T13:53:37.647" v="164" actId="20577"/>
        <pc:sldMkLst>
          <pc:docMk/>
          <pc:sldMk cId="785980771" sldId="265"/>
        </pc:sldMkLst>
        <pc:spChg chg="mod">
          <ac:chgData name="Lucas Seers (2403791)" userId="S::2403791@student.uwtsd.ac.uk::6d790550-e6af-470b-b197-e22e74f8eeb2" providerId="AD" clId="Web-{DAF6399C-C603-5DDB-0074-B532B7FEBEBB}" dt="2026-05-06T13:53:37.647" v="164" actId="20577"/>
          <ac:spMkLst>
            <pc:docMk/>
            <pc:sldMk cId="785980771" sldId="265"/>
            <ac:spMk id="2" creationId="{559CEB0F-DC56-CB6A-980A-35D320A70AD1}"/>
          </ac:spMkLst>
        </pc:spChg>
      </pc:sldChg>
      <pc:sldChg chg="modSp new">
        <pc:chgData name="Lucas Seers (2403791)" userId="S::2403791@student.uwtsd.ac.uk::6d790550-e6af-470b-b197-e22e74f8eeb2" providerId="AD" clId="Web-{DAF6399C-C603-5DDB-0074-B532B7FEBEBB}" dt="2026-05-06T13:53:49.913" v="176" actId="20577"/>
        <pc:sldMkLst>
          <pc:docMk/>
          <pc:sldMk cId="102379917" sldId="266"/>
        </pc:sldMkLst>
        <pc:spChg chg="mod">
          <ac:chgData name="Lucas Seers (2403791)" userId="S::2403791@student.uwtsd.ac.uk::6d790550-e6af-470b-b197-e22e74f8eeb2" providerId="AD" clId="Web-{DAF6399C-C603-5DDB-0074-B532B7FEBEBB}" dt="2026-05-06T13:53:49.913" v="176" actId="20577"/>
          <ac:spMkLst>
            <pc:docMk/>
            <pc:sldMk cId="102379917" sldId="266"/>
            <ac:spMk id="2" creationId="{1459C86A-83E4-456D-0951-5C47B16E6BB8}"/>
          </ac:spMkLst>
        </pc:spChg>
      </pc:sldChg>
      <pc:sldChg chg="modSp new">
        <pc:chgData name="Lucas Seers (2403791)" userId="S::2403791@student.uwtsd.ac.uk::6d790550-e6af-470b-b197-e22e74f8eeb2" providerId="AD" clId="Web-{DAF6399C-C603-5DDB-0074-B532B7FEBEBB}" dt="2026-05-06T13:54:13.071" v="193" actId="20577"/>
        <pc:sldMkLst>
          <pc:docMk/>
          <pc:sldMk cId="1841302752" sldId="267"/>
        </pc:sldMkLst>
        <pc:spChg chg="mod">
          <ac:chgData name="Lucas Seers (2403791)" userId="S::2403791@student.uwtsd.ac.uk::6d790550-e6af-470b-b197-e22e74f8eeb2" providerId="AD" clId="Web-{DAF6399C-C603-5DDB-0074-B532B7FEBEBB}" dt="2026-05-06T13:54:13.071" v="193" actId="20577"/>
          <ac:spMkLst>
            <pc:docMk/>
            <pc:sldMk cId="1841302752" sldId="267"/>
            <ac:spMk id="2" creationId="{7AA3F0B8-5177-881B-0869-517AA80D3D44}"/>
          </ac:spMkLst>
        </pc:spChg>
      </pc:sldChg>
      <pc:sldChg chg="modSp new">
        <pc:chgData name="Lucas Seers (2403791)" userId="S::2403791@student.uwtsd.ac.uk::6d790550-e6af-470b-b197-e22e74f8eeb2" providerId="AD" clId="Web-{DAF6399C-C603-5DDB-0074-B532B7FEBEBB}" dt="2026-05-06T13:54:19.400" v="200" actId="20577"/>
        <pc:sldMkLst>
          <pc:docMk/>
          <pc:sldMk cId="2141196164" sldId="268"/>
        </pc:sldMkLst>
        <pc:spChg chg="mod">
          <ac:chgData name="Lucas Seers (2403791)" userId="S::2403791@student.uwtsd.ac.uk::6d790550-e6af-470b-b197-e22e74f8eeb2" providerId="AD" clId="Web-{DAF6399C-C603-5DDB-0074-B532B7FEBEBB}" dt="2026-05-06T13:54:19.400" v="200" actId="20577"/>
          <ac:spMkLst>
            <pc:docMk/>
            <pc:sldMk cId="2141196164" sldId="268"/>
            <ac:spMk id="2" creationId="{1063D2D8-4F77-0995-65BA-3F7D196C5728}"/>
          </ac:spMkLst>
        </pc:spChg>
      </pc:sldChg>
    </pc:docChg>
  </pc:docChgLst>
  <pc:docChgLst>
    <pc:chgData name="Lucas Seers (2403791)" userId="S::2403791@student.uwtsd.ac.uk::6d790550-e6af-470b-b197-e22e74f8eeb2" providerId="AD" clId="Web-{9BDABEF0-E6BF-9D4F-6C6B-E636E3BE41DF}"/>
    <pc:docChg chg="modSld">
      <pc:chgData name="Lucas Seers (2403791)" userId="S::2403791@student.uwtsd.ac.uk::6d790550-e6af-470b-b197-e22e74f8eeb2" providerId="AD" clId="Web-{9BDABEF0-E6BF-9D4F-6C6B-E636E3BE41DF}" dt="2026-05-08T07:05:11.588" v="219" actId="20577"/>
      <pc:docMkLst>
        <pc:docMk/>
      </pc:docMkLst>
      <pc:sldChg chg="modSp">
        <pc:chgData name="Lucas Seers (2403791)" userId="S::2403791@student.uwtsd.ac.uk::6d790550-e6af-470b-b197-e22e74f8eeb2" providerId="AD" clId="Web-{9BDABEF0-E6BF-9D4F-6C6B-E636E3BE41DF}" dt="2026-05-08T06:59:52.093" v="108" actId="20577"/>
        <pc:sldMkLst>
          <pc:docMk/>
          <pc:sldMk cId="3975241025" sldId="257"/>
        </pc:sldMkLst>
        <pc:spChg chg="mod">
          <ac:chgData name="Lucas Seers (2403791)" userId="S::2403791@student.uwtsd.ac.uk::6d790550-e6af-470b-b197-e22e74f8eeb2" providerId="AD" clId="Web-{9BDABEF0-E6BF-9D4F-6C6B-E636E3BE41DF}" dt="2026-05-08T06:59:52.093" v="108" actId="20577"/>
          <ac:spMkLst>
            <pc:docMk/>
            <pc:sldMk cId="3975241025" sldId="257"/>
            <ac:spMk id="3" creationId="{056F97D9-0200-8826-1AA1-9670292E048B}"/>
          </ac:spMkLst>
        </pc:spChg>
      </pc:sldChg>
      <pc:sldChg chg="modSp">
        <pc:chgData name="Lucas Seers (2403791)" userId="S::2403791@student.uwtsd.ac.uk::6d790550-e6af-470b-b197-e22e74f8eeb2" providerId="AD" clId="Web-{9BDABEF0-E6BF-9D4F-6C6B-E636E3BE41DF}" dt="2026-05-08T07:01:06.642" v="114" actId="20577"/>
        <pc:sldMkLst>
          <pc:docMk/>
          <pc:sldMk cId="3802450801" sldId="258"/>
        </pc:sldMkLst>
        <pc:spChg chg="mod">
          <ac:chgData name="Lucas Seers (2403791)" userId="S::2403791@student.uwtsd.ac.uk::6d790550-e6af-470b-b197-e22e74f8eeb2" providerId="AD" clId="Web-{9BDABEF0-E6BF-9D4F-6C6B-E636E3BE41DF}" dt="2026-05-08T07:01:06.642" v="114" actId="20577"/>
          <ac:spMkLst>
            <pc:docMk/>
            <pc:sldMk cId="3802450801" sldId="258"/>
            <ac:spMk id="3" creationId="{06D890B7-8D51-8BA7-084B-EF0030E43358}"/>
          </ac:spMkLst>
        </pc:spChg>
      </pc:sldChg>
      <pc:sldChg chg="modSp">
        <pc:chgData name="Lucas Seers (2403791)" userId="S::2403791@student.uwtsd.ac.uk::6d790550-e6af-470b-b197-e22e74f8eeb2" providerId="AD" clId="Web-{9BDABEF0-E6BF-9D4F-6C6B-E636E3BE41DF}" dt="2026-05-08T07:05:11.588" v="219" actId="20577"/>
        <pc:sldMkLst>
          <pc:docMk/>
          <pc:sldMk cId="3331798163" sldId="259"/>
        </pc:sldMkLst>
        <pc:spChg chg="mod">
          <ac:chgData name="Lucas Seers (2403791)" userId="S::2403791@student.uwtsd.ac.uk::6d790550-e6af-470b-b197-e22e74f8eeb2" providerId="AD" clId="Web-{9BDABEF0-E6BF-9D4F-6C6B-E636E3BE41DF}" dt="2026-05-08T07:05:11.588" v="219" actId="20577"/>
          <ac:spMkLst>
            <pc:docMk/>
            <pc:sldMk cId="3331798163" sldId="259"/>
            <ac:spMk id="3" creationId="{513F9965-9438-4C34-B460-54ADAB6F531D}"/>
          </ac:spMkLst>
        </pc:spChg>
      </pc:sldChg>
    </pc:docChg>
  </pc:docChgLst>
  <pc:docChgLst>
    <pc:chgData name="Lucas Seers (2403791)" userId="S::2403791@student.uwtsd.ac.uk::6d790550-e6af-470b-b197-e22e74f8eeb2" providerId="AD" clId="Web-{A86FE1CC-FD32-4452-2B52-CC7BE2DA59F0}"/>
    <pc:docChg chg="mod addSld modSld addMainMaster delMainMaster">
      <pc:chgData name="Lucas Seers (2403791)" userId="S::2403791@student.uwtsd.ac.uk::6d790550-e6af-470b-b197-e22e74f8eeb2" providerId="AD" clId="Web-{A86FE1CC-FD32-4452-2B52-CC7BE2DA59F0}" dt="2026-05-05T15:38:20.827" v="38"/>
      <pc:docMkLst>
        <pc:docMk/>
      </pc:docMkLst>
      <pc:sldChg chg="modSp mod modClrScheme chgLayout">
        <pc:chgData name="Lucas Seers (2403791)" userId="S::2403791@student.uwtsd.ac.uk::6d790550-e6af-470b-b197-e22e74f8eeb2" providerId="AD" clId="Web-{A86FE1CC-FD32-4452-2B52-CC7BE2DA59F0}" dt="2026-05-05T15:38:08.546" v="37"/>
        <pc:sldMkLst>
          <pc:docMk/>
          <pc:sldMk cId="109857222" sldId="256"/>
        </pc:sldMkLst>
        <pc:spChg chg="mod ord">
          <ac:chgData name="Lucas Seers (2403791)" userId="S::2403791@student.uwtsd.ac.uk::6d790550-e6af-470b-b197-e22e74f8eeb2" providerId="AD" clId="Web-{A86FE1CC-FD32-4452-2B52-CC7BE2DA59F0}" dt="2026-05-05T15:38:08.546" v="3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Lucas Seers (2403791)" userId="S::2403791@student.uwtsd.ac.uk::6d790550-e6af-470b-b197-e22e74f8eeb2" providerId="AD" clId="Web-{A86FE1CC-FD32-4452-2B52-CC7BE2DA59F0}" dt="2026-05-05T15:38:08.546" v="37"/>
          <ac:spMkLst>
            <pc:docMk/>
            <pc:sldMk cId="109857222" sldId="256"/>
            <ac:spMk id="3" creationId="{00000000-0000-0000-0000-000000000000}"/>
          </ac:spMkLst>
        </pc:spChg>
      </pc:sldChg>
      <pc:sldChg chg="new">
        <pc:chgData name="Lucas Seers (2403791)" userId="S::2403791@student.uwtsd.ac.uk::6d790550-e6af-470b-b197-e22e74f8eeb2" providerId="AD" clId="Web-{A86FE1CC-FD32-4452-2B52-CC7BE2DA59F0}" dt="2026-05-05T15:38:20.827" v="38"/>
        <pc:sldMkLst>
          <pc:docMk/>
          <pc:sldMk cId="3975241025" sldId="257"/>
        </pc:sldMkLst>
      </pc:sldChg>
      <pc:sldMasterChg chg="add addSldLayout modSldLayout">
        <pc:chgData name="Lucas Seers (2403791)" userId="S::2403791@student.uwtsd.ac.uk::6d790550-e6af-470b-b197-e22e74f8eeb2" providerId="AD" clId="Web-{A86FE1CC-FD32-4452-2B52-CC7BE2DA59F0}" dt="2026-05-05T15:38:08.546" v="37"/>
        <pc:sldMasterMkLst>
          <pc:docMk/>
          <pc:sldMasterMk cId="3071622591" sldId="2147483689"/>
        </pc:sldMasterMkLst>
        <pc:sldLayoutChg chg="add mod replId">
          <pc:chgData name="Lucas Seers (2403791)" userId="S::2403791@student.uwtsd.ac.uk::6d790550-e6af-470b-b197-e22e74f8eeb2" providerId="AD" clId="Web-{A86FE1CC-FD32-4452-2B52-CC7BE2DA59F0}" dt="2026-05-05T15:38:08.546" v="37"/>
          <pc:sldLayoutMkLst>
            <pc:docMk/>
            <pc:sldMasterMk cId="3071622591" sldId="2147483689"/>
            <pc:sldLayoutMk cId="2792344014" sldId="2147483690"/>
          </pc:sldLayoutMkLst>
        </pc:sldLayoutChg>
        <pc:sldLayoutChg chg="add mod replId">
          <pc:chgData name="Lucas Seers (2403791)" userId="S::2403791@student.uwtsd.ac.uk::6d790550-e6af-470b-b197-e22e74f8eeb2" providerId="AD" clId="Web-{A86FE1CC-FD32-4452-2B52-CC7BE2DA59F0}" dt="2026-05-05T15:38:08.546" v="37"/>
          <pc:sldLayoutMkLst>
            <pc:docMk/>
            <pc:sldMasterMk cId="3071622591" sldId="2147483689"/>
            <pc:sldLayoutMk cId="1253277523" sldId="2147483691"/>
          </pc:sldLayoutMkLst>
        </pc:sldLayoutChg>
        <pc:sldLayoutChg chg="add mod replId">
          <pc:chgData name="Lucas Seers (2403791)" userId="S::2403791@student.uwtsd.ac.uk::6d790550-e6af-470b-b197-e22e74f8eeb2" providerId="AD" clId="Web-{A86FE1CC-FD32-4452-2B52-CC7BE2DA59F0}" dt="2026-05-05T15:38:08.546" v="37"/>
          <pc:sldLayoutMkLst>
            <pc:docMk/>
            <pc:sldMasterMk cId="3071622591" sldId="2147483689"/>
            <pc:sldLayoutMk cId="1343931841" sldId="2147483692"/>
          </pc:sldLayoutMkLst>
        </pc:sldLayoutChg>
        <pc:sldLayoutChg chg="add mod replId">
          <pc:chgData name="Lucas Seers (2403791)" userId="S::2403791@student.uwtsd.ac.uk::6d790550-e6af-470b-b197-e22e74f8eeb2" providerId="AD" clId="Web-{A86FE1CC-FD32-4452-2B52-CC7BE2DA59F0}" dt="2026-05-05T15:38:08.546" v="37"/>
          <pc:sldLayoutMkLst>
            <pc:docMk/>
            <pc:sldMasterMk cId="3071622591" sldId="2147483689"/>
            <pc:sldLayoutMk cId="2097472206" sldId="2147483693"/>
          </pc:sldLayoutMkLst>
        </pc:sldLayoutChg>
        <pc:sldLayoutChg chg="add mod replId">
          <pc:chgData name="Lucas Seers (2403791)" userId="S::2403791@student.uwtsd.ac.uk::6d790550-e6af-470b-b197-e22e74f8eeb2" providerId="AD" clId="Web-{A86FE1CC-FD32-4452-2B52-CC7BE2DA59F0}" dt="2026-05-05T15:38:08.546" v="37"/>
          <pc:sldLayoutMkLst>
            <pc:docMk/>
            <pc:sldMasterMk cId="3071622591" sldId="2147483689"/>
            <pc:sldLayoutMk cId="1866106088" sldId="2147483694"/>
          </pc:sldLayoutMkLst>
        </pc:sldLayoutChg>
        <pc:sldLayoutChg chg="add mod replId">
          <pc:chgData name="Lucas Seers (2403791)" userId="S::2403791@student.uwtsd.ac.uk::6d790550-e6af-470b-b197-e22e74f8eeb2" providerId="AD" clId="Web-{A86FE1CC-FD32-4452-2B52-CC7BE2DA59F0}" dt="2026-05-05T15:38:08.546" v="37"/>
          <pc:sldLayoutMkLst>
            <pc:docMk/>
            <pc:sldMasterMk cId="3071622591" sldId="2147483689"/>
            <pc:sldLayoutMk cId="1443054002" sldId="2147483695"/>
          </pc:sldLayoutMkLst>
        </pc:sldLayoutChg>
        <pc:sldLayoutChg chg="add mod replId">
          <pc:chgData name="Lucas Seers (2403791)" userId="S::2403791@student.uwtsd.ac.uk::6d790550-e6af-470b-b197-e22e74f8eeb2" providerId="AD" clId="Web-{A86FE1CC-FD32-4452-2B52-CC7BE2DA59F0}" dt="2026-05-05T15:38:08.546" v="37"/>
          <pc:sldLayoutMkLst>
            <pc:docMk/>
            <pc:sldMasterMk cId="3071622591" sldId="2147483689"/>
            <pc:sldLayoutMk cId="2889039909" sldId="2147483696"/>
          </pc:sldLayoutMkLst>
        </pc:sldLayoutChg>
        <pc:sldLayoutChg chg="add mod replId">
          <pc:chgData name="Lucas Seers (2403791)" userId="S::2403791@student.uwtsd.ac.uk::6d790550-e6af-470b-b197-e22e74f8eeb2" providerId="AD" clId="Web-{A86FE1CC-FD32-4452-2B52-CC7BE2DA59F0}" dt="2026-05-05T15:38:08.546" v="37"/>
          <pc:sldLayoutMkLst>
            <pc:docMk/>
            <pc:sldMasterMk cId="3071622591" sldId="2147483689"/>
            <pc:sldLayoutMk cId="2874669973" sldId="2147483697"/>
          </pc:sldLayoutMkLst>
        </pc:sldLayoutChg>
        <pc:sldLayoutChg chg="add mod replId">
          <pc:chgData name="Lucas Seers (2403791)" userId="S::2403791@student.uwtsd.ac.uk::6d790550-e6af-470b-b197-e22e74f8eeb2" providerId="AD" clId="Web-{A86FE1CC-FD32-4452-2B52-CC7BE2DA59F0}" dt="2026-05-05T15:38:08.546" v="37"/>
          <pc:sldLayoutMkLst>
            <pc:docMk/>
            <pc:sldMasterMk cId="3071622591" sldId="2147483689"/>
            <pc:sldLayoutMk cId="9858083" sldId="2147483698"/>
          </pc:sldLayoutMkLst>
        </pc:sldLayoutChg>
        <pc:sldLayoutChg chg="add mod replId">
          <pc:chgData name="Lucas Seers (2403791)" userId="S::2403791@student.uwtsd.ac.uk::6d790550-e6af-470b-b197-e22e74f8eeb2" providerId="AD" clId="Web-{A86FE1CC-FD32-4452-2B52-CC7BE2DA59F0}" dt="2026-05-05T15:38:08.546" v="37"/>
          <pc:sldLayoutMkLst>
            <pc:docMk/>
            <pc:sldMasterMk cId="3071622591" sldId="2147483689"/>
            <pc:sldLayoutMk cId="1119934148" sldId="2147483699"/>
          </pc:sldLayoutMkLst>
        </pc:sldLayoutChg>
        <pc:sldLayoutChg chg="add mod replId">
          <pc:chgData name="Lucas Seers (2403791)" userId="S::2403791@student.uwtsd.ac.uk::6d790550-e6af-470b-b197-e22e74f8eeb2" providerId="AD" clId="Web-{A86FE1CC-FD32-4452-2B52-CC7BE2DA59F0}" dt="2026-05-05T15:38:08.546" v="37"/>
          <pc:sldLayoutMkLst>
            <pc:docMk/>
            <pc:sldMasterMk cId="3071622591" sldId="2147483689"/>
            <pc:sldLayoutMk cId="1460538670" sldId="2147483700"/>
          </pc:sldLayoutMkLst>
        </pc:sldLayoutChg>
        <pc:sldLayoutChg chg="add mod replId">
          <pc:chgData name="Lucas Seers (2403791)" userId="S::2403791@student.uwtsd.ac.uk::6d790550-e6af-470b-b197-e22e74f8eeb2" providerId="AD" clId="Web-{A86FE1CC-FD32-4452-2B52-CC7BE2DA59F0}" dt="2026-05-05T15:38:08.546" v="37"/>
          <pc:sldLayoutMkLst>
            <pc:docMk/>
            <pc:sldMasterMk cId="3071622591" sldId="2147483689"/>
            <pc:sldLayoutMk cId="3091411222" sldId="2147483701"/>
          </pc:sldLayoutMkLst>
        </pc:sldLayoutChg>
        <pc:sldLayoutChg chg="add mod replId">
          <pc:chgData name="Lucas Seers (2403791)" userId="S::2403791@student.uwtsd.ac.uk::6d790550-e6af-470b-b197-e22e74f8eeb2" providerId="AD" clId="Web-{A86FE1CC-FD32-4452-2B52-CC7BE2DA59F0}" dt="2026-05-05T15:38:08.546" v="37"/>
          <pc:sldLayoutMkLst>
            <pc:docMk/>
            <pc:sldMasterMk cId="3071622591" sldId="2147483689"/>
            <pc:sldLayoutMk cId="783387523" sldId="2147483702"/>
          </pc:sldLayoutMkLst>
        </pc:sldLayoutChg>
        <pc:sldLayoutChg chg="add mod replId">
          <pc:chgData name="Lucas Seers (2403791)" userId="S::2403791@student.uwtsd.ac.uk::6d790550-e6af-470b-b197-e22e74f8eeb2" providerId="AD" clId="Web-{A86FE1CC-FD32-4452-2B52-CC7BE2DA59F0}" dt="2026-05-05T15:38:08.546" v="37"/>
          <pc:sldLayoutMkLst>
            <pc:docMk/>
            <pc:sldMasterMk cId="3071622591" sldId="2147483689"/>
            <pc:sldLayoutMk cId="3270985533" sldId="2147483703"/>
          </pc:sldLayoutMkLst>
        </pc:sldLayoutChg>
        <pc:sldLayoutChg chg="add mod replId">
          <pc:chgData name="Lucas Seers (2403791)" userId="S::2403791@student.uwtsd.ac.uk::6d790550-e6af-470b-b197-e22e74f8eeb2" providerId="AD" clId="Web-{A86FE1CC-FD32-4452-2B52-CC7BE2DA59F0}" dt="2026-05-05T15:38:08.546" v="37"/>
          <pc:sldLayoutMkLst>
            <pc:docMk/>
            <pc:sldMasterMk cId="3071622591" sldId="2147483689"/>
            <pc:sldLayoutMk cId="3047359766" sldId="2147483704"/>
          </pc:sldLayoutMkLst>
        </pc:sldLayoutChg>
        <pc:sldLayoutChg chg="add mod replId">
          <pc:chgData name="Lucas Seers (2403791)" userId="S::2403791@student.uwtsd.ac.uk::6d790550-e6af-470b-b197-e22e74f8eeb2" providerId="AD" clId="Web-{A86FE1CC-FD32-4452-2B52-CC7BE2DA59F0}" dt="2026-05-05T15:38:08.546" v="37"/>
          <pc:sldLayoutMkLst>
            <pc:docMk/>
            <pc:sldMasterMk cId="3071622591" sldId="2147483689"/>
            <pc:sldLayoutMk cId="2516518407" sldId="2147483705"/>
          </pc:sldLayoutMkLst>
        </pc:sldLayoutChg>
      </pc:sldMasterChg>
    </pc:docChg>
  </pc:docChgLst>
  <pc:docChgLst>
    <pc:chgData name="Lucas Seers (2403791)" userId="S::2403791@student.uwtsd.ac.uk::6d790550-e6af-470b-b197-e22e74f8eeb2" providerId="AD" clId="Web-{F82A68EF-6CB2-DF0F-090C-9A779B38CA39}"/>
    <pc:docChg chg="addSld delSld modSld modMainMaster">
      <pc:chgData name="Lucas Seers (2403791)" userId="S::2403791@student.uwtsd.ac.uk::6d790550-e6af-470b-b197-e22e74f8eeb2" providerId="AD" clId="Web-{F82A68EF-6CB2-DF0F-090C-9A779B38CA39}" dt="2026-05-08T11:50:19.215" v="1082" actId="20577"/>
      <pc:docMkLst>
        <pc:docMk/>
      </pc:docMkLst>
      <pc:sldChg chg="modTransition">
        <pc:chgData name="Lucas Seers (2403791)" userId="S::2403791@student.uwtsd.ac.uk::6d790550-e6af-470b-b197-e22e74f8eeb2" providerId="AD" clId="Web-{F82A68EF-6CB2-DF0F-090C-9A779B38CA39}" dt="2026-05-08T11:24:36.929" v="711"/>
        <pc:sldMkLst>
          <pc:docMk/>
          <pc:sldMk cId="109857222" sldId="256"/>
        </pc:sldMkLst>
      </pc:sldChg>
      <pc:sldChg chg="modTransition">
        <pc:chgData name="Lucas Seers (2403791)" userId="S::2403791@student.uwtsd.ac.uk::6d790550-e6af-470b-b197-e22e74f8eeb2" providerId="AD" clId="Web-{F82A68EF-6CB2-DF0F-090C-9A779B38CA39}" dt="2026-05-08T11:24:36.929" v="711"/>
        <pc:sldMkLst>
          <pc:docMk/>
          <pc:sldMk cId="3975241025" sldId="257"/>
        </pc:sldMkLst>
      </pc:sldChg>
      <pc:sldChg chg="modTransition">
        <pc:chgData name="Lucas Seers (2403791)" userId="S::2403791@student.uwtsd.ac.uk::6d790550-e6af-470b-b197-e22e74f8eeb2" providerId="AD" clId="Web-{F82A68EF-6CB2-DF0F-090C-9A779B38CA39}" dt="2026-05-08T11:24:36.929" v="711"/>
        <pc:sldMkLst>
          <pc:docMk/>
          <pc:sldMk cId="3802450801" sldId="258"/>
        </pc:sldMkLst>
      </pc:sldChg>
      <pc:sldChg chg="modSp modTransition">
        <pc:chgData name="Lucas Seers (2403791)" userId="S::2403791@student.uwtsd.ac.uk::6d790550-e6af-470b-b197-e22e74f8eeb2" providerId="AD" clId="Web-{F82A68EF-6CB2-DF0F-090C-9A779B38CA39}" dt="2026-05-08T11:24:36.929" v="711"/>
        <pc:sldMkLst>
          <pc:docMk/>
          <pc:sldMk cId="3331798163" sldId="259"/>
        </pc:sldMkLst>
        <pc:spChg chg="mod">
          <ac:chgData name="Lucas Seers (2403791)" userId="S::2403791@student.uwtsd.ac.uk::6d790550-e6af-470b-b197-e22e74f8eeb2" providerId="AD" clId="Web-{F82A68EF-6CB2-DF0F-090C-9A779B38CA39}" dt="2026-05-08T11:18:43.979" v="584" actId="20577"/>
          <ac:spMkLst>
            <pc:docMk/>
            <pc:sldMk cId="3331798163" sldId="259"/>
            <ac:spMk id="2" creationId="{243811E9-2022-82E1-E0BE-2A254E58F72E}"/>
          </ac:spMkLst>
        </pc:spChg>
        <pc:spChg chg="mod">
          <ac:chgData name="Lucas Seers (2403791)" userId="S::2403791@student.uwtsd.ac.uk::6d790550-e6af-470b-b197-e22e74f8eeb2" providerId="AD" clId="Web-{F82A68EF-6CB2-DF0F-090C-9A779B38CA39}" dt="2026-05-08T11:20:17.592" v="615" actId="20577"/>
          <ac:spMkLst>
            <pc:docMk/>
            <pc:sldMk cId="3331798163" sldId="259"/>
            <ac:spMk id="3" creationId="{513F9965-9438-4C34-B460-54ADAB6F531D}"/>
          </ac:spMkLst>
        </pc:spChg>
      </pc:sldChg>
      <pc:sldChg chg="modSp add del">
        <pc:chgData name="Lucas Seers (2403791)" userId="S::2403791@student.uwtsd.ac.uk::6d790550-e6af-470b-b197-e22e74f8eeb2" providerId="AD" clId="Web-{F82A68EF-6CB2-DF0F-090C-9A779B38CA39}" dt="2026-05-08T11:19:26.340" v="592"/>
        <pc:sldMkLst>
          <pc:docMk/>
          <pc:sldMk cId="2716121969" sldId="260"/>
        </pc:sldMkLst>
        <pc:spChg chg="mod">
          <ac:chgData name="Lucas Seers (2403791)" userId="S::2403791@student.uwtsd.ac.uk::6d790550-e6af-470b-b197-e22e74f8eeb2" providerId="AD" clId="Web-{F82A68EF-6CB2-DF0F-090C-9A779B38CA39}" dt="2026-05-08T11:19:05.855" v="585" actId="20577"/>
          <ac:spMkLst>
            <pc:docMk/>
            <pc:sldMk cId="2716121969" sldId="260"/>
            <ac:spMk id="3" creationId="{9D90166A-2FDC-2FF3-95E4-D6F2FB61E0E6}"/>
          </ac:spMkLst>
        </pc:spChg>
      </pc:sldChg>
      <pc:sldChg chg="modSp modTransition">
        <pc:chgData name="Lucas Seers (2403791)" userId="S::2403791@student.uwtsd.ac.uk::6d790550-e6af-470b-b197-e22e74f8eeb2" providerId="AD" clId="Web-{F82A68EF-6CB2-DF0F-090C-9A779B38CA39}" dt="2026-05-08T11:24:36.929" v="711"/>
        <pc:sldMkLst>
          <pc:docMk/>
          <pc:sldMk cId="2591515460" sldId="261"/>
        </pc:sldMkLst>
        <pc:spChg chg="mod">
          <ac:chgData name="Lucas Seers (2403791)" userId="S::2403791@student.uwtsd.ac.uk::6d790550-e6af-470b-b197-e22e74f8eeb2" providerId="AD" clId="Web-{F82A68EF-6CB2-DF0F-090C-9A779B38CA39}" dt="2026-05-08T11:03:54.887" v="326" actId="20577"/>
          <ac:spMkLst>
            <pc:docMk/>
            <pc:sldMk cId="2591515460" sldId="261"/>
            <ac:spMk id="3" creationId="{73AD6444-914B-0638-C431-4FDC9F5D0637}"/>
          </ac:spMkLst>
        </pc:spChg>
      </pc:sldChg>
      <pc:sldChg chg="modSp modTransition">
        <pc:chgData name="Lucas Seers (2403791)" userId="S::2403791@student.uwtsd.ac.uk::6d790550-e6af-470b-b197-e22e74f8eeb2" providerId="AD" clId="Web-{F82A68EF-6CB2-DF0F-090C-9A779B38CA39}" dt="2026-05-08T11:24:36.929" v="711"/>
        <pc:sldMkLst>
          <pc:docMk/>
          <pc:sldMk cId="129243102" sldId="262"/>
        </pc:sldMkLst>
        <pc:spChg chg="mod">
          <ac:chgData name="Lucas Seers (2403791)" userId="S::2403791@student.uwtsd.ac.uk::6d790550-e6af-470b-b197-e22e74f8eeb2" providerId="AD" clId="Web-{F82A68EF-6CB2-DF0F-090C-9A779B38CA39}" dt="2026-05-08T11:03:04.745" v="308" actId="20577"/>
          <ac:spMkLst>
            <pc:docMk/>
            <pc:sldMk cId="129243102" sldId="262"/>
            <ac:spMk id="3" creationId="{2A8F415D-29DB-FD1E-FE9C-E2DAAC47AC0E}"/>
          </ac:spMkLst>
        </pc:spChg>
      </pc:sldChg>
      <pc:sldChg chg="modSp modTransition">
        <pc:chgData name="Lucas Seers (2403791)" userId="S::2403791@student.uwtsd.ac.uk::6d790550-e6af-470b-b197-e22e74f8eeb2" providerId="AD" clId="Web-{F82A68EF-6CB2-DF0F-090C-9A779B38CA39}" dt="2026-05-08T11:24:36.929" v="711"/>
        <pc:sldMkLst>
          <pc:docMk/>
          <pc:sldMk cId="2358951360" sldId="263"/>
        </pc:sldMkLst>
        <pc:spChg chg="mod">
          <ac:chgData name="Lucas Seers (2403791)" userId="S::2403791@student.uwtsd.ac.uk::6d790550-e6af-470b-b197-e22e74f8eeb2" providerId="AD" clId="Web-{F82A68EF-6CB2-DF0F-090C-9A779B38CA39}" dt="2026-05-08T10:55:25.385" v="182" actId="1076"/>
          <ac:spMkLst>
            <pc:docMk/>
            <pc:sldMk cId="2358951360" sldId="263"/>
            <ac:spMk id="2" creationId="{1C341209-306D-C515-3300-C1D617672C7F}"/>
          </ac:spMkLst>
        </pc:spChg>
        <pc:spChg chg="mod">
          <ac:chgData name="Lucas Seers (2403791)" userId="S::2403791@student.uwtsd.ac.uk::6d790550-e6af-470b-b197-e22e74f8eeb2" providerId="AD" clId="Web-{F82A68EF-6CB2-DF0F-090C-9A779B38CA39}" dt="2026-05-08T11:02:36.040" v="298" actId="20577"/>
          <ac:spMkLst>
            <pc:docMk/>
            <pc:sldMk cId="2358951360" sldId="263"/>
            <ac:spMk id="3" creationId="{86ECAC2E-454E-C65E-FF38-92D14A4E31B3}"/>
          </ac:spMkLst>
        </pc:spChg>
      </pc:sldChg>
      <pc:sldChg chg="modSp modTransition">
        <pc:chgData name="Lucas Seers (2403791)" userId="S::2403791@student.uwtsd.ac.uk::6d790550-e6af-470b-b197-e22e74f8eeb2" providerId="AD" clId="Web-{F82A68EF-6CB2-DF0F-090C-9A779B38CA39}" dt="2026-05-08T11:24:36.929" v="711"/>
        <pc:sldMkLst>
          <pc:docMk/>
          <pc:sldMk cId="3320272203" sldId="264"/>
        </pc:sldMkLst>
        <pc:spChg chg="mod">
          <ac:chgData name="Lucas Seers (2403791)" userId="S::2403791@student.uwtsd.ac.uk::6d790550-e6af-470b-b197-e22e74f8eeb2" providerId="AD" clId="Web-{F82A68EF-6CB2-DF0F-090C-9A779B38CA39}" dt="2026-05-08T11:03:27.886" v="312" actId="20577"/>
          <ac:spMkLst>
            <pc:docMk/>
            <pc:sldMk cId="3320272203" sldId="264"/>
            <ac:spMk id="3" creationId="{A3BC5A97-D940-0E07-832D-2E8553FA0797}"/>
          </ac:spMkLst>
        </pc:spChg>
      </pc:sldChg>
      <pc:sldChg chg="modSp modTransition">
        <pc:chgData name="Lucas Seers (2403791)" userId="S::2403791@student.uwtsd.ac.uk::6d790550-e6af-470b-b197-e22e74f8eeb2" providerId="AD" clId="Web-{F82A68EF-6CB2-DF0F-090C-9A779B38CA39}" dt="2026-05-08T11:24:36.929" v="711"/>
        <pc:sldMkLst>
          <pc:docMk/>
          <pc:sldMk cId="785980771" sldId="265"/>
        </pc:sldMkLst>
        <pc:spChg chg="mod">
          <ac:chgData name="Lucas Seers (2403791)" userId="S::2403791@student.uwtsd.ac.uk::6d790550-e6af-470b-b197-e22e74f8eeb2" providerId="AD" clId="Web-{F82A68EF-6CB2-DF0F-090C-9A779B38CA39}" dt="2026-05-08T11:08:22.990" v="396" actId="20577"/>
          <ac:spMkLst>
            <pc:docMk/>
            <pc:sldMk cId="785980771" sldId="265"/>
            <ac:spMk id="3" creationId="{BAC81087-862D-2817-32CE-3EB3BAC6D573}"/>
          </ac:spMkLst>
        </pc:spChg>
      </pc:sldChg>
      <pc:sldChg chg="modSp modTransition">
        <pc:chgData name="Lucas Seers (2403791)" userId="S::2403791@student.uwtsd.ac.uk::6d790550-e6af-470b-b197-e22e74f8eeb2" providerId="AD" clId="Web-{F82A68EF-6CB2-DF0F-090C-9A779B38CA39}" dt="2026-05-08T11:24:36.929" v="711"/>
        <pc:sldMkLst>
          <pc:docMk/>
          <pc:sldMk cId="102379917" sldId="266"/>
        </pc:sldMkLst>
        <pc:spChg chg="mod">
          <ac:chgData name="Lucas Seers (2403791)" userId="S::2403791@student.uwtsd.ac.uk::6d790550-e6af-470b-b197-e22e74f8eeb2" providerId="AD" clId="Web-{F82A68EF-6CB2-DF0F-090C-9A779B38CA39}" dt="2026-05-08T11:22:21.659" v="672" actId="20577"/>
          <ac:spMkLst>
            <pc:docMk/>
            <pc:sldMk cId="102379917" sldId="266"/>
            <ac:spMk id="3" creationId="{8468D173-879B-5D61-4AB2-09053D6F535E}"/>
          </ac:spMkLst>
        </pc:spChg>
      </pc:sldChg>
      <pc:sldChg chg="modSp modTransition">
        <pc:chgData name="Lucas Seers (2403791)" userId="S::2403791@student.uwtsd.ac.uk::6d790550-e6af-470b-b197-e22e74f8eeb2" providerId="AD" clId="Web-{F82A68EF-6CB2-DF0F-090C-9A779B38CA39}" dt="2026-05-08T11:50:19.215" v="1082" actId="20577"/>
        <pc:sldMkLst>
          <pc:docMk/>
          <pc:sldMk cId="1841302752" sldId="267"/>
        </pc:sldMkLst>
        <pc:spChg chg="mod">
          <ac:chgData name="Lucas Seers (2403791)" userId="S::2403791@student.uwtsd.ac.uk::6d790550-e6af-470b-b197-e22e74f8eeb2" providerId="AD" clId="Web-{F82A68EF-6CB2-DF0F-090C-9A779B38CA39}" dt="2026-05-08T11:50:19.215" v="1082" actId="20577"/>
          <ac:spMkLst>
            <pc:docMk/>
            <pc:sldMk cId="1841302752" sldId="267"/>
            <ac:spMk id="3" creationId="{F076EC3B-91BC-D462-24FC-517296F29154}"/>
          </ac:spMkLst>
        </pc:spChg>
      </pc:sldChg>
      <pc:sldChg chg="modSp modTransition">
        <pc:chgData name="Lucas Seers (2403791)" userId="S::2403791@student.uwtsd.ac.uk::6d790550-e6af-470b-b197-e22e74f8eeb2" providerId="AD" clId="Web-{F82A68EF-6CB2-DF0F-090C-9A779B38CA39}" dt="2026-05-08T11:31:00.020" v="780" actId="20577"/>
        <pc:sldMkLst>
          <pc:docMk/>
          <pc:sldMk cId="2141196164" sldId="268"/>
        </pc:sldMkLst>
        <pc:spChg chg="mod">
          <ac:chgData name="Lucas Seers (2403791)" userId="S::2403791@student.uwtsd.ac.uk::6d790550-e6af-470b-b197-e22e74f8eeb2" providerId="AD" clId="Web-{F82A68EF-6CB2-DF0F-090C-9A779B38CA39}" dt="2026-05-08T11:28:23.139" v="742" actId="1076"/>
          <ac:spMkLst>
            <pc:docMk/>
            <pc:sldMk cId="2141196164" sldId="268"/>
            <ac:spMk id="2" creationId="{1063D2D8-4F77-0995-65BA-3F7D196C5728}"/>
          </ac:spMkLst>
        </pc:spChg>
        <pc:spChg chg="mod">
          <ac:chgData name="Lucas Seers (2403791)" userId="S::2403791@student.uwtsd.ac.uk::6d790550-e6af-470b-b197-e22e74f8eeb2" providerId="AD" clId="Web-{F82A68EF-6CB2-DF0F-090C-9A779B38CA39}" dt="2026-05-08T11:31:00.020" v="780" actId="20577"/>
          <ac:spMkLst>
            <pc:docMk/>
            <pc:sldMk cId="2141196164" sldId="268"/>
            <ac:spMk id="3" creationId="{DFD1440F-B2C0-BAD6-2BDB-39A97EB6051D}"/>
          </ac:spMkLst>
        </pc:spChg>
      </pc:sldChg>
      <pc:sldMasterChg chg="modTransition modSldLayout">
        <pc:chgData name="Lucas Seers (2403791)" userId="S::2403791@student.uwtsd.ac.uk::6d790550-e6af-470b-b197-e22e74f8eeb2" providerId="AD" clId="Web-{F82A68EF-6CB2-DF0F-090C-9A779B38CA39}" dt="2026-05-08T11:24:36.929" v="711"/>
        <pc:sldMasterMkLst>
          <pc:docMk/>
          <pc:sldMasterMk cId="3071622591" sldId="2147483689"/>
        </pc:sldMasterMkLst>
        <pc:sldLayoutChg chg="modTransition">
          <pc:chgData name="Lucas Seers (2403791)" userId="S::2403791@student.uwtsd.ac.uk::6d790550-e6af-470b-b197-e22e74f8eeb2" providerId="AD" clId="Web-{F82A68EF-6CB2-DF0F-090C-9A779B38CA39}" dt="2026-05-08T11:24:36.929" v="711"/>
          <pc:sldLayoutMkLst>
            <pc:docMk/>
            <pc:sldMasterMk cId="3071622591" sldId="2147483689"/>
            <pc:sldLayoutMk cId="2792344014" sldId="2147483690"/>
          </pc:sldLayoutMkLst>
        </pc:sldLayoutChg>
        <pc:sldLayoutChg chg="modTransition">
          <pc:chgData name="Lucas Seers (2403791)" userId="S::2403791@student.uwtsd.ac.uk::6d790550-e6af-470b-b197-e22e74f8eeb2" providerId="AD" clId="Web-{F82A68EF-6CB2-DF0F-090C-9A779B38CA39}" dt="2026-05-08T11:24:36.929" v="711"/>
          <pc:sldLayoutMkLst>
            <pc:docMk/>
            <pc:sldMasterMk cId="3071622591" sldId="2147483689"/>
            <pc:sldLayoutMk cId="1253277523" sldId="2147483691"/>
          </pc:sldLayoutMkLst>
        </pc:sldLayoutChg>
        <pc:sldLayoutChg chg="modTransition">
          <pc:chgData name="Lucas Seers (2403791)" userId="S::2403791@student.uwtsd.ac.uk::6d790550-e6af-470b-b197-e22e74f8eeb2" providerId="AD" clId="Web-{F82A68EF-6CB2-DF0F-090C-9A779B38CA39}" dt="2026-05-08T11:24:36.929" v="711"/>
          <pc:sldLayoutMkLst>
            <pc:docMk/>
            <pc:sldMasterMk cId="3071622591" sldId="2147483689"/>
            <pc:sldLayoutMk cId="1343931841" sldId="2147483692"/>
          </pc:sldLayoutMkLst>
        </pc:sldLayoutChg>
        <pc:sldLayoutChg chg="modTransition">
          <pc:chgData name="Lucas Seers (2403791)" userId="S::2403791@student.uwtsd.ac.uk::6d790550-e6af-470b-b197-e22e74f8eeb2" providerId="AD" clId="Web-{F82A68EF-6CB2-DF0F-090C-9A779B38CA39}" dt="2026-05-08T11:24:36.929" v="711"/>
          <pc:sldLayoutMkLst>
            <pc:docMk/>
            <pc:sldMasterMk cId="3071622591" sldId="2147483689"/>
            <pc:sldLayoutMk cId="2097472206" sldId="2147483693"/>
          </pc:sldLayoutMkLst>
        </pc:sldLayoutChg>
        <pc:sldLayoutChg chg="modTransition">
          <pc:chgData name="Lucas Seers (2403791)" userId="S::2403791@student.uwtsd.ac.uk::6d790550-e6af-470b-b197-e22e74f8eeb2" providerId="AD" clId="Web-{F82A68EF-6CB2-DF0F-090C-9A779B38CA39}" dt="2026-05-08T11:24:36.929" v="711"/>
          <pc:sldLayoutMkLst>
            <pc:docMk/>
            <pc:sldMasterMk cId="3071622591" sldId="2147483689"/>
            <pc:sldLayoutMk cId="1866106088" sldId="2147483694"/>
          </pc:sldLayoutMkLst>
        </pc:sldLayoutChg>
        <pc:sldLayoutChg chg="modTransition">
          <pc:chgData name="Lucas Seers (2403791)" userId="S::2403791@student.uwtsd.ac.uk::6d790550-e6af-470b-b197-e22e74f8eeb2" providerId="AD" clId="Web-{F82A68EF-6CB2-DF0F-090C-9A779B38CA39}" dt="2026-05-08T11:24:36.929" v="711"/>
          <pc:sldLayoutMkLst>
            <pc:docMk/>
            <pc:sldMasterMk cId="3071622591" sldId="2147483689"/>
            <pc:sldLayoutMk cId="1443054002" sldId="2147483695"/>
          </pc:sldLayoutMkLst>
        </pc:sldLayoutChg>
        <pc:sldLayoutChg chg="modTransition">
          <pc:chgData name="Lucas Seers (2403791)" userId="S::2403791@student.uwtsd.ac.uk::6d790550-e6af-470b-b197-e22e74f8eeb2" providerId="AD" clId="Web-{F82A68EF-6CB2-DF0F-090C-9A779B38CA39}" dt="2026-05-08T11:24:36.929" v="711"/>
          <pc:sldLayoutMkLst>
            <pc:docMk/>
            <pc:sldMasterMk cId="3071622591" sldId="2147483689"/>
            <pc:sldLayoutMk cId="2889039909" sldId="2147483696"/>
          </pc:sldLayoutMkLst>
        </pc:sldLayoutChg>
        <pc:sldLayoutChg chg="modTransition">
          <pc:chgData name="Lucas Seers (2403791)" userId="S::2403791@student.uwtsd.ac.uk::6d790550-e6af-470b-b197-e22e74f8eeb2" providerId="AD" clId="Web-{F82A68EF-6CB2-DF0F-090C-9A779B38CA39}" dt="2026-05-08T11:24:36.929" v="711"/>
          <pc:sldLayoutMkLst>
            <pc:docMk/>
            <pc:sldMasterMk cId="3071622591" sldId="2147483689"/>
            <pc:sldLayoutMk cId="2874669973" sldId="2147483697"/>
          </pc:sldLayoutMkLst>
        </pc:sldLayoutChg>
        <pc:sldLayoutChg chg="modTransition">
          <pc:chgData name="Lucas Seers (2403791)" userId="S::2403791@student.uwtsd.ac.uk::6d790550-e6af-470b-b197-e22e74f8eeb2" providerId="AD" clId="Web-{F82A68EF-6CB2-DF0F-090C-9A779B38CA39}" dt="2026-05-08T11:24:36.929" v="711"/>
          <pc:sldLayoutMkLst>
            <pc:docMk/>
            <pc:sldMasterMk cId="3071622591" sldId="2147483689"/>
            <pc:sldLayoutMk cId="9858083" sldId="2147483698"/>
          </pc:sldLayoutMkLst>
        </pc:sldLayoutChg>
        <pc:sldLayoutChg chg="modTransition">
          <pc:chgData name="Lucas Seers (2403791)" userId="S::2403791@student.uwtsd.ac.uk::6d790550-e6af-470b-b197-e22e74f8eeb2" providerId="AD" clId="Web-{F82A68EF-6CB2-DF0F-090C-9A779B38CA39}" dt="2026-05-08T11:24:36.929" v="711"/>
          <pc:sldLayoutMkLst>
            <pc:docMk/>
            <pc:sldMasterMk cId="3071622591" sldId="2147483689"/>
            <pc:sldLayoutMk cId="1119934148" sldId="2147483699"/>
          </pc:sldLayoutMkLst>
        </pc:sldLayoutChg>
        <pc:sldLayoutChg chg="modTransition">
          <pc:chgData name="Lucas Seers (2403791)" userId="S::2403791@student.uwtsd.ac.uk::6d790550-e6af-470b-b197-e22e74f8eeb2" providerId="AD" clId="Web-{F82A68EF-6CB2-DF0F-090C-9A779B38CA39}" dt="2026-05-08T11:24:36.929" v="711"/>
          <pc:sldLayoutMkLst>
            <pc:docMk/>
            <pc:sldMasterMk cId="3071622591" sldId="2147483689"/>
            <pc:sldLayoutMk cId="1460538670" sldId="2147483700"/>
          </pc:sldLayoutMkLst>
        </pc:sldLayoutChg>
        <pc:sldLayoutChg chg="modTransition">
          <pc:chgData name="Lucas Seers (2403791)" userId="S::2403791@student.uwtsd.ac.uk::6d790550-e6af-470b-b197-e22e74f8eeb2" providerId="AD" clId="Web-{F82A68EF-6CB2-DF0F-090C-9A779B38CA39}" dt="2026-05-08T11:24:36.929" v="711"/>
          <pc:sldLayoutMkLst>
            <pc:docMk/>
            <pc:sldMasterMk cId="3071622591" sldId="2147483689"/>
            <pc:sldLayoutMk cId="3091411222" sldId="2147483701"/>
          </pc:sldLayoutMkLst>
        </pc:sldLayoutChg>
        <pc:sldLayoutChg chg="modTransition">
          <pc:chgData name="Lucas Seers (2403791)" userId="S::2403791@student.uwtsd.ac.uk::6d790550-e6af-470b-b197-e22e74f8eeb2" providerId="AD" clId="Web-{F82A68EF-6CB2-DF0F-090C-9A779B38CA39}" dt="2026-05-08T11:24:36.929" v="711"/>
          <pc:sldLayoutMkLst>
            <pc:docMk/>
            <pc:sldMasterMk cId="3071622591" sldId="2147483689"/>
            <pc:sldLayoutMk cId="783387523" sldId="2147483702"/>
          </pc:sldLayoutMkLst>
        </pc:sldLayoutChg>
        <pc:sldLayoutChg chg="modTransition">
          <pc:chgData name="Lucas Seers (2403791)" userId="S::2403791@student.uwtsd.ac.uk::6d790550-e6af-470b-b197-e22e74f8eeb2" providerId="AD" clId="Web-{F82A68EF-6CB2-DF0F-090C-9A779B38CA39}" dt="2026-05-08T11:24:36.929" v="711"/>
          <pc:sldLayoutMkLst>
            <pc:docMk/>
            <pc:sldMasterMk cId="3071622591" sldId="2147483689"/>
            <pc:sldLayoutMk cId="3270985533" sldId="2147483703"/>
          </pc:sldLayoutMkLst>
        </pc:sldLayoutChg>
        <pc:sldLayoutChg chg="modTransition">
          <pc:chgData name="Lucas Seers (2403791)" userId="S::2403791@student.uwtsd.ac.uk::6d790550-e6af-470b-b197-e22e74f8eeb2" providerId="AD" clId="Web-{F82A68EF-6CB2-DF0F-090C-9A779B38CA39}" dt="2026-05-08T11:24:36.929" v="711"/>
          <pc:sldLayoutMkLst>
            <pc:docMk/>
            <pc:sldMasterMk cId="3071622591" sldId="2147483689"/>
            <pc:sldLayoutMk cId="3047359766" sldId="2147483704"/>
          </pc:sldLayoutMkLst>
        </pc:sldLayoutChg>
        <pc:sldLayoutChg chg="modTransition">
          <pc:chgData name="Lucas Seers (2403791)" userId="S::2403791@student.uwtsd.ac.uk::6d790550-e6af-470b-b197-e22e74f8eeb2" providerId="AD" clId="Web-{F82A68EF-6CB2-DF0F-090C-9A779B38CA39}" dt="2026-05-08T11:24:36.929" v="711"/>
          <pc:sldLayoutMkLst>
            <pc:docMk/>
            <pc:sldMasterMk cId="3071622591" sldId="2147483689"/>
            <pc:sldLayoutMk cId="2516518407" sldId="2147483705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2344014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5/8/2026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3277523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3931841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5/8/2026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7472206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5/8/2026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6106088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5/8/2026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3054002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5/8/2026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9039909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5/8/2026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4669973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5/8/2026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58083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9934148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60538670"/>
      </p:ext>
    </p:extLst>
  </p:cSld>
  <p:clrMapOvr>
    <a:masterClrMapping/>
  </p:clrMapOvr>
  <p:transition spd="slow">
    <p:push dir="u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1411222"/>
      </p:ext>
    </p:extLst>
  </p:cSld>
  <p:clrMapOvr>
    <a:masterClrMapping/>
  </p:clrMapOvr>
  <p:transition spd="slow">
    <p:push dir="u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83387523"/>
      </p:ext>
    </p:extLst>
  </p:cSld>
  <p:clrMapOvr>
    <a:masterClrMapping/>
  </p:clrMapOvr>
  <p:transition spd="slow">
    <p:push dir="u"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0985533"/>
      </p:ext>
    </p:extLst>
  </p:cSld>
  <p:clrMapOvr>
    <a:masterClrMapping/>
  </p:clrMapOvr>
  <p:transition spd="slow">
    <p:push dir="u"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5/8/2026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7359766"/>
      </p:ext>
    </p:extLst>
  </p:cSld>
  <p:clrMapOvr>
    <a:masterClrMapping/>
  </p:clrMapOvr>
  <p:transition spd="slow">
    <p:push dir="u"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6518407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5/8/2026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16225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  <p:sldLayoutId id="2147483701" r:id="rId12"/>
    <p:sldLayoutId id="2147483702" r:id="rId13"/>
    <p:sldLayoutId id="2147483703" r:id="rId14"/>
    <p:sldLayoutId id="2147483704" r:id="rId15"/>
    <p:sldLayoutId id="2147483705" r:id="rId16"/>
  </p:sldLayoutIdLst>
  <p:transition spd="slow">
    <p:push dir="u"/>
  </p:transition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experientiallearninginstitute.org/what-is-experiential-learning/" TargetMode="External"/><Relationship Id="rId2" Type="http://schemas.openxmlformats.org/officeDocument/2006/relationships/hyperlink" Target="https://www.bbc.co.uk/news/articles/c309pnpj5m9o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selfdeterminationtheory.org/SDT/documents/2000_RyanDeci_SDT.pdf" TargetMode="External"/><Relationship Id="rId4" Type="http://schemas.openxmlformats.org/officeDocument/2006/relationships/hyperlink" Target="https://www.mdpi.com/2076-328X/14/1/7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Explori</a:t>
            </a:r>
            <a:r>
              <a:rPr lang="en-GB"/>
              <a:t>ng the Motivations of Indoor Climbers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/>
              <a:t>2403791          Lucas Seers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1CC029-0699-6116-2E70-394E531FE8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Introduction and Rationale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F97D9-0200-8826-1AA1-9670292E04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Indoor climbing = growing participation</a:t>
            </a:r>
          </a:p>
          <a:p>
            <a:endParaRPr lang="en-GB" dirty="0"/>
          </a:p>
          <a:p>
            <a:r>
              <a:rPr lang="en-GB" dirty="0"/>
              <a:t>Gap- Limi</a:t>
            </a:r>
            <a:r>
              <a:rPr lang="en-GB"/>
              <a:t>ted research on everyday indoor climbers</a:t>
            </a:r>
          </a:p>
          <a:p>
            <a:endParaRPr lang="en-GB" dirty="0"/>
          </a:p>
          <a:p>
            <a:r>
              <a:rPr lang="en-GB"/>
              <a:t>Theoretical Framing:</a:t>
            </a:r>
            <a:endParaRPr lang="en-GB" dirty="0"/>
          </a:p>
          <a:p>
            <a:r>
              <a:rPr lang="en-GB"/>
              <a:t>Self-determination</a:t>
            </a:r>
            <a:r>
              <a:rPr lang="en-GB" dirty="0"/>
              <a:t> Theory</a:t>
            </a:r>
          </a:p>
          <a:p>
            <a:r>
              <a:rPr lang="en-GB"/>
              <a:t>Self-Efficacy Theory</a:t>
            </a:r>
          </a:p>
          <a:p>
            <a:r>
              <a:rPr lang="en-GB"/>
              <a:t>Place Attachment Theory</a:t>
            </a:r>
          </a:p>
          <a:p>
            <a:r>
              <a:rPr lang="en-GB"/>
              <a:t>Experiential</a:t>
            </a:r>
            <a:r>
              <a:rPr lang="en-GB" dirty="0"/>
              <a:t> Learning Theory</a:t>
            </a:r>
          </a:p>
        </p:txBody>
      </p:sp>
    </p:spTree>
    <p:extLst>
      <p:ext uri="{BB962C8B-B14F-4D97-AF65-F5344CB8AC3E}">
        <p14:creationId xmlns:p14="http://schemas.microsoft.com/office/powerpoint/2010/main" val="3975241025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A6ED17-8852-F3D3-4F2D-90F0BEACDA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Research Aim &amp; 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D890B7-8D51-8BA7-084B-EF0030E433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600">
                <a:solidFill>
                  <a:srgbClr val="000000"/>
                </a:solidFill>
                <a:highlight>
                  <a:srgbClr val="FFFFFF"/>
                </a:highlight>
                <a:latin typeface="Arial"/>
                <a:cs typeface="Arial"/>
              </a:rPr>
              <a:t>The aim of this study was to explore the key motivations influencing participation in indoor climbing.</a:t>
            </a:r>
          </a:p>
          <a:p>
            <a:endParaRPr lang="en-GB" sz="1600" dirty="0">
              <a:solidFill>
                <a:srgbClr val="000000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GB" sz="1600" dirty="0">
                <a:solidFill>
                  <a:srgbClr val="000000"/>
                </a:solidFill>
                <a:highlight>
                  <a:srgbClr val="FFFFFF"/>
                </a:highlight>
                <a:latin typeface="Arial"/>
                <a:cs typeface="Arial"/>
              </a:rPr>
              <a:t>Research question: </a:t>
            </a:r>
            <a:r>
              <a:rPr lang="en-GB" sz="1600" i="1" dirty="0">
                <a:solidFill>
                  <a:srgbClr val="000000"/>
                </a:solidFill>
                <a:highlight>
                  <a:srgbClr val="FFFFFF"/>
                </a:highlight>
                <a:latin typeface="Arial"/>
                <a:cs typeface="Arial"/>
              </a:rPr>
              <a:t>What motivates individuals to participate in indoor climbing, and how do these motives influence their continued engagement?</a:t>
            </a:r>
            <a:endParaRPr lang="en-GB" sz="1600" dirty="0">
              <a:solidFill>
                <a:srgbClr val="000000"/>
              </a:solidFill>
              <a:highlight>
                <a:srgbClr val="FFFFFF"/>
              </a:highlight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802450801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811E9-2022-82E1-E0BE-2A254E58F7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Methodology and Data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3F9965-9438-4C34-B460-54ADAB6F53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Qualitati</a:t>
            </a:r>
            <a:r>
              <a:rPr lang="en-GB"/>
              <a:t>ve Research method</a:t>
            </a:r>
          </a:p>
          <a:p>
            <a:r>
              <a:rPr lang="en-GB"/>
              <a:t>Semi Structured Interviews- 6 Participants</a:t>
            </a:r>
          </a:p>
          <a:p>
            <a:r>
              <a:rPr lang="en-GB"/>
              <a:t>Purposive Sampling</a:t>
            </a:r>
          </a:p>
          <a:p>
            <a:r>
              <a:rPr lang="en-GB" dirty="0"/>
              <a:t>10-15 minute interviews</a:t>
            </a:r>
          </a:p>
          <a:p>
            <a:r>
              <a:rPr lang="en-GB" dirty="0"/>
              <a:t>Ethical approval, </a:t>
            </a:r>
            <a:r>
              <a:rPr lang="en-GB"/>
              <a:t>consent, and confidentiality</a:t>
            </a:r>
          </a:p>
          <a:p>
            <a:r>
              <a:rPr lang="en-GB"/>
              <a:t>Thematic Analysis (Braun and Clarke)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1798163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AFDF48-047C-B214-7C50-B884F9F803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Key Findings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AD6444-914B-0638-C431-4FDC9F5D06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4 Key Themes were found:</a:t>
            </a:r>
            <a:endParaRPr lang="en-GB" dirty="0"/>
          </a:p>
          <a:p>
            <a:endParaRPr lang="en-GB" dirty="0"/>
          </a:p>
          <a:p>
            <a:r>
              <a:rPr lang="en-GB"/>
              <a:t>Social Connection </a:t>
            </a:r>
          </a:p>
          <a:p>
            <a:endParaRPr lang="en-GB" dirty="0"/>
          </a:p>
          <a:p>
            <a:r>
              <a:rPr lang="en-GB"/>
              <a:t>Mental Health and Stress</a:t>
            </a:r>
          </a:p>
          <a:p>
            <a:endParaRPr lang="en-GB" dirty="0"/>
          </a:p>
          <a:p>
            <a:r>
              <a:rPr lang="en-GB" dirty="0"/>
              <a:t>Skill Progression and </a:t>
            </a:r>
            <a:r>
              <a:rPr lang="en-GB"/>
              <a:t>Challenge</a:t>
            </a:r>
            <a:endParaRPr lang="en-GB" dirty="0"/>
          </a:p>
          <a:p>
            <a:endParaRPr lang="en-GB" dirty="0"/>
          </a:p>
          <a:p>
            <a:r>
              <a:rPr lang="en-GB"/>
              <a:t>Accessibility and Environment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1515460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2C68F5-F536-7800-B8D6-A5D1647D4B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Theme 1- Social Connection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8F415D-29DB-FD1E-FE9C-E2DAAC47AC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GB" sz="1400">
                <a:solidFill>
                  <a:srgbClr val="000000"/>
                </a:solidFill>
                <a:highlight>
                  <a:srgbClr val="FFFFFF"/>
                </a:highlight>
                <a:latin typeface="Arial"/>
                <a:cs typeface="Arial"/>
              </a:rPr>
              <a:t>Participant 1- "I think having the social aspect of climate wall is one of the most important parts of it really"</a:t>
            </a:r>
            <a:endParaRPr lang="en-GB" sz="1400" dirty="0">
              <a:solidFill>
                <a:srgbClr val="000000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endParaRPr lang="en-GB" sz="1400" dirty="0">
              <a:solidFill>
                <a:srgbClr val="000000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GB" sz="1400">
                <a:solidFill>
                  <a:srgbClr val="000000"/>
                </a:solidFill>
                <a:highlight>
                  <a:srgbClr val="FFFFFF"/>
                </a:highlight>
                <a:latin typeface="Arial"/>
                <a:cs typeface="Arial"/>
              </a:rPr>
              <a:t>Participant 2- "It could 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Arial"/>
                <a:cs typeface="Arial"/>
              </a:rPr>
              <a:t>definitely make things quite fun sometimes. You know, having everyone gathering around and talking about a specific climb or sharing tips and data together and stuff like that it can be quite</a:t>
            </a:r>
            <a:r>
              <a:rPr lang="en-GB" sz="1400">
                <a:solidFill>
                  <a:srgbClr val="000000"/>
                </a:solidFill>
                <a:highlight>
                  <a:srgbClr val="FFFFFF"/>
                </a:highlight>
                <a:latin typeface="Arial"/>
                <a:cs typeface="Arial"/>
              </a:rPr>
              <a:t>, It could be quite fun"</a:t>
            </a:r>
            <a:endParaRPr lang="en-GB" sz="1400">
              <a:latin typeface="Arial"/>
              <a:cs typeface="Arial"/>
            </a:endParaRPr>
          </a:p>
          <a:p>
            <a:endParaRPr lang="en-GB" sz="1400" dirty="0">
              <a:solidFill>
                <a:srgbClr val="000000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GB" sz="1400">
                <a:solidFill>
                  <a:srgbClr val="000000"/>
                </a:solidFill>
                <a:highlight>
                  <a:srgbClr val="FFFFFF"/>
                </a:highlight>
                <a:latin typeface="Arial"/>
                <a:cs typeface="Arial"/>
              </a:rPr>
              <a:t>Participant 3- "the social is definitely 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Arial"/>
                <a:cs typeface="Arial"/>
              </a:rPr>
              <a:t>a very large motivator and Catalyst in my continuance of going to the climbing gym, especially, you know, and moments where I just don't feel like it"</a:t>
            </a:r>
            <a:endParaRPr lang="en-GB" sz="1400" dirty="0">
              <a:latin typeface="Arial"/>
              <a:cs typeface="Arial"/>
            </a:endParaRPr>
          </a:p>
          <a:p>
            <a:endParaRPr lang="en-GB" sz="1400" dirty="0">
              <a:solidFill>
                <a:srgbClr val="000000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GB" sz="1400">
                <a:solidFill>
                  <a:srgbClr val="000000"/>
                </a:solidFill>
                <a:highlight>
                  <a:srgbClr val="FFFFFF"/>
                </a:highlight>
                <a:latin typeface="Arial"/>
                <a:cs typeface="Arial"/>
              </a:rPr>
              <a:t>Participant 5- "I 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Arial"/>
                <a:cs typeface="Arial"/>
              </a:rPr>
              <a:t>don't tend to go climbing that often If I know there's</a:t>
            </a:r>
            <a:r>
              <a:rPr lang="en-GB" sz="1400">
                <a:solidFill>
                  <a:srgbClr val="000000"/>
                </a:solidFill>
                <a:highlight>
                  <a:srgbClr val="FFFFFF"/>
                </a:highlight>
                <a:latin typeface="Arial"/>
                <a:cs typeface="Arial"/>
              </a:rPr>
              <a:t> not going to be somewhere right, someone I know"</a:t>
            </a:r>
            <a:endParaRPr lang="en-GB" sz="1400">
              <a:latin typeface="Arial"/>
              <a:cs typeface="Arial"/>
            </a:endParaRPr>
          </a:p>
          <a:p>
            <a:endParaRPr lang="en-GB" sz="1400" dirty="0">
              <a:solidFill>
                <a:srgbClr val="000000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GB" sz="1400">
                <a:solidFill>
                  <a:srgbClr val="000000"/>
                </a:solidFill>
                <a:highlight>
                  <a:srgbClr val="FFFFFF"/>
                </a:highlight>
                <a:latin typeface="Arial"/>
                <a:cs typeface="Arial"/>
              </a:rPr>
              <a:t>Participant 6- "I 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Arial"/>
                <a:cs typeface="Arial"/>
              </a:rPr>
              <a:t>wouldn't go climbing if I didn't</a:t>
            </a:r>
            <a:r>
              <a:rPr lang="en-GB" sz="1400">
                <a:solidFill>
                  <a:srgbClr val="000000"/>
                </a:solidFill>
                <a:highlight>
                  <a:srgbClr val="FFFFFF"/>
                </a:highlight>
                <a:latin typeface="Arial"/>
                <a:cs typeface="Arial"/>
              </a:rPr>
              <a:t> go with anyone else. Um, I go climbing with my friends, and they keep me coming back"</a:t>
            </a:r>
            <a:endParaRPr lang="en-GB" sz="1400"/>
          </a:p>
          <a:p>
            <a:endParaRPr lang="en-GB" sz="1200" dirty="0">
              <a:solidFill>
                <a:srgbClr val="000000"/>
              </a:solidFill>
              <a:highlight>
                <a:srgbClr val="FFFFFF"/>
              </a:highlight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29243102"/>
      </p:ext>
    </p:extLst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341209-306D-C515-3300-C1D617672C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-3717"/>
            <a:ext cx="8596668" cy="1320800"/>
          </a:xfrm>
        </p:spPr>
        <p:txBody>
          <a:bodyPr/>
          <a:lstStyle/>
          <a:p>
            <a:r>
              <a:rPr lang="en-GB"/>
              <a:t>Theme 2- Mental Health and Stress </a:t>
            </a:r>
            <a:r>
              <a:rPr lang="en-GB" dirty="0"/>
              <a:t>Relief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ECAC2E-454E-C65E-FF38-92D14A4E31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314955"/>
            <a:ext cx="8596668" cy="388077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Arial"/>
                <a:cs typeface="Arial"/>
              </a:rPr>
              <a:t>Participant 1- "I'd say definitely is Like, I used climbing as a way to improve my mental health. Especially when I was in school and like struggling with exams or whatever going climbing always made me feel better"</a:t>
            </a:r>
          </a:p>
          <a:p>
            <a:endParaRPr lang="en-GB" sz="1400" dirty="0">
              <a:solidFill>
                <a:srgbClr val="000000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Arial"/>
                <a:cs typeface="Arial"/>
              </a:rPr>
              <a:t>Participant 2- "I suppose it, can. It can kind of go both ways, you know, like when? I'm when I'm having a good time, and when things </a:t>
            </a:r>
            <a:r>
              <a:rPr lang="en-GB" sz="1400" dirty="0" err="1">
                <a:solidFill>
                  <a:srgbClr val="000000"/>
                </a:solidFill>
                <a:highlight>
                  <a:srgbClr val="FFFFFF"/>
                </a:highlight>
                <a:latin typeface="Arial"/>
                <a:cs typeface="Arial"/>
              </a:rPr>
              <a:t>things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Arial"/>
                <a:cs typeface="Arial"/>
              </a:rPr>
              <a:t> are going well, it can really boost my mood and bring my stress levels down"</a:t>
            </a:r>
            <a:endParaRPr lang="en-GB" sz="1400" dirty="0">
              <a:latin typeface="Arial"/>
              <a:cs typeface="Arial"/>
            </a:endParaRPr>
          </a:p>
          <a:p>
            <a:endParaRPr lang="en-GB" sz="1400" dirty="0">
              <a:solidFill>
                <a:srgbClr val="000000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Arial"/>
                <a:cs typeface="Arial"/>
              </a:rPr>
              <a:t>Participant 3- "Yeah, you're </a:t>
            </a:r>
            <a:r>
              <a:rPr lang="en-GB" sz="1400" dirty="0" err="1">
                <a:solidFill>
                  <a:srgbClr val="000000"/>
                </a:solidFill>
                <a:highlight>
                  <a:srgbClr val="FFFFFF"/>
                </a:highlight>
                <a:latin typeface="Arial"/>
                <a:cs typeface="Arial"/>
              </a:rPr>
              <a:t>gonna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Arial"/>
                <a:cs typeface="Arial"/>
              </a:rPr>
              <a:t>, um, you're </a:t>
            </a:r>
            <a:r>
              <a:rPr lang="en-GB" sz="1400" dirty="0" err="1">
                <a:solidFill>
                  <a:srgbClr val="000000"/>
                </a:solidFill>
                <a:highlight>
                  <a:srgbClr val="FFFFFF"/>
                </a:highlight>
                <a:latin typeface="Arial"/>
                <a:cs typeface="Arial"/>
              </a:rPr>
              <a:t>gonna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Arial"/>
                <a:cs typeface="Arial"/>
              </a:rPr>
              <a:t> feel good afterwards, On every single time I, I feel good. So, it helps me mentally, emotionally, physically. I always feel good after the climbing gym"</a:t>
            </a:r>
            <a:endParaRPr lang="en-GB" sz="1400" dirty="0">
              <a:latin typeface="Arial"/>
              <a:cs typeface="Arial"/>
            </a:endParaRPr>
          </a:p>
          <a:p>
            <a:endParaRPr lang="en-GB" sz="1400" dirty="0">
              <a:solidFill>
                <a:srgbClr val="000000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Arial"/>
                <a:cs typeface="Arial"/>
              </a:rPr>
              <a:t>Participant 4- "it really doesn't give me a chance to think about things that are stressful in my life so I can go there. And it's just a separate world"</a:t>
            </a:r>
            <a:endParaRPr lang="en-GB" sz="1400" dirty="0">
              <a:latin typeface="Arial"/>
              <a:cs typeface="Arial"/>
            </a:endParaRPr>
          </a:p>
          <a:p>
            <a:endParaRPr lang="en-GB" sz="1400" dirty="0">
              <a:solidFill>
                <a:srgbClr val="000000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Arial"/>
                <a:cs typeface="Arial"/>
              </a:rPr>
              <a:t>Participant 5- "I think My well-being, it definitely improves it"</a:t>
            </a:r>
            <a:endParaRPr lang="en-GB" sz="1400" dirty="0">
              <a:latin typeface="Arial"/>
              <a:cs typeface="Arial"/>
            </a:endParaRPr>
          </a:p>
          <a:p>
            <a:endParaRPr lang="en-GB" sz="1400" dirty="0">
              <a:solidFill>
                <a:srgbClr val="000000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GB" sz="1400">
                <a:solidFill>
                  <a:srgbClr val="000000"/>
                </a:solidFill>
                <a:highlight>
                  <a:srgbClr val="FFFFFF"/>
                </a:highlight>
                <a:latin typeface="Arial"/>
                <a:cs typeface="Arial"/>
              </a:rPr>
              <a:t>Participant 6- "boosts my mood and stress levels, um, if I have a stress. If I have a stressful day and I 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Arial"/>
                <a:cs typeface="Arial"/>
              </a:rPr>
              <a:t>go climbing, I definitely feel a hundred times better after coming back. So, yeah, definitely Improves my well-being"</a:t>
            </a:r>
            <a:endParaRPr lang="en-GB" sz="1400" dirty="0"/>
          </a:p>
          <a:p>
            <a:endParaRPr lang="en-GB" sz="1200" dirty="0">
              <a:solidFill>
                <a:srgbClr val="000000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endParaRPr lang="en-GB" sz="1200" dirty="0">
              <a:solidFill>
                <a:srgbClr val="000000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endParaRPr lang="en-GB" sz="1200" dirty="0">
              <a:solidFill>
                <a:srgbClr val="000000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endParaRPr lang="en-GB" sz="1200" dirty="0">
              <a:solidFill>
                <a:srgbClr val="000000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endParaRPr lang="en-GB" sz="1200" dirty="0">
              <a:solidFill>
                <a:srgbClr val="000000"/>
              </a:solidFill>
              <a:highlight>
                <a:srgbClr val="FFFFFF"/>
              </a:highlight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358951360"/>
      </p:ext>
    </p:extLst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EE11B4-9815-B3A5-BCF9-74C76C76F7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Theme 3- Skill Progression and Challenge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BC5A97-D940-0E07-832D-2E8553FA07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400" dirty="0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Participant 1- "if you develop certain techniques, you can then start going on to hire more difficult grades. And then, obviously, you're motivated to try and get those. So, I think working on Technique and physical performance. It is a good motivator to keep climbing, because then you can just"</a:t>
            </a:r>
            <a:endParaRPr lang="en-US" sz="1400">
              <a:solidFill>
                <a:schemeClr val="tx1"/>
              </a:solidFill>
              <a:latin typeface="Arial"/>
              <a:cs typeface="Arial"/>
            </a:endParaRPr>
          </a:p>
          <a:p>
            <a:r>
              <a:rPr lang="en-GB" sz="1400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Participant 2- "</a:t>
            </a:r>
            <a:r>
              <a:rPr lang="en-GB" sz="1400" dirty="0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I'd say it's fairly important because there have been times where I've sort of plateaued</a:t>
            </a:r>
            <a:r>
              <a:rPr lang="en-GB" sz="1400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 a little bit, uh, in terms of skills and stuff like that, my motivation's taken a bit of a downturn in the past"</a:t>
            </a:r>
            <a:endParaRPr lang="en-GB" sz="1400" dirty="0">
              <a:solidFill>
                <a:schemeClr val="tx1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GB" sz="1400" dirty="0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Participant 3- "Yeah, being becoming a better and more well-rounded. Climber is very pivotal and very important. It is very integral and very pivotal to me being a climber because you know, the more techniques and skills and strength that you have, the more you can do the longer you can climb"</a:t>
            </a:r>
            <a:endParaRPr lang="en-GB" sz="1400">
              <a:solidFill>
                <a:schemeClr val="tx1"/>
              </a:solidFill>
              <a:latin typeface="Arial"/>
              <a:cs typeface="Arial"/>
            </a:endParaRPr>
          </a:p>
          <a:p>
            <a:r>
              <a:rPr lang="en-GB" sz="1400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Participant 4- "</a:t>
            </a:r>
            <a:r>
              <a:rPr lang="en-GB" sz="1400" dirty="0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It's kind of the</a:t>
            </a:r>
            <a:r>
              <a:rPr lang="en-GB" sz="1400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 one of the main reasons I climb. I want to see physical Improvement"</a:t>
            </a:r>
            <a:endParaRPr lang="en-GB" sz="1400" dirty="0">
              <a:solidFill>
                <a:schemeClr val="tx1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GB" sz="1400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Participant 5- "It gives me a sense that </a:t>
            </a:r>
            <a:r>
              <a:rPr lang="en-GB" sz="1400" dirty="0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I'm progressing and that I'm becoming better week after week That helps me keep engaged"</a:t>
            </a:r>
          </a:p>
          <a:p>
            <a:r>
              <a:rPr lang="en-GB" sz="1400" dirty="0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Participant 6- "Definitely improve my technical skills because the more you can improve your technical skills, the better you are or the harder grades you can send. So, I think, yeah, that motivates me to keep climbing"</a:t>
            </a:r>
          </a:p>
          <a:p>
            <a:endParaRPr lang="en-GB" sz="1200" dirty="0">
              <a:solidFill>
                <a:srgbClr val="000000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endParaRPr lang="en-GB" sz="1200" dirty="0">
              <a:solidFill>
                <a:srgbClr val="000000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0272203"/>
      </p:ext>
    </p:extLst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CEB0F-DC56-CB6A-980A-35D320A70A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Theme 4- </a:t>
            </a:r>
            <a:r>
              <a:rPr lang="en-GB"/>
              <a:t>Accessibility</a:t>
            </a:r>
            <a:r>
              <a:rPr lang="en-GB" dirty="0"/>
              <a:t> and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C81087-862D-2817-32CE-3EB3BAC6D5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400">
                <a:highlight>
                  <a:srgbClr val="FFFFFF"/>
                </a:highlight>
                <a:latin typeface="Arial"/>
                <a:cs typeface="Arial"/>
              </a:rPr>
              <a:t>Participant 1- "They have all the kit there, So I think it just to be able to go indoor climbing so easily. I think that is a motivation for a lot </a:t>
            </a:r>
            <a:r>
              <a:rPr lang="en-GB" sz="1400" dirty="0">
                <a:highlight>
                  <a:srgbClr val="FFFFFF"/>
                </a:highlight>
                <a:latin typeface="Arial"/>
                <a:cs typeface="Arial"/>
              </a:rPr>
              <a:t>of people"</a:t>
            </a:r>
          </a:p>
          <a:p>
            <a:r>
              <a:rPr lang="en-GB" sz="1400" dirty="0">
                <a:highlight>
                  <a:srgbClr val="FFFFFF"/>
                </a:highlight>
                <a:latin typeface="Arial"/>
                <a:cs typeface="Arial"/>
              </a:rPr>
              <a:t>Participant 2- "Access to outdoor climbing </a:t>
            </a:r>
            <a:r>
              <a:rPr lang="en-GB" sz="1400" err="1">
                <a:highlight>
                  <a:srgbClr val="FFFFFF"/>
                </a:highlight>
                <a:latin typeface="Arial"/>
                <a:cs typeface="Arial"/>
              </a:rPr>
              <a:t>i</a:t>
            </a:r>
            <a:r>
              <a:rPr lang="en-GB" sz="1400" dirty="0">
                <a:highlight>
                  <a:srgbClr val="FFFFFF"/>
                </a:highlight>
                <a:latin typeface="Arial"/>
                <a:cs typeface="Arial"/>
              </a:rPr>
              <a:t>s difficult, sometimes for sure. Uh, indoor climbing is very accessible </a:t>
            </a:r>
            <a:r>
              <a:rPr lang="en-GB" sz="1400">
                <a:highlight>
                  <a:srgbClr val="FFFFFF"/>
                </a:highlight>
                <a:latin typeface="Arial"/>
                <a:cs typeface="Arial"/>
              </a:rPr>
              <a:t>compared to lots of other activities"</a:t>
            </a:r>
            <a:endParaRPr lang="en-GB" sz="1400" dirty="0"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GB" sz="1400">
                <a:highlight>
                  <a:srgbClr val="FFFFFF"/>
                </a:highlight>
                <a:latin typeface="Arial"/>
                <a:cs typeface="Arial"/>
              </a:rPr>
              <a:t>Participant 3- "</a:t>
            </a:r>
            <a:r>
              <a:rPr lang="en-GB" sz="1400" dirty="0">
                <a:highlight>
                  <a:srgbClr val="FFFFFF"/>
                </a:highlight>
                <a:latin typeface="Arial"/>
                <a:cs typeface="Arial"/>
              </a:rPr>
              <a:t>Just the mere fact that it's</a:t>
            </a:r>
            <a:r>
              <a:rPr lang="en-GB" sz="1400">
                <a:highlight>
                  <a:srgbClr val="FFFFFF"/>
                </a:highlight>
                <a:latin typeface="Arial"/>
                <a:cs typeface="Arial"/>
              </a:rPr>
              <a:t> an accessible location where everything is easy"</a:t>
            </a:r>
            <a:endParaRPr lang="en-GB" sz="1400" dirty="0"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GB" sz="1400">
                <a:highlight>
                  <a:srgbClr val="FFFFFF"/>
                </a:highlight>
                <a:latin typeface="Arial"/>
                <a:cs typeface="Arial"/>
              </a:rPr>
              <a:t>Participant 4- "indoor climbing gyms, If you have one near you, it's like, you know, accessibility 24, 7, almost"</a:t>
            </a:r>
            <a:endParaRPr lang="en-GB" sz="1400" dirty="0"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GB" sz="1400">
                <a:highlight>
                  <a:srgbClr val="FFFFFF"/>
                </a:highlight>
                <a:latin typeface="Arial"/>
                <a:cs typeface="Arial"/>
              </a:rPr>
              <a:t>Participant 5- "</a:t>
            </a:r>
            <a:r>
              <a:rPr lang="en-GB" sz="1400" dirty="0">
                <a:highlight>
                  <a:srgbClr val="FFFFFF"/>
                </a:highlight>
                <a:latin typeface="Arial"/>
                <a:cs typeface="Arial"/>
              </a:rPr>
              <a:t>Convenience, and weather are </a:t>
            </a:r>
            <a:r>
              <a:rPr lang="en-GB" sz="1400">
                <a:highlight>
                  <a:srgbClr val="FFFFFF"/>
                </a:highlight>
                <a:latin typeface="Arial"/>
                <a:cs typeface="Arial"/>
              </a:rPr>
              <a:t>definitely significant factors"</a:t>
            </a:r>
            <a:endParaRPr lang="en-GB" sz="1400" dirty="0"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GB" sz="1400">
                <a:highlight>
                  <a:srgbClr val="FFFFFF"/>
                </a:highlight>
                <a:latin typeface="Arial"/>
                <a:cs typeface="Arial"/>
              </a:rPr>
              <a:t>Participant 6- "Indoor climbing is really accessible, I think, for, for me to get to, and you're not worried about the weather or anything like that"</a:t>
            </a:r>
          </a:p>
          <a:p>
            <a:endParaRPr lang="en-GB" sz="1200" dirty="0">
              <a:highlight>
                <a:srgbClr val="FFFFFF"/>
              </a:highlight>
              <a:latin typeface="Arial"/>
              <a:cs typeface="Arial"/>
            </a:endParaRPr>
          </a:p>
          <a:p>
            <a:endParaRPr lang="en-GB" sz="1200" dirty="0">
              <a:highlight>
                <a:srgbClr val="FFFFFF"/>
              </a:highlight>
              <a:latin typeface="Arial"/>
              <a:cs typeface="Arial"/>
            </a:endParaRPr>
          </a:p>
          <a:p>
            <a:endParaRPr lang="en-GB" sz="1200" dirty="0">
              <a:highlight>
                <a:srgbClr val="FFFFFF"/>
              </a:highlight>
              <a:latin typeface="Arial"/>
              <a:cs typeface="Arial"/>
            </a:endParaRPr>
          </a:p>
          <a:p>
            <a:endParaRPr lang="en-GB" sz="1200" dirty="0">
              <a:highlight>
                <a:srgbClr val="FFFFFF"/>
              </a:highlight>
              <a:latin typeface="Arial"/>
              <a:cs typeface="Arial"/>
            </a:endParaRPr>
          </a:p>
          <a:p>
            <a:endParaRPr lang="en-GB" sz="1200" dirty="0">
              <a:highlight>
                <a:srgbClr val="FFFFFF"/>
              </a:highlight>
              <a:latin typeface="Arial"/>
              <a:cs typeface="Arial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5980771"/>
      </p:ext>
    </p:extLst>
  </p:cSld>
  <p:clrMapOvr>
    <a:masterClrMapping/>
  </p:clrMapOvr>
  <p:transition spd="slow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59C86A-83E4-456D-0951-5C47B16E6B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Discussion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68D173-879B-5D61-4AB2-09053D6F53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Arial"/>
                <a:cs typeface="Arial"/>
              </a:rPr>
              <a:t>These findings demonstrate that indoor climbing motivation is multi‑dimensional, shaped by social, psychological, skill‑based, and environmental factors. Integrating theory helps explain why these motives are so powerful.</a:t>
            </a:r>
          </a:p>
          <a:p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Arial"/>
                <a:cs typeface="Arial"/>
              </a:rPr>
              <a:t>Self Determination Theory- relatedness, autonomy and competence</a:t>
            </a:r>
          </a:p>
          <a:p>
            <a:endParaRPr lang="en-GB" sz="1400" dirty="0">
              <a:solidFill>
                <a:srgbClr val="000000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Arial"/>
                <a:cs typeface="Arial"/>
              </a:rPr>
              <a:t>Self-Efficacy Theory- mastery is </a:t>
            </a:r>
            <a:r>
              <a:rPr lang="en-GB" sz="1400">
                <a:solidFill>
                  <a:srgbClr val="000000"/>
                </a:solidFill>
                <a:highlight>
                  <a:srgbClr val="FFFFFF"/>
                </a:highlight>
                <a:latin typeface="Arial"/>
                <a:cs typeface="Arial"/>
              </a:rPr>
              <a:t>a reinforcer for motivation</a:t>
            </a:r>
            <a:endParaRPr lang="en-GB" sz="1400">
              <a:latin typeface="Arial"/>
              <a:cs typeface="Arial"/>
            </a:endParaRPr>
          </a:p>
          <a:p>
            <a:endParaRPr lang="en-GB" sz="1400" dirty="0">
              <a:solidFill>
                <a:srgbClr val="000000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Arial"/>
                <a:cs typeface="Arial"/>
              </a:rPr>
              <a:t>Place Attachment Theory- climbers create an emotional connection with their</a:t>
            </a:r>
            <a:r>
              <a:rPr lang="en-GB" sz="1400">
                <a:solidFill>
                  <a:srgbClr val="000000"/>
                </a:solidFill>
                <a:highlight>
                  <a:srgbClr val="FFFFFF"/>
                </a:highlight>
                <a:latin typeface="Arial"/>
                <a:cs typeface="Arial"/>
              </a:rPr>
              <a:t> gym</a:t>
            </a:r>
            <a:endParaRPr lang="en-GB" sz="1400" dirty="0">
              <a:solidFill>
                <a:srgbClr val="000000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endParaRPr lang="en-GB" sz="1400" dirty="0">
              <a:solidFill>
                <a:srgbClr val="000000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Arial"/>
                <a:cs typeface="Arial"/>
              </a:rPr>
              <a:t>Experiential Learning Theory- problem </a:t>
            </a:r>
            <a:r>
              <a:rPr lang="en-GB" sz="1400">
                <a:solidFill>
                  <a:srgbClr val="000000"/>
                </a:solidFill>
                <a:highlight>
                  <a:srgbClr val="FFFFFF"/>
                </a:highlight>
                <a:latin typeface="Arial"/>
                <a:cs typeface="Arial"/>
              </a:rPr>
              <a:t>solving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Arial"/>
                <a:cs typeface="Arial"/>
              </a:rPr>
              <a:t> and reflection</a:t>
            </a:r>
          </a:p>
          <a:p>
            <a:pPr marL="0" indent="0">
              <a:buNone/>
            </a:pPr>
            <a:endParaRPr lang="en-GB" sz="1400" dirty="0">
              <a:solidFill>
                <a:srgbClr val="000000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Arial"/>
                <a:cs typeface="Arial"/>
              </a:rPr>
              <a:t>Limitations- small sample size, interviews were relatively short</a:t>
            </a:r>
          </a:p>
          <a:p>
            <a:endParaRPr lang="en-GB" sz="1400" dirty="0">
              <a:solidFill>
                <a:srgbClr val="000000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endParaRPr lang="en-GB" sz="1400" dirty="0">
              <a:solidFill>
                <a:srgbClr val="000000"/>
              </a:solidFill>
              <a:highlight>
                <a:srgbClr val="FFFFFF"/>
              </a:highlight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2379917"/>
      </p:ext>
    </p:extLst>
  </p:cSld>
  <p:clrMapOvr>
    <a:masterClrMapping/>
  </p:clrMapOvr>
  <p:transition spd="slow">
    <p:push dir="u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A3F0B8-5177-881B-0869-517AA80D3D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 and Implications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76EC3B-91BC-D462-24FC-517296F291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Arial"/>
                <a:cs typeface="Arial"/>
              </a:rPr>
              <a:t>In conclusion, indoor climbers are motivated by social connection, mental well‑being, skill progression, and </a:t>
            </a:r>
            <a:r>
              <a:rPr lang="en-GB" sz="1400">
                <a:solidFill>
                  <a:srgbClr val="000000"/>
                </a:solidFill>
                <a:highlight>
                  <a:srgbClr val="FFFFFF"/>
                </a:highlight>
                <a:latin typeface="Arial"/>
                <a:cs typeface="Arial"/>
              </a:rPr>
              <a:t>accessibility. These motives align strongly with Self Determination Theory, Self‑Efficacy Theory, Place Attachment, and 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Arial"/>
                <a:cs typeface="Arial"/>
              </a:rPr>
              <a:t>Experiential Learning.</a:t>
            </a:r>
          </a:p>
          <a:p>
            <a:pPr marL="0" indent="0">
              <a:buNone/>
            </a:pPr>
            <a:r>
              <a:rPr lang="en-GB" sz="1400">
                <a:solidFill>
                  <a:srgbClr val="000000"/>
                </a:solidFill>
                <a:highlight>
                  <a:srgbClr val="FFFFFF"/>
                </a:highlight>
                <a:latin typeface="Arial"/>
                <a:cs typeface="Arial"/>
              </a:rPr>
              <a:t>Implications:</a:t>
            </a:r>
          </a:p>
          <a:p>
            <a:pPr marL="285750" indent="-285750"/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Arial"/>
                <a:cs typeface="Arial"/>
              </a:rPr>
              <a:t>Findings can be used by outdoor practitioners to help improve the wa</a:t>
            </a:r>
            <a:r>
              <a:rPr lang="en-GB" sz="1400">
                <a:solidFill>
                  <a:srgbClr val="000000"/>
                </a:solidFill>
                <a:highlight>
                  <a:srgbClr val="FFFFFF"/>
                </a:highlight>
                <a:latin typeface="Arial"/>
                <a:cs typeface="Arial"/>
              </a:rPr>
              <a:t>ys they motivate </a:t>
            </a:r>
          </a:p>
          <a:p>
            <a:pPr marL="285750" indent="-285750"/>
            <a:endParaRPr lang="en-GB" sz="1400" dirty="0">
              <a:solidFill>
                <a:srgbClr val="000000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285750" indent="-285750"/>
            <a:r>
              <a:rPr lang="en-GB" sz="1400">
                <a:solidFill>
                  <a:srgbClr val="000000"/>
                </a:solidFill>
                <a:highlight>
                  <a:srgbClr val="FFFFFF"/>
                </a:highlight>
                <a:latin typeface="Arial"/>
                <a:cs typeface="Arial"/>
              </a:rPr>
              <a:t>Outdoor instructors can use these ideas to base activities around the key themes</a:t>
            </a:r>
            <a:endParaRPr lang="en-GB" sz="1400" dirty="0">
              <a:solidFill>
                <a:srgbClr val="000000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285750" indent="-285750"/>
            <a:endParaRPr lang="en-GB" sz="1400" dirty="0">
              <a:solidFill>
                <a:srgbClr val="000000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285750" indent="-285750"/>
            <a:r>
              <a:rPr lang="en-GB" sz="1400">
                <a:solidFill>
                  <a:srgbClr val="000000"/>
                </a:solidFill>
                <a:highlight>
                  <a:srgbClr val="FFFFFF"/>
                </a:highlight>
                <a:latin typeface="Arial"/>
                <a:cs typeface="Arial"/>
              </a:rPr>
              <a:t>Future research- What is the most effective way of motivating? This should be done on a larger scale, potentially</a:t>
            </a:r>
            <a:r>
              <a:rPr lang="en-GB" sz="1400" dirty="0">
                <a:solidFill>
                  <a:srgbClr val="000000"/>
                </a:solidFill>
                <a:highlight>
                  <a:srgbClr val="FFFFFF"/>
                </a:highlight>
                <a:latin typeface="Arial"/>
                <a:cs typeface="Arial"/>
              </a:rPr>
              <a:t> implementing mixed methods </a:t>
            </a:r>
            <a:endParaRPr lang="en-GB"/>
          </a:p>
          <a:p>
            <a:pPr marL="285750" indent="-285750"/>
            <a:endParaRPr lang="en-GB" sz="1400" dirty="0">
              <a:solidFill>
                <a:srgbClr val="000000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285750" indent="-285750"/>
            <a:r>
              <a:rPr lang="en-GB" sz="1400">
                <a:solidFill>
                  <a:srgbClr val="000000"/>
                </a:solidFill>
                <a:highlight>
                  <a:srgbClr val="FFFFFF"/>
                </a:highlight>
                <a:latin typeface="Arial"/>
                <a:cs typeface="Arial"/>
              </a:rPr>
              <a:t>Future Research- Expanding this research outside of just indoor climbing</a:t>
            </a:r>
            <a:endParaRPr lang="en-GB" sz="1400" dirty="0">
              <a:solidFill>
                <a:srgbClr val="000000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285750" indent="-285750"/>
            <a:endParaRPr lang="en-GB" sz="1400" dirty="0">
              <a:solidFill>
                <a:srgbClr val="000000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285750" indent="-285750"/>
            <a:endParaRPr lang="en-GB" sz="1400" dirty="0">
              <a:solidFill>
                <a:srgbClr val="000000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pPr marL="285750" indent="-285750"/>
            <a:endParaRPr lang="en-GB" sz="1400" dirty="0">
              <a:solidFill>
                <a:srgbClr val="000000"/>
              </a:solidFill>
              <a:highlight>
                <a:srgbClr val="FFFFFF"/>
              </a:highlight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841302752"/>
      </p:ext>
    </p:extLst>
  </p:cSld>
  <p:clrMapOvr>
    <a:masterClrMapping/>
  </p:clrMapOvr>
  <p:transition spd="slow">
    <p:push dir="u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63D2D8-4F77-0995-65BA-3F7D196C5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42746"/>
            <a:ext cx="8596668" cy="1320800"/>
          </a:xfrm>
        </p:spPr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D1440F-B2C0-BAD6-2BDB-39A97EB605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618003"/>
            <a:ext cx="8596668" cy="388077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100">
                <a:latin typeface="Arial"/>
                <a:cs typeface="Arial"/>
              </a:rPr>
              <a:t>Ball, E. (2026). Indoor climbing becoming ‘mainstream’ sport, says Shrewsbury gym. Available at: </a:t>
            </a:r>
            <a:r>
              <a:rPr lang="en-GB" sz="1100" dirty="0">
                <a:latin typeface="Arial"/>
                <a:cs typeface="Arial"/>
                <a:hlinkClick r:id="rId2"/>
              </a:rPr>
              <a:t>https://www.bbc.co.uk/news/articles/c309pnpj5m9o</a:t>
            </a:r>
            <a:r>
              <a:rPr lang="en-GB" sz="1100">
                <a:latin typeface="Arial"/>
                <a:cs typeface="Arial"/>
              </a:rPr>
              <a:t> (Accessed 6 May 2026)</a:t>
            </a:r>
            <a:endParaRPr lang="en-GB" sz="1100" dirty="0">
              <a:latin typeface="Arial"/>
              <a:cs typeface="Arial"/>
            </a:endParaRPr>
          </a:p>
          <a:p>
            <a:r>
              <a:rPr lang="en-GB" sz="1100" dirty="0" err="1">
                <a:latin typeface="Arial"/>
                <a:cs typeface="Arial"/>
              </a:rPr>
              <a:t>Eigenschenk</a:t>
            </a:r>
            <a:r>
              <a:rPr lang="en-GB" sz="1100" dirty="0">
                <a:latin typeface="Arial"/>
                <a:cs typeface="Arial"/>
              </a:rPr>
              <a:t>, B., Thomann, A., McClure, M., Davies, L., Gregory, M., Dettweiler, U. and Inglés, E. (2019). Benefits of Outdoor Sports for Society. A Systematic Literature Review and Reflections on Evidence. </a:t>
            </a:r>
            <a:r>
              <a:rPr lang="en-GB" sz="1100" i="1" dirty="0">
                <a:latin typeface="Arial"/>
                <a:cs typeface="Arial"/>
              </a:rPr>
              <a:t>International Journal of Environmental Research and Public Health</a:t>
            </a:r>
            <a:r>
              <a:rPr lang="en-GB" sz="1100" dirty="0">
                <a:latin typeface="Arial"/>
                <a:cs typeface="Arial"/>
              </a:rPr>
              <a:t>, [online] 16(6). </a:t>
            </a:r>
            <a:r>
              <a:rPr lang="en-GB" sz="1100" dirty="0" err="1">
                <a:latin typeface="Arial"/>
                <a:cs typeface="Arial"/>
              </a:rPr>
              <a:t>doi:https</a:t>
            </a:r>
            <a:r>
              <a:rPr lang="en-GB" sz="1100" dirty="0">
                <a:latin typeface="Arial"/>
                <a:cs typeface="Arial"/>
              </a:rPr>
              <a:t>://doi.org/10.3390/ijerph16060937.</a:t>
            </a:r>
          </a:p>
          <a:p>
            <a:r>
              <a:rPr lang="en-GB" sz="1100" dirty="0">
                <a:latin typeface="Arial"/>
                <a:cs typeface="Arial"/>
              </a:rPr>
              <a:t>Gassner, L., </a:t>
            </a:r>
            <a:r>
              <a:rPr lang="en-GB" sz="1100" dirty="0" err="1">
                <a:latin typeface="Arial"/>
                <a:cs typeface="Arial"/>
              </a:rPr>
              <a:t>Dabnichki</a:t>
            </a:r>
            <a:r>
              <a:rPr lang="en-GB" sz="1100" dirty="0">
                <a:latin typeface="Arial"/>
                <a:cs typeface="Arial"/>
              </a:rPr>
              <a:t>, P., Langer, A., </a:t>
            </a:r>
            <a:r>
              <a:rPr lang="en-GB" sz="1100" dirty="0" err="1">
                <a:latin typeface="Arial"/>
                <a:cs typeface="Arial"/>
              </a:rPr>
              <a:t>Pokan</a:t>
            </a:r>
            <a:r>
              <a:rPr lang="en-GB" sz="1100" dirty="0">
                <a:latin typeface="Arial"/>
                <a:cs typeface="Arial"/>
              </a:rPr>
              <a:t>, R., Zach, H., Ludwig, M. and Santer, A. (2022). The Therapeutic Effects of Climbing: A Systematic Review and Meta‐Analysis. </a:t>
            </a:r>
            <a:r>
              <a:rPr lang="en-GB" sz="1100" i="1" dirty="0">
                <a:latin typeface="Arial"/>
                <a:cs typeface="Arial"/>
              </a:rPr>
              <a:t>PM&amp;R</a:t>
            </a:r>
            <a:r>
              <a:rPr lang="en-GB" sz="1100" dirty="0">
                <a:latin typeface="Arial"/>
                <a:cs typeface="Arial"/>
              </a:rPr>
              <a:t>, 15(9). </a:t>
            </a:r>
            <a:r>
              <a:rPr lang="en-GB" sz="1100" dirty="0" err="1">
                <a:latin typeface="Arial"/>
                <a:cs typeface="Arial"/>
              </a:rPr>
              <a:t>doi:https</a:t>
            </a:r>
            <a:r>
              <a:rPr lang="en-GB" sz="1100" dirty="0">
                <a:latin typeface="Arial"/>
                <a:cs typeface="Arial"/>
              </a:rPr>
              <a:t>://doi.org/10.1002/pmrj.12891.</a:t>
            </a:r>
          </a:p>
          <a:p>
            <a:r>
              <a:rPr lang="en-GB" sz="1100" dirty="0" err="1">
                <a:latin typeface="Arial"/>
                <a:cs typeface="Arial"/>
              </a:rPr>
              <a:t>Gürer</a:t>
            </a:r>
            <a:r>
              <a:rPr lang="en-GB" sz="1100" dirty="0">
                <a:latin typeface="Arial"/>
                <a:cs typeface="Arial"/>
              </a:rPr>
              <a:t>, H., </a:t>
            </a:r>
            <a:r>
              <a:rPr lang="en-GB" sz="1100" dirty="0" err="1">
                <a:latin typeface="Arial"/>
                <a:cs typeface="Arial"/>
              </a:rPr>
              <a:t>Akçınar</a:t>
            </a:r>
            <a:r>
              <a:rPr lang="en-GB" sz="1100" dirty="0">
                <a:latin typeface="Arial"/>
                <a:cs typeface="Arial"/>
              </a:rPr>
              <a:t>, F., Arslan, S.C., </a:t>
            </a:r>
            <a:r>
              <a:rPr lang="en-GB" sz="1100" dirty="0" err="1">
                <a:latin typeface="Arial"/>
                <a:cs typeface="Arial"/>
              </a:rPr>
              <a:t>Akçınar</a:t>
            </a:r>
            <a:r>
              <a:rPr lang="en-GB" sz="1100" dirty="0">
                <a:latin typeface="Arial"/>
                <a:cs typeface="Arial"/>
              </a:rPr>
              <a:t>, S., Güllü, M., Eken, Ö., Kurtoğlu, A., </a:t>
            </a:r>
            <a:r>
              <a:rPr lang="en-GB" sz="1100" dirty="0" err="1">
                <a:latin typeface="Arial"/>
                <a:cs typeface="Arial"/>
              </a:rPr>
              <a:t>Ilkım</a:t>
            </a:r>
            <a:r>
              <a:rPr lang="en-GB" sz="1100" dirty="0">
                <a:latin typeface="Arial"/>
                <a:cs typeface="Arial"/>
              </a:rPr>
              <a:t>, M., Alotaibi, M.H. and </a:t>
            </a:r>
            <a:r>
              <a:rPr lang="en-GB" sz="1100" dirty="0" err="1">
                <a:latin typeface="Arial"/>
                <a:cs typeface="Arial"/>
              </a:rPr>
              <a:t>Elkholi</a:t>
            </a:r>
            <a:r>
              <a:rPr lang="en-GB" sz="1100" dirty="0">
                <a:latin typeface="Arial"/>
                <a:cs typeface="Arial"/>
              </a:rPr>
              <a:t>, S.M. (2024). Evaluating the impact of rock climbing on mental health and emotional well-being in adolescents. </a:t>
            </a:r>
            <a:r>
              <a:rPr lang="en-GB" sz="1100" i="1" dirty="0">
                <a:latin typeface="Arial"/>
                <a:cs typeface="Arial"/>
              </a:rPr>
              <a:t>Frontiers in Psychology</a:t>
            </a:r>
            <a:r>
              <a:rPr lang="en-GB" sz="1100" dirty="0">
                <a:latin typeface="Arial"/>
                <a:cs typeface="Arial"/>
              </a:rPr>
              <a:t>, 15. </a:t>
            </a:r>
            <a:r>
              <a:rPr lang="en-GB" sz="1100" dirty="0" err="1">
                <a:latin typeface="Arial"/>
                <a:cs typeface="Arial"/>
              </a:rPr>
              <a:t>doi:https</a:t>
            </a:r>
            <a:r>
              <a:rPr lang="en-GB" sz="1100" dirty="0">
                <a:latin typeface="Arial"/>
                <a:cs typeface="Arial"/>
              </a:rPr>
              <a:t>://doi.org/10.3389/fpsyg.2024.1426654.</a:t>
            </a:r>
          </a:p>
          <a:p>
            <a:r>
              <a:rPr lang="en-GB" sz="1100">
                <a:latin typeface="Arial"/>
                <a:cs typeface="Arial"/>
              </a:rPr>
              <a:t>Institute of Experiential Learning (2024). </a:t>
            </a:r>
            <a:r>
              <a:rPr lang="en-GB" sz="1100" i="1">
                <a:latin typeface="Arial"/>
                <a:cs typeface="Arial"/>
              </a:rPr>
              <a:t>What Is Experiential Learning?</a:t>
            </a:r>
            <a:r>
              <a:rPr lang="en-GB" sz="1100" dirty="0">
                <a:latin typeface="Arial"/>
                <a:cs typeface="Arial"/>
              </a:rPr>
              <a:t> </a:t>
            </a:r>
            <a:r>
              <a:rPr lang="en-GB" sz="1100">
                <a:latin typeface="Arial"/>
                <a:cs typeface="Arial"/>
              </a:rPr>
              <a:t>Available at: </a:t>
            </a:r>
            <a:r>
              <a:rPr lang="en-GB" sz="1100" dirty="0">
                <a:latin typeface="Arial"/>
                <a:cs typeface="Arial"/>
                <a:hlinkClick r:id="rId3"/>
              </a:rPr>
              <a:t>https://experientiallearninginstitute.org/what-is-experiential-learning/</a:t>
            </a:r>
            <a:r>
              <a:rPr lang="en-GB" sz="1100">
                <a:latin typeface="Arial"/>
                <a:cs typeface="Arial"/>
              </a:rPr>
              <a:t> (Accessed 6 May 2026)</a:t>
            </a:r>
            <a:endParaRPr lang="en-GB" sz="1100" dirty="0">
              <a:latin typeface="Arial"/>
              <a:cs typeface="Arial"/>
            </a:endParaRPr>
          </a:p>
          <a:p>
            <a:r>
              <a:rPr lang="en-GB" sz="1100" dirty="0">
                <a:latin typeface="Arial"/>
                <a:cs typeface="Arial"/>
              </a:rPr>
              <a:t>Kyle, G., Graefe, A., Manning, R. and Bacon, J. (2004). Effects of place attachment on users’ perceptions of social and environmental conditions in a natural setting. </a:t>
            </a:r>
            <a:r>
              <a:rPr lang="en-GB" sz="1100" i="1" dirty="0">
                <a:latin typeface="Arial"/>
                <a:cs typeface="Arial"/>
              </a:rPr>
              <a:t>Journal of Environmental Psychology</a:t>
            </a:r>
            <a:r>
              <a:rPr lang="en-GB" sz="1100" dirty="0">
                <a:latin typeface="Arial"/>
                <a:cs typeface="Arial"/>
              </a:rPr>
              <a:t>, 24(2)</a:t>
            </a:r>
          </a:p>
          <a:p>
            <a:r>
              <a:rPr lang="en-GB" sz="1100" dirty="0">
                <a:latin typeface="Arial"/>
                <a:cs typeface="Arial"/>
              </a:rPr>
              <a:t>Larién López-Rodríguez, González, L.G., Montoya-Romero, C.A., Suárez-</a:t>
            </a:r>
            <a:r>
              <a:rPr lang="en-GB" sz="1100" dirty="0" err="1">
                <a:latin typeface="Arial"/>
                <a:cs typeface="Arial"/>
              </a:rPr>
              <a:t>Rodrígueza</a:t>
            </a:r>
            <a:r>
              <a:rPr lang="en-GB" sz="1100" dirty="0">
                <a:latin typeface="Arial"/>
                <a:cs typeface="Arial"/>
              </a:rPr>
              <a:t>, M.C., Melvys González-Rabeiro, Osniel Charlot-Cardoza, Yañez-Rivera, A. and Adrián Feria-Madueño (2025). Self-Efficacy in High-Performance Sports: A Systematic Review and Meta-Analysis. </a:t>
            </a:r>
            <a:r>
              <a:rPr lang="en-GB" sz="1100" i="1" dirty="0">
                <a:latin typeface="Arial"/>
                <a:cs typeface="Arial"/>
              </a:rPr>
              <a:t>Psychology in Russia State of Art</a:t>
            </a:r>
            <a:r>
              <a:rPr lang="en-GB" sz="1100" dirty="0">
                <a:latin typeface="Arial"/>
                <a:cs typeface="Arial"/>
              </a:rPr>
              <a:t>, 18(1), </a:t>
            </a:r>
            <a:r>
              <a:rPr lang="en-GB" sz="1100" dirty="0" err="1">
                <a:latin typeface="Arial"/>
                <a:cs typeface="Arial"/>
              </a:rPr>
              <a:t>doi:https</a:t>
            </a:r>
            <a:r>
              <a:rPr lang="en-GB" sz="1100" dirty="0">
                <a:latin typeface="Arial"/>
                <a:cs typeface="Arial"/>
              </a:rPr>
              <a:t>://doi.org/10.11621/pir.2025.0107.</a:t>
            </a:r>
          </a:p>
          <a:p>
            <a:r>
              <a:rPr lang="en-GB" sz="1100">
                <a:latin typeface="Arial"/>
                <a:cs typeface="Arial"/>
              </a:rPr>
              <a:t>Lee, S.Y., Kim, S.M., Lee, R.S. and Park, I.R. (2024). </a:t>
            </a:r>
            <a:r>
              <a:rPr lang="en-GB" sz="1100" i="1">
                <a:latin typeface="Arial"/>
                <a:cs typeface="Arial"/>
              </a:rPr>
              <a:t>Effect of Participation Motivation in Sports Climbing on Leisure Satisfaction and Physical Self-Efficacy</a:t>
            </a:r>
            <a:r>
              <a:rPr lang="en-GB" sz="1100">
                <a:latin typeface="Arial"/>
                <a:cs typeface="Arial"/>
              </a:rPr>
              <a:t>. Available at: </a:t>
            </a:r>
            <a:r>
              <a:rPr lang="en-GB" sz="1100" dirty="0">
                <a:latin typeface="Arial"/>
                <a:cs typeface="Arial"/>
                <a:hlinkClick r:id="rId4"/>
              </a:rPr>
              <a:t>https://www.mdpi.com/2076-328X/14/1/76</a:t>
            </a:r>
            <a:r>
              <a:rPr lang="en-GB" sz="1100">
                <a:latin typeface="Arial"/>
                <a:cs typeface="Arial"/>
              </a:rPr>
              <a:t> (Accessed 6 May 2026)</a:t>
            </a:r>
            <a:endParaRPr lang="en-GB" sz="1100" dirty="0">
              <a:latin typeface="Arial"/>
              <a:cs typeface="Arial"/>
            </a:endParaRPr>
          </a:p>
          <a:p>
            <a:r>
              <a:rPr lang="en-GB" sz="1100" dirty="0">
                <a:latin typeface="Arial"/>
                <a:cs typeface="Arial"/>
              </a:rPr>
              <a:t>Mangan, K., Andrews, K., Miles, B. and Draper, N. (2024). The psychology of rock climbing: A systematic review. </a:t>
            </a:r>
            <a:r>
              <a:rPr lang="en-GB" sz="1100" i="1" dirty="0">
                <a:latin typeface="Arial"/>
                <a:cs typeface="Arial"/>
              </a:rPr>
              <a:t>Psychology of sport and exercise</a:t>
            </a:r>
            <a:r>
              <a:rPr lang="en-GB" sz="1100" dirty="0">
                <a:latin typeface="Arial"/>
                <a:cs typeface="Arial"/>
              </a:rPr>
              <a:t>, [online] 76(76), </a:t>
            </a:r>
            <a:r>
              <a:rPr lang="en-GB" sz="1100" dirty="0" err="1">
                <a:latin typeface="Arial"/>
                <a:cs typeface="Arial"/>
              </a:rPr>
              <a:t>doi:https</a:t>
            </a:r>
            <a:r>
              <a:rPr lang="en-GB" sz="1100" dirty="0">
                <a:latin typeface="Arial"/>
                <a:cs typeface="Arial"/>
              </a:rPr>
              <a:t>://doi.org/10.1016/j.psychsport.2024.102763.</a:t>
            </a:r>
          </a:p>
          <a:p>
            <a:r>
              <a:rPr lang="en-GB" sz="1100" dirty="0">
                <a:latin typeface="Arial"/>
                <a:cs typeface="Arial"/>
              </a:rPr>
              <a:t>Osborne, E.C., Rose, J., Reeves, L., Spear, K., Coleman, M.E., Brusseau, T.A., Franchek-Roa, K. and Kamimura, A. (2025). Indoor climbing and well-being of young adults: Perspectives among indoor climbers. 20(4), </a:t>
            </a:r>
            <a:r>
              <a:rPr lang="en-GB" sz="1100" dirty="0" err="1">
                <a:latin typeface="Arial"/>
                <a:cs typeface="Arial"/>
              </a:rPr>
              <a:t>doi:https</a:t>
            </a:r>
            <a:r>
              <a:rPr lang="en-GB" sz="1100" dirty="0">
                <a:latin typeface="Arial"/>
                <a:cs typeface="Arial"/>
              </a:rPr>
              <a:t>://doi.org/10.1371/journal.pone.0321542.</a:t>
            </a:r>
          </a:p>
          <a:p>
            <a:r>
              <a:rPr lang="en-GB" sz="1100">
                <a:latin typeface="Arial"/>
                <a:cs typeface="Arial"/>
              </a:rPr>
              <a:t>Ryan, R.M. and Deci, E.L. (2000). Self-determination theory and the facilitation of intrinsic motivation, social development, and well-being. </a:t>
            </a:r>
            <a:r>
              <a:rPr lang="en-GB" sz="1100" i="1">
                <a:latin typeface="Arial"/>
                <a:cs typeface="Arial"/>
              </a:rPr>
              <a:t>American Psychologist</a:t>
            </a:r>
            <a:r>
              <a:rPr lang="en-GB" sz="1100">
                <a:latin typeface="Arial"/>
                <a:cs typeface="Arial"/>
              </a:rPr>
              <a:t>, [online] 55(1), pp.68–78. Available at: </a:t>
            </a:r>
            <a:r>
              <a:rPr lang="en-GB" sz="1100" dirty="0">
                <a:latin typeface="Arial"/>
                <a:cs typeface="Arial"/>
                <a:hlinkClick r:id="rId5"/>
              </a:rPr>
              <a:t>https://selfdeterminationtheory.org/SDT/documents/2000_RyanDeci_SDT.pdf</a:t>
            </a:r>
            <a:r>
              <a:rPr lang="en-GB" sz="1100" dirty="0">
                <a:latin typeface="Arial"/>
                <a:cs typeface="Arial"/>
              </a:rPr>
              <a:t> </a:t>
            </a:r>
            <a:r>
              <a:rPr lang="en-GB" sz="1100">
                <a:latin typeface="Arial"/>
                <a:cs typeface="Arial"/>
              </a:rPr>
              <a:t>(Accessed 6 May 2026)</a:t>
            </a:r>
            <a:endParaRPr lang="en-GB" sz="1100" dirty="0">
              <a:latin typeface="Arial"/>
              <a:cs typeface="Arial"/>
            </a:endParaRPr>
          </a:p>
          <a:p>
            <a:endParaRPr lang="en-GB" sz="1400" dirty="0">
              <a:latin typeface="Arial"/>
              <a:cs typeface="Arial"/>
            </a:endParaRPr>
          </a:p>
          <a:p>
            <a:endParaRPr lang="en-GB" sz="1300" dirty="0">
              <a:latin typeface="Arial"/>
              <a:cs typeface="Arial"/>
            </a:endParaRPr>
          </a:p>
          <a:p>
            <a:endParaRPr lang="en-GB" sz="1200" dirty="0">
              <a:latin typeface="Arial"/>
              <a:cs typeface="Arial"/>
            </a:endParaRPr>
          </a:p>
          <a:p>
            <a:endParaRPr lang="en-GB" sz="1200" dirty="0">
              <a:latin typeface="Arial"/>
              <a:cs typeface="Arial"/>
            </a:endParaRPr>
          </a:p>
          <a:p>
            <a:endParaRPr lang="en-GB" sz="1200" dirty="0">
              <a:latin typeface="Arial"/>
              <a:cs typeface="Arial"/>
            </a:endParaRPr>
          </a:p>
          <a:p>
            <a:endParaRPr lang="en-GB" sz="1200" dirty="0">
              <a:latin typeface="Arial"/>
              <a:cs typeface="Arial"/>
            </a:endParaRPr>
          </a:p>
          <a:p>
            <a:endParaRPr lang="en-GB" sz="1200" dirty="0">
              <a:latin typeface="Arial"/>
              <a:cs typeface="Arial"/>
            </a:endParaRPr>
          </a:p>
          <a:p>
            <a:endParaRPr lang="en-GB" sz="1200" dirty="0">
              <a:latin typeface="Arial"/>
              <a:cs typeface="Arial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1196164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Facet</vt:lpstr>
      <vt:lpstr>Exploring the Motivations of Indoor Climbers</vt:lpstr>
      <vt:lpstr>Introduction and Rationale</vt:lpstr>
      <vt:lpstr>Research Aim &amp; Question</vt:lpstr>
      <vt:lpstr>Methodology and Data Analysis</vt:lpstr>
      <vt:lpstr>Key Findings Overview</vt:lpstr>
      <vt:lpstr>Theme 1- Social Connection</vt:lpstr>
      <vt:lpstr>Theme 2- Mental Health and Stress Relief</vt:lpstr>
      <vt:lpstr>Theme 3- Skill Progression and Challenge</vt:lpstr>
      <vt:lpstr>Theme 4- Accessibility and Environment</vt:lpstr>
      <vt:lpstr>Discussion</vt:lpstr>
      <vt:lpstr>Conclusion and Implications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361</cp:revision>
  <dcterms:created xsi:type="dcterms:W3CDTF">2026-05-05T12:37:04Z</dcterms:created>
  <dcterms:modified xsi:type="dcterms:W3CDTF">2026-05-08T11:50:25Z</dcterms:modified>
</cp:coreProperties>
</file>