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5" r:id="rId1"/>
  </p:sldMasterIdLst>
  <p:sldIdLst>
    <p:sldId id="256" r:id="rId2"/>
    <p:sldId id="260" r:id="rId3"/>
    <p:sldId id="258" r:id="rId4"/>
    <p:sldId id="257" r:id="rId5"/>
    <p:sldId id="259"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DE3EB4-E03E-4204-8458-39A1380197BD}" v="2166" dt="2022-02-20T11:33:58.0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28DF6F-2339-4E58-857B-E6A4A39016A8}" type="doc">
      <dgm:prSet loTypeId="urn:microsoft.com/office/officeart/2005/8/layout/hierarchy1" loCatId="hierarchy" qsTypeId="urn:microsoft.com/office/officeart/2005/8/quickstyle/simple1" qsCatId="simple" csTypeId="urn:microsoft.com/office/officeart/2005/8/colors/colorful5" csCatId="colorful"/>
      <dgm:spPr/>
      <dgm:t>
        <a:bodyPr/>
        <a:lstStyle/>
        <a:p>
          <a:endParaRPr lang="en-US"/>
        </a:p>
      </dgm:t>
    </dgm:pt>
    <dgm:pt modelId="{7F14EE7B-D38D-4004-AE0C-1E287005F43E}">
      <dgm:prSet/>
      <dgm:spPr/>
      <dgm:t>
        <a:bodyPr/>
        <a:lstStyle/>
        <a:p>
          <a:r>
            <a:rPr lang="en-GB" dirty="0"/>
            <a:t>Aims of the presentation:</a:t>
          </a:r>
          <a:endParaRPr lang="en-US" dirty="0"/>
        </a:p>
      </dgm:t>
    </dgm:pt>
    <dgm:pt modelId="{7C326F35-0DA6-4A43-8920-6F8D58E1CDA8}" type="parTrans" cxnId="{B94A7498-21FD-484A-A67E-56AAFE0CA7ED}">
      <dgm:prSet/>
      <dgm:spPr/>
      <dgm:t>
        <a:bodyPr/>
        <a:lstStyle/>
        <a:p>
          <a:endParaRPr lang="en-US"/>
        </a:p>
      </dgm:t>
    </dgm:pt>
    <dgm:pt modelId="{9192988B-E8BE-4161-BCCD-65B32CB6E1C9}" type="sibTrans" cxnId="{B94A7498-21FD-484A-A67E-56AAFE0CA7ED}">
      <dgm:prSet/>
      <dgm:spPr/>
      <dgm:t>
        <a:bodyPr/>
        <a:lstStyle/>
        <a:p>
          <a:endParaRPr lang="en-US"/>
        </a:p>
      </dgm:t>
    </dgm:pt>
    <dgm:pt modelId="{43506CF8-B078-4546-A194-AA1E10347D54}">
      <dgm:prSet/>
      <dgm:spPr/>
      <dgm:t>
        <a:bodyPr/>
        <a:lstStyle/>
        <a:p>
          <a:r>
            <a:rPr lang="en-GB" dirty="0"/>
            <a:t>Explaining Piaget and his psychological theory of life span development.</a:t>
          </a:r>
          <a:endParaRPr lang="en-US" dirty="0"/>
        </a:p>
      </dgm:t>
    </dgm:pt>
    <dgm:pt modelId="{C35752C0-2BC5-461A-B706-BB32A8046F43}" type="parTrans" cxnId="{3FFCDB92-B4D1-45D5-BF93-47EFC2BA8978}">
      <dgm:prSet/>
      <dgm:spPr/>
      <dgm:t>
        <a:bodyPr/>
        <a:lstStyle/>
        <a:p>
          <a:endParaRPr lang="en-US"/>
        </a:p>
      </dgm:t>
    </dgm:pt>
    <dgm:pt modelId="{45690BFB-3200-41EB-A650-3446252A6C24}" type="sibTrans" cxnId="{3FFCDB92-B4D1-45D5-BF93-47EFC2BA8978}">
      <dgm:prSet/>
      <dgm:spPr/>
      <dgm:t>
        <a:bodyPr/>
        <a:lstStyle/>
        <a:p>
          <a:endParaRPr lang="en-US"/>
        </a:p>
      </dgm:t>
    </dgm:pt>
    <dgm:pt modelId="{D05FF844-9869-4DFA-B477-DE45EFA77A24}">
      <dgm:prSet/>
      <dgm:spPr/>
      <dgm:t>
        <a:bodyPr/>
        <a:lstStyle/>
        <a:p>
          <a:r>
            <a:rPr lang="en-GB" dirty="0">
              <a:latin typeface="Verdana Pro Cond SemiBold"/>
            </a:rPr>
            <a:t>Understanding</a:t>
          </a:r>
          <a:r>
            <a:rPr lang="en-GB" dirty="0"/>
            <a:t> how psychology is important working as a Health Visitor.</a:t>
          </a:r>
          <a:endParaRPr lang="en-US" dirty="0"/>
        </a:p>
      </dgm:t>
    </dgm:pt>
    <dgm:pt modelId="{B48B5272-F8EB-4B3F-93B5-D911C85E85CD}" type="parTrans" cxnId="{91FC4F95-A207-4337-B7AE-C2D8D776DC5E}">
      <dgm:prSet/>
      <dgm:spPr/>
      <dgm:t>
        <a:bodyPr/>
        <a:lstStyle/>
        <a:p>
          <a:endParaRPr lang="en-US"/>
        </a:p>
      </dgm:t>
    </dgm:pt>
    <dgm:pt modelId="{0CBC7FC4-DD8C-4273-BC3B-81DF8004CA37}" type="sibTrans" cxnId="{91FC4F95-A207-4337-B7AE-C2D8D776DC5E}">
      <dgm:prSet/>
      <dgm:spPr/>
      <dgm:t>
        <a:bodyPr/>
        <a:lstStyle/>
        <a:p>
          <a:endParaRPr lang="en-US"/>
        </a:p>
      </dgm:t>
    </dgm:pt>
    <dgm:pt modelId="{06786946-8A7F-4E93-BFE1-D4D3FA0BCB89}">
      <dgm:prSet/>
      <dgm:spPr/>
      <dgm:t>
        <a:bodyPr/>
        <a:lstStyle/>
        <a:p>
          <a:r>
            <a:rPr lang="en-GB" dirty="0"/>
            <a:t>To put into practice on of the theories for the chosen job.</a:t>
          </a:r>
          <a:endParaRPr lang="en-US" dirty="0"/>
        </a:p>
      </dgm:t>
    </dgm:pt>
    <dgm:pt modelId="{1FB5DC8E-2367-4DAD-9C3B-9844F6595427}" type="parTrans" cxnId="{17A99F5B-40AE-4ACF-AEDE-39F7A94F8AD9}">
      <dgm:prSet/>
      <dgm:spPr/>
      <dgm:t>
        <a:bodyPr/>
        <a:lstStyle/>
        <a:p>
          <a:endParaRPr lang="en-US"/>
        </a:p>
      </dgm:t>
    </dgm:pt>
    <dgm:pt modelId="{95CD6410-1441-43EE-939C-2F79334962F2}" type="sibTrans" cxnId="{17A99F5B-40AE-4ACF-AEDE-39F7A94F8AD9}">
      <dgm:prSet/>
      <dgm:spPr/>
      <dgm:t>
        <a:bodyPr/>
        <a:lstStyle/>
        <a:p>
          <a:endParaRPr lang="en-US"/>
        </a:p>
      </dgm:t>
    </dgm:pt>
    <dgm:pt modelId="{8133B9A1-7899-4F12-9A59-9B25B32F8E84}" type="pres">
      <dgm:prSet presAssocID="{2928DF6F-2339-4E58-857B-E6A4A39016A8}" presName="hierChild1" presStyleCnt="0">
        <dgm:presLayoutVars>
          <dgm:chPref val="1"/>
          <dgm:dir/>
          <dgm:animOne val="branch"/>
          <dgm:animLvl val="lvl"/>
          <dgm:resizeHandles/>
        </dgm:presLayoutVars>
      </dgm:prSet>
      <dgm:spPr/>
    </dgm:pt>
    <dgm:pt modelId="{DB91B9C8-22AE-4DA7-923C-A99E01232A03}" type="pres">
      <dgm:prSet presAssocID="{7F14EE7B-D38D-4004-AE0C-1E287005F43E}" presName="hierRoot1" presStyleCnt="0"/>
      <dgm:spPr/>
    </dgm:pt>
    <dgm:pt modelId="{613F8B6A-B1A4-4317-B571-B92A0765E531}" type="pres">
      <dgm:prSet presAssocID="{7F14EE7B-D38D-4004-AE0C-1E287005F43E}" presName="composite" presStyleCnt="0"/>
      <dgm:spPr/>
    </dgm:pt>
    <dgm:pt modelId="{6DA54194-20F2-4F2F-99CF-0A5B116942D4}" type="pres">
      <dgm:prSet presAssocID="{7F14EE7B-D38D-4004-AE0C-1E287005F43E}" presName="background" presStyleLbl="node0" presStyleIdx="0" presStyleCnt="1"/>
      <dgm:spPr/>
    </dgm:pt>
    <dgm:pt modelId="{A26FC3E5-C169-4F77-AC8A-374C77F1E8A0}" type="pres">
      <dgm:prSet presAssocID="{7F14EE7B-D38D-4004-AE0C-1E287005F43E}" presName="text" presStyleLbl="fgAcc0" presStyleIdx="0" presStyleCnt="1">
        <dgm:presLayoutVars>
          <dgm:chPref val="3"/>
        </dgm:presLayoutVars>
      </dgm:prSet>
      <dgm:spPr/>
    </dgm:pt>
    <dgm:pt modelId="{76764C33-B246-40B9-ACAD-119837915E58}" type="pres">
      <dgm:prSet presAssocID="{7F14EE7B-D38D-4004-AE0C-1E287005F43E}" presName="hierChild2" presStyleCnt="0"/>
      <dgm:spPr/>
    </dgm:pt>
    <dgm:pt modelId="{768436DA-7031-4B74-A619-609F5E85FFBA}" type="pres">
      <dgm:prSet presAssocID="{C35752C0-2BC5-461A-B706-BB32A8046F43}" presName="Name10" presStyleLbl="parChTrans1D2" presStyleIdx="0" presStyleCnt="3"/>
      <dgm:spPr/>
    </dgm:pt>
    <dgm:pt modelId="{BE590738-8D2B-4F80-960B-5CB0D4E16027}" type="pres">
      <dgm:prSet presAssocID="{43506CF8-B078-4546-A194-AA1E10347D54}" presName="hierRoot2" presStyleCnt="0"/>
      <dgm:spPr/>
    </dgm:pt>
    <dgm:pt modelId="{60F21BE3-C317-4A1E-9660-C0DFA9146242}" type="pres">
      <dgm:prSet presAssocID="{43506CF8-B078-4546-A194-AA1E10347D54}" presName="composite2" presStyleCnt="0"/>
      <dgm:spPr/>
    </dgm:pt>
    <dgm:pt modelId="{E71091E9-AE3D-4CDE-B25E-BE7CB2E75896}" type="pres">
      <dgm:prSet presAssocID="{43506CF8-B078-4546-A194-AA1E10347D54}" presName="background2" presStyleLbl="node2" presStyleIdx="0" presStyleCnt="3"/>
      <dgm:spPr/>
    </dgm:pt>
    <dgm:pt modelId="{ADE375FE-5E0B-4525-8E90-40345F4CA2E5}" type="pres">
      <dgm:prSet presAssocID="{43506CF8-B078-4546-A194-AA1E10347D54}" presName="text2" presStyleLbl="fgAcc2" presStyleIdx="0" presStyleCnt="3">
        <dgm:presLayoutVars>
          <dgm:chPref val="3"/>
        </dgm:presLayoutVars>
      </dgm:prSet>
      <dgm:spPr/>
    </dgm:pt>
    <dgm:pt modelId="{C461230A-C2DC-4079-8D1C-355731E9A977}" type="pres">
      <dgm:prSet presAssocID="{43506CF8-B078-4546-A194-AA1E10347D54}" presName="hierChild3" presStyleCnt="0"/>
      <dgm:spPr/>
    </dgm:pt>
    <dgm:pt modelId="{9B1CD321-703B-456E-8B68-F09BB04E9E70}" type="pres">
      <dgm:prSet presAssocID="{B48B5272-F8EB-4B3F-93B5-D911C85E85CD}" presName="Name10" presStyleLbl="parChTrans1D2" presStyleIdx="1" presStyleCnt="3"/>
      <dgm:spPr/>
    </dgm:pt>
    <dgm:pt modelId="{86C5A059-F570-4B27-AF91-B5AB7C650DE4}" type="pres">
      <dgm:prSet presAssocID="{D05FF844-9869-4DFA-B477-DE45EFA77A24}" presName="hierRoot2" presStyleCnt="0"/>
      <dgm:spPr/>
    </dgm:pt>
    <dgm:pt modelId="{DF7B9523-2775-44AB-803F-DA6F0C0B01EF}" type="pres">
      <dgm:prSet presAssocID="{D05FF844-9869-4DFA-B477-DE45EFA77A24}" presName="composite2" presStyleCnt="0"/>
      <dgm:spPr/>
    </dgm:pt>
    <dgm:pt modelId="{E5ABC136-600D-4E6A-8593-8E878A11B35C}" type="pres">
      <dgm:prSet presAssocID="{D05FF844-9869-4DFA-B477-DE45EFA77A24}" presName="background2" presStyleLbl="node2" presStyleIdx="1" presStyleCnt="3"/>
      <dgm:spPr/>
    </dgm:pt>
    <dgm:pt modelId="{2D59C896-8C0E-4EF7-AA5A-AADF452595BB}" type="pres">
      <dgm:prSet presAssocID="{D05FF844-9869-4DFA-B477-DE45EFA77A24}" presName="text2" presStyleLbl="fgAcc2" presStyleIdx="1" presStyleCnt="3">
        <dgm:presLayoutVars>
          <dgm:chPref val="3"/>
        </dgm:presLayoutVars>
      </dgm:prSet>
      <dgm:spPr/>
    </dgm:pt>
    <dgm:pt modelId="{55ADD5D7-E6AF-4B7D-AF19-A99542D4618E}" type="pres">
      <dgm:prSet presAssocID="{D05FF844-9869-4DFA-B477-DE45EFA77A24}" presName="hierChild3" presStyleCnt="0"/>
      <dgm:spPr/>
    </dgm:pt>
    <dgm:pt modelId="{48C39009-8352-4DEA-84D8-0ED16906844B}" type="pres">
      <dgm:prSet presAssocID="{1FB5DC8E-2367-4DAD-9C3B-9844F6595427}" presName="Name10" presStyleLbl="parChTrans1D2" presStyleIdx="2" presStyleCnt="3"/>
      <dgm:spPr/>
    </dgm:pt>
    <dgm:pt modelId="{B0E17F54-BE54-4CB7-805D-7A3645F96E2E}" type="pres">
      <dgm:prSet presAssocID="{06786946-8A7F-4E93-BFE1-D4D3FA0BCB89}" presName="hierRoot2" presStyleCnt="0"/>
      <dgm:spPr/>
    </dgm:pt>
    <dgm:pt modelId="{91C76C0A-C581-4D85-991B-A0B9F969B626}" type="pres">
      <dgm:prSet presAssocID="{06786946-8A7F-4E93-BFE1-D4D3FA0BCB89}" presName="composite2" presStyleCnt="0"/>
      <dgm:spPr/>
    </dgm:pt>
    <dgm:pt modelId="{02F1B065-CF00-4C71-B26E-44C7F9154962}" type="pres">
      <dgm:prSet presAssocID="{06786946-8A7F-4E93-BFE1-D4D3FA0BCB89}" presName="background2" presStyleLbl="node2" presStyleIdx="2" presStyleCnt="3"/>
      <dgm:spPr/>
    </dgm:pt>
    <dgm:pt modelId="{6997DF4C-F96A-4517-ADDE-C4F6ACF45913}" type="pres">
      <dgm:prSet presAssocID="{06786946-8A7F-4E93-BFE1-D4D3FA0BCB89}" presName="text2" presStyleLbl="fgAcc2" presStyleIdx="2" presStyleCnt="3">
        <dgm:presLayoutVars>
          <dgm:chPref val="3"/>
        </dgm:presLayoutVars>
      </dgm:prSet>
      <dgm:spPr/>
    </dgm:pt>
    <dgm:pt modelId="{1CA3886B-3BB5-4B42-A688-D9FB774AA15B}" type="pres">
      <dgm:prSet presAssocID="{06786946-8A7F-4E93-BFE1-D4D3FA0BCB89}" presName="hierChild3" presStyleCnt="0"/>
      <dgm:spPr/>
    </dgm:pt>
  </dgm:ptLst>
  <dgm:cxnLst>
    <dgm:cxn modelId="{3146FC26-45CA-4B1D-8E13-3FB37CD12589}" type="presOf" srcId="{B48B5272-F8EB-4B3F-93B5-D911C85E85CD}" destId="{9B1CD321-703B-456E-8B68-F09BB04E9E70}" srcOrd="0" destOrd="0" presId="urn:microsoft.com/office/officeart/2005/8/layout/hierarchy1"/>
    <dgm:cxn modelId="{17A99F5B-40AE-4ACF-AEDE-39F7A94F8AD9}" srcId="{7F14EE7B-D38D-4004-AE0C-1E287005F43E}" destId="{06786946-8A7F-4E93-BFE1-D4D3FA0BCB89}" srcOrd="2" destOrd="0" parTransId="{1FB5DC8E-2367-4DAD-9C3B-9844F6595427}" sibTransId="{95CD6410-1441-43EE-939C-2F79334962F2}"/>
    <dgm:cxn modelId="{A36A515D-FA81-4118-B879-0FF7C0C9BEFD}" type="presOf" srcId="{2928DF6F-2339-4E58-857B-E6A4A39016A8}" destId="{8133B9A1-7899-4F12-9A59-9B25B32F8E84}" srcOrd="0" destOrd="0" presId="urn:microsoft.com/office/officeart/2005/8/layout/hierarchy1"/>
    <dgm:cxn modelId="{63E1ED64-A812-44E8-A043-9D80CF70D2D4}" type="presOf" srcId="{D05FF844-9869-4DFA-B477-DE45EFA77A24}" destId="{2D59C896-8C0E-4EF7-AA5A-AADF452595BB}" srcOrd="0" destOrd="0" presId="urn:microsoft.com/office/officeart/2005/8/layout/hierarchy1"/>
    <dgm:cxn modelId="{D177A067-B3DA-40A9-9DFE-3CE51F0D335D}" type="presOf" srcId="{06786946-8A7F-4E93-BFE1-D4D3FA0BCB89}" destId="{6997DF4C-F96A-4517-ADDE-C4F6ACF45913}" srcOrd="0" destOrd="0" presId="urn:microsoft.com/office/officeart/2005/8/layout/hierarchy1"/>
    <dgm:cxn modelId="{8F7D9470-2393-44D1-9DBA-24A0558C1A20}" type="presOf" srcId="{1FB5DC8E-2367-4DAD-9C3B-9844F6595427}" destId="{48C39009-8352-4DEA-84D8-0ED16906844B}" srcOrd="0" destOrd="0" presId="urn:microsoft.com/office/officeart/2005/8/layout/hierarchy1"/>
    <dgm:cxn modelId="{3FFCDB92-B4D1-45D5-BF93-47EFC2BA8978}" srcId="{7F14EE7B-D38D-4004-AE0C-1E287005F43E}" destId="{43506CF8-B078-4546-A194-AA1E10347D54}" srcOrd="0" destOrd="0" parTransId="{C35752C0-2BC5-461A-B706-BB32A8046F43}" sibTransId="{45690BFB-3200-41EB-A650-3446252A6C24}"/>
    <dgm:cxn modelId="{91FC4F95-A207-4337-B7AE-C2D8D776DC5E}" srcId="{7F14EE7B-D38D-4004-AE0C-1E287005F43E}" destId="{D05FF844-9869-4DFA-B477-DE45EFA77A24}" srcOrd="1" destOrd="0" parTransId="{B48B5272-F8EB-4B3F-93B5-D911C85E85CD}" sibTransId="{0CBC7FC4-DD8C-4273-BC3B-81DF8004CA37}"/>
    <dgm:cxn modelId="{B94A7498-21FD-484A-A67E-56AAFE0CA7ED}" srcId="{2928DF6F-2339-4E58-857B-E6A4A39016A8}" destId="{7F14EE7B-D38D-4004-AE0C-1E287005F43E}" srcOrd="0" destOrd="0" parTransId="{7C326F35-0DA6-4A43-8920-6F8D58E1CDA8}" sibTransId="{9192988B-E8BE-4161-BCCD-65B32CB6E1C9}"/>
    <dgm:cxn modelId="{A55250BB-A1D7-4592-BE41-C1DE4C24FC87}" type="presOf" srcId="{43506CF8-B078-4546-A194-AA1E10347D54}" destId="{ADE375FE-5E0B-4525-8E90-40345F4CA2E5}" srcOrd="0" destOrd="0" presId="urn:microsoft.com/office/officeart/2005/8/layout/hierarchy1"/>
    <dgm:cxn modelId="{68096CCD-DD8B-4D39-B36C-0572263399A9}" type="presOf" srcId="{C35752C0-2BC5-461A-B706-BB32A8046F43}" destId="{768436DA-7031-4B74-A619-609F5E85FFBA}" srcOrd="0" destOrd="0" presId="urn:microsoft.com/office/officeart/2005/8/layout/hierarchy1"/>
    <dgm:cxn modelId="{70C8F7D4-390B-4E48-8FDC-E65D13F0B779}" type="presOf" srcId="{7F14EE7B-D38D-4004-AE0C-1E287005F43E}" destId="{A26FC3E5-C169-4F77-AC8A-374C77F1E8A0}" srcOrd="0" destOrd="0" presId="urn:microsoft.com/office/officeart/2005/8/layout/hierarchy1"/>
    <dgm:cxn modelId="{C63CE2CA-6A6C-458B-B78F-843C3C113FE4}" type="presParOf" srcId="{8133B9A1-7899-4F12-9A59-9B25B32F8E84}" destId="{DB91B9C8-22AE-4DA7-923C-A99E01232A03}" srcOrd="0" destOrd="0" presId="urn:microsoft.com/office/officeart/2005/8/layout/hierarchy1"/>
    <dgm:cxn modelId="{2EFE7F88-E396-47AA-8957-F7C82C529CA6}" type="presParOf" srcId="{DB91B9C8-22AE-4DA7-923C-A99E01232A03}" destId="{613F8B6A-B1A4-4317-B571-B92A0765E531}" srcOrd="0" destOrd="0" presId="urn:microsoft.com/office/officeart/2005/8/layout/hierarchy1"/>
    <dgm:cxn modelId="{C925B796-5262-4D2F-8A52-1E39E11EF937}" type="presParOf" srcId="{613F8B6A-B1A4-4317-B571-B92A0765E531}" destId="{6DA54194-20F2-4F2F-99CF-0A5B116942D4}" srcOrd="0" destOrd="0" presId="urn:microsoft.com/office/officeart/2005/8/layout/hierarchy1"/>
    <dgm:cxn modelId="{5BC778ED-C1DA-4B2D-99C2-9FA5BA37A5A1}" type="presParOf" srcId="{613F8B6A-B1A4-4317-B571-B92A0765E531}" destId="{A26FC3E5-C169-4F77-AC8A-374C77F1E8A0}" srcOrd="1" destOrd="0" presId="urn:microsoft.com/office/officeart/2005/8/layout/hierarchy1"/>
    <dgm:cxn modelId="{1A40569F-B5EA-4909-A9F9-CEFF831E0947}" type="presParOf" srcId="{DB91B9C8-22AE-4DA7-923C-A99E01232A03}" destId="{76764C33-B246-40B9-ACAD-119837915E58}" srcOrd="1" destOrd="0" presId="urn:microsoft.com/office/officeart/2005/8/layout/hierarchy1"/>
    <dgm:cxn modelId="{29759503-6A6C-4BAE-A8D1-398EFCE38E07}" type="presParOf" srcId="{76764C33-B246-40B9-ACAD-119837915E58}" destId="{768436DA-7031-4B74-A619-609F5E85FFBA}" srcOrd="0" destOrd="0" presId="urn:microsoft.com/office/officeart/2005/8/layout/hierarchy1"/>
    <dgm:cxn modelId="{C2CBD3E0-06A2-4138-93DA-8BA77833E42E}" type="presParOf" srcId="{76764C33-B246-40B9-ACAD-119837915E58}" destId="{BE590738-8D2B-4F80-960B-5CB0D4E16027}" srcOrd="1" destOrd="0" presId="urn:microsoft.com/office/officeart/2005/8/layout/hierarchy1"/>
    <dgm:cxn modelId="{AD35CDBA-61E2-4008-AC76-05A17ED28E98}" type="presParOf" srcId="{BE590738-8D2B-4F80-960B-5CB0D4E16027}" destId="{60F21BE3-C317-4A1E-9660-C0DFA9146242}" srcOrd="0" destOrd="0" presId="urn:microsoft.com/office/officeart/2005/8/layout/hierarchy1"/>
    <dgm:cxn modelId="{9F637856-CE55-4D4B-873C-AA22824174A0}" type="presParOf" srcId="{60F21BE3-C317-4A1E-9660-C0DFA9146242}" destId="{E71091E9-AE3D-4CDE-B25E-BE7CB2E75896}" srcOrd="0" destOrd="0" presId="urn:microsoft.com/office/officeart/2005/8/layout/hierarchy1"/>
    <dgm:cxn modelId="{4FD14A12-C0BE-43C0-91A6-A0015FCA9668}" type="presParOf" srcId="{60F21BE3-C317-4A1E-9660-C0DFA9146242}" destId="{ADE375FE-5E0B-4525-8E90-40345F4CA2E5}" srcOrd="1" destOrd="0" presId="urn:microsoft.com/office/officeart/2005/8/layout/hierarchy1"/>
    <dgm:cxn modelId="{3431F02B-A874-4477-B956-A9DA7626E54E}" type="presParOf" srcId="{BE590738-8D2B-4F80-960B-5CB0D4E16027}" destId="{C461230A-C2DC-4079-8D1C-355731E9A977}" srcOrd="1" destOrd="0" presId="urn:microsoft.com/office/officeart/2005/8/layout/hierarchy1"/>
    <dgm:cxn modelId="{9D7C8BF7-DE72-48FD-B764-6671B798A71E}" type="presParOf" srcId="{76764C33-B246-40B9-ACAD-119837915E58}" destId="{9B1CD321-703B-456E-8B68-F09BB04E9E70}" srcOrd="2" destOrd="0" presId="urn:microsoft.com/office/officeart/2005/8/layout/hierarchy1"/>
    <dgm:cxn modelId="{BEC2502F-A35C-4AC2-A7A1-F61BCF60F42B}" type="presParOf" srcId="{76764C33-B246-40B9-ACAD-119837915E58}" destId="{86C5A059-F570-4B27-AF91-B5AB7C650DE4}" srcOrd="3" destOrd="0" presId="urn:microsoft.com/office/officeart/2005/8/layout/hierarchy1"/>
    <dgm:cxn modelId="{9AFD9A5E-EDAE-4C0F-B63E-5970996737BC}" type="presParOf" srcId="{86C5A059-F570-4B27-AF91-B5AB7C650DE4}" destId="{DF7B9523-2775-44AB-803F-DA6F0C0B01EF}" srcOrd="0" destOrd="0" presId="urn:microsoft.com/office/officeart/2005/8/layout/hierarchy1"/>
    <dgm:cxn modelId="{04C74907-582B-4A35-9C0C-004641E52BDA}" type="presParOf" srcId="{DF7B9523-2775-44AB-803F-DA6F0C0B01EF}" destId="{E5ABC136-600D-4E6A-8593-8E878A11B35C}" srcOrd="0" destOrd="0" presId="urn:microsoft.com/office/officeart/2005/8/layout/hierarchy1"/>
    <dgm:cxn modelId="{B502B96F-509B-41D0-BE2C-E5AE1C310E8D}" type="presParOf" srcId="{DF7B9523-2775-44AB-803F-DA6F0C0B01EF}" destId="{2D59C896-8C0E-4EF7-AA5A-AADF452595BB}" srcOrd="1" destOrd="0" presId="urn:microsoft.com/office/officeart/2005/8/layout/hierarchy1"/>
    <dgm:cxn modelId="{748F2829-4ED5-427E-9F3D-E7E4A207DDDE}" type="presParOf" srcId="{86C5A059-F570-4B27-AF91-B5AB7C650DE4}" destId="{55ADD5D7-E6AF-4B7D-AF19-A99542D4618E}" srcOrd="1" destOrd="0" presId="urn:microsoft.com/office/officeart/2005/8/layout/hierarchy1"/>
    <dgm:cxn modelId="{E7207C04-C431-4026-99F8-4A0EB9201664}" type="presParOf" srcId="{76764C33-B246-40B9-ACAD-119837915E58}" destId="{48C39009-8352-4DEA-84D8-0ED16906844B}" srcOrd="4" destOrd="0" presId="urn:microsoft.com/office/officeart/2005/8/layout/hierarchy1"/>
    <dgm:cxn modelId="{BFDEC873-5538-4311-BB28-EFE400650BB4}" type="presParOf" srcId="{76764C33-B246-40B9-ACAD-119837915E58}" destId="{B0E17F54-BE54-4CB7-805D-7A3645F96E2E}" srcOrd="5" destOrd="0" presId="urn:microsoft.com/office/officeart/2005/8/layout/hierarchy1"/>
    <dgm:cxn modelId="{CE243140-93AA-4968-8050-E7E24E2D6415}" type="presParOf" srcId="{B0E17F54-BE54-4CB7-805D-7A3645F96E2E}" destId="{91C76C0A-C581-4D85-991B-A0B9F969B626}" srcOrd="0" destOrd="0" presId="urn:microsoft.com/office/officeart/2005/8/layout/hierarchy1"/>
    <dgm:cxn modelId="{77B481E7-B67C-4BAF-A3C2-38328C8058C2}" type="presParOf" srcId="{91C76C0A-C581-4D85-991B-A0B9F969B626}" destId="{02F1B065-CF00-4C71-B26E-44C7F9154962}" srcOrd="0" destOrd="0" presId="urn:microsoft.com/office/officeart/2005/8/layout/hierarchy1"/>
    <dgm:cxn modelId="{EC3EF00C-D139-4CC3-9BD1-A8DBB33F4E4C}" type="presParOf" srcId="{91C76C0A-C581-4D85-991B-A0B9F969B626}" destId="{6997DF4C-F96A-4517-ADDE-C4F6ACF45913}" srcOrd="1" destOrd="0" presId="urn:microsoft.com/office/officeart/2005/8/layout/hierarchy1"/>
    <dgm:cxn modelId="{378146ED-9A9C-4DDF-91E2-3BC907E50169}" type="presParOf" srcId="{B0E17F54-BE54-4CB7-805D-7A3645F96E2E}" destId="{1CA3886B-3BB5-4B42-A688-D9FB774AA15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CB559C-788B-4F65-B1A9-6BC410EE758F}" type="doc">
      <dgm:prSet loTypeId="urn:microsoft.com/office/officeart/2016/7/layout/LinearArrowProcessNumbered" loCatId="process" qsTypeId="urn:microsoft.com/office/officeart/2005/8/quickstyle/simple1" qsCatId="simple" csTypeId="urn:microsoft.com/office/officeart/2005/8/colors/accent4_2" csCatId="accent4"/>
      <dgm:spPr/>
      <dgm:t>
        <a:bodyPr/>
        <a:lstStyle/>
        <a:p>
          <a:endParaRPr lang="en-US"/>
        </a:p>
      </dgm:t>
    </dgm:pt>
    <dgm:pt modelId="{2680AE4A-96B8-432F-B62A-52A2AA43B65D}">
      <dgm:prSet/>
      <dgm:spPr/>
      <dgm:t>
        <a:bodyPr/>
        <a:lstStyle/>
        <a:p>
          <a:r>
            <a:rPr lang="en-GB" dirty="0"/>
            <a:t>Born in 1896, Piaget proposed that infants categorize. the information they get from early interactions and experiences into groupings known as n as </a:t>
          </a:r>
          <a:r>
            <a:rPr lang="en-GB" u="sng" dirty="0" err="1">
              <a:latin typeface="Verdana Pro Cond SemiBold"/>
            </a:rPr>
            <a:t>schems</a:t>
          </a:r>
          <a:r>
            <a:rPr lang="en-GB" dirty="0" err="1"/>
            <a:t>.He</a:t>
          </a:r>
          <a:r>
            <a:rPr lang="en-GB" dirty="0"/>
            <a:t> developed the theory with 4 stages of Cognitive Development</a:t>
          </a:r>
          <a:endParaRPr lang="en-US" dirty="0"/>
        </a:p>
      </dgm:t>
    </dgm:pt>
    <dgm:pt modelId="{7A0C3315-AEE2-4A29-8193-4A1AACEF2092}" type="parTrans" cxnId="{FBF946EE-CA63-41BD-A683-A2A1C2F6E72C}">
      <dgm:prSet/>
      <dgm:spPr/>
      <dgm:t>
        <a:bodyPr/>
        <a:lstStyle/>
        <a:p>
          <a:endParaRPr lang="en-US"/>
        </a:p>
      </dgm:t>
    </dgm:pt>
    <dgm:pt modelId="{B0B5B971-37BD-4E4A-A75F-AC962CEF0986}" type="sibTrans" cxnId="{FBF946EE-CA63-41BD-A683-A2A1C2F6E72C}">
      <dgm:prSet phldrT="1" phldr="0"/>
      <dgm:spPr/>
      <dgm:t>
        <a:bodyPr/>
        <a:lstStyle/>
        <a:p>
          <a:r>
            <a:rPr lang="en-US"/>
            <a:t>1</a:t>
          </a:r>
        </a:p>
      </dgm:t>
    </dgm:pt>
    <dgm:pt modelId="{6411D0FF-1A2B-4668-AE9F-800B525501EF}">
      <dgm:prSet/>
      <dgm:spPr/>
      <dgm:t>
        <a:bodyPr/>
        <a:lstStyle/>
        <a:p>
          <a:r>
            <a:rPr lang="en-GB" dirty="0"/>
            <a:t>The </a:t>
          </a:r>
          <a:r>
            <a:rPr lang="en-GB" dirty="0" err="1"/>
            <a:t>sensorymotor</a:t>
          </a:r>
          <a:r>
            <a:rPr lang="en-GB" dirty="0"/>
            <a:t> stage- from birth to approximately age 2 where the children understand what surrounds them, through their senses and motor movements.</a:t>
          </a:r>
          <a:endParaRPr lang="en-US" dirty="0"/>
        </a:p>
      </dgm:t>
    </dgm:pt>
    <dgm:pt modelId="{0F551423-A5E0-49B3-89A5-5D14CED2EF30}" type="parTrans" cxnId="{4AA34882-CFD9-4FC4-B15A-839D806AF95B}">
      <dgm:prSet/>
      <dgm:spPr/>
      <dgm:t>
        <a:bodyPr/>
        <a:lstStyle/>
        <a:p>
          <a:endParaRPr lang="en-US"/>
        </a:p>
      </dgm:t>
    </dgm:pt>
    <dgm:pt modelId="{B7968DA9-3F51-45BF-AB85-E13F1AC943AE}" type="sibTrans" cxnId="{4AA34882-CFD9-4FC4-B15A-839D806AF95B}">
      <dgm:prSet phldrT="2" phldr="0"/>
      <dgm:spPr/>
      <dgm:t>
        <a:bodyPr/>
        <a:lstStyle/>
        <a:p>
          <a:r>
            <a:rPr lang="en-US"/>
            <a:t>2</a:t>
          </a:r>
        </a:p>
      </dgm:t>
    </dgm:pt>
    <dgm:pt modelId="{14026BDA-E949-46A7-973C-55F9C0CBC412}">
      <dgm:prSet/>
      <dgm:spPr/>
      <dgm:t>
        <a:bodyPr/>
        <a:lstStyle/>
        <a:p>
          <a:r>
            <a:rPr lang="en-GB" dirty="0"/>
            <a:t>The preoperational stage- this stage goes from two till seven years and in this stage they develop and use </a:t>
          </a:r>
          <a:r>
            <a:rPr lang="en-GB" dirty="0" err="1"/>
            <a:t>theyr</a:t>
          </a:r>
          <a:r>
            <a:rPr lang="en-GB" dirty="0"/>
            <a:t> language and the occurrence of </a:t>
          </a:r>
          <a:r>
            <a:rPr lang="en-GB" dirty="0" err="1"/>
            <a:t>symolic</a:t>
          </a:r>
          <a:r>
            <a:rPr lang="en-GB" dirty="0"/>
            <a:t> play.</a:t>
          </a:r>
          <a:endParaRPr lang="en-US" dirty="0"/>
        </a:p>
      </dgm:t>
    </dgm:pt>
    <dgm:pt modelId="{1A3373C3-6AAC-4339-877A-E56F4861D991}" type="parTrans" cxnId="{0010CE04-3705-4896-A3BF-8C9AF81DEC7C}">
      <dgm:prSet/>
      <dgm:spPr/>
      <dgm:t>
        <a:bodyPr/>
        <a:lstStyle/>
        <a:p>
          <a:endParaRPr lang="en-US"/>
        </a:p>
      </dgm:t>
    </dgm:pt>
    <dgm:pt modelId="{3EC348E2-ACB9-4A7E-A76F-2468BC2B2FEC}" type="sibTrans" cxnId="{0010CE04-3705-4896-A3BF-8C9AF81DEC7C}">
      <dgm:prSet phldrT="3" phldr="0"/>
      <dgm:spPr/>
      <dgm:t>
        <a:bodyPr/>
        <a:lstStyle/>
        <a:p>
          <a:r>
            <a:rPr lang="en-US"/>
            <a:t>3</a:t>
          </a:r>
        </a:p>
      </dgm:t>
    </dgm:pt>
    <dgm:pt modelId="{3D0E0024-4EF9-46A0-99C2-8CC1137F8D9E}">
      <dgm:prSet/>
      <dgm:spPr/>
      <dgm:t>
        <a:bodyPr/>
        <a:lstStyle/>
        <a:p>
          <a:r>
            <a:rPr lang="en-GB" dirty="0"/>
            <a:t>The concrete operational stage: This stage is from the age of 7 to approximately age 11, at this stage, the children can think logically but still have difficulty for the theoretical thinking.</a:t>
          </a:r>
          <a:endParaRPr lang="en-US" dirty="0"/>
        </a:p>
      </dgm:t>
    </dgm:pt>
    <dgm:pt modelId="{99806FB3-9EC2-4B5C-A775-70B8E57922B7}" type="parTrans" cxnId="{3E9235E7-5DFD-4437-923E-B26F1F682CE9}">
      <dgm:prSet/>
      <dgm:spPr/>
      <dgm:t>
        <a:bodyPr/>
        <a:lstStyle/>
        <a:p>
          <a:endParaRPr lang="en-US"/>
        </a:p>
      </dgm:t>
    </dgm:pt>
    <dgm:pt modelId="{F8C36E21-C834-4BFE-8233-2B169B41B951}" type="sibTrans" cxnId="{3E9235E7-5DFD-4437-923E-B26F1F682CE9}">
      <dgm:prSet phldrT="4" phldr="0"/>
      <dgm:spPr/>
      <dgm:t>
        <a:bodyPr/>
        <a:lstStyle/>
        <a:p>
          <a:r>
            <a:rPr lang="en-US"/>
            <a:t>4</a:t>
          </a:r>
        </a:p>
      </dgm:t>
    </dgm:pt>
    <dgm:pt modelId="{DDCBBB7E-E33B-4D50-8926-A7E1C3970A02}">
      <dgm:prSet/>
      <dgm:spPr/>
      <dgm:t>
        <a:bodyPr/>
        <a:lstStyle/>
        <a:p>
          <a:r>
            <a:rPr lang="en-GB" dirty="0"/>
            <a:t>The formal operational stage: The last stage last from twelve till adulthood where children </a:t>
          </a:r>
          <a:r>
            <a:rPr lang="en-GB" dirty="0" err="1"/>
            <a:t>beccome</a:t>
          </a:r>
          <a:r>
            <a:rPr lang="en-GB" dirty="0"/>
            <a:t> slowly independent adults that are capable of logical thinking and complex understanding</a:t>
          </a:r>
          <a:endParaRPr lang="en-US" dirty="0"/>
        </a:p>
      </dgm:t>
    </dgm:pt>
    <dgm:pt modelId="{4394AAF7-9C6D-4E8B-AAD6-D2EFA155BEA7}" type="parTrans" cxnId="{FF98B1DB-5A87-4DC4-8FB1-F1298F052D9D}">
      <dgm:prSet/>
      <dgm:spPr/>
      <dgm:t>
        <a:bodyPr/>
        <a:lstStyle/>
        <a:p>
          <a:endParaRPr lang="en-US"/>
        </a:p>
      </dgm:t>
    </dgm:pt>
    <dgm:pt modelId="{694FAA36-573F-4B69-B3CA-609B44D8208D}" type="sibTrans" cxnId="{FF98B1DB-5A87-4DC4-8FB1-F1298F052D9D}">
      <dgm:prSet phldrT="5" phldr="0"/>
      <dgm:spPr/>
      <dgm:t>
        <a:bodyPr/>
        <a:lstStyle/>
        <a:p>
          <a:r>
            <a:rPr lang="en-US"/>
            <a:t>5</a:t>
          </a:r>
        </a:p>
      </dgm:t>
    </dgm:pt>
    <dgm:pt modelId="{A97C8DBE-93AC-491A-A2E9-12E810CF739A}" type="pres">
      <dgm:prSet presAssocID="{F5CB559C-788B-4F65-B1A9-6BC410EE758F}" presName="linearFlow" presStyleCnt="0">
        <dgm:presLayoutVars>
          <dgm:dir/>
          <dgm:animLvl val="lvl"/>
          <dgm:resizeHandles val="exact"/>
        </dgm:presLayoutVars>
      </dgm:prSet>
      <dgm:spPr/>
    </dgm:pt>
    <dgm:pt modelId="{B8D30952-448D-4A24-9292-37D584EFFF2A}" type="pres">
      <dgm:prSet presAssocID="{2680AE4A-96B8-432F-B62A-52A2AA43B65D}" presName="compositeNode" presStyleCnt="0"/>
      <dgm:spPr/>
    </dgm:pt>
    <dgm:pt modelId="{5DB6A22E-C913-4320-972B-8626A6EFC7C1}" type="pres">
      <dgm:prSet presAssocID="{2680AE4A-96B8-432F-B62A-52A2AA43B65D}" presName="parTx" presStyleLbl="node1" presStyleIdx="0" presStyleCnt="0">
        <dgm:presLayoutVars>
          <dgm:chMax val="0"/>
          <dgm:chPref val="0"/>
          <dgm:bulletEnabled val="1"/>
        </dgm:presLayoutVars>
      </dgm:prSet>
      <dgm:spPr/>
    </dgm:pt>
    <dgm:pt modelId="{54A61A20-8883-48D1-AA21-581F0B28BCB9}" type="pres">
      <dgm:prSet presAssocID="{2680AE4A-96B8-432F-B62A-52A2AA43B65D}" presName="parSh" presStyleCnt="0"/>
      <dgm:spPr/>
    </dgm:pt>
    <dgm:pt modelId="{5BC48C41-7587-4274-BF90-2C9A85B9B33E}" type="pres">
      <dgm:prSet presAssocID="{2680AE4A-96B8-432F-B62A-52A2AA43B65D}" presName="lineNode" presStyleLbl="alignAccFollowNode1" presStyleIdx="0" presStyleCnt="15"/>
      <dgm:spPr/>
    </dgm:pt>
    <dgm:pt modelId="{E4001E59-B2A4-4C62-BD06-FA4AB62F67D5}" type="pres">
      <dgm:prSet presAssocID="{2680AE4A-96B8-432F-B62A-52A2AA43B65D}" presName="lineArrowNode" presStyleLbl="alignAccFollowNode1" presStyleIdx="1" presStyleCnt="15"/>
      <dgm:spPr/>
    </dgm:pt>
    <dgm:pt modelId="{B1C32C95-E9AC-4182-BE1B-B0FB043E7732}" type="pres">
      <dgm:prSet presAssocID="{B0B5B971-37BD-4E4A-A75F-AC962CEF0986}" presName="sibTransNodeCircle" presStyleLbl="alignNode1" presStyleIdx="0" presStyleCnt="5">
        <dgm:presLayoutVars>
          <dgm:chMax val="0"/>
          <dgm:bulletEnabled/>
        </dgm:presLayoutVars>
      </dgm:prSet>
      <dgm:spPr/>
    </dgm:pt>
    <dgm:pt modelId="{3E5BB52A-C728-49D7-A99D-2A7B257D6F64}" type="pres">
      <dgm:prSet presAssocID="{B0B5B971-37BD-4E4A-A75F-AC962CEF0986}" presName="spacerBetweenCircleAndCallout" presStyleCnt="0">
        <dgm:presLayoutVars/>
      </dgm:prSet>
      <dgm:spPr/>
    </dgm:pt>
    <dgm:pt modelId="{08882236-568B-4021-B745-8CAB4B7993DB}" type="pres">
      <dgm:prSet presAssocID="{2680AE4A-96B8-432F-B62A-52A2AA43B65D}" presName="nodeText" presStyleLbl="alignAccFollowNode1" presStyleIdx="2" presStyleCnt="15">
        <dgm:presLayoutVars>
          <dgm:bulletEnabled val="1"/>
        </dgm:presLayoutVars>
      </dgm:prSet>
      <dgm:spPr/>
    </dgm:pt>
    <dgm:pt modelId="{F728A29C-BF77-48E6-ACCE-CF989732C30B}" type="pres">
      <dgm:prSet presAssocID="{B0B5B971-37BD-4E4A-A75F-AC962CEF0986}" presName="sibTransComposite" presStyleCnt="0"/>
      <dgm:spPr/>
    </dgm:pt>
    <dgm:pt modelId="{91D37490-7A7A-49B4-9398-A6D9A7432814}" type="pres">
      <dgm:prSet presAssocID="{6411D0FF-1A2B-4668-AE9F-800B525501EF}" presName="compositeNode" presStyleCnt="0"/>
      <dgm:spPr/>
    </dgm:pt>
    <dgm:pt modelId="{572AA694-15B8-41B0-97B8-D71A871E8F6F}" type="pres">
      <dgm:prSet presAssocID="{6411D0FF-1A2B-4668-AE9F-800B525501EF}" presName="parTx" presStyleLbl="node1" presStyleIdx="0" presStyleCnt="0">
        <dgm:presLayoutVars>
          <dgm:chMax val="0"/>
          <dgm:chPref val="0"/>
          <dgm:bulletEnabled val="1"/>
        </dgm:presLayoutVars>
      </dgm:prSet>
      <dgm:spPr/>
    </dgm:pt>
    <dgm:pt modelId="{B121EFCA-82CF-4127-879E-4B78C419215E}" type="pres">
      <dgm:prSet presAssocID="{6411D0FF-1A2B-4668-AE9F-800B525501EF}" presName="parSh" presStyleCnt="0"/>
      <dgm:spPr/>
    </dgm:pt>
    <dgm:pt modelId="{A0DA922E-59B5-4005-A5C1-ABDA2FBC10F5}" type="pres">
      <dgm:prSet presAssocID="{6411D0FF-1A2B-4668-AE9F-800B525501EF}" presName="lineNode" presStyleLbl="alignAccFollowNode1" presStyleIdx="3" presStyleCnt="15"/>
      <dgm:spPr/>
    </dgm:pt>
    <dgm:pt modelId="{BBD7C109-D953-4BB6-A06D-F800607078FC}" type="pres">
      <dgm:prSet presAssocID="{6411D0FF-1A2B-4668-AE9F-800B525501EF}" presName="lineArrowNode" presStyleLbl="alignAccFollowNode1" presStyleIdx="4" presStyleCnt="15"/>
      <dgm:spPr/>
    </dgm:pt>
    <dgm:pt modelId="{8E3EB22B-23BE-4EE7-8301-2125954CA8BE}" type="pres">
      <dgm:prSet presAssocID="{B7968DA9-3F51-45BF-AB85-E13F1AC943AE}" presName="sibTransNodeCircle" presStyleLbl="alignNode1" presStyleIdx="1" presStyleCnt="5">
        <dgm:presLayoutVars>
          <dgm:chMax val="0"/>
          <dgm:bulletEnabled/>
        </dgm:presLayoutVars>
      </dgm:prSet>
      <dgm:spPr/>
    </dgm:pt>
    <dgm:pt modelId="{F9D3E550-8FF0-407E-A722-AFAD8B7FE1CF}" type="pres">
      <dgm:prSet presAssocID="{B7968DA9-3F51-45BF-AB85-E13F1AC943AE}" presName="spacerBetweenCircleAndCallout" presStyleCnt="0">
        <dgm:presLayoutVars/>
      </dgm:prSet>
      <dgm:spPr/>
    </dgm:pt>
    <dgm:pt modelId="{A6A0B876-0667-4D0F-81C4-D923EA0DC3C2}" type="pres">
      <dgm:prSet presAssocID="{6411D0FF-1A2B-4668-AE9F-800B525501EF}" presName="nodeText" presStyleLbl="alignAccFollowNode1" presStyleIdx="5" presStyleCnt="15">
        <dgm:presLayoutVars>
          <dgm:bulletEnabled val="1"/>
        </dgm:presLayoutVars>
      </dgm:prSet>
      <dgm:spPr/>
    </dgm:pt>
    <dgm:pt modelId="{76F1093F-77F9-446A-906B-ECAF62D90736}" type="pres">
      <dgm:prSet presAssocID="{B7968DA9-3F51-45BF-AB85-E13F1AC943AE}" presName="sibTransComposite" presStyleCnt="0"/>
      <dgm:spPr/>
    </dgm:pt>
    <dgm:pt modelId="{240441B5-7630-44A6-B247-99A307CDE2E1}" type="pres">
      <dgm:prSet presAssocID="{14026BDA-E949-46A7-973C-55F9C0CBC412}" presName="compositeNode" presStyleCnt="0"/>
      <dgm:spPr/>
    </dgm:pt>
    <dgm:pt modelId="{6B705C30-2351-429D-9F6E-AFC15B328253}" type="pres">
      <dgm:prSet presAssocID="{14026BDA-E949-46A7-973C-55F9C0CBC412}" presName="parTx" presStyleLbl="node1" presStyleIdx="0" presStyleCnt="0">
        <dgm:presLayoutVars>
          <dgm:chMax val="0"/>
          <dgm:chPref val="0"/>
          <dgm:bulletEnabled val="1"/>
        </dgm:presLayoutVars>
      </dgm:prSet>
      <dgm:spPr/>
    </dgm:pt>
    <dgm:pt modelId="{56DE74EF-E29E-4716-A944-84202C5A686C}" type="pres">
      <dgm:prSet presAssocID="{14026BDA-E949-46A7-973C-55F9C0CBC412}" presName="parSh" presStyleCnt="0"/>
      <dgm:spPr/>
    </dgm:pt>
    <dgm:pt modelId="{825F4839-F822-4103-8E93-44C9E57695A6}" type="pres">
      <dgm:prSet presAssocID="{14026BDA-E949-46A7-973C-55F9C0CBC412}" presName="lineNode" presStyleLbl="alignAccFollowNode1" presStyleIdx="6" presStyleCnt="15"/>
      <dgm:spPr/>
    </dgm:pt>
    <dgm:pt modelId="{B1D99E25-21B5-4008-B089-F61739E45728}" type="pres">
      <dgm:prSet presAssocID="{14026BDA-E949-46A7-973C-55F9C0CBC412}" presName="lineArrowNode" presStyleLbl="alignAccFollowNode1" presStyleIdx="7" presStyleCnt="15"/>
      <dgm:spPr/>
    </dgm:pt>
    <dgm:pt modelId="{BFC74394-17A5-4DE0-A21E-E59080CFC4A8}" type="pres">
      <dgm:prSet presAssocID="{3EC348E2-ACB9-4A7E-A76F-2468BC2B2FEC}" presName="sibTransNodeCircle" presStyleLbl="alignNode1" presStyleIdx="2" presStyleCnt="5">
        <dgm:presLayoutVars>
          <dgm:chMax val="0"/>
          <dgm:bulletEnabled/>
        </dgm:presLayoutVars>
      </dgm:prSet>
      <dgm:spPr/>
    </dgm:pt>
    <dgm:pt modelId="{8426D416-F035-402E-875A-ADF830B27364}" type="pres">
      <dgm:prSet presAssocID="{3EC348E2-ACB9-4A7E-A76F-2468BC2B2FEC}" presName="spacerBetweenCircleAndCallout" presStyleCnt="0">
        <dgm:presLayoutVars/>
      </dgm:prSet>
      <dgm:spPr/>
    </dgm:pt>
    <dgm:pt modelId="{76C89248-729F-4ACF-8D3F-B4549F90E5A3}" type="pres">
      <dgm:prSet presAssocID="{14026BDA-E949-46A7-973C-55F9C0CBC412}" presName="nodeText" presStyleLbl="alignAccFollowNode1" presStyleIdx="8" presStyleCnt="15">
        <dgm:presLayoutVars>
          <dgm:bulletEnabled val="1"/>
        </dgm:presLayoutVars>
      </dgm:prSet>
      <dgm:spPr/>
    </dgm:pt>
    <dgm:pt modelId="{02946256-5DE2-4F1F-8B53-71F9DEE5DC61}" type="pres">
      <dgm:prSet presAssocID="{3EC348E2-ACB9-4A7E-A76F-2468BC2B2FEC}" presName="sibTransComposite" presStyleCnt="0"/>
      <dgm:spPr/>
    </dgm:pt>
    <dgm:pt modelId="{A68C2C28-4143-4906-9DC0-D95D5A8C5BA6}" type="pres">
      <dgm:prSet presAssocID="{3D0E0024-4EF9-46A0-99C2-8CC1137F8D9E}" presName="compositeNode" presStyleCnt="0"/>
      <dgm:spPr/>
    </dgm:pt>
    <dgm:pt modelId="{B4A65064-54B0-4874-9ED7-819239898FD4}" type="pres">
      <dgm:prSet presAssocID="{3D0E0024-4EF9-46A0-99C2-8CC1137F8D9E}" presName="parTx" presStyleLbl="node1" presStyleIdx="0" presStyleCnt="0">
        <dgm:presLayoutVars>
          <dgm:chMax val="0"/>
          <dgm:chPref val="0"/>
          <dgm:bulletEnabled val="1"/>
        </dgm:presLayoutVars>
      </dgm:prSet>
      <dgm:spPr/>
    </dgm:pt>
    <dgm:pt modelId="{30C1B5C5-8DE1-4424-BA16-DE1599A522D4}" type="pres">
      <dgm:prSet presAssocID="{3D0E0024-4EF9-46A0-99C2-8CC1137F8D9E}" presName="parSh" presStyleCnt="0"/>
      <dgm:spPr/>
    </dgm:pt>
    <dgm:pt modelId="{CFC61272-671A-4706-A759-B90C1D04DA45}" type="pres">
      <dgm:prSet presAssocID="{3D0E0024-4EF9-46A0-99C2-8CC1137F8D9E}" presName="lineNode" presStyleLbl="alignAccFollowNode1" presStyleIdx="9" presStyleCnt="15"/>
      <dgm:spPr/>
    </dgm:pt>
    <dgm:pt modelId="{B907D836-73A9-4428-B072-A0A806868D9A}" type="pres">
      <dgm:prSet presAssocID="{3D0E0024-4EF9-46A0-99C2-8CC1137F8D9E}" presName="lineArrowNode" presStyleLbl="alignAccFollowNode1" presStyleIdx="10" presStyleCnt="15"/>
      <dgm:spPr/>
    </dgm:pt>
    <dgm:pt modelId="{0C0B623E-A1F2-4FA0-83E1-4FF20345521C}" type="pres">
      <dgm:prSet presAssocID="{F8C36E21-C834-4BFE-8233-2B169B41B951}" presName="sibTransNodeCircle" presStyleLbl="alignNode1" presStyleIdx="3" presStyleCnt="5">
        <dgm:presLayoutVars>
          <dgm:chMax val="0"/>
          <dgm:bulletEnabled/>
        </dgm:presLayoutVars>
      </dgm:prSet>
      <dgm:spPr/>
    </dgm:pt>
    <dgm:pt modelId="{2FB58A4F-1B7F-42C5-9BA6-54C0FDF33C24}" type="pres">
      <dgm:prSet presAssocID="{F8C36E21-C834-4BFE-8233-2B169B41B951}" presName="spacerBetweenCircleAndCallout" presStyleCnt="0">
        <dgm:presLayoutVars/>
      </dgm:prSet>
      <dgm:spPr/>
    </dgm:pt>
    <dgm:pt modelId="{D80A273A-5314-4EC3-A6E3-9AC890EA71A3}" type="pres">
      <dgm:prSet presAssocID="{3D0E0024-4EF9-46A0-99C2-8CC1137F8D9E}" presName="nodeText" presStyleLbl="alignAccFollowNode1" presStyleIdx="11" presStyleCnt="15">
        <dgm:presLayoutVars>
          <dgm:bulletEnabled val="1"/>
        </dgm:presLayoutVars>
      </dgm:prSet>
      <dgm:spPr/>
    </dgm:pt>
    <dgm:pt modelId="{7D7F93A9-5610-42BC-B9B6-2C640E5B94F9}" type="pres">
      <dgm:prSet presAssocID="{F8C36E21-C834-4BFE-8233-2B169B41B951}" presName="sibTransComposite" presStyleCnt="0"/>
      <dgm:spPr/>
    </dgm:pt>
    <dgm:pt modelId="{2E95E634-1436-490B-A6C9-F843FF2974BF}" type="pres">
      <dgm:prSet presAssocID="{DDCBBB7E-E33B-4D50-8926-A7E1C3970A02}" presName="compositeNode" presStyleCnt="0"/>
      <dgm:spPr/>
    </dgm:pt>
    <dgm:pt modelId="{57710088-5D39-477B-8725-C5B6FDD8B6BB}" type="pres">
      <dgm:prSet presAssocID="{DDCBBB7E-E33B-4D50-8926-A7E1C3970A02}" presName="parTx" presStyleLbl="node1" presStyleIdx="0" presStyleCnt="0">
        <dgm:presLayoutVars>
          <dgm:chMax val="0"/>
          <dgm:chPref val="0"/>
          <dgm:bulletEnabled val="1"/>
        </dgm:presLayoutVars>
      </dgm:prSet>
      <dgm:spPr/>
    </dgm:pt>
    <dgm:pt modelId="{9004FDAE-AC47-4F04-B698-53AF916F177C}" type="pres">
      <dgm:prSet presAssocID="{DDCBBB7E-E33B-4D50-8926-A7E1C3970A02}" presName="parSh" presStyleCnt="0"/>
      <dgm:spPr/>
    </dgm:pt>
    <dgm:pt modelId="{627DF25D-F5AA-468C-A710-3CAAEBB47AAD}" type="pres">
      <dgm:prSet presAssocID="{DDCBBB7E-E33B-4D50-8926-A7E1C3970A02}" presName="lineNode" presStyleLbl="alignAccFollowNode1" presStyleIdx="12" presStyleCnt="15"/>
      <dgm:spPr/>
    </dgm:pt>
    <dgm:pt modelId="{68D2A462-B2C5-4FC6-9BA0-23A99E7D49D6}" type="pres">
      <dgm:prSet presAssocID="{DDCBBB7E-E33B-4D50-8926-A7E1C3970A02}" presName="lineArrowNode" presStyleLbl="alignAccFollowNode1" presStyleIdx="13" presStyleCnt="15"/>
      <dgm:spPr/>
    </dgm:pt>
    <dgm:pt modelId="{F9FCBCFF-8ACF-4556-A6D6-58F920FDEEAD}" type="pres">
      <dgm:prSet presAssocID="{694FAA36-573F-4B69-B3CA-609B44D8208D}" presName="sibTransNodeCircle" presStyleLbl="alignNode1" presStyleIdx="4" presStyleCnt="5">
        <dgm:presLayoutVars>
          <dgm:chMax val="0"/>
          <dgm:bulletEnabled/>
        </dgm:presLayoutVars>
      </dgm:prSet>
      <dgm:spPr/>
    </dgm:pt>
    <dgm:pt modelId="{46E82BF2-8D2C-447B-AA83-82E854DA4D78}" type="pres">
      <dgm:prSet presAssocID="{694FAA36-573F-4B69-B3CA-609B44D8208D}" presName="spacerBetweenCircleAndCallout" presStyleCnt="0">
        <dgm:presLayoutVars/>
      </dgm:prSet>
      <dgm:spPr/>
    </dgm:pt>
    <dgm:pt modelId="{0F8D2EDA-6043-4F92-A0F6-02921A31073E}" type="pres">
      <dgm:prSet presAssocID="{DDCBBB7E-E33B-4D50-8926-A7E1C3970A02}" presName="nodeText" presStyleLbl="alignAccFollowNode1" presStyleIdx="14" presStyleCnt="15">
        <dgm:presLayoutVars>
          <dgm:bulletEnabled val="1"/>
        </dgm:presLayoutVars>
      </dgm:prSet>
      <dgm:spPr/>
    </dgm:pt>
  </dgm:ptLst>
  <dgm:cxnLst>
    <dgm:cxn modelId="{0010CE04-3705-4896-A3BF-8C9AF81DEC7C}" srcId="{F5CB559C-788B-4F65-B1A9-6BC410EE758F}" destId="{14026BDA-E949-46A7-973C-55F9C0CBC412}" srcOrd="2" destOrd="0" parTransId="{1A3373C3-6AAC-4339-877A-E56F4861D991}" sibTransId="{3EC348E2-ACB9-4A7E-A76F-2468BC2B2FEC}"/>
    <dgm:cxn modelId="{D4289B16-AD54-4756-BBF4-78ADD2ACABB9}" type="presOf" srcId="{3D0E0024-4EF9-46A0-99C2-8CC1137F8D9E}" destId="{D80A273A-5314-4EC3-A6E3-9AC890EA71A3}" srcOrd="0" destOrd="0" presId="urn:microsoft.com/office/officeart/2016/7/layout/LinearArrowProcessNumbered"/>
    <dgm:cxn modelId="{3366425B-AB2E-43EF-ADD7-67A249EEFA07}" type="presOf" srcId="{B0B5B971-37BD-4E4A-A75F-AC962CEF0986}" destId="{B1C32C95-E9AC-4182-BE1B-B0FB043E7732}" srcOrd="0" destOrd="0" presId="urn:microsoft.com/office/officeart/2016/7/layout/LinearArrowProcessNumbered"/>
    <dgm:cxn modelId="{9040D169-3751-4D17-8B5B-0ACFFBD07AB1}" type="presOf" srcId="{14026BDA-E949-46A7-973C-55F9C0CBC412}" destId="{76C89248-729F-4ACF-8D3F-B4549F90E5A3}" srcOrd="0" destOrd="0" presId="urn:microsoft.com/office/officeart/2016/7/layout/LinearArrowProcessNumbered"/>
    <dgm:cxn modelId="{2D41B154-82F1-441E-A90C-7222F8C26229}" type="presOf" srcId="{3EC348E2-ACB9-4A7E-A76F-2468BC2B2FEC}" destId="{BFC74394-17A5-4DE0-A21E-E59080CFC4A8}" srcOrd="0" destOrd="0" presId="urn:microsoft.com/office/officeart/2016/7/layout/LinearArrowProcessNumbered"/>
    <dgm:cxn modelId="{EC20BA74-BD65-4F88-90A6-566C28B3341B}" type="presOf" srcId="{F8C36E21-C834-4BFE-8233-2B169B41B951}" destId="{0C0B623E-A1F2-4FA0-83E1-4FF20345521C}" srcOrd="0" destOrd="0" presId="urn:microsoft.com/office/officeart/2016/7/layout/LinearArrowProcessNumbered"/>
    <dgm:cxn modelId="{1280227C-7122-40F2-85EA-840A94927C37}" type="presOf" srcId="{694FAA36-573F-4B69-B3CA-609B44D8208D}" destId="{F9FCBCFF-8ACF-4556-A6D6-58F920FDEEAD}" srcOrd="0" destOrd="0" presId="urn:microsoft.com/office/officeart/2016/7/layout/LinearArrowProcessNumbered"/>
    <dgm:cxn modelId="{4AA34882-CFD9-4FC4-B15A-839D806AF95B}" srcId="{F5CB559C-788B-4F65-B1A9-6BC410EE758F}" destId="{6411D0FF-1A2B-4668-AE9F-800B525501EF}" srcOrd="1" destOrd="0" parTransId="{0F551423-A5E0-49B3-89A5-5D14CED2EF30}" sibTransId="{B7968DA9-3F51-45BF-AB85-E13F1AC943AE}"/>
    <dgm:cxn modelId="{12209E97-A93D-4D16-8040-EA658004BE59}" type="presOf" srcId="{6411D0FF-1A2B-4668-AE9F-800B525501EF}" destId="{A6A0B876-0667-4D0F-81C4-D923EA0DC3C2}" srcOrd="0" destOrd="0" presId="urn:microsoft.com/office/officeart/2016/7/layout/LinearArrowProcessNumbered"/>
    <dgm:cxn modelId="{BF00DED6-92F5-40AB-8677-C9DBC8193C92}" type="presOf" srcId="{F5CB559C-788B-4F65-B1A9-6BC410EE758F}" destId="{A97C8DBE-93AC-491A-A2E9-12E810CF739A}" srcOrd="0" destOrd="0" presId="urn:microsoft.com/office/officeart/2016/7/layout/LinearArrowProcessNumbered"/>
    <dgm:cxn modelId="{FF98B1DB-5A87-4DC4-8FB1-F1298F052D9D}" srcId="{F5CB559C-788B-4F65-B1A9-6BC410EE758F}" destId="{DDCBBB7E-E33B-4D50-8926-A7E1C3970A02}" srcOrd="4" destOrd="0" parTransId="{4394AAF7-9C6D-4E8B-AAD6-D2EFA155BEA7}" sibTransId="{694FAA36-573F-4B69-B3CA-609B44D8208D}"/>
    <dgm:cxn modelId="{173551E4-DBA2-46E2-9B38-7311F657E625}" type="presOf" srcId="{B7968DA9-3F51-45BF-AB85-E13F1AC943AE}" destId="{8E3EB22B-23BE-4EE7-8301-2125954CA8BE}" srcOrd="0" destOrd="0" presId="urn:microsoft.com/office/officeart/2016/7/layout/LinearArrowProcessNumbered"/>
    <dgm:cxn modelId="{3E9235E7-5DFD-4437-923E-B26F1F682CE9}" srcId="{F5CB559C-788B-4F65-B1A9-6BC410EE758F}" destId="{3D0E0024-4EF9-46A0-99C2-8CC1137F8D9E}" srcOrd="3" destOrd="0" parTransId="{99806FB3-9EC2-4B5C-A775-70B8E57922B7}" sibTransId="{F8C36E21-C834-4BFE-8233-2B169B41B951}"/>
    <dgm:cxn modelId="{FBF946EE-CA63-41BD-A683-A2A1C2F6E72C}" srcId="{F5CB559C-788B-4F65-B1A9-6BC410EE758F}" destId="{2680AE4A-96B8-432F-B62A-52A2AA43B65D}" srcOrd="0" destOrd="0" parTransId="{7A0C3315-AEE2-4A29-8193-4A1AACEF2092}" sibTransId="{B0B5B971-37BD-4E4A-A75F-AC962CEF0986}"/>
    <dgm:cxn modelId="{FD34C0F6-843B-43E3-B4B5-6D789B000897}" type="presOf" srcId="{2680AE4A-96B8-432F-B62A-52A2AA43B65D}" destId="{08882236-568B-4021-B745-8CAB4B7993DB}" srcOrd="0" destOrd="0" presId="urn:microsoft.com/office/officeart/2016/7/layout/LinearArrowProcessNumbered"/>
    <dgm:cxn modelId="{1C67BAF9-C032-4491-9DC4-E61FF3C25712}" type="presOf" srcId="{DDCBBB7E-E33B-4D50-8926-A7E1C3970A02}" destId="{0F8D2EDA-6043-4F92-A0F6-02921A31073E}" srcOrd="0" destOrd="0" presId="urn:microsoft.com/office/officeart/2016/7/layout/LinearArrowProcessNumbered"/>
    <dgm:cxn modelId="{51D80D84-B5AB-45BE-9DA8-0F34A68DB4D4}" type="presParOf" srcId="{A97C8DBE-93AC-491A-A2E9-12E810CF739A}" destId="{B8D30952-448D-4A24-9292-37D584EFFF2A}" srcOrd="0" destOrd="0" presId="urn:microsoft.com/office/officeart/2016/7/layout/LinearArrowProcessNumbered"/>
    <dgm:cxn modelId="{404D0BC8-0BD2-485D-B7BF-34A710756344}" type="presParOf" srcId="{B8D30952-448D-4A24-9292-37D584EFFF2A}" destId="{5DB6A22E-C913-4320-972B-8626A6EFC7C1}" srcOrd="0" destOrd="0" presId="urn:microsoft.com/office/officeart/2016/7/layout/LinearArrowProcessNumbered"/>
    <dgm:cxn modelId="{356E245F-BD4D-4383-99EA-D9F8EF845435}" type="presParOf" srcId="{B8D30952-448D-4A24-9292-37D584EFFF2A}" destId="{54A61A20-8883-48D1-AA21-581F0B28BCB9}" srcOrd="1" destOrd="0" presId="urn:microsoft.com/office/officeart/2016/7/layout/LinearArrowProcessNumbered"/>
    <dgm:cxn modelId="{1C8DFF49-72FB-4433-9605-9E83CA70F52B}" type="presParOf" srcId="{54A61A20-8883-48D1-AA21-581F0B28BCB9}" destId="{5BC48C41-7587-4274-BF90-2C9A85B9B33E}" srcOrd="0" destOrd="0" presId="urn:microsoft.com/office/officeart/2016/7/layout/LinearArrowProcessNumbered"/>
    <dgm:cxn modelId="{E2E7EFA1-7A5F-45DD-BE74-19D0C33DB25B}" type="presParOf" srcId="{54A61A20-8883-48D1-AA21-581F0B28BCB9}" destId="{E4001E59-B2A4-4C62-BD06-FA4AB62F67D5}" srcOrd="1" destOrd="0" presId="urn:microsoft.com/office/officeart/2016/7/layout/LinearArrowProcessNumbered"/>
    <dgm:cxn modelId="{48902A43-F6D2-4AA6-9AC4-BE8E66DADD4B}" type="presParOf" srcId="{54A61A20-8883-48D1-AA21-581F0B28BCB9}" destId="{B1C32C95-E9AC-4182-BE1B-B0FB043E7732}" srcOrd="2" destOrd="0" presId="urn:microsoft.com/office/officeart/2016/7/layout/LinearArrowProcessNumbered"/>
    <dgm:cxn modelId="{6A3DA7CD-0E28-46B5-8EC7-C163FA28F343}" type="presParOf" srcId="{54A61A20-8883-48D1-AA21-581F0B28BCB9}" destId="{3E5BB52A-C728-49D7-A99D-2A7B257D6F64}" srcOrd="3" destOrd="0" presId="urn:microsoft.com/office/officeart/2016/7/layout/LinearArrowProcessNumbered"/>
    <dgm:cxn modelId="{B2262E3A-ACCC-4071-B5C1-3EC040BC3A34}" type="presParOf" srcId="{B8D30952-448D-4A24-9292-37D584EFFF2A}" destId="{08882236-568B-4021-B745-8CAB4B7993DB}" srcOrd="2" destOrd="0" presId="urn:microsoft.com/office/officeart/2016/7/layout/LinearArrowProcessNumbered"/>
    <dgm:cxn modelId="{B853A362-EDA9-48E1-A3DF-A3DCA6F90227}" type="presParOf" srcId="{A97C8DBE-93AC-491A-A2E9-12E810CF739A}" destId="{F728A29C-BF77-48E6-ACCE-CF989732C30B}" srcOrd="1" destOrd="0" presId="urn:microsoft.com/office/officeart/2016/7/layout/LinearArrowProcessNumbered"/>
    <dgm:cxn modelId="{82CEF829-8D13-4364-A081-1E057B0FA52A}" type="presParOf" srcId="{A97C8DBE-93AC-491A-A2E9-12E810CF739A}" destId="{91D37490-7A7A-49B4-9398-A6D9A7432814}" srcOrd="2" destOrd="0" presId="urn:microsoft.com/office/officeart/2016/7/layout/LinearArrowProcessNumbered"/>
    <dgm:cxn modelId="{A1C0CB8E-7710-49C8-9EFB-A9D0E38DFE29}" type="presParOf" srcId="{91D37490-7A7A-49B4-9398-A6D9A7432814}" destId="{572AA694-15B8-41B0-97B8-D71A871E8F6F}" srcOrd="0" destOrd="0" presId="urn:microsoft.com/office/officeart/2016/7/layout/LinearArrowProcessNumbered"/>
    <dgm:cxn modelId="{C757B6CB-EF41-4B35-9802-8C975947A78F}" type="presParOf" srcId="{91D37490-7A7A-49B4-9398-A6D9A7432814}" destId="{B121EFCA-82CF-4127-879E-4B78C419215E}" srcOrd="1" destOrd="0" presId="urn:microsoft.com/office/officeart/2016/7/layout/LinearArrowProcessNumbered"/>
    <dgm:cxn modelId="{36B93AA8-CDC1-4C83-9E2F-316A78E1F6CD}" type="presParOf" srcId="{B121EFCA-82CF-4127-879E-4B78C419215E}" destId="{A0DA922E-59B5-4005-A5C1-ABDA2FBC10F5}" srcOrd="0" destOrd="0" presId="urn:microsoft.com/office/officeart/2016/7/layout/LinearArrowProcessNumbered"/>
    <dgm:cxn modelId="{02E5B3E3-357A-432F-875B-BFACE89744B0}" type="presParOf" srcId="{B121EFCA-82CF-4127-879E-4B78C419215E}" destId="{BBD7C109-D953-4BB6-A06D-F800607078FC}" srcOrd="1" destOrd="0" presId="urn:microsoft.com/office/officeart/2016/7/layout/LinearArrowProcessNumbered"/>
    <dgm:cxn modelId="{14FEAE83-59B9-4D32-93D4-F17EF8DEAC91}" type="presParOf" srcId="{B121EFCA-82CF-4127-879E-4B78C419215E}" destId="{8E3EB22B-23BE-4EE7-8301-2125954CA8BE}" srcOrd="2" destOrd="0" presId="urn:microsoft.com/office/officeart/2016/7/layout/LinearArrowProcessNumbered"/>
    <dgm:cxn modelId="{456CAE97-0EA0-45B3-9C20-74DBFD15488B}" type="presParOf" srcId="{B121EFCA-82CF-4127-879E-4B78C419215E}" destId="{F9D3E550-8FF0-407E-A722-AFAD8B7FE1CF}" srcOrd="3" destOrd="0" presId="urn:microsoft.com/office/officeart/2016/7/layout/LinearArrowProcessNumbered"/>
    <dgm:cxn modelId="{7555DDD2-BF22-44FB-B95D-1063589E8F1E}" type="presParOf" srcId="{91D37490-7A7A-49B4-9398-A6D9A7432814}" destId="{A6A0B876-0667-4D0F-81C4-D923EA0DC3C2}" srcOrd="2" destOrd="0" presId="urn:microsoft.com/office/officeart/2016/7/layout/LinearArrowProcessNumbered"/>
    <dgm:cxn modelId="{3B60A00C-0B2F-4EA3-94CF-B67EB79FC1B7}" type="presParOf" srcId="{A97C8DBE-93AC-491A-A2E9-12E810CF739A}" destId="{76F1093F-77F9-446A-906B-ECAF62D90736}" srcOrd="3" destOrd="0" presId="urn:microsoft.com/office/officeart/2016/7/layout/LinearArrowProcessNumbered"/>
    <dgm:cxn modelId="{074ECFE7-BC9E-40B3-A735-9E423A876BD7}" type="presParOf" srcId="{A97C8DBE-93AC-491A-A2E9-12E810CF739A}" destId="{240441B5-7630-44A6-B247-99A307CDE2E1}" srcOrd="4" destOrd="0" presId="urn:microsoft.com/office/officeart/2016/7/layout/LinearArrowProcessNumbered"/>
    <dgm:cxn modelId="{13415B5A-62EE-4F7F-AE21-CBFAB02BF4F8}" type="presParOf" srcId="{240441B5-7630-44A6-B247-99A307CDE2E1}" destId="{6B705C30-2351-429D-9F6E-AFC15B328253}" srcOrd="0" destOrd="0" presId="urn:microsoft.com/office/officeart/2016/7/layout/LinearArrowProcessNumbered"/>
    <dgm:cxn modelId="{D964BD3E-5B60-4D29-9F96-93C027529B1D}" type="presParOf" srcId="{240441B5-7630-44A6-B247-99A307CDE2E1}" destId="{56DE74EF-E29E-4716-A944-84202C5A686C}" srcOrd="1" destOrd="0" presId="urn:microsoft.com/office/officeart/2016/7/layout/LinearArrowProcessNumbered"/>
    <dgm:cxn modelId="{7EA7CA0E-0821-4D96-8955-8D64D8C71BE6}" type="presParOf" srcId="{56DE74EF-E29E-4716-A944-84202C5A686C}" destId="{825F4839-F822-4103-8E93-44C9E57695A6}" srcOrd="0" destOrd="0" presId="urn:microsoft.com/office/officeart/2016/7/layout/LinearArrowProcessNumbered"/>
    <dgm:cxn modelId="{2CB9AB08-4C45-4BE2-8A93-2EAB0336A656}" type="presParOf" srcId="{56DE74EF-E29E-4716-A944-84202C5A686C}" destId="{B1D99E25-21B5-4008-B089-F61739E45728}" srcOrd="1" destOrd="0" presId="urn:microsoft.com/office/officeart/2016/7/layout/LinearArrowProcessNumbered"/>
    <dgm:cxn modelId="{3924AD46-7BC0-49D0-BA39-7B7A503D7249}" type="presParOf" srcId="{56DE74EF-E29E-4716-A944-84202C5A686C}" destId="{BFC74394-17A5-4DE0-A21E-E59080CFC4A8}" srcOrd="2" destOrd="0" presId="urn:microsoft.com/office/officeart/2016/7/layout/LinearArrowProcessNumbered"/>
    <dgm:cxn modelId="{DF3DF19C-80D1-42FA-A90E-A207A9E4CBFA}" type="presParOf" srcId="{56DE74EF-E29E-4716-A944-84202C5A686C}" destId="{8426D416-F035-402E-875A-ADF830B27364}" srcOrd="3" destOrd="0" presId="urn:microsoft.com/office/officeart/2016/7/layout/LinearArrowProcessNumbered"/>
    <dgm:cxn modelId="{2467C94D-A991-46F4-9C10-3E50E2B66E65}" type="presParOf" srcId="{240441B5-7630-44A6-B247-99A307CDE2E1}" destId="{76C89248-729F-4ACF-8D3F-B4549F90E5A3}" srcOrd="2" destOrd="0" presId="urn:microsoft.com/office/officeart/2016/7/layout/LinearArrowProcessNumbered"/>
    <dgm:cxn modelId="{08CC1C5E-FC80-44C8-93A2-105C1972D9B3}" type="presParOf" srcId="{A97C8DBE-93AC-491A-A2E9-12E810CF739A}" destId="{02946256-5DE2-4F1F-8B53-71F9DEE5DC61}" srcOrd="5" destOrd="0" presId="urn:microsoft.com/office/officeart/2016/7/layout/LinearArrowProcessNumbered"/>
    <dgm:cxn modelId="{C3CDB44A-833D-4717-94D8-250EE5F1F2F0}" type="presParOf" srcId="{A97C8DBE-93AC-491A-A2E9-12E810CF739A}" destId="{A68C2C28-4143-4906-9DC0-D95D5A8C5BA6}" srcOrd="6" destOrd="0" presId="urn:microsoft.com/office/officeart/2016/7/layout/LinearArrowProcessNumbered"/>
    <dgm:cxn modelId="{FDBB8FB6-2F4E-4FA6-AB5F-09987035221D}" type="presParOf" srcId="{A68C2C28-4143-4906-9DC0-D95D5A8C5BA6}" destId="{B4A65064-54B0-4874-9ED7-819239898FD4}" srcOrd="0" destOrd="0" presId="urn:microsoft.com/office/officeart/2016/7/layout/LinearArrowProcessNumbered"/>
    <dgm:cxn modelId="{2ED377FA-0FEA-491D-AE85-6D048D8B32E3}" type="presParOf" srcId="{A68C2C28-4143-4906-9DC0-D95D5A8C5BA6}" destId="{30C1B5C5-8DE1-4424-BA16-DE1599A522D4}" srcOrd="1" destOrd="0" presId="urn:microsoft.com/office/officeart/2016/7/layout/LinearArrowProcessNumbered"/>
    <dgm:cxn modelId="{D18E4092-DB26-43C2-BBEB-742CD0CC8B9D}" type="presParOf" srcId="{30C1B5C5-8DE1-4424-BA16-DE1599A522D4}" destId="{CFC61272-671A-4706-A759-B90C1D04DA45}" srcOrd="0" destOrd="0" presId="urn:microsoft.com/office/officeart/2016/7/layout/LinearArrowProcessNumbered"/>
    <dgm:cxn modelId="{4F7B0CDE-32B4-41F5-89F6-462F657CD087}" type="presParOf" srcId="{30C1B5C5-8DE1-4424-BA16-DE1599A522D4}" destId="{B907D836-73A9-4428-B072-A0A806868D9A}" srcOrd="1" destOrd="0" presId="urn:microsoft.com/office/officeart/2016/7/layout/LinearArrowProcessNumbered"/>
    <dgm:cxn modelId="{EC6E1BC7-7376-4BB8-A165-8A4800D9B82F}" type="presParOf" srcId="{30C1B5C5-8DE1-4424-BA16-DE1599A522D4}" destId="{0C0B623E-A1F2-4FA0-83E1-4FF20345521C}" srcOrd="2" destOrd="0" presId="urn:microsoft.com/office/officeart/2016/7/layout/LinearArrowProcessNumbered"/>
    <dgm:cxn modelId="{8969B423-153D-47E8-9BF4-480F99E9E509}" type="presParOf" srcId="{30C1B5C5-8DE1-4424-BA16-DE1599A522D4}" destId="{2FB58A4F-1B7F-42C5-9BA6-54C0FDF33C24}" srcOrd="3" destOrd="0" presId="urn:microsoft.com/office/officeart/2016/7/layout/LinearArrowProcessNumbered"/>
    <dgm:cxn modelId="{ADAF37E7-8569-4987-9515-A147DB0CCDF0}" type="presParOf" srcId="{A68C2C28-4143-4906-9DC0-D95D5A8C5BA6}" destId="{D80A273A-5314-4EC3-A6E3-9AC890EA71A3}" srcOrd="2" destOrd="0" presId="urn:microsoft.com/office/officeart/2016/7/layout/LinearArrowProcessNumbered"/>
    <dgm:cxn modelId="{DB99F918-7F73-4CCD-AB8A-66500EDD43CB}" type="presParOf" srcId="{A97C8DBE-93AC-491A-A2E9-12E810CF739A}" destId="{7D7F93A9-5610-42BC-B9B6-2C640E5B94F9}" srcOrd="7" destOrd="0" presId="urn:microsoft.com/office/officeart/2016/7/layout/LinearArrowProcessNumbered"/>
    <dgm:cxn modelId="{896404B1-2447-426A-AF69-E1BFD44F181E}" type="presParOf" srcId="{A97C8DBE-93AC-491A-A2E9-12E810CF739A}" destId="{2E95E634-1436-490B-A6C9-F843FF2974BF}" srcOrd="8" destOrd="0" presId="urn:microsoft.com/office/officeart/2016/7/layout/LinearArrowProcessNumbered"/>
    <dgm:cxn modelId="{9E1D440C-044E-493B-ABB7-A62F6717B47C}" type="presParOf" srcId="{2E95E634-1436-490B-A6C9-F843FF2974BF}" destId="{57710088-5D39-477B-8725-C5B6FDD8B6BB}" srcOrd="0" destOrd="0" presId="urn:microsoft.com/office/officeart/2016/7/layout/LinearArrowProcessNumbered"/>
    <dgm:cxn modelId="{D2FCE254-A0FD-4F46-895C-D9B8CD0EFBBB}" type="presParOf" srcId="{2E95E634-1436-490B-A6C9-F843FF2974BF}" destId="{9004FDAE-AC47-4F04-B698-53AF916F177C}" srcOrd="1" destOrd="0" presId="urn:microsoft.com/office/officeart/2016/7/layout/LinearArrowProcessNumbered"/>
    <dgm:cxn modelId="{3055E0C3-B6FF-4E8E-9264-71C261B92320}" type="presParOf" srcId="{9004FDAE-AC47-4F04-B698-53AF916F177C}" destId="{627DF25D-F5AA-468C-A710-3CAAEBB47AAD}" srcOrd="0" destOrd="0" presId="urn:microsoft.com/office/officeart/2016/7/layout/LinearArrowProcessNumbered"/>
    <dgm:cxn modelId="{0324ED7A-1C1C-468A-B765-E330103A4FFB}" type="presParOf" srcId="{9004FDAE-AC47-4F04-B698-53AF916F177C}" destId="{68D2A462-B2C5-4FC6-9BA0-23A99E7D49D6}" srcOrd="1" destOrd="0" presId="urn:microsoft.com/office/officeart/2016/7/layout/LinearArrowProcessNumbered"/>
    <dgm:cxn modelId="{5B473BF8-0906-4784-8164-393AE0421169}" type="presParOf" srcId="{9004FDAE-AC47-4F04-B698-53AF916F177C}" destId="{F9FCBCFF-8ACF-4556-A6D6-58F920FDEEAD}" srcOrd="2" destOrd="0" presId="urn:microsoft.com/office/officeart/2016/7/layout/LinearArrowProcessNumbered"/>
    <dgm:cxn modelId="{474185A2-D69F-4280-B09B-ADAD0D761F04}" type="presParOf" srcId="{9004FDAE-AC47-4F04-B698-53AF916F177C}" destId="{46E82BF2-8D2C-447B-AA83-82E854DA4D78}" srcOrd="3" destOrd="0" presId="urn:microsoft.com/office/officeart/2016/7/layout/LinearArrowProcessNumbered"/>
    <dgm:cxn modelId="{F52D39EC-BA51-4E45-B740-C3C24ABEA67D}" type="presParOf" srcId="{2E95E634-1436-490B-A6C9-F843FF2974BF}" destId="{0F8D2EDA-6043-4F92-A0F6-02921A31073E}"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C39009-8352-4DEA-84D8-0ED16906844B}">
      <dsp:nvSpPr>
        <dsp:cNvPr id="0" name=""/>
        <dsp:cNvSpPr/>
      </dsp:nvSpPr>
      <dsp:spPr>
        <a:xfrm>
          <a:off x="3104581" y="2346141"/>
          <a:ext cx="2203251" cy="524273"/>
        </a:xfrm>
        <a:custGeom>
          <a:avLst/>
          <a:gdLst/>
          <a:ahLst/>
          <a:cxnLst/>
          <a:rect l="0" t="0" r="0" b="0"/>
          <a:pathLst>
            <a:path>
              <a:moveTo>
                <a:pt x="0" y="0"/>
              </a:moveTo>
              <a:lnTo>
                <a:pt x="0" y="357277"/>
              </a:lnTo>
              <a:lnTo>
                <a:pt x="2203251" y="357277"/>
              </a:lnTo>
              <a:lnTo>
                <a:pt x="2203251" y="524273"/>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B1CD321-703B-456E-8B68-F09BB04E9E70}">
      <dsp:nvSpPr>
        <dsp:cNvPr id="0" name=""/>
        <dsp:cNvSpPr/>
      </dsp:nvSpPr>
      <dsp:spPr>
        <a:xfrm>
          <a:off x="3058861" y="2346141"/>
          <a:ext cx="91440" cy="524273"/>
        </a:xfrm>
        <a:custGeom>
          <a:avLst/>
          <a:gdLst/>
          <a:ahLst/>
          <a:cxnLst/>
          <a:rect l="0" t="0" r="0" b="0"/>
          <a:pathLst>
            <a:path>
              <a:moveTo>
                <a:pt x="45720" y="0"/>
              </a:moveTo>
              <a:lnTo>
                <a:pt x="45720" y="524273"/>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68436DA-7031-4B74-A619-609F5E85FFBA}">
      <dsp:nvSpPr>
        <dsp:cNvPr id="0" name=""/>
        <dsp:cNvSpPr/>
      </dsp:nvSpPr>
      <dsp:spPr>
        <a:xfrm>
          <a:off x="901330" y="2346141"/>
          <a:ext cx="2203251" cy="524273"/>
        </a:xfrm>
        <a:custGeom>
          <a:avLst/>
          <a:gdLst/>
          <a:ahLst/>
          <a:cxnLst/>
          <a:rect l="0" t="0" r="0" b="0"/>
          <a:pathLst>
            <a:path>
              <a:moveTo>
                <a:pt x="2203251" y="0"/>
              </a:moveTo>
              <a:lnTo>
                <a:pt x="2203251" y="357277"/>
              </a:lnTo>
              <a:lnTo>
                <a:pt x="0" y="357277"/>
              </a:lnTo>
              <a:lnTo>
                <a:pt x="0" y="524273"/>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DA54194-20F2-4F2F-99CF-0A5B116942D4}">
      <dsp:nvSpPr>
        <dsp:cNvPr id="0" name=""/>
        <dsp:cNvSpPr/>
      </dsp:nvSpPr>
      <dsp:spPr>
        <a:xfrm>
          <a:off x="2203251" y="1201452"/>
          <a:ext cx="1802660" cy="114468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FC3E5-C169-4F77-AC8A-374C77F1E8A0}">
      <dsp:nvSpPr>
        <dsp:cNvPr id="0" name=""/>
        <dsp:cNvSpPr/>
      </dsp:nvSpPr>
      <dsp:spPr>
        <a:xfrm>
          <a:off x="2403546" y="1391732"/>
          <a:ext cx="1802660" cy="114468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Aims of the presentation:</a:t>
          </a:r>
          <a:endParaRPr lang="en-US" sz="1300" kern="1200" dirty="0"/>
        </a:p>
      </dsp:txBody>
      <dsp:txXfrm>
        <a:off x="2437073" y="1425259"/>
        <a:ext cx="1735606" cy="1077635"/>
      </dsp:txXfrm>
    </dsp:sp>
    <dsp:sp modelId="{E71091E9-AE3D-4CDE-B25E-BE7CB2E75896}">
      <dsp:nvSpPr>
        <dsp:cNvPr id="0" name=""/>
        <dsp:cNvSpPr/>
      </dsp:nvSpPr>
      <dsp:spPr>
        <a:xfrm>
          <a:off x="0" y="2870414"/>
          <a:ext cx="1802660" cy="1144689"/>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E375FE-5E0B-4525-8E90-40345F4CA2E5}">
      <dsp:nvSpPr>
        <dsp:cNvPr id="0" name=""/>
        <dsp:cNvSpPr/>
      </dsp:nvSpPr>
      <dsp:spPr>
        <a:xfrm>
          <a:off x="200295" y="3060695"/>
          <a:ext cx="1802660" cy="1144689"/>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Explaining Piaget and his psychological theory of life span development.</a:t>
          </a:r>
          <a:endParaRPr lang="en-US" sz="1300" kern="1200" dirty="0"/>
        </a:p>
      </dsp:txBody>
      <dsp:txXfrm>
        <a:off x="233822" y="3094222"/>
        <a:ext cx="1735606" cy="1077635"/>
      </dsp:txXfrm>
    </dsp:sp>
    <dsp:sp modelId="{E5ABC136-600D-4E6A-8593-8E878A11B35C}">
      <dsp:nvSpPr>
        <dsp:cNvPr id="0" name=""/>
        <dsp:cNvSpPr/>
      </dsp:nvSpPr>
      <dsp:spPr>
        <a:xfrm>
          <a:off x="2203251" y="2870414"/>
          <a:ext cx="1802660" cy="1144689"/>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59C896-8C0E-4EF7-AA5A-AADF452595BB}">
      <dsp:nvSpPr>
        <dsp:cNvPr id="0" name=""/>
        <dsp:cNvSpPr/>
      </dsp:nvSpPr>
      <dsp:spPr>
        <a:xfrm>
          <a:off x="2403546" y="3060695"/>
          <a:ext cx="1802660" cy="1144689"/>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Verdana Pro Cond SemiBold"/>
            </a:rPr>
            <a:t>Understanding</a:t>
          </a:r>
          <a:r>
            <a:rPr lang="en-GB" sz="1300" kern="1200" dirty="0"/>
            <a:t> how psychology is important working as a Health Visitor.</a:t>
          </a:r>
          <a:endParaRPr lang="en-US" sz="1300" kern="1200" dirty="0"/>
        </a:p>
      </dsp:txBody>
      <dsp:txXfrm>
        <a:off x="2437073" y="3094222"/>
        <a:ext cx="1735606" cy="1077635"/>
      </dsp:txXfrm>
    </dsp:sp>
    <dsp:sp modelId="{02F1B065-CF00-4C71-B26E-44C7F9154962}">
      <dsp:nvSpPr>
        <dsp:cNvPr id="0" name=""/>
        <dsp:cNvSpPr/>
      </dsp:nvSpPr>
      <dsp:spPr>
        <a:xfrm>
          <a:off x="4406502" y="2870414"/>
          <a:ext cx="1802660" cy="1144689"/>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97DF4C-F96A-4517-ADDE-C4F6ACF45913}">
      <dsp:nvSpPr>
        <dsp:cNvPr id="0" name=""/>
        <dsp:cNvSpPr/>
      </dsp:nvSpPr>
      <dsp:spPr>
        <a:xfrm>
          <a:off x="4606797" y="3060695"/>
          <a:ext cx="1802660" cy="1144689"/>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To put into practice on of the theories for the chosen job.</a:t>
          </a:r>
          <a:endParaRPr lang="en-US" sz="1300" kern="1200" dirty="0"/>
        </a:p>
      </dsp:txBody>
      <dsp:txXfrm>
        <a:off x="4640324" y="3094222"/>
        <a:ext cx="1735606" cy="10776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48C41-7587-4274-BF90-2C9A85B9B33E}">
      <dsp:nvSpPr>
        <dsp:cNvPr id="0" name=""/>
        <dsp:cNvSpPr/>
      </dsp:nvSpPr>
      <dsp:spPr>
        <a:xfrm>
          <a:off x="689147" y="746180"/>
          <a:ext cx="547970" cy="71"/>
        </a:xfrm>
        <a:prstGeom prst="rect">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001E59-B2A4-4C62-BD06-FA4AB62F67D5}">
      <dsp:nvSpPr>
        <dsp:cNvPr id="0" name=""/>
        <dsp:cNvSpPr/>
      </dsp:nvSpPr>
      <dsp:spPr>
        <a:xfrm>
          <a:off x="1269996" y="700142"/>
          <a:ext cx="63016" cy="118472"/>
        </a:xfrm>
        <a:prstGeom prst="chevron">
          <a:avLst>
            <a:gd name="adj" fmla="val 90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C32C95-E9AC-4182-BE1B-B0FB043E7732}">
      <dsp:nvSpPr>
        <dsp:cNvPr id="0" name=""/>
        <dsp:cNvSpPr/>
      </dsp:nvSpPr>
      <dsp:spPr>
        <a:xfrm>
          <a:off x="374348" y="499913"/>
          <a:ext cx="492607" cy="492607"/>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16" tIns="19116" rIns="19116" bIns="19116" numCol="1" spcCol="1270" anchor="ctr" anchorCtr="0">
          <a:noAutofit/>
        </a:bodyPr>
        <a:lstStyle/>
        <a:p>
          <a:pPr marL="0" lvl="0" indent="0" algn="ctr" defTabSz="977900">
            <a:lnSpc>
              <a:spcPct val="90000"/>
            </a:lnSpc>
            <a:spcBef>
              <a:spcPct val="0"/>
            </a:spcBef>
            <a:spcAft>
              <a:spcPct val="35000"/>
            </a:spcAft>
            <a:buNone/>
          </a:pPr>
          <a:r>
            <a:rPr lang="en-US" sz="2200" kern="1200"/>
            <a:t>1</a:t>
          </a:r>
        </a:p>
      </dsp:txBody>
      <dsp:txXfrm>
        <a:off x="446489" y="572054"/>
        <a:ext cx="348325" cy="348325"/>
      </dsp:txXfrm>
    </dsp:sp>
    <dsp:sp modelId="{08882236-568B-4021-B745-8CAB4B7993DB}">
      <dsp:nvSpPr>
        <dsp:cNvPr id="0" name=""/>
        <dsp:cNvSpPr/>
      </dsp:nvSpPr>
      <dsp:spPr>
        <a:xfrm>
          <a:off x="4184" y="1158116"/>
          <a:ext cx="1232933" cy="3685500"/>
        </a:xfrm>
        <a:prstGeom prst="upArrowCallout">
          <a:avLst>
            <a:gd name="adj1" fmla="val 50000"/>
            <a:gd name="adj2" fmla="val 20000"/>
            <a:gd name="adj3" fmla="val 20000"/>
            <a:gd name="adj4" fmla="val 100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7255" tIns="165100" rIns="97255" bIns="165100" numCol="1" spcCol="1270" anchor="t" anchorCtr="0">
          <a:noAutofit/>
        </a:bodyPr>
        <a:lstStyle/>
        <a:p>
          <a:pPr marL="0" lvl="0" indent="0" algn="l" defTabSz="488950">
            <a:lnSpc>
              <a:spcPct val="90000"/>
            </a:lnSpc>
            <a:spcBef>
              <a:spcPct val="0"/>
            </a:spcBef>
            <a:spcAft>
              <a:spcPct val="35000"/>
            </a:spcAft>
            <a:buNone/>
          </a:pPr>
          <a:r>
            <a:rPr lang="en-GB" sz="1100" kern="1200" dirty="0"/>
            <a:t>Born in 1896, Piaget proposed that infants categorize. the information they get from early interactions and experiences into groupings known as n as </a:t>
          </a:r>
          <a:r>
            <a:rPr lang="en-GB" sz="1100" u="sng" kern="1200" dirty="0" err="1">
              <a:latin typeface="Verdana Pro Cond SemiBold"/>
            </a:rPr>
            <a:t>schems</a:t>
          </a:r>
          <a:r>
            <a:rPr lang="en-GB" sz="1100" kern="1200" dirty="0" err="1"/>
            <a:t>.He</a:t>
          </a:r>
          <a:r>
            <a:rPr lang="en-GB" sz="1100" kern="1200" dirty="0"/>
            <a:t> developed the theory with 4 stages of Cognitive Development</a:t>
          </a:r>
          <a:endParaRPr lang="en-US" sz="1100" kern="1200" dirty="0"/>
        </a:p>
      </dsp:txBody>
      <dsp:txXfrm>
        <a:off x="4184" y="1404703"/>
        <a:ext cx="1232933" cy="3438913"/>
      </dsp:txXfrm>
    </dsp:sp>
    <dsp:sp modelId="{A0DA922E-59B5-4005-A5C1-ABDA2FBC10F5}">
      <dsp:nvSpPr>
        <dsp:cNvPr id="0" name=""/>
        <dsp:cNvSpPr/>
      </dsp:nvSpPr>
      <dsp:spPr>
        <a:xfrm>
          <a:off x="1374110" y="746177"/>
          <a:ext cx="1232933" cy="71"/>
        </a:xfrm>
        <a:prstGeom prst="rect">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D7C109-D953-4BB6-A06D-F800607078FC}">
      <dsp:nvSpPr>
        <dsp:cNvPr id="0" name=""/>
        <dsp:cNvSpPr/>
      </dsp:nvSpPr>
      <dsp:spPr>
        <a:xfrm>
          <a:off x="2639922" y="700139"/>
          <a:ext cx="63016" cy="118475"/>
        </a:xfrm>
        <a:prstGeom prst="chevron">
          <a:avLst>
            <a:gd name="adj" fmla="val 90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E3EB22B-23BE-4EE7-8301-2125954CA8BE}">
      <dsp:nvSpPr>
        <dsp:cNvPr id="0" name=""/>
        <dsp:cNvSpPr/>
      </dsp:nvSpPr>
      <dsp:spPr>
        <a:xfrm>
          <a:off x="1744274" y="499910"/>
          <a:ext cx="492607" cy="492607"/>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16" tIns="19116" rIns="19116" bIns="19116" numCol="1" spcCol="1270" anchor="ctr" anchorCtr="0">
          <a:noAutofit/>
        </a:bodyPr>
        <a:lstStyle/>
        <a:p>
          <a:pPr marL="0" lvl="0" indent="0" algn="ctr" defTabSz="977900">
            <a:lnSpc>
              <a:spcPct val="90000"/>
            </a:lnSpc>
            <a:spcBef>
              <a:spcPct val="0"/>
            </a:spcBef>
            <a:spcAft>
              <a:spcPct val="35000"/>
            </a:spcAft>
            <a:buNone/>
          </a:pPr>
          <a:r>
            <a:rPr lang="en-US" sz="2200" kern="1200"/>
            <a:t>2</a:t>
          </a:r>
        </a:p>
      </dsp:txBody>
      <dsp:txXfrm>
        <a:off x="1816415" y="572051"/>
        <a:ext cx="348325" cy="348325"/>
      </dsp:txXfrm>
    </dsp:sp>
    <dsp:sp modelId="{A6A0B876-0667-4D0F-81C4-D923EA0DC3C2}">
      <dsp:nvSpPr>
        <dsp:cNvPr id="0" name=""/>
        <dsp:cNvSpPr/>
      </dsp:nvSpPr>
      <dsp:spPr>
        <a:xfrm>
          <a:off x="1374110" y="1158116"/>
          <a:ext cx="1232933" cy="3685500"/>
        </a:xfrm>
        <a:prstGeom prst="upArrowCallout">
          <a:avLst>
            <a:gd name="adj1" fmla="val 50000"/>
            <a:gd name="adj2" fmla="val 20000"/>
            <a:gd name="adj3" fmla="val 20000"/>
            <a:gd name="adj4" fmla="val 100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7255" tIns="165100" rIns="97255" bIns="165100" numCol="1" spcCol="1270" anchor="t" anchorCtr="0">
          <a:noAutofit/>
        </a:bodyPr>
        <a:lstStyle/>
        <a:p>
          <a:pPr marL="0" lvl="0" indent="0" algn="l" defTabSz="488950">
            <a:lnSpc>
              <a:spcPct val="90000"/>
            </a:lnSpc>
            <a:spcBef>
              <a:spcPct val="0"/>
            </a:spcBef>
            <a:spcAft>
              <a:spcPct val="35000"/>
            </a:spcAft>
            <a:buNone/>
          </a:pPr>
          <a:r>
            <a:rPr lang="en-GB" sz="1100" kern="1200" dirty="0"/>
            <a:t>The </a:t>
          </a:r>
          <a:r>
            <a:rPr lang="en-GB" sz="1100" kern="1200" dirty="0" err="1"/>
            <a:t>sensorymotor</a:t>
          </a:r>
          <a:r>
            <a:rPr lang="en-GB" sz="1100" kern="1200" dirty="0"/>
            <a:t> stage- from birth to approximately age 2 where the children understand what surrounds them, through their senses and motor movements.</a:t>
          </a:r>
          <a:endParaRPr lang="en-US" sz="1100" kern="1200" dirty="0"/>
        </a:p>
      </dsp:txBody>
      <dsp:txXfrm>
        <a:off x="1374110" y="1404703"/>
        <a:ext cx="1232933" cy="3438913"/>
      </dsp:txXfrm>
    </dsp:sp>
    <dsp:sp modelId="{825F4839-F822-4103-8E93-44C9E57695A6}">
      <dsp:nvSpPr>
        <dsp:cNvPr id="0" name=""/>
        <dsp:cNvSpPr/>
      </dsp:nvSpPr>
      <dsp:spPr>
        <a:xfrm>
          <a:off x="2744036" y="746177"/>
          <a:ext cx="1232933" cy="71"/>
        </a:xfrm>
        <a:prstGeom prst="rect">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D99E25-21B5-4008-B089-F61739E45728}">
      <dsp:nvSpPr>
        <dsp:cNvPr id="0" name=""/>
        <dsp:cNvSpPr/>
      </dsp:nvSpPr>
      <dsp:spPr>
        <a:xfrm>
          <a:off x="4009848" y="700138"/>
          <a:ext cx="63016" cy="118476"/>
        </a:xfrm>
        <a:prstGeom prst="chevron">
          <a:avLst>
            <a:gd name="adj" fmla="val 90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C74394-17A5-4DE0-A21E-E59080CFC4A8}">
      <dsp:nvSpPr>
        <dsp:cNvPr id="0" name=""/>
        <dsp:cNvSpPr/>
      </dsp:nvSpPr>
      <dsp:spPr>
        <a:xfrm>
          <a:off x="3114200" y="499909"/>
          <a:ext cx="492607" cy="492607"/>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16" tIns="19116" rIns="19116" bIns="19116" numCol="1" spcCol="1270" anchor="ctr" anchorCtr="0">
          <a:noAutofit/>
        </a:bodyPr>
        <a:lstStyle/>
        <a:p>
          <a:pPr marL="0" lvl="0" indent="0" algn="ctr" defTabSz="977900">
            <a:lnSpc>
              <a:spcPct val="90000"/>
            </a:lnSpc>
            <a:spcBef>
              <a:spcPct val="0"/>
            </a:spcBef>
            <a:spcAft>
              <a:spcPct val="35000"/>
            </a:spcAft>
            <a:buNone/>
          </a:pPr>
          <a:r>
            <a:rPr lang="en-US" sz="2200" kern="1200"/>
            <a:t>3</a:t>
          </a:r>
        </a:p>
      </dsp:txBody>
      <dsp:txXfrm>
        <a:off x="3186341" y="572050"/>
        <a:ext cx="348325" cy="348325"/>
      </dsp:txXfrm>
    </dsp:sp>
    <dsp:sp modelId="{76C89248-729F-4ACF-8D3F-B4549F90E5A3}">
      <dsp:nvSpPr>
        <dsp:cNvPr id="0" name=""/>
        <dsp:cNvSpPr/>
      </dsp:nvSpPr>
      <dsp:spPr>
        <a:xfrm>
          <a:off x="2744036" y="1158116"/>
          <a:ext cx="1232933" cy="3685500"/>
        </a:xfrm>
        <a:prstGeom prst="upArrowCallout">
          <a:avLst>
            <a:gd name="adj1" fmla="val 50000"/>
            <a:gd name="adj2" fmla="val 20000"/>
            <a:gd name="adj3" fmla="val 20000"/>
            <a:gd name="adj4" fmla="val 100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7255" tIns="165100" rIns="97255" bIns="165100" numCol="1" spcCol="1270" anchor="t" anchorCtr="0">
          <a:noAutofit/>
        </a:bodyPr>
        <a:lstStyle/>
        <a:p>
          <a:pPr marL="0" lvl="0" indent="0" algn="l" defTabSz="488950">
            <a:lnSpc>
              <a:spcPct val="90000"/>
            </a:lnSpc>
            <a:spcBef>
              <a:spcPct val="0"/>
            </a:spcBef>
            <a:spcAft>
              <a:spcPct val="35000"/>
            </a:spcAft>
            <a:buNone/>
          </a:pPr>
          <a:r>
            <a:rPr lang="en-GB" sz="1100" kern="1200" dirty="0"/>
            <a:t>The preoperational stage- this stage goes from two till seven years and in this stage they develop and use </a:t>
          </a:r>
          <a:r>
            <a:rPr lang="en-GB" sz="1100" kern="1200" dirty="0" err="1"/>
            <a:t>theyr</a:t>
          </a:r>
          <a:r>
            <a:rPr lang="en-GB" sz="1100" kern="1200" dirty="0"/>
            <a:t> language and the occurrence of </a:t>
          </a:r>
          <a:r>
            <a:rPr lang="en-GB" sz="1100" kern="1200" dirty="0" err="1"/>
            <a:t>symolic</a:t>
          </a:r>
          <a:r>
            <a:rPr lang="en-GB" sz="1100" kern="1200" dirty="0"/>
            <a:t> play.</a:t>
          </a:r>
          <a:endParaRPr lang="en-US" sz="1100" kern="1200" dirty="0"/>
        </a:p>
      </dsp:txBody>
      <dsp:txXfrm>
        <a:off x="2744036" y="1404703"/>
        <a:ext cx="1232933" cy="3438913"/>
      </dsp:txXfrm>
    </dsp:sp>
    <dsp:sp modelId="{CFC61272-671A-4706-A759-B90C1D04DA45}">
      <dsp:nvSpPr>
        <dsp:cNvPr id="0" name=""/>
        <dsp:cNvSpPr/>
      </dsp:nvSpPr>
      <dsp:spPr>
        <a:xfrm>
          <a:off x="4113963" y="746177"/>
          <a:ext cx="1232933" cy="71"/>
        </a:xfrm>
        <a:prstGeom prst="rect">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07D836-73A9-4428-B072-A0A806868D9A}">
      <dsp:nvSpPr>
        <dsp:cNvPr id="0" name=""/>
        <dsp:cNvSpPr/>
      </dsp:nvSpPr>
      <dsp:spPr>
        <a:xfrm>
          <a:off x="5379774" y="700138"/>
          <a:ext cx="63016" cy="118477"/>
        </a:xfrm>
        <a:prstGeom prst="chevron">
          <a:avLst>
            <a:gd name="adj" fmla="val 90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0B623E-A1F2-4FA0-83E1-4FF20345521C}">
      <dsp:nvSpPr>
        <dsp:cNvPr id="0" name=""/>
        <dsp:cNvSpPr/>
      </dsp:nvSpPr>
      <dsp:spPr>
        <a:xfrm>
          <a:off x="4484126" y="499909"/>
          <a:ext cx="492607" cy="492607"/>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16" tIns="19116" rIns="19116" bIns="19116" numCol="1" spcCol="1270" anchor="ctr" anchorCtr="0">
          <a:noAutofit/>
        </a:bodyPr>
        <a:lstStyle/>
        <a:p>
          <a:pPr marL="0" lvl="0" indent="0" algn="ctr" defTabSz="977900">
            <a:lnSpc>
              <a:spcPct val="90000"/>
            </a:lnSpc>
            <a:spcBef>
              <a:spcPct val="0"/>
            </a:spcBef>
            <a:spcAft>
              <a:spcPct val="35000"/>
            </a:spcAft>
            <a:buNone/>
          </a:pPr>
          <a:r>
            <a:rPr lang="en-US" sz="2200" kern="1200"/>
            <a:t>4</a:t>
          </a:r>
        </a:p>
      </dsp:txBody>
      <dsp:txXfrm>
        <a:off x="4556267" y="572050"/>
        <a:ext cx="348325" cy="348325"/>
      </dsp:txXfrm>
    </dsp:sp>
    <dsp:sp modelId="{D80A273A-5314-4EC3-A6E3-9AC890EA71A3}">
      <dsp:nvSpPr>
        <dsp:cNvPr id="0" name=""/>
        <dsp:cNvSpPr/>
      </dsp:nvSpPr>
      <dsp:spPr>
        <a:xfrm>
          <a:off x="4113963" y="1158116"/>
          <a:ext cx="1232933" cy="3685500"/>
        </a:xfrm>
        <a:prstGeom prst="upArrowCallout">
          <a:avLst>
            <a:gd name="adj1" fmla="val 50000"/>
            <a:gd name="adj2" fmla="val 20000"/>
            <a:gd name="adj3" fmla="val 20000"/>
            <a:gd name="adj4" fmla="val 100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7255" tIns="165100" rIns="97255" bIns="165100" numCol="1" spcCol="1270" anchor="t" anchorCtr="0">
          <a:noAutofit/>
        </a:bodyPr>
        <a:lstStyle/>
        <a:p>
          <a:pPr marL="0" lvl="0" indent="0" algn="l" defTabSz="488950">
            <a:lnSpc>
              <a:spcPct val="90000"/>
            </a:lnSpc>
            <a:spcBef>
              <a:spcPct val="0"/>
            </a:spcBef>
            <a:spcAft>
              <a:spcPct val="35000"/>
            </a:spcAft>
            <a:buNone/>
          </a:pPr>
          <a:r>
            <a:rPr lang="en-GB" sz="1100" kern="1200" dirty="0"/>
            <a:t>The concrete operational stage: This stage is from the age of 7 to approximately age 11, at this stage, the children can think logically but still have difficulty for the theoretical thinking.</a:t>
          </a:r>
          <a:endParaRPr lang="en-US" sz="1100" kern="1200" dirty="0"/>
        </a:p>
      </dsp:txBody>
      <dsp:txXfrm>
        <a:off x="4113963" y="1404703"/>
        <a:ext cx="1232933" cy="3438913"/>
      </dsp:txXfrm>
    </dsp:sp>
    <dsp:sp modelId="{627DF25D-F5AA-468C-A710-3CAAEBB47AAD}">
      <dsp:nvSpPr>
        <dsp:cNvPr id="0" name=""/>
        <dsp:cNvSpPr/>
      </dsp:nvSpPr>
      <dsp:spPr>
        <a:xfrm>
          <a:off x="5483889" y="746176"/>
          <a:ext cx="616466" cy="72"/>
        </a:xfrm>
        <a:prstGeom prst="rect">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FCBCFF-8ACF-4556-A6D6-58F920FDEEAD}">
      <dsp:nvSpPr>
        <dsp:cNvPr id="0" name=""/>
        <dsp:cNvSpPr/>
      </dsp:nvSpPr>
      <dsp:spPr>
        <a:xfrm>
          <a:off x="5854052" y="499909"/>
          <a:ext cx="492607" cy="492607"/>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16" tIns="19116" rIns="19116" bIns="19116" numCol="1" spcCol="1270" anchor="ctr" anchorCtr="0">
          <a:noAutofit/>
        </a:bodyPr>
        <a:lstStyle/>
        <a:p>
          <a:pPr marL="0" lvl="0" indent="0" algn="ctr" defTabSz="977900">
            <a:lnSpc>
              <a:spcPct val="90000"/>
            </a:lnSpc>
            <a:spcBef>
              <a:spcPct val="0"/>
            </a:spcBef>
            <a:spcAft>
              <a:spcPct val="35000"/>
            </a:spcAft>
            <a:buNone/>
          </a:pPr>
          <a:r>
            <a:rPr lang="en-US" sz="2200" kern="1200"/>
            <a:t>5</a:t>
          </a:r>
        </a:p>
      </dsp:txBody>
      <dsp:txXfrm>
        <a:off x="5926193" y="572050"/>
        <a:ext cx="348325" cy="348325"/>
      </dsp:txXfrm>
    </dsp:sp>
    <dsp:sp modelId="{0F8D2EDA-6043-4F92-A0F6-02921A31073E}">
      <dsp:nvSpPr>
        <dsp:cNvPr id="0" name=""/>
        <dsp:cNvSpPr/>
      </dsp:nvSpPr>
      <dsp:spPr>
        <a:xfrm>
          <a:off x="5483889" y="1158116"/>
          <a:ext cx="1232933" cy="3685500"/>
        </a:xfrm>
        <a:prstGeom prst="upArrowCallout">
          <a:avLst>
            <a:gd name="adj1" fmla="val 50000"/>
            <a:gd name="adj2" fmla="val 20000"/>
            <a:gd name="adj3" fmla="val 20000"/>
            <a:gd name="adj4" fmla="val 100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7255" tIns="165100" rIns="97255" bIns="165100" numCol="1" spcCol="1270" anchor="t" anchorCtr="0">
          <a:noAutofit/>
        </a:bodyPr>
        <a:lstStyle/>
        <a:p>
          <a:pPr marL="0" lvl="0" indent="0" algn="l" defTabSz="488950">
            <a:lnSpc>
              <a:spcPct val="90000"/>
            </a:lnSpc>
            <a:spcBef>
              <a:spcPct val="0"/>
            </a:spcBef>
            <a:spcAft>
              <a:spcPct val="35000"/>
            </a:spcAft>
            <a:buNone/>
          </a:pPr>
          <a:r>
            <a:rPr lang="en-GB" sz="1100" kern="1200" dirty="0"/>
            <a:t>The formal operational stage: The last stage last from twelve till adulthood where children </a:t>
          </a:r>
          <a:r>
            <a:rPr lang="en-GB" sz="1100" kern="1200" dirty="0" err="1"/>
            <a:t>beccome</a:t>
          </a:r>
          <a:r>
            <a:rPr lang="en-GB" sz="1100" kern="1200" dirty="0"/>
            <a:t> slowly independent adults that are capable of logical thinking and complex understanding</a:t>
          </a:r>
          <a:endParaRPr lang="en-US" sz="1100" kern="1200" dirty="0"/>
        </a:p>
      </dsp:txBody>
      <dsp:txXfrm>
        <a:off x="5483889" y="1404703"/>
        <a:ext cx="1232933" cy="343891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2/20/2022</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1967592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2/20/2022</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172111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2/20/2022</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830135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2/20/2022</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161632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2/20/2022</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122114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2/20/2022</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320050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2/20/2022</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640877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2/20/2022</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188632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2/20/2022</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266284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2/20/2022</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328362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2/20/2022</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275250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900">
                <a:solidFill>
                  <a:schemeClr val="tx1"/>
                </a:solidFill>
              </a:defRPr>
            </a:lvl1pPr>
          </a:lstStyle>
          <a:p>
            <a:fld id="{F4D57BDD-E64A-4D27-8978-82FFCA18A12C}" type="datetimeFigureOut">
              <a:rPr lang="en-US" smtClean="0"/>
              <a:pPr/>
              <a:t>2/20/2022</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8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36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4267803795"/>
      </p:ext>
    </p:extLst>
  </p:cSld>
  <p:clrMap bg1="dk1" tx1="lt1" bg2="dk2" tx2="lt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54" r:id="rId6"/>
    <p:sldLayoutId id="2147483959" r:id="rId7"/>
    <p:sldLayoutId id="2147483955" r:id="rId8"/>
    <p:sldLayoutId id="2147483956" r:id="rId9"/>
    <p:sldLayoutId id="2147483957" r:id="rId10"/>
    <p:sldLayoutId id="214748395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verywellmind.com/jean-piaget-biography-1896-1980-2795549"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ooden brown maze">
            <a:extLst>
              <a:ext uri="{FF2B5EF4-FFF2-40B4-BE49-F238E27FC236}">
                <a16:creationId xmlns:a16="http://schemas.microsoft.com/office/drawing/2014/main" id="{D1AE3BA4-ED61-450F-843E-CF608FCC779E}"/>
              </a:ext>
            </a:extLst>
          </p:cNvPr>
          <p:cNvPicPr>
            <a:picLocks noChangeAspect="1"/>
          </p:cNvPicPr>
          <p:nvPr/>
        </p:nvPicPr>
        <p:blipFill rotWithShape="1">
          <a:blip r:embed="rId2">
            <a:alphaModFix amt="50000"/>
          </a:blip>
          <a:srcRect t="11316" b="13778"/>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52" name="Group 51">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53" name="Freeform: Shape 52">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93944" y="3048913"/>
            <a:ext cx="8381999" cy="1995487"/>
          </a:xfrm>
        </p:spPr>
        <p:txBody>
          <a:bodyPr>
            <a:normAutofit fontScale="90000"/>
          </a:bodyPr>
          <a:lstStyle/>
          <a:p>
            <a:pPr algn="l"/>
            <a:r>
              <a:rPr lang="en-GB" sz="2000" dirty="0">
                <a:latin typeface="Univers Condensed"/>
                <a:ea typeface="+mj-lt"/>
                <a:cs typeface="+mj-lt"/>
              </a:rPr>
              <a:t>Why is psychology important when working as a Health Visitor?</a:t>
            </a:r>
            <a:br>
              <a:rPr lang="en-GB" sz="2000" dirty="0">
                <a:latin typeface="Univers Condensed"/>
                <a:ea typeface="+mj-lt"/>
                <a:cs typeface="+mj-lt"/>
              </a:rPr>
            </a:br>
            <a:r>
              <a:rPr lang="en-GB" sz="2000" dirty="0">
                <a:latin typeface="Univers Condensed"/>
                <a:ea typeface="Batang"/>
                <a:cs typeface="Arial"/>
              </a:rPr>
              <a:t>Name: Catalina </a:t>
            </a:r>
            <a:r>
              <a:rPr lang="en-GB" sz="2000" dirty="0" err="1">
                <a:latin typeface="Univers Condensed"/>
                <a:ea typeface="Batang"/>
                <a:cs typeface="Arial"/>
              </a:rPr>
              <a:t>Tihulca</a:t>
            </a:r>
            <a:br>
              <a:rPr lang="en-GB" sz="2000" dirty="0">
                <a:latin typeface="Univers Condensed"/>
                <a:ea typeface="Batang"/>
                <a:cs typeface="Arial"/>
              </a:rPr>
            </a:br>
            <a:r>
              <a:rPr lang="en-GB" sz="2000" dirty="0">
                <a:latin typeface="Univers Condensed"/>
                <a:ea typeface="Batang"/>
                <a:cs typeface="Arial"/>
              </a:rPr>
              <a:t>Student</a:t>
            </a:r>
            <a:r>
              <a:rPr lang="en-GB" sz="2000" dirty="0">
                <a:latin typeface="Univers Condensed"/>
                <a:ea typeface="+mj-lt"/>
                <a:cs typeface="Arial"/>
              </a:rPr>
              <a:t> ID: 2027642</a:t>
            </a:r>
            <a:br>
              <a:rPr lang="en-GB" sz="2000" dirty="0">
                <a:latin typeface="Univers Condensed"/>
                <a:ea typeface="+mj-lt"/>
                <a:cs typeface="Arial"/>
              </a:rPr>
            </a:br>
            <a:br>
              <a:rPr lang="en-GB" sz="2000" dirty="0">
                <a:latin typeface="Univers Condensed"/>
                <a:ea typeface="+mj-lt"/>
                <a:cs typeface="Arial"/>
              </a:rPr>
            </a:br>
            <a:r>
              <a:rPr lang="en-GB" sz="2000" dirty="0">
                <a:latin typeface="Univers Condensed"/>
                <a:ea typeface="+mj-lt"/>
                <a:cs typeface="Arial"/>
              </a:rPr>
              <a:t>Modul Name: BMHP4003</a:t>
            </a:r>
            <a:br>
              <a:rPr lang="en-GB" sz="2000" dirty="0">
                <a:latin typeface="Univers Condensed"/>
                <a:ea typeface="+mj-lt"/>
                <a:cs typeface="Arial"/>
              </a:rPr>
            </a:br>
            <a:r>
              <a:rPr lang="en-GB" sz="2000" dirty="0">
                <a:latin typeface="Univers Condensed"/>
                <a:ea typeface="+mj-lt"/>
                <a:cs typeface="Arial"/>
              </a:rPr>
              <a:t>Lecturer name: </a:t>
            </a:r>
            <a:r>
              <a:rPr lang="en-GB" sz="2000" dirty="0">
                <a:latin typeface="Univers Condensed"/>
                <a:ea typeface="+mj-lt"/>
                <a:cs typeface="+mj-lt"/>
              </a:rPr>
              <a:t>Rebecca Kavanagh</a:t>
            </a:r>
            <a:br>
              <a:rPr lang="en-GB" sz="2000" dirty="0">
                <a:latin typeface="Arial"/>
                <a:ea typeface="+mj-lt"/>
                <a:cs typeface="+mj-lt"/>
              </a:rPr>
            </a:br>
            <a:br>
              <a:rPr lang="en-GB" sz="2000" dirty="0">
                <a:latin typeface="Arial"/>
                <a:ea typeface="+mj-lt"/>
                <a:cs typeface="+mj-lt"/>
              </a:rPr>
            </a:br>
            <a:br>
              <a:rPr lang="en-GB" sz="2000" dirty="0">
                <a:latin typeface="Arial"/>
                <a:ea typeface="+mj-lt"/>
                <a:cs typeface="+mj-lt"/>
              </a:rPr>
            </a:br>
            <a:br>
              <a:rPr lang="en-GB" sz="2000" dirty="0">
                <a:latin typeface="Arial"/>
                <a:ea typeface="+mj-lt"/>
                <a:cs typeface="+mj-lt"/>
              </a:rPr>
            </a:br>
            <a:br>
              <a:rPr lang="en-GB" sz="2000" dirty="0">
                <a:latin typeface="Arial"/>
                <a:ea typeface="+mj-lt"/>
                <a:cs typeface="+mj-lt"/>
              </a:rPr>
            </a:br>
            <a:br>
              <a:rPr lang="en-GB" sz="2000" dirty="0">
                <a:latin typeface="Arial"/>
                <a:ea typeface="+mj-lt"/>
                <a:cs typeface="+mj-lt"/>
              </a:rPr>
            </a:br>
            <a:br>
              <a:rPr lang="en-GB" sz="2000" dirty="0">
                <a:latin typeface="Arial"/>
                <a:ea typeface="+mj-lt"/>
                <a:cs typeface="+mj-lt"/>
              </a:rPr>
            </a:br>
            <a:br>
              <a:rPr lang="en-GB" sz="2000" dirty="0">
                <a:latin typeface="Arial"/>
                <a:ea typeface="+mj-lt"/>
                <a:cs typeface="+mj-lt"/>
              </a:rPr>
            </a:br>
            <a:br>
              <a:rPr lang="en-GB" sz="2000" dirty="0">
                <a:latin typeface="Arial"/>
                <a:ea typeface="+mj-lt"/>
                <a:cs typeface="+mj-lt"/>
              </a:rPr>
            </a:br>
            <a:endParaRPr lang="en-GB" sz="2000">
              <a:latin typeface="Arial"/>
              <a:ea typeface="+mj-lt"/>
              <a:cs typeface="Arial"/>
            </a:endParaRPr>
          </a:p>
        </p:txBody>
      </p:sp>
      <p:sp>
        <p:nvSpPr>
          <p:cNvPr id="3" name="Subtitle 2"/>
          <p:cNvSpPr>
            <a:spLocks noGrp="1"/>
          </p:cNvSpPr>
          <p:nvPr>
            <p:ph type="subTitle" idx="1"/>
          </p:nvPr>
        </p:nvSpPr>
        <p:spPr>
          <a:xfrm>
            <a:off x="762000" y="3809999"/>
            <a:ext cx="8382000" cy="1338471"/>
          </a:xfrm>
        </p:spPr>
        <p:txBody>
          <a:bodyPr>
            <a:normAutofit/>
          </a:bodyPr>
          <a:lstStyle/>
          <a:p>
            <a:pPr algn="l"/>
            <a:r>
              <a:rPr lang="en-GB" dirty="0">
                <a:latin typeface="Arial"/>
                <a:cs typeface="Arial"/>
              </a:rPr>
              <a:t>Psychology for Health and Social Care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FDC94C-E22F-413D-8CFF-0CF1CBF99E3D}"/>
              </a:ext>
            </a:extLst>
          </p:cNvPr>
          <p:cNvSpPr>
            <a:spLocks noGrp="1"/>
          </p:cNvSpPr>
          <p:nvPr>
            <p:ph type="title"/>
          </p:nvPr>
        </p:nvSpPr>
        <p:spPr>
          <a:xfrm>
            <a:off x="762000" y="1009650"/>
            <a:ext cx="4400549" cy="1857375"/>
          </a:xfrm>
        </p:spPr>
        <p:txBody>
          <a:bodyPr anchor="b">
            <a:normAutofit/>
          </a:bodyPr>
          <a:lstStyle/>
          <a:p>
            <a:r>
              <a:rPr lang="en-GB" dirty="0">
                <a:latin typeface="Arial"/>
                <a:ea typeface="UD Digi Kyokasho NK-R"/>
                <a:cs typeface="Arial"/>
              </a:rPr>
              <a:t>Introduction</a:t>
            </a:r>
          </a:p>
        </p:txBody>
      </p:sp>
      <p:grpSp>
        <p:nvGrpSpPr>
          <p:cNvPr id="16" name="Group 15">
            <a:extLst>
              <a:ext uri="{FF2B5EF4-FFF2-40B4-BE49-F238E27FC236}">
                <a16:creationId xmlns:a16="http://schemas.microsoft.com/office/drawing/2014/main" id="{EE5D87AC-5CCC-4E1F-8B25-D3A6053029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7" name="Freeform: Shape 16">
              <a:extLst>
                <a:ext uri="{FF2B5EF4-FFF2-40B4-BE49-F238E27FC236}">
                  <a16:creationId xmlns:a16="http://schemas.microsoft.com/office/drawing/2014/main" id="{6EFC8E10-A01A-44C0-92B4-4837ED6C4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7">
              <a:extLst>
                <a:ext uri="{FF2B5EF4-FFF2-40B4-BE49-F238E27FC236}">
                  <a16:creationId xmlns:a16="http://schemas.microsoft.com/office/drawing/2014/main" id="{3329C434-C896-4DBB-9A47-D99A5EE41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aphicFrame>
        <p:nvGraphicFramePr>
          <p:cNvPr id="5" name="Content Placeholder 2">
            <a:extLst>
              <a:ext uri="{FF2B5EF4-FFF2-40B4-BE49-F238E27FC236}">
                <a16:creationId xmlns:a16="http://schemas.microsoft.com/office/drawing/2014/main" id="{1DC4C9A0-EA79-4DCD-A66D-B3FE9CF18C7A}"/>
              </a:ext>
            </a:extLst>
          </p:cNvPr>
          <p:cNvGraphicFramePr>
            <a:graphicFrameLocks noGrp="1"/>
          </p:cNvGraphicFramePr>
          <p:nvPr>
            <p:ph idx="1"/>
            <p:extLst>
              <p:ext uri="{D42A27DB-BD31-4B8C-83A1-F6EECF244321}">
                <p14:modId xmlns:p14="http://schemas.microsoft.com/office/powerpoint/2010/main" val="2347486217"/>
              </p:ext>
            </p:extLst>
          </p:nvPr>
        </p:nvGraphicFramePr>
        <p:xfrm>
          <a:off x="3048000" y="1228047"/>
          <a:ext cx="6409458" cy="5406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7103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5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55D27B-1BC1-45DC-9544-6F62B1B9288E}"/>
              </a:ext>
            </a:extLst>
          </p:cNvPr>
          <p:cNvSpPr>
            <a:spLocks noGrp="1"/>
          </p:cNvSpPr>
          <p:nvPr>
            <p:ph type="title"/>
          </p:nvPr>
        </p:nvSpPr>
        <p:spPr>
          <a:xfrm>
            <a:off x="7620000" y="1528718"/>
            <a:ext cx="3810000" cy="3805282"/>
          </a:xfrm>
        </p:spPr>
        <p:txBody>
          <a:bodyPr>
            <a:normAutofit/>
          </a:bodyPr>
          <a:lstStyle/>
          <a:p>
            <a:r>
              <a:rPr lang="en-GB" dirty="0"/>
              <a:t>Piaget</a:t>
            </a:r>
          </a:p>
        </p:txBody>
      </p:sp>
      <p:graphicFrame>
        <p:nvGraphicFramePr>
          <p:cNvPr id="5" name="Content Placeholder 2">
            <a:extLst>
              <a:ext uri="{FF2B5EF4-FFF2-40B4-BE49-F238E27FC236}">
                <a16:creationId xmlns:a16="http://schemas.microsoft.com/office/drawing/2014/main" id="{6AD87A9B-8420-44C7-A9D7-882724E0EC55}"/>
              </a:ext>
            </a:extLst>
          </p:cNvPr>
          <p:cNvGraphicFramePr>
            <a:graphicFrameLocks noGrp="1"/>
          </p:cNvGraphicFramePr>
          <p:nvPr>
            <p:ph idx="1"/>
            <p:extLst>
              <p:ext uri="{D42A27DB-BD31-4B8C-83A1-F6EECF244321}">
                <p14:modId xmlns:p14="http://schemas.microsoft.com/office/powerpoint/2010/main" val="1220669392"/>
              </p:ext>
            </p:extLst>
          </p:nvPr>
        </p:nvGraphicFramePr>
        <p:xfrm>
          <a:off x="762000" y="761999"/>
          <a:ext cx="6858000" cy="53435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8147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50000"/>
          </a:schemeClr>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C58EA-6B14-4AE9-BB23-EB1DCB44C1C1}"/>
              </a:ext>
            </a:extLst>
          </p:cNvPr>
          <p:cNvSpPr>
            <a:spLocks noGrp="1"/>
          </p:cNvSpPr>
          <p:nvPr>
            <p:ph type="title"/>
          </p:nvPr>
        </p:nvSpPr>
        <p:spPr>
          <a:xfrm>
            <a:off x="8144955" y="1143000"/>
            <a:ext cx="3285045" cy="4572000"/>
          </a:xfrm>
        </p:spPr>
        <p:txBody>
          <a:bodyPr anchor="ctr">
            <a:normAutofit/>
          </a:bodyPr>
          <a:lstStyle/>
          <a:p>
            <a:r>
              <a:rPr lang="en-GB"/>
              <a:t>What it takes to be a health visitor:</a:t>
            </a:r>
            <a:endParaRPr lang="en-GB" dirty="0"/>
          </a:p>
        </p:txBody>
      </p:sp>
      <p:sp>
        <p:nvSpPr>
          <p:cNvPr id="3" name="Content Placeholder 2">
            <a:extLst>
              <a:ext uri="{FF2B5EF4-FFF2-40B4-BE49-F238E27FC236}">
                <a16:creationId xmlns:a16="http://schemas.microsoft.com/office/drawing/2014/main" id="{3792AFCF-8671-4981-B409-1FC18CFC237F}"/>
              </a:ext>
            </a:extLst>
          </p:cNvPr>
          <p:cNvSpPr>
            <a:spLocks noGrp="1"/>
          </p:cNvSpPr>
          <p:nvPr>
            <p:ph idx="1"/>
          </p:nvPr>
        </p:nvSpPr>
        <p:spPr>
          <a:xfrm>
            <a:off x="195996" y="392546"/>
            <a:ext cx="7100213" cy="6199908"/>
          </a:xfrm>
        </p:spPr>
        <p:txBody>
          <a:bodyPr vert="horz" lIns="91440" tIns="45720" rIns="91440" bIns="45720" rtlCol="0" anchor="ctr">
            <a:normAutofit/>
          </a:bodyPr>
          <a:lstStyle/>
          <a:p>
            <a:r>
              <a:rPr lang="en-GB" sz="1100">
                <a:ea typeface="+mn-lt"/>
                <a:cs typeface="+mn-lt"/>
              </a:rPr>
              <a:t>sensitivity and understanding</a:t>
            </a:r>
            <a:endParaRPr lang="en-GB" sz="1100">
              <a:latin typeface="Arial"/>
              <a:cs typeface="Arial"/>
            </a:endParaRPr>
          </a:p>
          <a:p>
            <a:r>
              <a:rPr lang="en-GB" sz="1100">
                <a:ea typeface="+mn-lt"/>
                <a:cs typeface="+mn-lt"/>
              </a:rPr>
              <a:t>active listening skills</a:t>
            </a:r>
            <a:endParaRPr lang="en-GB" sz="1100"/>
          </a:p>
          <a:p>
            <a:r>
              <a:rPr lang="en-GB" sz="1100">
                <a:ea typeface="+mn-lt"/>
                <a:cs typeface="+mn-lt"/>
              </a:rPr>
              <a:t>the ability to work well with others</a:t>
            </a:r>
            <a:endParaRPr lang="en-GB" sz="1100"/>
          </a:p>
          <a:p>
            <a:r>
              <a:rPr lang="en-GB" sz="1100">
                <a:ea typeface="+mn-lt"/>
                <a:cs typeface="+mn-lt"/>
              </a:rPr>
              <a:t>the ability to understand people’s reactions</a:t>
            </a:r>
            <a:endParaRPr lang="en-GB" sz="1100"/>
          </a:p>
          <a:p>
            <a:r>
              <a:rPr lang="en-GB" sz="1100">
                <a:ea typeface="+mn-lt"/>
                <a:cs typeface="+mn-lt"/>
              </a:rPr>
              <a:t>knowledge of psychology</a:t>
            </a:r>
            <a:endParaRPr lang="en-GB" sz="1100"/>
          </a:p>
          <a:p>
            <a:r>
              <a:rPr lang="en-GB" sz="1100">
                <a:ea typeface="+mn-lt"/>
                <a:cs typeface="+mn-lt"/>
              </a:rPr>
              <a:t>the ability to use your initiative</a:t>
            </a:r>
            <a:endParaRPr lang="en-GB" sz="1100"/>
          </a:p>
          <a:p>
            <a:r>
              <a:rPr lang="en-GB" sz="1100">
                <a:ea typeface="+mn-lt"/>
                <a:cs typeface="+mn-lt"/>
              </a:rPr>
              <a:t>to be flexible and open to change</a:t>
            </a:r>
            <a:endParaRPr lang="en-GB" sz="1100"/>
          </a:p>
          <a:p>
            <a:r>
              <a:rPr lang="en-GB" sz="1100">
                <a:ea typeface="+mn-lt"/>
                <a:cs typeface="+mn-lt"/>
              </a:rPr>
              <a:t>administration skills</a:t>
            </a:r>
            <a:endParaRPr lang="en-GB" sz="1100"/>
          </a:p>
          <a:p>
            <a:r>
              <a:rPr lang="en-GB" sz="1100">
                <a:ea typeface="+mn-lt"/>
                <a:cs typeface="+mn-lt"/>
              </a:rPr>
              <a:t>to be able to carry out basic tasks on a computer or hand-held device</a:t>
            </a:r>
            <a:endParaRPr lang="en-GB" sz="1100"/>
          </a:p>
          <a:p>
            <a:endParaRPr lang="en-GB" sz="1100">
              <a:latin typeface="Arial"/>
              <a:cs typeface="Arial"/>
            </a:endParaRPr>
          </a:p>
          <a:p>
            <a:endParaRPr lang="en-GB" sz="1100">
              <a:latin typeface="Arial"/>
              <a:cs typeface="Arial"/>
            </a:endParaRPr>
          </a:p>
          <a:p>
            <a:r>
              <a:rPr lang="en-GB" sz="1100">
                <a:latin typeface="Arial"/>
                <a:cs typeface="Arial"/>
              </a:rPr>
              <a:t>Psychology is the research of human constructs, feelings, and actions, and it may help students from the health and social care department fully understand themself, and the others that need them, as well the people that they interact with daily. The importance of psychology when working as a health visitor is critical because you need to understand every stage, especially the first stage (the </a:t>
            </a:r>
            <a:r>
              <a:rPr lang="en-GB" sz="1100" err="1">
                <a:latin typeface="Arial"/>
                <a:cs typeface="Arial"/>
              </a:rPr>
              <a:t>sensorymotor</a:t>
            </a:r>
            <a:r>
              <a:rPr lang="en-GB" sz="1100">
                <a:latin typeface="Arial"/>
                <a:cs typeface="Arial"/>
              </a:rPr>
              <a:t> stage), because the kids from 0-2 need more attention than the other stages. They can not communicate with you, and the only way to understand them is with the help of gestures. </a:t>
            </a:r>
            <a:endParaRPr lang="en-GB" sz="1100"/>
          </a:p>
        </p:txBody>
      </p:sp>
      <p:grpSp>
        <p:nvGrpSpPr>
          <p:cNvPr id="7" name="Group 9">
            <a:extLst>
              <a:ext uri="{FF2B5EF4-FFF2-40B4-BE49-F238E27FC236}">
                <a16:creationId xmlns:a16="http://schemas.microsoft.com/office/drawing/2014/main" id="{1C03C1F1-33AC-4C16-AD56-DD6382C36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03808" y="-1"/>
            <a:ext cx="548640" cy="6858001"/>
            <a:chOff x="3697284" y="-1"/>
            <a:chExt cx="884241" cy="6858001"/>
          </a:xfrm>
          <a:effectLst>
            <a:outerShdw blurRad="381000" dist="152400" algn="l" rotWithShape="0">
              <a:prstClr val="black">
                <a:alpha val="10000"/>
              </a:prstClr>
            </a:outerShdw>
          </a:effectLst>
        </p:grpSpPr>
        <p:sp>
          <p:nvSpPr>
            <p:cNvPr id="13" name="Freeform: Shape 10">
              <a:extLst>
                <a:ext uri="{FF2B5EF4-FFF2-40B4-BE49-F238E27FC236}">
                  <a16:creationId xmlns:a16="http://schemas.microsoft.com/office/drawing/2014/main" id="{D66E751B-0173-4DAE-BDFD-D5855E48F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1">
              <a:extLst>
                <a:ext uri="{FF2B5EF4-FFF2-40B4-BE49-F238E27FC236}">
                  <a16:creationId xmlns:a16="http://schemas.microsoft.com/office/drawing/2014/main" id="{D24F58DB-B3B0-4265-8312-823370262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43164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5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40B819-65CC-4127-9E30-9CB490B953DC}"/>
              </a:ext>
            </a:extLst>
          </p:cNvPr>
          <p:cNvSpPr>
            <a:spLocks noGrp="1"/>
          </p:cNvSpPr>
          <p:nvPr>
            <p:ph type="title"/>
          </p:nvPr>
        </p:nvSpPr>
        <p:spPr>
          <a:xfrm>
            <a:off x="1049572" y="946205"/>
            <a:ext cx="9955033" cy="1079829"/>
          </a:xfrm>
        </p:spPr>
        <p:txBody>
          <a:bodyPr anchor="ctr">
            <a:normAutofit/>
          </a:bodyPr>
          <a:lstStyle/>
          <a:p>
            <a:r>
              <a:rPr lang="en-GB" dirty="0"/>
              <a:t>Health visitor scenario:</a:t>
            </a:r>
          </a:p>
        </p:txBody>
      </p:sp>
      <p:sp>
        <p:nvSpPr>
          <p:cNvPr id="3" name="Content Placeholder 2">
            <a:extLst>
              <a:ext uri="{FF2B5EF4-FFF2-40B4-BE49-F238E27FC236}">
                <a16:creationId xmlns:a16="http://schemas.microsoft.com/office/drawing/2014/main" id="{A96036DF-78BC-4D44-AC14-8C560170DEA3}"/>
              </a:ext>
            </a:extLst>
          </p:cNvPr>
          <p:cNvSpPr>
            <a:spLocks noGrp="1"/>
          </p:cNvSpPr>
          <p:nvPr>
            <p:ph idx="1"/>
          </p:nvPr>
        </p:nvSpPr>
        <p:spPr>
          <a:xfrm>
            <a:off x="1057522" y="3339548"/>
            <a:ext cx="7816134" cy="2943899"/>
          </a:xfrm>
        </p:spPr>
        <p:txBody>
          <a:bodyPr vert="horz" lIns="91440" tIns="45720" rIns="91440" bIns="45720" rtlCol="0" anchor="t">
            <a:normAutofit/>
          </a:bodyPr>
          <a:lstStyle/>
          <a:p>
            <a:pPr marL="0" indent="0">
              <a:buNone/>
            </a:pPr>
            <a:r>
              <a:rPr lang="en-GB" sz="1500" dirty="0"/>
              <a:t>For this scenario I will talk about the sensory-motor stage, and how can you understand a kid that is not able to talk about his problems.</a:t>
            </a:r>
          </a:p>
          <a:p>
            <a:pPr marL="0" indent="0">
              <a:buNone/>
            </a:pPr>
            <a:r>
              <a:rPr lang="en-GB" sz="1500" dirty="0"/>
              <a:t>We will take a group of girls and boy from 0 and 2 years old, and we will spend 2 hours with them, and with their parents, especially the mothers. </a:t>
            </a:r>
          </a:p>
          <a:p>
            <a:pPr marL="0" indent="0">
              <a:buNone/>
            </a:pPr>
            <a:r>
              <a:rPr lang="en-GB" sz="1500" dirty="0"/>
              <a:t>If you are taking a </a:t>
            </a:r>
            <a:r>
              <a:rPr lang="en-GB" sz="1500" dirty="0" err="1"/>
              <a:t>newborn</a:t>
            </a:r>
            <a:r>
              <a:rPr lang="en-GB" sz="1500" dirty="0"/>
              <a:t> kid that is crying, the first instinct is to feed the kid or to change him, but if you are taking a 2 year old that is crying, we will be even more able to understand what is the problem because he is able to explain with the help of gestures. The Piaget theory of Life span development is explaining to us how to work with every stage, and how to make sure that every person is feeling secure while is around us. </a:t>
            </a:r>
          </a:p>
        </p:txBody>
      </p:sp>
      <p:grpSp>
        <p:nvGrpSpPr>
          <p:cNvPr id="10" name="Group 9">
            <a:extLst>
              <a:ext uri="{FF2B5EF4-FFF2-40B4-BE49-F238E27FC236}">
                <a16:creationId xmlns:a16="http://schemas.microsoft.com/office/drawing/2014/main" id="{946904AF-CB04-4074-8038-1E84BC092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544" y="2244769"/>
            <a:ext cx="12191456" cy="2651760"/>
            <a:chOff x="476" y="-3923156"/>
            <a:chExt cx="10667524" cy="2493728"/>
          </a:xfrm>
        </p:grpSpPr>
        <p:sp>
          <p:nvSpPr>
            <p:cNvPr id="11" name="Freeform: Shape 10">
              <a:extLst>
                <a:ext uri="{FF2B5EF4-FFF2-40B4-BE49-F238E27FC236}">
                  <a16:creationId xmlns:a16="http://schemas.microsoft.com/office/drawing/2014/main" id="{4474A189-041A-4CCA-8049-6735282006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088DA012-BD02-4870-86EF-931F6EF42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02732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5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11E39-BEE3-4B91-8FD3-A352E53BBB8A}"/>
              </a:ext>
            </a:extLst>
          </p:cNvPr>
          <p:cNvSpPr>
            <a:spLocks noGrp="1"/>
          </p:cNvSpPr>
          <p:nvPr>
            <p:ph type="title"/>
          </p:nvPr>
        </p:nvSpPr>
        <p:spPr>
          <a:xfrm>
            <a:off x="761999" y="1021079"/>
            <a:ext cx="10667999" cy="1086018"/>
          </a:xfrm>
        </p:spPr>
        <p:txBody>
          <a:bodyPr anchor="ctr">
            <a:normAutofit/>
          </a:bodyPr>
          <a:lstStyle/>
          <a:p>
            <a:pPr algn="ctr"/>
            <a:r>
              <a:rPr lang="en-GB" dirty="0"/>
              <a:t>Conclusion</a:t>
            </a:r>
            <a:endParaRPr lang="en-GB"/>
          </a:p>
        </p:txBody>
      </p:sp>
      <p:sp>
        <p:nvSpPr>
          <p:cNvPr id="10" name="Freeform: Shape 9">
            <a:extLst>
              <a:ext uri="{FF2B5EF4-FFF2-40B4-BE49-F238E27FC236}">
                <a16:creationId xmlns:a16="http://schemas.microsoft.com/office/drawing/2014/main" id="{280CBF0E-1AF1-4F17-84A3-89E3F964A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367198"/>
            <a:ext cx="12192000" cy="822960"/>
          </a:xfrm>
          <a:custGeom>
            <a:avLst/>
            <a:gdLst>
              <a:gd name="connsiteX0" fmla="*/ 12192000 w 12192000"/>
              <a:gd name="connsiteY0" fmla="*/ 0 h 1203824"/>
              <a:gd name="connsiteX1" fmla="*/ 12192000 w 12192000"/>
              <a:gd name="connsiteY1" fmla="*/ 463429 h 1203824"/>
              <a:gd name="connsiteX2" fmla="*/ 12190876 w 12192000"/>
              <a:gd name="connsiteY2" fmla="*/ 463512 h 1203824"/>
              <a:gd name="connsiteX3" fmla="*/ 12077245 w 12192000"/>
              <a:gd name="connsiteY3" fmla="*/ 476327 h 1203824"/>
              <a:gd name="connsiteX4" fmla="*/ 11984517 w 12192000"/>
              <a:gd name="connsiteY4" fmla="*/ 479927 h 1203824"/>
              <a:gd name="connsiteX5" fmla="*/ 11951600 w 12192000"/>
              <a:gd name="connsiteY5" fmla="*/ 478957 h 1203824"/>
              <a:gd name="connsiteX6" fmla="*/ 11690904 w 12192000"/>
              <a:gd name="connsiteY6" fmla="*/ 471970 h 1203824"/>
              <a:gd name="connsiteX7" fmla="*/ 11413965 w 12192000"/>
              <a:gd name="connsiteY7" fmla="*/ 476172 h 1203824"/>
              <a:gd name="connsiteX8" fmla="*/ 11240739 w 12192000"/>
              <a:gd name="connsiteY8" fmla="*/ 523169 h 1203824"/>
              <a:gd name="connsiteX9" fmla="*/ 11175005 w 12192000"/>
              <a:gd name="connsiteY9" fmla="*/ 532169 h 1203824"/>
              <a:gd name="connsiteX10" fmla="*/ 10873726 w 12192000"/>
              <a:gd name="connsiteY10" fmla="*/ 580253 h 1203824"/>
              <a:gd name="connsiteX11" fmla="*/ 10821306 w 12192000"/>
              <a:gd name="connsiteY11" fmla="*/ 593207 h 1203824"/>
              <a:gd name="connsiteX12" fmla="*/ 10530811 w 12192000"/>
              <a:gd name="connsiteY12" fmla="*/ 612184 h 1203824"/>
              <a:gd name="connsiteX13" fmla="*/ 10426049 w 12192000"/>
              <a:gd name="connsiteY13" fmla="*/ 623354 h 1203824"/>
              <a:gd name="connsiteX14" fmla="*/ 10329156 w 12192000"/>
              <a:gd name="connsiteY14" fmla="*/ 630948 h 1203824"/>
              <a:gd name="connsiteX15" fmla="*/ 10194727 w 12192000"/>
              <a:gd name="connsiteY15" fmla="*/ 648617 h 1203824"/>
              <a:gd name="connsiteX16" fmla="*/ 10055906 w 12192000"/>
              <a:gd name="connsiteY16" fmla="*/ 671256 h 1203824"/>
              <a:gd name="connsiteX17" fmla="*/ 9900551 w 12192000"/>
              <a:gd name="connsiteY17" fmla="*/ 692855 h 1203824"/>
              <a:gd name="connsiteX18" fmla="*/ 9838464 w 12192000"/>
              <a:gd name="connsiteY18" fmla="*/ 696804 h 1203824"/>
              <a:gd name="connsiteX19" fmla="*/ 9672957 w 12192000"/>
              <a:gd name="connsiteY19" fmla="*/ 723816 h 1203824"/>
              <a:gd name="connsiteX20" fmla="*/ 9585066 w 12192000"/>
              <a:gd name="connsiteY20" fmla="*/ 730692 h 1203824"/>
              <a:gd name="connsiteX21" fmla="*/ 9441407 w 12192000"/>
              <a:gd name="connsiteY21" fmla="*/ 750055 h 1203824"/>
              <a:gd name="connsiteX22" fmla="*/ 9394459 w 12192000"/>
              <a:gd name="connsiteY22" fmla="*/ 755431 h 1203824"/>
              <a:gd name="connsiteX23" fmla="*/ 9352590 w 12192000"/>
              <a:gd name="connsiteY23" fmla="*/ 760650 h 1203824"/>
              <a:gd name="connsiteX24" fmla="*/ 9211614 w 12192000"/>
              <a:gd name="connsiteY24" fmla="*/ 796248 h 1203824"/>
              <a:gd name="connsiteX25" fmla="*/ 9084667 w 12192000"/>
              <a:gd name="connsiteY25" fmla="*/ 815303 h 1203824"/>
              <a:gd name="connsiteX26" fmla="*/ 8863666 w 12192000"/>
              <a:gd name="connsiteY26" fmla="*/ 859298 h 1203824"/>
              <a:gd name="connsiteX27" fmla="*/ 8813796 w 12192000"/>
              <a:gd name="connsiteY27" fmla="*/ 862070 h 1203824"/>
              <a:gd name="connsiteX28" fmla="*/ 8659351 w 12192000"/>
              <a:gd name="connsiteY28" fmla="*/ 882406 h 1203824"/>
              <a:gd name="connsiteX29" fmla="*/ 8571352 w 12192000"/>
              <a:gd name="connsiteY29" fmla="*/ 893639 h 1203824"/>
              <a:gd name="connsiteX30" fmla="*/ 8464106 w 12192000"/>
              <a:gd name="connsiteY30" fmla="*/ 918004 h 1203824"/>
              <a:gd name="connsiteX31" fmla="*/ 8278324 w 12192000"/>
              <a:gd name="connsiteY31" fmla="*/ 963769 h 1203824"/>
              <a:gd name="connsiteX32" fmla="*/ 8229128 w 12192000"/>
              <a:gd name="connsiteY32" fmla="*/ 973810 h 1203824"/>
              <a:gd name="connsiteX33" fmla="*/ 8139751 w 12192000"/>
              <a:gd name="connsiteY33" fmla="*/ 995815 h 1203824"/>
              <a:gd name="connsiteX34" fmla="*/ 8123571 w 12192000"/>
              <a:gd name="connsiteY34" fmla="*/ 999822 h 1203824"/>
              <a:gd name="connsiteX35" fmla="*/ 7988699 w 12192000"/>
              <a:gd name="connsiteY35" fmla="*/ 1042479 h 1203824"/>
              <a:gd name="connsiteX36" fmla="*/ 7917214 w 12192000"/>
              <a:gd name="connsiteY36" fmla="*/ 1054565 h 1203824"/>
              <a:gd name="connsiteX37" fmla="*/ 7710915 w 12192000"/>
              <a:gd name="connsiteY37" fmla="*/ 1084190 h 1203824"/>
              <a:gd name="connsiteX38" fmla="*/ 7622959 w 12192000"/>
              <a:gd name="connsiteY38" fmla="*/ 1093150 h 1203824"/>
              <a:gd name="connsiteX39" fmla="*/ 7410782 w 12192000"/>
              <a:gd name="connsiteY39" fmla="*/ 1109640 h 1203824"/>
              <a:gd name="connsiteX40" fmla="*/ 7277754 w 12192000"/>
              <a:gd name="connsiteY40" fmla="*/ 1121822 h 1203824"/>
              <a:gd name="connsiteX41" fmla="*/ 7124540 w 12192000"/>
              <a:gd name="connsiteY41" fmla="*/ 1132918 h 1203824"/>
              <a:gd name="connsiteX42" fmla="*/ 6949752 w 12192000"/>
              <a:gd name="connsiteY42" fmla="*/ 1151058 h 1203824"/>
              <a:gd name="connsiteX43" fmla="*/ 6630249 w 12192000"/>
              <a:gd name="connsiteY43" fmla="*/ 1176063 h 1203824"/>
              <a:gd name="connsiteX44" fmla="*/ 6320634 w 12192000"/>
              <a:gd name="connsiteY44" fmla="*/ 1198901 h 1203824"/>
              <a:gd name="connsiteX45" fmla="*/ 6192343 w 12192000"/>
              <a:gd name="connsiteY45" fmla="*/ 1198323 h 1203824"/>
              <a:gd name="connsiteX46" fmla="*/ 5966562 w 12192000"/>
              <a:gd name="connsiteY46" fmla="*/ 1203723 h 1203824"/>
              <a:gd name="connsiteX47" fmla="*/ 5867227 w 12192000"/>
              <a:gd name="connsiteY47" fmla="*/ 1201847 h 1203824"/>
              <a:gd name="connsiteX48" fmla="*/ 5630172 w 12192000"/>
              <a:gd name="connsiteY48" fmla="*/ 1202248 h 1203824"/>
              <a:gd name="connsiteX49" fmla="*/ 5348949 w 12192000"/>
              <a:gd name="connsiteY49" fmla="*/ 1191768 h 1203824"/>
              <a:gd name="connsiteX50" fmla="*/ 5241228 w 12192000"/>
              <a:gd name="connsiteY50" fmla="*/ 1192408 h 1203824"/>
              <a:gd name="connsiteX51" fmla="*/ 4971133 w 12192000"/>
              <a:gd name="connsiteY51" fmla="*/ 1193559 h 1203824"/>
              <a:gd name="connsiteX52" fmla="*/ 4869416 w 12192000"/>
              <a:gd name="connsiteY52" fmla="*/ 1200519 h 1203824"/>
              <a:gd name="connsiteX53" fmla="*/ 4753274 w 12192000"/>
              <a:gd name="connsiteY53" fmla="*/ 1200850 h 1203824"/>
              <a:gd name="connsiteX54" fmla="*/ 4611883 w 12192000"/>
              <a:gd name="connsiteY54" fmla="*/ 1192701 h 1203824"/>
              <a:gd name="connsiteX55" fmla="*/ 4376825 w 12192000"/>
              <a:gd name="connsiteY55" fmla="*/ 1184131 h 1203824"/>
              <a:gd name="connsiteX56" fmla="*/ 4285471 w 12192000"/>
              <a:gd name="connsiteY56" fmla="*/ 1187158 h 1203824"/>
              <a:gd name="connsiteX57" fmla="*/ 3866543 w 12192000"/>
              <a:gd name="connsiteY57" fmla="*/ 1181596 h 1203824"/>
              <a:gd name="connsiteX58" fmla="*/ 3651342 w 12192000"/>
              <a:gd name="connsiteY58" fmla="*/ 1174348 h 1203824"/>
              <a:gd name="connsiteX59" fmla="*/ 3518453 w 12192000"/>
              <a:gd name="connsiteY59" fmla="*/ 1177258 h 1203824"/>
              <a:gd name="connsiteX60" fmla="*/ 3400818 w 12192000"/>
              <a:gd name="connsiteY60" fmla="*/ 1169685 h 1203824"/>
              <a:gd name="connsiteX61" fmla="*/ 3037154 w 12192000"/>
              <a:gd name="connsiteY61" fmla="*/ 1153217 h 1203824"/>
              <a:gd name="connsiteX62" fmla="*/ 2866260 w 12192000"/>
              <a:gd name="connsiteY62" fmla="*/ 1132283 h 1203824"/>
              <a:gd name="connsiteX63" fmla="*/ 2582173 w 12192000"/>
              <a:gd name="connsiteY63" fmla="*/ 1088979 h 1203824"/>
              <a:gd name="connsiteX64" fmla="*/ 2395406 w 12192000"/>
              <a:gd name="connsiteY64" fmla="*/ 1035945 h 1203824"/>
              <a:gd name="connsiteX65" fmla="*/ 2294751 w 12192000"/>
              <a:gd name="connsiteY65" fmla="*/ 1014618 h 1203824"/>
              <a:gd name="connsiteX66" fmla="*/ 2122944 w 12192000"/>
              <a:gd name="connsiteY66" fmla="*/ 984751 h 1203824"/>
              <a:gd name="connsiteX67" fmla="*/ 1905504 w 12192000"/>
              <a:gd name="connsiteY67" fmla="*/ 941380 h 1203824"/>
              <a:gd name="connsiteX68" fmla="*/ 1671045 w 12192000"/>
              <a:gd name="connsiteY68" fmla="*/ 924228 h 1203824"/>
              <a:gd name="connsiteX69" fmla="*/ 1543856 w 12192000"/>
              <a:gd name="connsiteY69" fmla="*/ 898190 h 1203824"/>
              <a:gd name="connsiteX70" fmla="*/ 1419784 w 12192000"/>
              <a:gd name="connsiteY70" fmla="*/ 868500 h 1203824"/>
              <a:gd name="connsiteX71" fmla="*/ 1355116 w 12192000"/>
              <a:gd name="connsiteY71" fmla="*/ 849214 h 1203824"/>
              <a:gd name="connsiteX72" fmla="*/ 1223713 w 12192000"/>
              <a:gd name="connsiteY72" fmla="*/ 821702 h 1203824"/>
              <a:gd name="connsiteX73" fmla="*/ 1094193 w 12192000"/>
              <a:gd name="connsiteY73" fmla="*/ 804872 h 1203824"/>
              <a:gd name="connsiteX74" fmla="*/ 1001115 w 12192000"/>
              <a:gd name="connsiteY74" fmla="*/ 783030 h 1203824"/>
              <a:gd name="connsiteX75" fmla="*/ 879548 w 12192000"/>
              <a:gd name="connsiteY75" fmla="*/ 747884 h 1203824"/>
              <a:gd name="connsiteX76" fmla="*/ 711163 w 12192000"/>
              <a:gd name="connsiteY76" fmla="*/ 719039 h 1203824"/>
              <a:gd name="connsiteX77" fmla="*/ 557941 w 12192000"/>
              <a:gd name="connsiteY77" fmla="*/ 707101 h 1203824"/>
              <a:gd name="connsiteX78" fmla="*/ 480347 w 12192000"/>
              <a:gd name="connsiteY78" fmla="*/ 668702 h 1203824"/>
              <a:gd name="connsiteX79" fmla="*/ 296224 w 12192000"/>
              <a:gd name="connsiteY79" fmla="*/ 603583 h 1203824"/>
              <a:gd name="connsiteX80" fmla="*/ 72689 w 12192000"/>
              <a:gd name="connsiteY80" fmla="*/ 560892 h 1203824"/>
              <a:gd name="connsiteX81" fmla="*/ 0 w 12192000"/>
              <a:gd name="connsiteY81" fmla="*/ 543486 h 1203824"/>
              <a:gd name="connsiteX82" fmla="*/ 0 w 12192000"/>
              <a:gd name="connsiteY82" fmla="*/ 384357 h 1203824"/>
              <a:gd name="connsiteX83" fmla="*/ 51784 w 12192000"/>
              <a:gd name="connsiteY83" fmla="*/ 393937 h 1203824"/>
              <a:gd name="connsiteX84" fmla="*/ 205561 w 12192000"/>
              <a:gd name="connsiteY84" fmla="*/ 414859 h 1203824"/>
              <a:gd name="connsiteX85" fmla="*/ 354391 w 12192000"/>
              <a:gd name="connsiteY85" fmla="*/ 426667 h 1203824"/>
              <a:gd name="connsiteX86" fmla="*/ 448281 w 12192000"/>
              <a:gd name="connsiteY86" fmla="*/ 436308 h 1203824"/>
              <a:gd name="connsiteX87" fmla="*/ 611518 w 12192000"/>
              <a:gd name="connsiteY87" fmla="*/ 434166 h 1203824"/>
              <a:gd name="connsiteX88" fmla="*/ 746076 w 12192000"/>
              <a:gd name="connsiteY88" fmla="*/ 422520 h 1203824"/>
              <a:gd name="connsiteX89" fmla="*/ 902724 w 12192000"/>
              <a:gd name="connsiteY89" fmla="*/ 409989 h 1203824"/>
              <a:gd name="connsiteX90" fmla="*/ 1113854 w 12192000"/>
              <a:gd name="connsiteY90" fmla="*/ 414230 h 1203824"/>
              <a:gd name="connsiteX91" fmla="*/ 1333449 w 12192000"/>
              <a:gd name="connsiteY91" fmla="*/ 459938 h 1203824"/>
              <a:gd name="connsiteX92" fmla="*/ 1408608 w 12192000"/>
              <a:gd name="connsiteY92" fmla="*/ 458278 h 1203824"/>
              <a:gd name="connsiteX93" fmla="*/ 1630191 w 12192000"/>
              <a:gd name="connsiteY93" fmla="*/ 403061 h 1203824"/>
              <a:gd name="connsiteX94" fmla="*/ 1956289 w 12192000"/>
              <a:gd name="connsiteY94" fmla="*/ 332366 h 1203824"/>
              <a:gd name="connsiteX95" fmla="*/ 2042814 w 12192000"/>
              <a:gd name="connsiteY95" fmla="*/ 344002 h 1203824"/>
              <a:gd name="connsiteX96" fmla="*/ 2183420 w 12192000"/>
              <a:gd name="connsiteY96" fmla="*/ 369635 h 1203824"/>
              <a:gd name="connsiteX97" fmla="*/ 2269566 w 12192000"/>
              <a:gd name="connsiteY97" fmla="*/ 439859 h 1203824"/>
              <a:gd name="connsiteX98" fmla="*/ 2331129 w 12192000"/>
              <a:gd name="connsiteY98" fmla="*/ 524163 h 1203824"/>
              <a:gd name="connsiteX99" fmla="*/ 2385112 w 12192000"/>
              <a:gd name="connsiteY99" fmla="*/ 555357 h 1203824"/>
              <a:gd name="connsiteX100" fmla="*/ 2444033 w 12192000"/>
              <a:gd name="connsiteY100" fmla="*/ 572629 h 1203824"/>
              <a:gd name="connsiteX101" fmla="*/ 2525979 w 12192000"/>
              <a:gd name="connsiteY101" fmla="*/ 603233 h 1203824"/>
              <a:gd name="connsiteX102" fmla="*/ 2603911 w 12192000"/>
              <a:gd name="connsiteY102" fmla="*/ 684825 h 1203824"/>
              <a:gd name="connsiteX103" fmla="*/ 2678828 w 12192000"/>
              <a:gd name="connsiteY103" fmla="*/ 706990 h 1203824"/>
              <a:gd name="connsiteX104" fmla="*/ 2738094 w 12192000"/>
              <a:gd name="connsiteY104" fmla="*/ 711376 h 1203824"/>
              <a:gd name="connsiteX105" fmla="*/ 2983806 w 12192000"/>
              <a:gd name="connsiteY105" fmla="*/ 728243 h 1203824"/>
              <a:gd name="connsiteX106" fmla="*/ 3013997 w 12192000"/>
              <a:gd name="connsiteY106" fmla="*/ 725446 h 1203824"/>
              <a:gd name="connsiteX107" fmla="*/ 3364419 w 12192000"/>
              <a:gd name="connsiteY107" fmla="*/ 720577 h 1203824"/>
              <a:gd name="connsiteX108" fmla="*/ 3460521 w 12192000"/>
              <a:gd name="connsiteY108" fmla="*/ 717628 h 1203824"/>
              <a:gd name="connsiteX109" fmla="*/ 3710982 w 12192000"/>
              <a:gd name="connsiteY109" fmla="*/ 714182 h 1203824"/>
              <a:gd name="connsiteX110" fmla="*/ 3850961 w 12192000"/>
              <a:gd name="connsiteY110" fmla="*/ 778802 h 1203824"/>
              <a:gd name="connsiteX111" fmla="*/ 3946286 w 12192000"/>
              <a:gd name="connsiteY111" fmla="*/ 816372 h 1203824"/>
              <a:gd name="connsiteX112" fmla="*/ 4065132 w 12192000"/>
              <a:gd name="connsiteY112" fmla="*/ 832459 h 1203824"/>
              <a:gd name="connsiteX113" fmla="*/ 4132173 w 12192000"/>
              <a:gd name="connsiteY113" fmla="*/ 835167 h 1203824"/>
              <a:gd name="connsiteX114" fmla="*/ 4305858 w 12192000"/>
              <a:gd name="connsiteY114" fmla="*/ 804156 h 1203824"/>
              <a:gd name="connsiteX115" fmla="*/ 4382131 w 12192000"/>
              <a:gd name="connsiteY115" fmla="*/ 769481 h 1203824"/>
              <a:gd name="connsiteX116" fmla="*/ 4453289 w 12192000"/>
              <a:gd name="connsiteY116" fmla="*/ 752531 h 1203824"/>
              <a:gd name="connsiteX117" fmla="*/ 4657971 w 12192000"/>
              <a:gd name="connsiteY117" fmla="*/ 795835 h 1203824"/>
              <a:gd name="connsiteX118" fmla="*/ 4682399 w 12192000"/>
              <a:gd name="connsiteY118" fmla="*/ 813876 h 1203824"/>
              <a:gd name="connsiteX119" fmla="*/ 4771814 w 12192000"/>
              <a:gd name="connsiteY119" fmla="*/ 907046 h 1203824"/>
              <a:gd name="connsiteX120" fmla="*/ 4827520 w 12192000"/>
              <a:gd name="connsiteY120" fmla="*/ 929876 h 1203824"/>
              <a:gd name="connsiteX121" fmla="*/ 4849942 w 12192000"/>
              <a:gd name="connsiteY121" fmla="*/ 933851 h 1203824"/>
              <a:gd name="connsiteX122" fmla="*/ 5009626 w 12192000"/>
              <a:gd name="connsiteY122" fmla="*/ 957896 h 1203824"/>
              <a:gd name="connsiteX123" fmla="*/ 5158711 w 12192000"/>
              <a:gd name="connsiteY123" fmla="*/ 963814 h 1203824"/>
              <a:gd name="connsiteX124" fmla="*/ 5376427 w 12192000"/>
              <a:gd name="connsiteY124" fmla="*/ 963151 h 1203824"/>
              <a:gd name="connsiteX125" fmla="*/ 5475787 w 12192000"/>
              <a:gd name="connsiteY125" fmla="*/ 980508 h 1203824"/>
              <a:gd name="connsiteX126" fmla="*/ 5653401 w 12192000"/>
              <a:gd name="connsiteY126" fmla="*/ 987268 h 1203824"/>
              <a:gd name="connsiteX127" fmla="*/ 5726340 w 12192000"/>
              <a:gd name="connsiteY127" fmla="*/ 985357 h 1203824"/>
              <a:gd name="connsiteX128" fmla="*/ 5790563 w 12192000"/>
              <a:gd name="connsiteY128" fmla="*/ 991300 h 1203824"/>
              <a:gd name="connsiteX129" fmla="*/ 5860260 w 12192000"/>
              <a:gd name="connsiteY129" fmla="*/ 1004958 h 1203824"/>
              <a:gd name="connsiteX130" fmla="*/ 6042101 w 12192000"/>
              <a:gd name="connsiteY130" fmla="*/ 1036226 h 1203824"/>
              <a:gd name="connsiteX131" fmla="*/ 6301998 w 12192000"/>
              <a:gd name="connsiteY131" fmla="*/ 989138 h 1203824"/>
              <a:gd name="connsiteX132" fmla="*/ 6452025 w 12192000"/>
              <a:gd name="connsiteY132" fmla="*/ 968489 h 1203824"/>
              <a:gd name="connsiteX133" fmla="*/ 6589205 w 12192000"/>
              <a:gd name="connsiteY133" fmla="*/ 939474 h 1203824"/>
              <a:gd name="connsiteX134" fmla="*/ 6631069 w 12192000"/>
              <a:gd name="connsiteY134" fmla="*/ 911222 h 1203824"/>
              <a:gd name="connsiteX135" fmla="*/ 6828274 w 12192000"/>
              <a:gd name="connsiteY135" fmla="*/ 942941 h 1203824"/>
              <a:gd name="connsiteX136" fmla="*/ 6900803 w 12192000"/>
              <a:gd name="connsiteY136" fmla="*/ 984140 h 1203824"/>
              <a:gd name="connsiteX137" fmla="*/ 7034668 w 12192000"/>
              <a:gd name="connsiteY137" fmla="*/ 1018665 h 1203824"/>
              <a:gd name="connsiteX138" fmla="*/ 7281067 w 12192000"/>
              <a:gd name="connsiteY138" fmla="*/ 966327 h 1203824"/>
              <a:gd name="connsiteX139" fmla="*/ 7412780 w 12192000"/>
              <a:gd name="connsiteY139" fmla="*/ 909206 h 1203824"/>
              <a:gd name="connsiteX140" fmla="*/ 7500327 w 12192000"/>
              <a:gd name="connsiteY140" fmla="*/ 894826 h 1203824"/>
              <a:gd name="connsiteX141" fmla="*/ 7662324 w 12192000"/>
              <a:gd name="connsiteY141" fmla="*/ 927415 h 1203824"/>
              <a:gd name="connsiteX142" fmla="*/ 7725334 w 12192000"/>
              <a:gd name="connsiteY142" fmla="*/ 924844 h 1203824"/>
              <a:gd name="connsiteX143" fmla="*/ 7833279 w 12192000"/>
              <a:gd name="connsiteY143" fmla="*/ 913031 h 1203824"/>
              <a:gd name="connsiteX144" fmla="*/ 7928605 w 12192000"/>
              <a:gd name="connsiteY144" fmla="*/ 881683 h 1203824"/>
              <a:gd name="connsiteX145" fmla="*/ 8146597 w 12192000"/>
              <a:gd name="connsiteY145" fmla="*/ 762968 h 1203824"/>
              <a:gd name="connsiteX146" fmla="*/ 8183577 w 12192000"/>
              <a:gd name="connsiteY146" fmla="*/ 749005 h 1203824"/>
              <a:gd name="connsiteX147" fmla="*/ 8250224 w 12192000"/>
              <a:gd name="connsiteY147" fmla="*/ 733642 h 1203824"/>
              <a:gd name="connsiteX148" fmla="*/ 8505929 w 12192000"/>
              <a:gd name="connsiteY148" fmla="*/ 626542 h 1203824"/>
              <a:gd name="connsiteX149" fmla="*/ 8564194 w 12192000"/>
              <a:gd name="connsiteY149" fmla="*/ 618796 h 1203824"/>
              <a:gd name="connsiteX150" fmla="*/ 8660705 w 12192000"/>
              <a:gd name="connsiteY150" fmla="*/ 611069 h 1203824"/>
              <a:gd name="connsiteX151" fmla="*/ 8762255 w 12192000"/>
              <a:gd name="connsiteY151" fmla="*/ 585060 h 1203824"/>
              <a:gd name="connsiteX152" fmla="*/ 8836439 w 12192000"/>
              <a:gd name="connsiteY152" fmla="*/ 566358 h 1203824"/>
              <a:gd name="connsiteX153" fmla="*/ 9050728 w 12192000"/>
              <a:gd name="connsiteY153" fmla="*/ 559575 h 1203824"/>
              <a:gd name="connsiteX154" fmla="*/ 9229627 w 12192000"/>
              <a:gd name="connsiteY154" fmla="*/ 557464 h 1203824"/>
              <a:gd name="connsiteX155" fmla="*/ 9253451 w 12192000"/>
              <a:gd name="connsiteY155" fmla="*/ 550855 h 1203824"/>
              <a:gd name="connsiteX156" fmla="*/ 9484214 w 12192000"/>
              <a:gd name="connsiteY156" fmla="*/ 498671 h 1203824"/>
              <a:gd name="connsiteX157" fmla="*/ 9582633 w 12192000"/>
              <a:gd name="connsiteY157" fmla="*/ 458384 h 1203824"/>
              <a:gd name="connsiteX158" fmla="*/ 9719670 w 12192000"/>
              <a:gd name="connsiteY158" fmla="*/ 415607 h 1203824"/>
              <a:gd name="connsiteX159" fmla="*/ 9871784 w 12192000"/>
              <a:gd name="connsiteY159" fmla="*/ 366147 h 1203824"/>
              <a:gd name="connsiteX160" fmla="*/ 9984494 w 12192000"/>
              <a:gd name="connsiteY160" fmla="*/ 336660 h 1203824"/>
              <a:gd name="connsiteX161" fmla="*/ 10154708 w 12192000"/>
              <a:gd name="connsiteY161" fmla="*/ 322193 h 1203824"/>
              <a:gd name="connsiteX162" fmla="*/ 10190446 w 12192000"/>
              <a:gd name="connsiteY162" fmla="*/ 325025 h 1203824"/>
              <a:gd name="connsiteX163" fmla="*/ 10530736 w 12192000"/>
              <a:gd name="connsiteY163" fmla="*/ 335953 h 1203824"/>
              <a:gd name="connsiteX164" fmla="*/ 10752157 w 12192000"/>
              <a:gd name="connsiteY164" fmla="*/ 305117 h 1203824"/>
              <a:gd name="connsiteX165" fmla="*/ 10824452 w 12192000"/>
              <a:gd name="connsiteY165" fmla="*/ 285927 h 1203824"/>
              <a:gd name="connsiteX166" fmla="*/ 10953152 w 12192000"/>
              <a:gd name="connsiteY166" fmla="*/ 228102 h 1203824"/>
              <a:gd name="connsiteX167" fmla="*/ 11011614 w 12192000"/>
              <a:gd name="connsiteY167" fmla="*/ 214096 h 1203824"/>
              <a:gd name="connsiteX168" fmla="*/ 11116031 w 12192000"/>
              <a:gd name="connsiteY168" fmla="*/ 195421 h 1203824"/>
              <a:gd name="connsiteX169" fmla="*/ 11344303 w 12192000"/>
              <a:gd name="connsiteY169" fmla="*/ 166629 h 1203824"/>
              <a:gd name="connsiteX170" fmla="*/ 11639050 w 12192000"/>
              <a:gd name="connsiteY170" fmla="*/ 108526 h 1203824"/>
              <a:gd name="connsiteX171" fmla="*/ 11757532 w 12192000"/>
              <a:gd name="connsiteY171" fmla="*/ 96530 h 1203824"/>
              <a:gd name="connsiteX172" fmla="*/ 11885799 w 12192000"/>
              <a:gd name="connsiteY172" fmla="*/ 86728 h 1203824"/>
              <a:gd name="connsiteX173" fmla="*/ 11922874 w 12192000"/>
              <a:gd name="connsiteY173" fmla="*/ 81060 h 1203824"/>
              <a:gd name="connsiteX174" fmla="*/ 12115331 w 12192000"/>
              <a:gd name="connsiteY174" fmla="*/ 33587 h 1203824"/>
              <a:gd name="connsiteX175" fmla="*/ 12158080 w 12192000"/>
              <a:gd name="connsiteY175" fmla="*/ 14081 h 1203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1203824">
                <a:moveTo>
                  <a:pt x="12192000" y="0"/>
                </a:moveTo>
                <a:lnTo>
                  <a:pt x="12192000" y="463429"/>
                </a:lnTo>
                <a:lnTo>
                  <a:pt x="12190876" y="463512"/>
                </a:lnTo>
                <a:cubicBezTo>
                  <a:pt x="12153133" y="467010"/>
                  <a:pt x="12115042" y="473200"/>
                  <a:pt x="12077245" y="476327"/>
                </a:cubicBezTo>
                <a:cubicBezTo>
                  <a:pt x="12046307" y="479040"/>
                  <a:pt x="12015359" y="479114"/>
                  <a:pt x="11984517" y="479927"/>
                </a:cubicBezTo>
                <a:cubicBezTo>
                  <a:pt x="11973265" y="480210"/>
                  <a:pt x="11961485" y="476792"/>
                  <a:pt x="11951600" y="478957"/>
                </a:cubicBezTo>
                <a:cubicBezTo>
                  <a:pt x="11853497" y="501074"/>
                  <a:pt x="11777036" y="475730"/>
                  <a:pt x="11690904" y="471970"/>
                </a:cubicBezTo>
                <a:cubicBezTo>
                  <a:pt x="11600358" y="467893"/>
                  <a:pt x="11511400" y="454530"/>
                  <a:pt x="11413965" y="476172"/>
                </a:cubicBezTo>
                <a:cubicBezTo>
                  <a:pt x="11355010" y="489304"/>
                  <a:pt x="11299073" y="508237"/>
                  <a:pt x="11240739" y="523169"/>
                </a:cubicBezTo>
                <a:cubicBezTo>
                  <a:pt x="11219994" y="528395"/>
                  <a:pt x="11196384" y="531385"/>
                  <a:pt x="11175005" y="532169"/>
                </a:cubicBezTo>
                <a:cubicBezTo>
                  <a:pt x="11071819" y="536506"/>
                  <a:pt x="10971303" y="549336"/>
                  <a:pt x="10873726" y="580253"/>
                </a:cubicBezTo>
                <a:cubicBezTo>
                  <a:pt x="10856992" y="585473"/>
                  <a:pt x="10839156" y="590660"/>
                  <a:pt x="10821306" y="593207"/>
                </a:cubicBezTo>
                <a:cubicBezTo>
                  <a:pt x="10723500" y="607162"/>
                  <a:pt x="10626924" y="616976"/>
                  <a:pt x="10530811" y="612184"/>
                </a:cubicBezTo>
                <a:cubicBezTo>
                  <a:pt x="10498527" y="610559"/>
                  <a:pt x="10460885" y="619895"/>
                  <a:pt x="10426049" y="623354"/>
                </a:cubicBezTo>
                <a:cubicBezTo>
                  <a:pt x="10393740" y="626644"/>
                  <a:pt x="10360820" y="630774"/>
                  <a:pt x="10329156" y="630948"/>
                </a:cubicBezTo>
                <a:cubicBezTo>
                  <a:pt x="10282924" y="631125"/>
                  <a:pt x="10240698" y="636395"/>
                  <a:pt x="10194727" y="648617"/>
                </a:cubicBezTo>
                <a:cubicBezTo>
                  <a:pt x="10150847" y="660165"/>
                  <a:pt x="10102287" y="664450"/>
                  <a:pt x="10055906" y="671256"/>
                </a:cubicBezTo>
                <a:cubicBezTo>
                  <a:pt x="10004174" y="678826"/>
                  <a:pt x="9952442" y="686395"/>
                  <a:pt x="9900551" y="692855"/>
                </a:cubicBezTo>
                <a:cubicBezTo>
                  <a:pt x="9879793" y="695439"/>
                  <a:pt x="9855180" y="691398"/>
                  <a:pt x="9838464" y="696804"/>
                </a:cubicBezTo>
                <a:cubicBezTo>
                  <a:pt x="9784563" y="714690"/>
                  <a:pt x="9727517" y="710557"/>
                  <a:pt x="9672957" y="723816"/>
                </a:cubicBezTo>
                <a:cubicBezTo>
                  <a:pt x="9646220" y="730464"/>
                  <a:pt x="9614440" y="727257"/>
                  <a:pt x="9585066" y="730692"/>
                </a:cubicBezTo>
                <a:cubicBezTo>
                  <a:pt x="9537047" y="736221"/>
                  <a:pt x="9489294" y="743601"/>
                  <a:pt x="9441407" y="750055"/>
                </a:cubicBezTo>
                <a:cubicBezTo>
                  <a:pt x="9425674" y="752111"/>
                  <a:pt x="9410218" y="753561"/>
                  <a:pt x="9394459" y="755431"/>
                </a:cubicBezTo>
                <a:cubicBezTo>
                  <a:pt x="9380484" y="757048"/>
                  <a:pt x="9365611" y="757472"/>
                  <a:pt x="9352590" y="760650"/>
                </a:cubicBezTo>
                <a:cubicBezTo>
                  <a:pt x="9305415" y="772102"/>
                  <a:pt x="9259379" y="786411"/>
                  <a:pt x="9211614" y="796248"/>
                </a:cubicBezTo>
                <a:cubicBezTo>
                  <a:pt x="9170220" y="804796"/>
                  <a:pt x="9126523" y="807444"/>
                  <a:pt x="9084667" y="815303"/>
                </a:cubicBezTo>
                <a:cubicBezTo>
                  <a:pt x="9010868" y="829042"/>
                  <a:pt x="8937412" y="845188"/>
                  <a:pt x="8863666" y="859298"/>
                </a:cubicBezTo>
                <a:cubicBezTo>
                  <a:pt x="8847706" y="862330"/>
                  <a:pt x="8830271" y="860096"/>
                  <a:pt x="8813796" y="862070"/>
                </a:cubicBezTo>
                <a:cubicBezTo>
                  <a:pt x="8762262" y="868479"/>
                  <a:pt x="8710833" y="875626"/>
                  <a:pt x="8659351" y="882406"/>
                </a:cubicBezTo>
                <a:cubicBezTo>
                  <a:pt x="8630055" y="886396"/>
                  <a:pt x="8600505" y="891179"/>
                  <a:pt x="8571352" y="893639"/>
                </a:cubicBezTo>
                <a:cubicBezTo>
                  <a:pt x="8532843" y="896868"/>
                  <a:pt x="8497743" y="898476"/>
                  <a:pt x="8464106" y="918004"/>
                </a:cubicBezTo>
                <a:cubicBezTo>
                  <a:pt x="8412327" y="948238"/>
                  <a:pt x="8341122" y="949523"/>
                  <a:pt x="8278324" y="963769"/>
                </a:cubicBezTo>
                <a:cubicBezTo>
                  <a:pt x="8262086" y="967408"/>
                  <a:pt x="8245335" y="969987"/>
                  <a:pt x="8229128" y="973810"/>
                </a:cubicBezTo>
                <a:cubicBezTo>
                  <a:pt x="8199180" y="980915"/>
                  <a:pt x="8169646" y="988338"/>
                  <a:pt x="8139751" y="995815"/>
                </a:cubicBezTo>
                <a:cubicBezTo>
                  <a:pt x="8134478" y="997132"/>
                  <a:pt x="8128438" y="998185"/>
                  <a:pt x="8123571" y="999822"/>
                </a:cubicBezTo>
                <a:cubicBezTo>
                  <a:pt x="8078628" y="1014164"/>
                  <a:pt x="8034565" y="1029514"/>
                  <a:pt x="7988699" y="1042479"/>
                </a:cubicBezTo>
                <a:cubicBezTo>
                  <a:pt x="7966302" y="1048884"/>
                  <a:pt x="7941011" y="1052871"/>
                  <a:pt x="7917214" y="1054565"/>
                </a:cubicBezTo>
                <a:cubicBezTo>
                  <a:pt x="7847636" y="1059584"/>
                  <a:pt x="7779165" y="1067276"/>
                  <a:pt x="7710915" y="1084190"/>
                </a:cubicBezTo>
                <a:cubicBezTo>
                  <a:pt x="7683826" y="1090885"/>
                  <a:pt x="7652466" y="1090640"/>
                  <a:pt x="7622959" y="1093150"/>
                </a:cubicBezTo>
                <a:cubicBezTo>
                  <a:pt x="7552361" y="1098691"/>
                  <a:pt x="7481710" y="1103861"/>
                  <a:pt x="7410782" y="1109640"/>
                </a:cubicBezTo>
                <a:cubicBezTo>
                  <a:pt x="7366505" y="1113312"/>
                  <a:pt x="7322030" y="1118147"/>
                  <a:pt x="7277754" y="1121822"/>
                </a:cubicBezTo>
                <a:cubicBezTo>
                  <a:pt x="7226619" y="1125906"/>
                  <a:pt x="7175601" y="1128277"/>
                  <a:pt x="7124540" y="1132918"/>
                </a:cubicBezTo>
                <a:cubicBezTo>
                  <a:pt x="7066293" y="1138207"/>
                  <a:pt x="7008028" y="1145955"/>
                  <a:pt x="6949752" y="1151058"/>
                </a:cubicBezTo>
                <a:cubicBezTo>
                  <a:pt x="6843217" y="1160027"/>
                  <a:pt x="6736882" y="1167834"/>
                  <a:pt x="6630249" y="1176063"/>
                </a:cubicBezTo>
                <a:cubicBezTo>
                  <a:pt x="6526849" y="1184018"/>
                  <a:pt x="6423556" y="1192713"/>
                  <a:pt x="6320634" y="1198901"/>
                </a:cubicBezTo>
                <a:cubicBezTo>
                  <a:pt x="6277297" y="1201496"/>
                  <a:pt x="6235232" y="1197679"/>
                  <a:pt x="6192343" y="1198323"/>
                </a:cubicBezTo>
                <a:cubicBezTo>
                  <a:pt x="6117131" y="1199612"/>
                  <a:pt x="6041418" y="1202485"/>
                  <a:pt x="5966562" y="1203723"/>
                </a:cubicBezTo>
                <a:cubicBezTo>
                  <a:pt x="5933144" y="1204338"/>
                  <a:pt x="5900754" y="1201974"/>
                  <a:pt x="5867227" y="1201847"/>
                </a:cubicBezTo>
                <a:cubicBezTo>
                  <a:pt x="5788180" y="1201796"/>
                  <a:pt x="5708354" y="1203933"/>
                  <a:pt x="5630172" y="1202248"/>
                </a:cubicBezTo>
                <a:cubicBezTo>
                  <a:pt x="5535908" y="1200213"/>
                  <a:pt x="5442984" y="1194779"/>
                  <a:pt x="5348949" y="1191768"/>
                </a:cubicBezTo>
                <a:cubicBezTo>
                  <a:pt x="5313810" y="1190551"/>
                  <a:pt x="5277251" y="1192179"/>
                  <a:pt x="5241228" y="1192408"/>
                </a:cubicBezTo>
                <a:cubicBezTo>
                  <a:pt x="5151316" y="1192775"/>
                  <a:pt x="5061657" y="1192349"/>
                  <a:pt x="4971133" y="1193559"/>
                </a:cubicBezTo>
                <a:cubicBezTo>
                  <a:pt x="4937685" y="1193988"/>
                  <a:pt x="4903114" y="1199299"/>
                  <a:pt x="4869416" y="1200519"/>
                </a:cubicBezTo>
                <a:cubicBezTo>
                  <a:pt x="4830283" y="1201947"/>
                  <a:pt x="4791348" y="1202215"/>
                  <a:pt x="4753274" y="1200850"/>
                </a:cubicBezTo>
                <a:cubicBezTo>
                  <a:pt x="4705682" y="1199144"/>
                  <a:pt x="4659172" y="1194829"/>
                  <a:pt x="4611883" y="1192701"/>
                </a:cubicBezTo>
                <a:cubicBezTo>
                  <a:pt x="4533819" y="1189298"/>
                  <a:pt x="4455420" y="1186135"/>
                  <a:pt x="4376825" y="1184131"/>
                </a:cubicBezTo>
                <a:cubicBezTo>
                  <a:pt x="4347226" y="1183446"/>
                  <a:pt x="4315374" y="1187423"/>
                  <a:pt x="4285471" y="1187158"/>
                </a:cubicBezTo>
                <a:cubicBezTo>
                  <a:pt x="4145774" y="1185753"/>
                  <a:pt x="4006046" y="1184162"/>
                  <a:pt x="3866543" y="1181596"/>
                </a:cubicBezTo>
                <a:cubicBezTo>
                  <a:pt x="3794230" y="1180207"/>
                  <a:pt x="3723633" y="1175551"/>
                  <a:pt x="3651342" y="1174348"/>
                </a:cubicBezTo>
                <a:cubicBezTo>
                  <a:pt x="3607885" y="1173562"/>
                  <a:pt x="3561907" y="1178044"/>
                  <a:pt x="3518453" y="1177258"/>
                </a:cubicBezTo>
                <a:cubicBezTo>
                  <a:pt x="3478287" y="1176568"/>
                  <a:pt x="3440399" y="1171400"/>
                  <a:pt x="3400818" y="1169685"/>
                </a:cubicBezTo>
                <a:cubicBezTo>
                  <a:pt x="3279824" y="1164099"/>
                  <a:pt x="3157310" y="1160621"/>
                  <a:pt x="3037154" y="1153217"/>
                </a:cubicBezTo>
                <a:cubicBezTo>
                  <a:pt x="2978373" y="1149708"/>
                  <a:pt x="2922429" y="1140508"/>
                  <a:pt x="2866260" y="1132283"/>
                </a:cubicBezTo>
                <a:cubicBezTo>
                  <a:pt x="2771049" y="1118489"/>
                  <a:pt x="2677107" y="1103380"/>
                  <a:pt x="2582173" y="1088979"/>
                </a:cubicBezTo>
                <a:cubicBezTo>
                  <a:pt x="2511090" y="1078352"/>
                  <a:pt x="2447356" y="1063086"/>
                  <a:pt x="2395406" y="1035945"/>
                </a:cubicBezTo>
                <a:cubicBezTo>
                  <a:pt x="2371411" y="1023508"/>
                  <a:pt x="2331675" y="1015582"/>
                  <a:pt x="2294751" y="1014618"/>
                </a:cubicBezTo>
                <a:cubicBezTo>
                  <a:pt x="2228580" y="1012920"/>
                  <a:pt x="2177384" y="998698"/>
                  <a:pt x="2122944" y="984751"/>
                </a:cubicBezTo>
                <a:cubicBezTo>
                  <a:pt x="2054121" y="967003"/>
                  <a:pt x="1981585" y="951294"/>
                  <a:pt x="1905504" y="941380"/>
                </a:cubicBezTo>
                <a:cubicBezTo>
                  <a:pt x="1830544" y="931682"/>
                  <a:pt x="1747929" y="932141"/>
                  <a:pt x="1671045" y="924228"/>
                </a:cubicBezTo>
                <a:cubicBezTo>
                  <a:pt x="1625936" y="919523"/>
                  <a:pt x="1585613" y="907528"/>
                  <a:pt x="1543856" y="898190"/>
                </a:cubicBezTo>
                <a:cubicBezTo>
                  <a:pt x="1502093" y="888855"/>
                  <a:pt x="1460606" y="878913"/>
                  <a:pt x="1419784" y="868500"/>
                </a:cubicBezTo>
                <a:cubicBezTo>
                  <a:pt x="1397486" y="862806"/>
                  <a:pt x="1378078" y="854435"/>
                  <a:pt x="1355116" y="849214"/>
                </a:cubicBezTo>
                <a:cubicBezTo>
                  <a:pt x="1311848" y="839527"/>
                  <a:pt x="1265353" y="832754"/>
                  <a:pt x="1223713" y="821702"/>
                </a:cubicBezTo>
                <a:cubicBezTo>
                  <a:pt x="1183577" y="811001"/>
                  <a:pt x="1138864" y="809072"/>
                  <a:pt x="1094193" y="804872"/>
                </a:cubicBezTo>
                <a:cubicBezTo>
                  <a:pt x="1060244" y="801784"/>
                  <a:pt x="1034230" y="787936"/>
                  <a:pt x="1001115" y="783030"/>
                </a:cubicBezTo>
                <a:cubicBezTo>
                  <a:pt x="953853" y="775990"/>
                  <a:pt x="916853" y="764276"/>
                  <a:pt x="879548" y="747884"/>
                </a:cubicBezTo>
                <a:cubicBezTo>
                  <a:pt x="837586" y="729513"/>
                  <a:pt x="770061" y="725929"/>
                  <a:pt x="711163" y="719039"/>
                </a:cubicBezTo>
                <a:cubicBezTo>
                  <a:pt x="661152" y="713146"/>
                  <a:pt x="604343" y="715774"/>
                  <a:pt x="557941" y="707101"/>
                </a:cubicBezTo>
                <a:cubicBezTo>
                  <a:pt x="525381" y="700984"/>
                  <a:pt x="499355" y="684493"/>
                  <a:pt x="480347" y="668702"/>
                </a:cubicBezTo>
                <a:cubicBezTo>
                  <a:pt x="437718" y="632865"/>
                  <a:pt x="370204" y="616630"/>
                  <a:pt x="296224" y="603583"/>
                </a:cubicBezTo>
                <a:cubicBezTo>
                  <a:pt x="220741" y="590184"/>
                  <a:pt x="148480" y="573869"/>
                  <a:pt x="72689" y="560892"/>
                </a:cubicBezTo>
                <a:lnTo>
                  <a:pt x="0" y="543486"/>
                </a:lnTo>
                <a:lnTo>
                  <a:pt x="0" y="384357"/>
                </a:lnTo>
                <a:lnTo>
                  <a:pt x="51784" y="393937"/>
                </a:lnTo>
                <a:cubicBezTo>
                  <a:pt x="104770" y="397707"/>
                  <a:pt x="153378" y="409086"/>
                  <a:pt x="205561" y="414859"/>
                </a:cubicBezTo>
                <a:cubicBezTo>
                  <a:pt x="254062" y="420400"/>
                  <a:pt x="305001" y="422574"/>
                  <a:pt x="354391" y="426667"/>
                </a:cubicBezTo>
                <a:cubicBezTo>
                  <a:pt x="386450" y="429269"/>
                  <a:pt x="420771" y="429847"/>
                  <a:pt x="448281" y="436308"/>
                </a:cubicBezTo>
                <a:cubicBezTo>
                  <a:pt x="499904" y="448391"/>
                  <a:pt x="551004" y="446576"/>
                  <a:pt x="611518" y="434166"/>
                </a:cubicBezTo>
                <a:cubicBezTo>
                  <a:pt x="654695" y="425361"/>
                  <a:pt x="702395" y="422710"/>
                  <a:pt x="746076" y="422520"/>
                </a:cubicBezTo>
                <a:cubicBezTo>
                  <a:pt x="798481" y="422218"/>
                  <a:pt x="848400" y="419817"/>
                  <a:pt x="902724" y="409989"/>
                </a:cubicBezTo>
                <a:cubicBezTo>
                  <a:pt x="977291" y="396518"/>
                  <a:pt x="1048428" y="397321"/>
                  <a:pt x="1113854" y="414230"/>
                </a:cubicBezTo>
                <a:cubicBezTo>
                  <a:pt x="1184155" y="432145"/>
                  <a:pt x="1258677" y="446437"/>
                  <a:pt x="1333449" y="459938"/>
                </a:cubicBezTo>
                <a:cubicBezTo>
                  <a:pt x="1354772" y="463883"/>
                  <a:pt x="1385284" y="463304"/>
                  <a:pt x="1408608" y="458278"/>
                </a:cubicBezTo>
                <a:cubicBezTo>
                  <a:pt x="1483492" y="441930"/>
                  <a:pt x="1561495" y="427025"/>
                  <a:pt x="1630191" y="403061"/>
                </a:cubicBezTo>
                <a:cubicBezTo>
                  <a:pt x="1735315" y="366348"/>
                  <a:pt x="1840887" y="337881"/>
                  <a:pt x="1956289" y="332366"/>
                </a:cubicBezTo>
                <a:cubicBezTo>
                  <a:pt x="1986669" y="330865"/>
                  <a:pt x="2019100" y="336056"/>
                  <a:pt x="2042814" y="344002"/>
                </a:cubicBezTo>
                <a:cubicBezTo>
                  <a:pt x="2085261" y="358150"/>
                  <a:pt x="2126350" y="370413"/>
                  <a:pt x="2183420" y="369635"/>
                </a:cubicBezTo>
                <a:cubicBezTo>
                  <a:pt x="2235035" y="368879"/>
                  <a:pt x="2279659" y="405942"/>
                  <a:pt x="2269566" y="439859"/>
                </a:cubicBezTo>
                <a:cubicBezTo>
                  <a:pt x="2258267" y="478101"/>
                  <a:pt x="2277762" y="504964"/>
                  <a:pt x="2331129" y="524163"/>
                </a:cubicBezTo>
                <a:cubicBezTo>
                  <a:pt x="2352980" y="531807"/>
                  <a:pt x="2364861" y="546162"/>
                  <a:pt x="2385112" y="555357"/>
                </a:cubicBezTo>
                <a:cubicBezTo>
                  <a:pt x="2401860" y="562976"/>
                  <a:pt x="2421927" y="570875"/>
                  <a:pt x="2444033" y="572629"/>
                </a:cubicBezTo>
                <a:cubicBezTo>
                  <a:pt x="2483469" y="575878"/>
                  <a:pt x="2509763" y="584022"/>
                  <a:pt x="2525979" y="603233"/>
                </a:cubicBezTo>
                <a:cubicBezTo>
                  <a:pt x="2549282" y="631254"/>
                  <a:pt x="2578520" y="657481"/>
                  <a:pt x="2603911" y="684825"/>
                </a:cubicBezTo>
                <a:cubicBezTo>
                  <a:pt x="2618910" y="700624"/>
                  <a:pt x="2643515" y="707120"/>
                  <a:pt x="2678828" y="706990"/>
                </a:cubicBezTo>
                <a:cubicBezTo>
                  <a:pt x="2699243" y="707100"/>
                  <a:pt x="2725615" y="705603"/>
                  <a:pt x="2738094" y="711376"/>
                </a:cubicBezTo>
                <a:cubicBezTo>
                  <a:pt x="2805960" y="742855"/>
                  <a:pt x="2895980" y="733032"/>
                  <a:pt x="2983806" y="728243"/>
                </a:cubicBezTo>
                <a:cubicBezTo>
                  <a:pt x="2993929" y="727744"/>
                  <a:pt x="3004007" y="726871"/>
                  <a:pt x="3013997" y="725446"/>
                </a:cubicBezTo>
                <a:cubicBezTo>
                  <a:pt x="3136002" y="707474"/>
                  <a:pt x="3250133" y="713470"/>
                  <a:pt x="3364419" y="720577"/>
                </a:cubicBezTo>
                <a:cubicBezTo>
                  <a:pt x="3394563" y="722507"/>
                  <a:pt x="3428050" y="719807"/>
                  <a:pt x="3460521" y="717628"/>
                </a:cubicBezTo>
                <a:cubicBezTo>
                  <a:pt x="3545330" y="712137"/>
                  <a:pt x="3633314" y="698262"/>
                  <a:pt x="3710982" y="714182"/>
                </a:cubicBezTo>
                <a:cubicBezTo>
                  <a:pt x="3772122" y="726607"/>
                  <a:pt x="3825029" y="745116"/>
                  <a:pt x="3850961" y="778802"/>
                </a:cubicBezTo>
                <a:cubicBezTo>
                  <a:pt x="3868395" y="801427"/>
                  <a:pt x="3898481" y="813185"/>
                  <a:pt x="3946286" y="816372"/>
                </a:cubicBezTo>
                <a:cubicBezTo>
                  <a:pt x="3987480" y="819179"/>
                  <a:pt x="4025130" y="827781"/>
                  <a:pt x="4065132" y="832459"/>
                </a:cubicBezTo>
                <a:cubicBezTo>
                  <a:pt x="4086246" y="834922"/>
                  <a:pt x="4110400" y="838274"/>
                  <a:pt x="4132173" y="835167"/>
                </a:cubicBezTo>
                <a:cubicBezTo>
                  <a:pt x="4190358" y="826865"/>
                  <a:pt x="4249453" y="817300"/>
                  <a:pt x="4305858" y="804156"/>
                </a:cubicBezTo>
                <a:cubicBezTo>
                  <a:pt x="4334041" y="797490"/>
                  <a:pt x="4360739" y="782919"/>
                  <a:pt x="4382131" y="769481"/>
                </a:cubicBezTo>
                <a:cubicBezTo>
                  <a:pt x="4404161" y="755388"/>
                  <a:pt x="4425552" y="747047"/>
                  <a:pt x="4453289" y="752531"/>
                </a:cubicBezTo>
                <a:cubicBezTo>
                  <a:pt x="4522267" y="766292"/>
                  <a:pt x="4590589" y="780524"/>
                  <a:pt x="4657971" y="795835"/>
                </a:cubicBezTo>
                <a:cubicBezTo>
                  <a:pt x="4669645" y="798513"/>
                  <a:pt x="4675987" y="807238"/>
                  <a:pt x="4682399" y="813876"/>
                </a:cubicBezTo>
                <a:cubicBezTo>
                  <a:pt x="4712325" y="844914"/>
                  <a:pt x="4739115" y="876968"/>
                  <a:pt x="4771814" y="907046"/>
                </a:cubicBezTo>
                <a:cubicBezTo>
                  <a:pt x="4783117" y="917329"/>
                  <a:pt x="4807945" y="922850"/>
                  <a:pt x="4827520" y="929876"/>
                </a:cubicBezTo>
                <a:cubicBezTo>
                  <a:pt x="4833681" y="932206"/>
                  <a:pt x="4845543" y="931081"/>
                  <a:pt x="4849942" y="933851"/>
                </a:cubicBezTo>
                <a:cubicBezTo>
                  <a:pt x="4888949" y="959631"/>
                  <a:pt x="4951287" y="954890"/>
                  <a:pt x="5009626" y="957896"/>
                </a:cubicBezTo>
                <a:cubicBezTo>
                  <a:pt x="5059523" y="960407"/>
                  <a:pt x="5111928" y="960104"/>
                  <a:pt x="5158711" y="963814"/>
                </a:cubicBezTo>
                <a:cubicBezTo>
                  <a:pt x="5231307" y="969696"/>
                  <a:pt x="5298173" y="973751"/>
                  <a:pt x="5376427" y="963151"/>
                </a:cubicBezTo>
                <a:cubicBezTo>
                  <a:pt x="5408579" y="958754"/>
                  <a:pt x="5448461" y="970245"/>
                  <a:pt x="5475787" y="980508"/>
                </a:cubicBezTo>
                <a:cubicBezTo>
                  <a:pt x="5528518" y="1000363"/>
                  <a:pt x="5584839" y="1001958"/>
                  <a:pt x="5653401" y="987268"/>
                </a:cubicBezTo>
                <a:cubicBezTo>
                  <a:pt x="5676008" y="982341"/>
                  <a:pt x="5702558" y="984595"/>
                  <a:pt x="5726340" y="985357"/>
                </a:cubicBezTo>
                <a:cubicBezTo>
                  <a:pt x="5748643" y="985952"/>
                  <a:pt x="5770110" y="988364"/>
                  <a:pt x="5790563" y="991300"/>
                </a:cubicBezTo>
                <a:cubicBezTo>
                  <a:pt x="5815128" y="994969"/>
                  <a:pt x="5845522" y="996110"/>
                  <a:pt x="5860260" y="1004958"/>
                </a:cubicBezTo>
                <a:cubicBezTo>
                  <a:pt x="5906803" y="1032493"/>
                  <a:pt x="5977069" y="1037385"/>
                  <a:pt x="6042101" y="1036226"/>
                </a:cubicBezTo>
                <a:cubicBezTo>
                  <a:pt x="6128232" y="1034888"/>
                  <a:pt x="6222269" y="1027704"/>
                  <a:pt x="6301998" y="989138"/>
                </a:cubicBezTo>
                <a:cubicBezTo>
                  <a:pt x="6349672" y="965909"/>
                  <a:pt x="6396952" y="955198"/>
                  <a:pt x="6452025" y="968489"/>
                </a:cubicBezTo>
                <a:cubicBezTo>
                  <a:pt x="6489401" y="977695"/>
                  <a:pt x="6558002" y="960731"/>
                  <a:pt x="6589205" y="939474"/>
                </a:cubicBezTo>
                <a:cubicBezTo>
                  <a:pt x="6600499" y="931821"/>
                  <a:pt x="6612148" y="924116"/>
                  <a:pt x="6631069" y="911222"/>
                </a:cubicBezTo>
                <a:cubicBezTo>
                  <a:pt x="6674305" y="951313"/>
                  <a:pt x="6752346" y="944332"/>
                  <a:pt x="6828274" y="942941"/>
                </a:cubicBezTo>
                <a:cubicBezTo>
                  <a:pt x="6874780" y="942157"/>
                  <a:pt x="6889173" y="963896"/>
                  <a:pt x="6900803" y="984140"/>
                </a:cubicBezTo>
                <a:cubicBezTo>
                  <a:pt x="6921316" y="1020676"/>
                  <a:pt x="6959796" y="1032557"/>
                  <a:pt x="7034668" y="1018665"/>
                </a:cubicBezTo>
                <a:cubicBezTo>
                  <a:pt x="7117337" y="1003282"/>
                  <a:pt x="7199637" y="985309"/>
                  <a:pt x="7281067" y="966327"/>
                </a:cubicBezTo>
                <a:cubicBezTo>
                  <a:pt x="7332521" y="954266"/>
                  <a:pt x="7378029" y="936255"/>
                  <a:pt x="7412780" y="909206"/>
                </a:cubicBezTo>
                <a:cubicBezTo>
                  <a:pt x="7446535" y="882864"/>
                  <a:pt x="7455445" y="884046"/>
                  <a:pt x="7500327" y="894826"/>
                </a:cubicBezTo>
                <a:cubicBezTo>
                  <a:pt x="7552743" y="907363"/>
                  <a:pt x="7606735" y="918164"/>
                  <a:pt x="7662324" y="927415"/>
                </a:cubicBezTo>
                <a:cubicBezTo>
                  <a:pt x="7679867" y="930387"/>
                  <a:pt x="7704114" y="926740"/>
                  <a:pt x="7725334" y="924844"/>
                </a:cubicBezTo>
                <a:cubicBezTo>
                  <a:pt x="7761320" y="921787"/>
                  <a:pt x="7798617" y="920242"/>
                  <a:pt x="7833279" y="913031"/>
                </a:cubicBezTo>
                <a:cubicBezTo>
                  <a:pt x="7866516" y="906023"/>
                  <a:pt x="7898634" y="893700"/>
                  <a:pt x="7928605" y="881683"/>
                </a:cubicBezTo>
                <a:cubicBezTo>
                  <a:pt x="8012311" y="848025"/>
                  <a:pt x="8088138" y="810205"/>
                  <a:pt x="8146597" y="762968"/>
                </a:cubicBezTo>
                <a:cubicBezTo>
                  <a:pt x="8154091" y="756800"/>
                  <a:pt x="8170249" y="752606"/>
                  <a:pt x="8183577" y="749005"/>
                </a:cubicBezTo>
                <a:cubicBezTo>
                  <a:pt x="8205312" y="743071"/>
                  <a:pt x="8227788" y="737222"/>
                  <a:pt x="8250224" y="733642"/>
                </a:cubicBezTo>
                <a:cubicBezTo>
                  <a:pt x="8359189" y="716209"/>
                  <a:pt x="8441164" y="678078"/>
                  <a:pt x="8505929" y="626542"/>
                </a:cubicBezTo>
                <a:cubicBezTo>
                  <a:pt x="8524585" y="611796"/>
                  <a:pt x="8540107" y="608259"/>
                  <a:pt x="8564194" y="618796"/>
                </a:cubicBezTo>
                <a:cubicBezTo>
                  <a:pt x="8592162" y="631043"/>
                  <a:pt x="8628032" y="619507"/>
                  <a:pt x="8660705" y="611069"/>
                </a:cubicBezTo>
                <a:cubicBezTo>
                  <a:pt x="8694442" y="602479"/>
                  <a:pt x="8728514" y="593651"/>
                  <a:pt x="8762255" y="585060"/>
                </a:cubicBezTo>
                <a:cubicBezTo>
                  <a:pt x="8787227" y="578855"/>
                  <a:pt x="8811899" y="573069"/>
                  <a:pt x="8836439" y="566358"/>
                </a:cubicBezTo>
                <a:cubicBezTo>
                  <a:pt x="8912856" y="545447"/>
                  <a:pt x="8983243" y="538425"/>
                  <a:pt x="9050728" y="559575"/>
                </a:cubicBezTo>
                <a:cubicBezTo>
                  <a:pt x="9102219" y="575830"/>
                  <a:pt x="9164950" y="573868"/>
                  <a:pt x="9229627" y="557464"/>
                </a:cubicBezTo>
                <a:cubicBezTo>
                  <a:pt x="9237706" y="555368"/>
                  <a:pt x="9247529" y="550190"/>
                  <a:pt x="9253451" y="550855"/>
                </a:cubicBezTo>
                <a:cubicBezTo>
                  <a:pt x="9342568" y="560232"/>
                  <a:pt x="9405310" y="512383"/>
                  <a:pt x="9484214" y="498671"/>
                </a:cubicBezTo>
                <a:cubicBezTo>
                  <a:pt x="9519035" y="492570"/>
                  <a:pt x="9552778" y="473783"/>
                  <a:pt x="9582633" y="458384"/>
                </a:cubicBezTo>
                <a:cubicBezTo>
                  <a:pt x="9623689" y="437231"/>
                  <a:pt x="9660183" y="417297"/>
                  <a:pt x="9719670" y="415607"/>
                </a:cubicBezTo>
                <a:cubicBezTo>
                  <a:pt x="9779189" y="414101"/>
                  <a:pt x="9830940" y="393878"/>
                  <a:pt x="9871784" y="366147"/>
                </a:cubicBezTo>
                <a:cubicBezTo>
                  <a:pt x="9903014" y="345075"/>
                  <a:pt x="9939570" y="338349"/>
                  <a:pt x="9984494" y="336660"/>
                </a:cubicBezTo>
                <a:cubicBezTo>
                  <a:pt x="10040642" y="334503"/>
                  <a:pt x="10098165" y="326674"/>
                  <a:pt x="10154708" y="322193"/>
                </a:cubicBezTo>
                <a:cubicBezTo>
                  <a:pt x="10166953" y="321201"/>
                  <a:pt x="10182669" y="321603"/>
                  <a:pt x="10190446" y="325025"/>
                </a:cubicBezTo>
                <a:cubicBezTo>
                  <a:pt x="10285769" y="367692"/>
                  <a:pt x="10408999" y="350677"/>
                  <a:pt x="10530736" y="335953"/>
                </a:cubicBezTo>
                <a:cubicBezTo>
                  <a:pt x="10604506" y="327127"/>
                  <a:pt x="10678397" y="316584"/>
                  <a:pt x="10752157" y="305117"/>
                </a:cubicBezTo>
                <a:cubicBezTo>
                  <a:pt x="10777120" y="301365"/>
                  <a:pt x="10803110" y="294636"/>
                  <a:pt x="10824452" y="285927"/>
                </a:cubicBezTo>
                <a:cubicBezTo>
                  <a:pt x="10868837" y="267698"/>
                  <a:pt x="10909147" y="246465"/>
                  <a:pt x="10953152" y="228102"/>
                </a:cubicBezTo>
                <a:cubicBezTo>
                  <a:pt x="10969622" y="221030"/>
                  <a:pt x="10991730" y="217688"/>
                  <a:pt x="11011614" y="214096"/>
                </a:cubicBezTo>
                <a:cubicBezTo>
                  <a:pt x="11046743" y="207573"/>
                  <a:pt x="11086641" y="206412"/>
                  <a:pt x="11116031" y="195421"/>
                </a:cubicBezTo>
                <a:cubicBezTo>
                  <a:pt x="11192467" y="166956"/>
                  <a:pt x="11266913" y="160299"/>
                  <a:pt x="11344303" y="166629"/>
                </a:cubicBezTo>
                <a:cubicBezTo>
                  <a:pt x="11452657" y="175527"/>
                  <a:pt x="11551626" y="159519"/>
                  <a:pt x="11639050" y="108526"/>
                </a:cubicBezTo>
                <a:cubicBezTo>
                  <a:pt x="11678385" y="85543"/>
                  <a:pt x="11720243" y="87879"/>
                  <a:pt x="11757532" y="96530"/>
                </a:cubicBezTo>
                <a:cubicBezTo>
                  <a:pt x="11800499" y="106640"/>
                  <a:pt x="11840704" y="105056"/>
                  <a:pt x="11885799" y="86728"/>
                </a:cubicBezTo>
                <a:cubicBezTo>
                  <a:pt x="11895784" y="82659"/>
                  <a:pt x="11910604" y="81867"/>
                  <a:pt x="11922874" y="81060"/>
                </a:cubicBezTo>
                <a:cubicBezTo>
                  <a:pt x="11992783" y="75806"/>
                  <a:pt x="12063500" y="73647"/>
                  <a:pt x="12115331" y="33587"/>
                </a:cubicBezTo>
                <a:cubicBezTo>
                  <a:pt x="12125500" y="25715"/>
                  <a:pt x="12143693" y="20477"/>
                  <a:pt x="12158080" y="14081"/>
                </a:cubicBez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534676D8-D37A-4610-BBFB-A1DC26D52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367198"/>
            <a:ext cx="12192000" cy="822960"/>
          </a:xfrm>
          <a:custGeom>
            <a:avLst/>
            <a:gdLst>
              <a:gd name="connsiteX0" fmla="*/ 12192000 w 12192000"/>
              <a:gd name="connsiteY0" fmla="*/ 0 h 1203824"/>
              <a:gd name="connsiteX1" fmla="*/ 12192000 w 12192000"/>
              <a:gd name="connsiteY1" fmla="*/ 463429 h 1203824"/>
              <a:gd name="connsiteX2" fmla="*/ 12190876 w 12192000"/>
              <a:gd name="connsiteY2" fmla="*/ 463512 h 1203824"/>
              <a:gd name="connsiteX3" fmla="*/ 12077245 w 12192000"/>
              <a:gd name="connsiteY3" fmla="*/ 476327 h 1203824"/>
              <a:gd name="connsiteX4" fmla="*/ 11984517 w 12192000"/>
              <a:gd name="connsiteY4" fmla="*/ 479927 h 1203824"/>
              <a:gd name="connsiteX5" fmla="*/ 11951600 w 12192000"/>
              <a:gd name="connsiteY5" fmla="*/ 478957 h 1203824"/>
              <a:gd name="connsiteX6" fmla="*/ 11690904 w 12192000"/>
              <a:gd name="connsiteY6" fmla="*/ 471970 h 1203824"/>
              <a:gd name="connsiteX7" fmla="*/ 11413965 w 12192000"/>
              <a:gd name="connsiteY7" fmla="*/ 476172 h 1203824"/>
              <a:gd name="connsiteX8" fmla="*/ 11240739 w 12192000"/>
              <a:gd name="connsiteY8" fmla="*/ 523169 h 1203824"/>
              <a:gd name="connsiteX9" fmla="*/ 11175005 w 12192000"/>
              <a:gd name="connsiteY9" fmla="*/ 532169 h 1203824"/>
              <a:gd name="connsiteX10" fmla="*/ 10873726 w 12192000"/>
              <a:gd name="connsiteY10" fmla="*/ 580253 h 1203824"/>
              <a:gd name="connsiteX11" fmla="*/ 10821306 w 12192000"/>
              <a:gd name="connsiteY11" fmla="*/ 593207 h 1203824"/>
              <a:gd name="connsiteX12" fmla="*/ 10530811 w 12192000"/>
              <a:gd name="connsiteY12" fmla="*/ 612184 h 1203824"/>
              <a:gd name="connsiteX13" fmla="*/ 10426049 w 12192000"/>
              <a:gd name="connsiteY13" fmla="*/ 623354 h 1203824"/>
              <a:gd name="connsiteX14" fmla="*/ 10329156 w 12192000"/>
              <a:gd name="connsiteY14" fmla="*/ 630948 h 1203824"/>
              <a:gd name="connsiteX15" fmla="*/ 10194727 w 12192000"/>
              <a:gd name="connsiteY15" fmla="*/ 648617 h 1203824"/>
              <a:gd name="connsiteX16" fmla="*/ 10055906 w 12192000"/>
              <a:gd name="connsiteY16" fmla="*/ 671256 h 1203824"/>
              <a:gd name="connsiteX17" fmla="*/ 9900551 w 12192000"/>
              <a:gd name="connsiteY17" fmla="*/ 692855 h 1203824"/>
              <a:gd name="connsiteX18" fmla="*/ 9838464 w 12192000"/>
              <a:gd name="connsiteY18" fmla="*/ 696804 h 1203824"/>
              <a:gd name="connsiteX19" fmla="*/ 9672957 w 12192000"/>
              <a:gd name="connsiteY19" fmla="*/ 723816 h 1203824"/>
              <a:gd name="connsiteX20" fmla="*/ 9585066 w 12192000"/>
              <a:gd name="connsiteY20" fmla="*/ 730692 h 1203824"/>
              <a:gd name="connsiteX21" fmla="*/ 9441407 w 12192000"/>
              <a:gd name="connsiteY21" fmla="*/ 750055 h 1203824"/>
              <a:gd name="connsiteX22" fmla="*/ 9394459 w 12192000"/>
              <a:gd name="connsiteY22" fmla="*/ 755431 h 1203824"/>
              <a:gd name="connsiteX23" fmla="*/ 9352590 w 12192000"/>
              <a:gd name="connsiteY23" fmla="*/ 760650 h 1203824"/>
              <a:gd name="connsiteX24" fmla="*/ 9211614 w 12192000"/>
              <a:gd name="connsiteY24" fmla="*/ 796248 h 1203824"/>
              <a:gd name="connsiteX25" fmla="*/ 9084667 w 12192000"/>
              <a:gd name="connsiteY25" fmla="*/ 815303 h 1203824"/>
              <a:gd name="connsiteX26" fmla="*/ 8863666 w 12192000"/>
              <a:gd name="connsiteY26" fmla="*/ 859298 h 1203824"/>
              <a:gd name="connsiteX27" fmla="*/ 8813796 w 12192000"/>
              <a:gd name="connsiteY27" fmla="*/ 862070 h 1203824"/>
              <a:gd name="connsiteX28" fmla="*/ 8659351 w 12192000"/>
              <a:gd name="connsiteY28" fmla="*/ 882406 h 1203824"/>
              <a:gd name="connsiteX29" fmla="*/ 8571352 w 12192000"/>
              <a:gd name="connsiteY29" fmla="*/ 893639 h 1203824"/>
              <a:gd name="connsiteX30" fmla="*/ 8464106 w 12192000"/>
              <a:gd name="connsiteY30" fmla="*/ 918004 h 1203824"/>
              <a:gd name="connsiteX31" fmla="*/ 8278324 w 12192000"/>
              <a:gd name="connsiteY31" fmla="*/ 963769 h 1203824"/>
              <a:gd name="connsiteX32" fmla="*/ 8229128 w 12192000"/>
              <a:gd name="connsiteY32" fmla="*/ 973810 h 1203824"/>
              <a:gd name="connsiteX33" fmla="*/ 8139751 w 12192000"/>
              <a:gd name="connsiteY33" fmla="*/ 995815 h 1203824"/>
              <a:gd name="connsiteX34" fmla="*/ 8123571 w 12192000"/>
              <a:gd name="connsiteY34" fmla="*/ 999822 h 1203824"/>
              <a:gd name="connsiteX35" fmla="*/ 7988699 w 12192000"/>
              <a:gd name="connsiteY35" fmla="*/ 1042479 h 1203824"/>
              <a:gd name="connsiteX36" fmla="*/ 7917214 w 12192000"/>
              <a:gd name="connsiteY36" fmla="*/ 1054565 h 1203824"/>
              <a:gd name="connsiteX37" fmla="*/ 7710915 w 12192000"/>
              <a:gd name="connsiteY37" fmla="*/ 1084190 h 1203824"/>
              <a:gd name="connsiteX38" fmla="*/ 7622959 w 12192000"/>
              <a:gd name="connsiteY38" fmla="*/ 1093150 h 1203824"/>
              <a:gd name="connsiteX39" fmla="*/ 7410782 w 12192000"/>
              <a:gd name="connsiteY39" fmla="*/ 1109640 h 1203824"/>
              <a:gd name="connsiteX40" fmla="*/ 7277754 w 12192000"/>
              <a:gd name="connsiteY40" fmla="*/ 1121822 h 1203824"/>
              <a:gd name="connsiteX41" fmla="*/ 7124540 w 12192000"/>
              <a:gd name="connsiteY41" fmla="*/ 1132918 h 1203824"/>
              <a:gd name="connsiteX42" fmla="*/ 6949752 w 12192000"/>
              <a:gd name="connsiteY42" fmla="*/ 1151058 h 1203824"/>
              <a:gd name="connsiteX43" fmla="*/ 6630249 w 12192000"/>
              <a:gd name="connsiteY43" fmla="*/ 1176063 h 1203824"/>
              <a:gd name="connsiteX44" fmla="*/ 6320634 w 12192000"/>
              <a:gd name="connsiteY44" fmla="*/ 1198901 h 1203824"/>
              <a:gd name="connsiteX45" fmla="*/ 6192343 w 12192000"/>
              <a:gd name="connsiteY45" fmla="*/ 1198323 h 1203824"/>
              <a:gd name="connsiteX46" fmla="*/ 5966562 w 12192000"/>
              <a:gd name="connsiteY46" fmla="*/ 1203723 h 1203824"/>
              <a:gd name="connsiteX47" fmla="*/ 5867227 w 12192000"/>
              <a:gd name="connsiteY47" fmla="*/ 1201847 h 1203824"/>
              <a:gd name="connsiteX48" fmla="*/ 5630172 w 12192000"/>
              <a:gd name="connsiteY48" fmla="*/ 1202248 h 1203824"/>
              <a:gd name="connsiteX49" fmla="*/ 5348949 w 12192000"/>
              <a:gd name="connsiteY49" fmla="*/ 1191768 h 1203824"/>
              <a:gd name="connsiteX50" fmla="*/ 5241228 w 12192000"/>
              <a:gd name="connsiteY50" fmla="*/ 1192408 h 1203824"/>
              <a:gd name="connsiteX51" fmla="*/ 4971133 w 12192000"/>
              <a:gd name="connsiteY51" fmla="*/ 1193559 h 1203824"/>
              <a:gd name="connsiteX52" fmla="*/ 4869416 w 12192000"/>
              <a:gd name="connsiteY52" fmla="*/ 1200519 h 1203824"/>
              <a:gd name="connsiteX53" fmla="*/ 4753274 w 12192000"/>
              <a:gd name="connsiteY53" fmla="*/ 1200850 h 1203824"/>
              <a:gd name="connsiteX54" fmla="*/ 4611883 w 12192000"/>
              <a:gd name="connsiteY54" fmla="*/ 1192701 h 1203824"/>
              <a:gd name="connsiteX55" fmla="*/ 4376825 w 12192000"/>
              <a:gd name="connsiteY55" fmla="*/ 1184131 h 1203824"/>
              <a:gd name="connsiteX56" fmla="*/ 4285471 w 12192000"/>
              <a:gd name="connsiteY56" fmla="*/ 1187158 h 1203824"/>
              <a:gd name="connsiteX57" fmla="*/ 3866543 w 12192000"/>
              <a:gd name="connsiteY57" fmla="*/ 1181596 h 1203824"/>
              <a:gd name="connsiteX58" fmla="*/ 3651342 w 12192000"/>
              <a:gd name="connsiteY58" fmla="*/ 1174348 h 1203824"/>
              <a:gd name="connsiteX59" fmla="*/ 3518453 w 12192000"/>
              <a:gd name="connsiteY59" fmla="*/ 1177258 h 1203824"/>
              <a:gd name="connsiteX60" fmla="*/ 3400818 w 12192000"/>
              <a:gd name="connsiteY60" fmla="*/ 1169685 h 1203824"/>
              <a:gd name="connsiteX61" fmla="*/ 3037154 w 12192000"/>
              <a:gd name="connsiteY61" fmla="*/ 1153217 h 1203824"/>
              <a:gd name="connsiteX62" fmla="*/ 2866260 w 12192000"/>
              <a:gd name="connsiteY62" fmla="*/ 1132283 h 1203824"/>
              <a:gd name="connsiteX63" fmla="*/ 2582173 w 12192000"/>
              <a:gd name="connsiteY63" fmla="*/ 1088979 h 1203824"/>
              <a:gd name="connsiteX64" fmla="*/ 2395406 w 12192000"/>
              <a:gd name="connsiteY64" fmla="*/ 1035945 h 1203824"/>
              <a:gd name="connsiteX65" fmla="*/ 2294751 w 12192000"/>
              <a:gd name="connsiteY65" fmla="*/ 1014618 h 1203824"/>
              <a:gd name="connsiteX66" fmla="*/ 2122944 w 12192000"/>
              <a:gd name="connsiteY66" fmla="*/ 984751 h 1203824"/>
              <a:gd name="connsiteX67" fmla="*/ 1905504 w 12192000"/>
              <a:gd name="connsiteY67" fmla="*/ 941380 h 1203824"/>
              <a:gd name="connsiteX68" fmla="*/ 1671045 w 12192000"/>
              <a:gd name="connsiteY68" fmla="*/ 924228 h 1203824"/>
              <a:gd name="connsiteX69" fmla="*/ 1543856 w 12192000"/>
              <a:gd name="connsiteY69" fmla="*/ 898190 h 1203824"/>
              <a:gd name="connsiteX70" fmla="*/ 1419784 w 12192000"/>
              <a:gd name="connsiteY70" fmla="*/ 868500 h 1203824"/>
              <a:gd name="connsiteX71" fmla="*/ 1355116 w 12192000"/>
              <a:gd name="connsiteY71" fmla="*/ 849214 h 1203824"/>
              <a:gd name="connsiteX72" fmla="*/ 1223713 w 12192000"/>
              <a:gd name="connsiteY72" fmla="*/ 821702 h 1203824"/>
              <a:gd name="connsiteX73" fmla="*/ 1094193 w 12192000"/>
              <a:gd name="connsiteY73" fmla="*/ 804872 h 1203824"/>
              <a:gd name="connsiteX74" fmla="*/ 1001115 w 12192000"/>
              <a:gd name="connsiteY74" fmla="*/ 783030 h 1203824"/>
              <a:gd name="connsiteX75" fmla="*/ 879548 w 12192000"/>
              <a:gd name="connsiteY75" fmla="*/ 747884 h 1203824"/>
              <a:gd name="connsiteX76" fmla="*/ 711163 w 12192000"/>
              <a:gd name="connsiteY76" fmla="*/ 719039 h 1203824"/>
              <a:gd name="connsiteX77" fmla="*/ 557941 w 12192000"/>
              <a:gd name="connsiteY77" fmla="*/ 707101 h 1203824"/>
              <a:gd name="connsiteX78" fmla="*/ 480347 w 12192000"/>
              <a:gd name="connsiteY78" fmla="*/ 668702 h 1203824"/>
              <a:gd name="connsiteX79" fmla="*/ 296224 w 12192000"/>
              <a:gd name="connsiteY79" fmla="*/ 603583 h 1203824"/>
              <a:gd name="connsiteX80" fmla="*/ 72689 w 12192000"/>
              <a:gd name="connsiteY80" fmla="*/ 560892 h 1203824"/>
              <a:gd name="connsiteX81" fmla="*/ 0 w 12192000"/>
              <a:gd name="connsiteY81" fmla="*/ 543486 h 1203824"/>
              <a:gd name="connsiteX82" fmla="*/ 0 w 12192000"/>
              <a:gd name="connsiteY82" fmla="*/ 384357 h 1203824"/>
              <a:gd name="connsiteX83" fmla="*/ 51784 w 12192000"/>
              <a:gd name="connsiteY83" fmla="*/ 393937 h 1203824"/>
              <a:gd name="connsiteX84" fmla="*/ 205561 w 12192000"/>
              <a:gd name="connsiteY84" fmla="*/ 414859 h 1203824"/>
              <a:gd name="connsiteX85" fmla="*/ 354391 w 12192000"/>
              <a:gd name="connsiteY85" fmla="*/ 426667 h 1203824"/>
              <a:gd name="connsiteX86" fmla="*/ 448281 w 12192000"/>
              <a:gd name="connsiteY86" fmla="*/ 436308 h 1203824"/>
              <a:gd name="connsiteX87" fmla="*/ 611518 w 12192000"/>
              <a:gd name="connsiteY87" fmla="*/ 434166 h 1203824"/>
              <a:gd name="connsiteX88" fmla="*/ 746076 w 12192000"/>
              <a:gd name="connsiteY88" fmla="*/ 422520 h 1203824"/>
              <a:gd name="connsiteX89" fmla="*/ 902724 w 12192000"/>
              <a:gd name="connsiteY89" fmla="*/ 409989 h 1203824"/>
              <a:gd name="connsiteX90" fmla="*/ 1113854 w 12192000"/>
              <a:gd name="connsiteY90" fmla="*/ 414230 h 1203824"/>
              <a:gd name="connsiteX91" fmla="*/ 1333449 w 12192000"/>
              <a:gd name="connsiteY91" fmla="*/ 459938 h 1203824"/>
              <a:gd name="connsiteX92" fmla="*/ 1408608 w 12192000"/>
              <a:gd name="connsiteY92" fmla="*/ 458278 h 1203824"/>
              <a:gd name="connsiteX93" fmla="*/ 1630191 w 12192000"/>
              <a:gd name="connsiteY93" fmla="*/ 403061 h 1203824"/>
              <a:gd name="connsiteX94" fmla="*/ 1956289 w 12192000"/>
              <a:gd name="connsiteY94" fmla="*/ 332366 h 1203824"/>
              <a:gd name="connsiteX95" fmla="*/ 2042814 w 12192000"/>
              <a:gd name="connsiteY95" fmla="*/ 344002 h 1203824"/>
              <a:gd name="connsiteX96" fmla="*/ 2183420 w 12192000"/>
              <a:gd name="connsiteY96" fmla="*/ 369635 h 1203824"/>
              <a:gd name="connsiteX97" fmla="*/ 2269566 w 12192000"/>
              <a:gd name="connsiteY97" fmla="*/ 439859 h 1203824"/>
              <a:gd name="connsiteX98" fmla="*/ 2331129 w 12192000"/>
              <a:gd name="connsiteY98" fmla="*/ 524163 h 1203824"/>
              <a:gd name="connsiteX99" fmla="*/ 2385112 w 12192000"/>
              <a:gd name="connsiteY99" fmla="*/ 555357 h 1203824"/>
              <a:gd name="connsiteX100" fmla="*/ 2444033 w 12192000"/>
              <a:gd name="connsiteY100" fmla="*/ 572629 h 1203824"/>
              <a:gd name="connsiteX101" fmla="*/ 2525979 w 12192000"/>
              <a:gd name="connsiteY101" fmla="*/ 603233 h 1203824"/>
              <a:gd name="connsiteX102" fmla="*/ 2603911 w 12192000"/>
              <a:gd name="connsiteY102" fmla="*/ 684825 h 1203824"/>
              <a:gd name="connsiteX103" fmla="*/ 2678828 w 12192000"/>
              <a:gd name="connsiteY103" fmla="*/ 706990 h 1203824"/>
              <a:gd name="connsiteX104" fmla="*/ 2738094 w 12192000"/>
              <a:gd name="connsiteY104" fmla="*/ 711376 h 1203824"/>
              <a:gd name="connsiteX105" fmla="*/ 2983806 w 12192000"/>
              <a:gd name="connsiteY105" fmla="*/ 728243 h 1203824"/>
              <a:gd name="connsiteX106" fmla="*/ 3013997 w 12192000"/>
              <a:gd name="connsiteY106" fmla="*/ 725446 h 1203824"/>
              <a:gd name="connsiteX107" fmla="*/ 3364419 w 12192000"/>
              <a:gd name="connsiteY107" fmla="*/ 720577 h 1203824"/>
              <a:gd name="connsiteX108" fmla="*/ 3460521 w 12192000"/>
              <a:gd name="connsiteY108" fmla="*/ 717628 h 1203824"/>
              <a:gd name="connsiteX109" fmla="*/ 3710982 w 12192000"/>
              <a:gd name="connsiteY109" fmla="*/ 714182 h 1203824"/>
              <a:gd name="connsiteX110" fmla="*/ 3850961 w 12192000"/>
              <a:gd name="connsiteY110" fmla="*/ 778802 h 1203824"/>
              <a:gd name="connsiteX111" fmla="*/ 3946286 w 12192000"/>
              <a:gd name="connsiteY111" fmla="*/ 816372 h 1203824"/>
              <a:gd name="connsiteX112" fmla="*/ 4065132 w 12192000"/>
              <a:gd name="connsiteY112" fmla="*/ 832459 h 1203824"/>
              <a:gd name="connsiteX113" fmla="*/ 4132173 w 12192000"/>
              <a:gd name="connsiteY113" fmla="*/ 835167 h 1203824"/>
              <a:gd name="connsiteX114" fmla="*/ 4305858 w 12192000"/>
              <a:gd name="connsiteY114" fmla="*/ 804156 h 1203824"/>
              <a:gd name="connsiteX115" fmla="*/ 4382131 w 12192000"/>
              <a:gd name="connsiteY115" fmla="*/ 769481 h 1203824"/>
              <a:gd name="connsiteX116" fmla="*/ 4453289 w 12192000"/>
              <a:gd name="connsiteY116" fmla="*/ 752531 h 1203824"/>
              <a:gd name="connsiteX117" fmla="*/ 4657971 w 12192000"/>
              <a:gd name="connsiteY117" fmla="*/ 795835 h 1203824"/>
              <a:gd name="connsiteX118" fmla="*/ 4682399 w 12192000"/>
              <a:gd name="connsiteY118" fmla="*/ 813876 h 1203824"/>
              <a:gd name="connsiteX119" fmla="*/ 4771814 w 12192000"/>
              <a:gd name="connsiteY119" fmla="*/ 907046 h 1203824"/>
              <a:gd name="connsiteX120" fmla="*/ 4827520 w 12192000"/>
              <a:gd name="connsiteY120" fmla="*/ 929876 h 1203824"/>
              <a:gd name="connsiteX121" fmla="*/ 4849942 w 12192000"/>
              <a:gd name="connsiteY121" fmla="*/ 933851 h 1203824"/>
              <a:gd name="connsiteX122" fmla="*/ 5009626 w 12192000"/>
              <a:gd name="connsiteY122" fmla="*/ 957896 h 1203824"/>
              <a:gd name="connsiteX123" fmla="*/ 5158711 w 12192000"/>
              <a:gd name="connsiteY123" fmla="*/ 963814 h 1203824"/>
              <a:gd name="connsiteX124" fmla="*/ 5376427 w 12192000"/>
              <a:gd name="connsiteY124" fmla="*/ 963151 h 1203824"/>
              <a:gd name="connsiteX125" fmla="*/ 5475787 w 12192000"/>
              <a:gd name="connsiteY125" fmla="*/ 980508 h 1203824"/>
              <a:gd name="connsiteX126" fmla="*/ 5653401 w 12192000"/>
              <a:gd name="connsiteY126" fmla="*/ 987268 h 1203824"/>
              <a:gd name="connsiteX127" fmla="*/ 5726340 w 12192000"/>
              <a:gd name="connsiteY127" fmla="*/ 985357 h 1203824"/>
              <a:gd name="connsiteX128" fmla="*/ 5790563 w 12192000"/>
              <a:gd name="connsiteY128" fmla="*/ 991300 h 1203824"/>
              <a:gd name="connsiteX129" fmla="*/ 5860260 w 12192000"/>
              <a:gd name="connsiteY129" fmla="*/ 1004958 h 1203824"/>
              <a:gd name="connsiteX130" fmla="*/ 6042101 w 12192000"/>
              <a:gd name="connsiteY130" fmla="*/ 1036226 h 1203824"/>
              <a:gd name="connsiteX131" fmla="*/ 6301998 w 12192000"/>
              <a:gd name="connsiteY131" fmla="*/ 989138 h 1203824"/>
              <a:gd name="connsiteX132" fmla="*/ 6452025 w 12192000"/>
              <a:gd name="connsiteY132" fmla="*/ 968489 h 1203824"/>
              <a:gd name="connsiteX133" fmla="*/ 6589205 w 12192000"/>
              <a:gd name="connsiteY133" fmla="*/ 939474 h 1203824"/>
              <a:gd name="connsiteX134" fmla="*/ 6631069 w 12192000"/>
              <a:gd name="connsiteY134" fmla="*/ 911222 h 1203824"/>
              <a:gd name="connsiteX135" fmla="*/ 6828274 w 12192000"/>
              <a:gd name="connsiteY135" fmla="*/ 942941 h 1203824"/>
              <a:gd name="connsiteX136" fmla="*/ 6900803 w 12192000"/>
              <a:gd name="connsiteY136" fmla="*/ 984140 h 1203824"/>
              <a:gd name="connsiteX137" fmla="*/ 7034668 w 12192000"/>
              <a:gd name="connsiteY137" fmla="*/ 1018665 h 1203824"/>
              <a:gd name="connsiteX138" fmla="*/ 7281067 w 12192000"/>
              <a:gd name="connsiteY138" fmla="*/ 966327 h 1203824"/>
              <a:gd name="connsiteX139" fmla="*/ 7412780 w 12192000"/>
              <a:gd name="connsiteY139" fmla="*/ 909206 h 1203824"/>
              <a:gd name="connsiteX140" fmla="*/ 7500327 w 12192000"/>
              <a:gd name="connsiteY140" fmla="*/ 894826 h 1203824"/>
              <a:gd name="connsiteX141" fmla="*/ 7662324 w 12192000"/>
              <a:gd name="connsiteY141" fmla="*/ 927415 h 1203824"/>
              <a:gd name="connsiteX142" fmla="*/ 7725334 w 12192000"/>
              <a:gd name="connsiteY142" fmla="*/ 924844 h 1203824"/>
              <a:gd name="connsiteX143" fmla="*/ 7833279 w 12192000"/>
              <a:gd name="connsiteY143" fmla="*/ 913031 h 1203824"/>
              <a:gd name="connsiteX144" fmla="*/ 7928605 w 12192000"/>
              <a:gd name="connsiteY144" fmla="*/ 881683 h 1203824"/>
              <a:gd name="connsiteX145" fmla="*/ 8146597 w 12192000"/>
              <a:gd name="connsiteY145" fmla="*/ 762968 h 1203824"/>
              <a:gd name="connsiteX146" fmla="*/ 8183577 w 12192000"/>
              <a:gd name="connsiteY146" fmla="*/ 749005 h 1203824"/>
              <a:gd name="connsiteX147" fmla="*/ 8250224 w 12192000"/>
              <a:gd name="connsiteY147" fmla="*/ 733642 h 1203824"/>
              <a:gd name="connsiteX148" fmla="*/ 8505929 w 12192000"/>
              <a:gd name="connsiteY148" fmla="*/ 626542 h 1203824"/>
              <a:gd name="connsiteX149" fmla="*/ 8564194 w 12192000"/>
              <a:gd name="connsiteY149" fmla="*/ 618796 h 1203824"/>
              <a:gd name="connsiteX150" fmla="*/ 8660705 w 12192000"/>
              <a:gd name="connsiteY150" fmla="*/ 611069 h 1203824"/>
              <a:gd name="connsiteX151" fmla="*/ 8762255 w 12192000"/>
              <a:gd name="connsiteY151" fmla="*/ 585060 h 1203824"/>
              <a:gd name="connsiteX152" fmla="*/ 8836439 w 12192000"/>
              <a:gd name="connsiteY152" fmla="*/ 566358 h 1203824"/>
              <a:gd name="connsiteX153" fmla="*/ 9050728 w 12192000"/>
              <a:gd name="connsiteY153" fmla="*/ 559575 h 1203824"/>
              <a:gd name="connsiteX154" fmla="*/ 9229627 w 12192000"/>
              <a:gd name="connsiteY154" fmla="*/ 557464 h 1203824"/>
              <a:gd name="connsiteX155" fmla="*/ 9253451 w 12192000"/>
              <a:gd name="connsiteY155" fmla="*/ 550855 h 1203824"/>
              <a:gd name="connsiteX156" fmla="*/ 9484214 w 12192000"/>
              <a:gd name="connsiteY156" fmla="*/ 498671 h 1203824"/>
              <a:gd name="connsiteX157" fmla="*/ 9582633 w 12192000"/>
              <a:gd name="connsiteY157" fmla="*/ 458384 h 1203824"/>
              <a:gd name="connsiteX158" fmla="*/ 9719670 w 12192000"/>
              <a:gd name="connsiteY158" fmla="*/ 415607 h 1203824"/>
              <a:gd name="connsiteX159" fmla="*/ 9871784 w 12192000"/>
              <a:gd name="connsiteY159" fmla="*/ 366147 h 1203824"/>
              <a:gd name="connsiteX160" fmla="*/ 9984494 w 12192000"/>
              <a:gd name="connsiteY160" fmla="*/ 336660 h 1203824"/>
              <a:gd name="connsiteX161" fmla="*/ 10154708 w 12192000"/>
              <a:gd name="connsiteY161" fmla="*/ 322193 h 1203824"/>
              <a:gd name="connsiteX162" fmla="*/ 10190446 w 12192000"/>
              <a:gd name="connsiteY162" fmla="*/ 325025 h 1203824"/>
              <a:gd name="connsiteX163" fmla="*/ 10530736 w 12192000"/>
              <a:gd name="connsiteY163" fmla="*/ 335953 h 1203824"/>
              <a:gd name="connsiteX164" fmla="*/ 10752157 w 12192000"/>
              <a:gd name="connsiteY164" fmla="*/ 305117 h 1203824"/>
              <a:gd name="connsiteX165" fmla="*/ 10824452 w 12192000"/>
              <a:gd name="connsiteY165" fmla="*/ 285927 h 1203824"/>
              <a:gd name="connsiteX166" fmla="*/ 10953152 w 12192000"/>
              <a:gd name="connsiteY166" fmla="*/ 228102 h 1203824"/>
              <a:gd name="connsiteX167" fmla="*/ 11011614 w 12192000"/>
              <a:gd name="connsiteY167" fmla="*/ 214096 h 1203824"/>
              <a:gd name="connsiteX168" fmla="*/ 11116031 w 12192000"/>
              <a:gd name="connsiteY168" fmla="*/ 195421 h 1203824"/>
              <a:gd name="connsiteX169" fmla="*/ 11344303 w 12192000"/>
              <a:gd name="connsiteY169" fmla="*/ 166629 h 1203824"/>
              <a:gd name="connsiteX170" fmla="*/ 11639050 w 12192000"/>
              <a:gd name="connsiteY170" fmla="*/ 108526 h 1203824"/>
              <a:gd name="connsiteX171" fmla="*/ 11757532 w 12192000"/>
              <a:gd name="connsiteY171" fmla="*/ 96530 h 1203824"/>
              <a:gd name="connsiteX172" fmla="*/ 11885799 w 12192000"/>
              <a:gd name="connsiteY172" fmla="*/ 86728 h 1203824"/>
              <a:gd name="connsiteX173" fmla="*/ 11922874 w 12192000"/>
              <a:gd name="connsiteY173" fmla="*/ 81060 h 1203824"/>
              <a:gd name="connsiteX174" fmla="*/ 12115331 w 12192000"/>
              <a:gd name="connsiteY174" fmla="*/ 33587 h 1203824"/>
              <a:gd name="connsiteX175" fmla="*/ 12158080 w 12192000"/>
              <a:gd name="connsiteY175" fmla="*/ 14081 h 1203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1203824">
                <a:moveTo>
                  <a:pt x="12192000" y="0"/>
                </a:moveTo>
                <a:lnTo>
                  <a:pt x="12192000" y="463429"/>
                </a:lnTo>
                <a:lnTo>
                  <a:pt x="12190876" y="463512"/>
                </a:lnTo>
                <a:cubicBezTo>
                  <a:pt x="12153133" y="467010"/>
                  <a:pt x="12115042" y="473200"/>
                  <a:pt x="12077245" y="476327"/>
                </a:cubicBezTo>
                <a:cubicBezTo>
                  <a:pt x="12046307" y="479040"/>
                  <a:pt x="12015359" y="479114"/>
                  <a:pt x="11984517" y="479927"/>
                </a:cubicBezTo>
                <a:cubicBezTo>
                  <a:pt x="11973265" y="480210"/>
                  <a:pt x="11961485" y="476792"/>
                  <a:pt x="11951600" y="478957"/>
                </a:cubicBezTo>
                <a:cubicBezTo>
                  <a:pt x="11853497" y="501074"/>
                  <a:pt x="11777036" y="475730"/>
                  <a:pt x="11690904" y="471970"/>
                </a:cubicBezTo>
                <a:cubicBezTo>
                  <a:pt x="11600358" y="467893"/>
                  <a:pt x="11511400" y="454530"/>
                  <a:pt x="11413965" y="476172"/>
                </a:cubicBezTo>
                <a:cubicBezTo>
                  <a:pt x="11355010" y="489304"/>
                  <a:pt x="11299073" y="508237"/>
                  <a:pt x="11240739" y="523169"/>
                </a:cubicBezTo>
                <a:cubicBezTo>
                  <a:pt x="11219994" y="528395"/>
                  <a:pt x="11196384" y="531385"/>
                  <a:pt x="11175005" y="532169"/>
                </a:cubicBezTo>
                <a:cubicBezTo>
                  <a:pt x="11071819" y="536506"/>
                  <a:pt x="10971303" y="549336"/>
                  <a:pt x="10873726" y="580253"/>
                </a:cubicBezTo>
                <a:cubicBezTo>
                  <a:pt x="10856992" y="585473"/>
                  <a:pt x="10839156" y="590660"/>
                  <a:pt x="10821306" y="593207"/>
                </a:cubicBezTo>
                <a:cubicBezTo>
                  <a:pt x="10723500" y="607162"/>
                  <a:pt x="10626924" y="616976"/>
                  <a:pt x="10530811" y="612184"/>
                </a:cubicBezTo>
                <a:cubicBezTo>
                  <a:pt x="10498527" y="610559"/>
                  <a:pt x="10460885" y="619895"/>
                  <a:pt x="10426049" y="623354"/>
                </a:cubicBezTo>
                <a:cubicBezTo>
                  <a:pt x="10393740" y="626644"/>
                  <a:pt x="10360820" y="630774"/>
                  <a:pt x="10329156" y="630948"/>
                </a:cubicBezTo>
                <a:cubicBezTo>
                  <a:pt x="10282924" y="631125"/>
                  <a:pt x="10240698" y="636395"/>
                  <a:pt x="10194727" y="648617"/>
                </a:cubicBezTo>
                <a:cubicBezTo>
                  <a:pt x="10150847" y="660165"/>
                  <a:pt x="10102287" y="664450"/>
                  <a:pt x="10055906" y="671256"/>
                </a:cubicBezTo>
                <a:cubicBezTo>
                  <a:pt x="10004174" y="678826"/>
                  <a:pt x="9952442" y="686395"/>
                  <a:pt x="9900551" y="692855"/>
                </a:cubicBezTo>
                <a:cubicBezTo>
                  <a:pt x="9879793" y="695439"/>
                  <a:pt x="9855180" y="691398"/>
                  <a:pt x="9838464" y="696804"/>
                </a:cubicBezTo>
                <a:cubicBezTo>
                  <a:pt x="9784563" y="714690"/>
                  <a:pt x="9727517" y="710557"/>
                  <a:pt x="9672957" y="723816"/>
                </a:cubicBezTo>
                <a:cubicBezTo>
                  <a:pt x="9646220" y="730464"/>
                  <a:pt x="9614440" y="727257"/>
                  <a:pt x="9585066" y="730692"/>
                </a:cubicBezTo>
                <a:cubicBezTo>
                  <a:pt x="9537047" y="736221"/>
                  <a:pt x="9489294" y="743601"/>
                  <a:pt x="9441407" y="750055"/>
                </a:cubicBezTo>
                <a:cubicBezTo>
                  <a:pt x="9425674" y="752111"/>
                  <a:pt x="9410218" y="753561"/>
                  <a:pt x="9394459" y="755431"/>
                </a:cubicBezTo>
                <a:cubicBezTo>
                  <a:pt x="9380484" y="757048"/>
                  <a:pt x="9365611" y="757472"/>
                  <a:pt x="9352590" y="760650"/>
                </a:cubicBezTo>
                <a:cubicBezTo>
                  <a:pt x="9305415" y="772102"/>
                  <a:pt x="9259379" y="786411"/>
                  <a:pt x="9211614" y="796248"/>
                </a:cubicBezTo>
                <a:cubicBezTo>
                  <a:pt x="9170220" y="804796"/>
                  <a:pt x="9126523" y="807444"/>
                  <a:pt x="9084667" y="815303"/>
                </a:cubicBezTo>
                <a:cubicBezTo>
                  <a:pt x="9010868" y="829042"/>
                  <a:pt x="8937412" y="845188"/>
                  <a:pt x="8863666" y="859298"/>
                </a:cubicBezTo>
                <a:cubicBezTo>
                  <a:pt x="8847706" y="862330"/>
                  <a:pt x="8830271" y="860096"/>
                  <a:pt x="8813796" y="862070"/>
                </a:cubicBezTo>
                <a:cubicBezTo>
                  <a:pt x="8762262" y="868479"/>
                  <a:pt x="8710833" y="875626"/>
                  <a:pt x="8659351" y="882406"/>
                </a:cubicBezTo>
                <a:cubicBezTo>
                  <a:pt x="8630055" y="886396"/>
                  <a:pt x="8600505" y="891179"/>
                  <a:pt x="8571352" y="893639"/>
                </a:cubicBezTo>
                <a:cubicBezTo>
                  <a:pt x="8532843" y="896868"/>
                  <a:pt x="8497743" y="898476"/>
                  <a:pt x="8464106" y="918004"/>
                </a:cubicBezTo>
                <a:cubicBezTo>
                  <a:pt x="8412327" y="948238"/>
                  <a:pt x="8341122" y="949523"/>
                  <a:pt x="8278324" y="963769"/>
                </a:cubicBezTo>
                <a:cubicBezTo>
                  <a:pt x="8262086" y="967408"/>
                  <a:pt x="8245335" y="969987"/>
                  <a:pt x="8229128" y="973810"/>
                </a:cubicBezTo>
                <a:cubicBezTo>
                  <a:pt x="8199180" y="980915"/>
                  <a:pt x="8169646" y="988338"/>
                  <a:pt x="8139751" y="995815"/>
                </a:cubicBezTo>
                <a:cubicBezTo>
                  <a:pt x="8134478" y="997132"/>
                  <a:pt x="8128438" y="998185"/>
                  <a:pt x="8123571" y="999822"/>
                </a:cubicBezTo>
                <a:cubicBezTo>
                  <a:pt x="8078628" y="1014164"/>
                  <a:pt x="8034565" y="1029514"/>
                  <a:pt x="7988699" y="1042479"/>
                </a:cubicBezTo>
                <a:cubicBezTo>
                  <a:pt x="7966302" y="1048884"/>
                  <a:pt x="7941011" y="1052871"/>
                  <a:pt x="7917214" y="1054565"/>
                </a:cubicBezTo>
                <a:cubicBezTo>
                  <a:pt x="7847636" y="1059584"/>
                  <a:pt x="7779165" y="1067276"/>
                  <a:pt x="7710915" y="1084190"/>
                </a:cubicBezTo>
                <a:cubicBezTo>
                  <a:pt x="7683826" y="1090885"/>
                  <a:pt x="7652466" y="1090640"/>
                  <a:pt x="7622959" y="1093150"/>
                </a:cubicBezTo>
                <a:cubicBezTo>
                  <a:pt x="7552361" y="1098691"/>
                  <a:pt x="7481710" y="1103861"/>
                  <a:pt x="7410782" y="1109640"/>
                </a:cubicBezTo>
                <a:cubicBezTo>
                  <a:pt x="7366505" y="1113312"/>
                  <a:pt x="7322030" y="1118147"/>
                  <a:pt x="7277754" y="1121822"/>
                </a:cubicBezTo>
                <a:cubicBezTo>
                  <a:pt x="7226619" y="1125906"/>
                  <a:pt x="7175601" y="1128277"/>
                  <a:pt x="7124540" y="1132918"/>
                </a:cubicBezTo>
                <a:cubicBezTo>
                  <a:pt x="7066293" y="1138207"/>
                  <a:pt x="7008028" y="1145955"/>
                  <a:pt x="6949752" y="1151058"/>
                </a:cubicBezTo>
                <a:cubicBezTo>
                  <a:pt x="6843217" y="1160027"/>
                  <a:pt x="6736882" y="1167834"/>
                  <a:pt x="6630249" y="1176063"/>
                </a:cubicBezTo>
                <a:cubicBezTo>
                  <a:pt x="6526849" y="1184018"/>
                  <a:pt x="6423556" y="1192713"/>
                  <a:pt x="6320634" y="1198901"/>
                </a:cubicBezTo>
                <a:cubicBezTo>
                  <a:pt x="6277297" y="1201496"/>
                  <a:pt x="6235232" y="1197679"/>
                  <a:pt x="6192343" y="1198323"/>
                </a:cubicBezTo>
                <a:cubicBezTo>
                  <a:pt x="6117131" y="1199612"/>
                  <a:pt x="6041418" y="1202485"/>
                  <a:pt x="5966562" y="1203723"/>
                </a:cubicBezTo>
                <a:cubicBezTo>
                  <a:pt x="5933144" y="1204338"/>
                  <a:pt x="5900754" y="1201974"/>
                  <a:pt x="5867227" y="1201847"/>
                </a:cubicBezTo>
                <a:cubicBezTo>
                  <a:pt x="5788180" y="1201796"/>
                  <a:pt x="5708354" y="1203933"/>
                  <a:pt x="5630172" y="1202248"/>
                </a:cubicBezTo>
                <a:cubicBezTo>
                  <a:pt x="5535908" y="1200213"/>
                  <a:pt x="5442984" y="1194779"/>
                  <a:pt x="5348949" y="1191768"/>
                </a:cubicBezTo>
                <a:cubicBezTo>
                  <a:pt x="5313810" y="1190551"/>
                  <a:pt x="5277251" y="1192179"/>
                  <a:pt x="5241228" y="1192408"/>
                </a:cubicBezTo>
                <a:cubicBezTo>
                  <a:pt x="5151316" y="1192775"/>
                  <a:pt x="5061657" y="1192349"/>
                  <a:pt x="4971133" y="1193559"/>
                </a:cubicBezTo>
                <a:cubicBezTo>
                  <a:pt x="4937685" y="1193988"/>
                  <a:pt x="4903114" y="1199299"/>
                  <a:pt x="4869416" y="1200519"/>
                </a:cubicBezTo>
                <a:cubicBezTo>
                  <a:pt x="4830283" y="1201947"/>
                  <a:pt x="4791348" y="1202215"/>
                  <a:pt x="4753274" y="1200850"/>
                </a:cubicBezTo>
                <a:cubicBezTo>
                  <a:pt x="4705682" y="1199144"/>
                  <a:pt x="4659172" y="1194829"/>
                  <a:pt x="4611883" y="1192701"/>
                </a:cubicBezTo>
                <a:cubicBezTo>
                  <a:pt x="4533819" y="1189298"/>
                  <a:pt x="4455420" y="1186135"/>
                  <a:pt x="4376825" y="1184131"/>
                </a:cubicBezTo>
                <a:cubicBezTo>
                  <a:pt x="4347226" y="1183446"/>
                  <a:pt x="4315374" y="1187423"/>
                  <a:pt x="4285471" y="1187158"/>
                </a:cubicBezTo>
                <a:cubicBezTo>
                  <a:pt x="4145774" y="1185753"/>
                  <a:pt x="4006046" y="1184162"/>
                  <a:pt x="3866543" y="1181596"/>
                </a:cubicBezTo>
                <a:cubicBezTo>
                  <a:pt x="3794230" y="1180207"/>
                  <a:pt x="3723633" y="1175551"/>
                  <a:pt x="3651342" y="1174348"/>
                </a:cubicBezTo>
                <a:cubicBezTo>
                  <a:pt x="3607885" y="1173562"/>
                  <a:pt x="3561907" y="1178044"/>
                  <a:pt x="3518453" y="1177258"/>
                </a:cubicBezTo>
                <a:cubicBezTo>
                  <a:pt x="3478287" y="1176568"/>
                  <a:pt x="3440399" y="1171400"/>
                  <a:pt x="3400818" y="1169685"/>
                </a:cubicBezTo>
                <a:cubicBezTo>
                  <a:pt x="3279824" y="1164099"/>
                  <a:pt x="3157310" y="1160621"/>
                  <a:pt x="3037154" y="1153217"/>
                </a:cubicBezTo>
                <a:cubicBezTo>
                  <a:pt x="2978373" y="1149708"/>
                  <a:pt x="2922429" y="1140508"/>
                  <a:pt x="2866260" y="1132283"/>
                </a:cubicBezTo>
                <a:cubicBezTo>
                  <a:pt x="2771049" y="1118489"/>
                  <a:pt x="2677107" y="1103380"/>
                  <a:pt x="2582173" y="1088979"/>
                </a:cubicBezTo>
                <a:cubicBezTo>
                  <a:pt x="2511090" y="1078352"/>
                  <a:pt x="2447356" y="1063086"/>
                  <a:pt x="2395406" y="1035945"/>
                </a:cubicBezTo>
                <a:cubicBezTo>
                  <a:pt x="2371411" y="1023508"/>
                  <a:pt x="2331675" y="1015582"/>
                  <a:pt x="2294751" y="1014618"/>
                </a:cubicBezTo>
                <a:cubicBezTo>
                  <a:pt x="2228580" y="1012920"/>
                  <a:pt x="2177384" y="998698"/>
                  <a:pt x="2122944" y="984751"/>
                </a:cubicBezTo>
                <a:cubicBezTo>
                  <a:pt x="2054121" y="967003"/>
                  <a:pt x="1981585" y="951294"/>
                  <a:pt x="1905504" y="941380"/>
                </a:cubicBezTo>
                <a:cubicBezTo>
                  <a:pt x="1830544" y="931682"/>
                  <a:pt x="1747929" y="932141"/>
                  <a:pt x="1671045" y="924228"/>
                </a:cubicBezTo>
                <a:cubicBezTo>
                  <a:pt x="1625936" y="919523"/>
                  <a:pt x="1585613" y="907528"/>
                  <a:pt x="1543856" y="898190"/>
                </a:cubicBezTo>
                <a:cubicBezTo>
                  <a:pt x="1502093" y="888855"/>
                  <a:pt x="1460606" y="878913"/>
                  <a:pt x="1419784" y="868500"/>
                </a:cubicBezTo>
                <a:cubicBezTo>
                  <a:pt x="1397486" y="862806"/>
                  <a:pt x="1378078" y="854435"/>
                  <a:pt x="1355116" y="849214"/>
                </a:cubicBezTo>
                <a:cubicBezTo>
                  <a:pt x="1311848" y="839527"/>
                  <a:pt x="1265353" y="832754"/>
                  <a:pt x="1223713" y="821702"/>
                </a:cubicBezTo>
                <a:cubicBezTo>
                  <a:pt x="1183577" y="811001"/>
                  <a:pt x="1138864" y="809072"/>
                  <a:pt x="1094193" y="804872"/>
                </a:cubicBezTo>
                <a:cubicBezTo>
                  <a:pt x="1060244" y="801784"/>
                  <a:pt x="1034230" y="787936"/>
                  <a:pt x="1001115" y="783030"/>
                </a:cubicBezTo>
                <a:cubicBezTo>
                  <a:pt x="953853" y="775990"/>
                  <a:pt x="916853" y="764276"/>
                  <a:pt x="879548" y="747884"/>
                </a:cubicBezTo>
                <a:cubicBezTo>
                  <a:pt x="837586" y="729513"/>
                  <a:pt x="770061" y="725929"/>
                  <a:pt x="711163" y="719039"/>
                </a:cubicBezTo>
                <a:cubicBezTo>
                  <a:pt x="661152" y="713146"/>
                  <a:pt x="604343" y="715774"/>
                  <a:pt x="557941" y="707101"/>
                </a:cubicBezTo>
                <a:cubicBezTo>
                  <a:pt x="525381" y="700984"/>
                  <a:pt x="499355" y="684493"/>
                  <a:pt x="480347" y="668702"/>
                </a:cubicBezTo>
                <a:cubicBezTo>
                  <a:pt x="437718" y="632865"/>
                  <a:pt x="370204" y="616630"/>
                  <a:pt x="296224" y="603583"/>
                </a:cubicBezTo>
                <a:cubicBezTo>
                  <a:pt x="220741" y="590184"/>
                  <a:pt x="148480" y="573869"/>
                  <a:pt x="72689" y="560892"/>
                </a:cubicBezTo>
                <a:lnTo>
                  <a:pt x="0" y="543486"/>
                </a:lnTo>
                <a:lnTo>
                  <a:pt x="0" y="384357"/>
                </a:lnTo>
                <a:lnTo>
                  <a:pt x="51784" y="393937"/>
                </a:lnTo>
                <a:cubicBezTo>
                  <a:pt x="104770" y="397707"/>
                  <a:pt x="153378" y="409086"/>
                  <a:pt x="205561" y="414859"/>
                </a:cubicBezTo>
                <a:cubicBezTo>
                  <a:pt x="254062" y="420400"/>
                  <a:pt x="305001" y="422574"/>
                  <a:pt x="354391" y="426667"/>
                </a:cubicBezTo>
                <a:cubicBezTo>
                  <a:pt x="386450" y="429269"/>
                  <a:pt x="420771" y="429847"/>
                  <a:pt x="448281" y="436308"/>
                </a:cubicBezTo>
                <a:cubicBezTo>
                  <a:pt x="499904" y="448391"/>
                  <a:pt x="551004" y="446576"/>
                  <a:pt x="611518" y="434166"/>
                </a:cubicBezTo>
                <a:cubicBezTo>
                  <a:pt x="654695" y="425361"/>
                  <a:pt x="702395" y="422710"/>
                  <a:pt x="746076" y="422520"/>
                </a:cubicBezTo>
                <a:cubicBezTo>
                  <a:pt x="798481" y="422218"/>
                  <a:pt x="848400" y="419817"/>
                  <a:pt x="902724" y="409989"/>
                </a:cubicBezTo>
                <a:cubicBezTo>
                  <a:pt x="977291" y="396518"/>
                  <a:pt x="1048428" y="397321"/>
                  <a:pt x="1113854" y="414230"/>
                </a:cubicBezTo>
                <a:cubicBezTo>
                  <a:pt x="1184155" y="432145"/>
                  <a:pt x="1258677" y="446437"/>
                  <a:pt x="1333449" y="459938"/>
                </a:cubicBezTo>
                <a:cubicBezTo>
                  <a:pt x="1354772" y="463883"/>
                  <a:pt x="1385284" y="463304"/>
                  <a:pt x="1408608" y="458278"/>
                </a:cubicBezTo>
                <a:cubicBezTo>
                  <a:pt x="1483492" y="441930"/>
                  <a:pt x="1561495" y="427025"/>
                  <a:pt x="1630191" y="403061"/>
                </a:cubicBezTo>
                <a:cubicBezTo>
                  <a:pt x="1735315" y="366348"/>
                  <a:pt x="1840887" y="337881"/>
                  <a:pt x="1956289" y="332366"/>
                </a:cubicBezTo>
                <a:cubicBezTo>
                  <a:pt x="1986669" y="330865"/>
                  <a:pt x="2019100" y="336056"/>
                  <a:pt x="2042814" y="344002"/>
                </a:cubicBezTo>
                <a:cubicBezTo>
                  <a:pt x="2085261" y="358150"/>
                  <a:pt x="2126350" y="370413"/>
                  <a:pt x="2183420" y="369635"/>
                </a:cubicBezTo>
                <a:cubicBezTo>
                  <a:pt x="2235035" y="368879"/>
                  <a:pt x="2279659" y="405942"/>
                  <a:pt x="2269566" y="439859"/>
                </a:cubicBezTo>
                <a:cubicBezTo>
                  <a:pt x="2258267" y="478101"/>
                  <a:pt x="2277762" y="504964"/>
                  <a:pt x="2331129" y="524163"/>
                </a:cubicBezTo>
                <a:cubicBezTo>
                  <a:pt x="2352980" y="531807"/>
                  <a:pt x="2364861" y="546162"/>
                  <a:pt x="2385112" y="555357"/>
                </a:cubicBezTo>
                <a:cubicBezTo>
                  <a:pt x="2401860" y="562976"/>
                  <a:pt x="2421927" y="570875"/>
                  <a:pt x="2444033" y="572629"/>
                </a:cubicBezTo>
                <a:cubicBezTo>
                  <a:pt x="2483469" y="575878"/>
                  <a:pt x="2509763" y="584022"/>
                  <a:pt x="2525979" y="603233"/>
                </a:cubicBezTo>
                <a:cubicBezTo>
                  <a:pt x="2549282" y="631254"/>
                  <a:pt x="2578520" y="657481"/>
                  <a:pt x="2603911" y="684825"/>
                </a:cubicBezTo>
                <a:cubicBezTo>
                  <a:pt x="2618910" y="700624"/>
                  <a:pt x="2643515" y="707120"/>
                  <a:pt x="2678828" y="706990"/>
                </a:cubicBezTo>
                <a:cubicBezTo>
                  <a:pt x="2699243" y="707100"/>
                  <a:pt x="2725615" y="705603"/>
                  <a:pt x="2738094" y="711376"/>
                </a:cubicBezTo>
                <a:cubicBezTo>
                  <a:pt x="2805960" y="742855"/>
                  <a:pt x="2895980" y="733032"/>
                  <a:pt x="2983806" y="728243"/>
                </a:cubicBezTo>
                <a:cubicBezTo>
                  <a:pt x="2993929" y="727744"/>
                  <a:pt x="3004007" y="726871"/>
                  <a:pt x="3013997" y="725446"/>
                </a:cubicBezTo>
                <a:cubicBezTo>
                  <a:pt x="3136002" y="707474"/>
                  <a:pt x="3250133" y="713470"/>
                  <a:pt x="3364419" y="720577"/>
                </a:cubicBezTo>
                <a:cubicBezTo>
                  <a:pt x="3394563" y="722507"/>
                  <a:pt x="3428050" y="719807"/>
                  <a:pt x="3460521" y="717628"/>
                </a:cubicBezTo>
                <a:cubicBezTo>
                  <a:pt x="3545330" y="712137"/>
                  <a:pt x="3633314" y="698262"/>
                  <a:pt x="3710982" y="714182"/>
                </a:cubicBezTo>
                <a:cubicBezTo>
                  <a:pt x="3772122" y="726607"/>
                  <a:pt x="3825029" y="745116"/>
                  <a:pt x="3850961" y="778802"/>
                </a:cubicBezTo>
                <a:cubicBezTo>
                  <a:pt x="3868395" y="801427"/>
                  <a:pt x="3898481" y="813185"/>
                  <a:pt x="3946286" y="816372"/>
                </a:cubicBezTo>
                <a:cubicBezTo>
                  <a:pt x="3987480" y="819179"/>
                  <a:pt x="4025130" y="827781"/>
                  <a:pt x="4065132" y="832459"/>
                </a:cubicBezTo>
                <a:cubicBezTo>
                  <a:pt x="4086246" y="834922"/>
                  <a:pt x="4110400" y="838274"/>
                  <a:pt x="4132173" y="835167"/>
                </a:cubicBezTo>
                <a:cubicBezTo>
                  <a:pt x="4190358" y="826865"/>
                  <a:pt x="4249453" y="817300"/>
                  <a:pt x="4305858" y="804156"/>
                </a:cubicBezTo>
                <a:cubicBezTo>
                  <a:pt x="4334041" y="797490"/>
                  <a:pt x="4360739" y="782919"/>
                  <a:pt x="4382131" y="769481"/>
                </a:cubicBezTo>
                <a:cubicBezTo>
                  <a:pt x="4404161" y="755388"/>
                  <a:pt x="4425552" y="747047"/>
                  <a:pt x="4453289" y="752531"/>
                </a:cubicBezTo>
                <a:cubicBezTo>
                  <a:pt x="4522267" y="766292"/>
                  <a:pt x="4590589" y="780524"/>
                  <a:pt x="4657971" y="795835"/>
                </a:cubicBezTo>
                <a:cubicBezTo>
                  <a:pt x="4669645" y="798513"/>
                  <a:pt x="4675987" y="807238"/>
                  <a:pt x="4682399" y="813876"/>
                </a:cubicBezTo>
                <a:cubicBezTo>
                  <a:pt x="4712325" y="844914"/>
                  <a:pt x="4739115" y="876968"/>
                  <a:pt x="4771814" y="907046"/>
                </a:cubicBezTo>
                <a:cubicBezTo>
                  <a:pt x="4783117" y="917329"/>
                  <a:pt x="4807945" y="922850"/>
                  <a:pt x="4827520" y="929876"/>
                </a:cubicBezTo>
                <a:cubicBezTo>
                  <a:pt x="4833681" y="932206"/>
                  <a:pt x="4845543" y="931081"/>
                  <a:pt x="4849942" y="933851"/>
                </a:cubicBezTo>
                <a:cubicBezTo>
                  <a:pt x="4888949" y="959631"/>
                  <a:pt x="4951287" y="954890"/>
                  <a:pt x="5009626" y="957896"/>
                </a:cubicBezTo>
                <a:cubicBezTo>
                  <a:pt x="5059523" y="960407"/>
                  <a:pt x="5111928" y="960104"/>
                  <a:pt x="5158711" y="963814"/>
                </a:cubicBezTo>
                <a:cubicBezTo>
                  <a:pt x="5231307" y="969696"/>
                  <a:pt x="5298173" y="973751"/>
                  <a:pt x="5376427" y="963151"/>
                </a:cubicBezTo>
                <a:cubicBezTo>
                  <a:pt x="5408579" y="958754"/>
                  <a:pt x="5448461" y="970245"/>
                  <a:pt x="5475787" y="980508"/>
                </a:cubicBezTo>
                <a:cubicBezTo>
                  <a:pt x="5528518" y="1000363"/>
                  <a:pt x="5584839" y="1001958"/>
                  <a:pt x="5653401" y="987268"/>
                </a:cubicBezTo>
                <a:cubicBezTo>
                  <a:pt x="5676008" y="982341"/>
                  <a:pt x="5702558" y="984595"/>
                  <a:pt x="5726340" y="985357"/>
                </a:cubicBezTo>
                <a:cubicBezTo>
                  <a:pt x="5748643" y="985952"/>
                  <a:pt x="5770110" y="988364"/>
                  <a:pt x="5790563" y="991300"/>
                </a:cubicBezTo>
                <a:cubicBezTo>
                  <a:pt x="5815128" y="994969"/>
                  <a:pt x="5845522" y="996110"/>
                  <a:pt x="5860260" y="1004958"/>
                </a:cubicBezTo>
                <a:cubicBezTo>
                  <a:pt x="5906803" y="1032493"/>
                  <a:pt x="5977069" y="1037385"/>
                  <a:pt x="6042101" y="1036226"/>
                </a:cubicBezTo>
                <a:cubicBezTo>
                  <a:pt x="6128232" y="1034888"/>
                  <a:pt x="6222269" y="1027704"/>
                  <a:pt x="6301998" y="989138"/>
                </a:cubicBezTo>
                <a:cubicBezTo>
                  <a:pt x="6349672" y="965909"/>
                  <a:pt x="6396952" y="955198"/>
                  <a:pt x="6452025" y="968489"/>
                </a:cubicBezTo>
                <a:cubicBezTo>
                  <a:pt x="6489401" y="977695"/>
                  <a:pt x="6558002" y="960731"/>
                  <a:pt x="6589205" y="939474"/>
                </a:cubicBezTo>
                <a:cubicBezTo>
                  <a:pt x="6600499" y="931821"/>
                  <a:pt x="6612148" y="924116"/>
                  <a:pt x="6631069" y="911222"/>
                </a:cubicBezTo>
                <a:cubicBezTo>
                  <a:pt x="6674305" y="951313"/>
                  <a:pt x="6752346" y="944332"/>
                  <a:pt x="6828274" y="942941"/>
                </a:cubicBezTo>
                <a:cubicBezTo>
                  <a:pt x="6874780" y="942157"/>
                  <a:pt x="6889173" y="963896"/>
                  <a:pt x="6900803" y="984140"/>
                </a:cubicBezTo>
                <a:cubicBezTo>
                  <a:pt x="6921316" y="1020676"/>
                  <a:pt x="6959796" y="1032557"/>
                  <a:pt x="7034668" y="1018665"/>
                </a:cubicBezTo>
                <a:cubicBezTo>
                  <a:pt x="7117337" y="1003282"/>
                  <a:pt x="7199637" y="985309"/>
                  <a:pt x="7281067" y="966327"/>
                </a:cubicBezTo>
                <a:cubicBezTo>
                  <a:pt x="7332521" y="954266"/>
                  <a:pt x="7378029" y="936255"/>
                  <a:pt x="7412780" y="909206"/>
                </a:cubicBezTo>
                <a:cubicBezTo>
                  <a:pt x="7446535" y="882864"/>
                  <a:pt x="7455445" y="884046"/>
                  <a:pt x="7500327" y="894826"/>
                </a:cubicBezTo>
                <a:cubicBezTo>
                  <a:pt x="7552743" y="907363"/>
                  <a:pt x="7606735" y="918164"/>
                  <a:pt x="7662324" y="927415"/>
                </a:cubicBezTo>
                <a:cubicBezTo>
                  <a:pt x="7679867" y="930387"/>
                  <a:pt x="7704114" y="926740"/>
                  <a:pt x="7725334" y="924844"/>
                </a:cubicBezTo>
                <a:cubicBezTo>
                  <a:pt x="7761320" y="921787"/>
                  <a:pt x="7798617" y="920242"/>
                  <a:pt x="7833279" y="913031"/>
                </a:cubicBezTo>
                <a:cubicBezTo>
                  <a:pt x="7866516" y="906023"/>
                  <a:pt x="7898634" y="893700"/>
                  <a:pt x="7928605" y="881683"/>
                </a:cubicBezTo>
                <a:cubicBezTo>
                  <a:pt x="8012311" y="848025"/>
                  <a:pt x="8088138" y="810205"/>
                  <a:pt x="8146597" y="762968"/>
                </a:cubicBezTo>
                <a:cubicBezTo>
                  <a:pt x="8154091" y="756800"/>
                  <a:pt x="8170249" y="752606"/>
                  <a:pt x="8183577" y="749005"/>
                </a:cubicBezTo>
                <a:cubicBezTo>
                  <a:pt x="8205312" y="743071"/>
                  <a:pt x="8227788" y="737222"/>
                  <a:pt x="8250224" y="733642"/>
                </a:cubicBezTo>
                <a:cubicBezTo>
                  <a:pt x="8359189" y="716209"/>
                  <a:pt x="8441164" y="678078"/>
                  <a:pt x="8505929" y="626542"/>
                </a:cubicBezTo>
                <a:cubicBezTo>
                  <a:pt x="8524585" y="611796"/>
                  <a:pt x="8540107" y="608259"/>
                  <a:pt x="8564194" y="618796"/>
                </a:cubicBezTo>
                <a:cubicBezTo>
                  <a:pt x="8592162" y="631043"/>
                  <a:pt x="8628032" y="619507"/>
                  <a:pt x="8660705" y="611069"/>
                </a:cubicBezTo>
                <a:cubicBezTo>
                  <a:pt x="8694442" y="602479"/>
                  <a:pt x="8728514" y="593651"/>
                  <a:pt x="8762255" y="585060"/>
                </a:cubicBezTo>
                <a:cubicBezTo>
                  <a:pt x="8787227" y="578855"/>
                  <a:pt x="8811899" y="573069"/>
                  <a:pt x="8836439" y="566358"/>
                </a:cubicBezTo>
                <a:cubicBezTo>
                  <a:pt x="8912856" y="545447"/>
                  <a:pt x="8983243" y="538425"/>
                  <a:pt x="9050728" y="559575"/>
                </a:cubicBezTo>
                <a:cubicBezTo>
                  <a:pt x="9102219" y="575830"/>
                  <a:pt x="9164950" y="573868"/>
                  <a:pt x="9229627" y="557464"/>
                </a:cubicBezTo>
                <a:cubicBezTo>
                  <a:pt x="9237706" y="555368"/>
                  <a:pt x="9247529" y="550190"/>
                  <a:pt x="9253451" y="550855"/>
                </a:cubicBezTo>
                <a:cubicBezTo>
                  <a:pt x="9342568" y="560232"/>
                  <a:pt x="9405310" y="512383"/>
                  <a:pt x="9484214" y="498671"/>
                </a:cubicBezTo>
                <a:cubicBezTo>
                  <a:pt x="9519035" y="492570"/>
                  <a:pt x="9552778" y="473783"/>
                  <a:pt x="9582633" y="458384"/>
                </a:cubicBezTo>
                <a:cubicBezTo>
                  <a:pt x="9623689" y="437231"/>
                  <a:pt x="9660183" y="417297"/>
                  <a:pt x="9719670" y="415607"/>
                </a:cubicBezTo>
                <a:cubicBezTo>
                  <a:pt x="9779189" y="414101"/>
                  <a:pt x="9830940" y="393878"/>
                  <a:pt x="9871784" y="366147"/>
                </a:cubicBezTo>
                <a:cubicBezTo>
                  <a:pt x="9903014" y="345075"/>
                  <a:pt x="9939570" y="338349"/>
                  <a:pt x="9984494" y="336660"/>
                </a:cubicBezTo>
                <a:cubicBezTo>
                  <a:pt x="10040642" y="334503"/>
                  <a:pt x="10098165" y="326674"/>
                  <a:pt x="10154708" y="322193"/>
                </a:cubicBezTo>
                <a:cubicBezTo>
                  <a:pt x="10166953" y="321201"/>
                  <a:pt x="10182669" y="321603"/>
                  <a:pt x="10190446" y="325025"/>
                </a:cubicBezTo>
                <a:cubicBezTo>
                  <a:pt x="10285769" y="367692"/>
                  <a:pt x="10408999" y="350677"/>
                  <a:pt x="10530736" y="335953"/>
                </a:cubicBezTo>
                <a:cubicBezTo>
                  <a:pt x="10604506" y="327127"/>
                  <a:pt x="10678397" y="316584"/>
                  <a:pt x="10752157" y="305117"/>
                </a:cubicBezTo>
                <a:cubicBezTo>
                  <a:pt x="10777120" y="301365"/>
                  <a:pt x="10803110" y="294636"/>
                  <a:pt x="10824452" y="285927"/>
                </a:cubicBezTo>
                <a:cubicBezTo>
                  <a:pt x="10868837" y="267698"/>
                  <a:pt x="10909147" y="246465"/>
                  <a:pt x="10953152" y="228102"/>
                </a:cubicBezTo>
                <a:cubicBezTo>
                  <a:pt x="10969622" y="221030"/>
                  <a:pt x="10991730" y="217688"/>
                  <a:pt x="11011614" y="214096"/>
                </a:cubicBezTo>
                <a:cubicBezTo>
                  <a:pt x="11046743" y="207573"/>
                  <a:pt x="11086641" y="206412"/>
                  <a:pt x="11116031" y="195421"/>
                </a:cubicBezTo>
                <a:cubicBezTo>
                  <a:pt x="11192467" y="166956"/>
                  <a:pt x="11266913" y="160299"/>
                  <a:pt x="11344303" y="166629"/>
                </a:cubicBezTo>
                <a:cubicBezTo>
                  <a:pt x="11452657" y="175527"/>
                  <a:pt x="11551626" y="159519"/>
                  <a:pt x="11639050" y="108526"/>
                </a:cubicBezTo>
                <a:cubicBezTo>
                  <a:pt x="11678385" y="85543"/>
                  <a:pt x="11720243" y="87879"/>
                  <a:pt x="11757532" y="96530"/>
                </a:cubicBezTo>
                <a:cubicBezTo>
                  <a:pt x="11800499" y="106640"/>
                  <a:pt x="11840704" y="105056"/>
                  <a:pt x="11885799" y="86728"/>
                </a:cubicBezTo>
                <a:cubicBezTo>
                  <a:pt x="11895784" y="82659"/>
                  <a:pt x="11910604" y="81867"/>
                  <a:pt x="11922874" y="81060"/>
                </a:cubicBezTo>
                <a:cubicBezTo>
                  <a:pt x="11992783" y="75806"/>
                  <a:pt x="12063500" y="73647"/>
                  <a:pt x="12115331" y="33587"/>
                </a:cubicBezTo>
                <a:cubicBezTo>
                  <a:pt x="12125500" y="25715"/>
                  <a:pt x="12143693" y="20477"/>
                  <a:pt x="12158080" y="1408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95D3F6F-CBFA-439C-804B-2BC44CF177BE}"/>
              </a:ext>
            </a:extLst>
          </p:cNvPr>
          <p:cNvSpPr>
            <a:spLocks noGrp="1"/>
          </p:cNvSpPr>
          <p:nvPr>
            <p:ph idx="1"/>
          </p:nvPr>
        </p:nvSpPr>
        <p:spPr>
          <a:xfrm>
            <a:off x="2407920" y="3299198"/>
            <a:ext cx="7376160" cy="2796802"/>
          </a:xfrm>
        </p:spPr>
        <p:txBody>
          <a:bodyPr vert="horz" lIns="91440" tIns="45720" rIns="91440" bIns="45720" rtlCol="0">
            <a:normAutofit/>
          </a:bodyPr>
          <a:lstStyle/>
          <a:p>
            <a:pPr algn="ctr"/>
            <a:r>
              <a:rPr lang="en-GB" sz="2000" dirty="0"/>
              <a:t>The importance of psychology has a big impact on the  health visitor job, because, without it, the job can be very difficult. The main reason why the health visitor must have psychology skills is that every worker need to know how to talk with the new mothers and to make them feel safe after they bring a new-born to the world, and because the health visitor is very important in the first year of life of the kid. </a:t>
            </a:r>
          </a:p>
        </p:txBody>
      </p:sp>
    </p:spTree>
    <p:extLst>
      <p:ext uri="{BB962C8B-B14F-4D97-AF65-F5344CB8AC3E}">
        <p14:creationId xmlns:p14="http://schemas.microsoft.com/office/powerpoint/2010/main" val="3930253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22911-C50A-4964-8BCB-9AF997EDEE8D}"/>
              </a:ext>
            </a:extLst>
          </p:cNvPr>
          <p:cNvSpPr>
            <a:spLocks noGrp="1"/>
          </p:cNvSpPr>
          <p:nvPr>
            <p:ph type="ctrTitle"/>
          </p:nvPr>
        </p:nvSpPr>
        <p:spPr>
          <a:xfrm>
            <a:off x="461819" y="369454"/>
            <a:ext cx="11245272" cy="5980690"/>
          </a:xfrm>
        </p:spPr>
        <p:txBody>
          <a:bodyPr/>
          <a:lstStyle/>
          <a:p>
            <a:r>
              <a:rPr lang="en-GB" sz="2400" dirty="0">
                <a:latin typeface="Arial"/>
                <a:cs typeface="Arial"/>
              </a:rPr>
              <a:t>Reference list:</a:t>
            </a:r>
            <a:br>
              <a:rPr lang="en-GB" sz="2400" dirty="0">
                <a:latin typeface="Arial"/>
                <a:cs typeface="Arial"/>
              </a:rPr>
            </a:br>
            <a:r>
              <a:rPr lang="en-GB" sz="2400" dirty="0" err="1">
                <a:latin typeface="Arial"/>
                <a:cs typeface="Arial"/>
              </a:rPr>
              <a:t>Cherry,K</a:t>
            </a:r>
            <a:r>
              <a:rPr lang="en-GB" sz="2400" dirty="0">
                <a:latin typeface="Arial"/>
                <a:cs typeface="Arial"/>
              </a:rPr>
              <a:t>.(2022) </a:t>
            </a:r>
            <a:r>
              <a:rPr lang="en-GB" sz="2400" dirty="0">
                <a:latin typeface="Arial"/>
                <a:ea typeface="UD Digi Kyokasho NK-B"/>
                <a:cs typeface="Arial"/>
              </a:rPr>
              <a:t>Jean Piaget Biography (1896-1980)</a:t>
            </a:r>
            <a:br>
              <a:rPr lang="en-GB" sz="2400" dirty="0">
                <a:latin typeface="Arial"/>
                <a:ea typeface="UD Digi Kyokasho NK-B"/>
                <a:cs typeface="Arial"/>
              </a:rPr>
            </a:br>
            <a:r>
              <a:rPr lang="en-GB" sz="2400" dirty="0">
                <a:latin typeface="Arial"/>
                <a:ea typeface="UD Digi Kyokasho NK-B"/>
                <a:cs typeface="Arial"/>
              </a:rPr>
              <a:t>Available at:</a:t>
            </a:r>
            <a:r>
              <a:rPr lang="en-GB" sz="2400" dirty="0">
                <a:latin typeface="Arial"/>
                <a:ea typeface="+mj-lt"/>
                <a:cs typeface="+mj-lt"/>
                <a:hlinkClick r:id="rId2"/>
              </a:rPr>
              <a:t>Jean Piaget: Life and Theory of Cognitive Development (verywellmind.com)</a:t>
            </a:r>
            <a:br>
              <a:rPr lang="en-GB" sz="2400" dirty="0">
                <a:latin typeface="Arial"/>
                <a:ea typeface="+mj-lt"/>
                <a:cs typeface="+mj-lt"/>
              </a:rPr>
            </a:br>
            <a:r>
              <a:rPr lang="en-GB" sz="2400" dirty="0">
                <a:latin typeface="Arial"/>
                <a:ea typeface="UD Digi Kyokasho NK-B"/>
                <a:cs typeface="Arial"/>
              </a:rPr>
              <a:t>[Accessed:20.02.2022]</a:t>
            </a:r>
            <a:br>
              <a:rPr lang="en-GB" sz="2400" dirty="0">
                <a:latin typeface="Arial"/>
                <a:ea typeface="UD Digi Kyokasho NK-B"/>
                <a:cs typeface="Arial"/>
              </a:rPr>
            </a:br>
            <a:br>
              <a:rPr lang="en-GB" sz="2400" dirty="0">
                <a:latin typeface="Arial"/>
                <a:ea typeface="UD Digi Kyokasho NK-B"/>
                <a:cs typeface="Arial"/>
              </a:rPr>
            </a:br>
            <a:br>
              <a:rPr lang="en-GB" sz="2400" dirty="0">
                <a:latin typeface="Arial"/>
                <a:ea typeface="UD Digi Kyokasho NK-B"/>
                <a:cs typeface="Arial"/>
              </a:rPr>
            </a:br>
            <a:br>
              <a:rPr lang="en-GB" sz="2400" dirty="0">
                <a:latin typeface="Arial"/>
                <a:ea typeface="UD Digi Kyokasho NK-B"/>
                <a:cs typeface="Arial"/>
              </a:rPr>
            </a:br>
            <a:br>
              <a:rPr lang="en-GB" sz="2400" dirty="0">
                <a:latin typeface="Arial"/>
                <a:ea typeface="UD Digi Kyokasho NK-B"/>
                <a:cs typeface="Arial"/>
              </a:rPr>
            </a:br>
            <a:br>
              <a:rPr lang="en-GB" sz="2400" dirty="0">
                <a:latin typeface="Arial"/>
                <a:ea typeface="UD Digi Kyokasho NK-B"/>
                <a:cs typeface="Arial"/>
              </a:rPr>
            </a:br>
            <a:br>
              <a:rPr lang="en-GB" sz="2400" dirty="0">
                <a:latin typeface="Arial"/>
                <a:ea typeface="UD Digi Kyokasho NK-B"/>
                <a:cs typeface="Arial"/>
              </a:rPr>
            </a:br>
            <a:br>
              <a:rPr lang="en-GB" sz="2400" dirty="0">
                <a:latin typeface="Arial"/>
                <a:ea typeface="UD Digi Kyokasho NK-B"/>
                <a:cs typeface="Arial"/>
              </a:rPr>
            </a:br>
            <a:endParaRPr lang="en-GB" sz="2400" dirty="0">
              <a:latin typeface="Arial"/>
              <a:ea typeface="UD Digi Kyokasho NK-B"/>
              <a:cs typeface="Arial"/>
            </a:endParaRPr>
          </a:p>
          <a:p>
            <a:endParaRPr lang="en-GB" sz="2400" dirty="0">
              <a:latin typeface="Arial"/>
              <a:cs typeface="Arial"/>
            </a:endParaRPr>
          </a:p>
        </p:txBody>
      </p:sp>
    </p:spTree>
    <p:extLst>
      <p:ext uri="{BB962C8B-B14F-4D97-AF65-F5344CB8AC3E}">
        <p14:creationId xmlns:p14="http://schemas.microsoft.com/office/powerpoint/2010/main" val="1493914588"/>
      </p:ext>
    </p:extLst>
  </p:cSld>
  <p:clrMapOvr>
    <a:masterClrMapping/>
  </p:clrMapOvr>
</p:sld>
</file>

<file path=ppt/theme/theme1.xml><?xml version="1.0" encoding="utf-8"?>
<a:theme xmlns:a="http://schemas.openxmlformats.org/drawingml/2006/main" name="TornVTI">
  <a:themeElements>
    <a:clrScheme name="Custom 1">
      <a:dk1>
        <a:sysClr val="windowText" lastClr="000000"/>
      </a:dk1>
      <a:lt1>
        <a:sysClr val="window" lastClr="FFFFFF"/>
      </a:lt1>
      <a:dk2>
        <a:srgbClr val="131523"/>
      </a:dk2>
      <a:lt2>
        <a:srgbClr val="E7E6E6"/>
      </a:lt2>
      <a:accent1>
        <a:srgbClr val="3FB96C"/>
      </a:accent1>
      <a:accent2>
        <a:srgbClr val="699EFA"/>
      </a:accent2>
      <a:accent3>
        <a:srgbClr val="8039C1"/>
      </a:accent3>
      <a:accent4>
        <a:srgbClr val="D1971A"/>
      </a:accent4>
      <a:accent5>
        <a:srgbClr val="E62B59"/>
      </a:accent5>
      <a:accent6>
        <a:srgbClr val="9CA2AB"/>
      </a:accent6>
      <a:hlink>
        <a:srgbClr val="FFFFFF"/>
      </a:hlink>
      <a:folHlink>
        <a:srgbClr val="57618E"/>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711</Words>
  <Application>Microsoft Office PowerPoint</Application>
  <PresentationFormat>Widescreen</PresentationFormat>
  <Paragraphs>38</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Univers Condensed</vt:lpstr>
      <vt:lpstr>Verdana Pro</vt:lpstr>
      <vt:lpstr>Verdana Pro Cond SemiBold</vt:lpstr>
      <vt:lpstr>TornVTI</vt:lpstr>
      <vt:lpstr>Why is psychology important when working as a Health Visitor? Name: Catalina Tihulca Student ID: 2027642  Modul Name: BMHP4003 Lecturer name: Rebecca Kavanagh         </vt:lpstr>
      <vt:lpstr>Introduction</vt:lpstr>
      <vt:lpstr>Piaget</vt:lpstr>
      <vt:lpstr>What it takes to be a health visitor:</vt:lpstr>
      <vt:lpstr>Health visitor scenario:</vt:lpstr>
      <vt:lpstr>Conclusion</vt:lpstr>
      <vt:lpstr>Reference list: Cherry,K.(2022) Jean Piaget Biography (1896-1980) Available at:Jean Piaget: Life and Theory of Cognitive Development (verywellmind.com) [Accessed:20.02.2022]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tihulca catalina</dc:creator>
  <cp:lastModifiedBy>tihulca catalina</cp:lastModifiedBy>
  <cp:revision>636</cp:revision>
  <dcterms:created xsi:type="dcterms:W3CDTF">2022-02-19T20:34:32Z</dcterms:created>
  <dcterms:modified xsi:type="dcterms:W3CDTF">2022-02-20T11:44:48Z</dcterms:modified>
</cp:coreProperties>
</file>