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178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100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386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53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48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392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91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74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610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544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26737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925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261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78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8921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164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815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E5C86F9-3639-4061-8E54-BE202660BB27}" type="datetimeFigureOut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ED246B9-0FF1-4D96-BE7B-EDE6C82A7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8325394" cy="123087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/>
            </a:r>
            <a:br>
              <a:rPr lang="en-GB" dirty="0" smtClean="0">
                <a:latin typeface="Bahnschrift SemiBold" panose="020B0502040204020203" pitchFamily="34" charset="0"/>
              </a:rPr>
            </a:br>
            <a:r>
              <a:rPr lang="en-GB" dirty="0">
                <a:latin typeface="Bahnschrift SemiBold" panose="020B0502040204020203" pitchFamily="34" charset="0"/>
              </a:rPr>
              <a:t/>
            </a:r>
            <a:br>
              <a:rPr lang="en-GB" dirty="0">
                <a:latin typeface="Bahnschrift SemiBold" panose="020B0502040204020203" pitchFamily="34" charset="0"/>
              </a:rPr>
            </a:b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2196307"/>
            <a:ext cx="10228218" cy="453106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174967" y="641827"/>
            <a:ext cx="7341324" cy="15544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latin typeface="Algerian" panose="04020705040A02060702" pitchFamily="82" charset="0"/>
              </a:rPr>
              <a:t>HUMAN RESOURCES</a:t>
            </a:r>
            <a:endParaRPr lang="en-GB" sz="40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159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HUMAN RESOURCES- Translate 24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03565"/>
            <a:ext cx="10515600" cy="4258492"/>
          </a:xfrm>
        </p:spPr>
        <p:txBody>
          <a:bodyPr/>
          <a:lstStyle/>
          <a:p>
            <a:r>
              <a:rPr lang="en-GB" dirty="0"/>
              <a:t>Human resources is used to </a:t>
            </a:r>
            <a:r>
              <a:rPr lang="en-GB" dirty="0" smtClean="0"/>
              <a:t>define the </a:t>
            </a:r>
            <a:r>
              <a:rPr lang="en-GB" dirty="0"/>
              <a:t>people who work for a company or organization </a:t>
            </a:r>
            <a:r>
              <a:rPr lang="en-GB" dirty="0" smtClean="0"/>
              <a:t>and the responsible part </a:t>
            </a:r>
            <a:r>
              <a:rPr lang="en-GB" dirty="0"/>
              <a:t>for </a:t>
            </a:r>
            <a:r>
              <a:rPr lang="en-GB" dirty="0" smtClean="0"/>
              <a:t>running resources connected </a:t>
            </a:r>
            <a:r>
              <a:rPr lang="en-GB" dirty="0"/>
              <a:t>to </a:t>
            </a:r>
            <a:r>
              <a:rPr lang="en-GB" dirty="0" smtClean="0"/>
              <a:t>employees.   </a:t>
            </a:r>
          </a:p>
          <a:p>
            <a:r>
              <a:rPr lang="en-GB" dirty="0" smtClean="0"/>
              <a:t>At </a:t>
            </a:r>
            <a:r>
              <a:rPr lang="en-GB" dirty="0" smtClean="0">
                <a:latin typeface="Algerian" panose="04020705040A02060702" pitchFamily="82" charset="0"/>
              </a:rPr>
              <a:t>TRANSLATE 24 </a:t>
            </a:r>
            <a:r>
              <a:rPr lang="en-GB" dirty="0" smtClean="0"/>
              <a:t>we planning to don’ t employ someone in the first couple months,  during the expanding, 5 members skilled in different fields.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3383" y="4127863"/>
            <a:ext cx="5969726" cy="2037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893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73937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Sources to recruit the future employees: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56700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Posting job roles to our website.</a:t>
            </a:r>
            <a:endParaRPr lang="en-GB" dirty="0"/>
          </a:p>
          <a:p>
            <a:r>
              <a:rPr lang="en-GB" dirty="0"/>
              <a:t>Post available jobs to social media </a:t>
            </a:r>
            <a:r>
              <a:rPr lang="en-GB" dirty="0" smtClean="0"/>
              <a:t>.</a:t>
            </a:r>
          </a:p>
          <a:p>
            <a:r>
              <a:rPr lang="en-GB" dirty="0" smtClean="0"/>
              <a:t>Post </a:t>
            </a:r>
            <a:r>
              <a:rPr lang="en-GB" dirty="0"/>
              <a:t>to every </a:t>
            </a:r>
            <a:r>
              <a:rPr lang="en-GB" dirty="0" smtClean="0"/>
              <a:t>free job board as a Indeed,</a:t>
            </a:r>
            <a:r>
              <a:rPr lang="en-GB" dirty="0"/>
              <a:t> </a:t>
            </a:r>
            <a:r>
              <a:rPr lang="en-GB" dirty="0" smtClean="0"/>
              <a:t>Glassdoor, Google </a:t>
            </a:r>
            <a:r>
              <a:rPr lang="en-GB" dirty="0"/>
              <a:t>for </a:t>
            </a:r>
            <a:r>
              <a:rPr lang="en-GB" dirty="0" smtClean="0"/>
              <a:t>Jobs, University </a:t>
            </a:r>
            <a:r>
              <a:rPr lang="en-GB" dirty="0"/>
              <a:t>career </a:t>
            </a:r>
            <a:r>
              <a:rPr lang="en-GB" dirty="0" smtClean="0"/>
              <a:t>centres, State </a:t>
            </a:r>
            <a:r>
              <a:rPr lang="en-GB" dirty="0"/>
              <a:t>and local job service sites.</a:t>
            </a:r>
          </a:p>
          <a:p>
            <a:r>
              <a:rPr lang="en-GB" dirty="0" smtClean="0"/>
              <a:t>Facebook postings and Twitter posting.</a:t>
            </a:r>
            <a:endParaRPr lang="en-GB" dirty="0"/>
          </a:p>
          <a:p>
            <a:r>
              <a:rPr lang="en-GB" dirty="0" smtClean="0"/>
              <a:t>Talk </a:t>
            </a:r>
            <a:r>
              <a:rPr lang="en-GB" dirty="0"/>
              <a:t>to local universities and ask them to put the word out.</a:t>
            </a:r>
          </a:p>
          <a:p>
            <a:r>
              <a:rPr lang="en-GB" dirty="0"/>
              <a:t>Get in contact with recruiters or </a:t>
            </a:r>
            <a:r>
              <a:rPr lang="en-GB" dirty="0" smtClean="0"/>
              <a:t>staffing agencies.</a:t>
            </a:r>
            <a:endParaRPr lang="en-GB" dirty="0"/>
          </a:p>
          <a:p>
            <a:r>
              <a:rPr lang="en-GB" dirty="0" smtClean="0"/>
              <a:t>Integrate </a:t>
            </a:r>
            <a:r>
              <a:rPr lang="en-GB" dirty="0"/>
              <a:t>your company careers page with </a:t>
            </a:r>
            <a:r>
              <a:rPr lang="en-GB" dirty="0" smtClean="0"/>
              <a:t>Google for jobs.</a:t>
            </a:r>
          </a:p>
          <a:p>
            <a:r>
              <a:rPr lang="en-GB" dirty="0" smtClean="0"/>
              <a:t>GOV.UK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1769" y="4049485"/>
            <a:ext cx="2495550" cy="164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87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  <a:latin typeface="Algerian" panose="04020705040A02060702" pitchFamily="82" charset="0"/>
              </a:rPr>
              <a:t>Qualifications!!!</a:t>
            </a:r>
            <a:endParaRPr lang="en-GB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985554"/>
            <a:ext cx="11192691" cy="45981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Bachelor's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Degree.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Fluency in at Least Two Languages,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written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and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verba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l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communication.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Understanding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of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Grammar.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Interpersonal Communication.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Accuracy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attention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to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detail.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Software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Proficiency.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Motivation.</a:t>
            </a:r>
          </a:p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Ability to Meet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Deadlines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9989" y="2832463"/>
            <a:ext cx="4728754" cy="335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262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4721350" cy="1303867"/>
          </a:xfrm>
        </p:spPr>
        <p:txBody>
          <a:bodyPr/>
          <a:lstStyle/>
          <a:p>
            <a:r>
              <a:rPr lang="en-GB" dirty="0" smtClean="0"/>
              <a:t>Interviews criteria!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Ask questions based on the past candidate experience!</a:t>
            </a:r>
          </a:p>
          <a:p>
            <a:r>
              <a:rPr lang="en-GB" dirty="0" smtClean="0"/>
              <a:t>Ask questions related to our job role skills!</a:t>
            </a:r>
          </a:p>
          <a:p>
            <a:r>
              <a:rPr lang="en-GB" dirty="0" smtClean="0"/>
              <a:t>Type of clients being working with and how to deal with difficult people!?</a:t>
            </a:r>
          </a:p>
          <a:p>
            <a:r>
              <a:rPr lang="en-GB" dirty="0" smtClean="0"/>
              <a:t> What type of ethical </a:t>
            </a:r>
            <a:r>
              <a:rPr lang="en-GB" dirty="0"/>
              <a:t>dilemmas have </a:t>
            </a:r>
            <a:r>
              <a:rPr lang="en-GB" dirty="0" smtClean="0"/>
              <a:t>they </a:t>
            </a:r>
            <a:r>
              <a:rPr lang="en-GB" dirty="0"/>
              <a:t>encountered </a:t>
            </a:r>
            <a:r>
              <a:rPr lang="en-GB" dirty="0" smtClean="0"/>
              <a:t>in the past and how to deal with?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796834"/>
            <a:ext cx="5181600" cy="596972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How to resolve a mistake </a:t>
            </a:r>
            <a:r>
              <a:rPr lang="en-GB" dirty="0"/>
              <a:t>in translation </a:t>
            </a:r>
            <a:r>
              <a:rPr lang="en-GB" dirty="0" smtClean="0"/>
              <a:t>or  a misinterpreted phrase?</a:t>
            </a:r>
          </a:p>
          <a:p>
            <a:r>
              <a:rPr lang="en-GB" dirty="0" smtClean="0"/>
              <a:t>Translate every single world or make a summary of the phrase, text?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606" y="2429692"/>
            <a:ext cx="5584086" cy="367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870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Pay strategy: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1)1000 words counted on legal documents :£130-£150 ( source language- target language) </a:t>
            </a:r>
          </a:p>
          <a:p>
            <a:pPr marL="0" indent="0">
              <a:buNone/>
            </a:pPr>
            <a:r>
              <a:rPr lang="en-GB" dirty="0" smtClean="0"/>
              <a:t>2) High demand+ low competition – ongoing rate</a:t>
            </a:r>
          </a:p>
          <a:p>
            <a:pPr marL="0" indent="0">
              <a:buNone/>
            </a:pPr>
            <a:r>
              <a:rPr lang="en-GB" dirty="0" smtClean="0"/>
              <a:t>3) High demand + high competition – ongoing rate</a:t>
            </a:r>
          </a:p>
          <a:p>
            <a:pPr marL="0" indent="0">
              <a:buNone/>
            </a:pPr>
            <a:r>
              <a:rPr lang="en-GB" dirty="0" smtClean="0"/>
              <a:t>4) Low demand + high competition – ongoing rate</a:t>
            </a:r>
          </a:p>
          <a:p>
            <a:pPr marL="0" indent="0">
              <a:buNone/>
            </a:pPr>
            <a:r>
              <a:rPr lang="en-GB" dirty="0" smtClean="0"/>
              <a:t>5) Low demand + low competition – ongoing 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8979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153</TotalTime>
  <Words>257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Algerian</vt:lpstr>
      <vt:lpstr>Arial</vt:lpstr>
      <vt:lpstr>Bahnschrift SemiBold</vt:lpstr>
      <vt:lpstr>Garamond</vt:lpstr>
      <vt:lpstr>Organic</vt:lpstr>
      <vt:lpstr>  </vt:lpstr>
      <vt:lpstr>HUMAN RESOURCES- Translate 24</vt:lpstr>
      <vt:lpstr>Sources to recruit the future employees:</vt:lpstr>
      <vt:lpstr>Qualifications!!!</vt:lpstr>
      <vt:lpstr>Interviews criteria!</vt:lpstr>
      <vt:lpstr>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</dc:title>
  <dc:creator>Daniel</dc:creator>
  <cp:lastModifiedBy>angela visciun</cp:lastModifiedBy>
  <cp:revision>16</cp:revision>
  <dcterms:created xsi:type="dcterms:W3CDTF">2018-11-04T22:02:28Z</dcterms:created>
  <dcterms:modified xsi:type="dcterms:W3CDTF">2018-11-05T00:36:15Z</dcterms:modified>
</cp:coreProperties>
</file>