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Lst>
  <p:sldSz cx="49377600" cy="32918400"/>
  <p:notesSz cx="6858000" cy="9144000"/>
  <p:defaultTextStyle>
    <a:defPPr>
      <a:defRPr lang="en-US"/>
    </a:defPPr>
    <a:lvl1pPr algn="l" rtl="0" eaLnBrk="0" fontAlgn="base" hangingPunct="0">
      <a:spcBef>
        <a:spcPct val="0"/>
      </a:spcBef>
      <a:spcAft>
        <a:spcPct val="0"/>
      </a:spcAft>
      <a:defRPr sz="9300"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9300"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9300"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9300"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9300" kern="1200">
        <a:solidFill>
          <a:schemeClr val="tx1"/>
        </a:solidFill>
        <a:latin typeface="Arial" panose="020B0604020202020204" pitchFamily="34" charset="0"/>
        <a:ea typeface="+mn-ea"/>
        <a:cs typeface="+mn-cs"/>
      </a:defRPr>
    </a:lvl5pPr>
    <a:lvl6pPr marL="2286000" algn="l" defTabSz="914400" rtl="0" eaLnBrk="1" latinLnBrk="0" hangingPunct="1">
      <a:defRPr sz="9300" kern="1200">
        <a:solidFill>
          <a:schemeClr val="tx1"/>
        </a:solidFill>
        <a:latin typeface="Arial" panose="020B0604020202020204" pitchFamily="34" charset="0"/>
        <a:ea typeface="+mn-ea"/>
        <a:cs typeface="+mn-cs"/>
      </a:defRPr>
    </a:lvl6pPr>
    <a:lvl7pPr marL="2743200" algn="l" defTabSz="914400" rtl="0" eaLnBrk="1" latinLnBrk="0" hangingPunct="1">
      <a:defRPr sz="9300" kern="1200">
        <a:solidFill>
          <a:schemeClr val="tx1"/>
        </a:solidFill>
        <a:latin typeface="Arial" panose="020B0604020202020204" pitchFamily="34" charset="0"/>
        <a:ea typeface="+mn-ea"/>
        <a:cs typeface="+mn-cs"/>
      </a:defRPr>
    </a:lvl7pPr>
    <a:lvl8pPr marL="3200400" algn="l" defTabSz="914400" rtl="0" eaLnBrk="1" latinLnBrk="0" hangingPunct="1">
      <a:defRPr sz="9300" kern="1200">
        <a:solidFill>
          <a:schemeClr val="tx1"/>
        </a:solidFill>
        <a:latin typeface="Arial" panose="020B0604020202020204" pitchFamily="34" charset="0"/>
        <a:ea typeface="+mn-ea"/>
        <a:cs typeface="+mn-cs"/>
      </a:defRPr>
    </a:lvl8pPr>
    <a:lvl9pPr marL="3657600" algn="l" defTabSz="914400" rtl="0" eaLnBrk="1" latinLnBrk="0" hangingPunct="1">
      <a:defRPr sz="93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555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4F14"/>
    <a:srgbClr val="FB7D15"/>
    <a:srgbClr val="DE741C"/>
    <a:srgbClr val="F9B07D"/>
    <a:srgbClr val="E89147"/>
    <a:srgbClr val="FFFFFF"/>
    <a:srgbClr val="F8F8F8"/>
    <a:srgbClr val="0054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4963" autoAdjust="0"/>
    <p:restoredTop sz="94660" autoAdjust="0"/>
  </p:normalViewPr>
  <p:slideViewPr>
    <p:cSldViewPr>
      <p:cViewPr>
        <p:scale>
          <a:sx n="10" d="100"/>
          <a:sy n="10" d="100"/>
        </p:scale>
        <p:origin x="1832" y="328"/>
      </p:cViewPr>
      <p:guideLst>
        <p:guide orient="horz" pos="10368"/>
        <p:guide pos="15552"/>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03638" y="10226675"/>
            <a:ext cx="41970326" cy="7054850"/>
          </a:xfrm>
        </p:spPr>
        <p:txBody>
          <a:bodyPr/>
          <a:lstStyle/>
          <a:p>
            <a:r>
              <a:rPr lang="en-US"/>
              <a:t>Click to edit Master title style</a:t>
            </a:r>
          </a:p>
        </p:txBody>
      </p:sp>
      <p:sp>
        <p:nvSpPr>
          <p:cNvPr id="3" name="Subtitle 2"/>
          <p:cNvSpPr>
            <a:spLocks noGrp="1"/>
          </p:cNvSpPr>
          <p:nvPr>
            <p:ph type="subTitle" idx="1"/>
          </p:nvPr>
        </p:nvSpPr>
        <p:spPr>
          <a:xfrm>
            <a:off x="7407276" y="18653125"/>
            <a:ext cx="34563050" cy="841375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3BFE0311-2855-D432-DD4E-9208459FB37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7A42422-1EC7-5616-F89B-AFAF8DECA9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B55E947-2F08-454F-12AC-8BDE701609FF}"/>
              </a:ext>
            </a:extLst>
          </p:cNvPr>
          <p:cNvSpPr>
            <a:spLocks noGrp="1" noChangeArrowheads="1"/>
          </p:cNvSpPr>
          <p:nvPr>
            <p:ph type="sldNum" sz="quarter" idx="12"/>
          </p:nvPr>
        </p:nvSpPr>
        <p:spPr>
          <a:ln/>
        </p:spPr>
        <p:txBody>
          <a:bodyPr/>
          <a:lstStyle>
            <a:lvl1pPr>
              <a:defRPr/>
            </a:lvl1pPr>
          </a:lstStyle>
          <a:p>
            <a:fld id="{67423534-DA9B-49FA-88BD-F9D583F65EE9}" type="slidenum">
              <a:rPr lang="en-US" altLang="en-US"/>
              <a:pPr/>
              <a:t>‹#›</a:t>
            </a:fld>
            <a:endParaRPr lang="en-US" altLang="en-US"/>
          </a:p>
        </p:txBody>
      </p:sp>
    </p:spTree>
    <p:extLst>
      <p:ext uri="{BB962C8B-B14F-4D97-AF65-F5344CB8AC3E}">
        <p14:creationId xmlns:p14="http://schemas.microsoft.com/office/powerpoint/2010/main" val="3167164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93C483-21E9-D0E4-10F1-0356F38C3A4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3E7AFBA0-892C-C9C5-EEAA-FFC5182DC67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09949BF-D719-2153-8EDB-600BE0A27D59}"/>
              </a:ext>
            </a:extLst>
          </p:cNvPr>
          <p:cNvSpPr>
            <a:spLocks noGrp="1" noChangeArrowheads="1"/>
          </p:cNvSpPr>
          <p:nvPr>
            <p:ph type="sldNum" sz="quarter" idx="12"/>
          </p:nvPr>
        </p:nvSpPr>
        <p:spPr>
          <a:ln/>
        </p:spPr>
        <p:txBody>
          <a:bodyPr/>
          <a:lstStyle>
            <a:lvl1pPr>
              <a:defRPr/>
            </a:lvl1pPr>
          </a:lstStyle>
          <a:p>
            <a:fld id="{BE190D1B-EABE-44B6-8B1D-D1283DECD2E9}" type="slidenum">
              <a:rPr lang="en-US" altLang="en-US"/>
              <a:pPr/>
              <a:t>‹#›</a:t>
            </a:fld>
            <a:endParaRPr lang="en-US" altLang="en-US"/>
          </a:p>
        </p:txBody>
      </p:sp>
    </p:spTree>
    <p:extLst>
      <p:ext uri="{BB962C8B-B14F-4D97-AF65-F5344CB8AC3E}">
        <p14:creationId xmlns:p14="http://schemas.microsoft.com/office/powerpoint/2010/main" val="2030858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900488" y="21153448"/>
            <a:ext cx="41970326"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3900488" y="13952538"/>
            <a:ext cx="41970326"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4EE3BB04-4B44-F85F-6D73-E05FEB4456F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402C8334-4A17-9CBF-E419-A648D03585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B17F6FA-210A-71F3-7891-BF66D582EC7C}"/>
              </a:ext>
            </a:extLst>
          </p:cNvPr>
          <p:cNvSpPr>
            <a:spLocks noGrp="1" noChangeArrowheads="1"/>
          </p:cNvSpPr>
          <p:nvPr>
            <p:ph type="sldNum" sz="quarter" idx="12"/>
          </p:nvPr>
        </p:nvSpPr>
        <p:spPr>
          <a:ln/>
        </p:spPr>
        <p:txBody>
          <a:bodyPr/>
          <a:lstStyle>
            <a:lvl1pPr>
              <a:defRPr/>
            </a:lvl1pPr>
          </a:lstStyle>
          <a:p>
            <a:fld id="{0883D4C7-2CD5-4B01-8953-00C77D3C045A}" type="slidenum">
              <a:rPr lang="en-US" altLang="en-US"/>
              <a:pPr/>
              <a:t>‹#›</a:t>
            </a:fld>
            <a:endParaRPr lang="en-US" altLang="en-US"/>
          </a:p>
        </p:txBody>
      </p:sp>
    </p:spTree>
    <p:extLst>
      <p:ext uri="{BB962C8B-B14F-4D97-AF65-F5344CB8AC3E}">
        <p14:creationId xmlns:p14="http://schemas.microsoft.com/office/powerpoint/2010/main" val="347423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468567" y="7680325"/>
            <a:ext cx="22144037" cy="21724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4765001" y="7680325"/>
            <a:ext cx="22144038" cy="21724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7636BA1B-5FE6-B3F1-2F5F-294390D0CC8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753A5574-5702-0246-0833-D5B3C09345E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307A72D0-7878-3C94-635F-FFD914B5443F}"/>
              </a:ext>
            </a:extLst>
          </p:cNvPr>
          <p:cNvSpPr>
            <a:spLocks noGrp="1" noChangeArrowheads="1"/>
          </p:cNvSpPr>
          <p:nvPr>
            <p:ph type="sldNum" sz="quarter" idx="12"/>
          </p:nvPr>
        </p:nvSpPr>
        <p:spPr>
          <a:ln/>
        </p:spPr>
        <p:txBody>
          <a:bodyPr/>
          <a:lstStyle>
            <a:lvl1pPr>
              <a:defRPr/>
            </a:lvl1pPr>
          </a:lstStyle>
          <a:p>
            <a:fld id="{6393F570-77C9-4D6B-B239-2542A12CC3E1}" type="slidenum">
              <a:rPr lang="en-US" altLang="en-US"/>
              <a:pPr/>
              <a:t>‹#›</a:t>
            </a:fld>
            <a:endParaRPr lang="en-US" altLang="en-US"/>
          </a:p>
        </p:txBody>
      </p:sp>
    </p:spTree>
    <p:extLst>
      <p:ext uri="{BB962C8B-B14F-4D97-AF65-F5344CB8AC3E}">
        <p14:creationId xmlns:p14="http://schemas.microsoft.com/office/powerpoint/2010/main" val="4191135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468562" y="7369183"/>
            <a:ext cx="21817013"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468562" y="10439405"/>
            <a:ext cx="21817013"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5082502" y="7369183"/>
            <a:ext cx="2182653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5082502" y="10439405"/>
            <a:ext cx="2182653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D2A232B-41D0-D3F4-B13F-822B57995838}"/>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7C41CE11-CC37-E459-04CD-AAB8A12F152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49C5A2CB-6CF9-C595-B939-F61CC390A2C2}"/>
              </a:ext>
            </a:extLst>
          </p:cNvPr>
          <p:cNvSpPr>
            <a:spLocks noGrp="1" noChangeArrowheads="1"/>
          </p:cNvSpPr>
          <p:nvPr>
            <p:ph type="sldNum" sz="quarter" idx="12"/>
          </p:nvPr>
        </p:nvSpPr>
        <p:spPr>
          <a:ln/>
        </p:spPr>
        <p:txBody>
          <a:bodyPr/>
          <a:lstStyle>
            <a:lvl1pPr>
              <a:defRPr/>
            </a:lvl1pPr>
          </a:lstStyle>
          <a:p>
            <a:fld id="{5CAD186C-6E2B-410B-B522-0B9BC8C86C62}" type="slidenum">
              <a:rPr lang="en-US" altLang="en-US"/>
              <a:pPr/>
              <a:t>‹#›</a:t>
            </a:fld>
            <a:endParaRPr lang="en-US" altLang="en-US"/>
          </a:p>
        </p:txBody>
      </p:sp>
    </p:spTree>
    <p:extLst>
      <p:ext uri="{BB962C8B-B14F-4D97-AF65-F5344CB8AC3E}">
        <p14:creationId xmlns:p14="http://schemas.microsoft.com/office/powerpoint/2010/main" val="323271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AB09DBA-410D-E5D1-0131-0646A6A95134}"/>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4494541D-DA37-CD13-7A0C-2FAADBF4793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3E41BA2C-3E21-69B4-41AA-BD6B07C03CAC}"/>
              </a:ext>
            </a:extLst>
          </p:cNvPr>
          <p:cNvSpPr>
            <a:spLocks noGrp="1" noChangeArrowheads="1"/>
          </p:cNvSpPr>
          <p:nvPr>
            <p:ph type="sldNum" sz="quarter" idx="12"/>
          </p:nvPr>
        </p:nvSpPr>
        <p:spPr>
          <a:ln/>
        </p:spPr>
        <p:txBody>
          <a:bodyPr/>
          <a:lstStyle>
            <a:lvl1pPr>
              <a:defRPr/>
            </a:lvl1pPr>
          </a:lstStyle>
          <a:p>
            <a:fld id="{F6A2EC3D-4736-45C4-B37B-1FC77A84E4EE}" type="slidenum">
              <a:rPr lang="en-US" altLang="en-US"/>
              <a:pPr/>
              <a:t>‹#›</a:t>
            </a:fld>
            <a:endParaRPr lang="en-US" altLang="en-US"/>
          </a:p>
        </p:txBody>
      </p:sp>
    </p:spTree>
    <p:extLst>
      <p:ext uri="{BB962C8B-B14F-4D97-AF65-F5344CB8AC3E}">
        <p14:creationId xmlns:p14="http://schemas.microsoft.com/office/powerpoint/2010/main" val="3202037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53358D8-99AD-EE77-024E-54DADF791FC2}"/>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738FD13D-72AA-D34D-AFF0-75BB1132F2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D9FFFA6B-51EA-D0C5-200E-D4BF74DFAFD4}"/>
              </a:ext>
            </a:extLst>
          </p:cNvPr>
          <p:cNvSpPr>
            <a:spLocks noGrp="1" noChangeArrowheads="1"/>
          </p:cNvSpPr>
          <p:nvPr>
            <p:ph type="sldNum" sz="quarter" idx="12"/>
          </p:nvPr>
        </p:nvSpPr>
        <p:spPr>
          <a:ln/>
        </p:spPr>
        <p:txBody>
          <a:bodyPr/>
          <a:lstStyle>
            <a:lvl1pPr>
              <a:defRPr/>
            </a:lvl1pPr>
          </a:lstStyle>
          <a:p>
            <a:fld id="{604E3AAE-E3DC-48B8-B038-082FB2C928E5}" type="slidenum">
              <a:rPr lang="en-US" altLang="en-US"/>
              <a:pPr/>
              <a:t>‹#›</a:t>
            </a:fld>
            <a:endParaRPr lang="en-US" altLang="en-US"/>
          </a:p>
        </p:txBody>
      </p:sp>
    </p:spTree>
    <p:extLst>
      <p:ext uri="{BB962C8B-B14F-4D97-AF65-F5344CB8AC3E}">
        <p14:creationId xmlns:p14="http://schemas.microsoft.com/office/powerpoint/2010/main" val="49368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68563" y="1311275"/>
            <a:ext cx="16244888"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19305588" y="1311275"/>
            <a:ext cx="2760345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468563" y="6888163"/>
            <a:ext cx="16244888"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B61E466-2FD0-213A-AEA3-9F9C448EA8E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E9D00D2-5F2B-2B71-FBBE-B2908E49EEC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C728D76-AA08-910F-806D-9145108C8ACA}"/>
              </a:ext>
            </a:extLst>
          </p:cNvPr>
          <p:cNvSpPr>
            <a:spLocks noGrp="1" noChangeArrowheads="1"/>
          </p:cNvSpPr>
          <p:nvPr>
            <p:ph type="sldNum" sz="quarter" idx="12"/>
          </p:nvPr>
        </p:nvSpPr>
        <p:spPr>
          <a:ln/>
        </p:spPr>
        <p:txBody>
          <a:bodyPr/>
          <a:lstStyle>
            <a:lvl1pPr>
              <a:defRPr/>
            </a:lvl1pPr>
          </a:lstStyle>
          <a:p>
            <a:fld id="{3E8828FD-ADA8-451D-ADBC-EED8FE0CD532}" type="slidenum">
              <a:rPr lang="en-US" altLang="en-US"/>
              <a:pPr/>
              <a:t>‹#›</a:t>
            </a:fld>
            <a:endParaRPr lang="en-US" altLang="en-US"/>
          </a:p>
        </p:txBody>
      </p:sp>
    </p:spTree>
    <p:extLst>
      <p:ext uri="{BB962C8B-B14F-4D97-AF65-F5344CB8AC3E}">
        <p14:creationId xmlns:p14="http://schemas.microsoft.com/office/powerpoint/2010/main" val="1277405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678988" y="23042573"/>
            <a:ext cx="29625926"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9678988" y="2941643"/>
            <a:ext cx="29625926"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9678988" y="25763548"/>
            <a:ext cx="29625926"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E6292AE-FA56-BCAC-5BDF-8C8DA6FC60E3}"/>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20EA47C-1BBC-9312-B40C-86C7DFEA6F0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6A301B3-5540-D194-27D9-F99470B0937A}"/>
              </a:ext>
            </a:extLst>
          </p:cNvPr>
          <p:cNvSpPr>
            <a:spLocks noGrp="1" noChangeArrowheads="1"/>
          </p:cNvSpPr>
          <p:nvPr>
            <p:ph type="sldNum" sz="quarter" idx="12"/>
          </p:nvPr>
        </p:nvSpPr>
        <p:spPr>
          <a:ln/>
        </p:spPr>
        <p:txBody>
          <a:bodyPr/>
          <a:lstStyle>
            <a:lvl1pPr>
              <a:defRPr/>
            </a:lvl1pPr>
          </a:lstStyle>
          <a:p>
            <a:fld id="{D3C805C2-166A-4453-A6D7-E3392AC3ACDE}" type="slidenum">
              <a:rPr lang="en-US" altLang="en-US"/>
              <a:pPr/>
              <a:t>‹#›</a:t>
            </a:fld>
            <a:endParaRPr lang="en-US" altLang="en-US"/>
          </a:p>
        </p:txBody>
      </p:sp>
    </p:spTree>
    <p:extLst>
      <p:ext uri="{BB962C8B-B14F-4D97-AF65-F5344CB8AC3E}">
        <p14:creationId xmlns:p14="http://schemas.microsoft.com/office/powerpoint/2010/main" val="3508969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A0D9BAAB-41E0-A6BE-D427-C6A1E09941B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AE3F2B09-E214-DABD-EA6F-7BC9346F204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EFE4ED60-0B2C-3BAC-E969-CDB330023009}"/>
              </a:ext>
            </a:extLst>
          </p:cNvPr>
          <p:cNvSpPr>
            <a:spLocks noGrp="1" noChangeArrowheads="1"/>
          </p:cNvSpPr>
          <p:nvPr>
            <p:ph type="sldNum" sz="quarter" idx="12"/>
          </p:nvPr>
        </p:nvSpPr>
        <p:spPr>
          <a:ln/>
        </p:spPr>
        <p:txBody>
          <a:bodyPr/>
          <a:lstStyle>
            <a:lvl1pPr>
              <a:defRPr/>
            </a:lvl1pPr>
          </a:lstStyle>
          <a:p>
            <a:fld id="{17998C4C-8A30-45BD-BDEF-E6C925FC87DC}" type="slidenum">
              <a:rPr lang="en-US" altLang="en-US"/>
              <a:pPr/>
              <a:t>‹#›</a:t>
            </a:fld>
            <a:endParaRPr lang="en-US" altLang="en-US"/>
          </a:p>
        </p:txBody>
      </p:sp>
    </p:spTree>
    <p:extLst>
      <p:ext uri="{BB962C8B-B14F-4D97-AF65-F5344CB8AC3E}">
        <p14:creationId xmlns:p14="http://schemas.microsoft.com/office/powerpoint/2010/main" val="4079933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5799713" y="1317625"/>
            <a:ext cx="11109326" cy="280876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468563" y="1317625"/>
            <a:ext cx="33178750" cy="280876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CA719F8A-10D6-414C-E35B-20E864D6EF4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902ACB0-773F-8CFE-207F-3474010FDBD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35B9B65-5CFB-B583-F5E3-3CC9846D7436}"/>
              </a:ext>
            </a:extLst>
          </p:cNvPr>
          <p:cNvSpPr>
            <a:spLocks noGrp="1" noChangeArrowheads="1"/>
          </p:cNvSpPr>
          <p:nvPr>
            <p:ph type="sldNum" sz="quarter" idx="12"/>
          </p:nvPr>
        </p:nvSpPr>
        <p:spPr>
          <a:ln/>
        </p:spPr>
        <p:txBody>
          <a:bodyPr/>
          <a:lstStyle>
            <a:lvl1pPr>
              <a:defRPr/>
            </a:lvl1pPr>
          </a:lstStyle>
          <a:p>
            <a:fld id="{87DC43D9-B740-42B3-BB9B-8D0370B7DA04}" type="slidenum">
              <a:rPr lang="en-US" altLang="en-US"/>
              <a:pPr/>
              <a:t>‹#›</a:t>
            </a:fld>
            <a:endParaRPr lang="en-US" altLang="en-US"/>
          </a:p>
        </p:txBody>
      </p:sp>
    </p:spTree>
    <p:extLst>
      <p:ext uri="{BB962C8B-B14F-4D97-AF65-F5344CB8AC3E}">
        <p14:creationId xmlns:p14="http://schemas.microsoft.com/office/powerpoint/2010/main" val="3331475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26582E20-8F72-A4C0-6745-930EF4EDAE33}"/>
              </a:ext>
            </a:extLst>
          </p:cNvPr>
          <p:cNvSpPr>
            <a:spLocks noGrp="1" noChangeArrowheads="1"/>
          </p:cNvSpPr>
          <p:nvPr>
            <p:ph type="title"/>
          </p:nvPr>
        </p:nvSpPr>
        <p:spPr bwMode="auto">
          <a:xfrm>
            <a:off x="2468563" y="1317625"/>
            <a:ext cx="44440475"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58" tIns="235129" rIns="470258" bIns="235129"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A9D282B-8D5B-B1CF-F73B-1EBA59515C9A}"/>
              </a:ext>
            </a:extLst>
          </p:cNvPr>
          <p:cNvSpPr>
            <a:spLocks noGrp="1" noChangeArrowheads="1"/>
          </p:cNvSpPr>
          <p:nvPr>
            <p:ph type="body" idx="1"/>
          </p:nvPr>
        </p:nvSpPr>
        <p:spPr bwMode="auto">
          <a:xfrm>
            <a:off x="2468563" y="7680325"/>
            <a:ext cx="44440475" cy="2172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58" tIns="235129" rIns="470258" bIns="235129"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893B9963-415E-4E54-8D48-1A42EB25ED46}"/>
              </a:ext>
            </a:extLst>
          </p:cNvPr>
          <p:cNvSpPr>
            <a:spLocks noGrp="1" noChangeArrowheads="1"/>
          </p:cNvSpPr>
          <p:nvPr>
            <p:ph type="dt" sz="half" idx="2"/>
          </p:nvPr>
        </p:nvSpPr>
        <p:spPr bwMode="auto">
          <a:xfrm>
            <a:off x="2468563" y="29976763"/>
            <a:ext cx="11522075" cy="2286000"/>
          </a:xfrm>
          <a:prstGeom prst="rect">
            <a:avLst/>
          </a:prstGeom>
          <a:noFill/>
          <a:ln w="9525">
            <a:noFill/>
            <a:miter lim="800000"/>
            <a:headEnd/>
            <a:tailEnd/>
          </a:ln>
          <a:effectLst/>
        </p:spPr>
        <p:txBody>
          <a:bodyPr vert="horz" wrap="square" lIns="470258" tIns="235129" rIns="470258" bIns="235129" numCol="1" anchor="t" anchorCtr="0" compatLnSpc="1">
            <a:prstTxWarp prst="textNoShape">
              <a:avLst/>
            </a:prstTxWarp>
          </a:bodyPr>
          <a:lstStyle>
            <a:lvl1pPr eaLnBrk="1" hangingPunct="1">
              <a:defRPr sz="7200">
                <a:latin typeface="Arial" charset="0"/>
              </a:defRPr>
            </a:lvl1pPr>
          </a:lstStyle>
          <a:p>
            <a:pPr>
              <a:defRPr/>
            </a:pPr>
            <a:endParaRPr lang="en-US"/>
          </a:p>
        </p:txBody>
      </p:sp>
      <p:sp>
        <p:nvSpPr>
          <p:cNvPr id="1029" name="Rectangle 5">
            <a:extLst>
              <a:ext uri="{FF2B5EF4-FFF2-40B4-BE49-F238E27FC236}">
                <a16:creationId xmlns:a16="http://schemas.microsoft.com/office/drawing/2014/main" id="{6B96F8D3-C65D-4D71-92C5-CDE4EE93E632}"/>
              </a:ext>
            </a:extLst>
          </p:cNvPr>
          <p:cNvSpPr>
            <a:spLocks noGrp="1" noChangeArrowheads="1"/>
          </p:cNvSpPr>
          <p:nvPr>
            <p:ph type="ftr" sz="quarter" idx="3"/>
          </p:nvPr>
        </p:nvSpPr>
        <p:spPr bwMode="auto">
          <a:xfrm>
            <a:off x="16870363" y="29976763"/>
            <a:ext cx="15636875" cy="2286000"/>
          </a:xfrm>
          <a:prstGeom prst="rect">
            <a:avLst/>
          </a:prstGeom>
          <a:noFill/>
          <a:ln w="9525">
            <a:noFill/>
            <a:miter lim="800000"/>
            <a:headEnd/>
            <a:tailEnd/>
          </a:ln>
          <a:effectLst/>
        </p:spPr>
        <p:txBody>
          <a:bodyPr vert="horz" wrap="square" lIns="470258" tIns="235129" rIns="470258" bIns="235129" numCol="1" anchor="t" anchorCtr="0" compatLnSpc="1">
            <a:prstTxWarp prst="textNoShape">
              <a:avLst/>
            </a:prstTxWarp>
          </a:bodyPr>
          <a:lstStyle>
            <a:lvl1pPr algn="ctr" eaLnBrk="1" hangingPunct="1">
              <a:defRPr sz="7200">
                <a:latin typeface="Arial" charset="0"/>
              </a:defRPr>
            </a:lvl1pPr>
          </a:lstStyle>
          <a:p>
            <a:pPr>
              <a:defRPr/>
            </a:pPr>
            <a:endParaRPr lang="en-US"/>
          </a:p>
        </p:txBody>
      </p:sp>
      <p:sp>
        <p:nvSpPr>
          <p:cNvPr id="1030" name="Rectangle 6">
            <a:extLst>
              <a:ext uri="{FF2B5EF4-FFF2-40B4-BE49-F238E27FC236}">
                <a16:creationId xmlns:a16="http://schemas.microsoft.com/office/drawing/2014/main" id="{D6776521-8AB2-4548-8537-33DAFB94D181}"/>
              </a:ext>
            </a:extLst>
          </p:cNvPr>
          <p:cNvSpPr>
            <a:spLocks noGrp="1" noChangeArrowheads="1"/>
          </p:cNvSpPr>
          <p:nvPr>
            <p:ph type="sldNum" sz="quarter" idx="4"/>
          </p:nvPr>
        </p:nvSpPr>
        <p:spPr bwMode="auto">
          <a:xfrm>
            <a:off x="35386963" y="29976763"/>
            <a:ext cx="11522075" cy="2286000"/>
          </a:xfrm>
          <a:prstGeom prst="rect">
            <a:avLst/>
          </a:prstGeom>
          <a:noFill/>
          <a:ln w="9525">
            <a:noFill/>
            <a:miter lim="800000"/>
            <a:headEnd/>
            <a:tailEnd/>
          </a:ln>
          <a:effectLst/>
        </p:spPr>
        <p:txBody>
          <a:bodyPr vert="horz" wrap="square" lIns="470258" tIns="235129" rIns="470258" bIns="235129" numCol="1" anchor="t" anchorCtr="0" compatLnSpc="1">
            <a:prstTxWarp prst="textNoShape">
              <a:avLst/>
            </a:prstTxWarp>
          </a:bodyPr>
          <a:lstStyle>
            <a:lvl1pPr algn="r" eaLnBrk="1" hangingPunct="1">
              <a:defRPr sz="7200"/>
            </a:lvl1pPr>
          </a:lstStyle>
          <a:p>
            <a:fld id="{03036AB0-BA76-4213-B4AF-FEDA2D9CE4B7}"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charset="0"/>
        </a:defRPr>
      </a:lvl2pPr>
      <a:lvl3pPr algn="ctr" defTabSz="4702175" rtl="0" eaLnBrk="0" fontAlgn="base" hangingPunct="0">
        <a:spcBef>
          <a:spcPct val="0"/>
        </a:spcBef>
        <a:spcAft>
          <a:spcPct val="0"/>
        </a:spcAft>
        <a:defRPr sz="22600">
          <a:solidFill>
            <a:schemeClr val="tx2"/>
          </a:solidFill>
          <a:latin typeface="Arial" charset="0"/>
        </a:defRPr>
      </a:lvl3pPr>
      <a:lvl4pPr algn="ctr" defTabSz="4702175" rtl="0" eaLnBrk="0" fontAlgn="base" hangingPunct="0">
        <a:spcBef>
          <a:spcPct val="0"/>
        </a:spcBef>
        <a:spcAft>
          <a:spcPct val="0"/>
        </a:spcAft>
        <a:defRPr sz="22600">
          <a:solidFill>
            <a:schemeClr val="tx2"/>
          </a:solidFill>
          <a:latin typeface="Arial" charset="0"/>
        </a:defRPr>
      </a:lvl4pPr>
      <a:lvl5pPr algn="ctr" defTabSz="4702175" rtl="0" eaLnBrk="0" fontAlgn="base" hangingPunct="0">
        <a:spcBef>
          <a:spcPct val="0"/>
        </a:spcBef>
        <a:spcAft>
          <a:spcPct val="0"/>
        </a:spcAft>
        <a:defRPr sz="22600">
          <a:solidFill>
            <a:schemeClr val="tx2"/>
          </a:solidFill>
          <a:latin typeface="Arial" charset="0"/>
        </a:defRPr>
      </a:lvl5pPr>
      <a:lvl6pPr marL="457200" algn="ctr" defTabSz="4702175" rtl="0" fontAlgn="base">
        <a:spcBef>
          <a:spcPct val="0"/>
        </a:spcBef>
        <a:spcAft>
          <a:spcPct val="0"/>
        </a:spcAft>
        <a:defRPr sz="22600">
          <a:solidFill>
            <a:schemeClr val="tx2"/>
          </a:solidFill>
          <a:latin typeface="Arial" charset="0"/>
        </a:defRPr>
      </a:lvl6pPr>
      <a:lvl7pPr marL="914400" algn="ctr" defTabSz="4702175" rtl="0" fontAlgn="base">
        <a:spcBef>
          <a:spcPct val="0"/>
        </a:spcBef>
        <a:spcAft>
          <a:spcPct val="0"/>
        </a:spcAft>
        <a:defRPr sz="22600">
          <a:solidFill>
            <a:schemeClr val="tx2"/>
          </a:solidFill>
          <a:latin typeface="Arial" charset="0"/>
        </a:defRPr>
      </a:lvl7pPr>
      <a:lvl8pPr marL="1371600" algn="ctr" defTabSz="4702175" rtl="0" fontAlgn="base">
        <a:spcBef>
          <a:spcPct val="0"/>
        </a:spcBef>
        <a:spcAft>
          <a:spcPct val="0"/>
        </a:spcAft>
        <a:defRPr sz="22600">
          <a:solidFill>
            <a:schemeClr val="tx2"/>
          </a:solidFill>
          <a:latin typeface="Arial" charset="0"/>
        </a:defRPr>
      </a:lvl8pPr>
      <a:lvl9pPr marL="1828800" algn="ctr" defTabSz="4702175" rtl="0" fontAlgn="base">
        <a:spcBef>
          <a:spcPct val="0"/>
        </a:spcBef>
        <a:spcAft>
          <a:spcPct val="0"/>
        </a:spcAft>
        <a:defRPr sz="22600">
          <a:solidFill>
            <a:schemeClr val="tx2"/>
          </a:solidFill>
          <a:latin typeface="Arial" charset="0"/>
        </a:defRPr>
      </a:lvl9pPr>
    </p:titleStyle>
    <p:bodyStyle>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128">
            <a:extLst>
              <a:ext uri="{FF2B5EF4-FFF2-40B4-BE49-F238E27FC236}">
                <a16:creationId xmlns:a16="http://schemas.microsoft.com/office/drawing/2014/main" id="{36D3A072-F09D-76B4-63C1-2A2BA88CE775}"/>
              </a:ext>
            </a:extLst>
          </p:cNvPr>
          <p:cNvPicPr>
            <a:picLocks noChangeAspect="1"/>
          </p:cNvPicPr>
          <p:nvPr/>
        </p:nvPicPr>
        <p:blipFill>
          <a:blip r:embed="rId2">
            <a:extLst>
              <a:ext uri="{28A0092B-C50C-407E-A947-70E740481C1C}">
                <a14:useLocalDpi xmlns:a14="http://schemas.microsoft.com/office/drawing/2010/main" val="0"/>
              </a:ext>
            </a:extLst>
          </a:blip>
          <a:srcRect l="12032" t="33701" r="9674" b="27576"/>
          <a:stretch>
            <a:fillRect/>
          </a:stretch>
        </p:blipFill>
        <p:spPr bwMode="auto">
          <a:xfrm>
            <a:off x="0" y="0"/>
            <a:ext cx="49377600" cy="3291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051" name="Group 11">
            <a:extLst>
              <a:ext uri="{FF2B5EF4-FFF2-40B4-BE49-F238E27FC236}">
                <a16:creationId xmlns:a16="http://schemas.microsoft.com/office/drawing/2014/main" id="{1102219D-803C-40C2-B5C7-71E196CD4410}"/>
              </a:ext>
            </a:extLst>
          </p:cNvPr>
          <p:cNvGrpSpPr>
            <a:grpSpLocks/>
          </p:cNvGrpSpPr>
          <p:nvPr/>
        </p:nvGrpSpPr>
        <p:grpSpPr bwMode="auto">
          <a:xfrm>
            <a:off x="838200" y="5638800"/>
            <a:ext cx="47736125" cy="26898600"/>
            <a:chOff x="656000" y="5638799"/>
            <a:chExt cx="47735747" cy="26898603"/>
          </a:xfrm>
        </p:grpSpPr>
        <p:grpSp>
          <p:nvGrpSpPr>
            <p:cNvPr id="2095" name="Group 6">
              <a:extLst>
                <a:ext uri="{FF2B5EF4-FFF2-40B4-BE49-F238E27FC236}">
                  <a16:creationId xmlns:a16="http://schemas.microsoft.com/office/drawing/2014/main" id="{208DDA28-9635-EC74-8B94-331A9B000154}"/>
                </a:ext>
              </a:extLst>
            </p:cNvPr>
            <p:cNvGrpSpPr>
              <a:grpSpLocks/>
            </p:cNvGrpSpPr>
            <p:nvPr/>
          </p:nvGrpSpPr>
          <p:grpSpPr bwMode="auto">
            <a:xfrm>
              <a:off x="37020575" y="5638799"/>
              <a:ext cx="11371172" cy="26309638"/>
              <a:chOff x="33127580" y="5638799"/>
              <a:chExt cx="11371172" cy="26309638"/>
            </a:xfrm>
          </p:grpSpPr>
          <p:sp>
            <p:nvSpPr>
              <p:cNvPr id="133" name="Rectangle 132">
                <a:extLst>
                  <a:ext uri="{FF2B5EF4-FFF2-40B4-BE49-F238E27FC236}">
                    <a16:creationId xmlns:a16="http://schemas.microsoft.com/office/drawing/2014/main" id="{86F55D13-33AA-4679-A397-86FB4D202AD2}"/>
                  </a:ext>
                </a:extLst>
              </p:cNvPr>
              <p:cNvSpPr/>
              <p:nvPr/>
            </p:nvSpPr>
            <p:spPr>
              <a:xfrm rot="10800000">
                <a:off x="33127580" y="19191289"/>
                <a:ext cx="11371172" cy="12757151"/>
              </a:xfrm>
              <a:prstGeom prst="rect">
                <a:avLst/>
              </a:prstGeom>
              <a:solidFill>
                <a:srgbClr val="FB4F14">
                  <a:alpha val="8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34" name="Rectangle 133">
                <a:extLst>
                  <a:ext uri="{FF2B5EF4-FFF2-40B4-BE49-F238E27FC236}">
                    <a16:creationId xmlns:a16="http://schemas.microsoft.com/office/drawing/2014/main" id="{56333FB9-445F-4D0A-B41B-35026C22C9FC}"/>
                  </a:ext>
                </a:extLst>
              </p:cNvPr>
              <p:cNvSpPr/>
              <p:nvPr/>
            </p:nvSpPr>
            <p:spPr>
              <a:xfrm rot="10800000">
                <a:off x="33127580" y="5638799"/>
                <a:ext cx="11371172" cy="13346115"/>
              </a:xfrm>
              <a:prstGeom prst="rect">
                <a:avLst/>
              </a:prstGeom>
              <a:solidFill>
                <a:schemeClr val="bg1">
                  <a:alpha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96" name="Group 7">
              <a:extLst>
                <a:ext uri="{FF2B5EF4-FFF2-40B4-BE49-F238E27FC236}">
                  <a16:creationId xmlns:a16="http://schemas.microsoft.com/office/drawing/2014/main" id="{D917283C-DBB4-801A-6E79-EB862953A8DA}"/>
                </a:ext>
              </a:extLst>
            </p:cNvPr>
            <p:cNvGrpSpPr>
              <a:grpSpLocks/>
            </p:cNvGrpSpPr>
            <p:nvPr/>
          </p:nvGrpSpPr>
          <p:grpSpPr bwMode="auto">
            <a:xfrm>
              <a:off x="24891793" y="5638803"/>
              <a:ext cx="11395359" cy="26898596"/>
              <a:chOff x="22303198" y="5638803"/>
              <a:chExt cx="11395359" cy="26898596"/>
            </a:xfrm>
          </p:grpSpPr>
          <p:sp>
            <p:nvSpPr>
              <p:cNvPr id="130" name="Rectangle 129">
                <a:extLst>
                  <a:ext uri="{FF2B5EF4-FFF2-40B4-BE49-F238E27FC236}">
                    <a16:creationId xmlns:a16="http://schemas.microsoft.com/office/drawing/2014/main" id="{61A5B93C-0933-401A-A630-2E970CA383D5}"/>
                  </a:ext>
                </a:extLst>
              </p:cNvPr>
              <p:cNvSpPr/>
              <p:nvPr/>
            </p:nvSpPr>
            <p:spPr>
              <a:xfrm>
                <a:off x="22327388" y="17478375"/>
                <a:ext cx="11371173" cy="15059027"/>
              </a:xfrm>
              <a:prstGeom prst="rect">
                <a:avLst/>
              </a:prstGeom>
              <a:solidFill>
                <a:schemeClr val="bg1">
                  <a:alpha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35" name="Rectangle 134">
                <a:extLst>
                  <a:ext uri="{FF2B5EF4-FFF2-40B4-BE49-F238E27FC236}">
                    <a16:creationId xmlns:a16="http://schemas.microsoft.com/office/drawing/2014/main" id="{7DDCE1B1-DA06-4C5E-9528-392D7E99D3AF}"/>
                  </a:ext>
                </a:extLst>
              </p:cNvPr>
              <p:cNvSpPr/>
              <p:nvPr/>
            </p:nvSpPr>
            <p:spPr>
              <a:xfrm>
                <a:off x="22303576" y="5638799"/>
                <a:ext cx="11371172" cy="11623676"/>
              </a:xfrm>
              <a:prstGeom prst="rect">
                <a:avLst/>
              </a:prstGeom>
              <a:solidFill>
                <a:schemeClr val="bg1">
                  <a:alpha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97" name="Group 9">
              <a:extLst>
                <a:ext uri="{FF2B5EF4-FFF2-40B4-BE49-F238E27FC236}">
                  <a16:creationId xmlns:a16="http://schemas.microsoft.com/office/drawing/2014/main" id="{77FFE559-8ED4-26B2-B243-BA78C4216719}"/>
                </a:ext>
              </a:extLst>
            </p:cNvPr>
            <p:cNvGrpSpPr>
              <a:grpSpLocks/>
            </p:cNvGrpSpPr>
            <p:nvPr/>
          </p:nvGrpSpPr>
          <p:grpSpPr bwMode="auto">
            <a:xfrm>
              <a:off x="12760596" y="5638802"/>
              <a:ext cx="11398558" cy="26898600"/>
              <a:chOff x="11479599" y="5638802"/>
              <a:chExt cx="11398558" cy="26898600"/>
            </a:xfrm>
          </p:grpSpPr>
          <p:sp>
            <p:nvSpPr>
              <p:cNvPr id="131" name="Rectangle 130">
                <a:extLst>
                  <a:ext uri="{FF2B5EF4-FFF2-40B4-BE49-F238E27FC236}">
                    <a16:creationId xmlns:a16="http://schemas.microsoft.com/office/drawing/2014/main" id="{478D4D09-2F24-4D27-8F4F-F61090B71D69}"/>
                  </a:ext>
                </a:extLst>
              </p:cNvPr>
              <p:cNvSpPr/>
              <p:nvPr/>
            </p:nvSpPr>
            <p:spPr>
              <a:xfrm>
                <a:off x="11506582" y="5638799"/>
                <a:ext cx="11371173" cy="6096001"/>
              </a:xfrm>
              <a:prstGeom prst="rect">
                <a:avLst/>
              </a:prstGeom>
              <a:solidFill>
                <a:schemeClr val="bg1">
                  <a:alpha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36" name="Rectangle 135">
                <a:extLst>
                  <a:ext uri="{FF2B5EF4-FFF2-40B4-BE49-F238E27FC236}">
                    <a16:creationId xmlns:a16="http://schemas.microsoft.com/office/drawing/2014/main" id="{901FA3BE-353E-467B-9314-7823BB840BA6}"/>
                  </a:ext>
                </a:extLst>
              </p:cNvPr>
              <p:cNvSpPr/>
              <p:nvPr/>
            </p:nvSpPr>
            <p:spPr>
              <a:xfrm>
                <a:off x="11479595" y="12076113"/>
                <a:ext cx="11371172" cy="20461289"/>
              </a:xfrm>
              <a:prstGeom prst="rect">
                <a:avLst/>
              </a:prstGeom>
              <a:solidFill>
                <a:schemeClr val="bg1">
                  <a:alpha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98" name="Group 10">
              <a:extLst>
                <a:ext uri="{FF2B5EF4-FFF2-40B4-BE49-F238E27FC236}">
                  <a16:creationId xmlns:a16="http://schemas.microsoft.com/office/drawing/2014/main" id="{C2A2FB4D-9D30-C3CA-E3B2-3CA74630986E}"/>
                </a:ext>
              </a:extLst>
            </p:cNvPr>
            <p:cNvGrpSpPr>
              <a:grpSpLocks/>
            </p:cNvGrpSpPr>
            <p:nvPr/>
          </p:nvGrpSpPr>
          <p:grpSpPr bwMode="auto">
            <a:xfrm>
              <a:off x="656000" y="5638799"/>
              <a:ext cx="11371173" cy="26898603"/>
              <a:chOff x="656000" y="5638799"/>
              <a:chExt cx="11371173" cy="26898603"/>
            </a:xfrm>
          </p:grpSpPr>
          <p:sp>
            <p:nvSpPr>
              <p:cNvPr id="138" name="Rectangle 137">
                <a:extLst>
                  <a:ext uri="{FF2B5EF4-FFF2-40B4-BE49-F238E27FC236}">
                    <a16:creationId xmlns:a16="http://schemas.microsoft.com/office/drawing/2014/main" id="{3A0F0B7A-99B5-47D8-8913-77DD5530E54A}"/>
                  </a:ext>
                </a:extLst>
              </p:cNvPr>
              <p:cNvSpPr/>
              <p:nvPr/>
            </p:nvSpPr>
            <p:spPr>
              <a:xfrm>
                <a:off x="656000" y="5638799"/>
                <a:ext cx="11371173" cy="13830302"/>
              </a:xfrm>
              <a:prstGeom prst="rect">
                <a:avLst/>
              </a:prstGeom>
              <a:solidFill>
                <a:srgbClr val="FB7D15">
                  <a:alpha val="8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39" name="Rectangle 138">
                <a:extLst>
                  <a:ext uri="{FF2B5EF4-FFF2-40B4-BE49-F238E27FC236}">
                    <a16:creationId xmlns:a16="http://schemas.microsoft.com/office/drawing/2014/main" id="{99192E6F-2412-407C-BB49-D3042C941CD5}"/>
                  </a:ext>
                </a:extLst>
              </p:cNvPr>
              <p:cNvSpPr/>
              <p:nvPr/>
            </p:nvSpPr>
            <p:spPr>
              <a:xfrm>
                <a:off x="656000" y="15551150"/>
                <a:ext cx="11371173" cy="16986252"/>
              </a:xfrm>
              <a:prstGeom prst="rect">
                <a:avLst/>
              </a:prstGeom>
              <a:solidFill>
                <a:schemeClr val="bg1">
                  <a:alpha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sp>
        <p:nvSpPr>
          <p:cNvPr id="132" name="Rectangle 131">
            <a:extLst>
              <a:ext uri="{FF2B5EF4-FFF2-40B4-BE49-F238E27FC236}">
                <a16:creationId xmlns:a16="http://schemas.microsoft.com/office/drawing/2014/main" id="{6665223E-780F-4D81-82AA-B6C88F90874E}"/>
              </a:ext>
            </a:extLst>
          </p:cNvPr>
          <p:cNvSpPr/>
          <p:nvPr/>
        </p:nvSpPr>
        <p:spPr>
          <a:xfrm>
            <a:off x="2244725" y="2679700"/>
            <a:ext cx="44888150" cy="203200"/>
          </a:xfrm>
          <a:prstGeom prst="rect">
            <a:avLst/>
          </a:prstGeom>
          <a:gradFill flip="none" rotWithShape="1">
            <a:gsLst>
              <a:gs pos="0">
                <a:srgbClr val="FB4F14"/>
              </a:gs>
              <a:gs pos="100000">
                <a:srgbClr val="E8914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37" name="Rectangle 136">
            <a:extLst>
              <a:ext uri="{FF2B5EF4-FFF2-40B4-BE49-F238E27FC236}">
                <a16:creationId xmlns:a16="http://schemas.microsoft.com/office/drawing/2014/main" id="{A038A0EF-CF06-42AB-9990-BEAA36A8D3D8}"/>
              </a:ext>
            </a:extLst>
          </p:cNvPr>
          <p:cNvSpPr/>
          <p:nvPr/>
        </p:nvSpPr>
        <p:spPr>
          <a:xfrm>
            <a:off x="25149175" y="19646900"/>
            <a:ext cx="11371263" cy="2420938"/>
          </a:xfrm>
          <a:prstGeom prst="rect">
            <a:avLst/>
          </a:prstGeom>
          <a:solidFill>
            <a:srgbClr val="F9B07D">
              <a:alpha val="8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457200" indent="-457200" algn="just" eaLnBrk="1" hangingPunct="1">
              <a:spcBef>
                <a:spcPct val="50000"/>
              </a:spcBef>
              <a:buFont typeface="Wingdings" panose="05000000000000000000" pitchFamily="2" charset="2"/>
              <a:buChar char="v"/>
              <a:defRPr/>
            </a:pPr>
            <a:r>
              <a:rPr lang="en-US" sz="3600" dirty="0">
                <a:solidFill>
                  <a:schemeClr val="tx1"/>
                </a:solidFill>
                <a:cs typeface="Arial" panose="020B0604020202020204" pitchFamily="34" charset="0"/>
              </a:rPr>
              <a:t>Teamwork, communication, and leadership become better with increased emotional intelligence. (Brackett, Rivers, and Salovey, 2011)</a:t>
            </a:r>
          </a:p>
        </p:txBody>
      </p:sp>
      <p:sp>
        <p:nvSpPr>
          <p:cNvPr id="140" name="Rectangle 139">
            <a:extLst>
              <a:ext uri="{FF2B5EF4-FFF2-40B4-BE49-F238E27FC236}">
                <a16:creationId xmlns:a16="http://schemas.microsoft.com/office/drawing/2014/main" id="{6E4192FF-8114-4FCC-8CB4-EB08EACC6567}"/>
              </a:ext>
            </a:extLst>
          </p:cNvPr>
          <p:cNvSpPr/>
          <p:nvPr/>
        </p:nvSpPr>
        <p:spPr>
          <a:xfrm>
            <a:off x="25133300" y="22699663"/>
            <a:ext cx="11371263" cy="2392362"/>
          </a:xfrm>
          <a:prstGeom prst="rect">
            <a:avLst/>
          </a:prstGeom>
          <a:solidFill>
            <a:srgbClr val="FB7D15">
              <a:alpha val="8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457200" indent="-457200" algn="just" eaLnBrk="1" hangingPunct="1">
              <a:spcBef>
                <a:spcPct val="50000"/>
              </a:spcBef>
              <a:buFont typeface="Wingdings" panose="05000000000000000000" pitchFamily="2" charset="2"/>
              <a:buChar char="v"/>
              <a:defRPr/>
            </a:pPr>
            <a:r>
              <a:rPr lang="en-US" sz="3600" dirty="0">
                <a:solidFill>
                  <a:schemeClr val="tx1"/>
                </a:solidFill>
                <a:cs typeface="Arial" panose="020B0604020202020204" pitchFamily="34" charset="0"/>
              </a:rPr>
              <a:t>Self-awareness and self regulation allows them to manage stress, make better decisions, and calmly handle conflict. (Goleman, 1995; </a:t>
            </a:r>
            <a:r>
              <a:rPr lang="en-US" sz="3600" dirty="0" err="1">
                <a:solidFill>
                  <a:schemeClr val="tx1"/>
                </a:solidFill>
                <a:cs typeface="Arial" panose="020B0604020202020204" pitchFamily="34" charset="0"/>
              </a:rPr>
              <a:t>Doğru</a:t>
            </a:r>
            <a:r>
              <a:rPr lang="en-US" sz="3600" dirty="0">
                <a:solidFill>
                  <a:schemeClr val="tx1"/>
                </a:solidFill>
                <a:cs typeface="Arial" panose="020B0604020202020204" pitchFamily="34" charset="0"/>
              </a:rPr>
              <a:t>, 2022) </a:t>
            </a:r>
          </a:p>
        </p:txBody>
      </p:sp>
      <p:sp>
        <p:nvSpPr>
          <p:cNvPr id="141" name="Rectangle 140">
            <a:extLst>
              <a:ext uri="{FF2B5EF4-FFF2-40B4-BE49-F238E27FC236}">
                <a16:creationId xmlns:a16="http://schemas.microsoft.com/office/drawing/2014/main" id="{0DA32297-32F0-4D70-A11D-8ADE130ADD0E}"/>
              </a:ext>
            </a:extLst>
          </p:cNvPr>
          <p:cNvSpPr/>
          <p:nvPr/>
        </p:nvSpPr>
        <p:spPr>
          <a:xfrm>
            <a:off x="25165050" y="25490488"/>
            <a:ext cx="11371263" cy="2597150"/>
          </a:xfrm>
          <a:prstGeom prst="rect">
            <a:avLst/>
          </a:prstGeom>
          <a:solidFill>
            <a:srgbClr val="FB4F14">
              <a:alpha val="8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457200" indent="-457200" algn="just" eaLnBrk="1" hangingPunct="1">
              <a:spcBef>
                <a:spcPct val="50000"/>
              </a:spcBef>
              <a:buFont typeface="Wingdings" panose="05000000000000000000" pitchFamily="2" charset="2"/>
              <a:buChar char="v"/>
              <a:defRPr/>
            </a:pPr>
            <a:r>
              <a:rPr lang="en-US" sz="3600" dirty="0">
                <a:solidFill>
                  <a:schemeClr val="tx1"/>
                </a:solidFill>
                <a:cs typeface="Arial" panose="020B0604020202020204" pitchFamily="34" charset="0"/>
              </a:rPr>
              <a:t>Mindfulness improves the management of emotions by enhancing attention and alleviating burnout in stressful work environments. (Kabat Zinn, 2003; </a:t>
            </a:r>
            <a:r>
              <a:rPr lang="en-US" sz="3600" dirty="0" err="1">
                <a:solidFill>
                  <a:schemeClr val="tx1"/>
                </a:solidFill>
                <a:cs typeface="Arial" panose="020B0604020202020204" pitchFamily="34" charset="0"/>
              </a:rPr>
              <a:t>Vonderlin</a:t>
            </a:r>
            <a:r>
              <a:rPr lang="en-US" sz="3600" dirty="0">
                <a:solidFill>
                  <a:schemeClr val="tx1"/>
                </a:solidFill>
                <a:cs typeface="Arial" panose="020B0604020202020204" pitchFamily="34" charset="0"/>
              </a:rPr>
              <a:t> et al., 2020).</a:t>
            </a:r>
          </a:p>
        </p:txBody>
      </p:sp>
      <p:sp>
        <p:nvSpPr>
          <p:cNvPr id="2056" name="Text Box 92">
            <a:extLst>
              <a:ext uri="{FF2B5EF4-FFF2-40B4-BE49-F238E27FC236}">
                <a16:creationId xmlns:a16="http://schemas.microsoft.com/office/drawing/2014/main" id="{53665A91-A398-D1A1-83AA-BAD315106EA8}"/>
              </a:ext>
            </a:extLst>
          </p:cNvPr>
          <p:cNvSpPr txBox="1">
            <a:spLocks noChangeArrowheads="1"/>
          </p:cNvSpPr>
          <p:nvPr/>
        </p:nvSpPr>
        <p:spPr bwMode="auto">
          <a:xfrm>
            <a:off x="1090613" y="5867400"/>
            <a:ext cx="9424987"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5400" b="1">
                <a:latin typeface="Arial Black" panose="020B0A04020102020204" pitchFamily="34" charset="0"/>
                <a:cs typeface="Times New Roman" panose="02020603050405020304" pitchFamily="18" charset="0"/>
              </a:rPr>
              <a:t>1) Introduction</a:t>
            </a:r>
            <a:endParaRPr lang="en-US" altLang="en-US" sz="4800" b="1">
              <a:latin typeface="Arial Black" panose="020B0A04020102020204" pitchFamily="34" charset="0"/>
              <a:cs typeface="Times New Roman" panose="02020603050405020304" pitchFamily="18" charset="0"/>
            </a:endParaRPr>
          </a:p>
        </p:txBody>
      </p:sp>
      <p:sp>
        <p:nvSpPr>
          <p:cNvPr id="2057" name="Text Box 93">
            <a:extLst>
              <a:ext uri="{FF2B5EF4-FFF2-40B4-BE49-F238E27FC236}">
                <a16:creationId xmlns:a16="http://schemas.microsoft.com/office/drawing/2014/main" id="{95AAE1F2-EEDB-E774-53F3-1E46B4A39D5F}"/>
              </a:ext>
            </a:extLst>
          </p:cNvPr>
          <p:cNvSpPr txBox="1">
            <a:spLocks noChangeArrowheads="1"/>
          </p:cNvSpPr>
          <p:nvPr/>
        </p:nvSpPr>
        <p:spPr bwMode="auto">
          <a:xfrm>
            <a:off x="1090613" y="6934200"/>
            <a:ext cx="10469562" cy="769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just">
              <a:spcBef>
                <a:spcPct val="0"/>
              </a:spcBef>
              <a:buFontTx/>
              <a:buNone/>
            </a:pPr>
            <a:r>
              <a:rPr lang="en-US" altLang="en-US" sz="3200">
                <a:cs typeface="Arial" panose="020B0604020202020204" pitchFamily="34" charset="0"/>
              </a:rPr>
              <a:t>The capacity to comprehend and control emotions in others and ourselves is known as emotional intelligence (Mayer, Salovey and Caruso, 2004). Goleman emphasises that the basis of emotional intelligence is self-awareness because when we identify our own feelings, we can better react towards other people.</a:t>
            </a:r>
          </a:p>
          <a:p>
            <a:pPr algn="just">
              <a:spcBef>
                <a:spcPct val="0"/>
              </a:spcBef>
              <a:buFontTx/>
              <a:buNone/>
            </a:pPr>
            <a:endParaRPr lang="en-US" altLang="en-US" sz="3200">
              <a:cs typeface="Arial" panose="020B0604020202020204" pitchFamily="34" charset="0"/>
            </a:endParaRPr>
          </a:p>
          <a:p>
            <a:pPr algn="just">
              <a:spcBef>
                <a:spcPct val="0"/>
              </a:spcBef>
              <a:buFontTx/>
              <a:buNone/>
            </a:pPr>
            <a:r>
              <a:rPr lang="en-US" altLang="en-US" sz="3200">
                <a:cs typeface="Arial" panose="020B0604020202020204" pitchFamily="34" charset="0"/>
              </a:rPr>
              <a:t>Stress, Anxiety and motivation are some of the emotions that have a great impact on students’ performance and learning. Through concentration, strength, and education effectiveness, emotional control and mindfulness can be developed (Goleman, 1995).</a:t>
            </a:r>
          </a:p>
          <a:p>
            <a:pPr algn="just">
              <a:spcBef>
                <a:spcPct val="0"/>
              </a:spcBef>
              <a:buFontTx/>
              <a:buNone/>
            </a:pPr>
            <a:endParaRPr lang="en-US" altLang="en-US" sz="3200">
              <a:cs typeface="Arial" panose="020B0604020202020204" pitchFamily="34" charset="0"/>
            </a:endParaRPr>
          </a:p>
          <a:p>
            <a:pPr algn="just">
              <a:spcBef>
                <a:spcPct val="0"/>
              </a:spcBef>
              <a:buFontTx/>
              <a:buNone/>
            </a:pPr>
            <a:r>
              <a:rPr lang="en-US" altLang="en-US" sz="3200">
                <a:cs typeface="Arial" panose="020B0604020202020204" pitchFamily="34" charset="0"/>
              </a:rPr>
              <a:t>This poster investigates the possibility of developing emotional intelligence and the role of emotion management in student life</a:t>
            </a:r>
            <a:r>
              <a:rPr lang="en-US" altLang="en-US" sz="2800">
                <a:cs typeface="Arial" panose="020B0604020202020204" pitchFamily="34" charset="0"/>
              </a:rPr>
              <a:t>.</a:t>
            </a:r>
          </a:p>
        </p:txBody>
      </p:sp>
      <p:sp>
        <p:nvSpPr>
          <p:cNvPr id="2058" name="Text Box 95">
            <a:extLst>
              <a:ext uri="{FF2B5EF4-FFF2-40B4-BE49-F238E27FC236}">
                <a16:creationId xmlns:a16="http://schemas.microsoft.com/office/drawing/2014/main" id="{7BC56070-BD1F-2248-587E-822A660B413F}"/>
              </a:ext>
            </a:extLst>
          </p:cNvPr>
          <p:cNvSpPr txBox="1">
            <a:spLocks noChangeArrowheads="1"/>
          </p:cNvSpPr>
          <p:nvPr/>
        </p:nvSpPr>
        <p:spPr bwMode="auto">
          <a:xfrm>
            <a:off x="1008063" y="25038050"/>
            <a:ext cx="10469562" cy="691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just">
              <a:spcBef>
                <a:spcPct val="0"/>
              </a:spcBef>
              <a:buFontTx/>
              <a:buNone/>
            </a:pPr>
            <a:r>
              <a:rPr lang="en-US" altLang="en-US" sz="4000">
                <a:cs typeface="Arial" panose="020B0604020202020204" pitchFamily="34" charset="0"/>
              </a:rPr>
              <a:t>I used peer-reviewed academic sources to research emotional intelligence and mindfulness. I went to Google Scholar and the university library, typed some keywords like emotional intelligence, self-awareness, self-regulation, mindfulness, students, and academic stress, and selected the most cited sources and summarized the main points to be used in student life (Booth, Sutton, and Papaioannou, 2016).</a:t>
            </a:r>
          </a:p>
        </p:txBody>
      </p:sp>
      <p:sp>
        <p:nvSpPr>
          <p:cNvPr id="2059" name="Text Box 82">
            <a:extLst>
              <a:ext uri="{FF2B5EF4-FFF2-40B4-BE49-F238E27FC236}">
                <a16:creationId xmlns:a16="http://schemas.microsoft.com/office/drawing/2014/main" id="{33FFE22E-91DD-E0E3-8D3D-742D085B6F63}"/>
              </a:ext>
            </a:extLst>
          </p:cNvPr>
          <p:cNvSpPr txBox="1">
            <a:spLocks noChangeArrowheads="1"/>
          </p:cNvSpPr>
          <p:nvPr/>
        </p:nvSpPr>
        <p:spPr bwMode="auto">
          <a:xfrm>
            <a:off x="13360400" y="18622963"/>
            <a:ext cx="10783888" cy="806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eaLnBrk="1" hangingPunct="1">
              <a:spcBef>
                <a:spcPct val="50000"/>
              </a:spcBef>
              <a:buFontTx/>
              <a:buNone/>
            </a:pPr>
            <a:r>
              <a:rPr lang="en-US" altLang="en-US" sz="4400" b="1" u="sng">
                <a:latin typeface="Calibri" panose="020F0502020204030204" pitchFamily="34" charset="0"/>
                <a:cs typeface="Times New Roman" panose="02020603050405020304" pitchFamily="18" charset="0"/>
              </a:rPr>
              <a:t>5) Mindful and Emotional Regulation</a:t>
            </a:r>
          </a:p>
        </p:txBody>
      </p:sp>
      <p:sp>
        <p:nvSpPr>
          <p:cNvPr id="2060" name="Text Box 86">
            <a:extLst>
              <a:ext uri="{FF2B5EF4-FFF2-40B4-BE49-F238E27FC236}">
                <a16:creationId xmlns:a16="http://schemas.microsoft.com/office/drawing/2014/main" id="{A99C32FD-852D-CE59-68B7-53E54B34255B}"/>
              </a:ext>
            </a:extLst>
          </p:cNvPr>
          <p:cNvSpPr txBox="1">
            <a:spLocks noChangeArrowheads="1"/>
          </p:cNvSpPr>
          <p:nvPr/>
        </p:nvSpPr>
        <p:spPr bwMode="auto">
          <a:xfrm>
            <a:off x="37482463" y="19469100"/>
            <a:ext cx="9428162"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4400" b="1" u="sng">
                <a:latin typeface="Calibri" panose="020F0502020204030204" pitchFamily="34" charset="0"/>
                <a:cs typeface="Times New Roman" panose="02020603050405020304" pitchFamily="18" charset="0"/>
              </a:rPr>
              <a:t>9) REFERENCES</a:t>
            </a:r>
          </a:p>
        </p:txBody>
      </p:sp>
      <p:sp>
        <p:nvSpPr>
          <p:cNvPr id="2061" name="Text Box 87">
            <a:extLst>
              <a:ext uri="{FF2B5EF4-FFF2-40B4-BE49-F238E27FC236}">
                <a16:creationId xmlns:a16="http://schemas.microsoft.com/office/drawing/2014/main" id="{A165ED9C-8F23-65F9-40E7-461AC8CE21AE}"/>
              </a:ext>
            </a:extLst>
          </p:cNvPr>
          <p:cNvSpPr txBox="1">
            <a:spLocks noChangeArrowheads="1"/>
          </p:cNvSpPr>
          <p:nvPr/>
        </p:nvSpPr>
        <p:spPr bwMode="auto">
          <a:xfrm>
            <a:off x="37482463" y="21035963"/>
            <a:ext cx="10523537" cy="745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just">
              <a:spcBef>
                <a:spcPct val="0"/>
              </a:spcBef>
              <a:buFontTx/>
              <a:buNone/>
            </a:pPr>
            <a:r>
              <a:rPr lang="en-US" altLang="en-US" sz="3200" dirty="0"/>
              <a:t>Brackett, M. A., Rivers, S. E., and Salovey, P. (2011). Emotional intelligence: Implications for personal, social, academic, and workplace success. </a:t>
            </a:r>
            <a:r>
              <a:rPr lang="en-US" altLang="en-US" sz="3200" i="1" dirty="0"/>
              <a:t>Social and Personality Psychology Compass</a:t>
            </a:r>
            <a:r>
              <a:rPr lang="en-US" altLang="en-US" sz="3200" dirty="0"/>
              <a:t>, 5(1), 88–103.</a:t>
            </a:r>
          </a:p>
          <a:p>
            <a:pPr algn="just">
              <a:spcBef>
                <a:spcPct val="0"/>
              </a:spcBef>
              <a:buFontTx/>
              <a:buNone/>
            </a:pPr>
            <a:r>
              <a:rPr lang="en-US" altLang="en-US" sz="3200" dirty="0"/>
              <a:t>Doğru, Ç. (2022). The relationship between emotional intelligence and job performance. </a:t>
            </a:r>
            <a:r>
              <a:rPr lang="en-US" altLang="en-US" sz="3200" i="1" dirty="0"/>
              <a:t>Frontiers in Psychology</a:t>
            </a:r>
            <a:r>
              <a:rPr lang="en-US" altLang="en-US" sz="3200" dirty="0"/>
              <a:t>, 13, 611348.</a:t>
            </a:r>
          </a:p>
          <a:p>
            <a:pPr algn="just">
              <a:spcBef>
                <a:spcPct val="0"/>
              </a:spcBef>
              <a:buFontTx/>
              <a:buNone/>
            </a:pPr>
            <a:r>
              <a:rPr lang="en-US" altLang="en-US" sz="3200" dirty="0"/>
              <a:t>Goleman, D. (1995). </a:t>
            </a:r>
            <a:r>
              <a:rPr lang="en-US" altLang="en-US" sz="3200" i="1" dirty="0"/>
              <a:t>Emotional Intelligence: Why It Can Matter More Than IQ</a:t>
            </a:r>
            <a:r>
              <a:rPr lang="en-US" altLang="en-US" sz="3200" dirty="0"/>
              <a:t>. New York: Bantam Books.</a:t>
            </a:r>
          </a:p>
          <a:p>
            <a:pPr algn="just">
              <a:spcBef>
                <a:spcPct val="0"/>
              </a:spcBef>
              <a:buFontTx/>
              <a:buNone/>
            </a:pPr>
            <a:r>
              <a:rPr lang="en-US" altLang="en-US" sz="3200" dirty="0"/>
              <a:t>Kabat Zinn, J. (2003). Mindfulness-based interventions in context: Past, present, and future. </a:t>
            </a:r>
            <a:r>
              <a:rPr lang="en-US" altLang="en-US" sz="3200" i="1" dirty="0"/>
              <a:t>Clinical Psychology: Science and Practice</a:t>
            </a:r>
            <a:r>
              <a:rPr lang="en-US" altLang="en-US" sz="3200" dirty="0"/>
              <a:t>, 10(2), 144–156.</a:t>
            </a:r>
          </a:p>
          <a:p>
            <a:pPr algn="just">
              <a:spcBef>
                <a:spcPct val="0"/>
              </a:spcBef>
              <a:buFontTx/>
              <a:buNone/>
            </a:pPr>
            <a:r>
              <a:rPr lang="en-US" altLang="en-US" sz="3200" dirty="0"/>
              <a:t>Mattingly, V., and </a:t>
            </a:r>
            <a:r>
              <a:rPr lang="en-US" altLang="en-US" sz="3200" dirty="0" err="1"/>
              <a:t>Kraiger</a:t>
            </a:r>
            <a:r>
              <a:rPr lang="en-US" altLang="en-US" sz="3200" dirty="0"/>
              <a:t>, K. (2019). Can emotional intelligence be trained? </a:t>
            </a:r>
            <a:r>
              <a:rPr lang="en-US" altLang="en-US" sz="3200" i="1" dirty="0"/>
              <a:t>Human Resource Management Review</a:t>
            </a:r>
            <a:r>
              <a:rPr lang="en-US" altLang="en-US" sz="3200" dirty="0"/>
              <a:t>, 29(2), 140–155.</a:t>
            </a:r>
          </a:p>
          <a:p>
            <a:pPr algn="just">
              <a:spcBef>
                <a:spcPct val="0"/>
              </a:spcBef>
              <a:buFontTx/>
              <a:buNone/>
            </a:pPr>
            <a:r>
              <a:rPr lang="en-US" altLang="en-US" sz="3200" dirty="0"/>
              <a:t>Mayer, J. D., Salovey, P., and Caruso, D. R. (2004). Emotional intelligence: Theory, findings, and implications. </a:t>
            </a:r>
            <a:r>
              <a:rPr lang="en-US" altLang="en-US" sz="3200" i="1" dirty="0"/>
              <a:t>Psychological Inquiry</a:t>
            </a:r>
            <a:r>
              <a:rPr lang="en-US" altLang="en-US" sz="3200" dirty="0"/>
              <a:t>, 15(3), 197–215.</a:t>
            </a:r>
          </a:p>
          <a:p>
            <a:pPr algn="just">
              <a:spcBef>
                <a:spcPct val="0"/>
              </a:spcBef>
              <a:buFontTx/>
              <a:buNone/>
            </a:pPr>
            <a:r>
              <a:rPr lang="en-US" altLang="en-US" sz="3200" dirty="0" err="1"/>
              <a:t>Vonderlin</a:t>
            </a:r>
            <a:r>
              <a:rPr lang="en-US" altLang="en-US" sz="3200" dirty="0"/>
              <a:t>, R., Biermann, M., Bohus, M., and </a:t>
            </a:r>
            <a:r>
              <a:rPr lang="en-US" altLang="en-US" sz="3200" dirty="0" err="1"/>
              <a:t>Lyssenko</a:t>
            </a:r>
            <a:r>
              <a:rPr lang="en-US" altLang="en-US" sz="3200" dirty="0"/>
              <a:t>, L. (2020). Mindfulness-based programs in the workplace. </a:t>
            </a:r>
            <a:r>
              <a:rPr lang="en-US" altLang="en-US" sz="3200" i="1" dirty="0"/>
              <a:t>Mindfulness</a:t>
            </a:r>
            <a:r>
              <a:rPr lang="en-US" altLang="en-US" sz="3200" dirty="0"/>
              <a:t>, 11, 1579–1598</a:t>
            </a:r>
          </a:p>
        </p:txBody>
      </p:sp>
      <p:sp>
        <p:nvSpPr>
          <p:cNvPr id="2062" name="Text Box 92">
            <a:extLst>
              <a:ext uri="{FF2B5EF4-FFF2-40B4-BE49-F238E27FC236}">
                <a16:creationId xmlns:a16="http://schemas.microsoft.com/office/drawing/2014/main" id="{C59419DE-BEB3-1C36-0055-7DC911DA02DE}"/>
              </a:ext>
            </a:extLst>
          </p:cNvPr>
          <p:cNvSpPr txBox="1">
            <a:spLocks noChangeArrowheads="1"/>
          </p:cNvSpPr>
          <p:nvPr/>
        </p:nvSpPr>
        <p:spPr bwMode="auto">
          <a:xfrm>
            <a:off x="6819900" y="439738"/>
            <a:ext cx="357378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a:spcBef>
                <a:spcPct val="0"/>
              </a:spcBef>
              <a:buFontTx/>
              <a:buNone/>
            </a:pPr>
            <a:endParaRPr lang="en-US" altLang="en-US" sz="6600" b="1" dirty="0">
              <a:latin typeface="Arial Black" panose="020B0A04020102020204" pitchFamily="34" charset="0"/>
            </a:endParaRPr>
          </a:p>
          <a:p>
            <a:pPr algn="ctr">
              <a:spcBef>
                <a:spcPct val="0"/>
              </a:spcBef>
              <a:buFontTx/>
              <a:buNone/>
            </a:pPr>
            <a:r>
              <a:rPr lang="en-US" altLang="en-US" sz="6600" b="1" dirty="0">
                <a:latin typeface="Arial Black" panose="020B0A04020102020204" pitchFamily="34" charset="0"/>
              </a:rPr>
              <a:t>Tuning Into My Emotions: Developing Emotional Intelligence as a Student</a:t>
            </a:r>
          </a:p>
          <a:p>
            <a:pPr algn="ctr">
              <a:spcBef>
                <a:spcPct val="0"/>
              </a:spcBef>
              <a:buNone/>
            </a:pPr>
            <a:r>
              <a:rPr lang="en-GB" sz="6600" b="1" dirty="0"/>
              <a:t>Developing Emotional Intelligence Skills LCLM5006</a:t>
            </a:r>
          </a:p>
          <a:p>
            <a:pPr algn="ctr">
              <a:spcBef>
                <a:spcPct val="0"/>
              </a:spcBef>
              <a:buFontTx/>
              <a:buNone/>
            </a:pPr>
            <a:endParaRPr lang="en-US" altLang="en-US" sz="6600" b="1" dirty="0">
              <a:latin typeface="Arial Black" panose="020B0A04020102020204" pitchFamily="34" charset="0"/>
            </a:endParaRPr>
          </a:p>
        </p:txBody>
      </p:sp>
      <p:sp>
        <p:nvSpPr>
          <p:cNvPr id="2063" name="Text Box 92">
            <a:extLst>
              <a:ext uri="{FF2B5EF4-FFF2-40B4-BE49-F238E27FC236}">
                <a16:creationId xmlns:a16="http://schemas.microsoft.com/office/drawing/2014/main" id="{4C27F023-9683-3647-437E-505AA66A4CC0}"/>
              </a:ext>
            </a:extLst>
          </p:cNvPr>
          <p:cNvSpPr txBox="1">
            <a:spLocks noChangeArrowheads="1"/>
          </p:cNvSpPr>
          <p:nvPr/>
        </p:nvSpPr>
        <p:spPr bwMode="auto">
          <a:xfrm>
            <a:off x="6819900" y="2882900"/>
            <a:ext cx="357378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6000" b="1" dirty="0">
                <a:latin typeface="Calibri" panose="020F0502020204030204" pitchFamily="34" charset="0"/>
                <a:cs typeface="Times New Roman" panose="02020603050405020304" pitchFamily="18" charset="0"/>
              </a:rPr>
              <a:t>Tauseef Ahmed 2331193</a:t>
            </a:r>
          </a:p>
        </p:txBody>
      </p:sp>
      <p:sp>
        <p:nvSpPr>
          <p:cNvPr id="2064" name="Text Box 92">
            <a:extLst>
              <a:ext uri="{FF2B5EF4-FFF2-40B4-BE49-F238E27FC236}">
                <a16:creationId xmlns:a16="http://schemas.microsoft.com/office/drawing/2014/main" id="{10F3DE36-CF59-40A6-F539-408B079AE558}"/>
              </a:ext>
            </a:extLst>
          </p:cNvPr>
          <p:cNvSpPr txBox="1">
            <a:spLocks noChangeArrowheads="1"/>
          </p:cNvSpPr>
          <p:nvPr/>
        </p:nvSpPr>
        <p:spPr bwMode="auto">
          <a:xfrm>
            <a:off x="4191000" y="3706813"/>
            <a:ext cx="357378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6000" b="1" dirty="0">
                <a:latin typeface="Calibri" panose="020F0502020204030204" pitchFamily="34" charset="0"/>
                <a:cs typeface="Times New Roman" panose="02020603050405020304" pitchFamily="18" charset="0"/>
              </a:rPr>
              <a:t>University of Wales Trinity Saint David</a:t>
            </a:r>
          </a:p>
        </p:txBody>
      </p:sp>
      <p:grpSp>
        <p:nvGrpSpPr>
          <p:cNvPr id="2065" name="Group 164">
            <a:extLst>
              <a:ext uri="{FF2B5EF4-FFF2-40B4-BE49-F238E27FC236}">
                <a16:creationId xmlns:a16="http://schemas.microsoft.com/office/drawing/2014/main" id="{65638EB0-45AC-B8D1-6E2B-DAC9B8E3C991}"/>
              </a:ext>
            </a:extLst>
          </p:cNvPr>
          <p:cNvGrpSpPr>
            <a:grpSpLocks/>
          </p:cNvGrpSpPr>
          <p:nvPr/>
        </p:nvGrpSpPr>
        <p:grpSpPr bwMode="auto">
          <a:xfrm>
            <a:off x="889000" y="23537863"/>
            <a:ext cx="11164888" cy="1201737"/>
            <a:chOff x="734761" y="18510250"/>
            <a:chExt cx="11165081" cy="1202057"/>
          </a:xfrm>
        </p:grpSpPr>
        <p:sp>
          <p:nvSpPr>
            <p:cNvPr id="2093" name="Text Box 94">
              <a:extLst>
                <a:ext uri="{FF2B5EF4-FFF2-40B4-BE49-F238E27FC236}">
                  <a16:creationId xmlns:a16="http://schemas.microsoft.com/office/drawing/2014/main" id="{D938E8D6-CBA9-9908-C566-1B1FC0B8CC3B}"/>
                </a:ext>
              </a:extLst>
            </p:cNvPr>
            <p:cNvSpPr txBox="1">
              <a:spLocks noChangeArrowheads="1"/>
            </p:cNvSpPr>
            <p:nvPr/>
          </p:nvSpPr>
          <p:spPr bwMode="auto">
            <a:xfrm>
              <a:off x="2270483" y="18721707"/>
              <a:ext cx="75199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5400" b="1">
                  <a:latin typeface="Arial Black" panose="020B0A04020102020204" pitchFamily="34" charset="0"/>
                  <a:cs typeface="Times New Roman" panose="02020603050405020304" pitchFamily="18" charset="0"/>
                </a:rPr>
                <a:t>2) METHOD</a:t>
              </a:r>
            </a:p>
          </p:txBody>
        </p:sp>
        <p:sp>
          <p:nvSpPr>
            <p:cNvPr id="167" name="Rectangle 166">
              <a:extLst>
                <a:ext uri="{FF2B5EF4-FFF2-40B4-BE49-F238E27FC236}">
                  <a16:creationId xmlns:a16="http://schemas.microsoft.com/office/drawing/2014/main" id="{D5185874-AA8F-48A6-9742-5553C2CFB3DC}"/>
                </a:ext>
              </a:extLst>
            </p:cNvPr>
            <p:cNvSpPr/>
            <p:nvPr/>
          </p:nvSpPr>
          <p:spPr>
            <a:xfrm flipV="1">
              <a:off x="734761" y="18510250"/>
              <a:ext cx="11165081" cy="247716"/>
            </a:xfrm>
            <a:prstGeom prst="rect">
              <a:avLst/>
            </a:prstGeom>
            <a:gradFill flip="none" rotWithShape="1">
              <a:gsLst>
                <a:gs pos="0">
                  <a:srgbClr val="FB4F14"/>
                </a:gs>
                <a:gs pos="100000">
                  <a:srgbClr val="E8914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66" name="Group 167">
            <a:extLst>
              <a:ext uri="{FF2B5EF4-FFF2-40B4-BE49-F238E27FC236}">
                <a16:creationId xmlns:a16="http://schemas.microsoft.com/office/drawing/2014/main" id="{6901846D-C198-3B99-063E-4096A4CB524F}"/>
              </a:ext>
            </a:extLst>
          </p:cNvPr>
          <p:cNvGrpSpPr>
            <a:grpSpLocks/>
          </p:cNvGrpSpPr>
          <p:nvPr/>
        </p:nvGrpSpPr>
        <p:grpSpPr bwMode="auto">
          <a:xfrm>
            <a:off x="12946063" y="5638800"/>
            <a:ext cx="10712450" cy="1295400"/>
            <a:chOff x="655999" y="15801975"/>
            <a:chExt cx="9683389" cy="990600"/>
          </a:xfrm>
        </p:grpSpPr>
        <p:sp>
          <p:nvSpPr>
            <p:cNvPr id="2091" name="Text Box 94">
              <a:extLst>
                <a:ext uri="{FF2B5EF4-FFF2-40B4-BE49-F238E27FC236}">
                  <a16:creationId xmlns:a16="http://schemas.microsoft.com/office/drawing/2014/main" id="{D96ACC4C-03B5-B2D9-2D16-EF1C8C73E70F}"/>
                </a:ext>
              </a:extLst>
            </p:cNvPr>
            <p:cNvSpPr txBox="1">
              <a:spLocks noChangeArrowheads="1"/>
            </p:cNvSpPr>
            <p:nvPr/>
          </p:nvSpPr>
          <p:spPr bwMode="auto">
            <a:xfrm>
              <a:off x="2819400" y="15801975"/>
              <a:ext cx="75199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4400" b="1"/>
                <a:t>3) Emotional Intelligence Concepts and Models</a:t>
              </a:r>
              <a:endParaRPr lang="en-US" altLang="en-US" sz="4400" b="1">
                <a:latin typeface="Calibri" panose="020F0502020204030204" pitchFamily="34" charset="0"/>
                <a:cs typeface="Times New Roman" panose="02020603050405020304" pitchFamily="18" charset="0"/>
              </a:endParaRPr>
            </a:p>
          </p:txBody>
        </p:sp>
        <p:sp>
          <p:nvSpPr>
            <p:cNvPr id="170" name="Rectangle 169">
              <a:extLst>
                <a:ext uri="{FF2B5EF4-FFF2-40B4-BE49-F238E27FC236}">
                  <a16:creationId xmlns:a16="http://schemas.microsoft.com/office/drawing/2014/main" id="{38593C98-648D-410E-9CFF-2517EAE6812D}"/>
                </a:ext>
              </a:extLst>
            </p:cNvPr>
            <p:cNvSpPr/>
            <p:nvPr/>
          </p:nvSpPr>
          <p:spPr>
            <a:xfrm>
              <a:off x="655999" y="16194088"/>
              <a:ext cx="2163982" cy="206375"/>
            </a:xfrm>
            <a:prstGeom prst="rect">
              <a:avLst/>
            </a:prstGeom>
            <a:gradFill flip="none" rotWithShape="1">
              <a:gsLst>
                <a:gs pos="0">
                  <a:srgbClr val="FB4F14"/>
                </a:gs>
                <a:gs pos="100000">
                  <a:srgbClr val="E8914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67" name="Group 170">
            <a:extLst>
              <a:ext uri="{FF2B5EF4-FFF2-40B4-BE49-F238E27FC236}">
                <a16:creationId xmlns:a16="http://schemas.microsoft.com/office/drawing/2014/main" id="{C60DBD95-730F-54A6-0FC2-09A82CD80910}"/>
              </a:ext>
            </a:extLst>
          </p:cNvPr>
          <p:cNvGrpSpPr>
            <a:grpSpLocks/>
          </p:cNvGrpSpPr>
          <p:nvPr/>
        </p:nvGrpSpPr>
        <p:grpSpPr bwMode="auto">
          <a:xfrm>
            <a:off x="25063450" y="6030913"/>
            <a:ext cx="10755313" cy="1163637"/>
            <a:chOff x="655999" y="16194088"/>
            <a:chExt cx="10754911" cy="1163099"/>
          </a:xfrm>
        </p:grpSpPr>
        <p:sp>
          <p:nvSpPr>
            <p:cNvPr id="2089" name="Text Box 94">
              <a:extLst>
                <a:ext uri="{FF2B5EF4-FFF2-40B4-BE49-F238E27FC236}">
                  <a16:creationId xmlns:a16="http://schemas.microsoft.com/office/drawing/2014/main" id="{C018408D-C7F7-8177-81E5-CAD6AC99712E}"/>
                </a:ext>
              </a:extLst>
            </p:cNvPr>
            <p:cNvSpPr txBox="1">
              <a:spLocks noChangeArrowheads="1"/>
            </p:cNvSpPr>
            <p:nvPr/>
          </p:nvSpPr>
          <p:spPr bwMode="auto">
            <a:xfrm>
              <a:off x="2303120" y="16261668"/>
              <a:ext cx="9107790" cy="1095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a:spcBef>
                  <a:spcPct val="0"/>
                </a:spcBef>
                <a:buFontTx/>
                <a:buNone/>
              </a:pPr>
              <a:r>
                <a:rPr lang="en-US" altLang="en-US" sz="3600" b="1" dirty="0">
                  <a:cs typeface="Arial" panose="020B0604020202020204" pitchFamily="34" charset="0"/>
                </a:rPr>
                <a:t>6)Emotional Intelligence and Mindfulness</a:t>
              </a:r>
            </a:p>
          </p:txBody>
        </p:sp>
        <p:sp>
          <p:nvSpPr>
            <p:cNvPr id="173" name="Rectangle 172">
              <a:extLst>
                <a:ext uri="{FF2B5EF4-FFF2-40B4-BE49-F238E27FC236}">
                  <a16:creationId xmlns:a16="http://schemas.microsoft.com/office/drawing/2014/main" id="{5F55ECCD-6061-45CD-87EA-204B2F034D42}"/>
                </a:ext>
              </a:extLst>
            </p:cNvPr>
            <p:cNvSpPr/>
            <p:nvPr/>
          </p:nvSpPr>
          <p:spPr>
            <a:xfrm>
              <a:off x="655999" y="16194088"/>
              <a:ext cx="2163682" cy="206280"/>
            </a:xfrm>
            <a:prstGeom prst="rect">
              <a:avLst/>
            </a:prstGeom>
            <a:gradFill flip="none" rotWithShape="1">
              <a:gsLst>
                <a:gs pos="0">
                  <a:srgbClr val="FB4F14"/>
                </a:gs>
                <a:gs pos="100000">
                  <a:srgbClr val="E8914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68" name="Group 173">
            <a:extLst>
              <a:ext uri="{FF2B5EF4-FFF2-40B4-BE49-F238E27FC236}">
                <a16:creationId xmlns:a16="http://schemas.microsoft.com/office/drawing/2014/main" id="{25F17F94-4BA3-FE80-773A-1D266A6667A3}"/>
              </a:ext>
            </a:extLst>
          </p:cNvPr>
          <p:cNvGrpSpPr>
            <a:grpSpLocks/>
          </p:cNvGrpSpPr>
          <p:nvPr/>
        </p:nvGrpSpPr>
        <p:grpSpPr bwMode="auto">
          <a:xfrm>
            <a:off x="37185600" y="5638800"/>
            <a:ext cx="9683750" cy="990600"/>
            <a:chOff x="655999" y="15801975"/>
            <a:chExt cx="9683389" cy="990600"/>
          </a:xfrm>
        </p:grpSpPr>
        <p:sp>
          <p:nvSpPr>
            <p:cNvPr id="2087" name="Text Box 94">
              <a:extLst>
                <a:ext uri="{FF2B5EF4-FFF2-40B4-BE49-F238E27FC236}">
                  <a16:creationId xmlns:a16="http://schemas.microsoft.com/office/drawing/2014/main" id="{9DCBB4F9-F7CC-1AF8-3090-28BCD1569430}"/>
                </a:ext>
              </a:extLst>
            </p:cNvPr>
            <p:cNvSpPr txBox="1">
              <a:spLocks noChangeArrowheads="1"/>
            </p:cNvSpPr>
            <p:nvPr/>
          </p:nvSpPr>
          <p:spPr bwMode="auto">
            <a:xfrm>
              <a:off x="2819400" y="15801975"/>
              <a:ext cx="75199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4400" b="1"/>
                <a:t>8) Study Success Actions and Emotional Challenges</a:t>
              </a:r>
            </a:p>
          </p:txBody>
        </p:sp>
        <p:sp>
          <p:nvSpPr>
            <p:cNvPr id="176" name="Rectangle 175">
              <a:extLst>
                <a:ext uri="{FF2B5EF4-FFF2-40B4-BE49-F238E27FC236}">
                  <a16:creationId xmlns:a16="http://schemas.microsoft.com/office/drawing/2014/main" id="{33DBEC41-5B36-44F3-B94F-B229C7962298}"/>
                </a:ext>
              </a:extLst>
            </p:cNvPr>
            <p:cNvSpPr/>
            <p:nvPr/>
          </p:nvSpPr>
          <p:spPr>
            <a:xfrm>
              <a:off x="655999" y="16194088"/>
              <a:ext cx="2163682" cy="206375"/>
            </a:xfrm>
            <a:prstGeom prst="rect">
              <a:avLst/>
            </a:prstGeom>
            <a:gradFill flip="none" rotWithShape="1">
              <a:gsLst>
                <a:gs pos="0">
                  <a:srgbClr val="FB4F14"/>
                </a:gs>
                <a:gs pos="100000">
                  <a:srgbClr val="E8914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grpSp>
        <p:nvGrpSpPr>
          <p:cNvPr id="2069" name="Group 176">
            <a:extLst>
              <a:ext uri="{FF2B5EF4-FFF2-40B4-BE49-F238E27FC236}">
                <a16:creationId xmlns:a16="http://schemas.microsoft.com/office/drawing/2014/main" id="{33D9A2AA-FDCC-861B-B88C-5B6738E4B80E}"/>
              </a:ext>
            </a:extLst>
          </p:cNvPr>
          <p:cNvGrpSpPr>
            <a:grpSpLocks/>
          </p:cNvGrpSpPr>
          <p:nvPr/>
        </p:nvGrpSpPr>
        <p:grpSpPr bwMode="auto">
          <a:xfrm>
            <a:off x="25298400" y="17933988"/>
            <a:ext cx="9683750" cy="990600"/>
            <a:chOff x="655999" y="15801975"/>
            <a:chExt cx="9683389" cy="990600"/>
          </a:xfrm>
        </p:grpSpPr>
        <p:sp>
          <p:nvSpPr>
            <p:cNvPr id="2085" name="Text Box 94">
              <a:extLst>
                <a:ext uri="{FF2B5EF4-FFF2-40B4-BE49-F238E27FC236}">
                  <a16:creationId xmlns:a16="http://schemas.microsoft.com/office/drawing/2014/main" id="{391AE946-513A-CE81-EDE2-88739A36F658}"/>
                </a:ext>
              </a:extLst>
            </p:cNvPr>
            <p:cNvSpPr txBox="1">
              <a:spLocks noChangeArrowheads="1"/>
            </p:cNvSpPr>
            <p:nvPr/>
          </p:nvSpPr>
          <p:spPr bwMode="auto">
            <a:xfrm>
              <a:off x="2819400" y="15801975"/>
              <a:ext cx="7519988"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702175">
                <a:spcBef>
                  <a:spcPct val="20000"/>
                </a:spcBef>
                <a:buChar char="•"/>
                <a:defRPr sz="16500">
                  <a:solidFill>
                    <a:schemeClr val="tx1"/>
                  </a:solidFill>
                  <a:latin typeface="Arial" panose="020B0604020202020204" pitchFamily="34" charset="0"/>
                </a:defRPr>
              </a:lvl1pPr>
              <a:lvl2pPr marL="742950" indent="-285750" defTabSz="4702175">
                <a:spcBef>
                  <a:spcPct val="20000"/>
                </a:spcBef>
                <a:buChar char="–"/>
                <a:defRPr sz="14400">
                  <a:solidFill>
                    <a:schemeClr val="tx1"/>
                  </a:solidFill>
                  <a:latin typeface="Arial" panose="020B0604020202020204" pitchFamily="34" charset="0"/>
                </a:defRPr>
              </a:lvl2pPr>
              <a:lvl3pPr marL="1143000" indent="-228600" defTabSz="4702175">
                <a:spcBef>
                  <a:spcPct val="20000"/>
                </a:spcBef>
                <a:buChar char="•"/>
                <a:defRPr sz="12300">
                  <a:solidFill>
                    <a:schemeClr val="tx1"/>
                  </a:solidFill>
                  <a:latin typeface="Arial" panose="020B0604020202020204" pitchFamily="34" charset="0"/>
                </a:defRPr>
              </a:lvl3pPr>
              <a:lvl4pPr marL="1600200" indent="-228600" defTabSz="4702175">
                <a:spcBef>
                  <a:spcPct val="20000"/>
                </a:spcBef>
                <a:buChar char="–"/>
                <a:defRPr sz="10300">
                  <a:solidFill>
                    <a:schemeClr val="tx1"/>
                  </a:solidFill>
                  <a:latin typeface="Arial" panose="020B0604020202020204" pitchFamily="34" charset="0"/>
                </a:defRPr>
              </a:lvl4pPr>
              <a:lvl5pPr marL="2057400" indent="-228600" defTabSz="4702175">
                <a:spcBef>
                  <a:spcPct val="20000"/>
                </a:spcBef>
                <a:buChar char="»"/>
                <a:defRPr sz="10300">
                  <a:solidFill>
                    <a:schemeClr val="tx1"/>
                  </a:solidFill>
                  <a:latin typeface="Arial" panose="020B0604020202020204" pitchFamily="34" charset="0"/>
                </a:defRPr>
              </a:lvl5pPr>
              <a:lvl6pPr marL="25146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6pPr>
              <a:lvl7pPr marL="29718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7pPr>
              <a:lvl8pPr marL="34290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8pPr>
              <a:lvl9pPr marL="3886200" indent="-228600" defTabSz="4702175" eaLnBrk="0" fontAlgn="base" hangingPunct="0">
                <a:spcBef>
                  <a:spcPct val="20000"/>
                </a:spcBef>
                <a:spcAft>
                  <a:spcPct val="0"/>
                </a:spcAft>
                <a:buChar char="»"/>
                <a:defRPr sz="10300">
                  <a:solidFill>
                    <a:schemeClr val="tx1"/>
                  </a:solidFill>
                  <a:latin typeface="Arial" panose="020B0604020202020204" pitchFamily="34" charset="0"/>
                </a:defRPr>
              </a:lvl9pPr>
            </a:lstStyle>
            <a:p>
              <a:pPr algn="ctr" eaLnBrk="1" hangingPunct="1">
                <a:spcBef>
                  <a:spcPct val="50000"/>
                </a:spcBef>
                <a:buFontTx/>
                <a:buNone/>
              </a:pPr>
              <a:r>
                <a:rPr lang="en-US" altLang="en-US" sz="4400" b="1"/>
                <a:t>7)Team </a:t>
              </a:r>
              <a:r>
                <a:rPr lang="en-US" altLang="en-US" sz="4400" b="1" dirty="0"/>
                <a:t>work emotional intelligence</a:t>
              </a:r>
            </a:p>
          </p:txBody>
        </p:sp>
        <p:sp>
          <p:nvSpPr>
            <p:cNvPr id="179" name="Rectangle 178">
              <a:extLst>
                <a:ext uri="{FF2B5EF4-FFF2-40B4-BE49-F238E27FC236}">
                  <a16:creationId xmlns:a16="http://schemas.microsoft.com/office/drawing/2014/main" id="{C0722F37-21CE-4C25-9BFC-EEE56B3B3442}"/>
                </a:ext>
              </a:extLst>
            </p:cNvPr>
            <p:cNvSpPr/>
            <p:nvPr/>
          </p:nvSpPr>
          <p:spPr>
            <a:xfrm>
              <a:off x="655999" y="16194087"/>
              <a:ext cx="2163682" cy="206375"/>
            </a:xfrm>
            <a:prstGeom prst="rect">
              <a:avLst/>
            </a:prstGeom>
            <a:gradFill flip="none" rotWithShape="1">
              <a:gsLst>
                <a:gs pos="0">
                  <a:srgbClr val="FB4F14"/>
                </a:gs>
                <a:gs pos="100000">
                  <a:srgbClr val="E89147"/>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grpSp>
      <p:pic>
        <p:nvPicPr>
          <p:cNvPr id="2070" name="Picture 61">
            <a:extLst>
              <a:ext uri="{FF2B5EF4-FFF2-40B4-BE49-F238E27FC236}">
                <a16:creationId xmlns:a16="http://schemas.microsoft.com/office/drawing/2014/main" id="{5120F4A5-AC3F-FCDD-CE36-94BE7DB13B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0175"/>
            <a:ext cx="3548063" cy="2386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1" name="Picture 62">
            <a:extLst>
              <a:ext uri="{FF2B5EF4-FFF2-40B4-BE49-F238E27FC236}">
                <a16:creationId xmlns:a16="http://schemas.microsoft.com/office/drawing/2014/main" id="{D0059AE8-28E4-2992-B918-BA044F2BC5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96000" y="171450"/>
            <a:ext cx="486092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2" name="Picture 64">
            <a:extLst>
              <a:ext uri="{FF2B5EF4-FFF2-40B4-BE49-F238E27FC236}">
                <a16:creationId xmlns:a16="http://schemas.microsoft.com/office/drawing/2014/main" id="{E813D947-168B-6B02-88EE-35243508DD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238" y="19951700"/>
            <a:ext cx="4376737" cy="351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3" name="Picture 65">
            <a:extLst>
              <a:ext uri="{FF2B5EF4-FFF2-40B4-BE49-F238E27FC236}">
                <a16:creationId xmlns:a16="http://schemas.microsoft.com/office/drawing/2014/main" id="{A85F0B10-5367-4751-702B-DF089886B1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72050" y="20456525"/>
            <a:ext cx="3376613" cy="291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4" name="Picture 66">
            <a:extLst>
              <a:ext uri="{FF2B5EF4-FFF2-40B4-BE49-F238E27FC236}">
                <a16:creationId xmlns:a16="http://schemas.microsoft.com/office/drawing/2014/main" id="{FF702884-3ABB-C2AE-B2D4-6BC12D1DCD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56588" y="20524788"/>
            <a:ext cx="3517900" cy="297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5" name="Picture 1">
            <a:extLst>
              <a:ext uri="{FF2B5EF4-FFF2-40B4-BE49-F238E27FC236}">
                <a16:creationId xmlns:a16="http://schemas.microsoft.com/office/drawing/2014/main" id="{1423E659-1D04-C6EF-DF3D-E69239E9C18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3275" y="15701963"/>
            <a:ext cx="11320463" cy="372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6" name="TextBox 2">
            <a:extLst>
              <a:ext uri="{FF2B5EF4-FFF2-40B4-BE49-F238E27FC236}">
                <a16:creationId xmlns:a16="http://schemas.microsoft.com/office/drawing/2014/main" id="{B1D20F80-4128-F152-1635-AAAA794B8847}"/>
              </a:ext>
            </a:extLst>
          </p:cNvPr>
          <p:cNvSpPr txBox="1">
            <a:spLocks noChangeArrowheads="1"/>
          </p:cNvSpPr>
          <p:nvPr/>
        </p:nvSpPr>
        <p:spPr bwMode="auto">
          <a:xfrm>
            <a:off x="13360400" y="7156450"/>
            <a:ext cx="1101407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9300">
                <a:solidFill>
                  <a:schemeClr val="tx1"/>
                </a:solidFill>
                <a:latin typeface="Arial" panose="020B0604020202020204" pitchFamily="34" charset="0"/>
              </a:defRPr>
            </a:lvl1pPr>
            <a:lvl2pPr marL="742950" indent="-285750">
              <a:defRPr sz="9300">
                <a:solidFill>
                  <a:schemeClr val="tx1"/>
                </a:solidFill>
                <a:latin typeface="Arial" panose="020B0604020202020204" pitchFamily="34" charset="0"/>
              </a:defRPr>
            </a:lvl2pPr>
            <a:lvl3pPr marL="1143000" indent="-228600">
              <a:defRPr sz="9300">
                <a:solidFill>
                  <a:schemeClr val="tx1"/>
                </a:solidFill>
                <a:latin typeface="Arial" panose="020B0604020202020204" pitchFamily="34" charset="0"/>
              </a:defRPr>
            </a:lvl3pPr>
            <a:lvl4pPr marL="1600200" indent="-228600">
              <a:defRPr sz="9300">
                <a:solidFill>
                  <a:schemeClr val="tx1"/>
                </a:solidFill>
                <a:latin typeface="Arial" panose="020B0604020202020204" pitchFamily="34" charset="0"/>
              </a:defRPr>
            </a:lvl4pPr>
            <a:lvl5pPr marL="2057400" indent="-228600">
              <a:defRPr sz="9300">
                <a:solidFill>
                  <a:schemeClr val="tx1"/>
                </a:solidFill>
                <a:latin typeface="Arial" panose="020B0604020202020204" pitchFamily="34" charset="0"/>
              </a:defRPr>
            </a:lvl5pPr>
            <a:lvl6pPr marL="2514600" indent="-228600" eaLnBrk="0" fontAlgn="base" hangingPunct="0">
              <a:spcBef>
                <a:spcPct val="0"/>
              </a:spcBef>
              <a:spcAft>
                <a:spcPct val="0"/>
              </a:spcAft>
              <a:defRPr sz="9300">
                <a:solidFill>
                  <a:schemeClr val="tx1"/>
                </a:solidFill>
                <a:latin typeface="Arial" panose="020B0604020202020204" pitchFamily="34" charset="0"/>
              </a:defRPr>
            </a:lvl6pPr>
            <a:lvl7pPr marL="2971800" indent="-228600" eaLnBrk="0" fontAlgn="base" hangingPunct="0">
              <a:spcBef>
                <a:spcPct val="0"/>
              </a:spcBef>
              <a:spcAft>
                <a:spcPct val="0"/>
              </a:spcAft>
              <a:defRPr sz="9300">
                <a:solidFill>
                  <a:schemeClr val="tx1"/>
                </a:solidFill>
                <a:latin typeface="Arial" panose="020B0604020202020204" pitchFamily="34" charset="0"/>
              </a:defRPr>
            </a:lvl7pPr>
            <a:lvl8pPr marL="3429000" indent="-228600" eaLnBrk="0" fontAlgn="base" hangingPunct="0">
              <a:spcBef>
                <a:spcPct val="0"/>
              </a:spcBef>
              <a:spcAft>
                <a:spcPct val="0"/>
              </a:spcAft>
              <a:defRPr sz="9300">
                <a:solidFill>
                  <a:schemeClr val="tx1"/>
                </a:solidFill>
                <a:latin typeface="Arial" panose="020B0604020202020204" pitchFamily="34" charset="0"/>
              </a:defRPr>
            </a:lvl8pPr>
            <a:lvl9pPr marL="3886200" indent="-228600" eaLnBrk="0" fontAlgn="base" hangingPunct="0">
              <a:spcBef>
                <a:spcPct val="0"/>
              </a:spcBef>
              <a:spcAft>
                <a:spcPct val="0"/>
              </a:spcAft>
              <a:defRPr sz="9300">
                <a:solidFill>
                  <a:schemeClr val="tx1"/>
                </a:solidFill>
                <a:latin typeface="Arial" panose="020B0604020202020204" pitchFamily="34" charset="0"/>
              </a:defRPr>
            </a:lvl9pPr>
          </a:lstStyle>
          <a:p>
            <a:pPr algn="just" eaLnBrk="1" hangingPunct="1"/>
            <a:r>
              <a:rPr lang="en-US" altLang="en-US" sz="3200"/>
              <a:t>Emotional Intelligence refers to the capacity to identify, interpret, and regulate both emotions and other people. It comprises self-awareness, self-regulation, motivation, empathy, and social skills (Goleman, 1995). There is another model according to which EI is explained as the ability to perceive emotions, the ability to employ emotions to aid thinking, the ability to understand emotions, and the ability to manage emotions (Mayer, Salovey, and Caruso, 2004).</a:t>
            </a:r>
          </a:p>
        </p:txBody>
      </p:sp>
      <p:sp>
        <p:nvSpPr>
          <p:cNvPr id="2077" name="TextBox 5">
            <a:extLst>
              <a:ext uri="{FF2B5EF4-FFF2-40B4-BE49-F238E27FC236}">
                <a16:creationId xmlns:a16="http://schemas.microsoft.com/office/drawing/2014/main" id="{D623CE6D-73EE-4EB5-1FF2-E492419A0807}"/>
              </a:ext>
            </a:extLst>
          </p:cNvPr>
          <p:cNvSpPr txBox="1">
            <a:spLocks noChangeArrowheads="1"/>
          </p:cNvSpPr>
          <p:nvPr/>
        </p:nvSpPr>
        <p:spPr bwMode="auto">
          <a:xfrm>
            <a:off x="13033375" y="13449300"/>
            <a:ext cx="11285538"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9300">
                <a:solidFill>
                  <a:schemeClr val="tx1"/>
                </a:solidFill>
                <a:latin typeface="Arial" panose="020B0604020202020204" pitchFamily="34" charset="0"/>
              </a:defRPr>
            </a:lvl1pPr>
            <a:lvl2pPr marL="742950" indent="-285750">
              <a:defRPr sz="9300">
                <a:solidFill>
                  <a:schemeClr val="tx1"/>
                </a:solidFill>
                <a:latin typeface="Arial" panose="020B0604020202020204" pitchFamily="34" charset="0"/>
              </a:defRPr>
            </a:lvl2pPr>
            <a:lvl3pPr marL="1143000" indent="-228600">
              <a:defRPr sz="9300">
                <a:solidFill>
                  <a:schemeClr val="tx1"/>
                </a:solidFill>
                <a:latin typeface="Arial" panose="020B0604020202020204" pitchFamily="34" charset="0"/>
              </a:defRPr>
            </a:lvl3pPr>
            <a:lvl4pPr marL="1600200" indent="-228600">
              <a:defRPr sz="9300">
                <a:solidFill>
                  <a:schemeClr val="tx1"/>
                </a:solidFill>
                <a:latin typeface="Arial" panose="020B0604020202020204" pitchFamily="34" charset="0"/>
              </a:defRPr>
            </a:lvl4pPr>
            <a:lvl5pPr marL="2057400" indent="-228600">
              <a:defRPr sz="9300">
                <a:solidFill>
                  <a:schemeClr val="tx1"/>
                </a:solidFill>
                <a:latin typeface="Arial" panose="020B0604020202020204" pitchFamily="34" charset="0"/>
              </a:defRPr>
            </a:lvl5pPr>
            <a:lvl6pPr marL="2514600" indent="-228600" eaLnBrk="0" fontAlgn="base" hangingPunct="0">
              <a:spcBef>
                <a:spcPct val="0"/>
              </a:spcBef>
              <a:spcAft>
                <a:spcPct val="0"/>
              </a:spcAft>
              <a:defRPr sz="9300">
                <a:solidFill>
                  <a:schemeClr val="tx1"/>
                </a:solidFill>
                <a:latin typeface="Arial" panose="020B0604020202020204" pitchFamily="34" charset="0"/>
              </a:defRPr>
            </a:lvl6pPr>
            <a:lvl7pPr marL="2971800" indent="-228600" eaLnBrk="0" fontAlgn="base" hangingPunct="0">
              <a:spcBef>
                <a:spcPct val="0"/>
              </a:spcBef>
              <a:spcAft>
                <a:spcPct val="0"/>
              </a:spcAft>
              <a:defRPr sz="9300">
                <a:solidFill>
                  <a:schemeClr val="tx1"/>
                </a:solidFill>
                <a:latin typeface="Arial" panose="020B0604020202020204" pitchFamily="34" charset="0"/>
              </a:defRPr>
            </a:lvl7pPr>
            <a:lvl8pPr marL="3429000" indent="-228600" eaLnBrk="0" fontAlgn="base" hangingPunct="0">
              <a:spcBef>
                <a:spcPct val="0"/>
              </a:spcBef>
              <a:spcAft>
                <a:spcPct val="0"/>
              </a:spcAft>
              <a:defRPr sz="9300">
                <a:solidFill>
                  <a:schemeClr val="tx1"/>
                </a:solidFill>
                <a:latin typeface="Arial" panose="020B0604020202020204" pitchFamily="34" charset="0"/>
              </a:defRPr>
            </a:lvl8pPr>
            <a:lvl9pPr marL="3886200" indent="-228600" eaLnBrk="0" fontAlgn="base" hangingPunct="0">
              <a:spcBef>
                <a:spcPct val="0"/>
              </a:spcBef>
              <a:spcAft>
                <a:spcPct val="0"/>
              </a:spcAft>
              <a:defRPr sz="9300">
                <a:solidFill>
                  <a:schemeClr val="tx1"/>
                </a:solidFill>
                <a:latin typeface="Arial" panose="020B0604020202020204" pitchFamily="34" charset="0"/>
              </a:defRPr>
            </a:lvl9pPr>
          </a:lstStyle>
          <a:p>
            <a:pPr algn="just" eaLnBrk="1" hangingPunct="1"/>
            <a:r>
              <a:rPr lang="en-US" altLang="en-US" sz="3600"/>
              <a:t>Building emotional intelligence implies being able to identify the emotions, to learn how to respond to them, and to control emotions to make better choices and relations (Mayer, Salovey and Caruso, 2004). I develop it by naming feelings, waiting to act and breathing and reframing in times of stress (Goleman, 1995). I also use empathy and social skills by listening to others and giving them respectful feedback in group work (Brackett, Rivers and Salovey, 2011).</a:t>
            </a:r>
          </a:p>
        </p:txBody>
      </p:sp>
      <p:sp>
        <p:nvSpPr>
          <p:cNvPr id="2078" name="TextBox 6">
            <a:extLst>
              <a:ext uri="{FF2B5EF4-FFF2-40B4-BE49-F238E27FC236}">
                <a16:creationId xmlns:a16="http://schemas.microsoft.com/office/drawing/2014/main" id="{F5DA14B9-8DDF-9AF0-5ABA-A146EE370289}"/>
              </a:ext>
            </a:extLst>
          </p:cNvPr>
          <p:cNvSpPr txBox="1">
            <a:spLocks noChangeArrowheads="1"/>
          </p:cNvSpPr>
          <p:nvPr/>
        </p:nvSpPr>
        <p:spPr bwMode="auto">
          <a:xfrm>
            <a:off x="14143038" y="12312650"/>
            <a:ext cx="10001250" cy="220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702175">
              <a:defRPr sz="9300">
                <a:solidFill>
                  <a:schemeClr val="tx1"/>
                </a:solidFill>
                <a:latin typeface="Arial" panose="020B0604020202020204" pitchFamily="34" charset="0"/>
              </a:defRPr>
            </a:lvl1pPr>
            <a:lvl2pPr marL="742950" indent="-285750" defTabSz="4702175">
              <a:defRPr sz="9300">
                <a:solidFill>
                  <a:schemeClr val="tx1"/>
                </a:solidFill>
                <a:latin typeface="Arial" panose="020B0604020202020204" pitchFamily="34" charset="0"/>
              </a:defRPr>
            </a:lvl2pPr>
            <a:lvl3pPr marL="1143000" indent="-228600" defTabSz="4702175">
              <a:defRPr sz="9300">
                <a:solidFill>
                  <a:schemeClr val="tx1"/>
                </a:solidFill>
                <a:latin typeface="Arial" panose="020B0604020202020204" pitchFamily="34" charset="0"/>
              </a:defRPr>
            </a:lvl3pPr>
            <a:lvl4pPr marL="1600200" indent="-228600" defTabSz="4702175">
              <a:defRPr sz="9300">
                <a:solidFill>
                  <a:schemeClr val="tx1"/>
                </a:solidFill>
                <a:latin typeface="Arial" panose="020B0604020202020204" pitchFamily="34" charset="0"/>
              </a:defRPr>
            </a:lvl4pPr>
            <a:lvl5pPr marL="2057400" indent="-228600" defTabSz="4702175">
              <a:defRPr sz="9300">
                <a:solidFill>
                  <a:schemeClr val="tx1"/>
                </a:solidFill>
                <a:latin typeface="Arial" panose="020B0604020202020204" pitchFamily="34" charset="0"/>
              </a:defRPr>
            </a:lvl5pPr>
            <a:lvl6pPr marL="2514600" indent="-228600" defTabSz="4702175" eaLnBrk="0" fontAlgn="base" hangingPunct="0">
              <a:spcBef>
                <a:spcPct val="0"/>
              </a:spcBef>
              <a:spcAft>
                <a:spcPct val="0"/>
              </a:spcAft>
              <a:defRPr sz="9300">
                <a:solidFill>
                  <a:schemeClr val="tx1"/>
                </a:solidFill>
                <a:latin typeface="Arial" panose="020B0604020202020204" pitchFamily="34" charset="0"/>
              </a:defRPr>
            </a:lvl6pPr>
            <a:lvl7pPr marL="2971800" indent="-228600" defTabSz="4702175" eaLnBrk="0" fontAlgn="base" hangingPunct="0">
              <a:spcBef>
                <a:spcPct val="0"/>
              </a:spcBef>
              <a:spcAft>
                <a:spcPct val="0"/>
              </a:spcAft>
              <a:defRPr sz="9300">
                <a:solidFill>
                  <a:schemeClr val="tx1"/>
                </a:solidFill>
                <a:latin typeface="Arial" panose="020B0604020202020204" pitchFamily="34" charset="0"/>
              </a:defRPr>
            </a:lvl7pPr>
            <a:lvl8pPr marL="3429000" indent="-228600" defTabSz="4702175" eaLnBrk="0" fontAlgn="base" hangingPunct="0">
              <a:spcBef>
                <a:spcPct val="0"/>
              </a:spcBef>
              <a:spcAft>
                <a:spcPct val="0"/>
              </a:spcAft>
              <a:defRPr sz="9300">
                <a:solidFill>
                  <a:schemeClr val="tx1"/>
                </a:solidFill>
                <a:latin typeface="Arial" panose="020B0604020202020204" pitchFamily="34" charset="0"/>
              </a:defRPr>
            </a:lvl8pPr>
            <a:lvl9pPr marL="3886200" indent="-228600" defTabSz="4702175" eaLnBrk="0" fontAlgn="base" hangingPunct="0">
              <a:spcBef>
                <a:spcPct val="0"/>
              </a:spcBef>
              <a:spcAft>
                <a:spcPct val="0"/>
              </a:spcAft>
              <a:defRPr sz="9300">
                <a:solidFill>
                  <a:schemeClr val="tx1"/>
                </a:solidFill>
                <a:latin typeface="Arial" panose="020B0604020202020204" pitchFamily="34" charset="0"/>
              </a:defRPr>
            </a:lvl9pPr>
          </a:lstStyle>
          <a:p>
            <a:pPr algn="ctr" eaLnBrk="1" hangingPunct="1">
              <a:spcBef>
                <a:spcPct val="50000"/>
              </a:spcBef>
            </a:pPr>
            <a:r>
              <a:rPr lang="en-US" altLang="en-US" sz="4400" b="1" u="sng"/>
              <a:t>4) Developing Emotional Intelligence</a:t>
            </a:r>
          </a:p>
          <a:p>
            <a:pPr eaLnBrk="1" hangingPunct="1"/>
            <a:endParaRPr lang="en-US" altLang="en-US"/>
          </a:p>
        </p:txBody>
      </p:sp>
      <p:pic>
        <p:nvPicPr>
          <p:cNvPr id="2079" name="Picture 7">
            <a:extLst>
              <a:ext uri="{FF2B5EF4-FFF2-40B4-BE49-F238E27FC236}">
                <a16:creationId xmlns:a16="http://schemas.microsoft.com/office/drawing/2014/main" id="{AA954F13-E4B7-DD54-35BE-D00FFEA2F62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204825" y="19569113"/>
            <a:ext cx="10939463" cy="1296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80" name="Picture 9">
            <a:extLst>
              <a:ext uri="{FF2B5EF4-FFF2-40B4-BE49-F238E27FC236}">
                <a16:creationId xmlns:a16="http://schemas.microsoft.com/office/drawing/2014/main" id="{0DC0FE69-1859-6855-A936-D58EBAAFE2F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500013" y="13277850"/>
            <a:ext cx="10537825" cy="369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81" name="Rectangle 10">
            <a:extLst>
              <a:ext uri="{FF2B5EF4-FFF2-40B4-BE49-F238E27FC236}">
                <a16:creationId xmlns:a16="http://schemas.microsoft.com/office/drawing/2014/main" id="{5FCE64CE-674D-732D-8AD5-7696006FC2B7}"/>
              </a:ext>
            </a:extLst>
          </p:cNvPr>
          <p:cNvSpPr>
            <a:spLocks noChangeArrowheads="1"/>
          </p:cNvSpPr>
          <p:nvPr/>
        </p:nvSpPr>
        <p:spPr bwMode="auto">
          <a:xfrm>
            <a:off x="25661938" y="7826375"/>
            <a:ext cx="10375900"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9300">
                <a:solidFill>
                  <a:schemeClr val="tx1"/>
                </a:solidFill>
                <a:latin typeface="Arial" panose="020B0604020202020204" pitchFamily="34" charset="0"/>
              </a:defRPr>
            </a:lvl1pPr>
            <a:lvl2pPr marL="742950" indent="-285750">
              <a:defRPr sz="9300">
                <a:solidFill>
                  <a:schemeClr val="tx1"/>
                </a:solidFill>
                <a:latin typeface="Arial" panose="020B0604020202020204" pitchFamily="34" charset="0"/>
              </a:defRPr>
            </a:lvl2pPr>
            <a:lvl3pPr marL="1143000" indent="-228600">
              <a:defRPr sz="9300">
                <a:solidFill>
                  <a:schemeClr val="tx1"/>
                </a:solidFill>
                <a:latin typeface="Arial" panose="020B0604020202020204" pitchFamily="34" charset="0"/>
              </a:defRPr>
            </a:lvl3pPr>
            <a:lvl4pPr marL="1600200" indent="-228600">
              <a:defRPr sz="9300">
                <a:solidFill>
                  <a:schemeClr val="tx1"/>
                </a:solidFill>
                <a:latin typeface="Arial" panose="020B0604020202020204" pitchFamily="34" charset="0"/>
              </a:defRPr>
            </a:lvl4pPr>
            <a:lvl5pPr marL="2057400" indent="-228600">
              <a:defRPr sz="9300">
                <a:solidFill>
                  <a:schemeClr val="tx1"/>
                </a:solidFill>
                <a:latin typeface="Arial" panose="020B0604020202020204" pitchFamily="34" charset="0"/>
              </a:defRPr>
            </a:lvl5pPr>
            <a:lvl6pPr marL="2514600" indent="-228600" eaLnBrk="0" fontAlgn="base" hangingPunct="0">
              <a:spcBef>
                <a:spcPct val="0"/>
              </a:spcBef>
              <a:spcAft>
                <a:spcPct val="0"/>
              </a:spcAft>
              <a:defRPr sz="9300">
                <a:solidFill>
                  <a:schemeClr val="tx1"/>
                </a:solidFill>
                <a:latin typeface="Arial" panose="020B0604020202020204" pitchFamily="34" charset="0"/>
              </a:defRPr>
            </a:lvl6pPr>
            <a:lvl7pPr marL="2971800" indent="-228600" eaLnBrk="0" fontAlgn="base" hangingPunct="0">
              <a:spcBef>
                <a:spcPct val="0"/>
              </a:spcBef>
              <a:spcAft>
                <a:spcPct val="0"/>
              </a:spcAft>
              <a:defRPr sz="9300">
                <a:solidFill>
                  <a:schemeClr val="tx1"/>
                </a:solidFill>
                <a:latin typeface="Arial" panose="020B0604020202020204" pitchFamily="34" charset="0"/>
              </a:defRPr>
            </a:lvl7pPr>
            <a:lvl8pPr marL="3429000" indent="-228600" eaLnBrk="0" fontAlgn="base" hangingPunct="0">
              <a:spcBef>
                <a:spcPct val="0"/>
              </a:spcBef>
              <a:spcAft>
                <a:spcPct val="0"/>
              </a:spcAft>
              <a:defRPr sz="9300">
                <a:solidFill>
                  <a:schemeClr val="tx1"/>
                </a:solidFill>
                <a:latin typeface="Arial" panose="020B0604020202020204" pitchFamily="34" charset="0"/>
              </a:defRPr>
            </a:lvl8pPr>
            <a:lvl9pPr marL="3886200" indent="-228600" eaLnBrk="0" fontAlgn="base" hangingPunct="0">
              <a:spcBef>
                <a:spcPct val="0"/>
              </a:spcBef>
              <a:spcAft>
                <a:spcPct val="0"/>
              </a:spcAft>
              <a:defRPr sz="9300">
                <a:solidFill>
                  <a:schemeClr val="tx1"/>
                </a:solidFill>
                <a:latin typeface="Arial" panose="020B0604020202020204" pitchFamily="34" charset="0"/>
              </a:defRPr>
            </a:lvl9pPr>
          </a:lstStyle>
          <a:p>
            <a:pPr eaLnBrk="1" hangingPunct="1"/>
            <a:r>
              <a:rPr lang="en-US" altLang="en-US" sz="3200" dirty="0">
                <a:cs typeface="Arial" panose="020B0604020202020204" pitchFamily="34" charset="0"/>
              </a:rPr>
              <a:t>Emotional intelligence plays a key role </a:t>
            </a:r>
            <a:r>
              <a:rPr lang="en-US" altLang="en-US" sz="3200">
                <a:cs typeface="Arial" panose="020B0604020202020204" pitchFamily="34" charset="0"/>
              </a:rPr>
              <a:t>in success </a:t>
            </a:r>
            <a:r>
              <a:rPr lang="en-US" altLang="en-US" sz="3200" dirty="0">
                <a:cs typeface="Arial" panose="020B0604020202020204" pitchFamily="34" charset="0"/>
              </a:rPr>
              <a:t>by improving communication, teamwork, and leadership effectiveness (Brackett, Rivers, and Salovey, 2011). Employees with strong self-awareness and self-regulation are better at handling stress, making decisions, and resolving conflict calmly (Goleman, 1995; Doğru, 2022). Mindfulness further supports emotional regulation by increasing focus and reducing burnout in demanding work environments (Kabat Zinn, 2003; </a:t>
            </a:r>
            <a:r>
              <a:rPr lang="en-US" altLang="en-US" sz="3200" dirty="0" err="1">
                <a:cs typeface="Arial" panose="020B0604020202020204" pitchFamily="34" charset="0"/>
              </a:rPr>
              <a:t>Vonderlin</a:t>
            </a:r>
            <a:r>
              <a:rPr lang="en-US" altLang="en-US" sz="3200" dirty="0">
                <a:cs typeface="Arial" panose="020B0604020202020204" pitchFamily="34" charset="0"/>
              </a:rPr>
              <a:t> et al., 2020)</a:t>
            </a:r>
          </a:p>
        </p:txBody>
      </p:sp>
      <p:pic>
        <p:nvPicPr>
          <p:cNvPr id="2082" name="Picture 11">
            <a:extLst>
              <a:ext uri="{FF2B5EF4-FFF2-40B4-BE49-F238E27FC236}">
                <a16:creationId xmlns:a16="http://schemas.microsoft.com/office/drawing/2014/main" id="{FF5389E8-7AE3-9293-C82B-2DFEA0F6382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5298400" y="28178125"/>
            <a:ext cx="10939463"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83" name="Picture 13">
            <a:extLst>
              <a:ext uri="{FF2B5EF4-FFF2-40B4-BE49-F238E27FC236}">
                <a16:creationId xmlns:a16="http://schemas.microsoft.com/office/drawing/2014/main" id="{09343ABE-AADA-DD6E-9A52-C681B4D6E90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7225288" y="7264400"/>
            <a:ext cx="10968037" cy="704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84" name="Picture 15">
            <a:extLst>
              <a:ext uri="{FF2B5EF4-FFF2-40B4-BE49-F238E27FC236}">
                <a16:creationId xmlns:a16="http://schemas.microsoft.com/office/drawing/2014/main" id="{C7DF20CB-519D-0556-3264-A432CEB6661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7176075" y="14312900"/>
            <a:ext cx="11371263" cy="457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967</TotalTime>
  <Words>808</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Arial Black</vt:lpstr>
      <vt:lpstr>Calibri</vt:lpstr>
      <vt:lpstr>Wingdings</vt:lpstr>
      <vt:lpstr>Default Design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tauseef ahmed</cp:lastModifiedBy>
  <cp:revision>62</cp:revision>
  <dcterms:created xsi:type="dcterms:W3CDTF">2009-09-18T14:41:34Z</dcterms:created>
  <dcterms:modified xsi:type="dcterms:W3CDTF">2026-02-14T12:13:22Z</dcterms:modified>
</cp:coreProperties>
</file>