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74"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5"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F480F00-B0AD-4FCC-A487-A48BA63AECA7}">
          <p14:sldIdLst>
            <p14:sldId id="256"/>
            <p14:sldId id="257"/>
            <p14:sldId id="258"/>
            <p14:sldId id="259"/>
          </p14:sldIdLst>
        </p14:section>
        <p14:section name="Untitled Section" id="{360F7EA2-11CD-40C7-AFDF-9A2BA73DECD9}">
          <p14:sldIdLst>
            <p14:sldId id="274"/>
            <p14:sldId id="261"/>
            <p14:sldId id="262"/>
            <p14:sldId id="263"/>
            <p14:sldId id="264"/>
            <p14:sldId id="265"/>
            <p14:sldId id="266"/>
            <p14:sldId id="267"/>
            <p14:sldId id="268"/>
            <p14:sldId id="269"/>
            <p14:sldId id="270"/>
            <p14:sldId id="271"/>
            <p14:sldId id="273"/>
            <p14:sldId id="275"/>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8BD2D9-3446-4B06-A87D-391EAAB16C3E}" v="106" dt="2026-02-15T08:45:54.6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17" autoAdjust="0"/>
    <p:restoredTop sz="94660"/>
  </p:normalViewPr>
  <p:slideViewPr>
    <p:cSldViewPr snapToGrid="0">
      <p:cViewPr varScale="1">
        <p:scale>
          <a:sx n="105" d="100"/>
          <a:sy n="105" d="100"/>
        </p:scale>
        <p:origin x="82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s Bashar" userId="0a7e4c03-f8b6-44d5-bc59-e42e1af549c0" providerId="ADAL" clId="{0B2CBA08-3103-4885-80EC-FC4DFCF6144E}"/>
    <pc:docChg chg="undo custSel addSld delSld modSld sldOrd addSection modSection">
      <pc:chgData name="Abs Bashar" userId="0a7e4c03-f8b6-44d5-bc59-e42e1af549c0" providerId="ADAL" clId="{0B2CBA08-3103-4885-80EC-FC4DFCF6144E}" dt="2026-02-15T09:42:24.735" v="1578" actId="20577"/>
      <pc:docMkLst>
        <pc:docMk/>
      </pc:docMkLst>
      <pc:sldChg chg="addSp delSp modSp mod setBg">
        <pc:chgData name="Abs Bashar" userId="0a7e4c03-f8b6-44d5-bc59-e42e1af549c0" providerId="ADAL" clId="{0B2CBA08-3103-4885-80EC-FC4DFCF6144E}" dt="2026-02-15T09:42:24.735" v="1578" actId="20577"/>
        <pc:sldMkLst>
          <pc:docMk/>
          <pc:sldMk cId="2006117335" sldId="256"/>
        </pc:sldMkLst>
        <pc:spChg chg="mod">
          <ac:chgData name="Abs Bashar" userId="0a7e4c03-f8b6-44d5-bc59-e42e1af549c0" providerId="ADAL" clId="{0B2CBA08-3103-4885-80EC-FC4DFCF6144E}" dt="2026-02-15T09:42:24.735" v="1578" actId="20577"/>
          <ac:spMkLst>
            <pc:docMk/>
            <pc:sldMk cId="2006117335" sldId="256"/>
            <ac:spMk id="6" creationId="{29521C68-EBD8-8135-3832-2A70C9CA491D}"/>
          </ac:spMkLst>
        </pc:spChg>
        <pc:spChg chg="add del">
          <ac:chgData name="Abs Bashar" userId="0a7e4c03-f8b6-44d5-bc59-e42e1af549c0" providerId="ADAL" clId="{0B2CBA08-3103-4885-80EC-FC4DFCF6144E}" dt="2026-02-14T18:23:41.865" v="658" actId="26606"/>
          <ac:spMkLst>
            <pc:docMk/>
            <pc:sldMk cId="2006117335" sldId="256"/>
            <ac:spMk id="8" creationId="{18873D23-2DCF-4B31-A009-95721C06E8E1}"/>
          </ac:spMkLst>
        </pc:spChg>
        <pc:spChg chg="add del">
          <ac:chgData name="Abs Bashar" userId="0a7e4c03-f8b6-44d5-bc59-e42e1af549c0" providerId="ADAL" clId="{0B2CBA08-3103-4885-80EC-FC4DFCF6144E}" dt="2026-02-14T18:23:41.865" v="658" actId="26606"/>
          <ac:spMkLst>
            <pc:docMk/>
            <pc:sldMk cId="2006117335" sldId="256"/>
            <ac:spMk id="9" creationId="{C13EF075-D4EF-4929-ADBC-91B27DA19955}"/>
          </ac:spMkLst>
        </pc:spChg>
        <pc:spChg chg="add del">
          <ac:chgData name="Abs Bashar" userId="0a7e4c03-f8b6-44d5-bc59-e42e1af549c0" providerId="ADAL" clId="{0B2CBA08-3103-4885-80EC-FC4DFCF6144E}" dt="2026-02-14T18:22:50.270" v="650" actId="26606"/>
          <ac:spMkLst>
            <pc:docMk/>
            <pc:sldMk cId="2006117335" sldId="256"/>
            <ac:spMk id="11" creationId="{DAF1966E-FD40-4A4A-B61B-C4DF7FA05F06}"/>
          </ac:spMkLst>
        </pc:spChg>
        <pc:spChg chg="add del">
          <ac:chgData name="Abs Bashar" userId="0a7e4c03-f8b6-44d5-bc59-e42e1af549c0" providerId="ADAL" clId="{0B2CBA08-3103-4885-80EC-FC4DFCF6144E}" dt="2026-02-14T18:22:50.270" v="650" actId="26606"/>
          <ac:spMkLst>
            <pc:docMk/>
            <pc:sldMk cId="2006117335" sldId="256"/>
            <ac:spMk id="13" creationId="{047BFA19-D45E-416B-A404-7AF2F3F27017}"/>
          </ac:spMkLst>
        </pc:spChg>
        <pc:spChg chg="add del">
          <ac:chgData name="Abs Bashar" userId="0a7e4c03-f8b6-44d5-bc59-e42e1af549c0" providerId="ADAL" clId="{0B2CBA08-3103-4885-80EC-FC4DFCF6144E}" dt="2026-02-14T18:22:50.270" v="650" actId="26606"/>
          <ac:spMkLst>
            <pc:docMk/>
            <pc:sldMk cId="2006117335" sldId="256"/>
            <ac:spMk id="15" creationId="{8E0105E7-23DB-4CF2-8258-FF47C7620F6E}"/>
          </ac:spMkLst>
        </pc:spChg>
        <pc:spChg chg="add del">
          <ac:chgData name="Abs Bashar" userId="0a7e4c03-f8b6-44d5-bc59-e42e1af549c0" providerId="ADAL" clId="{0B2CBA08-3103-4885-80EC-FC4DFCF6144E}" dt="2026-02-14T18:22:50.270" v="650" actId="26606"/>
          <ac:spMkLst>
            <pc:docMk/>
            <pc:sldMk cId="2006117335" sldId="256"/>
            <ac:spMk id="17" creationId="{074B4F7D-14B2-478B-8BF5-01E4E0C5D263}"/>
          </ac:spMkLst>
        </pc:spChg>
        <pc:spChg chg="add del">
          <ac:chgData name="Abs Bashar" userId="0a7e4c03-f8b6-44d5-bc59-e42e1af549c0" providerId="ADAL" clId="{0B2CBA08-3103-4885-80EC-FC4DFCF6144E}" dt="2026-02-14T18:22:52.168" v="653" actId="26606"/>
          <ac:spMkLst>
            <pc:docMk/>
            <pc:sldMk cId="2006117335" sldId="256"/>
            <ac:spMk id="19" creationId="{5D7F64A8-D625-4F61-A290-B499BB62ACFF}"/>
          </ac:spMkLst>
        </pc:spChg>
        <pc:spChg chg="add del">
          <ac:chgData name="Abs Bashar" userId="0a7e4c03-f8b6-44d5-bc59-e42e1af549c0" providerId="ADAL" clId="{0B2CBA08-3103-4885-80EC-FC4DFCF6144E}" dt="2026-02-14T18:23:05.919" v="656" actId="26606"/>
          <ac:spMkLst>
            <pc:docMk/>
            <pc:sldMk cId="2006117335" sldId="256"/>
            <ac:spMk id="21" creationId="{5D7F64A8-D625-4F61-A290-B499BB62ACFF}"/>
          </ac:spMkLst>
        </pc:spChg>
        <pc:grpChg chg="add del">
          <ac:chgData name="Abs Bashar" userId="0a7e4c03-f8b6-44d5-bc59-e42e1af549c0" providerId="ADAL" clId="{0B2CBA08-3103-4885-80EC-FC4DFCF6144E}" dt="2026-02-14T18:23:41.865" v="658" actId="26606"/>
          <ac:grpSpMkLst>
            <pc:docMk/>
            <pc:sldMk cId="2006117335" sldId="256"/>
            <ac:grpSpMk id="14" creationId="{DAA26DFA-AAB2-4973-9C17-16D587C7B198}"/>
          </ac:grpSpMkLst>
        </pc:grpChg>
        <pc:picChg chg="add del mod">
          <ac:chgData name="Abs Bashar" userId="0a7e4c03-f8b6-44d5-bc59-e42e1af549c0" providerId="ADAL" clId="{0B2CBA08-3103-4885-80EC-FC4DFCF6144E}" dt="2026-02-15T07:33:27.902" v="825" actId="478"/>
          <ac:picMkLst>
            <pc:docMk/>
            <pc:sldMk cId="2006117335" sldId="256"/>
            <ac:picMk id="2" creationId="{85AB39E1-7DFE-1FBD-63C3-77FA95B93AE9}"/>
          </ac:picMkLst>
        </pc:picChg>
        <pc:picChg chg="add del mod">
          <ac:chgData name="Abs Bashar" userId="0a7e4c03-f8b6-44d5-bc59-e42e1af549c0" providerId="ADAL" clId="{0B2CBA08-3103-4885-80EC-FC4DFCF6144E}" dt="2026-02-15T07:54:59.442" v="1127" actId="478"/>
          <ac:picMkLst>
            <pc:docMk/>
            <pc:sldMk cId="2006117335" sldId="256"/>
            <ac:picMk id="3" creationId="{17B12A6E-774F-E8DA-692E-F92C8361EFB2}"/>
          </ac:picMkLst>
        </pc:picChg>
        <pc:picChg chg="add mod">
          <ac:chgData name="Abs Bashar" userId="0a7e4c03-f8b6-44d5-bc59-e42e1af549c0" providerId="ADAL" clId="{0B2CBA08-3103-4885-80EC-FC4DFCF6144E}" dt="2026-02-15T07:54:55.962" v="1126"/>
          <ac:picMkLst>
            <pc:docMk/>
            <pc:sldMk cId="2006117335" sldId="256"/>
            <ac:picMk id="4" creationId="{AA0816B7-8E41-6985-8526-E0C5D400D445}"/>
          </ac:picMkLst>
        </pc:picChg>
        <pc:picChg chg="add del">
          <ac:chgData name="Abs Bashar" userId="0a7e4c03-f8b6-44d5-bc59-e42e1af549c0" providerId="ADAL" clId="{0B2CBA08-3103-4885-80EC-FC4DFCF6144E}" dt="2026-02-14T18:22:52.168" v="653" actId="26606"/>
          <ac:picMkLst>
            <pc:docMk/>
            <pc:sldMk cId="2006117335" sldId="256"/>
            <ac:picMk id="10" creationId="{CBFA5DC1-D5E7-9339-0511-AB001F93F666}"/>
          </ac:picMkLst>
        </pc:picChg>
        <pc:picChg chg="add del">
          <ac:chgData name="Abs Bashar" userId="0a7e4c03-f8b6-44d5-bc59-e42e1af549c0" providerId="ADAL" clId="{0B2CBA08-3103-4885-80EC-FC4DFCF6144E}" dt="2026-02-14T18:22:52.168" v="653" actId="26606"/>
          <ac:picMkLst>
            <pc:docMk/>
            <pc:sldMk cId="2006117335" sldId="256"/>
            <ac:picMk id="12" creationId="{23089976-30D2-413E-9D84-D3E510452057}"/>
          </ac:picMkLst>
        </pc:picChg>
        <pc:picChg chg="add del">
          <ac:chgData name="Abs Bashar" userId="0a7e4c03-f8b6-44d5-bc59-e42e1af549c0" providerId="ADAL" clId="{0B2CBA08-3103-4885-80EC-FC4DFCF6144E}" dt="2026-02-14T18:23:05.919" v="656" actId="26606"/>
          <ac:picMkLst>
            <pc:docMk/>
            <pc:sldMk cId="2006117335" sldId="256"/>
            <ac:picMk id="22" creationId="{EF6FB8DD-CB40-D4FC-610C-8524EB12BF80}"/>
          </ac:picMkLst>
        </pc:picChg>
        <pc:picChg chg="add del">
          <ac:chgData name="Abs Bashar" userId="0a7e4c03-f8b6-44d5-bc59-e42e1af549c0" providerId="ADAL" clId="{0B2CBA08-3103-4885-80EC-FC4DFCF6144E}" dt="2026-02-14T18:23:05.919" v="656" actId="26606"/>
          <ac:picMkLst>
            <pc:docMk/>
            <pc:sldMk cId="2006117335" sldId="256"/>
            <ac:picMk id="23" creationId="{D5987070-436F-4C54-8642-FC5363B5360C}"/>
          </ac:picMkLst>
        </pc:picChg>
        <pc:picChg chg="add mod">
          <ac:chgData name="Abs Bashar" userId="0a7e4c03-f8b6-44d5-bc59-e42e1af549c0" providerId="ADAL" clId="{0B2CBA08-3103-4885-80EC-FC4DFCF6144E}" dt="2026-02-15T07:27:46.494" v="764" actId="1076"/>
          <ac:picMkLst>
            <pc:docMk/>
            <pc:sldMk cId="2006117335" sldId="256"/>
            <ac:picMk id="1026" creationId="{E83C5682-3F4C-E49A-90D2-D070A56B53D7}"/>
          </ac:picMkLst>
        </pc:picChg>
        <pc:picChg chg="add del mod">
          <ac:chgData name="Abs Bashar" userId="0a7e4c03-f8b6-44d5-bc59-e42e1af549c0" providerId="ADAL" clId="{0B2CBA08-3103-4885-80EC-FC4DFCF6144E}" dt="2026-02-15T07:28:07.625" v="768" actId="478"/>
          <ac:picMkLst>
            <pc:docMk/>
            <pc:sldMk cId="2006117335" sldId="256"/>
            <ac:picMk id="1028" creationId="{EDDAE4E9-4514-3253-7075-F9E49AEC167B}"/>
          </ac:picMkLst>
        </pc:picChg>
      </pc:sldChg>
      <pc:sldChg chg="addSp delSp modSp mod">
        <pc:chgData name="Abs Bashar" userId="0a7e4c03-f8b6-44d5-bc59-e42e1af549c0" providerId="ADAL" clId="{0B2CBA08-3103-4885-80EC-FC4DFCF6144E}" dt="2026-02-15T08:24:44.617" v="1358" actId="20577"/>
        <pc:sldMkLst>
          <pc:docMk/>
          <pc:sldMk cId="890814222" sldId="257"/>
        </pc:sldMkLst>
        <pc:spChg chg="mod">
          <ac:chgData name="Abs Bashar" userId="0a7e4c03-f8b6-44d5-bc59-e42e1af549c0" providerId="ADAL" clId="{0B2CBA08-3103-4885-80EC-FC4DFCF6144E}" dt="2026-02-15T08:24:44.617" v="1358" actId="20577"/>
          <ac:spMkLst>
            <pc:docMk/>
            <pc:sldMk cId="890814222" sldId="257"/>
            <ac:spMk id="3" creationId="{4A35BD43-C4E5-342B-89CA-BC807E703EBC}"/>
          </ac:spMkLst>
        </pc:spChg>
        <pc:picChg chg="add del mod">
          <ac:chgData name="Abs Bashar" userId="0a7e4c03-f8b6-44d5-bc59-e42e1af549c0" providerId="ADAL" clId="{0B2CBA08-3103-4885-80EC-FC4DFCF6144E}" dt="2026-02-15T07:33:23.369" v="823" actId="478"/>
          <ac:picMkLst>
            <pc:docMk/>
            <pc:sldMk cId="890814222" sldId="257"/>
            <ac:picMk id="2" creationId="{0048C5A3-D1C7-27C6-DDBD-611CABE20ACD}"/>
          </ac:picMkLst>
        </pc:picChg>
        <pc:picChg chg="add del mod">
          <ac:chgData name="Abs Bashar" userId="0a7e4c03-f8b6-44d5-bc59-e42e1af549c0" providerId="ADAL" clId="{0B2CBA08-3103-4885-80EC-FC4DFCF6144E}" dt="2026-02-15T07:55:02.661" v="1128" actId="478"/>
          <ac:picMkLst>
            <pc:docMk/>
            <pc:sldMk cId="890814222" sldId="257"/>
            <ac:picMk id="4" creationId="{356419BF-8D00-FB01-5582-DAE60AEC976D}"/>
          </ac:picMkLst>
        </pc:picChg>
        <pc:picChg chg="add mod">
          <ac:chgData name="Abs Bashar" userId="0a7e4c03-f8b6-44d5-bc59-e42e1af549c0" providerId="ADAL" clId="{0B2CBA08-3103-4885-80EC-FC4DFCF6144E}" dt="2026-02-15T07:55:02.898" v="1129"/>
          <ac:picMkLst>
            <pc:docMk/>
            <pc:sldMk cId="890814222" sldId="257"/>
            <ac:picMk id="5" creationId="{4D59B559-88BC-C025-4AA4-128BC0B26952}"/>
          </ac:picMkLst>
        </pc:picChg>
      </pc:sldChg>
      <pc:sldChg chg="addSp delSp modSp mod">
        <pc:chgData name="Abs Bashar" userId="0a7e4c03-f8b6-44d5-bc59-e42e1af549c0" providerId="ADAL" clId="{0B2CBA08-3103-4885-80EC-FC4DFCF6144E}" dt="2026-02-15T08:55:05.195" v="1555" actId="20577"/>
        <pc:sldMkLst>
          <pc:docMk/>
          <pc:sldMk cId="2611809225" sldId="258"/>
        </pc:sldMkLst>
        <pc:spChg chg="mod">
          <ac:chgData name="Abs Bashar" userId="0a7e4c03-f8b6-44d5-bc59-e42e1af549c0" providerId="ADAL" clId="{0B2CBA08-3103-4885-80EC-FC4DFCF6144E}" dt="2026-02-15T08:55:05.195" v="1555" actId="20577"/>
          <ac:spMkLst>
            <pc:docMk/>
            <pc:sldMk cId="2611809225" sldId="258"/>
            <ac:spMk id="3" creationId="{7B75E915-370F-7824-65B5-62AE02AFD102}"/>
          </ac:spMkLst>
        </pc:spChg>
        <pc:picChg chg="add del mod">
          <ac:chgData name="Abs Bashar" userId="0a7e4c03-f8b6-44d5-bc59-e42e1af549c0" providerId="ADAL" clId="{0B2CBA08-3103-4885-80EC-FC4DFCF6144E}" dt="2026-02-15T07:33:18.598" v="821" actId="478"/>
          <ac:picMkLst>
            <pc:docMk/>
            <pc:sldMk cId="2611809225" sldId="258"/>
            <ac:picMk id="2" creationId="{467EB523-EA0D-A195-D1F4-821D9AE021B0}"/>
          </ac:picMkLst>
        </pc:picChg>
        <pc:picChg chg="add del mod">
          <ac:chgData name="Abs Bashar" userId="0a7e4c03-f8b6-44d5-bc59-e42e1af549c0" providerId="ADAL" clId="{0B2CBA08-3103-4885-80EC-FC4DFCF6144E}" dt="2026-02-15T07:55:06.336" v="1130" actId="478"/>
          <ac:picMkLst>
            <pc:docMk/>
            <pc:sldMk cId="2611809225" sldId="258"/>
            <ac:picMk id="4" creationId="{BE24FF6C-D340-A195-BEAD-72A341AF406A}"/>
          </ac:picMkLst>
        </pc:picChg>
        <pc:picChg chg="add mod">
          <ac:chgData name="Abs Bashar" userId="0a7e4c03-f8b6-44d5-bc59-e42e1af549c0" providerId="ADAL" clId="{0B2CBA08-3103-4885-80EC-FC4DFCF6144E}" dt="2026-02-15T07:55:06.587" v="1131"/>
          <ac:picMkLst>
            <pc:docMk/>
            <pc:sldMk cId="2611809225" sldId="258"/>
            <ac:picMk id="5" creationId="{FE62EE2F-9C3D-897A-4779-CC0A2D7EBC3D}"/>
          </ac:picMkLst>
        </pc:picChg>
      </pc:sldChg>
      <pc:sldChg chg="addSp delSp modSp mod">
        <pc:chgData name="Abs Bashar" userId="0a7e4c03-f8b6-44d5-bc59-e42e1af549c0" providerId="ADAL" clId="{0B2CBA08-3103-4885-80EC-FC4DFCF6144E}" dt="2026-02-15T08:24:55.812" v="1362" actId="20577"/>
        <pc:sldMkLst>
          <pc:docMk/>
          <pc:sldMk cId="1681400920" sldId="259"/>
        </pc:sldMkLst>
        <pc:spChg chg="mod">
          <ac:chgData name="Abs Bashar" userId="0a7e4c03-f8b6-44d5-bc59-e42e1af549c0" providerId="ADAL" clId="{0B2CBA08-3103-4885-80EC-FC4DFCF6144E}" dt="2026-02-15T08:24:55.812" v="1362" actId="20577"/>
          <ac:spMkLst>
            <pc:docMk/>
            <pc:sldMk cId="1681400920" sldId="259"/>
            <ac:spMk id="3" creationId="{63959E34-2EB7-51BA-14D1-E6ABAB7148E4}"/>
          </ac:spMkLst>
        </pc:spChg>
        <pc:picChg chg="add del mod">
          <ac:chgData name="Abs Bashar" userId="0a7e4c03-f8b6-44d5-bc59-e42e1af549c0" providerId="ADAL" clId="{0B2CBA08-3103-4885-80EC-FC4DFCF6144E}" dt="2026-02-15T07:33:15.121" v="819" actId="478"/>
          <ac:picMkLst>
            <pc:docMk/>
            <pc:sldMk cId="1681400920" sldId="259"/>
            <ac:picMk id="2" creationId="{A0B36CDD-A351-F3DD-3F1F-6B3C252F688D}"/>
          </ac:picMkLst>
        </pc:picChg>
        <pc:picChg chg="add del mod">
          <ac:chgData name="Abs Bashar" userId="0a7e4c03-f8b6-44d5-bc59-e42e1af549c0" providerId="ADAL" clId="{0B2CBA08-3103-4885-80EC-FC4DFCF6144E}" dt="2026-02-15T07:55:09.769" v="1132" actId="478"/>
          <ac:picMkLst>
            <pc:docMk/>
            <pc:sldMk cId="1681400920" sldId="259"/>
            <ac:picMk id="4" creationId="{B905CD3D-B374-5C66-5DAF-6F1402AF0C9E}"/>
          </ac:picMkLst>
        </pc:picChg>
        <pc:picChg chg="add mod">
          <ac:chgData name="Abs Bashar" userId="0a7e4c03-f8b6-44d5-bc59-e42e1af549c0" providerId="ADAL" clId="{0B2CBA08-3103-4885-80EC-FC4DFCF6144E}" dt="2026-02-15T07:55:09.985" v="1133"/>
          <ac:picMkLst>
            <pc:docMk/>
            <pc:sldMk cId="1681400920" sldId="259"/>
            <ac:picMk id="5" creationId="{021A6CC7-EA82-E462-D4FE-2F3758B6D7A3}"/>
          </ac:picMkLst>
        </pc:picChg>
      </pc:sldChg>
      <pc:sldChg chg="addSp delSp modSp del mod modClrScheme chgLayout">
        <pc:chgData name="Abs Bashar" userId="0a7e4c03-f8b6-44d5-bc59-e42e1af549c0" providerId="ADAL" clId="{0B2CBA08-3103-4885-80EC-FC4DFCF6144E}" dt="2026-02-14T17:22:02.415" v="279" actId="2696"/>
        <pc:sldMkLst>
          <pc:docMk/>
          <pc:sldMk cId="3794272578" sldId="260"/>
        </pc:sldMkLst>
        <pc:spChg chg="del mod">
          <ac:chgData name="Abs Bashar" userId="0a7e4c03-f8b6-44d5-bc59-e42e1af549c0" providerId="ADAL" clId="{0B2CBA08-3103-4885-80EC-FC4DFCF6144E}" dt="2026-02-14T17:15:19.447" v="181"/>
          <ac:spMkLst>
            <pc:docMk/>
            <pc:sldMk cId="3794272578" sldId="260"/>
            <ac:spMk id="5" creationId="{1622ABEC-C628-8EAA-8824-8385D0625EA7}"/>
          </ac:spMkLst>
        </pc:spChg>
        <pc:spChg chg="add del mod ord">
          <ac:chgData name="Abs Bashar" userId="0a7e4c03-f8b6-44d5-bc59-e42e1af549c0" providerId="ADAL" clId="{0B2CBA08-3103-4885-80EC-FC4DFCF6144E}" dt="2026-02-14T17:08:33.810" v="158" actId="700"/>
          <ac:spMkLst>
            <pc:docMk/>
            <pc:sldMk cId="3794272578" sldId="260"/>
            <ac:spMk id="6" creationId="{B21EC014-ADE0-9848-C290-8113D6FF0782}"/>
          </ac:spMkLst>
        </pc:spChg>
        <pc:spChg chg="add del mod ord">
          <ac:chgData name="Abs Bashar" userId="0a7e4c03-f8b6-44d5-bc59-e42e1af549c0" providerId="ADAL" clId="{0B2CBA08-3103-4885-80EC-FC4DFCF6144E}" dt="2026-02-14T17:08:33.810" v="158" actId="700"/>
          <ac:spMkLst>
            <pc:docMk/>
            <pc:sldMk cId="3794272578" sldId="260"/>
            <ac:spMk id="7" creationId="{E461219E-42DD-392A-2B16-13C5C2E935E5}"/>
          </ac:spMkLst>
        </pc:spChg>
        <pc:spChg chg="add del mod ord">
          <ac:chgData name="Abs Bashar" userId="0a7e4c03-f8b6-44d5-bc59-e42e1af549c0" providerId="ADAL" clId="{0B2CBA08-3103-4885-80EC-FC4DFCF6144E}" dt="2026-02-14T17:08:33.810" v="158" actId="700"/>
          <ac:spMkLst>
            <pc:docMk/>
            <pc:sldMk cId="3794272578" sldId="260"/>
            <ac:spMk id="8" creationId="{68BA3772-256C-BF61-15E4-179D29097E4E}"/>
          </ac:spMkLst>
        </pc:spChg>
        <pc:spChg chg="add mod ord">
          <ac:chgData name="Abs Bashar" userId="0a7e4c03-f8b6-44d5-bc59-e42e1af549c0" providerId="ADAL" clId="{0B2CBA08-3103-4885-80EC-FC4DFCF6144E}" dt="2026-02-14T17:17:43.123" v="229" actId="14100"/>
          <ac:spMkLst>
            <pc:docMk/>
            <pc:sldMk cId="3794272578" sldId="260"/>
            <ac:spMk id="9" creationId="{D4B426F0-87C3-E494-FF06-FC520DC322DF}"/>
          </ac:spMkLst>
        </pc:spChg>
        <pc:spChg chg="add mod ord">
          <ac:chgData name="Abs Bashar" userId="0a7e4c03-f8b6-44d5-bc59-e42e1af549c0" providerId="ADAL" clId="{0B2CBA08-3103-4885-80EC-FC4DFCF6144E}" dt="2026-02-14T17:20:17.212" v="266" actId="14100"/>
          <ac:spMkLst>
            <pc:docMk/>
            <pc:sldMk cId="3794272578" sldId="260"/>
            <ac:spMk id="10" creationId="{E3C95918-BC4C-1412-2E68-C06E7D3DBAF8}"/>
          </ac:spMkLst>
        </pc:spChg>
        <pc:spChg chg="add mod ord">
          <ac:chgData name="Abs Bashar" userId="0a7e4c03-f8b6-44d5-bc59-e42e1af549c0" providerId="ADAL" clId="{0B2CBA08-3103-4885-80EC-FC4DFCF6144E}" dt="2026-02-14T17:18:12.362" v="231" actId="14100"/>
          <ac:spMkLst>
            <pc:docMk/>
            <pc:sldMk cId="3794272578" sldId="260"/>
            <ac:spMk id="11" creationId="{757A17D0-1AF0-0AFA-874B-F2E8D2E11204}"/>
          </ac:spMkLst>
        </pc:spChg>
      </pc:sldChg>
      <pc:sldChg chg="addSp delSp modSp mod">
        <pc:chgData name="Abs Bashar" userId="0a7e4c03-f8b6-44d5-bc59-e42e1af549c0" providerId="ADAL" clId="{0B2CBA08-3103-4885-80EC-FC4DFCF6144E}" dt="2026-02-15T07:55:17.602" v="1137"/>
        <pc:sldMkLst>
          <pc:docMk/>
          <pc:sldMk cId="2492481553" sldId="261"/>
        </pc:sldMkLst>
        <pc:spChg chg="mod">
          <ac:chgData name="Abs Bashar" userId="0a7e4c03-f8b6-44d5-bc59-e42e1af549c0" providerId="ADAL" clId="{0B2CBA08-3103-4885-80EC-FC4DFCF6144E}" dt="2026-02-15T07:51:23.822" v="1084" actId="403"/>
          <ac:spMkLst>
            <pc:docMk/>
            <pc:sldMk cId="2492481553" sldId="261"/>
            <ac:spMk id="3" creationId="{ABA7EBEB-E1C0-CB8A-1E8E-38AD9ABDFC85}"/>
          </ac:spMkLst>
        </pc:spChg>
        <pc:picChg chg="add del mod">
          <ac:chgData name="Abs Bashar" userId="0a7e4c03-f8b6-44d5-bc59-e42e1af549c0" providerId="ADAL" clId="{0B2CBA08-3103-4885-80EC-FC4DFCF6144E}" dt="2026-02-15T07:55:17.437" v="1136" actId="478"/>
          <ac:picMkLst>
            <pc:docMk/>
            <pc:sldMk cId="2492481553" sldId="261"/>
            <ac:picMk id="2" creationId="{C025FEB9-FBD4-FB5B-674F-2939887C2F31}"/>
          </ac:picMkLst>
        </pc:picChg>
        <pc:picChg chg="add mod">
          <ac:chgData name="Abs Bashar" userId="0a7e4c03-f8b6-44d5-bc59-e42e1af549c0" providerId="ADAL" clId="{0B2CBA08-3103-4885-80EC-FC4DFCF6144E}" dt="2026-02-15T07:55:17.602" v="1137"/>
          <ac:picMkLst>
            <pc:docMk/>
            <pc:sldMk cId="2492481553" sldId="261"/>
            <ac:picMk id="4" creationId="{3C3AD289-A78F-0F7E-AD1D-3BA82C49AF2F}"/>
          </ac:picMkLst>
        </pc:picChg>
      </pc:sldChg>
      <pc:sldChg chg="addSp delSp modSp mod">
        <pc:chgData name="Abs Bashar" userId="0a7e4c03-f8b6-44d5-bc59-e42e1af549c0" providerId="ADAL" clId="{0B2CBA08-3103-4885-80EC-FC4DFCF6144E}" dt="2026-02-15T08:56:32.380" v="1561" actId="20577"/>
        <pc:sldMkLst>
          <pc:docMk/>
          <pc:sldMk cId="3371071288" sldId="262"/>
        </pc:sldMkLst>
        <pc:spChg chg="mod">
          <ac:chgData name="Abs Bashar" userId="0a7e4c03-f8b6-44d5-bc59-e42e1af549c0" providerId="ADAL" clId="{0B2CBA08-3103-4885-80EC-FC4DFCF6144E}" dt="2026-02-15T08:56:32.380" v="1561" actId="20577"/>
          <ac:spMkLst>
            <pc:docMk/>
            <pc:sldMk cId="3371071288" sldId="262"/>
            <ac:spMk id="3" creationId="{1FC38ECB-DFEA-2DEB-5F1D-90BDE25BC658}"/>
          </ac:spMkLst>
        </pc:spChg>
        <pc:picChg chg="add del mod">
          <ac:chgData name="Abs Bashar" userId="0a7e4c03-f8b6-44d5-bc59-e42e1af549c0" providerId="ADAL" clId="{0B2CBA08-3103-4885-80EC-FC4DFCF6144E}" dt="2026-02-15T07:55:23.361" v="1138" actId="478"/>
          <ac:picMkLst>
            <pc:docMk/>
            <pc:sldMk cId="3371071288" sldId="262"/>
            <ac:picMk id="2" creationId="{21A20DD9-A432-291C-2351-2442A85A5C88}"/>
          </ac:picMkLst>
        </pc:picChg>
        <pc:picChg chg="add mod">
          <ac:chgData name="Abs Bashar" userId="0a7e4c03-f8b6-44d5-bc59-e42e1af549c0" providerId="ADAL" clId="{0B2CBA08-3103-4885-80EC-FC4DFCF6144E}" dt="2026-02-15T07:55:23.547" v="1139"/>
          <ac:picMkLst>
            <pc:docMk/>
            <pc:sldMk cId="3371071288" sldId="262"/>
            <ac:picMk id="4" creationId="{EE2B321E-3422-226D-7CFF-F6C5CC063660}"/>
          </ac:picMkLst>
        </pc:picChg>
      </pc:sldChg>
      <pc:sldChg chg="addSp delSp modSp mod">
        <pc:chgData name="Abs Bashar" userId="0a7e4c03-f8b6-44d5-bc59-e42e1af549c0" providerId="ADAL" clId="{0B2CBA08-3103-4885-80EC-FC4DFCF6144E}" dt="2026-02-15T08:31:27.737" v="1473" actId="255"/>
        <pc:sldMkLst>
          <pc:docMk/>
          <pc:sldMk cId="1658790122" sldId="263"/>
        </pc:sldMkLst>
        <pc:spChg chg="mod">
          <ac:chgData name="Abs Bashar" userId="0a7e4c03-f8b6-44d5-bc59-e42e1af549c0" providerId="ADAL" clId="{0B2CBA08-3103-4885-80EC-FC4DFCF6144E}" dt="2026-02-15T08:31:27.737" v="1473" actId="255"/>
          <ac:spMkLst>
            <pc:docMk/>
            <pc:sldMk cId="1658790122" sldId="263"/>
            <ac:spMk id="3" creationId="{AF003A3A-4135-003C-5005-6FE5F3D94AC2}"/>
          </ac:spMkLst>
        </pc:spChg>
        <pc:picChg chg="add del mod">
          <ac:chgData name="Abs Bashar" userId="0a7e4c03-f8b6-44d5-bc59-e42e1af549c0" providerId="ADAL" clId="{0B2CBA08-3103-4885-80EC-FC4DFCF6144E}" dt="2026-02-15T07:55:27.061" v="1140" actId="478"/>
          <ac:picMkLst>
            <pc:docMk/>
            <pc:sldMk cId="1658790122" sldId="263"/>
            <ac:picMk id="2" creationId="{2ECDFCAE-F82E-98F8-D80F-B4B216995E87}"/>
          </ac:picMkLst>
        </pc:picChg>
        <pc:picChg chg="add mod">
          <ac:chgData name="Abs Bashar" userId="0a7e4c03-f8b6-44d5-bc59-e42e1af549c0" providerId="ADAL" clId="{0B2CBA08-3103-4885-80EC-FC4DFCF6144E}" dt="2026-02-15T07:55:27.267" v="1141"/>
          <ac:picMkLst>
            <pc:docMk/>
            <pc:sldMk cId="1658790122" sldId="263"/>
            <ac:picMk id="4" creationId="{693518EC-9AF1-2774-4989-B403E584242F}"/>
          </ac:picMkLst>
        </pc:picChg>
      </pc:sldChg>
      <pc:sldChg chg="addSp delSp modSp mod">
        <pc:chgData name="Abs Bashar" userId="0a7e4c03-f8b6-44d5-bc59-e42e1af549c0" providerId="ADAL" clId="{0B2CBA08-3103-4885-80EC-FC4DFCF6144E}" dt="2026-02-15T08:27:45.390" v="1425" actId="113"/>
        <pc:sldMkLst>
          <pc:docMk/>
          <pc:sldMk cId="1169173184" sldId="264"/>
        </pc:sldMkLst>
        <pc:spChg chg="mod">
          <ac:chgData name="Abs Bashar" userId="0a7e4c03-f8b6-44d5-bc59-e42e1af549c0" providerId="ADAL" clId="{0B2CBA08-3103-4885-80EC-FC4DFCF6144E}" dt="2026-02-15T08:27:45.390" v="1425" actId="113"/>
          <ac:spMkLst>
            <pc:docMk/>
            <pc:sldMk cId="1169173184" sldId="264"/>
            <ac:spMk id="3" creationId="{EF053729-8C42-9C87-1868-A966A9FCF547}"/>
          </ac:spMkLst>
        </pc:spChg>
        <pc:picChg chg="add del mod">
          <ac:chgData name="Abs Bashar" userId="0a7e4c03-f8b6-44d5-bc59-e42e1af549c0" providerId="ADAL" clId="{0B2CBA08-3103-4885-80EC-FC4DFCF6144E}" dt="2026-02-15T07:55:30.541" v="1142" actId="478"/>
          <ac:picMkLst>
            <pc:docMk/>
            <pc:sldMk cId="1169173184" sldId="264"/>
            <ac:picMk id="2" creationId="{DAA40E5B-3BDB-B8C7-2947-8523A5ED8556}"/>
          </ac:picMkLst>
        </pc:picChg>
        <pc:picChg chg="add mod">
          <ac:chgData name="Abs Bashar" userId="0a7e4c03-f8b6-44d5-bc59-e42e1af549c0" providerId="ADAL" clId="{0B2CBA08-3103-4885-80EC-FC4DFCF6144E}" dt="2026-02-15T07:55:30.786" v="1143"/>
          <ac:picMkLst>
            <pc:docMk/>
            <pc:sldMk cId="1169173184" sldId="264"/>
            <ac:picMk id="4" creationId="{B40638E4-B272-C776-F599-795EA8E5DA48}"/>
          </ac:picMkLst>
        </pc:picChg>
      </pc:sldChg>
      <pc:sldChg chg="addSp delSp modSp mod">
        <pc:chgData name="Abs Bashar" userId="0a7e4c03-f8b6-44d5-bc59-e42e1af549c0" providerId="ADAL" clId="{0B2CBA08-3103-4885-80EC-FC4DFCF6144E}" dt="2026-02-15T08:26:09.950" v="1392" actId="20577"/>
        <pc:sldMkLst>
          <pc:docMk/>
          <pc:sldMk cId="674256677" sldId="265"/>
        </pc:sldMkLst>
        <pc:spChg chg="add mod">
          <ac:chgData name="Abs Bashar" userId="0a7e4c03-f8b6-44d5-bc59-e42e1af549c0" providerId="ADAL" clId="{0B2CBA08-3103-4885-80EC-FC4DFCF6144E}" dt="2026-02-15T08:26:09.950" v="1392" actId="20577"/>
          <ac:spMkLst>
            <pc:docMk/>
            <pc:sldMk cId="674256677" sldId="265"/>
            <ac:spMk id="3" creationId="{1D75483E-5C66-1A5D-58F5-81060A53917A}"/>
          </ac:spMkLst>
        </pc:spChg>
        <pc:picChg chg="add del mod">
          <ac:chgData name="Abs Bashar" userId="0a7e4c03-f8b6-44d5-bc59-e42e1af549c0" providerId="ADAL" clId="{0B2CBA08-3103-4885-80EC-FC4DFCF6144E}" dt="2026-02-15T07:55:34.693" v="1144" actId="478"/>
          <ac:picMkLst>
            <pc:docMk/>
            <pc:sldMk cId="674256677" sldId="265"/>
            <ac:picMk id="2" creationId="{5CAE676A-1B88-09EE-B0C6-7102AA163EDC}"/>
          </ac:picMkLst>
        </pc:picChg>
        <pc:picChg chg="add mod">
          <ac:chgData name="Abs Bashar" userId="0a7e4c03-f8b6-44d5-bc59-e42e1af549c0" providerId="ADAL" clId="{0B2CBA08-3103-4885-80EC-FC4DFCF6144E}" dt="2026-02-15T07:55:34.891" v="1145"/>
          <ac:picMkLst>
            <pc:docMk/>
            <pc:sldMk cId="674256677" sldId="265"/>
            <ac:picMk id="4" creationId="{A4E952F0-0774-A79B-F5FF-526BD47F2229}"/>
          </ac:picMkLst>
        </pc:picChg>
      </pc:sldChg>
      <pc:sldChg chg="addSp delSp modSp mod">
        <pc:chgData name="Abs Bashar" userId="0a7e4c03-f8b6-44d5-bc59-e42e1af549c0" providerId="ADAL" clId="{0B2CBA08-3103-4885-80EC-FC4DFCF6144E}" dt="2026-02-15T08:32:08.177" v="1477" actId="255"/>
        <pc:sldMkLst>
          <pc:docMk/>
          <pc:sldMk cId="1588994807" sldId="266"/>
        </pc:sldMkLst>
        <pc:spChg chg="add mod">
          <ac:chgData name="Abs Bashar" userId="0a7e4c03-f8b6-44d5-bc59-e42e1af549c0" providerId="ADAL" clId="{0B2CBA08-3103-4885-80EC-FC4DFCF6144E}" dt="2026-02-14T16:24:10.197" v="13"/>
          <ac:spMkLst>
            <pc:docMk/>
            <pc:sldMk cId="1588994807" sldId="266"/>
            <ac:spMk id="3" creationId="{773FBE78-5752-C63F-3DCA-C4D8B61D8540}"/>
          </ac:spMkLst>
        </pc:spChg>
        <pc:spChg chg="add mod">
          <ac:chgData name="Abs Bashar" userId="0a7e4c03-f8b6-44d5-bc59-e42e1af549c0" providerId="ADAL" clId="{0B2CBA08-3103-4885-80EC-FC4DFCF6144E}" dt="2026-02-15T08:31:48.396" v="1474" actId="255"/>
          <ac:spMkLst>
            <pc:docMk/>
            <pc:sldMk cId="1588994807" sldId="266"/>
            <ac:spMk id="5" creationId="{7811FFEE-CCB7-95B7-3759-5B3572CD760B}"/>
          </ac:spMkLst>
        </pc:spChg>
        <pc:spChg chg="add mod">
          <ac:chgData name="Abs Bashar" userId="0a7e4c03-f8b6-44d5-bc59-e42e1af549c0" providerId="ADAL" clId="{0B2CBA08-3103-4885-80EC-FC4DFCF6144E}" dt="2026-02-15T08:32:08.177" v="1477" actId="255"/>
          <ac:spMkLst>
            <pc:docMk/>
            <pc:sldMk cId="1588994807" sldId="266"/>
            <ac:spMk id="7" creationId="{7485632C-0562-62A9-666C-A9FCE4043989}"/>
          </ac:spMkLst>
        </pc:spChg>
        <pc:graphicFrameChg chg="add mod">
          <ac:chgData name="Abs Bashar" userId="0a7e4c03-f8b6-44d5-bc59-e42e1af549c0" providerId="ADAL" clId="{0B2CBA08-3103-4885-80EC-FC4DFCF6144E}" dt="2026-02-14T16:23:56.773" v="12"/>
          <ac:graphicFrameMkLst>
            <pc:docMk/>
            <pc:sldMk cId="1588994807" sldId="266"/>
            <ac:graphicFrameMk id="2" creationId="{EF4904DA-2574-4572-0334-2931CE1F3F7F}"/>
          </ac:graphicFrameMkLst>
        </pc:graphicFrameChg>
        <pc:graphicFrameChg chg="add mod modGraphic">
          <ac:chgData name="Abs Bashar" userId="0a7e4c03-f8b6-44d5-bc59-e42e1af549c0" providerId="ADAL" clId="{0B2CBA08-3103-4885-80EC-FC4DFCF6144E}" dt="2026-02-15T08:31:58.336" v="1476" actId="255"/>
          <ac:graphicFrameMkLst>
            <pc:docMk/>
            <pc:sldMk cId="1588994807" sldId="266"/>
            <ac:graphicFrameMk id="6" creationId="{F8455CAE-F52B-A8FD-16B4-3621FE180015}"/>
          </ac:graphicFrameMkLst>
        </pc:graphicFrameChg>
        <pc:picChg chg="add del mod">
          <ac:chgData name="Abs Bashar" userId="0a7e4c03-f8b6-44d5-bc59-e42e1af549c0" providerId="ADAL" clId="{0B2CBA08-3103-4885-80EC-FC4DFCF6144E}" dt="2026-02-15T07:55:37.596" v="1146" actId="478"/>
          <ac:picMkLst>
            <pc:docMk/>
            <pc:sldMk cId="1588994807" sldId="266"/>
            <ac:picMk id="2" creationId="{7D4E4EF0-68B7-A068-5CC1-240134BB3C00}"/>
          </ac:picMkLst>
        </pc:picChg>
        <pc:picChg chg="add mod">
          <ac:chgData name="Abs Bashar" userId="0a7e4c03-f8b6-44d5-bc59-e42e1af549c0" providerId="ADAL" clId="{0B2CBA08-3103-4885-80EC-FC4DFCF6144E}" dt="2026-02-15T07:55:37.817" v="1147"/>
          <ac:picMkLst>
            <pc:docMk/>
            <pc:sldMk cId="1588994807" sldId="266"/>
            <ac:picMk id="3" creationId="{428DD253-0765-25E9-A09B-7A9AC7A242E1}"/>
          </ac:picMkLst>
        </pc:picChg>
      </pc:sldChg>
      <pc:sldChg chg="addSp delSp modSp mod">
        <pc:chgData name="Abs Bashar" userId="0a7e4c03-f8b6-44d5-bc59-e42e1af549c0" providerId="ADAL" clId="{0B2CBA08-3103-4885-80EC-FC4DFCF6144E}" dt="2026-02-15T08:28:01.542" v="1426" actId="20577"/>
        <pc:sldMkLst>
          <pc:docMk/>
          <pc:sldMk cId="178803384" sldId="267"/>
        </pc:sldMkLst>
        <pc:spChg chg="add mod">
          <ac:chgData name="Abs Bashar" userId="0a7e4c03-f8b6-44d5-bc59-e42e1af549c0" providerId="ADAL" clId="{0B2CBA08-3103-4885-80EC-FC4DFCF6144E}" dt="2026-02-15T08:28:01.542" v="1426" actId="20577"/>
          <ac:spMkLst>
            <pc:docMk/>
            <pc:sldMk cId="178803384" sldId="267"/>
            <ac:spMk id="3" creationId="{B3E3EB62-8611-42AC-7355-8571124E8D07}"/>
          </ac:spMkLst>
        </pc:spChg>
        <pc:spChg chg="add del">
          <ac:chgData name="Abs Bashar" userId="0a7e4c03-f8b6-44d5-bc59-e42e1af549c0" providerId="ADAL" clId="{0B2CBA08-3103-4885-80EC-FC4DFCF6144E}" dt="2026-02-15T07:57:32.127" v="1178" actId="22"/>
          <ac:spMkLst>
            <pc:docMk/>
            <pc:sldMk cId="178803384" sldId="267"/>
            <ac:spMk id="5" creationId="{F2024EC7-1382-467B-00EC-3CFBA9FC3315}"/>
          </ac:spMkLst>
        </pc:spChg>
        <pc:picChg chg="add del mod">
          <ac:chgData name="Abs Bashar" userId="0a7e4c03-f8b6-44d5-bc59-e42e1af549c0" providerId="ADAL" clId="{0B2CBA08-3103-4885-80EC-FC4DFCF6144E}" dt="2026-02-15T07:57:29.213" v="1176" actId="478"/>
          <ac:picMkLst>
            <pc:docMk/>
            <pc:sldMk cId="178803384" sldId="267"/>
            <ac:picMk id="2" creationId="{E28F8C28-65E5-4F8A-F8D0-FC92661FA599}"/>
          </ac:picMkLst>
        </pc:picChg>
        <pc:picChg chg="add mod">
          <ac:chgData name="Abs Bashar" userId="0a7e4c03-f8b6-44d5-bc59-e42e1af549c0" providerId="ADAL" clId="{0B2CBA08-3103-4885-80EC-FC4DFCF6144E}" dt="2026-02-15T07:57:37.897" v="1179"/>
          <ac:picMkLst>
            <pc:docMk/>
            <pc:sldMk cId="178803384" sldId="267"/>
            <ac:picMk id="6" creationId="{42FA3863-D74B-AC02-6CC0-BA2197BC9C98}"/>
          </ac:picMkLst>
        </pc:picChg>
      </pc:sldChg>
      <pc:sldChg chg="addSp delSp modSp mod">
        <pc:chgData name="Abs Bashar" userId="0a7e4c03-f8b6-44d5-bc59-e42e1af549c0" providerId="ADAL" clId="{0B2CBA08-3103-4885-80EC-FC4DFCF6144E}" dt="2026-02-15T08:28:17.083" v="1439" actId="20577"/>
        <pc:sldMkLst>
          <pc:docMk/>
          <pc:sldMk cId="799135129" sldId="268"/>
        </pc:sldMkLst>
        <pc:spChg chg="add mod">
          <ac:chgData name="Abs Bashar" userId="0a7e4c03-f8b6-44d5-bc59-e42e1af549c0" providerId="ADAL" clId="{0B2CBA08-3103-4885-80EC-FC4DFCF6144E}" dt="2026-02-15T08:28:17.083" v="1439" actId="20577"/>
          <ac:spMkLst>
            <pc:docMk/>
            <pc:sldMk cId="799135129" sldId="268"/>
            <ac:spMk id="3" creationId="{F146CFE4-3C0D-E4AD-F4C5-7EB3719B3473}"/>
          </ac:spMkLst>
        </pc:spChg>
        <pc:picChg chg="add del mod">
          <ac:chgData name="Abs Bashar" userId="0a7e4c03-f8b6-44d5-bc59-e42e1af549c0" providerId="ADAL" clId="{0B2CBA08-3103-4885-80EC-FC4DFCF6144E}" dt="2026-02-15T07:57:53.292" v="1183" actId="478"/>
          <ac:picMkLst>
            <pc:docMk/>
            <pc:sldMk cId="799135129" sldId="268"/>
            <ac:picMk id="2" creationId="{99CD705F-2B5F-67C3-6264-A9CA4B9FA0B2}"/>
          </ac:picMkLst>
        </pc:picChg>
        <pc:picChg chg="add mod">
          <ac:chgData name="Abs Bashar" userId="0a7e4c03-f8b6-44d5-bc59-e42e1af549c0" providerId="ADAL" clId="{0B2CBA08-3103-4885-80EC-FC4DFCF6144E}" dt="2026-02-15T07:57:53.644" v="1184"/>
          <ac:picMkLst>
            <pc:docMk/>
            <pc:sldMk cId="799135129" sldId="268"/>
            <ac:picMk id="4" creationId="{C319F50C-0497-79F4-CA9D-E23EFEED934B}"/>
          </ac:picMkLst>
        </pc:picChg>
      </pc:sldChg>
      <pc:sldChg chg="addSp delSp modSp mod">
        <pc:chgData name="Abs Bashar" userId="0a7e4c03-f8b6-44d5-bc59-e42e1af549c0" providerId="ADAL" clId="{0B2CBA08-3103-4885-80EC-FC4DFCF6144E}" dt="2026-02-15T08:28:52.638" v="1452" actId="20577"/>
        <pc:sldMkLst>
          <pc:docMk/>
          <pc:sldMk cId="3533528880" sldId="269"/>
        </pc:sldMkLst>
        <pc:spChg chg="add mod">
          <ac:chgData name="Abs Bashar" userId="0a7e4c03-f8b6-44d5-bc59-e42e1af549c0" providerId="ADAL" clId="{0B2CBA08-3103-4885-80EC-FC4DFCF6144E}" dt="2026-02-15T08:28:52.638" v="1452" actId="20577"/>
          <ac:spMkLst>
            <pc:docMk/>
            <pc:sldMk cId="3533528880" sldId="269"/>
            <ac:spMk id="3" creationId="{0D0BC2C0-803A-EC09-2AE1-38710B91F132}"/>
          </ac:spMkLst>
        </pc:spChg>
        <pc:picChg chg="add del mod">
          <ac:chgData name="Abs Bashar" userId="0a7e4c03-f8b6-44d5-bc59-e42e1af549c0" providerId="ADAL" clId="{0B2CBA08-3103-4885-80EC-FC4DFCF6144E}" dt="2026-02-15T07:58:05.348" v="1187" actId="478"/>
          <ac:picMkLst>
            <pc:docMk/>
            <pc:sldMk cId="3533528880" sldId="269"/>
            <ac:picMk id="2" creationId="{E1DF668C-69DB-40D4-D10D-2D0CDC68AC0D}"/>
          </ac:picMkLst>
        </pc:picChg>
        <pc:picChg chg="add mod">
          <ac:chgData name="Abs Bashar" userId="0a7e4c03-f8b6-44d5-bc59-e42e1af549c0" providerId="ADAL" clId="{0B2CBA08-3103-4885-80EC-FC4DFCF6144E}" dt="2026-02-15T07:58:05.585" v="1188"/>
          <ac:picMkLst>
            <pc:docMk/>
            <pc:sldMk cId="3533528880" sldId="269"/>
            <ac:picMk id="4" creationId="{E815E40D-71EF-0746-2465-C73229EBE981}"/>
          </ac:picMkLst>
        </pc:picChg>
      </pc:sldChg>
      <pc:sldChg chg="addSp delSp modSp mod">
        <pc:chgData name="Abs Bashar" userId="0a7e4c03-f8b6-44d5-bc59-e42e1af549c0" providerId="ADAL" clId="{0B2CBA08-3103-4885-80EC-FC4DFCF6144E}" dt="2026-02-15T08:32:21.692" v="1479" actId="20577"/>
        <pc:sldMkLst>
          <pc:docMk/>
          <pc:sldMk cId="312569518" sldId="270"/>
        </pc:sldMkLst>
        <pc:spChg chg="add mod">
          <ac:chgData name="Abs Bashar" userId="0a7e4c03-f8b6-44d5-bc59-e42e1af549c0" providerId="ADAL" clId="{0B2CBA08-3103-4885-80EC-FC4DFCF6144E}" dt="2026-02-15T08:32:21.692" v="1479" actId="20577"/>
          <ac:spMkLst>
            <pc:docMk/>
            <pc:sldMk cId="312569518" sldId="270"/>
            <ac:spMk id="3" creationId="{921B8E7A-9BBF-0353-6439-F8BEA933606F}"/>
          </ac:spMkLst>
        </pc:spChg>
        <pc:picChg chg="add del mod">
          <ac:chgData name="Abs Bashar" userId="0a7e4c03-f8b6-44d5-bc59-e42e1af549c0" providerId="ADAL" clId="{0B2CBA08-3103-4885-80EC-FC4DFCF6144E}" dt="2026-02-15T07:58:18.784" v="1190" actId="478"/>
          <ac:picMkLst>
            <pc:docMk/>
            <pc:sldMk cId="312569518" sldId="270"/>
            <ac:picMk id="2" creationId="{950661A2-0799-2AA7-7A36-67D1837CA556}"/>
          </ac:picMkLst>
        </pc:picChg>
        <pc:picChg chg="add mod">
          <ac:chgData name="Abs Bashar" userId="0a7e4c03-f8b6-44d5-bc59-e42e1af549c0" providerId="ADAL" clId="{0B2CBA08-3103-4885-80EC-FC4DFCF6144E}" dt="2026-02-15T07:58:18.989" v="1191"/>
          <ac:picMkLst>
            <pc:docMk/>
            <pc:sldMk cId="312569518" sldId="270"/>
            <ac:picMk id="4" creationId="{872C753D-0E36-9967-11B9-5B69E2057A56}"/>
          </ac:picMkLst>
        </pc:picChg>
      </pc:sldChg>
      <pc:sldChg chg="addSp delSp modSp mod">
        <pc:chgData name="Abs Bashar" userId="0a7e4c03-f8b6-44d5-bc59-e42e1af549c0" providerId="ADAL" clId="{0B2CBA08-3103-4885-80EC-FC4DFCF6144E}" dt="2026-02-15T08:32:26.251" v="1481" actId="20577"/>
        <pc:sldMkLst>
          <pc:docMk/>
          <pc:sldMk cId="2461354642" sldId="271"/>
        </pc:sldMkLst>
        <pc:spChg chg="add mod">
          <ac:chgData name="Abs Bashar" userId="0a7e4c03-f8b6-44d5-bc59-e42e1af549c0" providerId="ADAL" clId="{0B2CBA08-3103-4885-80EC-FC4DFCF6144E}" dt="2026-02-15T08:32:26.251" v="1481" actId="20577"/>
          <ac:spMkLst>
            <pc:docMk/>
            <pc:sldMk cId="2461354642" sldId="271"/>
            <ac:spMk id="3" creationId="{7FC9F9C2-8E25-2350-2085-968AF99CAB2D}"/>
          </ac:spMkLst>
        </pc:spChg>
        <pc:picChg chg="add del mod">
          <ac:chgData name="Abs Bashar" userId="0a7e4c03-f8b6-44d5-bc59-e42e1af549c0" providerId="ADAL" clId="{0B2CBA08-3103-4885-80EC-FC4DFCF6144E}" dt="2026-02-15T07:58:29.184" v="1192" actId="478"/>
          <ac:picMkLst>
            <pc:docMk/>
            <pc:sldMk cId="2461354642" sldId="271"/>
            <ac:picMk id="2" creationId="{3BDB7F2E-C4B9-72C5-224C-A7D54D11A70C}"/>
          </ac:picMkLst>
        </pc:picChg>
        <pc:picChg chg="add mod">
          <ac:chgData name="Abs Bashar" userId="0a7e4c03-f8b6-44d5-bc59-e42e1af549c0" providerId="ADAL" clId="{0B2CBA08-3103-4885-80EC-FC4DFCF6144E}" dt="2026-02-15T07:58:29.647" v="1193"/>
          <ac:picMkLst>
            <pc:docMk/>
            <pc:sldMk cId="2461354642" sldId="271"/>
            <ac:picMk id="4" creationId="{902B48EE-BDEA-6575-D6CD-913A31B7F6CE}"/>
          </ac:picMkLst>
        </pc:picChg>
      </pc:sldChg>
      <pc:sldChg chg="addSp delSp modSp new mod">
        <pc:chgData name="Abs Bashar" userId="0a7e4c03-f8b6-44d5-bc59-e42e1af549c0" providerId="ADAL" clId="{0B2CBA08-3103-4885-80EC-FC4DFCF6144E}" dt="2026-02-15T08:21:13.263" v="1341" actId="2711"/>
        <pc:sldMkLst>
          <pc:docMk/>
          <pc:sldMk cId="695574021" sldId="272"/>
        </pc:sldMkLst>
        <pc:spChg chg="add mod">
          <ac:chgData name="Abs Bashar" userId="0a7e4c03-f8b6-44d5-bc59-e42e1af549c0" providerId="ADAL" clId="{0B2CBA08-3103-4885-80EC-FC4DFCF6144E}" dt="2026-02-15T08:21:13.263" v="1341" actId="2711"/>
          <ac:spMkLst>
            <pc:docMk/>
            <pc:sldMk cId="695574021" sldId="272"/>
            <ac:spMk id="3" creationId="{C6DD29F0-1AEF-FD85-87B8-0FC619D8A947}"/>
          </ac:spMkLst>
        </pc:spChg>
        <pc:picChg chg="add del mod">
          <ac:chgData name="Abs Bashar" userId="0a7e4c03-f8b6-44d5-bc59-e42e1af549c0" providerId="ADAL" clId="{0B2CBA08-3103-4885-80EC-FC4DFCF6144E}" dt="2026-02-15T07:58:39.871" v="1196" actId="478"/>
          <ac:picMkLst>
            <pc:docMk/>
            <pc:sldMk cId="695574021" sldId="272"/>
            <ac:picMk id="2" creationId="{D131531C-5DEE-6D53-D34F-3BEF25D81ECF}"/>
          </ac:picMkLst>
        </pc:picChg>
        <pc:picChg chg="add mod">
          <ac:chgData name="Abs Bashar" userId="0a7e4c03-f8b6-44d5-bc59-e42e1af549c0" providerId="ADAL" clId="{0B2CBA08-3103-4885-80EC-FC4DFCF6144E}" dt="2026-02-15T07:58:40.056" v="1197"/>
          <ac:picMkLst>
            <pc:docMk/>
            <pc:sldMk cId="695574021" sldId="272"/>
            <ac:picMk id="4" creationId="{A5F514D4-96D5-97C0-7F66-F090522E4814}"/>
          </ac:picMkLst>
        </pc:picChg>
      </pc:sldChg>
      <pc:sldChg chg="addSp delSp modSp new mod ord">
        <pc:chgData name="Abs Bashar" userId="0a7e4c03-f8b6-44d5-bc59-e42e1af549c0" providerId="ADAL" clId="{0B2CBA08-3103-4885-80EC-FC4DFCF6144E}" dt="2026-02-15T08:32:30.253" v="1483" actId="20577"/>
        <pc:sldMkLst>
          <pc:docMk/>
          <pc:sldMk cId="2887451916" sldId="273"/>
        </pc:sldMkLst>
        <pc:spChg chg="add mod">
          <ac:chgData name="Abs Bashar" userId="0a7e4c03-f8b6-44d5-bc59-e42e1af549c0" providerId="ADAL" clId="{0B2CBA08-3103-4885-80EC-FC4DFCF6144E}" dt="2026-02-15T08:32:30.253" v="1483" actId="20577"/>
          <ac:spMkLst>
            <pc:docMk/>
            <pc:sldMk cId="2887451916" sldId="273"/>
            <ac:spMk id="3" creationId="{6C816081-9C89-60A7-5B3B-B5356683E09F}"/>
          </ac:spMkLst>
        </pc:spChg>
        <pc:picChg chg="add del mod">
          <ac:chgData name="Abs Bashar" userId="0a7e4c03-f8b6-44d5-bc59-e42e1af549c0" providerId="ADAL" clId="{0B2CBA08-3103-4885-80EC-FC4DFCF6144E}" dt="2026-02-15T07:58:34.941" v="1194" actId="478"/>
          <ac:picMkLst>
            <pc:docMk/>
            <pc:sldMk cId="2887451916" sldId="273"/>
            <ac:picMk id="2" creationId="{0F582B45-D92E-D9ED-9134-A8F13A5CA111}"/>
          </ac:picMkLst>
        </pc:picChg>
        <pc:picChg chg="add mod">
          <ac:chgData name="Abs Bashar" userId="0a7e4c03-f8b6-44d5-bc59-e42e1af549c0" providerId="ADAL" clId="{0B2CBA08-3103-4885-80EC-FC4DFCF6144E}" dt="2026-02-15T07:58:35.321" v="1195"/>
          <ac:picMkLst>
            <pc:docMk/>
            <pc:sldMk cId="2887451916" sldId="273"/>
            <ac:picMk id="4" creationId="{ACC83FB3-E4A1-8E8F-8925-1CC2751738B7}"/>
          </ac:picMkLst>
        </pc:picChg>
      </pc:sldChg>
      <pc:sldChg chg="addSp delSp modSp new mod setBg">
        <pc:chgData name="Abs Bashar" userId="0a7e4c03-f8b6-44d5-bc59-e42e1af549c0" providerId="ADAL" clId="{0B2CBA08-3103-4885-80EC-FC4DFCF6144E}" dt="2026-02-15T08:56:11.180" v="1559" actId="20577"/>
        <pc:sldMkLst>
          <pc:docMk/>
          <pc:sldMk cId="3587690263" sldId="274"/>
        </pc:sldMkLst>
        <pc:spChg chg="add del mod">
          <ac:chgData name="Abs Bashar" userId="0a7e4c03-f8b6-44d5-bc59-e42e1af549c0" providerId="ADAL" clId="{0B2CBA08-3103-4885-80EC-FC4DFCF6144E}" dt="2026-02-15T08:56:11.180" v="1559" actId="20577"/>
          <ac:spMkLst>
            <pc:docMk/>
            <pc:sldMk cId="3587690263" sldId="274"/>
            <ac:spMk id="3" creationId="{C567495C-2170-BBCE-B527-B2C79974FB37}"/>
          </ac:spMkLst>
        </pc:spChg>
        <pc:spChg chg="add del">
          <ac:chgData name="Abs Bashar" userId="0a7e4c03-f8b6-44d5-bc59-e42e1af549c0" providerId="ADAL" clId="{0B2CBA08-3103-4885-80EC-FC4DFCF6144E}" dt="2026-02-14T18:23:53.412" v="660" actId="26606"/>
          <ac:spMkLst>
            <pc:docMk/>
            <pc:sldMk cId="3587690263" sldId="274"/>
            <ac:spMk id="8" creationId="{18873D23-2DCF-4B31-A009-95721C06E8E1}"/>
          </ac:spMkLst>
        </pc:spChg>
        <pc:spChg chg="add del">
          <ac:chgData name="Abs Bashar" userId="0a7e4c03-f8b6-44d5-bc59-e42e1af549c0" providerId="ADAL" clId="{0B2CBA08-3103-4885-80EC-FC4DFCF6144E}" dt="2026-02-14T18:23:53.412" v="660" actId="26606"/>
          <ac:spMkLst>
            <pc:docMk/>
            <pc:sldMk cId="3587690263" sldId="274"/>
            <ac:spMk id="10" creationId="{C13EF075-D4EF-4929-ADBC-91B27DA19955}"/>
          </ac:spMkLst>
        </pc:spChg>
        <pc:spChg chg="add del">
          <ac:chgData name="Abs Bashar" userId="0a7e4c03-f8b6-44d5-bc59-e42e1af549c0" providerId="ADAL" clId="{0B2CBA08-3103-4885-80EC-FC4DFCF6144E}" dt="2026-02-14T18:23:54.767" v="662" actId="26606"/>
          <ac:spMkLst>
            <pc:docMk/>
            <pc:sldMk cId="3587690263" sldId="274"/>
            <ac:spMk id="18" creationId="{87BF42CA-AD55-48B4-8949-C4DCA60A6AEE}"/>
          </ac:spMkLst>
        </pc:spChg>
        <pc:spChg chg="add del">
          <ac:chgData name="Abs Bashar" userId="0a7e4c03-f8b6-44d5-bc59-e42e1af549c0" providerId="ADAL" clId="{0B2CBA08-3103-4885-80EC-FC4DFCF6144E}" dt="2026-02-14T18:23:54.767" v="662" actId="26606"/>
          <ac:spMkLst>
            <pc:docMk/>
            <pc:sldMk cId="3587690263" sldId="274"/>
            <ac:spMk id="19" creationId="{66AE1D3D-3106-4CB2-AA7C-0C1642AC0F2E}"/>
          </ac:spMkLst>
        </pc:spChg>
        <pc:spChg chg="add del">
          <ac:chgData name="Abs Bashar" userId="0a7e4c03-f8b6-44d5-bc59-e42e1af549c0" providerId="ADAL" clId="{0B2CBA08-3103-4885-80EC-FC4DFCF6144E}" dt="2026-02-14T18:24:10.320" v="664" actId="26606"/>
          <ac:spMkLst>
            <pc:docMk/>
            <pc:sldMk cId="3587690263" sldId="274"/>
            <ac:spMk id="26" creationId="{B50AB553-2A96-4A92-96F2-93548E096954}"/>
          </ac:spMkLst>
        </pc:spChg>
        <pc:spChg chg="add del">
          <ac:chgData name="Abs Bashar" userId="0a7e4c03-f8b6-44d5-bc59-e42e1af549c0" providerId="ADAL" clId="{0B2CBA08-3103-4885-80EC-FC4DFCF6144E}" dt="2026-02-14T18:24:16.271" v="667" actId="26606"/>
          <ac:spMkLst>
            <pc:docMk/>
            <pc:sldMk cId="3587690263" sldId="274"/>
            <ac:spMk id="28" creationId="{EDDBB197-D710-4A4F-A9CA-FD2177498BE8}"/>
          </ac:spMkLst>
        </pc:spChg>
        <pc:spChg chg="add del">
          <ac:chgData name="Abs Bashar" userId="0a7e4c03-f8b6-44d5-bc59-e42e1af549c0" providerId="ADAL" clId="{0B2CBA08-3103-4885-80EC-FC4DFCF6144E}" dt="2026-02-14T18:24:16.271" v="667" actId="26606"/>
          <ac:spMkLst>
            <pc:docMk/>
            <pc:sldMk cId="3587690263" sldId="274"/>
            <ac:spMk id="29" creationId="{975D1CFA-2CDB-4B64-BD9F-85744E8DA12F}"/>
          </ac:spMkLst>
        </pc:spChg>
        <pc:spChg chg="add del mod">
          <ac:chgData name="Abs Bashar" userId="0a7e4c03-f8b6-44d5-bc59-e42e1af549c0" providerId="ADAL" clId="{0B2CBA08-3103-4885-80EC-FC4DFCF6144E}" dt="2026-02-14T18:24:16.271" v="667" actId="26606"/>
          <ac:spMkLst>
            <pc:docMk/>
            <pc:sldMk cId="3587690263" sldId="274"/>
            <ac:spMk id="30" creationId="{C567495C-2170-BBCE-B527-B2C79974FB37}"/>
          </ac:spMkLst>
        </pc:spChg>
        <pc:spChg chg="add del">
          <ac:chgData name="Abs Bashar" userId="0a7e4c03-f8b6-44d5-bc59-e42e1af549c0" providerId="ADAL" clId="{0B2CBA08-3103-4885-80EC-FC4DFCF6144E}" dt="2026-02-14T18:24:17.543" v="669" actId="26606"/>
          <ac:spMkLst>
            <pc:docMk/>
            <pc:sldMk cId="3587690263" sldId="274"/>
            <ac:spMk id="33" creationId="{91A1FA41-E1D1-43CF-8B3B-5E6140890832}"/>
          </ac:spMkLst>
        </pc:spChg>
        <pc:spChg chg="add del">
          <ac:chgData name="Abs Bashar" userId="0a7e4c03-f8b6-44d5-bc59-e42e1af549c0" providerId="ADAL" clId="{0B2CBA08-3103-4885-80EC-FC4DFCF6144E}" dt="2026-02-14T18:24:17.543" v="669" actId="26606"/>
          <ac:spMkLst>
            <pc:docMk/>
            <pc:sldMk cId="3587690263" sldId="274"/>
            <ac:spMk id="34" creationId="{FCC2D84B-6969-4F00-BEBA-81C2EBCD3299}"/>
          </ac:spMkLst>
        </pc:spChg>
        <pc:spChg chg="add del">
          <ac:chgData name="Abs Bashar" userId="0a7e4c03-f8b6-44d5-bc59-e42e1af549c0" providerId="ADAL" clId="{0B2CBA08-3103-4885-80EC-FC4DFCF6144E}" dt="2026-02-14T18:24:17.543" v="669" actId="26606"/>
          <ac:spMkLst>
            <pc:docMk/>
            <pc:sldMk cId="3587690263" sldId="274"/>
            <ac:spMk id="35" creationId="{B0D282BE-4461-4794-89A5-394723CDF2F3}"/>
          </ac:spMkLst>
        </pc:spChg>
        <pc:spChg chg="add del">
          <ac:chgData name="Abs Bashar" userId="0a7e4c03-f8b6-44d5-bc59-e42e1af549c0" providerId="ADAL" clId="{0B2CBA08-3103-4885-80EC-FC4DFCF6144E}" dt="2026-02-14T18:24:17.543" v="669" actId="26606"/>
          <ac:spMkLst>
            <pc:docMk/>
            <pc:sldMk cId="3587690263" sldId="274"/>
            <ac:spMk id="36" creationId="{C567495C-2170-BBCE-B527-B2C79974FB37}"/>
          </ac:spMkLst>
        </pc:spChg>
        <pc:spChg chg="add del">
          <ac:chgData name="Abs Bashar" userId="0a7e4c03-f8b6-44d5-bc59-e42e1af549c0" providerId="ADAL" clId="{0B2CBA08-3103-4885-80EC-FC4DFCF6144E}" dt="2026-02-14T18:24:18.551" v="671" actId="26606"/>
          <ac:spMkLst>
            <pc:docMk/>
            <pc:sldMk cId="3587690263" sldId="274"/>
            <ac:spMk id="38" creationId="{17718681-A12E-49D6-9925-DD7C68176D61}"/>
          </ac:spMkLst>
        </pc:spChg>
        <pc:spChg chg="add del">
          <ac:chgData name="Abs Bashar" userId="0a7e4c03-f8b6-44d5-bc59-e42e1af549c0" providerId="ADAL" clId="{0B2CBA08-3103-4885-80EC-FC4DFCF6144E}" dt="2026-02-14T18:24:18.551" v="671" actId="26606"/>
          <ac:spMkLst>
            <pc:docMk/>
            <pc:sldMk cId="3587690263" sldId="274"/>
            <ac:spMk id="39" creationId="{FBD77573-9EF2-4C35-8285-A1CF6FBB0EA5}"/>
          </ac:spMkLst>
        </pc:spChg>
        <pc:spChg chg="add del">
          <ac:chgData name="Abs Bashar" userId="0a7e4c03-f8b6-44d5-bc59-e42e1af549c0" providerId="ADAL" clId="{0B2CBA08-3103-4885-80EC-FC4DFCF6144E}" dt="2026-02-14T18:24:18.551" v="671" actId="26606"/>
          <ac:spMkLst>
            <pc:docMk/>
            <pc:sldMk cId="3587690263" sldId="274"/>
            <ac:spMk id="40" creationId="{C567495C-2170-BBCE-B527-B2C79974FB37}"/>
          </ac:spMkLst>
        </pc:spChg>
        <pc:spChg chg="add del">
          <ac:chgData name="Abs Bashar" userId="0a7e4c03-f8b6-44d5-bc59-e42e1af549c0" providerId="ADAL" clId="{0B2CBA08-3103-4885-80EC-FC4DFCF6144E}" dt="2026-02-14T18:24:23.269" v="673" actId="26606"/>
          <ac:spMkLst>
            <pc:docMk/>
            <pc:sldMk cId="3587690263" sldId="274"/>
            <ac:spMk id="42" creationId="{1C799903-48D5-4A31-A1A2-541072D9771E}"/>
          </ac:spMkLst>
        </pc:spChg>
        <pc:spChg chg="add del">
          <ac:chgData name="Abs Bashar" userId="0a7e4c03-f8b6-44d5-bc59-e42e1af549c0" providerId="ADAL" clId="{0B2CBA08-3103-4885-80EC-FC4DFCF6144E}" dt="2026-02-14T18:24:23.269" v="673" actId="26606"/>
          <ac:spMkLst>
            <pc:docMk/>
            <pc:sldMk cId="3587690263" sldId="274"/>
            <ac:spMk id="43" creationId="{8EFFF109-FC58-4FD3-BE05-9775A1310F55}"/>
          </ac:spMkLst>
        </pc:spChg>
        <pc:spChg chg="add del">
          <ac:chgData name="Abs Bashar" userId="0a7e4c03-f8b6-44d5-bc59-e42e1af549c0" providerId="ADAL" clId="{0B2CBA08-3103-4885-80EC-FC4DFCF6144E}" dt="2026-02-14T18:24:23.269" v="673" actId="26606"/>
          <ac:spMkLst>
            <pc:docMk/>
            <pc:sldMk cId="3587690263" sldId="274"/>
            <ac:spMk id="44" creationId="{E1B96AD6-92A9-4273-A62B-96A1C3E0BA95}"/>
          </ac:spMkLst>
        </pc:spChg>
        <pc:spChg chg="add del">
          <ac:chgData name="Abs Bashar" userId="0a7e4c03-f8b6-44d5-bc59-e42e1af549c0" providerId="ADAL" clId="{0B2CBA08-3103-4885-80EC-FC4DFCF6144E}" dt="2026-02-14T18:24:23.269" v="673" actId="26606"/>
          <ac:spMkLst>
            <pc:docMk/>
            <pc:sldMk cId="3587690263" sldId="274"/>
            <ac:spMk id="45" creationId="{463EEC44-1BA3-44ED-81FC-A644B04B2A44}"/>
          </ac:spMkLst>
        </pc:spChg>
        <pc:spChg chg="add del">
          <ac:chgData name="Abs Bashar" userId="0a7e4c03-f8b6-44d5-bc59-e42e1af549c0" providerId="ADAL" clId="{0B2CBA08-3103-4885-80EC-FC4DFCF6144E}" dt="2026-02-14T18:24:23.269" v="673" actId="26606"/>
          <ac:spMkLst>
            <pc:docMk/>
            <pc:sldMk cId="3587690263" sldId="274"/>
            <ac:spMk id="46" creationId="{C567495C-2170-BBCE-B527-B2C79974FB37}"/>
          </ac:spMkLst>
        </pc:spChg>
        <pc:grpChg chg="add del">
          <ac:chgData name="Abs Bashar" userId="0a7e4c03-f8b6-44d5-bc59-e42e1af549c0" providerId="ADAL" clId="{0B2CBA08-3103-4885-80EC-FC4DFCF6144E}" dt="2026-02-14T18:23:53.412" v="660" actId="26606"/>
          <ac:grpSpMkLst>
            <pc:docMk/>
            <pc:sldMk cId="3587690263" sldId="274"/>
            <ac:grpSpMk id="12" creationId="{DAA26DFA-AAB2-4973-9C17-16D587C7B198}"/>
          </ac:grpSpMkLst>
        </pc:grpChg>
        <pc:grpChg chg="add del">
          <ac:chgData name="Abs Bashar" userId="0a7e4c03-f8b6-44d5-bc59-e42e1af549c0" providerId="ADAL" clId="{0B2CBA08-3103-4885-80EC-FC4DFCF6144E}" dt="2026-02-14T18:24:16.271" v="667" actId="26606"/>
          <ac:grpSpMkLst>
            <pc:docMk/>
            <pc:sldMk cId="3587690263" sldId="274"/>
            <ac:grpSpMk id="14" creationId="{25EE5136-01F1-466C-962D-BA9B4C6757AA}"/>
          </ac:grpSpMkLst>
        </pc:grpChg>
        <pc:grpChg chg="add del">
          <ac:chgData name="Abs Bashar" userId="0a7e4c03-f8b6-44d5-bc59-e42e1af549c0" providerId="ADAL" clId="{0B2CBA08-3103-4885-80EC-FC4DFCF6144E}" dt="2026-02-14T18:23:54.767" v="662" actId="26606"/>
          <ac:grpSpMkLst>
            <pc:docMk/>
            <pc:sldMk cId="3587690263" sldId="274"/>
            <ac:grpSpMk id="20" creationId="{0A31B6AF-B711-4CDB-8C2B-16E963DDC4C5}"/>
          </ac:grpSpMkLst>
        </pc:grpChg>
        <pc:graphicFrameChg chg="add del">
          <ac:chgData name="Abs Bashar" userId="0a7e4c03-f8b6-44d5-bc59-e42e1af549c0" providerId="ADAL" clId="{0B2CBA08-3103-4885-80EC-FC4DFCF6144E}" dt="2026-02-14T18:24:10.320" v="664" actId="26606"/>
          <ac:graphicFrameMkLst>
            <pc:docMk/>
            <pc:sldMk cId="3587690263" sldId="274"/>
            <ac:graphicFrameMk id="5" creationId="{841CD090-104C-C9AA-DC36-61B0919BF956}"/>
          </ac:graphicFrameMkLst>
        </pc:graphicFrameChg>
        <pc:picChg chg="add del mod">
          <ac:chgData name="Abs Bashar" userId="0a7e4c03-f8b6-44d5-bc59-e42e1af549c0" providerId="ADAL" clId="{0B2CBA08-3103-4885-80EC-FC4DFCF6144E}" dt="2026-02-15T07:33:11.184" v="817" actId="478"/>
          <ac:picMkLst>
            <pc:docMk/>
            <pc:sldMk cId="3587690263" sldId="274"/>
            <ac:picMk id="2" creationId="{7F808D18-EA5A-5F4D-002D-90238AD1DA87}"/>
          </ac:picMkLst>
        </pc:picChg>
        <pc:picChg chg="add del mod">
          <ac:chgData name="Abs Bashar" userId="0a7e4c03-f8b6-44d5-bc59-e42e1af549c0" providerId="ADAL" clId="{0B2CBA08-3103-4885-80EC-FC4DFCF6144E}" dt="2026-02-15T07:55:13.321" v="1134" actId="478"/>
          <ac:picMkLst>
            <pc:docMk/>
            <pc:sldMk cId="3587690263" sldId="274"/>
            <ac:picMk id="4" creationId="{6B27C753-B2C1-09BA-729F-C46D6567DA5A}"/>
          </ac:picMkLst>
        </pc:picChg>
        <pc:picChg chg="add mod">
          <ac:chgData name="Abs Bashar" userId="0a7e4c03-f8b6-44d5-bc59-e42e1af549c0" providerId="ADAL" clId="{0B2CBA08-3103-4885-80EC-FC4DFCF6144E}" dt="2026-02-15T07:55:13.529" v="1135"/>
          <ac:picMkLst>
            <pc:docMk/>
            <pc:sldMk cId="3587690263" sldId="274"/>
            <ac:picMk id="5" creationId="{57F82595-0A85-CF09-CB09-6180509AB133}"/>
          </ac:picMkLst>
        </pc:picChg>
        <pc:picChg chg="add del">
          <ac:chgData name="Abs Bashar" userId="0a7e4c03-f8b6-44d5-bc59-e42e1af549c0" providerId="ADAL" clId="{0B2CBA08-3103-4885-80EC-FC4DFCF6144E}" dt="2026-02-14T18:24:10.320" v="664" actId="26606"/>
          <ac:picMkLst>
            <pc:docMk/>
            <pc:sldMk cId="3587690263" sldId="274"/>
            <ac:picMk id="6" creationId="{26E07713-AC1C-77CC-99F9-0C3C365CCC61}"/>
          </ac:picMkLst>
        </pc:picChg>
        <pc:picChg chg="add del">
          <ac:chgData name="Abs Bashar" userId="0a7e4c03-f8b6-44d5-bc59-e42e1af549c0" providerId="ADAL" clId="{0B2CBA08-3103-4885-80EC-FC4DFCF6144E}" dt="2026-02-14T18:24:16.271" v="667" actId="26606"/>
          <ac:picMkLst>
            <pc:docMk/>
            <pc:sldMk cId="3587690263" sldId="274"/>
            <ac:picMk id="7" creationId="{353CEF0E-84CF-41DB-1898-B19F89BE3280}"/>
          </ac:picMkLst>
        </pc:picChg>
      </pc:sldChg>
      <pc:sldChg chg="new del">
        <pc:chgData name="Abs Bashar" userId="0a7e4c03-f8b6-44d5-bc59-e42e1af549c0" providerId="ADAL" clId="{0B2CBA08-3103-4885-80EC-FC4DFCF6144E}" dt="2026-02-15T07:48:35.232" v="1026" actId="680"/>
        <pc:sldMkLst>
          <pc:docMk/>
          <pc:sldMk cId="216696898" sldId="275"/>
        </pc:sldMkLst>
      </pc:sldChg>
      <pc:sldChg chg="modSp add mod">
        <pc:chgData name="Abs Bashar" userId="0a7e4c03-f8b6-44d5-bc59-e42e1af549c0" providerId="ADAL" clId="{0B2CBA08-3103-4885-80EC-FC4DFCF6144E}" dt="2026-02-15T08:32:34.091" v="1485" actId="20577"/>
        <pc:sldMkLst>
          <pc:docMk/>
          <pc:sldMk cId="806572216" sldId="275"/>
        </pc:sldMkLst>
        <pc:spChg chg="mod">
          <ac:chgData name="Abs Bashar" userId="0a7e4c03-f8b6-44d5-bc59-e42e1af549c0" providerId="ADAL" clId="{0B2CBA08-3103-4885-80EC-FC4DFCF6144E}" dt="2026-02-15T08:32:34.091" v="1485" actId="20577"/>
          <ac:spMkLst>
            <pc:docMk/>
            <pc:sldMk cId="806572216" sldId="275"/>
            <ac:spMk id="3" creationId="{8DAA822D-9F04-D90B-40A8-1917A83F11BB}"/>
          </ac:spMkLst>
        </pc:spChg>
      </pc:sldChg>
      <pc:sldChg chg="addSp modSp new del mod">
        <pc:chgData name="Abs Bashar" userId="0a7e4c03-f8b6-44d5-bc59-e42e1af549c0" providerId="ADAL" clId="{0B2CBA08-3103-4885-80EC-FC4DFCF6144E}" dt="2026-02-15T08:09:48.676" v="1235" actId="2696"/>
        <pc:sldMkLst>
          <pc:docMk/>
          <pc:sldMk cId="3257004622" sldId="275"/>
        </pc:sldMkLst>
        <pc:spChg chg="add mod">
          <ac:chgData name="Abs Bashar" userId="0a7e4c03-f8b6-44d5-bc59-e42e1af549c0" providerId="ADAL" clId="{0B2CBA08-3103-4885-80EC-FC4DFCF6144E}" dt="2026-02-15T08:09:11.149" v="1234" actId="14100"/>
          <ac:spMkLst>
            <pc:docMk/>
            <pc:sldMk cId="3257004622" sldId="275"/>
            <ac:spMk id="3" creationId="{D035AFFE-1D7B-A67B-40E5-A9204DE69C6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F5E39-5373-F588-5743-B26A330032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867409-15FB-AB40-F8F1-9F3F223F32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FB767F-1C3C-FBA3-5E07-AF39828FB300}"/>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CA010AFA-C76A-EA74-9888-96C5943E22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53244-DB69-8748-FC24-C7292A43676D}"/>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2387130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F93-E3DB-10D5-6A1C-515182F5CF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1366F4-0B5F-D476-C80F-B7D4A78039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98E47-2EDC-63D2-5A17-651A37F350AD}"/>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8773C54B-F030-F565-0394-3D7DB9F8F2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46FCED-AB28-BC58-C450-0189DDCA9CAE}"/>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250052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4A027-59C4-03EC-8747-08847A8B79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0B3B9C-0A06-1726-FC0D-210399EC186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19BC85-D654-D58E-9CD6-4A8383171E7A}"/>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55BBF4FA-81D3-443D-8483-5BC5D2559D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34B016-D098-43F0-F5CD-56D5BE354F31}"/>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434610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B7DEC-8EEC-F3A4-B6FE-A217A42C42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9C50A4-3490-99DB-4B30-71D6A2BA9C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90D396-13BA-536A-CAF1-59F56F7F35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692F95-9F19-FFD9-7219-5DE1FBD4E52E}"/>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6" name="Footer Placeholder 5">
            <a:extLst>
              <a:ext uri="{FF2B5EF4-FFF2-40B4-BE49-F238E27FC236}">
                <a16:creationId xmlns:a16="http://schemas.microsoft.com/office/drawing/2014/main" id="{2C4B0786-09A7-9BAE-6131-C122968F1E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87C963-FCA6-DCB0-ED42-D5F0C94A2EB9}"/>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835185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037A-4EE3-3F9F-5A04-DF88320968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52B8FF-560D-58A1-2B51-3645EAE679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2D281C-A24D-3A42-28ED-F2092AE96E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090C43-81A5-F279-75DA-D8658EBF18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FF64FA-8246-25B5-7CD7-27928F4EB6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346BE0-F54E-6059-0C01-08B6D713BA2C}"/>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8" name="Footer Placeholder 7">
            <a:extLst>
              <a:ext uri="{FF2B5EF4-FFF2-40B4-BE49-F238E27FC236}">
                <a16:creationId xmlns:a16="http://schemas.microsoft.com/office/drawing/2014/main" id="{65DF7496-2F2C-2223-5B81-CCE089CB2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DC9F1A-EE0D-7375-6076-C05B58B2EF16}"/>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8861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7563-4413-314C-18D1-B094B71202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C5547B-ECA2-8D65-79A1-D0F549ECD5F5}"/>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4" name="Footer Placeholder 3">
            <a:extLst>
              <a:ext uri="{FF2B5EF4-FFF2-40B4-BE49-F238E27FC236}">
                <a16:creationId xmlns:a16="http://schemas.microsoft.com/office/drawing/2014/main" id="{BA9C17C0-2B37-1E76-F521-F37C0E56C3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9AD2F3-FD01-E337-CF3B-C67A08376CB5}"/>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80901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136F73-7B68-B4D8-C92B-188DC7AFA63A}"/>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3" name="Footer Placeholder 2">
            <a:extLst>
              <a:ext uri="{FF2B5EF4-FFF2-40B4-BE49-F238E27FC236}">
                <a16:creationId xmlns:a16="http://schemas.microsoft.com/office/drawing/2014/main" id="{A75525D8-72B2-9AAC-6AE8-6B74550D00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8503A9-F5E5-E72A-B23F-112D6EB9128E}"/>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2171114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1BBBD-9C74-ABFC-9472-1E805F5555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53B6B26-63FC-F9F2-69E7-AE0DEEF002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71FE435-549D-494B-4BFA-ECC5CA4F5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660E88-A334-707C-D4CD-981A2398C0AB}"/>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6" name="Footer Placeholder 5">
            <a:extLst>
              <a:ext uri="{FF2B5EF4-FFF2-40B4-BE49-F238E27FC236}">
                <a16:creationId xmlns:a16="http://schemas.microsoft.com/office/drawing/2014/main" id="{A4B2EE1A-54BD-081B-3FBA-DE7C4286DC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29D976-23ED-BD9A-049B-765514147B6A}"/>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3750252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DCE4-FEFE-6A75-9A33-B81C09D1E5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1D1A3C-15B7-64DD-8B70-5DC332005A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8CAA18-C368-B173-A54E-166A4CC19D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DA6D93-2B1B-B9B2-AD9A-3378994181D8}"/>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6" name="Footer Placeholder 5">
            <a:extLst>
              <a:ext uri="{FF2B5EF4-FFF2-40B4-BE49-F238E27FC236}">
                <a16:creationId xmlns:a16="http://schemas.microsoft.com/office/drawing/2014/main" id="{9040785D-76EE-C912-13C7-C2511DB6AC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231E54-C858-B4FB-997D-2BD097B663FC}"/>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4200325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694D8-D333-CADD-E136-1EADC5578E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5D81F5-2C4E-DDFD-31D2-86CAC99EE6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AA5FB9-FE98-A28C-5B77-C86EDB9E62B8}"/>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BECE6E1F-AA01-4852-148D-177F443859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793307-4FB6-A181-92B2-64A87348CE7A}"/>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235009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2484C6-E3DE-C248-666A-7EAEC67DF2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E57EC3-E249-230F-71F7-8A1EB049DC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FAB04F-B7FC-0541-A59B-6CEC37148888}"/>
              </a:ext>
            </a:extLst>
          </p:cNvPr>
          <p:cNvSpPr>
            <a:spLocks noGrp="1"/>
          </p:cNvSpPr>
          <p:nvPr>
            <p:ph type="dt" sz="half" idx="10"/>
          </p:nvPr>
        </p:nvSpPr>
        <p:spPr/>
        <p:txBody>
          <a:body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5990A0D5-CC5D-58A7-A140-1BDEE9A890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2E4B0B-7F01-46F8-550F-862E5538F4E5}"/>
              </a:ext>
            </a:extLst>
          </p:cNvPr>
          <p:cNvSpPr>
            <a:spLocks noGrp="1"/>
          </p:cNvSpPr>
          <p:nvPr>
            <p:ph type="sldNum" sz="quarter" idx="12"/>
          </p:nvPr>
        </p:nvSpPr>
        <p:spPr/>
        <p:txBody>
          <a:bodyPr/>
          <a:lstStyle/>
          <a:p>
            <a:fld id="{DD210F6E-A635-412F-B5B2-F67820810F4D}" type="slidenum">
              <a:rPr lang="en-GB" smtClean="0"/>
              <a:t>‹#›</a:t>
            </a:fld>
            <a:endParaRPr lang="en-GB"/>
          </a:p>
        </p:txBody>
      </p:sp>
    </p:spTree>
    <p:extLst>
      <p:ext uri="{BB962C8B-B14F-4D97-AF65-F5344CB8AC3E}">
        <p14:creationId xmlns:p14="http://schemas.microsoft.com/office/powerpoint/2010/main" val="563211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A28BE0-0822-25D5-9FEB-296BA62413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82A31E-3D36-C700-1B22-ACB73F05F4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C66665-C796-C55B-8C01-65CD57AEA7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421E79-4F27-44E7-B8B9-3DA2E1B8F691}" type="datetimeFigureOut">
              <a:rPr lang="en-GB" smtClean="0"/>
              <a:t>15/02/2026</a:t>
            </a:fld>
            <a:endParaRPr lang="en-GB"/>
          </a:p>
        </p:txBody>
      </p:sp>
      <p:sp>
        <p:nvSpPr>
          <p:cNvPr id="5" name="Footer Placeholder 4">
            <a:extLst>
              <a:ext uri="{FF2B5EF4-FFF2-40B4-BE49-F238E27FC236}">
                <a16:creationId xmlns:a16="http://schemas.microsoft.com/office/drawing/2014/main" id="{99B7364F-4177-0EE8-2DB6-752886A36E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42E9B4-823D-A181-4208-FCE0E6514A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210F6E-A635-412F-B5B2-F67820810F4D}" type="slidenum">
              <a:rPr lang="en-GB" smtClean="0"/>
              <a:t>‹#›</a:t>
            </a:fld>
            <a:endParaRPr lang="en-GB"/>
          </a:p>
        </p:txBody>
      </p:sp>
    </p:spTree>
    <p:extLst>
      <p:ext uri="{BB962C8B-B14F-4D97-AF65-F5344CB8AC3E}">
        <p14:creationId xmlns:p14="http://schemas.microsoft.com/office/powerpoint/2010/main" val="14613156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9521C68-EBD8-8135-3832-2A70C9CA491D}"/>
              </a:ext>
            </a:extLst>
          </p:cNvPr>
          <p:cNvSpPr txBox="1"/>
          <p:nvPr/>
        </p:nvSpPr>
        <p:spPr>
          <a:xfrm>
            <a:off x="630936" y="484632"/>
            <a:ext cx="11311128" cy="4523226"/>
          </a:xfrm>
          <a:prstGeom prst="rect">
            <a:avLst/>
          </a:prstGeom>
          <a:noFill/>
        </p:spPr>
        <p:txBody>
          <a:bodyPr wrap="square">
            <a:spAutoFit/>
          </a:bodyPr>
          <a:lstStyle/>
          <a:p>
            <a:pPr algn="ct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GROUP PRESENTATION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4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400" kern="100" dirty="0">
                <a:latin typeface="Arial" panose="020B0604020202020204" pitchFamily="34" charset="0"/>
                <a:ea typeface="Aptos" panose="020B0004020202020204" pitchFamily="34" charset="0"/>
                <a:cs typeface="Arial" panose="020B0604020202020204" pitchFamily="34" charset="0"/>
              </a:rPr>
              <a:t>Tile: </a:t>
            </a:r>
            <a:r>
              <a:rPr lang="en-GB" sz="1400" b="1" kern="100" dirty="0">
                <a:latin typeface="Arial" panose="020B0604020202020204" pitchFamily="34" charset="0"/>
                <a:ea typeface="Aptos" panose="020B00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Modernising Business Operations Through Information Systems: </a:t>
            </a:r>
          </a:p>
          <a:p>
            <a:pPr>
              <a:lnSpc>
                <a:spcPct val="115000"/>
              </a:lnSpc>
              <a:spcAft>
                <a:spcPts val="800"/>
              </a:spcAft>
              <a:buNone/>
            </a:pPr>
            <a:r>
              <a:rPr lang="en-GB" sz="1400" b="1" dirty="0">
                <a:latin typeface="Arial" panose="020B0604020202020204" pitchFamily="34" charset="0"/>
                <a:cs typeface="Arial" panose="020B0604020202020204" pitchFamily="34" charset="0"/>
              </a:rPr>
              <a:t>	A Strategic Framework for Efficiency, Insight, and Customer Experience</a:t>
            </a:r>
            <a:r>
              <a:rPr lang="en-GB" sz="1400" kern="100" dirty="0">
                <a:effectLst/>
                <a:latin typeface="Arial" panose="020B0604020202020204" pitchFamily="34" charset="0"/>
                <a:ea typeface="Aptos" panose="020B0004020202020204" pitchFamily="34" charset="0"/>
                <a:cs typeface="Arial" panose="020B0604020202020204" pitchFamily="34" charset="0"/>
              </a:rPr>
              <a:t>	</a:t>
            </a:r>
            <a:endParaRPr lang="en-GB" sz="1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4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Group Presentation Consultants:</a:t>
            </a:r>
          </a:p>
          <a:p>
            <a:pPr>
              <a:lnSpc>
                <a:spcPct val="115000"/>
              </a:lnSpc>
              <a:spcAft>
                <a:spcPts val="800"/>
              </a:spcAft>
              <a:buNone/>
            </a:pP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Abdul Bashar | 2407308</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Muhammad Asim Majeed | 2319372</a:t>
            </a:r>
          </a:p>
          <a:p>
            <a:pPr>
              <a:lnSpc>
                <a:spcPct val="115000"/>
              </a:lnSpc>
              <a:spcAft>
                <a:spcPts val="800"/>
              </a:spcAft>
              <a:buNone/>
            </a:pPr>
            <a:r>
              <a:rPr lang="en-GB" sz="1200" kern="100" dirty="0">
                <a:latin typeface="Arial" panose="020B0604020202020204" pitchFamily="34" charset="0"/>
                <a:ea typeface="Aptos" panose="020B0004020202020204" pitchFamily="34" charset="0"/>
                <a:cs typeface="Arial" panose="020B0604020202020204" pitchFamily="34" charset="0"/>
              </a:rPr>
              <a:t>M</a:t>
            </a:r>
            <a:r>
              <a:rPr lang="en-GB" sz="1200" kern="100" dirty="0">
                <a:effectLst/>
                <a:latin typeface="Arial" panose="020B0604020202020204" pitchFamily="34" charset="0"/>
                <a:ea typeface="Aptos" panose="020B0004020202020204" pitchFamily="34" charset="0"/>
                <a:cs typeface="Arial" panose="020B0604020202020204" pitchFamily="34" charset="0"/>
              </a:rPr>
              <a:t>ohammad Dean Yousif | 240665</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Sarmad Munir | 2412873</a:t>
            </a:r>
          </a:p>
          <a:p>
            <a:pPr>
              <a:lnSpc>
                <a:spcPct val="115000"/>
              </a:lnSpc>
              <a:spcAft>
                <a:spcPts val="800"/>
              </a:spcAft>
            </a:pPr>
            <a:r>
              <a:rPr lang="en-GB" sz="1200" kern="100" dirty="0">
                <a:effectLst/>
                <a:latin typeface="Arial" panose="020B0604020202020204" pitchFamily="34" charset="0"/>
                <a:ea typeface="Aptos" panose="020B0004020202020204" pitchFamily="34" charset="0"/>
                <a:cs typeface="Arial" panose="020B0604020202020204" pitchFamily="34" charset="0"/>
              </a:rPr>
              <a:t>Xec Sikander </a:t>
            </a:r>
            <a:r>
              <a:rPr lang="en-GB" sz="1200" kern="100" dirty="0" err="1">
                <a:effectLst/>
                <a:latin typeface="Arial" panose="020B0604020202020204" pitchFamily="34" charset="0"/>
                <a:ea typeface="Aptos" panose="020B0004020202020204" pitchFamily="34" charset="0"/>
                <a:cs typeface="Arial" panose="020B0604020202020204" pitchFamily="34" charset="0"/>
              </a:rPr>
              <a:t>Xeculi</a:t>
            </a:r>
            <a:r>
              <a:rPr lang="en-GB" sz="1200" kern="100" dirty="0">
                <a:effectLst/>
                <a:latin typeface="Arial" panose="020B0604020202020204" pitchFamily="34" charset="0"/>
                <a:ea typeface="Aptos" panose="020B0004020202020204" pitchFamily="34" charset="0"/>
                <a:cs typeface="Arial" panose="020B0604020202020204" pitchFamily="34" charset="0"/>
              </a:rPr>
              <a:t> | 2419987 </a:t>
            </a:r>
          </a:p>
          <a:p>
            <a:pPr>
              <a:lnSpc>
                <a:spcPct val="115000"/>
              </a:lnSpc>
              <a:spcAft>
                <a:spcPts val="800"/>
              </a:spcAft>
              <a:buNone/>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A0816B7-8E41-6985-8526-E0C5D400D445}"/>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006117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35BD43-C4E5-342B-89CA-BC807E703EBC}"/>
              </a:ext>
            </a:extLst>
          </p:cNvPr>
          <p:cNvSpPr txBox="1"/>
          <p:nvPr/>
        </p:nvSpPr>
        <p:spPr>
          <a:xfrm>
            <a:off x="502920" y="274320"/>
            <a:ext cx="8638794" cy="3758401"/>
          </a:xfrm>
          <a:prstGeom prst="rect">
            <a:avLst/>
          </a:prstGeom>
          <a:noFill/>
        </p:spPr>
        <p:txBody>
          <a:bodyPr wrap="square">
            <a:spAutoFit/>
          </a:bodyPr>
          <a:lstStyle/>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ABDUL</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Modernising Business Operations Through Information Systems</a:t>
            </a:r>
            <a:br>
              <a:rPr lang="en-GB" sz="1200" kern="100" dirty="0">
                <a:effectLst/>
                <a:latin typeface="Arial" panose="020B0604020202020204" pitchFamily="34" charset="0"/>
                <a:ea typeface="Aptos" panose="020B0004020202020204" pitchFamily="34" charset="0"/>
                <a:cs typeface="Arial" panose="020B0604020202020204" pitchFamily="34" charset="0"/>
              </a:rPr>
            </a:b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Case Company: Growing Business (Mitchells &amp; Butlers plc)</a:t>
            </a:r>
          </a:p>
          <a:p>
            <a:pPr>
              <a:lnSpc>
                <a:spcPct val="115000"/>
              </a:lnSpc>
              <a:spcAft>
                <a:spcPts val="800"/>
              </a:spcAft>
              <a:buNone/>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Mitchells &amp; Butlers plc is one of the UK’s largest hospitality operators, running well-known pubs, bars and restaurants across the country. With its head office situated close to the historic Jewellery Quarter in Birmingham, the company serves millions of customers each year through brands like Harvester, All Bar One, Toby Carvery, and Miller &amp; Carter.</a:t>
            </a:r>
          </a:p>
          <a:p>
            <a:pPr>
              <a:lnSpc>
                <a:spcPct val="115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Today we’ll explain how information systems help businesses improve efficiency, decision-making, and customer experience.</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We’ll compare key systems, discuss ethical risks, and give practical recommendations.</a:t>
            </a:r>
          </a:p>
        </p:txBody>
      </p:sp>
      <p:pic>
        <p:nvPicPr>
          <p:cNvPr id="5" name="Picture 4">
            <a:extLst>
              <a:ext uri="{FF2B5EF4-FFF2-40B4-BE49-F238E27FC236}">
                <a16:creationId xmlns:a16="http://schemas.microsoft.com/office/drawing/2014/main" id="{4D59B559-88BC-C025-4AA4-128BC0B26952}"/>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890814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75E915-370F-7824-65B5-62AE02AFD102}"/>
              </a:ext>
            </a:extLst>
          </p:cNvPr>
          <p:cNvSpPr txBox="1"/>
          <p:nvPr/>
        </p:nvSpPr>
        <p:spPr>
          <a:xfrm>
            <a:off x="273177" y="301752"/>
            <a:ext cx="11292840" cy="5860515"/>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a:t>
            </a:r>
            <a:r>
              <a:rPr lang="en-GB" sz="1200" b="1" kern="100" dirty="0">
                <a:latin typeface="Arial" panose="020B0604020202020204" pitchFamily="34" charset="0"/>
                <a:ea typeface="Aptos" panose="020B0004020202020204" pitchFamily="34" charset="0"/>
                <a:cs typeface="Arial" panose="020B0604020202020204" pitchFamily="34" charset="0"/>
              </a:rPr>
              <a:t>1</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Introduction</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Businesses of today now function within a digital economy in which data is considered a strategic resource that supports organisational performance and competitive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Today’s organisations operate in a digital economy where data is one of their most valuable assets. Companies that collect and use data effectively can improve efficiency, make better decisions, and outperform competitors</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Data</a:t>
            </a:r>
            <a:r>
              <a:rPr lang="en-GB" sz="1200" kern="100" dirty="0">
                <a:effectLst/>
                <a:latin typeface="Arial" panose="020B0604020202020204" pitchFamily="34" charset="0"/>
                <a:ea typeface="Aptos" panose="020B0004020202020204" pitchFamily="34" charset="0"/>
                <a:cs typeface="Arial" panose="020B0604020202020204" pitchFamily="34" charset="0"/>
              </a:rPr>
              <a:t> is raw facts and figures that can be analysed to produce information. On its own doesn’t mean much until it is organised or analysed. When data is processed and given context, it becomes </a:t>
            </a:r>
            <a:r>
              <a:rPr lang="en-GB" sz="1200" b="1" kern="100" dirty="0">
                <a:effectLst/>
                <a:latin typeface="Arial" panose="020B0604020202020204" pitchFamily="34" charset="0"/>
                <a:ea typeface="Aptos" panose="020B0004020202020204" pitchFamily="34" charset="0"/>
                <a:cs typeface="Arial" panose="020B0604020202020204" pitchFamily="34" charset="0"/>
              </a:rPr>
              <a:t>information</a:t>
            </a:r>
            <a:r>
              <a:rPr lang="en-GB" sz="1200" kern="100" dirty="0">
                <a:effectLst/>
                <a:latin typeface="Arial" panose="020B0604020202020204" pitchFamily="34" charset="0"/>
                <a:ea typeface="Aptos" panose="020B0004020202020204" pitchFamily="34" charset="0"/>
                <a:cs typeface="Arial" panose="020B0604020202020204" pitchFamily="34" charset="0"/>
              </a:rPr>
              <a:t> that helps people understand something or make decisions.</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Information systems help organisations: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Improve efficiency</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Support decision-making</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Reduce costs</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Increase productivity</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Enhance customer experience</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Gain competitive advantage</a:t>
            </a:r>
          </a:p>
          <a:p>
            <a:pPr>
              <a:lnSpc>
                <a:spcPct val="115000"/>
              </a:lnSpc>
              <a:spcAft>
                <a:spcPts val="800"/>
              </a:spcAft>
              <a:buNone/>
            </a:pP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Information systems help organisations work faster, make better decisions, reduce costs, and improve customer service. Ultimately, they provide a competitive advantage by turning data into useful insights.</a:t>
            </a:r>
          </a:p>
          <a:p>
            <a:pPr>
              <a:lnSpc>
                <a:spcPct val="115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i="1" kern="100" dirty="0">
                <a:effectLst/>
                <a:latin typeface="Arial" panose="020B0604020202020204" pitchFamily="34" charset="0"/>
                <a:ea typeface="Aptos" panose="020B0004020202020204" pitchFamily="34" charset="0"/>
                <a:cs typeface="Arial" panose="020B0604020202020204" pitchFamily="34" charset="0"/>
              </a:rPr>
              <a:t>(Reference: Laudon &amp; Laudon, 2020)</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E62EE2F-9C3D-897A-4779-CC0A2D7EBC3D}"/>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611809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3959E34-2EB7-51BA-14D1-E6ABAB7148E4}"/>
              </a:ext>
            </a:extLst>
          </p:cNvPr>
          <p:cNvSpPr txBox="1"/>
          <p:nvPr/>
        </p:nvSpPr>
        <p:spPr>
          <a:xfrm>
            <a:off x="466344" y="301752"/>
            <a:ext cx="11201400" cy="5364802"/>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a:t>
            </a:r>
            <a:r>
              <a:rPr lang="en-GB" sz="1200" b="1" kern="100" dirty="0">
                <a:latin typeface="Arial" panose="020B0604020202020204" pitchFamily="34" charset="0"/>
                <a:ea typeface="Aptos" panose="020B0004020202020204" pitchFamily="34" charset="0"/>
                <a:cs typeface="Arial" panose="020B0604020202020204" pitchFamily="34" charset="0"/>
              </a:rPr>
              <a:t>2</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What is an Information System?</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Definition:</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An Information System is a combination of people, processes, data, and technology that collects, processes, stores, and distributes information to support business operations and decision-making.</a:t>
            </a: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Key Components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Hardware</a:t>
            </a:r>
            <a:r>
              <a:rPr lang="en-GB" sz="1200" kern="100" dirty="0">
                <a:effectLst/>
                <a:latin typeface="Arial" panose="020B0604020202020204" pitchFamily="34" charset="0"/>
                <a:ea typeface="Aptos" panose="020B0004020202020204" pitchFamily="34" charset="0"/>
                <a:cs typeface="Arial" panose="020B0604020202020204" pitchFamily="34" charset="0"/>
              </a:rPr>
              <a:t> — computers, servers, devices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Software</a:t>
            </a:r>
            <a:r>
              <a:rPr lang="en-GB" sz="1200" kern="100" dirty="0">
                <a:effectLst/>
                <a:latin typeface="Arial" panose="020B0604020202020204" pitchFamily="34" charset="0"/>
                <a:ea typeface="Aptos" panose="020B0004020202020204" pitchFamily="34" charset="0"/>
                <a:cs typeface="Arial" panose="020B0604020202020204" pitchFamily="34" charset="0"/>
              </a:rPr>
              <a:t> — programs and applications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Data</a:t>
            </a:r>
            <a:r>
              <a:rPr lang="en-GB" sz="1200" kern="100" dirty="0">
                <a:effectLst/>
                <a:latin typeface="Arial" panose="020B0604020202020204" pitchFamily="34" charset="0"/>
                <a:ea typeface="Aptos" panose="020B0004020202020204" pitchFamily="34" charset="0"/>
                <a:cs typeface="Arial" panose="020B0604020202020204" pitchFamily="34" charset="0"/>
              </a:rPr>
              <a:t> — raw facts and figures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Procedures</a:t>
            </a:r>
            <a:r>
              <a:rPr lang="en-GB" sz="1200" kern="100" dirty="0">
                <a:effectLst/>
                <a:latin typeface="Arial" panose="020B0604020202020204" pitchFamily="34" charset="0"/>
                <a:ea typeface="Aptos" panose="020B0004020202020204" pitchFamily="34" charset="0"/>
                <a:cs typeface="Arial" panose="020B0604020202020204" pitchFamily="34" charset="0"/>
              </a:rPr>
              <a:t> — rules and processes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Arial" panose="020B0604020202020204" pitchFamily="34" charset="0"/>
              </a:rPr>
              <a:t>People</a:t>
            </a:r>
            <a:r>
              <a:rPr lang="en-GB" sz="1200" kern="100" dirty="0">
                <a:effectLst/>
                <a:latin typeface="Arial" panose="020B0604020202020204" pitchFamily="34" charset="0"/>
                <a:ea typeface="Aptos" panose="020B0004020202020204" pitchFamily="34" charset="0"/>
                <a:cs typeface="Arial" panose="020B0604020202020204" pitchFamily="34" charset="0"/>
              </a:rPr>
              <a:t> — users and IT specialists</a:t>
            </a:r>
          </a:p>
          <a:p>
            <a:pPr>
              <a:lnSpc>
                <a:spcPct val="115000"/>
              </a:lnSpc>
              <a:spcAft>
                <a:spcPts val="800"/>
              </a:spcAft>
              <a:buNone/>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An information system isn’t just technology. It includes people using processes and tools to turn raw data into useful information for business decisions.</a:t>
            </a:r>
          </a:p>
          <a:p>
            <a:pPr>
              <a:lnSpc>
                <a:spcPct val="115000"/>
              </a:lnSpc>
              <a:spcAft>
                <a:spcPts val="800"/>
              </a:spcAft>
              <a:buNone/>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“Now that we understand what information systems are, Asim will explain the different types businesses use.”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21A6CC7-EA82-E462-D4FE-2F3758B6D7A3}"/>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681400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67495C-2170-BBCE-B527-B2C79974FB37}"/>
              </a:ext>
            </a:extLst>
          </p:cNvPr>
          <p:cNvSpPr txBox="1"/>
          <p:nvPr/>
        </p:nvSpPr>
        <p:spPr>
          <a:xfrm>
            <a:off x="178981" y="176323"/>
            <a:ext cx="11555819" cy="6340197"/>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ASIM</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Slide 3 </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Types of Information Systems</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Information systems are designed to support different levels of an organisation from daily operations to long-term strategic decisions.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Common systems used in organisations:</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Transaction Processing Systems (TPS) </a:t>
            </a:r>
            <a:r>
              <a:rPr lang="en-GB" sz="1200" dirty="0">
                <a:latin typeface="Arial" panose="020B0604020202020204" pitchFamily="34" charset="0"/>
                <a:cs typeface="Arial" panose="020B0604020202020204" pitchFamily="34" charset="0"/>
              </a:rPr>
              <a:t>Purpose: Handle routine, day-to-day transactions.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Used by: Frontline staff and operations teams.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Speed and accuracy in daily operations.</a:t>
            </a:r>
          </a:p>
          <a:p>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Management Information Systems (MIS) </a:t>
            </a:r>
            <a:r>
              <a:rPr lang="en-GB" sz="1200" dirty="0">
                <a:latin typeface="Arial" panose="020B0604020202020204" pitchFamily="34" charset="0"/>
                <a:cs typeface="Arial" panose="020B0604020202020204" pitchFamily="34" charset="0"/>
              </a:rPr>
              <a:t>Purpose: Provide structured reports for monitoring performance.</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Used by: Middle managers.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Supports planning, monitoring, and control.</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Decision Support Systems (DSS) </a:t>
            </a:r>
            <a:r>
              <a:rPr lang="en-GB" sz="1200" dirty="0">
                <a:latin typeface="Arial" panose="020B0604020202020204" pitchFamily="34" charset="0"/>
                <a:cs typeface="Arial" panose="020B0604020202020204" pitchFamily="34" charset="0"/>
              </a:rPr>
              <a:t>Purpose: Help managers make complex decisions using data analysis and models.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Used by: Senior managers and analysts.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Improves quality of strategic decisions.</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Enterprise Resource Planning (ERP) </a:t>
            </a:r>
            <a:r>
              <a:rPr lang="en-GB" sz="1200" dirty="0">
                <a:latin typeface="Arial" panose="020B0604020202020204" pitchFamily="34" charset="0"/>
                <a:cs typeface="Arial" panose="020B0604020202020204" pitchFamily="34" charset="0"/>
              </a:rPr>
              <a:t>Purpose: Integrates core business processes into one unified system.</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Functions integrated – Finance, HR, Procurement, Supply chain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Single source of truth across departments.</a:t>
            </a:r>
          </a:p>
          <a:p>
            <a:endParaRPr lang="en-GB" sz="1100" dirty="0">
              <a:latin typeface="Arial" panose="020B0604020202020204" pitchFamily="34" charset="0"/>
              <a:cs typeface="Arial" panose="020B0604020202020204" pitchFamily="34" charset="0"/>
            </a:endParaRPr>
          </a:p>
          <a:p>
            <a:endParaRPr lang="en-GB" sz="1100" dirty="0"/>
          </a:p>
        </p:txBody>
      </p:sp>
      <p:pic>
        <p:nvPicPr>
          <p:cNvPr id="5" name="Picture 4">
            <a:extLst>
              <a:ext uri="{FF2B5EF4-FFF2-40B4-BE49-F238E27FC236}">
                <a16:creationId xmlns:a16="http://schemas.microsoft.com/office/drawing/2014/main" id="{57F82595-0A85-CF09-CB09-6180509AB133}"/>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587690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A7EBEB-E1C0-CB8A-1E8E-38AD9ABDFC85}"/>
              </a:ext>
            </a:extLst>
          </p:cNvPr>
          <p:cNvSpPr txBox="1"/>
          <p:nvPr/>
        </p:nvSpPr>
        <p:spPr>
          <a:xfrm>
            <a:off x="240029" y="18114"/>
            <a:ext cx="11551477" cy="5923801"/>
          </a:xfrm>
          <a:prstGeom prst="rect">
            <a:avLst/>
          </a:prstGeom>
          <a:noFill/>
        </p:spPr>
        <p:txBody>
          <a:bodyPr wrap="square">
            <a:spAutoFit/>
          </a:bodyPr>
          <a:lstStyle/>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Decision Support Systems (DSS)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Purpose: Help managers make complex decisions using data analysis and models.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Used by: Senior managers and analysts.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Key benefit: Improves quality of strategic decisions.</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Enterprise Resource Planning (ERP) </a:t>
            </a:r>
            <a:r>
              <a:rPr lang="en-GB" sz="1200" dirty="0">
                <a:latin typeface="Arial" panose="020B0604020202020204" pitchFamily="34" charset="0"/>
                <a:cs typeface="Arial" panose="020B0604020202020204" pitchFamily="34" charset="0"/>
              </a:rPr>
              <a:t>Purpose: Integrates core business processes into one unified system.</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Functions integrated- Finance,HR,Procurement,Supply chain</a:t>
            </a:r>
          </a:p>
          <a:p>
            <a:r>
              <a:rPr lang="en-GB" sz="1200" dirty="0">
                <a:latin typeface="Arial" panose="020B0604020202020204" pitchFamily="34" charset="0"/>
                <a:cs typeface="Arial" panose="020B0604020202020204" pitchFamily="34" charset="0"/>
              </a:rPr>
              <a:t>Key benefit: Single source of truth across departments.</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Customer Relationship Management (CRM) </a:t>
            </a:r>
            <a:r>
              <a:rPr lang="en-GB" sz="1200" dirty="0">
                <a:latin typeface="Arial" panose="020B0604020202020204" pitchFamily="34" charset="0"/>
                <a:cs typeface="Arial" panose="020B0604020202020204" pitchFamily="34" charset="0"/>
              </a:rPr>
              <a:t>Purpose: Manages customer data and interactions.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Functions - Customer profiles, Sales tracking, Marketing campaigns</a:t>
            </a:r>
          </a:p>
          <a:p>
            <a:r>
              <a:rPr lang="en-GB" sz="1200" dirty="0">
                <a:latin typeface="Arial" panose="020B0604020202020204" pitchFamily="34" charset="0"/>
                <a:cs typeface="Arial" panose="020B0604020202020204" pitchFamily="34" charset="0"/>
              </a:rPr>
              <a:t>Key benefit: Improves customer satisfaction and loyalty.</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Business Intelligence (BI) Systems </a:t>
            </a:r>
            <a:r>
              <a:rPr lang="en-GB" sz="1200" dirty="0">
                <a:latin typeface="Arial" panose="020B0604020202020204" pitchFamily="34" charset="0"/>
                <a:cs typeface="Arial" panose="020B0604020202020204" pitchFamily="34" charset="0"/>
              </a:rPr>
              <a:t>Purpose: Analyse large datasets to identify trends and insights.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Examples - Interactive dashboards, Data visualisations, KPI tracking</a:t>
            </a:r>
          </a:p>
          <a:p>
            <a:r>
              <a:rPr lang="en-GB" sz="1200" dirty="0">
                <a:latin typeface="Arial" panose="020B0604020202020204" pitchFamily="34" charset="0"/>
                <a:cs typeface="Arial" panose="020B0604020202020204" pitchFamily="34" charset="0"/>
              </a:rPr>
              <a:t>Key benefit: Enables data-driven decision-making.</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Each system supports different business levels — operational, managerial, and strategic. Companies often combine several systems rather than relying on just one,</a:t>
            </a:r>
          </a:p>
          <a:p>
            <a:endParaRPr lang="en-GB" sz="1200" i="1" dirty="0">
              <a:latin typeface="Arial" panose="020B0604020202020204" pitchFamily="34" charset="0"/>
              <a:cs typeface="Arial" panose="020B0604020202020204" pitchFamily="34" charset="0"/>
            </a:endParaRPr>
          </a:p>
          <a:p>
            <a:endParaRPr lang="en-GB" sz="1200" i="1"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(Reference: O’Brien &amp; </a:t>
            </a:r>
            <a:r>
              <a:rPr lang="en-GB" sz="1200" i="1" dirty="0" err="1">
                <a:latin typeface="Arial" panose="020B0604020202020204" pitchFamily="34" charset="0"/>
                <a:cs typeface="Arial" panose="020B0604020202020204" pitchFamily="34" charset="0"/>
              </a:rPr>
              <a:t>Marakas</a:t>
            </a:r>
            <a:r>
              <a:rPr lang="en-GB" sz="1200" i="1" dirty="0">
                <a:latin typeface="Arial" panose="020B0604020202020204" pitchFamily="34" charset="0"/>
                <a:cs typeface="Arial" panose="020B0604020202020204" pitchFamily="34" charset="0"/>
              </a:rPr>
              <a:t>, 2011)</a:t>
            </a:r>
            <a:endParaRPr lang="en-GB" sz="1200" dirty="0">
              <a:latin typeface="Arial" panose="020B0604020202020204" pitchFamily="34" charset="0"/>
              <a:cs typeface="Arial" panose="020B0604020202020204" pitchFamily="34" charset="0"/>
            </a:endParaRPr>
          </a:p>
          <a:p>
            <a:pPr>
              <a:lnSpc>
                <a:spcPct val="115000"/>
              </a:lnSpc>
              <a:spcAft>
                <a:spcPts val="800"/>
              </a:spcAft>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C3AD289-A78F-0F7E-AD1D-3BA82C49AF2F}"/>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492481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C38ECB-DFEA-2DEB-5F1D-90BDE25BC658}"/>
              </a:ext>
            </a:extLst>
          </p:cNvPr>
          <p:cNvSpPr txBox="1"/>
          <p:nvPr/>
        </p:nvSpPr>
        <p:spPr>
          <a:xfrm>
            <a:off x="292608" y="219457"/>
            <a:ext cx="11548872" cy="5321072"/>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4</a:t>
            </a: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Operational vs Strategic Systems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Businesses use different information systems depending on whether they need to </a:t>
            </a:r>
            <a:r>
              <a:rPr lang="en-GB" sz="1200" b="1" kern="100" dirty="0">
                <a:effectLst/>
                <a:latin typeface="Arial" panose="020B0604020202020204" pitchFamily="34" charset="0"/>
                <a:ea typeface="Aptos" panose="020B0004020202020204" pitchFamily="34" charset="0"/>
                <a:cs typeface="Arial" panose="020B0604020202020204" pitchFamily="34" charset="0"/>
              </a:rPr>
              <a:t>run daily operations</a:t>
            </a:r>
            <a:r>
              <a:rPr lang="en-GB" sz="1200" kern="100" dirty="0">
                <a:effectLst/>
                <a:latin typeface="Arial" panose="020B0604020202020204" pitchFamily="34" charset="0"/>
                <a:ea typeface="Aptos" panose="020B0004020202020204" pitchFamily="34" charset="0"/>
                <a:cs typeface="Arial" panose="020B0604020202020204" pitchFamily="34" charset="0"/>
              </a:rPr>
              <a:t> or </a:t>
            </a:r>
            <a:r>
              <a:rPr lang="en-GB" sz="1200" b="1" kern="100" dirty="0">
                <a:effectLst/>
                <a:latin typeface="Arial" panose="020B0604020202020204" pitchFamily="34" charset="0"/>
                <a:ea typeface="Aptos" panose="020B0004020202020204" pitchFamily="34" charset="0"/>
                <a:cs typeface="Arial" panose="020B0604020202020204" pitchFamily="34" charset="0"/>
              </a:rPr>
              <a:t>plan long-term strategy</a:t>
            </a:r>
            <a:r>
              <a:rPr lang="en-GB" sz="1200" kern="100" dirty="0">
                <a:effectLst/>
                <a:latin typeface="Arial" panose="020B0604020202020204" pitchFamily="34" charset="0"/>
                <a:ea typeface="Aptos" panose="020B0004020202020204" pitchFamily="34" charset="0"/>
                <a:cs typeface="Arial" panose="020B0604020202020204" pitchFamily="34" charset="0"/>
              </a:rPr>
              <a:t>. Understanding this distinction helps organisations choose the right technology for the right purpose.</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Operational Systems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Purpose: Support routine, day-to-day business activities.</a:t>
            </a: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Users: Frontline staff and operational managers.</a:t>
            </a: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Focus: Efficiency, speed, accuracy.</a:t>
            </a:r>
          </a:p>
          <a:p>
            <a:r>
              <a:rPr lang="en-GB" sz="1200" dirty="0">
                <a:latin typeface="Arial" panose="020B0604020202020204" pitchFamily="34" charset="0"/>
                <a:cs typeface="Arial" panose="020B0604020202020204" pitchFamily="34" charset="0"/>
              </a:rPr>
              <a:t>Examples -Transaction Processing Systems (TPS), ERP operational modules, Point-of-sale systems, Inventory systems</a:t>
            </a:r>
          </a:p>
          <a:p>
            <a:endParaRPr lang="en-GB" sz="2000" dirty="0"/>
          </a:p>
          <a:p>
            <a:r>
              <a:rPr lang="en-GB" sz="1200" b="1" dirty="0">
                <a:latin typeface="Arial" panose="020B0604020202020204" pitchFamily="34" charset="0"/>
                <a:cs typeface="Arial" panose="020B0604020202020204" pitchFamily="34" charset="0"/>
              </a:rPr>
              <a:t>Strategic Systems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Purpose: Support long-term planning and complex decision-making.</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Users: Senior managers and executives.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Focus: Insight, forecasting, competitive advantage.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Examples - Decision Support Systems (DSS), Business Intelligence (BI), Predictive analytics platforms</a:t>
            </a:r>
          </a:p>
          <a:p>
            <a:endParaRPr lang="en-GB"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Operational systems keep the business running day-to-day. Management systems help track performance. Strategic systems help leaders plan the future.</a:t>
            </a:r>
          </a:p>
          <a:p>
            <a:endParaRPr lang="en-GB" sz="1200" dirty="0">
              <a:latin typeface="Arial" panose="020B0604020202020204" pitchFamily="34" charset="0"/>
              <a:cs typeface="Arial" panose="020B0604020202020204" pitchFamily="34" charset="0"/>
            </a:endParaRP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E2B321E-3422-226D-7CFF-F6C5CC063660}"/>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371071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003A3A-4135-003C-5005-6FE5F3D94AC2}"/>
              </a:ext>
            </a:extLst>
          </p:cNvPr>
          <p:cNvSpPr txBox="1"/>
          <p:nvPr/>
        </p:nvSpPr>
        <p:spPr>
          <a:xfrm>
            <a:off x="301752" y="201168"/>
            <a:ext cx="11430000" cy="5595891"/>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5</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Business Impact</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Organisations that use integrated information systems gain several important advantages.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First, they can respond faster to customers and market changes because information is available instantly across departments.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Second, coordination improves. When systems share data, teams no longer work in isolation — they collaborate using the same information.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reduces duplication of work, prevents errors, and helps managers make better decisions.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As a result, businesses often see higher customer satisfaction and increased profitability.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Ultimately, integrated systems don’t just support operations — they improve overall organisational performance.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Organisations using integrated systems can achieve:</a:t>
            </a:r>
          </a:p>
          <a:p>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Faster response times</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Better coordination</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Improved customer satisfaction</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Higher profitability</a:t>
            </a:r>
          </a:p>
          <a:p>
            <a:pPr lvl="0"/>
            <a:endParaRPr lang="en-GB" sz="1100" dirty="0">
              <a:latin typeface="Arial" panose="020B0604020202020204" pitchFamily="34" charset="0"/>
              <a:cs typeface="Arial" panose="020B0604020202020204" pitchFamily="34" charset="0"/>
            </a:endParaRPr>
          </a:p>
          <a:p>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When systems share data, departments collaborate more effectively. This reduces duplication and improves decision quality.</a:t>
            </a:r>
            <a:r>
              <a:rPr lang="en-GB" sz="1100" i="1" dirty="0">
                <a:latin typeface="Arial" panose="020B0604020202020204" pitchFamily="34" charset="0"/>
                <a:cs typeface="Arial" panose="020B0604020202020204" pitchFamily="34" charset="0"/>
              </a:rPr>
              <a:t> (Reference: Porter, 1985; SAP, 2023)</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“We’ve seen the main system types. Dean will now explore three of the most important ones in more detail.”</a:t>
            </a:r>
          </a:p>
        </p:txBody>
      </p:sp>
      <p:pic>
        <p:nvPicPr>
          <p:cNvPr id="4" name="Picture 3">
            <a:extLst>
              <a:ext uri="{FF2B5EF4-FFF2-40B4-BE49-F238E27FC236}">
                <a16:creationId xmlns:a16="http://schemas.microsoft.com/office/drawing/2014/main" id="{693518EC-9AF1-2774-4989-B403E584242F}"/>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658790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053729-8C42-9C87-1868-A966A9FCF547}"/>
              </a:ext>
            </a:extLst>
          </p:cNvPr>
          <p:cNvSpPr txBox="1"/>
          <p:nvPr/>
        </p:nvSpPr>
        <p:spPr>
          <a:xfrm>
            <a:off x="350874" y="382772"/>
            <a:ext cx="11472531" cy="6010492"/>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DEAN</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a:t>
            </a:r>
            <a:r>
              <a:rPr lang="en-GB" sz="1100" b="1" kern="100" dirty="0">
                <a:latin typeface="Arial" panose="020B0604020202020204" pitchFamily="34" charset="0"/>
                <a:ea typeface="Aptos" panose="020B0004020202020204" pitchFamily="34" charset="0"/>
                <a:cs typeface="Arial" panose="020B0604020202020204" pitchFamily="34" charset="0"/>
              </a:rPr>
              <a:t>6</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ERP Systems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Enterprise Resource Planning</a:t>
            </a:r>
            <a:r>
              <a:rPr lang="en-GB" sz="1100" b="1" kern="100" dirty="0">
                <a:effectLst/>
                <a:latin typeface="Arial" panose="020B0604020202020204" pitchFamily="34" charset="0"/>
                <a:ea typeface="Aptos" panose="020B0004020202020204" pitchFamily="34" charset="0"/>
                <a:cs typeface="Arial" panose="020B0604020202020204" pitchFamily="34" charset="0"/>
              </a:rPr>
              <a:t> (ERP) </a:t>
            </a:r>
            <a:r>
              <a:rPr lang="en-GB" sz="1100" kern="100" dirty="0">
                <a:effectLst/>
                <a:latin typeface="Arial" panose="020B0604020202020204" pitchFamily="34" charset="0"/>
                <a:ea typeface="Aptos" panose="020B0004020202020204" pitchFamily="34" charset="0"/>
                <a:cs typeface="Arial" panose="020B0604020202020204" pitchFamily="34" charset="0"/>
              </a:rPr>
              <a:t>is an integrated information system that connects and manages an organisation’s core business processes in one unified platform.                  ERP systems combine data from different departments into one central database, allowing real-time access to information across the organisation.</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b="1" kern="100" dirty="0">
                <a:effectLst/>
                <a:latin typeface="Arial" panose="020B0604020202020204" pitchFamily="34" charset="0"/>
                <a:ea typeface="Aptos" panose="020B0004020202020204" pitchFamily="34" charset="0"/>
                <a:cs typeface="Arial" panose="020B0604020202020204" pitchFamily="34" charset="0"/>
              </a:rPr>
              <a:t>Typical modules				Purpose:</a:t>
            </a:r>
            <a:r>
              <a:rPr lang="en-GB" sz="1100" kern="100" dirty="0">
                <a:effectLst/>
                <a:latin typeface="Arial" panose="020B0604020202020204" pitchFamily="34" charset="0"/>
                <a:ea typeface="Aptos" panose="020B0004020202020204" pitchFamily="34" charset="0"/>
                <a:cs typeface="Arial" panose="020B0604020202020204" pitchFamily="34" charset="0"/>
              </a:rPr>
              <a:t> 	Integrate core business processes.</a:t>
            </a:r>
          </a:p>
          <a:p>
            <a:pPr marL="34290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Finance &amp; Accounting</a:t>
            </a:r>
            <a:r>
              <a:rPr lang="en-GB" sz="1100" kern="100" dirty="0">
                <a:latin typeface="Arial" panose="020B0604020202020204" pitchFamily="34" charset="0"/>
                <a:ea typeface="Aptos" panose="020B0004020202020204" pitchFamily="34" charset="0"/>
                <a:cs typeface="Arial" panose="020B0604020202020204" pitchFamily="34" charset="0"/>
              </a:rPr>
              <a:t>					ERP acts as the backbone of a business, linking departments such as finance, HR, and operations into one unified system.</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Human Resources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Procurement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Inventory Management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Supply Chain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Sales &amp; Reporting</a:t>
            </a:r>
            <a:endParaRPr lang="en-GB" sz="1100" kern="100" dirty="0">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endParaRPr lang="en-GB" sz="11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b="1" kern="100" dirty="0">
                <a:effectLst/>
                <a:latin typeface="Arial" panose="020B0604020202020204" pitchFamily="34" charset="0"/>
                <a:ea typeface="Aptos" panose="020B0004020202020204" pitchFamily="34" charset="0"/>
                <a:cs typeface="Arial" panose="020B0604020202020204" pitchFamily="34" charset="0"/>
              </a:rPr>
              <a:t>Key Benefits						Limitations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Single source of truth</a:t>
            </a:r>
            <a:r>
              <a:rPr lang="en-GB" sz="1100" kern="100" dirty="0">
                <a:effectLst/>
                <a:latin typeface="Arial" panose="020B0604020202020204" pitchFamily="34" charset="0"/>
                <a:ea typeface="Aptos" panose="020B0004020202020204" pitchFamily="34" charset="0"/>
                <a:cs typeface="Arial" panose="020B0604020202020204" pitchFamily="34" charset="0"/>
              </a:rPr>
              <a:t> — eliminates duplicate data			High implementation cost</a:t>
            </a: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Improved efficiency</a:t>
            </a:r>
            <a:r>
              <a:rPr lang="en-GB" sz="1100" kern="100" dirty="0">
                <a:effectLst/>
                <a:latin typeface="Arial" panose="020B0604020202020204" pitchFamily="34" charset="0"/>
                <a:ea typeface="Aptos" panose="020B0004020202020204" pitchFamily="34" charset="0"/>
                <a:cs typeface="Arial" panose="020B0604020202020204" pitchFamily="34" charset="0"/>
              </a:rPr>
              <a:t> — automates manual tasks			Complex setup and configuration</a:t>
            </a: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Better decision-making</a:t>
            </a:r>
            <a:r>
              <a:rPr lang="en-GB" sz="1100" kern="100" dirty="0">
                <a:effectLst/>
                <a:latin typeface="Arial" panose="020B0604020202020204" pitchFamily="34" charset="0"/>
                <a:ea typeface="Aptos" panose="020B0004020202020204" pitchFamily="34" charset="0"/>
                <a:cs typeface="Arial" panose="020B0604020202020204" pitchFamily="34" charset="0"/>
              </a:rPr>
              <a:t> — real-time reporting			Requires staff training</a:t>
            </a:r>
          </a:p>
          <a:p>
            <a:pPr marL="34290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Improved compliance</a:t>
            </a:r>
            <a:r>
              <a:rPr lang="en-GB" sz="1100" kern="100" dirty="0">
                <a:effectLst/>
                <a:latin typeface="Arial" panose="020B0604020202020204" pitchFamily="34" charset="0"/>
                <a:ea typeface="Aptos" panose="020B0004020202020204" pitchFamily="34" charset="0"/>
                <a:cs typeface="Arial" panose="020B0604020202020204" pitchFamily="34" charset="0"/>
              </a:rPr>
              <a:t> — standardised processes			Resistance to organisational change</a:t>
            </a:r>
          </a:p>
          <a:p>
            <a:pPr marL="342900" lvl="0" indent="-342900">
              <a:lnSpc>
                <a:spcPct val="115000"/>
              </a:lnSpc>
              <a:spcAft>
                <a:spcPts val="800"/>
              </a:spcAft>
              <a:buSzPts val="1000"/>
              <a:buFont typeface="Symbol" panose="05050102010706020507" pitchFamily="18" charset="2"/>
              <a:buChar char=""/>
              <a:tabLst>
                <a:tab pos="457200" algn="l"/>
              </a:tabLst>
            </a:pPr>
            <a:r>
              <a:rPr lang="en-GB" sz="1100" b="1" kern="100" dirty="0">
                <a:effectLst/>
                <a:latin typeface="Arial" panose="020B0604020202020204" pitchFamily="34" charset="0"/>
                <a:ea typeface="Aptos" panose="020B0004020202020204" pitchFamily="34" charset="0"/>
                <a:cs typeface="Arial" panose="020B0604020202020204" pitchFamily="34" charset="0"/>
              </a:rPr>
              <a:t>Better collaboration</a:t>
            </a:r>
            <a:r>
              <a:rPr lang="en-GB" sz="1100" kern="100" dirty="0">
                <a:effectLst/>
                <a:latin typeface="Arial" panose="020B0604020202020204" pitchFamily="34" charset="0"/>
                <a:ea typeface="Aptos" panose="020B0004020202020204" pitchFamily="34" charset="0"/>
                <a:cs typeface="Arial" panose="020B0604020202020204" pitchFamily="34" charset="0"/>
              </a:rPr>
              <a:t> — departments share information		</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40638E4-B272-C776-F599-795EA8E5DA48}"/>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169173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75483E-5C66-1A5D-58F5-81060A53917A}"/>
              </a:ext>
            </a:extLst>
          </p:cNvPr>
          <p:cNvSpPr txBox="1"/>
          <p:nvPr/>
        </p:nvSpPr>
        <p:spPr>
          <a:xfrm>
            <a:off x="255181" y="202019"/>
            <a:ext cx="11642652" cy="6410345"/>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7</a:t>
            </a: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CRM Systems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A Customer Relationship Management</a:t>
            </a:r>
            <a:r>
              <a:rPr lang="en-GB" sz="1100" b="1" kern="100" dirty="0">
                <a:effectLst/>
                <a:latin typeface="Arial" panose="020B0604020202020204" pitchFamily="34" charset="0"/>
                <a:ea typeface="Aptos" panose="020B0004020202020204" pitchFamily="34" charset="0"/>
                <a:cs typeface="Arial" panose="020B0604020202020204" pitchFamily="34" charset="0"/>
              </a:rPr>
              <a:t> (CRM) </a:t>
            </a:r>
            <a:r>
              <a:rPr lang="en-GB" sz="1100" kern="100" dirty="0">
                <a:effectLst/>
                <a:latin typeface="Arial" panose="020B0604020202020204" pitchFamily="34" charset="0"/>
                <a:ea typeface="Aptos" panose="020B0004020202020204" pitchFamily="34" charset="0"/>
                <a:cs typeface="Arial" panose="020B0604020202020204" pitchFamily="34" charset="0"/>
              </a:rPr>
              <a:t>system is an information system that helps businesses manage interactions with customers, store customer data, and improve relationships to increase satisfaction, loyalty, and sales. </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CRM systems collect and organise customer information from multiple touchpoints so businesses can understand customer behaviour and preferences.</a:t>
            </a: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Core Functions</a:t>
            </a:r>
            <a:r>
              <a:rPr lang="en-GB" sz="1100" b="1" kern="100" dirty="0">
                <a:latin typeface="Arial" panose="020B0604020202020204" pitchFamily="34" charset="0"/>
                <a:ea typeface="Aptos" panose="020B0004020202020204" pitchFamily="34" charset="0"/>
                <a:cs typeface="Arial" panose="020B0604020202020204" pitchFamily="34" charset="0"/>
              </a:rPr>
              <a:t>			 	Purpose:</a:t>
            </a:r>
            <a:r>
              <a:rPr lang="en-GB" sz="1100" kern="100" dirty="0">
                <a:latin typeface="Arial" panose="020B0604020202020204" pitchFamily="34" charset="0"/>
                <a:ea typeface="Aptos" panose="020B0004020202020204" pitchFamily="34" charset="0"/>
                <a:cs typeface="Arial" panose="020B0604020202020204" pitchFamily="34" charset="0"/>
              </a:rPr>
              <a:t> Manage customer interactions and relationships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Customer profiles and contact history</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Sales tracking and pipeline management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Marketing campaign management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Customer support records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Communication tracking</a:t>
            </a: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b="1" kern="100" dirty="0">
                <a:effectLst/>
                <a:latin typeface="Arial" panose="020B0604020202020204" pitchFamily="34" charset="0"/>
                <a:ea typeface="Aptos" panose="020B0004020202020204" pitchFamily="34" charset="0"/>
                <a:cs typeface="Arial" panose="020B0604020202020204" pitchFamily="34" charset="0"/>
              </a:rPr>
              <a:t>Benefits					Limitations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Personalised customer experiences			Requires accurate and updated data</a:t>
            </a: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Improved customer retention				Privacy and data protection concerns</a:t>
            </a: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Better sales forecasting				Can be expensive to implement</a:t>
            </a:r>
          </a:p>
          <a:p>
            <a:pPr>
              <a:lnSpc>
                <a:spcPct val="115000"/>
              </a:lnSpc>
              <a:spcAft>
                <a:spcPts val="800"/>
              </a:spcAft>
            </a:pPr>
            <a:r>
              <a:rPr lang="en-GB" sz="1100" kern="100" dirty="0">
                <a:effectLst/>
                <a:latin typeface="Arial" panose="020B0604020202020204" pitchFamily="34" charset="0"/>
                <a:ea typeface="Aptos" panose="020B0004020202020204" pitchFamily="34" charset="0"/>
                <a:cs typeface="Arial" panose="020B0604020202020204" pitchFamily="34" charset="0"/>
              </a:rPr>
              <a:t>Faster response to enquiries				Staff training and adoption needed</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Stronger customer loyalty</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CRM systems help companies understand customers better, which leads to loyalty and increased revenue when used responsibly.</a:t>
            </a:r>
          </a:p>
          <a:p>
            <a:pPr>
              <a:lnSpc>
                <a:spcPct val="115000"/>
              </a:lnSpc>
              <a:spcAft>
                <a:spcPts val="800"/>
              </a:spcAft>
              <a:buNone/>
            </a:pPr>
            <a:r>
              <a:rPr lang="en-GB" sz="1100" i="1" kern="100" dirty="0">
                <a:effectLst/>
                <a:latin typeface="Arial" panose="020B0604020202020204" pitchFamily="34" charset="0"/>
                <a:ea typeface="Aptos" panose="020B0004020202020204" pitchFamily="34" charset="0"/>
                <a:cs typeface="Arial" panose="020B0604020202020204" pitchFamily="34" charset="0"/>
              </a:rPr>
              <a:t>(Reference: Salesforce, 2024)</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4E952F0-0774-A79B-F5FF-526BD47F2229}"/>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674256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811FFEE-CCB7-95B7-3759-5B3572CD760B}"/>
              </a:ext>
            </a:extLst>
          </p:cNvPr>
          <p:cNvSpPr txBox="1"/>
          <p:nvPr/>
        </p:nvSpPr>
        <p:spPr>
          <a:xfrm>
            <a:off x="202019" y="170120"/>
            <a:ext cx="11823404" cy="6376746"/>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8</a:t>
            </a: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BI / DSS Systems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Business Intelligence </a:t>
            </a:r>
            <a:r>
              <a:rPr lang="en-GB" sz="1100" b="1" kern="100" dirty="0">
                <a:effectLst/>
                <a:latin typeface="Arial" panose="020B0604020202020204" pitchFamily="34" charset="0"/>
                <a:ea typeface="Aptos" panose="020B0004020202020204" pitchFamily="34" charset="0"/>
                <a:cs typeface="Arial" panose="020B0604020202020204" pitchFamily="34" charset="0"/>
              </a:rPr>
              <a:t>(BI)</a:t>
            </a:r>
            <a:r>
              <a:rPr lang="en-GB" sz="1100" kern="100" dirty="0">
                <a:effectLst/>
                <a:latin typeface="Arial" panose="020B0604020202020204" pitchFamily="34" charset="0"/>
                <a:ea typeface="Aptos" panose="020B0004020202020204" pitchFamily="34" charset="0"/>
                <a:cs typeface="Arial" panose="020B0604020202020204" pitchFamily="34" charset="0"/>
              </a:rPr>
              <a:t> and Decision Support Systems </a:t>
            </a:r>
            <a:r>
              <a:rPr lang="en-GB" sz="1100" b="1" kern="100" dirty="0">
                <a:effectLst/>
                <a:latin typeface="Arial" panose="020B0604020202020204" pitchFamily="34" charset="0"/>
                <a:ea typeface="Aptos" panose="020B0004020202020204" pitchFamily="34" charset="0"/>
                <a:cs typeface="Arial" panose="020B0604020202020204" pitchFamily="34" charset="0"/>
              </a:rPr>
              <a:t>(DSS)</a:t>
            </a:r>
            <a:r>
              <a:rPr lang="en-GB" sz="1100" kern="100" dirty="0">
                <a:effectLst/>
                <a:latin typeface="Arial" panose="020B0604020202020204" pitchFamily="34" charset="0"/>
                <a:ea typeface="Aptos" panose="020B0004020202020204" pitchFamily="34" charset="0"/>
                <a:cs typeface="Arial" panose="020B0604020202020204" pitchFamily="34" charset="0"/>
              </a:rPr>
              <a:t> are information systems that analyse data and present insights to help managers make informed decisions.</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Purpose:</a:t>
            </a:r>
            <a:r>
              <a:rPr lang="en-GB" sz="1100" kern="100" dirty="0">
                <a:effectLst/>
                <a:latin typeface="Arial" panose="020B0604020202020204" pitchFamily="34" charset="0"/>
                <a:ea typeface="Aptos" panose="020B0004020202020204" pitchFamily="34" charset="0"/>
                <a:cs typeface="Arial" panose="020B0604020202020204" pitchFamily="34" charset="0"/>
              </a:rPr>
              <a:t> Analyse data for insights and forecasting.</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These systems collect data from multiple sources (ERP, CRM, sales systems, external data) and turn it into meaningful analysis.</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Typical Functions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Data analysis and reporting</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Trend identification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Forecasting and predictions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Scenario modelling</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Interactive dashboards</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Benefits				Limitations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Evidence-based decision-making 		High setup cost			</a:t>
            </a:r>
          </a:p>
          <a:p>
            <a:r>
              <a:rPr lang="en-GB" sz="1100" dirty="0">
                <a:latin typeface="Arial" panose="020B0604020202020204" pitchFamily="34" charset="0"/>
                <a:cs typeface="Arial" panose="020B0604020202020204" pitchFamily="34" charset="0"/>
              </a:rPr>
              <a:t>Improved forecasting accuracy		Requires skilled users</a:t>
            </a:r>
          </a:p>
          <a:p>
            <a:r>
              <a:rPr lang="en-GB" sz="1100" dirty="0">
                <a:latin typeface="Arial" panose="020B0604020202020204" pitchFamily="34" charset="0"/>
                <a:cs typeface="Arial" panose="020B0604020202020204" pitchFamily="34" charset="0"/>
              </a:rPr>
              <a:t>Identifies patterns humans might miss		Depends on data quality</a:t>
            </a:r>
          </a:p>
          <a:p>
            <a:r>
              <a:rPr lang="en-GB" sz="1100" dirty="0">
                <a:latin typeface="Arial" panose="020B0604020202020204" pitchFamily="34" charset="0"/>
                <a:cs typeface="Arial" panose="020B0604020202020204" pitchFamily="34" charset="0"/>
              </a:rPr>
              <a:t>Supports strategic planning			Can be complex to maintain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These tools turn large volumes of data into understandable insights, helping managers make informed decisions rather than guessing.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BI and DSS systems turn raw business data into meaningful insights that help managers make smarter, evidence-based decisions.</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“While these systems provide value, they also create risks. Sarmad will explain the ethical and legal challenges.”</a:t>
            </a: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F8455CAE-F52B-A8FD-16B4-3621FE180015}"/>
              </a:ext>
            </a:extLst>
          </p:cNvPr>
          <p:cNvGraphicFramePr>
            <a:graphicFrameLocks noGrp="1"/>
          </p:cNvGraphicFramePr>
          <p:nvPr>
            <p:extLst>
              <p:ext uri="{D42A27DB-BD31-4B8C-83A1-F6EECF244321}">
                <p14:modId xmlns:p14="http://schemas.microsoft.com/office/powerpoint/2010/main" val="3407805767"/>
              </p:ext>
            </p:extLst>
          </p:nvPr>
        </p:nvGraphicFramePr>
        <p:xfrm>
          <a:off x="4040372" y="1880008"/>
          <a:ext cx="5092995" cy="971931"/>
        </p:xfrm>
        <a:graphic>
          <a:graphicData uri="http://schemas.openxmlformats.org/drawingml/2006/table">
            <a:tbl>
              <a:tblPr firstRow="1" firstCol="1" bandRow="1">
                <a:tableStyleId>{5C22544A-7EE6-4342-B048-85BDC9FD1C3A}</a:tableStyleId>
              </a:tblPr>
              <a:tblGrid>
                <a:gridCol w="1697665">
                  <a:extLst>
                    <a:ext uri="{9D8B030D-6E8A-4147-A177-3AD203B41FA5}">
                      <a16:colId xmlns:a16="http://schemas.microsoft.com/office/drawing/2014/main" val="3506190513"/>
                    </a:ext>
                  </a:extLst>
                </a:gridCol>
                <a:gridCol w="1697665">
                  <a:extLst>
                    <a:ext uri="{9D8B030D-6E8A-4147-A177-3AD203B41FA5}">
                      <a16:colId xmlns:a16="http://schemas.microsoft.com/office/drawing/2014/main" val="244070905"/>
                    </a:ext>
                  </a:extLst>
                </a:gridCol>
                <a:gridCol w="1697665">
                  <a:extLst>
                    <a:ext uri="{9D8B030D-6E8A-4147-A177-3AD203B41FA5}">
                      <a16:colId xmlns:a16="http://schemas.microsoft.com/office/drawing/2014/main" val="1026279827"/>
                    </a:ext>
                  </a:extLst>
                </a:gridCol>
              </a:tblGrid>
              <a:tr h="184622">
                <a:tc>
                  <a:txBody>
                    <a:bodyPr/>
                    <a:lstStyle/>
                    <a:p>
                      <a:pPr algn="ctr">
                        <a:lnSpc>
                          <a:spcPct val="115000"/>
                        </a:lnSpc>
                        <a:spcAft>
                          <a:spcPts val="800"/>
                        </a:spcAft>
                        <a:buNone/>
                      </a:pPr>
                      <a:r>
                        <a:rPr lang="en-GB" sz="1100" kern="0">
                          <a:effectLst/>
                          <a:latin typeface="Arial" panose="020B0604020202020204" pitchFamily="34" charset="0"/>
                          <a:cs typeface="Arial" panose="020B0604020202020204" pitchFamily="34" charset="0"/>
                        </a:rPr>
                        <a:t>System</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a:effectLst/>
                          <a:latin typeface="Arial" panose="020B0604020202020204" pitchFamily="34" charset="0"/>
                          <a:cs typeface="Arial" panose="020B0604020202020204" pitchFamily="34" charset="0"/>
                        </a:rPr>
                        <a:t>Focus</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Function</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72894333"/>
                  </a:ext>
                </a:extLst>
              </a:tr>
              <a:tr h="360551">
                <a:tc>
                  <a:txBody>
                    <a:bodyPr/>
                    <a:lstStyle/>
                    <a:p>
                      <a:pPr algn="ctr">
                        <a:lnSpc>
                          <a:spcPct val="115000"/>
                        </a:lnSpc>
                        <a:spcAft>
                          <a:spcPts val="800"/>
                        </a:spcAft>
                        <a:buNone/>
                      </a:pPr>
                      <a:r>
                        <a:rPr lang="en-GB" sz="1100" kern="0">
                          <a:effectLst/>
                          <a:latin typeface="Arial" panose="020B0604020202020204" pitchFamily="34" charset="0"/>
                          <a:cs typeface="Arial" panose="020B0604020202020204" pitchFamily="34" charset="0"/>
                        </a:rPr>
                        <a:t>BI</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Data insight</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Visualises trends and performance</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897473959"/>
                  </a:ext>
                </a:extLst>
              </a:tr>
              <a:tr h="360551">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DSS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Decision support</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dirty="0">
                          <a:effectLst/>
                          <a:latin typeface="Arial" panose="020B0604020202020204" pitchFamily="34" charset="0"/>
                          <a:cs typeface="Arial" panose="020B0604020202020204" pitchFamily="34" charset="0"/>
                        </a:rPr>
                        <a:t>Tests scenarios and predicts outcomes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8052845"/>
                  </a:ext>
                </a:extLst>
              </a:tr>
            </a:tbl>
          </a:graphicData>
        </a:graphic>
      </p:graphicFrame>
      <p:sp>
        <p:nvSpPr>
          <p:cNvPr id="7" name="Rectangle 2">
            <a:extLst>
              <a:ext uri="{FF2B5EF4-FFF2-40B4-BE49-F238E27FC236}">
                <a16:creationId xmlns:a16="http://schemas.microsoft.com/office/drawing/2014/main" id="{7485632C-0562-62A9-666C-A9FCE4043989}"/>
              </a:ext>
            </a:extLst>
          </p:cNvPr>
          <p:cNvSpPr>
            <a:spLocks noChangeArrowheads="1"/>
          </p:cNvSpPr>
          <p:nvPr/>
        </p:nvSpPr>
        <p:spPr bwMode="auto">
          <a:xfrm>
            <a:off x="3944678" y="1611957"/>
            <a:ext cx="12083497"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Difference Between BI and DSS</a:t>
            </a:r>
            <a:endParaRPr kumimoji="0" lang="en-GB" altLang="en-US" sz="11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428DD253-0765-25E9-A09B-7A9AC7A242E1}"/>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588994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E3EB62-8611-42AC-7355-8571124E8D07}"/>
              </a:ext>
            </a:extLst>
          </p:cNvPr>
          <p:cNvSpPr txBox="1"/>
          <p:nvPr/>
        </p:nvSpPr>
        <p:spPr>
          <a:xfrm>
            <a:off x="159488" y="74428"/>
            <a:ext cx="11844670" cy="5951501"/>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SARMAD</a:t>
            </a: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a:t>
            </a:r>
            <a:r>
              <a:rPr lang="en-GB" sz="1100" b="1" kern="100" dirty="0">
                <a:latin typeface="Arial" panose="020B0604020202020204" pitchFamily="34" charset="0"/>
                <a:ea typeface="Aptos" panose="020B0004020202020204" pitchFamily="34" charset="0"/>
                <a:cs typeface="Arial" panose="020B0604020202020204" pitchFamily="34" charset="0"/>
              </a:rPr>
              <a:t>9</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Data privacy and compliance</a:t>
            </a:r>
            <a:r>
              <a:rPr lang="en-GB" sz="11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This refers to how organisations collect, use, store, and protect personal data in accordance with laws, regulations, and ethical standards. </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Businesses handle large amounts of personal and sensitive data. Proper compliance:</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Protects customer rights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Builds trust and reputation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Prevents legal penalties and fines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Reduces risk of data breaches</a:t>
            </a:r>
          </a:p>
          <a:p>
            <a:pPr marL="342900" lvl="0" indent="-342900">
              <a:lnSpc>
                <a:spcPct val="115000"/>
              </a:lnSpc>
              <a:spcAft>
                <a:spcPts val="800"/>
              </a:spcAft>
              <a:buSzPts val="1000"/>
              <a:buFont typeface="Symbol" panose="05050102010706020507" pitchFamily="18" charset="2"/>
              <a:buChar char=""/>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Key Principles (UK GDPR)</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Organisations must follow core data protection principles:</a:t>
            </a:r>
          </a:p>
          <a:p>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Lawfulness</a:t>
            </a:r>
            <a:r>
              <a:rPr lang="en-GB" sz="1100" dirty="0">
                <a:latin typeface="Arial" panose="020B0604020202020204" pitchFamily="34" charset="0"/>
                <a:cs typeface="Arial" panose="020B0604020202020204" pitchFamily="34" charset="0"/>
              </a:rPr>
              <a:t> — data must be processed legally</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Fairness</a:t>
            </a:r>
            <a:r>
              <a:rPr lang="en-GB" sz="1100" dirty="0">
                <a:latin typeface="Arial" panose="020B0604020202020204" pitchFamily="34" charset="0"/>
                <a:cs typeface="Arial" panose="020B0604020202020204" pitchFamily="34" charset="0"/>
              </a:rPr>
              <a:t> — must not misuse data</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Transparency</a:t>
            </a:r>
            <a:r>
              <a:rPr lang="en-GB" sz="1100" dirty="0">
                <a:latin typeface="Arial" panose="020B0604020202020204" pitchFamily="34" charset="0"/>
                <a:cs typeface="Arial" panose="020B0604020202020204" pitchFamily="34" charset="0"/>
              </a:rPr>
              <a:t> — customers must know how data is used</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Data minimisation</a:t>
            </a:r>
            <a:r>
              <a:rPr lang="en-GB" sz="1100" dirty="0">
                <a:latin typeface="Arial" panose="020B0604020202020204" pitchFamily="34" charset="0"/>
                <a:cs typeface="Arial" panose="020B0604020202020204" pitchFamily="34" charset="0"/>
              </a:rPr>
              <a:t> — collect only necessary data</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Accuracy</a:t>
            </a:r>
            <a:r>
              <a:rPr lang="en-GB" sz="1100" dirty="0">
                <a:latin typeface="Arial" panose="020B0604020202020204" pitchFamily="34" charset="0"/>
                <a:cs typeface="Arial" panose="020B0604020202020204" pitchFamily="34" charset="0"/>
              </a:rPr>
              <a:t> — data must be correct and updated</a:t>
            </a:r>
          </a:p>
          <a:p>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Businesses must ensure personal data is handled legally and responsibly. Failure can result in fines, reputational damage, and loss of customer trust.</a:t>
            </a:r>
          </a:p>
          <a:p>
            <a:r>
              <a:rPr lang="en-GB" sz="1100" i="1" dirty="0">
                <a:latin typeface="Arial" panose="020B0604020202020204" pitchFamily="34" charset="0"/>
                <a:cs typeface="Arial" panose="020B0604020202020204" pitchFamily="34" charset="0"/>
              </a:rPr>
              <a:t>(Reference: ICO, 2023)</a:t>
            </a:r>
            <a:endParaRPr lang="en-GB" sz="1100" dirty="0">
              <a:latin typeface="Arial" panose="020B0604020202020204" pitchFamily="34" charset="0"/>
              <a:cs typeface="Arial" panose="020B0604020202020204" pitchFamily="34" charset="0"/>
            </a:endParaRPr>
          </a:p>
          <a:p>
            <a:pPr lvl="0">
              <a:lnSpc>
                <a:spcPct val="115000"/>
              </a:lnSpc>
              <a:spcAft>
                <a:spcPts val="800"/>
              </a:spcAft>
              <a:buSzPts val="1000"/>
              <a:tabLst>
                <a:tab pos="457200" algn="l"/>
              </a:tabLst>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2FA3863-D74B-AC02-6CC0-BA2197BC9C98}"/>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178803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46CFE4-3C0D-E4AD-F4C5-7EB3719B3473}"/>
              </a:ext>
            </a:extLst>
          </p:cNvPr>
          <p:cNvSpPr txBox="1"/>
          <p:nvPr/>
        </p:nvSpPr>
        <p:spPr>
          <a:xfrm>
            <a:off x="244550" y="191386"/>
            <a:ext cx="11653284" cy="5781583"/>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10</a:t>
            </a: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Ethical Risks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There are potential harms that arise when information systems are used in ways that may be unfair, intrusive, biased, or harmful to individuals or society.</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Major Ethical Risks</a:t>
            </a: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AI Decision Bias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Algorithms may produce unfair outcomes if trained on biased data</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Can lead to discrimination in hiring, lending, or customer targeting</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Employee Monitoring</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Excessive surveillance can reduce trust and morale</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Raises concerns about workplace privacy</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Misuse of Customer Data</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Selling or sharing personal data without consent</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Over-profiling customers for marketing</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Automated Decisions Without Human Review</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Decisions made solely by systems can be unfair or inaccurate</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Some laws restrict fully automated decisions affecting individuals</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Ignoring ethical concerns can lead to: Legal penalties, Public backlash, Loss of reputation, Customer distrust, Employee dissatisfaction</a:t>
            </a:r>
          </a:p>
          <a:p>
            <a:pPr>
              <a:buNone/>
            </a:pPr>
            <a:br>
              <a:rPr lang="en-GB" sz="1100" dirty="0">
                <a:effectLst/>
                <a:latin typeface="Arial" panose="020B0604020202020204" pitchFamily="34" charset="0"/>
                <a:ea typeface="Aptos" panose="020B0004020202020204" pitchFamily="34" charset="0"/>
                <a:cs typeface="Arial" panose="020B0604020202020204" pitchFamily="34" charset="0"/>
              </a:rPr>
            </a:br>
            <a:r>
              <a:rPr lang="en-GB" sz="1100" dirty="0">
                <a:effectLst/>
                <a:latin typeface="Arial" panose="020B0604020202020204" pitchFamily="34" charset="0"/>
                <a:ea typeface="Aptos" panose="020B0004020202020204" pitchFamily="34" charset="0"/>
                <a:cs typeface="Arial" panose="020B0604020202020204" pitchFamily="34" charset="0"/>
              </a:rPr>
              <a:t>Technology can create risks if used without oversight. Automated decisions must be fair, explainable, and open to human review.</a:t>
            </a:r>
            <a:endParaRPr lang="en-GB"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319F50C-0497-79F4-CA9D-E23EFEED934B}"/>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799135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0BC2C0-803A-EC09-2AE1-38710B91F132}"/>
              </a:ext>
            </a:extLst>
          </p:cNvPr>
          <p:cNvSpPr txBox="1"/>
          <p:nvPr/>
        </p:nvSpPr>
        <p:spPr>
          <a:xfrm>
            <a:off x="233915" y="191384"/>
            <a:ext cx="11515061" cy="6129307"/>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Slide 11</a:t>
            </a:r>
            <a:r>
              <a:rPr lang="en-GB" sz="1100" b="1" kern="100" dirty="0">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Risk Mitigation</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This refers to the strategies organisations use to reduce threats related to data security, privacy, system failures, and unethical technology use.</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Why Risk Mitigation Matters</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Without proper safeguards, information systems can expose organisations to:</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Cyberattacks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Data breaches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Legal penalties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Operational disruptions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Reputational damage</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Additional Practical Controls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Data encryption</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Regular system updates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Backup and recovery systems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Incident response plans</a:t>
            </a:r>
          </a:p>
          <a:p>
            <a:pPr marL="342900" lvl="0" indent="-342900">
              <a:lnSpc>
                <a:spcPct val="115000"/>
              </a:lnSpc>
              <a:spcAft>
                <a:spcPts val="800"/>
              </a:spcAft>
              <a:buSzPts val="1000"/>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Arial" panose="020B0604020202020204" pitchFamily="34" charset="0"/>
              </a:rPr>
              <a:t>Continuous monitoring</a:t>
            </a:r>
          </a:p>
          <a:p>
            <a:pPr>
              <a:lnSpc>
                <a:spcPct val="115000"/>
              </a:lnSpc>
              <a:spcAft>
                <a:spcPts val="800"/>
              </a:spcAft>
              <a:buNone/>
            </a:pPr>
            <a:br>
              <a:rPr lang="en-GB" sz="1100" kern="100" dirty="0">
                <a:effectLst/>
                <a:latin typeface="Arial" panose="020B0604020202020204" pitchFamily="34" charset="0"/>
                <a:ea typeface="Aptos" panose="020B0004020202020204" pitchFamily="34" charset="0"/>
                <a:cs typeface="Arial" panose="020B0604020202020204" pitchFamily="34" charset="0"/>
              </a:rPr>
            </a:br>
            <a:r>
              <a:rPr lang="en-GB" sz="1100" kern="100" dirty="0">
                <a:effectLst/>
                <a:latin typeface="Arial" panose="020B0604020202020204" pitchFamily="34" charset="0"/>
                <a:ea typeface="Aptos" panose="020B0004020202020204" pitchFamily="34" charset="0"/>
                <a:cs typeface="Arial" panose="020B0604020202020204" pitchFamily="34" charset="0"/>
              </a:rPr>
              <a:t>These controls ensure systems are secure, fair, and trusted by employees and customers.</a:t>
            </a:r>
          </a:p>
          <a:p>
            <a:pPr>
              <a:lnSpc>
                <a:spcPct val="115000"/>
              </a:lnSpc>
              <a:spcAft>
                <a:spcPts val="800"/>
              </a:spcAft>
              <a:buNone/>
            </a:pPr>
            <a:endParaRPr lang="en-GB" sz="11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“Finally, Xec will show real-world examples and our recommendations.”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815E40D-71EF-0746-2465-C73229EBE981}"/>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533528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1B8E7A-9BBF-0353-6439-F8BEA933606F}"/>
              </a:ext>
            </a:extLst>
          </p:cNvPr>
          <p:cNvSpPr txBox="1"/>
          <p:nvPr/>
        </p:nvSpPr>
        <p:spPr>
          <a:xfrm>
            <a:off x="290623" y="222840"/>
            <a:ext cx="11610753" cy="5538376"/>
          </a:xfrm>
          <a:prstGeom prst="rect">
            <a:avLst/>
          </a:prstGeom>
          <a:noFill/>
        </p:spPr>
        <p:txBody>
          <a:bodyPr wrap="square">
            <a:spAutoFit/>
          </a:bodyPr>
          <a:lstStyle/>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XEC </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12 </a:t>
            </a: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Case Study 1: 	ERP Failure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Example:</a:t>
            </a:r>
            <a:r>
              <a:rPr lang="en-GB" sz="1200" kern="100" dirty="0">
                <a:effectLst/>
                <a:latin typeface="Arial" panose="020B0604020202020204" pitchFamily="34" charset="0"/>
                <a:ea typeface="Aptos" panose="020B0004020202020204" pitchFamily="34" charset="0"/>
                <a:cs typeface="Arial" panose="020B0604020202020204" pitchFamily="34" charset="0"/>
              </a:rPr>
              <a:t> 		Birmingham City Council ERP project (2025 report)</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Issue:</a:t>
            </a:r>
            <a:r>
              <a:rPr lang="en-GB" sz="1200" kern="100" dirty="0">
                <a:effectLst/>
                <a:latin typeface="Arial" panose="020B0604020202020204" pitchFamily="34" charset="0"/>
                <a:ea typeface="Aptos" panose="020B0004020202020204" pitchFamily="34" charset="0"/>
                <a:cs typeface="Arial" panose="020B0604020202020204" pitchFamily="34" charset="0"/>
              </a:rPr>
              <a:t> 		Birmingham City Council’s ERP system implementation faced major governance and delivery failures.</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Key Problems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Poor project planning and oversight</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Weak governance and accountability</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System not fit for operational needs</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Delays and cost overruns</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Staff not properly trained</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Outcome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Financial and operational disruption</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Public scrutiny and formal investigation</a:t>
            </a:r>
          </a:p>
          <a:p>
            <a:pPr>
              <a:lnSpc>
                <a:spcPct val="115000"/>
              </a:lnSpc>
              <a:spcAft>
                <a:spcPts val="800"/>
              </a:spcAft>
              <a:buNone/>
            </a:pPr>
            <a:br>
              <a:rPr lang="en-GB" sz="1200"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This example shows technology alone doesn’t guarantee success. Implementation strategy determines whether systems succeed or fail.</a:t>
            </a:r>
          </a:p>
        </p:txBody>
      </p:sp>
      <p:pic>
        <p:nvPicPr>
          <p:cNvPr id="4" name="Picture 3">
            <a:extLst>
              <a:ext uri="{FF2B5EF4-FFF2-40B4-BE49-F238E27FC236}">
                <a16:creationId xmlns:a16="http://schemas.microsoft.com/office/drawing/2014/main" id="{872C753D-0E36-9967-11B9-5B69E2057A56}"/>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312569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C9F9C2-8E25-2350-2085-968AF99CAB2D}"/>
              </a:ext>
            </a:extLst>
          </p:cNvPr>
          <p:cNvSpPr txBox="1"/>
          <p:nvPr/>
        </p:nvSpPr>
        <p:spPr>
          <a:xfrm>
            <a:off x="212651" y="106326"/>
            <a:ext cx="11695814" cy="5640968"/>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13 </a:t>
            </a: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Case Study 2: CRM Success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Example:</a:t>
            </a:r>
            <a:r>
              <a:rPr lang="en-GB" sz="1200" kern="100" dirty="0">
                <a:effectLst/>
                <a:latin typeface="Arial" panose="020B0604020202020204" pitchFamily="34" charset="0"/>
                <a:ea typeface="Aptos" panose="020B0004020202020204" pitchFamily="34" charset="0"/>
                <a:cs typeface="Arial" panose="020B0604020202020204" pitchFamily="34" charset="0"/>
              </a:rPr>
              <a:t> 		Tesco Clubcard data-driven personalisation</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System Used:</a:t>
            </a:r>
            <a:r>
              <a:rPr lang="en-GB" sz="1200" kern="100" dirty="0">
                <a:effectLst/>
                <a:latin typeface="Arial" panose="020B0604020202020204" pitchFamily="34" charset="0"/>
                <a:ea typeface="Aptos" panose="020B0004020202020204" pitchFamily="34" charset="0"/>
                <a:cs typeface="Arial" panose="020B0604020202020204" pitchFamily="34" charset="0"/>
              </a:rPr>
              <a:t> 	CRM + customer analytics (Clubcard)</a:t>
            </a:r>
          </a:p>
          <a:p>
            <a:pPr>
              <a:lnSpc>
                <a:spcPct val="115000"/>
              </a:lnSpc>
              <a:spcAft>
                <a:spcPts val="800"/>
              </a:spcAft>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How it Works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Collects customer purchase data</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Analyses shopping behaviour</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Sends personalised offers</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Results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Increased customer loyalty</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Higher repeat purchases</a:t>
            </a: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Improved marketing effectiveness</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Ethical Consideration</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200" kern="100" dirty="0">
                <a:effectLst/>
                <a:latin typeface="Arial" panose="020B0604020202020204" pitchFamily="34" charset="0"/>
                <a:ea typeface="Aptos" panose="020B0004020202020204" pitchFamily="34" charset="0"/>
                <a:cs typeface="Arial" panose="020B0604020202020204" pitchFamily="34" charset="0"/>
              </a:rPr>
              <a:t>Requires transparency and customer consent for data use</a:t>
            </a:r>
          </a:p>
          <a:p>
            <a:pPr marL="342900" lvl="0" indent="-342900">
              <a:lnSpc>
                <a:spcPct val="115000"/>
              </a:lnSpc>
              <a:spcAft>
                <a:spcPts val="800"/>
              </a:spcAft>
              <a:buSzPts val="1000"/>
              <a:buFont typeface="Symbol" panose="05050102010706020507" pitchFamily="18" charset="2"/>
              <a:buChar char=""/>
              <a:tabLst>
                <a:tab pos="457200" algn="l"/>
              </a:tabLst>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When customer data is used responsibly, it strengthens relationships. But companies must clearly explain how data is used.</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02B48EE-BDEA-6575-D6CD-913A31B7F6CE}"/>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461354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816081-9C89-60A7-5B3B-B5356683E09F}"/>
              </a:ext>
            </a:extLst>
          </p:cNvPr>
          <p:cNvSpPr txBox="1"/>
          <p:nvPr/>
        </p:nvSpPr>
        <p:spPr>
          <a:xfrm>
            <a:off x="265813" y="255181"/>
            <a:ext cx="11642652" cy="6056658"/>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14</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Final Recommendations</a:t>
            </a: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We Recommend these System Strategy for a Growing Business Implement ERP as core system</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Implement ERP as the foundation</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Integrates operations and creates a single source of truth</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Add CRM for customer engagement</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Improves loyalty, marketing effectiveness, and service quality</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Use BI dashboards for decision-making</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Provides real-time insights and forecasting</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Establish governance &amp; compliance framework</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Ensures security, ethics, and legal compliance</a:t>
            </a:r>
          </a:p>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Roll out in phases + train staff</a:t>
            </a:r>
            <a:br>
              <a:rPr lang="en-GB" sz="1200" b="1" kern="100" dirty="0">
                <a:effectLst/>
                <a:latin typeface="Arial" panose="020B0604020202020204" pitchFamily="34" charset="0"/>
                <a:ea typeface="Aptos" panose="020B0004020202020204" pitchFamily="34" charset="0"/>
                <a:cs typeface="Arial" panose="020B0604020202020204" pitchFamily="34" charset="0"/>
              </a:rPr>
            </a:br>
            <a:r>
              <a:rPr lang="en-GB" sz="1200" kern="100" dirty="0">
                <a:effectLst/>
                <a:latin typeface="Arial" panose="020B0604020202020204" pitchFamily="34" charset="0"/>
                <a:ea typeface="Aptos" panose="020B0004020202020204" pitchFamily="34" charset="0"/>
                <a:cs typeface="Arial" panose="020B0604020202020204" pitchFamily="34" charset="0"/>
              </a:rPr>
              <a:t>Reduces risk and improves adoption</a:t>
            </a: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We </a:t>
            </a:r>
            <a:r>
              <a:rPr lang="en-GB" sz="1200" kern="100" dirty="0">
                <a:latin typeface="Arial" panose="020B0604020202020204" pitchFamily="34" charset="0"/>
                <a:ea typeface="Aptos" panose="020B0004020202020204" pitchFamily="34" charset="0"/>
                <a:cs typeface="Arial" panose="020B0604020202020204" pitchFamily="34" charset="0"/>
              </a:rPr>
              <a:t>also </a:t>
            </a:r>
            <a:r>
              <a:rPr lang="en-GB" sz="1200" kern="100" dirty="0">
                <a:effectLst/>
                <a:latin typeface="Arial" panose="020B0604020202020204" pitchFamily="34" charset="0"/>
                <a:ea typeface="Aptos" panose="020B0004020202020204" pitchFamily="34" charset="0"/>
                <a:cs typeface="Arial" panose="020B0604020202020204" pitchFamily="34" charset="0"/>
              </a:rPr>
              <a:t>recommends a phased approach to modernising information systems. </a:t>
            </a:r>
          </a:p>
          <a:p>
            <a:pPr>
              <a:lnSpc>
                <a:spcPct val="115000"/>
              </a:lnSpc>
              <a:spcAft>
                <a:spcPts val="800"/>
              </a:spcAft>
              <a:buNone/>
            </a:pPr>
            <a:r>
              <a:rPr lang="en-GB" sz="1200" kern="100" dirty="0">
                <a:latin typeface="Arial" panose="020B0604020202020204" pitchFamily="34" charset="0"/>
                <a:ea typeface="Aptos" panose="020B0004020202020204" pitchFamily="34" charset="0"/>
                <a:cs typeface="Arial" panose="020B0604020202020204" pitchFamily="34" charset="0"/>
              </a:rPr>
              <a:t>	</a:t>
            </a:r>
            <a:r>
              <a:rPr lang="en-GB" sz="1200" kern="100" dirty="0">
                <a:effectLst/>
                <a:latin typeface="Arial" panose="020B0604020202020204" pitchFamily="34" charset="0"/>
                <a:ea typeface="Aptos" panose="020B0004020202020204" pitchFamily="34" charset="0"/>
                <a:cs typeface="Arial" panose="020B0604020202020204" pitchFamily="34" charset="0"/>
              </a:rPr>
              <a:t>First, implement </a:t>
            </a:r>
            <a:r>
              <a:rPr lang="en-GB" sz="1200" b="1" kern="100" dirty="0">
                <a:effectLst/>
                <a:latin typeface="Arial" panose="020B0604020202020204" pitchFamily="34" charset="0"/>
                <a:ea typeface="Aptos" panose="020B0004020202020204" pitchFamily="34" charset="0"/>
                <a:cs typeface="Arial" panose="020B0604020202020204" pitchFamily="34" charset="0"/>
              </a:rPr>
              <a:t>ERP</a:t>
            </a:r>
            <a:r>
              <a:rPr lang="en-GB" sz="1200" kern="100" dirty="0">
                <a:effectLst/>
                <a:latin typeface="Arial" panose="020B0604020202020204" pitchFamily="34" charset="0"/>
                <a:ea typeface="Aptos" panose="020B0004020202020204" pitchFamily="34" charset="0"/>
                <a:cs typeface="Arial" panose="020B0604020202020204" pitchFamily="34" charset="0"/>
              </a:rPr>
              <a:t> to integrate core operations and create a single reliable data source.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Second, introduce </a:t>
            </a:r>
            <a:r>
              <a:rPr lang="en-GB" sz="1200" b="1" kern="100" dirty="0">
                <a:effectLst/>
                <a:latin typeface="Arial" panose="020B0604020202020204" pitchFamily="34" charset="0"/>
                <a:ea typeface="Aptos" panose="020B0004020202020204" pitchFamily="34" charset="0"/>
                <a:cs typeface="Arial" panose="020B0604020202020204" pitchFamily="34" charset="0"/>
              </a:rPr>
              <a:t>CRM</a:t>
            </a:r>
            <a:r>
              <a:rPr lang="en-GB" sz="1200" kern="100" dirty="0">
                <a:effectLst/>
                <a:latin typeface="Arial" panose="020B0604020202020204" pitchFamily="34" charset="0"/>
                <a:ea typeface="Aptos" panose="020B0004020202020204" pitchFamily="34" charset="0"/>
                <a:cs typeface="Arial" panose="020B0604020202020204" pitchFamily="34" charset="0"/>
              </a:rPr>
              <a:t> to improve customer engagement and retention.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Third, deploy </a:t>
            </a:r>
            <a:r>
              <a:rPr lang="en-GB" sz="1200" b="1" kern="100" dirty="0">
                <a:effectLst/>
                <a:latin typeface="Arial" panose="020B0604020202020204" pitchFamily="34" charset="0"/>
                <a:ea typeface="Aptos" panose="020B0004020202020204" pitchFamily="34" charset="0"/>
                <a:cs typeface="Arial" panose="020B0604020202020204" pitchFamily="34" charset="0"/>
              </a:rPr>
              <a:t>BI</a:t>
            </a:r>
            <a:r>
              <a:rPr lang="en-GB" sz="1200" kern="100" dirty="0">
                <a:effectLst/>
                <a:latin typeface="Arial" panose="020B0604020202020204" pitchFamily="34" charset="0"/>
                <a:ea typeface="Aptos" panose="020B0004020202020204" pitchFamily="34" charset="0"/>
                <a:cs typeface="Arial" panose="020B0604020202020204" pitchFamily="34" charset="0"/>
              </a:rPr>
              <a:t> and </a:t>
            </a:r>
            <a:r>
              <a:rPr lang="en-GB" sz="1200" b="1" kern="100" dirty="0">
                <a:effectLst/>
                <a:latin typeface="Arial" panose="020B0604020202020204" pitchFamily="34" charset="0"/>
                <a:ea typeface="Aptos" panose="020B0004020202020204" pitchFamily="34" charset="0"/>
                <a:cs typeface="Arial" panose="020B0604020202020204" pitchFamily="34" charset="0"/>
              </a:rPr>
              <a:t>decision-support tools</a:t>
            </a:r>
            <a:r>
              <a:rPr lang="en-GB" sz="1200" kern="100" dirty="0">
                <a:effectLst/>
                <a:latin typeface="Arial" panose="020B0604020202020204" pitchFamily="34" charset="0"/>
                <a:ea typeface="Aptos" panose="020B0004020202020204" pitchFamily="34" charset="0"/>
                <a:cs typeface="Arial" panose="020B0604020202020204" pitchFamily="34" charset="0"/>
              </a:rPr>
              <a:t> so managers can make </a:t>
            </a:r>
            <a:r>
              <a:rPr lang="en-GB" sz="1200" b="1" kern="100" dirty="0">
                <a:effectLst/>
                <a:latin typeface="Arial" panose="020B0604020202020204" pitchFamily="34" charset="0"/>
                <a:ea typeface="Aptos" panose="020B0004020202020204" pitchFamily="34" charset="0"/>
                <a:cs typeface="Arial" panose="020B0604020202020204" pitchFamily="34" charset="0"/>
              </a:rPr>
              <a:t>evidence-based</a:t>
            </a:r>
            <a:r>
              <a:rPr lang="en-GB" sz="1200" kern="100" dirty="0">
                <a:effectLst/>
                <a:latin typeface="Arial" panose="020B0604020202020204" pitchFamily="34" charset="0"/>
                <a:ea typeface="Aptos" panose="020B0004020202020204" pitchFamily="34" charset="0"/>
                <a:cs typeface="Arial" panose="020B0604020202020204" pitchFamily="34" charset="0"/>
              </a:rPr>
              <a:t> decisions.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Alongside this, strong </a:t>
            </a:r>
            <a:r>
              <a:rPr lang="en-GB" sz="1200" b="1" kern="100" dirty="0">
                <a:effectLst/>
                <a:latin typeface="Arial" panose="020B0604020202020204" pitchFamily="34" charset="0"/>
                <a:ea typeface="Aptos" panose="020B0004020202020204" pitchFamily="34" charset="0"/>
                <a:cs typeface="Arial" panose="020B0604020202020204" pitchFamily="34" charset="0"/>
              </a:rPr>
              <a:t>governance </a:t>
            </a:r>
            <a:r>
              <a:rPr lang="en-GB" sz="1200" kern="100" dirty="0">
                <a:effectLst/>
                <a:latin typeface="Arial" panose="020B0604020202020204" pitchFamily="34" charset="0"/>
                <a:ea typeface="Aptos" panose="020B0004020202020204" pitchFamily="34" charset="0"/>
                <a:cs typeface="Arial" panose="020B0604020202020204" pitchFamily="34" charset="0"/>
              </a:rPr>
              <a:t>and </a:t>
            </a:r>
            <a:r>
              <a:rPr lang="en-GB" sz="1200" b="1" kern="100" dirty="0">
                <a:effectLst/>
                <a:latin typeface="Arial" panose="020B0604020202020204" pitchFamily="34" charset="0"/>
                <a:ea typeface="Aptos" panose="020B0004020202020204" pitchFamily="34" charset="0"/>
                <a:cs typeface="Arial" panose="020B0604020202020204" pitchFamily="34" charset="0"/>
              </a:rPr>
              <a:t>compliance frameworks</a:t>
            </a:r>
            <a:r>
              <a:rPr lang="en-GB" sz="1200" kern="100" dirty="0">
                <a:effectLst/>
                <a:latin typeface="Arial" panose="020B0604020202020204" pitchFamily="34" charset="0"/>
                <a:ea typeface="Aptos" panose="020B0004020202020204" pitchFamily="34" charset="0"/>
                <a:cs typeface="Arial" panose="020B0604020202020204" pitchFamily="34" charset="0"/>
              </a:rPr>
              <a:t> must be established to </a:t>
            </a:r>
            <a:r>
              <a:rPr lang="en-GB" sz="1200" b="1" kern="100" dirty="0">
                <a:effectLst/>
                <a:latin typeface="Arial" panose="020B0604020202020204" pitchFamily="34" charset="0"/>
                <a:ea typeface="Aptos" panose="020B0004020202020204" pitchFamily="34" charset="0"/>
                <a:cs typeface="Arial" panose="020B0604020202020204" pitchFamily="34" charset="0"/>
              </a:rPr>
              <a:t>manage risks.</a:t>
            </a: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Finally, systems should be introduced gradually with proper staff training to ensure successful adoption and minimise disruption</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ACC83FB3-E4A1-8E8F-8925-1CC2751738B7}"/>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2887451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C4CAB-E187-392C-D39E-8D210E8DC8D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DAA822D-9F04-D90B-40A8-1917A83F11BB}"/>
              </a:ext>
            </a:extLst>
          </p:cNvPr>
          <p:cNvSpPr txBox="1"/>
          <p:nvPr/>
        </p:nvSpPr>
        <p:spPr>
          <a:xfrm>
            <a:off x="265813" y="255181"/>
            <a:ext cx="11642652" cy="3436262"/>
          </a:xfrm>
          <a:prstGeom prst="rect">
            <a:avLst/>
          </a:prstGeom>
          <a:noFill/>
        </p:spPr>
        <p:txBody>
          <a:bodyPr wrap="square">
            <a:spAutoFit/>
          </a:bodyPr>
          <a:lstStyle/>
          <a:p>
            <a:pPr>
              <a:lnSpc>
                <a:spcPct val="115000"/>
              </a:lnSpc>
              <a:spcAft>
                <a:spcPts val="800"/>
              </a:spcAft>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Slide 1</a:t>
            </a:r>
            <a:r>
              <a:rPr lang="en-GB" sz="1200" b="1" kern="100" dirty="0">
                <a:latin typeface="Arial" panose="020B0604020202020204" pitchFamily="34" charset="0"/>
                <a:ea typeface="Aptos" panose="020B0004020202020204" pitchFamily="34" charset="0"/>
                <a:cs typeface="Arial" panose="020B0604020202020204" pitchFamily="34" charset="0"/>
              </a:rPr>
              <a:t>5</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b="1" kern="100" dirty="0">
                <a:latin typeface="Arial" panose="020B0604020202020204" pitchFamily="34" charset="0"/>
                <a:ea typeface="Aptos" panose="020B0004020202020204" pitchFamily="34" charset="0"/>
                <a:cs typeface="Arial" panose="020B0604020202020204" pitchFamily="34" charset="0"/>
              </a:rPr>
              <a:t>Conclusion</a:t>
            </a:r>
          </a:p>
          <a:p>
            <a:pPr>
              <a:lnSpc>
                <a:spcPct val="115000"/>
              </a:lnSpc>
              <a:spcAft>
                <a:spcPts val="800"/>
              </a:spcAft>
              <a:buNone/>
            </a:pPr>
            <a:endParaRPr lang="en-GB" sz="1200" dirty="0">
              <a:latin typeface="Arial" panose="020B06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In conclusion, modern organisations cannot compete effectively without integrated information systems. </a:t>
            </a:r>
          </a:p>
          <a:p>
            <a:pPr>
              <a:lnSpc>
                <a:spcPct val="115000"/>
              </a:lnSpc>
              <a:spcAft>
                <a:spcPts val="800"/>
              </a:spcAft>
              <a:buNone/>
            </a:pPr>
            <a:r>
              <a:rPr lang="en-GB" sz="1200" dirty="0">
                <a:latin typeface="Arial" panose="020B0604020202020204" pitchFamily="34" charset="0"/>
                <a:cs typeface="Arial" panose="020B0604020202020204" pitchFamily="34" charset="0"/>
              </a:rPr>
              <a:t>ERP provides operational control, CRM strengthens customer relationships, and BI enables strategic insight. </a:t>
            </a:r>
          </a:p>
          <a:p>
            <a:pPr>
              <a:lnSpc>
                <a:spcPct val="115000"/>
              </a:lnSpc>
              <a:spcAft>
                <a:spcPts val="800"/>
              </a:spcAft>
              <a:buNone/>
            </a:pPr>
            <a:endParaRPr lang="en-GB" sz="1200" dirty="0">
              <a:latin typeface="Arial" panose="020B0604020202020204" pitchFamily="34" charset="0"/>
              <a:cs typeface="Arial" panose="020B0604020202020204" pitchFamily="34" charset="0"/>
            </a:endParaRPr>
          </a:p>
          <a:p>
            <a:pPr>
              <a:lnSpc>
                <a:spcPct val="115000"/>
              </a:lnSpc>
              <a:spcAft>
                <a:spcPts val="800"/>
              </a:spcAft>
              <a:buNone/>
            </a:pPr>
            <a:r>
              <a:rPr lang="en-GB" sz="1200" dirty="0">
                <a:latin typeface="Arial" panose="020B0604020202020204" pitchFamily="34" charset="0"/>
                <a:cs typeface="Arial" panose="020B0604020202020204" pitchFamily="34" charset="0"/>
              </a:rPr>
              <a:t>When implemented responsibly with strong governance and training, these systems transform data into a powerful competitive advantage.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endParaRPr lang="en-GB" sz="1200" i="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i="1" kern="100" dirty="0">
                <a:effectLst/>
                <a:latin typeface="Arial" panose="020B0604020202020204" pitchFamily="34" charset="0"/>
                <a:ea typeface="Aptos" panose="020B0004020202020204" pitchFamily="34" charset="0"/>
                <a:cs typeface="Arial" panose="020B0604020202020204" pitchFamily="34" charset="0"/>
              </a:rPr>
              <a:t>Thank you for your time and listening to our presentation! </a:t>
            </a:r>
          </a:p>
          <a:p>
            <a:pPr>
              <a:lnSpc>
                <a:spcPct val="115000"/>
              </a:lnSpc>
              <a:spcAft>
                <a:spcPts val="800"/>
              </a:spcAft>
              <a:buNone/>
            </a:pPr>
            <a:r>
              <a:rPr lang="en-GB" sz="1200" i="1" kern="100" dirty="0">
                <a:effectLst/>
                <a:latin typeface="Arial" panose="020B0604020202020204" pitchFamily="34" charset="0"/>
                <a:ea typeface="Aptos" panose="020B0004020202020204" pitchFamily="34" charset="0"/>
                <a:cs typeface="Arial" panose="020B0604020202020204" pitchFamily="34" charset="0"/>
              </a:rPr>
              <a:t>We will be taking any Q&amp;A’s and will be doing a quiz!</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83D8198-A901-A91D-011B-7FEDAF7D8DA5}"/>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806572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DD29F0-1AEF-FD85-87B8-0FC619D8A947}"/>
              </a:ext>
            </a:extLst>
          </p:cNvPr>
          <p:cNvSpPr txBox="1"/>
          <p:nvPr/>
        </p:nvSpPr>
        <p:spPr>
          <a:xfrm>
            <a:off x="510363" y="393406"/>
            <a:ext cx="11259879" cy="4200381"/>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References</a:t>
            </a:r>
          </a:p>
          <a:p>
            <a:pPr>
              <a:lnSpc>
                <a:spcPct val="115000"/>
              </a:lnSpc>
              <a:spcAft>
                <a:spcPts val="800"/>
              </a:spcAft>
              <a:buNone/>
            </a:pPr>
            <a:endParaRPr lang="en-GB" sz="11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100" b="1" kern="100" dirty="0">
              <a:effectLst/>
              <a:latin typeface="Arial" panose="020B0604020202020204" pitchFamily="34" charset="0"/>
              <a:ea typeface="Aptos" panose="020B00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Birmingham City Council (2025) </a:t>
            </a:r>
            <a:r>
              <a:rPr lang="en-GB" sz="1100" i="1" dirty="0">
                <a:latin typeface="Arial" panose="020B0604020202020204" pitchFamily="34" charset="0"/>
                <a:cs typeface="Arial" panose="020B0604020202020204" pitchFamily="34" charset="0"/>
              </a:rPr>
              <a:t>Public Interest Report.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ICO (2023) </a:t>
            </a:r>
            <a:r>
              <a:rPr lang="en-GB" sz="1100" i="1" dirty="0">
                <a:latin typeface="Arial" panose="020B0604020202020204" pitchFamily="34" charset="0"/>
                <a:cs typeface="Arial" panose="020B0604020202020204" pitchFamily="34" charset="0"/>
              </a:rPr>
              <a:t>Guide to data protection principles.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ISO (2022) </a:t>
            </a:r>
            <a:r>
              <a:rPr lang="en-GB" sz="1100" i="1" dirty="0">
                <a:latin typeface="Arial" panose="020B0604020202020204" pitchFamily="34" charset="0"/>
                <a:cs typeface="Arial" panose="020B0604020202020204" pitchFamily="34" charset="0"/>
              </a:rPr>
              <a:t>ISO/IEC 27001 Information Security Standard.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Laudon, K. C. and Laudon, J. P. (2020) </a:t>
            </a:r>
            <a:r>
              <a:rPr lang="en-GB" sz="1100" i="1" dirty="0">
                <a:latin typeface="Arial" panose="020B0604020202020204" pitchFamily="34" charset="0"/>
                <a:cs typeface="Arial" panose="020B0604020202020204" pitchFamily="34" charset="0"/>
              </a:rPr>
              <a:t>Management Information Systems: Managing the Digital Firm.</a:t>
            </a:r>
            <a:r>
              <a:rPr lang="en-GB" sz="1100" dirty="0">
                <a:latin typeface="Arial" panose="020B0604020202020204" pitchFamily="34" charset="0"/>
                <a:cs typeface="Arial" panose="020B0604020202020204" pitchFamily="34" charset="0"/>
              </a:rPr>
              <a:t> Pearson.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NIST (2024) </a:t>
            </a:r>
            <a:r>
              <a:rPr lang="en-GB" sz="1100" i="1" dirty="0">
                <a:latin typeface="Arial" panose="020B0604020202020204" pitchFamily="34" charset="0"/>
                <a:cs typeface="Arial" panose="020B0604020202020204" pitchFamily="34" charset="0"/>
              </a:rPr>
              <a:t>Cybersecurity Framework 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O’Brien, J. A. and </a:t>
            </a:r>
            <a:r>
              <a:rPr lang="en-GB" sz="1100" dirty="0" err="1">
                <a:latin typeface="Arial" panose="020B0604020202020204" pitchFamily="34" charset="0"/>
                <a:cs typeface="Arial" panose="020B0604020202020204" pitchFamily="34" charset="0"/>
              </a:rPr>
              <a:t>Marakas</a:t>
            </a:r>
            <a:r>
              <a:rPr lang="en-GB" sz="1100" dirty="0">
                <a:latin typeface="Arial" panose="020B0604020202020204" pitchFamily="34" charset="0"/>
                <a:cs typeface="Arial" panose="020B0604020202020204" pitchFamily="34" charset="0"/>
              </a:rPr>
              <a:t>, G. M. (2011) </a:t>
            </a:r>
            <a:r>
              <a:rPr lang="en-GB" sz="1100" i="1" dirty="0">
                <a:latin typeface="Arial" panose="020B0604020202020204" pitchFamily="34" charset="0"/>
                <a:cs typeface="Arial" panose="020B0604020202020204" pitchFamily="34" charset="0"/>
              </a:rPr>
              <a:t>Management Information Systems.</a:t>
            </a:r>
            <a:r>
              <a:rPr lang="en-GB" sz="1100" dirty="0">
                <a:latin typeface="Arial" panose="020B0604020202020204" pitchFamily="34" charset="0"/>
                <a:cs typeface="Arial" panose="020B0604020202020204" pitchFamily="34" charset="0"/>
              </a:rPr>
              <a:t> McGraw-Hill.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Porter, M. E. (1985) </a:t>
            </a:r>
            <a:r>
              <a:rPr lang="en-GB" sz="1100" i="1" dirty="0">
                <a:latin typeface="Arial" panose="020B0604020202020204" pitchFamily="34" charset="0"/>
                <a:cs typeface="Arial" panose="020B0604020202020204" pitchFamily="34" charset="0"/>
              </a:rPr>
              <a:t>Competitive Advantage: Creating and Sustaining Superior Performance.</a:t>
            </a:r>
            <a:r>
              <a:rPr lang="en-GB" sz="1100" dirty="0">
                <a:latin typeface="Arial" panose="020B0604020202020204" pitchFamily="34" charset="0"/>
                <a:cs typeface="Arial" panose="020B0604020202020204" pitchFamily="34" charset="0"/>
              </a:rPr>
              <a:t> Free Press.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SAP (2023) </a:t>
            </a:r>
            <a:r>
              <a:rPr lang="en-GB" sz="1100" i="1" dirty="0">
                <a:latin typeface="Arial" panose="020B0604020202020204" pitchFamily="34" charset="0"/>
                <a:cs typeface="Arial" panose="020B0604020202020204" pitchFamily="34" charset="0"/>
              </a:rPr>
              <a:t>What is ERP?</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Salesforce (2024) </a:t>
            </a:r>
            <a:r>
              <a:rPr lang="en-GB" sz="1100" i="1" dirty="0">
                <a:latin typeface="Arial" panose="020B0604020202020204" pitchFamily="34" charset="0"/>
                <a:cs typeface="Arial" panose="020B0604020202020204" pitchFamily="34" charset="0"/>
              </a:rPr>
              <a:t>What is CRM?</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Tesco (2025) </a:t>
            </a:r>
            <a:r>
              <a:rPr lang="en-GB" sz="1100" i="1" dirty="0">
                <a:latin typeface="Arial" panose="020B0604020202020204" pitchFamily="34" charset="0"/>
                <a:cs typeface="Arial" panose="020B0604020202020204" pitchFamily="34" charset="0"/>
              </a:rPr>
              <a:t>Annual Report.</a:t>
            </a:r>
            <a:endParaRPr lang="en-GB"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5F514D4-96D5-97C0-7F66-F090522E4814}"/>
              </a:ext>
            </a:extLst>
          </p:cNvPr>
          <p:cNvPicPr>
            <a:picLocks noChangeAspect="1"/>
          </p:cNvPicPr>
          <p:nvPr/>
        </p:nvPicPr>
        <p:blipFill>
          <a:blip r:embed="rId2"/>
          <a:stretch>
            <a:fillRect/>
          </a:stretch>
        </p:blipFill>
        <p:spPr>
          <a:xfrm>
            <a:off x="10204703" y="6022447"/>
            <a:ext cx="1987297" cy="484813"/>
          </a:xfrm>
          <a:prstGeom prst="rect">
            <a:avLst/>
          </a:prstGeom>
        </p:spPr>
      </p:pic>
    </p:spTree>
    <p:extLst>
      <p:ext uri="{BB962C8B-B14F-4D97-AF65-F5344CB8AC3E}">
        <p14:creationId xmlns:p14="http://schemas.microsoft.com/office/powerpoint/2010/main" val="6955740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192</TotalTime>
  <Words>2672</Words>
  <Application>Microsoft Office PowerPoint</Application>
  <PresentationFormat>Widescreen</PresentationFormat>
  <Paragraphs>373</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Aptos Display</vt:lpstr>
      <vt:lpstr>Arial</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Abs Bashar</dc:creator>
  <cp:lastModifiedBy>Abs Bashar</cp:lastModifiedBy>
  <cp:revision>1</cp:revision>
  <dcterms:created xsi:type="dcterms:W3CDTF">2026-02-14T16:00:23Z</dcterms:created>
  <dcterms:modified xsi:type="dcterms:W3CDTF">2026-02-15T09:42:28Z</dcterms:modified>
</cp:coreProperties>
</file>