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4.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5.xml" ContentType="application/vnd.openxmlformats-officedocument.theme+xml"/>
  <Override PartName="/ppt/slideLayouts/slideLayout4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97" r:id="rId1"/>
    <p:sldMasterId id="2147483698" r:id="rId2"/>
    <p:sldMasterId id="2147483699" r:id="rId3"/>
    <p:sldMasterId id="2147483700" r:id="rId4"/>
    <p:sldMasterId id="2147483701" r:id="rId5"/>
    <p:sldMasterId id="2147483702" r:id="rId6"/>
  </p:sldMasterIdLst>
  <p:notesMasterIdLst>
    <p:notesMasterId r:id="rId18"/>
  </p:notesMasterIdLst>
  <p:sldIdLst>
    <p:sldId id="256" r:id="rId7"/>
    <p:sldId id="257" r:id="rId8"/>
    <p:sldId id="258" r:id="rId9"/>
    <p:sldId id="259" r:id="rId10"/>
    <p:sldId id="260" r:id="rId11"/>
    <p:sldId id="261" r:id="rId12"/>
    <p:sldId id="262" r:id="rId13"/>
    <p:sldId id="263" r:id="rId14"/>
    <p:sldId id="264" r:id="rId15"/>
    <p:sldId id="265" r:id="rId16"/>
    <p:sldId id="266" r:id="rId17"/>
  </p:sldIdLst>
  <p:sldSz cx="10080625" cy="7559675"/>
  <p:notesSz cx="7559675" cy="10691813"/>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2160">
          <p15:clr>
            <a:srgbClr val="000000"/>
          </p15:clr>
        </p15:guide>
        <p15:guide id="2" pos="2880">
          <p15:clr>
            <a:srgbClr val="000000"/>
          </p15:clr>
        </p15:guide>
      </p15:sldGuideLst>
    </p:ext>
    <p:ext uri="{2D200454-40CA-4A62-9FC3-DE9A4176ACB9}">
      <p15:notesGuideLst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p15:guide id="1" orient="horz" pos="2880">
          <p15:clr>
            <a:srgbClr val="000000"/>
          </p15:clr>
        </p15:guide>
        <p15:guide id="2" pos="2160">
          <p15:clr>
            <a:srgbClr val="000000"/>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085" autoAdjust="0"/>
  </p:normalViewPr>
  <p:slideViewPr>
    <p:cSldViewPr snapToGrid="0">
      <p:cViewPr>
        <p:scale>
          <a:sx n="83" d="100"/>
          <a:sy n="83" d="100"/>
        </p:scale>
        <p:origin x="-1181" y="-24"/>
      </p:cViewPr>
      <p:guideLst>
        <p:guide orient="horz" pos="2160"/>
        <p:guide pos="2880"/>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 Type="http://schemas.openxmlformats.org/officeDocument/2006/relationships/slideMaster" Target="slideMasters/slideMaster2.xml"/><Relationship Id="rId16" Type="http://schemas.openxmlformats.org/officeDocument/2006/relationships/slide" Target="slides/slide10.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5.xml"/><Relationship Id="rId5" Type="http://schemas.openxmlformats.org/officeDocument/2006/relationships/slideMaster" Target="slideMasters/slideMaster5.xml"/><Relationship Id="rId15" Type="http://schemas.openxmlformats.org/officeDocument/2006/relationships/slide" Target="slides/slide9.xml"/><Relationship Id="rId10" Type="http://schemas.openxmlformats.org/officeDocument/2006/relationships/slide" Target="slides/slide4.xml"/><Relationship Id="rId19"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446"/>
        <p:cNvGrpSpPr/>
        <p:nvPr/>
      </p:nvGrpSpPr>
      <p:grpSpPr>
        <a:xfrm>
          <a:off x="0" y="0"/>
          <a:ext cx="0" cy="0"/>
          <a:chOff x="0" y="0"/>
          <a:chExt cx="0" cy="0"/>
        </a:xfrm>
      </p:grpSpPr>
      <p:sp>
        <p:nvSpPr>
          <p:cNvPr id="447" name="Google Shape;447;n"/>
          <p:cNvSpPr>
            <a:spLocks noGrp="1" noRot="1" noChangeAspect="1"/>
          </p:cNvSpPr>
          <p:nvPr>
            <p:ph type="sldImg" idx="2"/>
          </p:nvPr>
        </p:nvSpPr>
        <p:spPr>
          <a:xfrm>
            <a:off x="1106487" y="812800"/>
            <a:ext cx="5343600" cy="4006800"/>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448" name="Google Shape;448;n"/>
          <p:cNvSpPr txBox="1">
            <a:spLocks noGrp="1"/>
          </p:cNvSpPr>
          <p:nvPr>
            <p:ph type="body" idx="1"/>
          </p:nvPr>
        </p:nvSpPr>
        <p:spPr>
          <a:xfrm>
            <a:off x="755650" y="5078412"/>
            <a:ext cx="6046800" cy="4810200"/>
          </a:xfrm>
          <a:prstGeom prst="rect">
            <a:avLst/>
          </a:prstGeom>
          <a:noFill/>
          <a:ln>
            <a:noFill/>
          </a:ln>
        </p:spPr>
        <p:txBody>
          <a:bodyPr spcFirstLastPara="1" wrap="square" lIns="0" tIns="0" rIns="0" bIns="0" anchor="t" anchorCtr="0">
            <a:noAutofit/>
          </a:bodyPr>
          <a:lstStyle>
            <a:lvl1pPr marL="457200" marR="0" lvl="0" indent="-228600" algn="l" rtl="0">
              <a:spcBef>
                <a:spcPts val="0"/>
              </a:spcBef>
              <a:spcAft>
                <a:spcPts val="0"/>
              </a:spcAft>
              <a:buSzPts val="1400"/>
              <a:buNone/>
              <a:defRPr sz="1800" b="0" i="0" u="none" strike="noStrike" cap="none"/>
            </a:lvl1pPr>
            <a:lvl2pPr marL="914400" marR="0" lvl="1" indent="-228600" algn="l" rtl="0">
              <a:spcBef>
                <a:spcPts val="0"/>
              </a:spcBef>
              <a:spcAft>
                <a:spcPts val="0"/>
              </a:spcAft>
              <a:buSzPts val="1400"/>
              <a:buNone/>
              <a:defRPr sz="1800" b="0" i="0" u="none" strike="noStrike" cap="none"/>
            </a:lvl2pPr>
            <a:lvl3pPr marL="1371600" marR="0" lvl="2" indent="-228600" algn="l" rtl="0">
              <a:spcBef>
                <a:spcPts val="0"/>
              </a:spcBef>
              <a:spcAft>
                <a:spcPts val="0"/>
              </a:spcAft>
              <a:buSzPts val="1400"/>
              <a:buNone/>
              <a:defRPr sz="1800" b="0" i="0" u="none" strike="noStrike" cap="none"/>
            </a:lvl3pPr>
            <a:lvl4pPr marL="1828800" marR="0" lvl="3" indent="-228600" algn="l" rtl="0">
              <a:spcBef>
                <a:spcPts val="0"/>
              </a:spcBef>
              <a:spcAft>
                <a:spcPts val="0"/>
              </a:spcAft>
              <a:buSzPts val="1400"/>
              <a:buNone/>
              <a:defRPr sz="1800" b="0" i="0" u="none" strike="noStrike" cap="none"/>
            </a:lvl4pPr>
            <a:lvl5pPr marL="2286000" marR="0" lvl="4" indent="-228600" algn="l" rtl="0">
              <a:spcBef>
                <a:spcPts val="0"/>
              </a:spcBef>
              <a:spcAft>
                <a:spcPts val="0"/>
              </a:spcAft>
              <a:buSzPts val="1400"/>
              <a:buNone/>
              <a:defRPr sz="1800" b="0" i="0" u="none" strike="noStrike" cap="none"/>
            </a:lvl5pPr>
            <a:lvl6pPr marL="2743200" marR="0" lvl="5" indent="-228600" algn="l" rtl="0">
              <a:spcBef>
                <a:spcPts val="0"/>
              </a:spcBef>
              <a:spcAft>
                <a:spcPts val="0"/>
              </a:spcAft>
              <a:buSzPts val="1400"/>
              <a:buNone/>
              <a:defRPr sz="1800" b="0" i="0" u="none" strike="noStrike" cap="none"/>
            </a:lvl6pPr>
            <a:lvl7pPr marL="3200400" marR="0" lvl="6" indent="-228600" algn="l" rtl="0">
              <a:spcBef>
                <a:spcPts val="0"/>
              </a:spcBef>
              <a:spcAft>
                <a:spcPts val="0"/>
              </a:spcAft>
              <a:buSzPts val="1400"/>
              <a:buNone/>
              <a:defRPr sz="1800" b="0" i="0" u="none" strike="noStrike" cap="none"/>
            </a:lvl7pPr>
            <a:lvl8pPr marL="3657600" marR="0" lvl="7" indent="-228600" algn="l" rtl="0">
              <a:spcBef>
                <a:spcPts val="0"/>
              </a:spcBef>
              <a:spcAft>
                <a:spcPts val="0"/>
              </a:spcAft>
              <a:buSzPts val="1400"/>
              <a:buNone/>
              <a:defRPr sz="1800" b="0" i="0" u="none" strike="noStrike" cap="none"/>
            </a:lvl8pPr>
            <a:lvl9pPr marL="4114800" marR="0" lvl="8" indent="-228600" algn="l" rtl="0">
              <a:spcBef>
                <a:spcPts val="0"/>
              </a:spcBef>
              <a:spcAft>
                <a:spcPts val="0"/>
              </a:spcAft>
              <a:buSzPts val="1400"/>
              <a:buNone/>
              <a:defRPr sz="1800" b="0" i="0" u="none" strike="noStrike" cap="none"/>
            </a:lvl9pPr>
          </a:lstStyle>
          <a:p>
            <a:endParaRPr/>
          </a:p>
        </p:txBody>
      </p:sp>
      <p:sp>
        <p:nvSpPr>
          <p:cNvPr id="449" name="Google Shape;449;n"/>
          <p:cNvSpPr txBox="1">
            <a:spLocks noGrp="1"/>
          </p:cNvSpPr>
          <p:nvPr>
            <p:ph type="hdr" idx="3"/>
          </p:nvPr>
        </p:nvSpPr>
        <p:spPr>
          <a:xfrm>
            <a:off x="0" y="0"/>
            <a:ext cx="3279900" cy="533400"/>
          </a:xfrm>
          <a:prstGeom prst="rect">
            <a:avLst/>
          </a:prstGeom>
          <a:noFill/>
          <a:ln>
            <a:noFill/>
          </a:ln>
        </p:spPr>
        <p:txBody>
          <a:bodyPr spcFirstLastPara="1" wrap="square" lIns="0" tIns="0" rIns="0" bIns="0" anchor="t" anchorCtr="0">
            <a:noAutofit/>
          </a:bodyPr>
          <a:lstStyle>
            <a:lvl1pPr marR="0" lvl="0"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9pPr>
          </a:lstStyle>
          <a:p>
            <a:endParaRPr/>
          </a:p>
        </p:txBody>
      </p:sp>
      <p:sp>
        <p:nvSpPr>
          <p:cNvPr id="450" name="Google Shape;450;n"/>
          <p:cNvSpPr txBox="1">
            <a:spLocks noGrp="1"/>
          </p:cNvSpPr>
          <p:nvPr>
            <p:ph type="dt" idx="10"/>
          </p:nvPr>
        </p:nvSpPr>
        <p:spPr>
          <a:xfrm>
            <a:off x="4278312" y="0"/>
            <a:ext cx="3279900" cy="533400"/>
          </a:xfrm>
          <a:prstGeom prst="rect">
            <a:avLst/>
          </a:prstGeom>
          <a:noFill/>
          <a:ln>
            <a:noFill/>
          </a:ln>
        </p:spPr>
        <p:txBody>
          <a:bodyPr spcFirstLastPara="1" wrap="square" lIns="0" tIns="0" rIns="0" bIns="0" anchor="t" anchorCtr="0">
            <a:noAutofit/>
          </a:bodyPr>
          <a:lstStyle>
            <a:lvl1pPr marR="0" lvl="0"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9pPr>
          </a:lstStyle>
          <a:p>
            <a:endParaRPr/>
          </a:p>
        </p:txBody>
      </p:sp>
      <p:sp>
        <p:nvSpPr>
          <p:cNvPr id="451" name="Google Shape;451;n"/>
          <p:cNvSpPr txBox="1">
            <a:spLocks noGrp="1"/>
          </p:cNvSpPr>
          <p:nvPr>
            <p:ph type="ftr" idx="11"/>
          </p:nvPr>
        </p:nvSpPr>
        <p:spPr>
          <a:xfrm>
            <a:off x="0" y="10156825"/>
            <a:ext cx="3279900" cy="533400"/>
          </a:xfrm>
          <a:prstGeom prst="rect">
            <a:avLst/>
          </a:prstGeom>
          <a:noFill/>
          <a:ln>
            <a:noFill/>
          </a:ln>
        </p:spPr>
        <p:txBody>
          <a:bodyPr spcFirstLastPara="1" wrap="square" lIns="0" tIns="0" rIns="0" bIns="0" anchor="b" anchorCtr="0">
            <a:noAutofit/>
          </a:bodyPr>
          <a:lstStyle>
            <a:lvl1pPr marR="0" lvl="0"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rgbClr val="000000"/>
                </a:solidFill>
                <a:latin typeface="arial"/>
                <a:ea typeface="arial"/>
                <a:cs typeface="arial"/>
                <a:sym typeface="arial"/>
              </a:defRPr>
            </a:lvl9pPr>
          </a:lstStyle>
          <a:p>
            <a:endParaRPr/>
          </a:p>
        </p:txBody>
      </p:sp>
      <p:sp>
        <p:nvSpPr>
          <p:cNvPr id="452" name="Google Shape;452;n"/>
          <p:cNvSpPr txBox="1">
            <a:spLocks noGrp="1"/>
          </p:cNvSpPr>
          <p:nvPr>
            <p:ph type="sldNum" idx="12"/>
          </p:nvPr>
        </p:nvSpPr>
        <p:spPr>
          <a:xfrm>
            <a:off x="4278312" y="10156825"/>
            <a:ext cx="3279900" cy="533400"/>
          </a:xfrm>
          <a:prstGeom prst="rect">
            <a:avLst/>
          </a:prstGeom>
          <a:noFill/>
          <a:ln>
            <a:noFill/>
          </a:ln>
        </p:spPr>
        <p:txBody>
          <a:bodyPr spcFirstLastPara="1" wrap="square" lIns="0" tIns="0" rIns="0" bIns="0" anchor="b" anchorCtr="0">
            <a:noAutofit/>
          </a:bodyPr>
          <a:lstStyle/>
          <a:p>
            <a:pPr marL="0" marR="0" lvl="0" indent="0" algn="r" rtl="0">
              <a:lnSpc>
                <a:spcPct val="93000"/>
              </a:lnSpc>
              <a:spcBef>
                <a:spcPts val="0"/>
              </a:spcBef>
              <a:spcAft>
                <a:spcPts val="0"/>
              </a:spcAft>
              <a:buClr>
                <a:srgbClr val="000000"/>
              </a:buClr>
              <a:buSzPts val="1400"/>
              <a:buFont typeface="Tinos"/>
              <a:buNone/>
            </a:pPr>
            <a:fld id="{00000000-1234-1234-1234-123412341234}" type="slidenum">
              <a:rPr lang="en-US" sz="1400" b="0" i="0" u="none" strike="noStrike" cap="none">
                <a:solidFill>
                  <a:srgbClr val="000000"/>
                </a:solidFill>
                <a:latin typeface="Tinos"/>
                <a:ea typeface="Tinos"/>
                <a:cs typeface="Tinos"/>
                <a:sym typeface="Tinos"/>
              </a:rPr>
              <a:t>‹#›</a:t>
            </a:fld>
            <a:endParaRPr/>
          </a:p>
        </p:txBody>
      </p:sp>
    </p:spTree>
    <p:extLst>
      <p:ext uri="{BB962C8B-B14F-4D97-AF65-F5344CB8AC3E}">
        <p14:creationId xmlns:p14="http://schemas.microsoft.com/office/powerpoint/2010/main" val="85147248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0"/>
        <p:cNvGrpSpPr/>
        <p:nvPr/>
      </p:nvGrpSpPr>
      <p:grpSpPr>
        <a:xfrm>
          <a:off x="0" y="0"/>
          <a:ext cx="0" cy="0"/>
          <a:chOff x="0" y="0"/>
          <a:chExt cx="0" cy="0"/>
        </a:xfrm>
      </p:grpSpPr>
      <p:sp>
        <p:nvSpPr>
          <p:cNvPr id="811" name="Google Shape;811;p1:notes"/>
          <p:cNvSpPr txBox="1"/>
          <p:nvPr/>
        </p:nvSpPr>
        <p:spPr>
          <a:xfrm>
            <a:off x="4278312" y="10156825"/>
            <a:ext cx="3279900" cy="533400"/>
          </a:xfrm>
          <a:prstGeom prst="rect">
            <a:avLst/>
          </a:prstGeom>
          <a:noFill/>
          <a:ln>
            <a:noFill/>
          </a:ln>
        </p:spPr>
        <p:txBody>
          <a:bodyPr spcFirstLastPara="1" wrap="square" lIns="0" tIns="0" rIns="0" bIns="0" anchor="b" anchorCtr="0">
            <a:noAutofit/>
          </a:bodyPr>
          <a:lstStyle/>
          <a:p>
            <a:pPr marL="0" marR="0" lvl="0" indent="0" algn="r" rtl="0">
              <a:lnSpc>
                <a:spcPct val="93000"/>
              </a:lnSpc>
              <a:spcBef>
                <a:spcPts val="0"/>
              </a:spcBef>
              <a:spcAft>
                <a:spcPts val="0"/>
              </a:spcAft>
              <a:buClr>
                <a:srgbClr val="000000"/>
              </a:buClr>
              <a:buSzPts val="1400"/>
              <a:buFont typeface="Tinos"/>
              <a:buNone/>
            </a:pPr>
            <a:fld id="{00000000-1234-1234-1234-123412341234}" type="slidenum">
              <a:rPr lang="en-US" sz="1400" b="0" i="0" u="none" strike="noStrike" cap="none">
                <a:solidFill>
                  <a:srgbClr val="000000"/>
                </a:solidFill>
                <a:latin typeface="Tinos"/>
                <a:ea typeface="Tinos"/>
                <a:cs typeface="Tinos"/>
                <a:sym typeface="Tinos"/>
              </a:rPr>
              <a:t>1</a:t>
            </a:fld>
            <a:endParaRPr/>
          </a:p>
        </p:txBody>
      </p:sp>
      <p:sp>
        <p:nvSpPr>
          <p:cNvPr id="812" name="Google Shape;812;p1:notes"/>
          <p:cNvSpPr>
            <a:spLocks noGrp="1" noRot="1" noChangeAspect="1"/>
          </p:cNvSpPr>
          <p:nvPr>
            <p:ph type="sldImg" idx="2"/>
          </p:nvPr>
        </p:nvSpPr>
        <p:spPr>
          <a:xfrm>
            <a:off x="1106488" y="812800"/>
            <a:ext cx="5345112" cy="4008438"/>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w="9525" cap="flat" cmpd="sng">
            <a:solidFill>
              <a:srgbClr val="000000"/>
            </a:solidFill>
            <a:prstDash val="solid"/>
            <a:miter lim="524288"/>
            <a:headEnd type="none" w="sm" len="sm"/>
            <a:tailEnd type="none" w="sm" len="sm"/>
          </a:ln>
        </p:spPr>
      </p:sp>
      <p:sp>
        <p:nvSpPr>
          <p:cNvPr id="813" name="Google Shape;813;p1:notes"/>
          <p:cNvSpPr txBox="1">
            <a:spLocks noGrp="1"/>
          </p:cNvSpPr>
          <p:nvPr>
            <p:ph type="body" idx="1"/>
          </p:nvPr>
        </p:nvSpPr>
        <p:spPr>
          <a:xfrm>
            <a:off x="755650" y="5078412"/>
            <a:ext cx="6048300" cy="4811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9"/>
        <p:cNvGrpSpPr/>
        <p:nvPr/>
      </p:nvGrpSpPr>
      <p:grpSpPr>
        <a:xfrm>
          <a:off x="0" y="0"/>
          <a:ext cx="0" cy="0"/>
          <a:chOff x="0" y="0"/>
          <a:chExt cx="0" cy="0"/>
        </a:xfrm>
      </p:grpSpPr>
      <p:sp>
        <p:nvSpPr>
          <p:cNvPr id="820" name="Google Shape;820;p2:notes"/>
          <p:cNvSpPr txBox="1"/>
          <p:nvPr/>
        </p:nvSpPr>
        <p:spPr>
          <a:xfrm>
            <a:off x="4278312" y="10156825"/>
            <a:ext cx="3279900" cy="533400"/>
          </a:xfrm>
          <a:prstGeom prst="rect">
            <a:avLst/>
          </a:prstGeom>
          <a:noFill/>
          <a:ln>
            <a:noFill/>
          </a:ln>
        </p:spPr>
        <p:txBody>
          <a:bodyPr spcFirstLastPara="1" wrap="square" lIns="0" tIns="0" rIns="0" bIns="0" anchor="b" anchorCtr="0">
            <a:noAutofit/>
          </a:bodyPr>
          <a:lstStyle/>
          <a:p>
            <a:pPr marL="0" marR="0" lvl="0" indent="0" algn="r" rtl="0">
              <a:lnSpc>
                <a:spcPct val="93000"/>
              </a:lnSpc>
              <a:spcBef>
                <a:spcPts val="0"/>
              </a:spcBef>
              <a:spcAft>
                <a:spcPts val="0"/>
              </a:spcAft>
              <a:buClr>
                <a:srgbClr val="000000"/>
              </a:buClr>
              <a:buSzPts val="1400"/>
              <a:buFont typeface="Tinos"/>
              <a:buNone/>
            </a:pPr>
            <a:fld id="{00000000-1234-1234-1234-123412341234}" type="slidenum">
              <a:rPr lang="en-US" sz="1400" b="0" i="0" u="none" strike="noStrike" cap="none">
                <a:solidFill>
                  <a:srgbClr val="000000"/>
                </a:solidFill>
                <a:latin typeface="Tinos"/>
                <a:ea typeface="Tinos"/>
                <a:cs typeface="Tinos"/>
                <a:sym typeface="Tinos"/>
              </a:rPr>
              <a:t>2</a:t>
            </a:fld>
            <a:endParaRPr/>
          </a:p>
        </p:txBody>
      </p:sp>
      <p:sp>
        <p:nvSpPr>
          <p:cNvPr id="821" name="Google Shape;821;p2:notes"/>
          <p:cNvSpPr>
            <a:spLocks noGrp="1" noRot="1" noChangeAspect="1"/>
          </p:cNvSpPr>
          <p:nvPr>
            <p:ph type="sldImg" idx="2"/>
          </p:nvPr>
        </p:nvSpPr>
        <p:spPr>
          <a:xfrm>
            <a:off x="1106487" y="812800"/>
            <a:ext cx="5345100" cy="4008300"/>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w="9525" cap="flat" cmpd="sng">
            <a:solidFill>
              <a:srgbClr val="000000"/>
            </a:solidFill>
            <a:prstDash val="solid"/>
            <a:miter lim="524288"/>
            <a:headEnd type="none" w="sm" len="sm"/>
            <a:tailEnd type="none" w="sm" len="sm"/>
          </a:ln>
        </p:spPr>
      </p:sp>
      <p:sp>
        <p:nvSpPr>
          <p:cNvPr id="822" name="Google Shape;822;p2:notes"/>
          <p:cNvSpPr txBox="1">
            <a:spLocks noGrp="1"/>
          </p:cNvSpPr>
          <p:nvPr>
            <p:ph type="body" idx="1"/>
          </p:nvPr>
        </p:nvSpPr>
        <p:spPr>
          <a:xfrm>
            <a:off x="755650" y="5078412"/>
            <a:ext cx="6048300" cy="4811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5"/>
        <p:cNvGrpSpPr/>
        <p:nvPr/>
      </p:nvGrpSpPr>
      <p:grpSpPr>
        <a:xfrm>
          <a:off x="0" y="0"/>
          <a:ext cx="0" cy="0"/>
          <a:chOff x="0" y="0"/>
          <a:chExt cx="0" cy="0"/>
        </a:xfrm>
      </p:grpSpPr>
      <p:sp>
        <p:nvSpPr>
          <p:cNvPr id="826" name="Google Shape;826;p3:notes"/>
          <p:cNvSpPr txBox="1"/>
          <p:nvPr/>
        </p:nvSpPr>
        <p:spPr>
          <a:xfrm>
            <a:off x="4278312" y="10156825"/>
            <a:ext cx="3279900" cy="533400"/>
          </a:xfrm>
          <a:prstGeom prst="rect">
            <a:avLst/>
          </a:prstGeom>
          <a:noFill/>
          <a:ln>
            <a:noFill/>
          </a:ln>
        </p:spPr>
        <p:txBody>
          <a:bodyPr spcFirstLastPara="1" wrap="square" lIns="0" tIns="0" rIns="0" bIns="0" anchor="b" anchorCtr="0">
            <a:noAutofit/>
          </a:bodyPr>
          <a:lstStyle/>
          <a:p>
            <a:pPr marL="0" marR="0" lvl="0" indent="0" algn="r" rtl="0">
              <a:lnSpc>
                <a:spcPct val="93000"/>
              </a:lnSpc>
              <a:spcBef>
                <a:spcPts val="0"/>
              </a:spcBef>
              <a:spcAft>
                <a:spcPts val="0"/>
              </a:spcAft>
              <a:buClr>
                <a:srgbClr val="000000"/>
              </a:buClr>
              <a:buSzPts val="1400"/>
              <a:buFont typeface="Tinos"/>
              <a:buNone/>
            </a:pPr>
            <a:fld id="{00000000-1234-1234-1234-123412341234}" type="slidenum">
              <a:rPr lang="en-US" sz="1400" b="0" i="0" u="none" strike="noStrike" cap="none">
                <a:solidFill>
                  <a:srgbClr val="000000"/>
                </a:solidFill>
                <a:latin typeface="Tinos"/>
                <a:ea typeface="Tinos"/>
                <a:cs typeface="Tinos"/>
                <a:sym typeface="Tinos"/>
              </a:rPr>
              <a:t>3</a:t>
            </a:fld>
            <a:endParaRPr/>
          </a:p>
        </p:txBody>
      </p:sp>
      <p:sp>
        <p:nvSpPr>
          <p:cNvPr id="827" name="Google Shape;827;p3:notes"/>
          <p:cNvSpPr>
            <a:spLocks noGrp="1" noRot="1" noChangeAspect="1"/>
          </p:cNvSpPr>
          <p:nvPr>
            <p:ph type="sldImg" idx="2"/>
          </p:nvPr>
        </p:nvSpPr>
        <p:spPr>
          <a:xfrm>
            <a:off x="1106487" y="812800"/>
            <a:ext cx="5345100" cy="4008300"/>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w="9525" cap="flat" cmpd="sng">
            <a:solidFill>
              <a:srgbClr val="000000"/>
            </a:solidFill>
            <a:prstDash val="solid"/>
            <a:miter lim="524288"/>
            <a:headEnd type="none" w="sm" len="sm"/>
            <a:tailEnd type="none" w="sm" len="sm"/>
          </a:ln>
        </p:spPr>
      </p:sp>
      <p:sp>
        <p:nvSpPr>
          <p:cNvPr id="828" name="Google Shape;828;p3:notes"/>
          <p:cNvSpPr txBox="1">
            <a:spLocks noGrp="1"/>
          </p:cNvSpPr>
          <p:nvPr>
            <p:ph type="body" idx="1"/>
          </p:nvPr>
        </p:nvSpPr>
        <p:spPr>
          <a:xfrm>
            <a:off x="755650" y="5078412"/>
            <a:ext cx="6048300" cy="4811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1"/>
        <p:cNvGrpSpPr/>
        <p:nvPr/>
      </p:nvGrpSpPr>
      <p:grpSpPr>
        <a:xfrm>
          <a:off x="0" y="0"/>
          <a:ext cx="0" cy="0"/>
          <a:chOff x="0" y="0"/>
          <a:chExt cx="0" cy="0"/>
        </a:xfrm>
      </p:grpSpPr>
      <p:sp>
        <p:nvSpPr>
          <p:cNvPr id="832" name="Google Shape;832;p4:notes"/>
          <p:cNvSpPr txBox="1"/>
          <p:nvPr/>
        </p:nvSpPr>
        <p:spPr>
          <a:xfrm>
            <a:off x="4278312" y="10156825"/>
            <a:ext cx="3279900" cy="533400"/>
          </a:xfrm>
          <a:prstGeom prst="rect">
            <a:avLst/>
          </a:prstGeom>
          <a:noFill/>
          <a:ln>
            <a:noFill/>
          </a:ln>
        </p:spPr>
        <p:txBody>
          <a:bodyPr spcFirstLastPara="1" wrap="square" lIns="0" tIns="0" rIns="0" bIns="0" anchor="b" anchorCtr="0">
            <a:noAutofit/>
          </a:bodyPr>
          <a:lstStyle/>
          <a:p>
            <a:pPr marL="0" marR="0" lvl="0" indent="0" algn="r" rtl="0">
              <a:lnSpc>
                <a:spcPct val="93000"/>
              </a:lnSpc>
              <a:spcBef>
                <a:spcPts val="0"/>
              </a:spcBef>
              <a:spcAft>
                <a:spcPts val="0"/>
              </a:spcAft>
              <a:buClr>
                <a:srgbClr val="000000"/>
              </a:buClr>
              <a:buSzPts val="1400"/>
              <a:buFont typeface="Tinos"/>
              <a:buNone/>
            </a:pPr>
            <a:fld id="{00000000-1234-1234-1234-123412341234}" type="slidenum">
              <a:rPr lang="en-US" sz="1400" b="0" i="0" u="none">
                <a:solidFill>
                  <a:srgbClr val="000000"/>
                </a:solidFill>
                <a:latin typeface="Tinos"/>
                <a:ea typeface="Tinos"/>
                <a:cs typeface="Tinos"/>
                <a:sym typeface="Tinos"/>
              </a:rPr>
              <a:t>4</a:t>
            </a:fld>
            <a:endParaRPr/>
          </a:p>
        </p:txBody>
      </p:sp>
      <p:sp>
        <p:nvSpPr>
          <p:cNvPr id="833" name="Google Shape;833;p4:notes"/>
          <p:cNvSpPr>
            <a:spLocks noGrp="1" noRot="1" noChangeAspect="1"/>
          </p:cNvSpPr>
          <p:nvPr>
            <p:ph type="sldImg" idx="2"/>
          </p:nvPr>
        </p:nvSpPr>
        <p:spPr>
          <a:xfrm>
            <a:off x="1106487" y="812800"/>
            <a:ext cx="5345100" cy="4008300"/>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w="9525" cap="flat" cmpd="sng">
            <a:solidFill>
              <a:srgbClr val="000000"/>
            </a:solidFill>
            <a:prstDash val="solid"/>
            <a:miter lim="524288"/>
            <a:headEnd type="none" w="sm" len="sm"/>
            <a:tailEnd type="none" w="sm" len="sm"/>
          </a:ln>
        </p:spPr>
      </p:sp>
      <p:sp>
        <p:nvSpPr>
          <p:cNvPr id="834" name="Google Shape;834;p4:notes"/>
          <p:cNvSpPr txBox="1">
            <a:spLocks noGrp="1"/>
          </p:cNvSpPr>
          <p:nvPr>
            <p:ph type="body" idx="1"/>
          </p:nvPr>
        </p:nvSpPr>
        <p:spPr>
          <a:xfrm>
            <a:off x="755650" y="5078412"/>
            <a:ext cx="6048300" cy="4811700"/>
          </a:xfrm>
          <a:prstGeom prst="rect">
            <a:avLst/>
          </a:prstGeom>
          <a:noFill/>
          <a:ln>
            <a:noFill/>
          </a:ln>
        </p:spPr>
        <p:txBody>
          <a:bodyPr spcFirstLastPara="1" wrap="square" lIns="0" tIns="17625" rIns="0" bIns="0" anchor="t" anchorCtr="0">
            <a:noAutofit/>
          </a:bodyPr>
          <a:lstStyle/>
          <a:p>
            <a:pPr marL="215900" lvl="0" indent="-214312" algn="l" rtl="0">
              <a:lnSpc>
                <a:spcPct val="93000"/>
              </a:lnSpc>
              <a:spcBef>
                <a:spcPts val="0"/>
              </a:spcBef>
              <a:spcAft>
                <a:spcPts val="0"/>
              </a:spcAft>
              <a:buClr>
                <a:srgbClr val="333333"/>
              </a:buClr>
              <a:buSzPts val="2000"/>
              <a:buNone/>
            </a:pPr>
            <a:r>
              <a:rPr lang="en-US" sz="2000">
                <a:solidFill>
                  <a:srgbClr val="333333"/>
                </a:solidFill>
              </a:rPr>
              <a:t>G</a:t>
            </a:r>
            <a:r>
              <a:rPr lang="en-US" sz="1100">
                <a:solidFill>
                  <a:srgbClr val="333333"/>
                </a:solidFill>
              </a:rPr>
              <a:t>uest services includes room services, laundry etc. The another term is use in this presentation, it is consumer preferences, from this hotel staff can know and understand about their guest preferences before they buy allow to create an even better experience. With the help of customer preferences hotel can easily know about guest like, dislikes and interest. Hotel Hilton, is international brand which is provide services of hotel and resorts to their customer. It is American multinational hospitality company. The hotel is founded by Conrad Hilton in 1919. Hotel serve their services in 85 countries. In this presentation will include service provision and quality management in hotel. Also, included the customers preferences and their impact on guest service management.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9"/>
        <p:cNvGrpSpPr/>
        <p:nvPr/>
      </p:nvGrpSpPr>
      <p:grpSpPr>
        <a:xfrm>
          <a:off x="0" y="0"/>
          <a:ext cx="0" cy="0"/>
          <a:chOff x="0" y="0"/>
          <a:chExt cx="0" cy="0"/>
        </a:xfrm>
      </p:grpSpPr>
      <p:sp>
        <p:nvSpPr>
          <p:cNvPr id="840" name="Google Shape;840;p5:notes"/>
          <p:cNvSpPr txBox="1"/>
          <p:nvPr/>
        </p:nvSpPr>
        <p:spPr>
          <a:xfrm>
            <a:off x="4278312" y="10156825"/>
            <a:ext cx="3279900" cy="533400"/>
          </a:xfrm>
          <a:prstGeom prst="rect">
            <a:avLst/>
          </a:prstGeom>
          <a:noFill/>
          <a:ln>
            <a:noFill/>
          </a:ln>
        </p:spPr>
        <p:txBody>
          <a:bodyPr spcFirstLastPara="1" wrap="square" lIns="0" tIns="0" rIns="0" bIns="0" anchor="b" anchorCtr="0">
            <a:noAutofit/>
          </a:bodyPr>
          <a:lstStyle/>
          <a:p>
            <a:pPr marL="0" marR="0" lvl="0" indent="0" algn="r" rtl="0">
              <a:lnSpc>
                <a:spcPct val="93000"/>
              </a:lnSpc>
              <a:spcBef>
                <a:spcPts val="0"/>
              </a:spcBef>
              <a:spcAft>
                <a:spcPts val="0"/>
              </a:spcAft>
              <a:buClr>
                <a:srgbClr val="000000"/>
              </a:buClr>
              <a:buSzPts val="1400"/>
              <a:buFont typeface="Tinos"/>
              <a:buNone/>
            </a:pPr>
            <a:fld id="{00000000-1234-1234-1234-123412341234}" type="slidenum">
              <a:rPr lang="en-US" sz="1400" b="0" i="0" u="none">
                <a:solidFill>
                  <a:srgbClr val="000000"/>
                </a:solidFill>
                <a:latin typeface="Tinos"/>
                <a:ea typeface="Tinos"/>
                <a:cs typeface="Tinos"/>
                <a:sym typeface="Tinos"/>
              </a:rPr>
              <a:t>5</a:t>
            </a:fld>
            <a:endParaRPr/>
          </a:p>
        </p:txBody>
      </p:sp>
      <p:sp>
        <p:nvSpPr>
          <p:cNvPr id="841" name="Google Shape;841;p5:notes"/>
          <p:cNvSpPr>
            <a:spLocks noGrp="1" noRot="1" noChangeAspect="1"/>
          </p:cNvSpPr>
          <p:nvPr>
            <p:ph type="sldImg" idx="2"/>
          </p:nvPr>
        </p:nvSpPr>
        <p:spPr>
          <a:xfrm>
            <a:off x="1106487" y="812800"/>
            <a:ext cx="5345100" cy="4008300"/>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w="9525" cap="flat" cmpd="sng">
            <a:solidFill>
              <a:srgbClr val="000000"/>
            </a:solidFill>
            <a:prstDash val="solid"/>
            <a:miter lim="524288"/>
            <a:headEnd type="none" w="sm" len="sm"/>
            <a:tailEnd type="none" w="sm" len="sm"/>
          </a:ln>
        </p:spPr>
      </p:sp>
      <p:sp>
        <p:nvSpPr>
          <p:cNvPr id="842" name="Google Shape;842;p5:notes"/>
          <p:cNvSpPr txBox="1">
            <a:spLocks noGrp="1"/>
          </p:cNvSpPr>
          <p:nvPr>
            <p:ph type="body" idx="1"/>
          </p:nvPr>
        </p:nvSpPr>
        <p:spPr>
          <a:xfrm>
            <a:off x="755650" y="5078412"/>
            <a:ext cx="6048300" cy="4811700"/>
          </a:xfrm>
          <a:prstGeom prst="rect">
            <a:avLst/>
          </a:prstGeom>
          <a:noFill/>
          <a:ln>
            <a:noFill/>
          </a:ln>
        </p:spPr>
        <p:txBody>
          <a:bodyPr spcFirstLastPara="1" wrap="square" lIns="0" tIns="9700" rIns="0" bIns="0" anchor="t" anchorCtr="0">
            <a:noAutofit/>
          </a:bodyPr>
          <a:lstStyle/>
          <a:p>
            <a:pPr marL="215900" lvl="0" indent="-214312" algn="just" rtl="0">
              <a:lnSpc>
                <a:spcPct val="93000"/>
              </a:lnSpc>
              <a:spcBef>
                <a:spcPts val="0"/>
              </a:spcBef>
              <a:spcAft>
                <a:spcPts val="0"/>
              </a:spcAft>
              <a:buSzPts val="1100"/>
              <a:buNone/>
            </a:pPr>
            <a:r>
              <a:rPr lang="en-US" sz="1100" b="1"/>
              <a:t>Reception services for guest:</a:t>
            </a:r>
            <a:r>
              <a:rPr lang="en-US" sz="1100"/>
              <a:t> Hotel Hilton is providing the service of reception to their guest for any type of enquiry. The receptionist is responsible for addressing the guest and clear their doubts and problem related to hotel services. These services are varied important in Hilton for satisfy the basic needs of customer. </a:t>
            </a:r>
            <a:endParaRPr/>
          </a:p>
          <a:p>
            <a:pPr marL="215900" lvl="0" indent="-214312" algn="just" rtl="0">
              <a:lnSpc>
                <a:spcPct val="93000"/>
              </a:lnSpc>
              <a:spcBef>
                <a:spcPts val="0"/>
              </a:spcBef>
              <a:spcAft>
                <a:spcPts val="0"/>
              </a:spcAft>
              <a:buSzPts val="1100"/>
              <a:buNone/>
            </a:pPr>
            <a:r>
              <a:rPr lang="en-US" sz="1100" b="1"/>
              <a:t>Accommodation and room services:</a:t>
            </a:r>
            <a:r>
              <a:rPr lang="en-US" sz="1100"/>
              <a:t> Hotel Hilton is famous brand in United Kingdom, They are provided lavish accommodation services to their customer. So, their guest and stay in the hotel and enjoy their quality team with their love one. Hilton also provide room services to their customers. These services are providing food, drinks, cleaning etc. in the room. Also provide services like TV, air conditioner, lighting etc. are included in room services. Those services are helpful for making guest comfortable and relax in hotel. </a:t>
            </a:r>
            <a:endParaRPr/>
          </a:p>
          <a:p>
            <a:pPr marL="215900" lvl="0" indent="-214312" algn="just" rtl="0">
              <a:lnSpc>
                <a:spcPct val="93000"/>
              </a:lnSpc>
              <a:spcBef>
                <a:spcPts val="0"/>
              </a:spcBef>
              <a:spcAft>
                <a:spcPts val="0"/>
              </a:spcAft>
              <a:buSzPts val="1100"/>
              <a:buNone/>
            </a:pPr>
            <a:r>
              <a:rPr lang="en-US" sz="1100" b="1"/>
              <a:t>Food and drinks services:</a:t>
            </a:r>
            <a:r>
              <a:rPr lang="en-US" sz="1100"/>
              <a:t> Hotel Hilton also offer quality food and drinks facilities to their customer. They are provided all types of food such as Italian, Chinese etc. So, the guest can relax in hotel and enjoy their meal in hotel premises with their friends and family, Hotel also provide service of drinks such as quality wines, whiskey which are needed for customers. In food services hotel also offer breakfast to their guest. </a:t>
            </a:r>
            <a:endParaRPr/>
          </a:p>
          <a:p>
            <a:pPr marL="215900" lvl="0" indent="-214312" algn="just" rtl="0">
              <a:lnSpc>
                <a:spcPct val="93000"/>
              </a:lnSpc>
              <a:spcBef>
                <a:spcPts val="0"/>
              </a:spcBef>
              <a:spcAft>
                <a:spcPts val="0"/>
              </a:spcAft>
              <a:buSzPts val="1100"/>
              <a:buNone/>
            </a:pPr>
            <a:r>
              <a:rPr lang="en-US" sz="1100" b="1"/>
              <a:t>Security services:</a:t>
            </a:r>
            <a:r>
              <a:rPr lang="en-US" sz="1100"/>
              <a:t> Hotel also focus upon customers secularity. Because it is very important that guest feel comfortable within hotel. So, Hilton provide service like CCTV camera, security guards etc. </a:t>
            </a:r>
            <a:endParaRPr/>
          </a:p>
          <a:p>
            <a:pPr marL="215900" lvl="0" indent="-214312" algn="just" rtl="0">
              <a:lnSpc>
                <a:spcPct val="93000"/>
              </a:lnSpc>
              <a:spcBef>
                <a:spcPts val="0"/>
              </a:spcBef>
              <a:spcAft>
                <a:spcPts val="0"/>
              </a:spcAft>
              <a:buSzPts val="1100"/>
              <a:buNone/>
            </a:pPr>
            <a:r>
              <a:rPr lang="en-US" sz="1100" b="1" u="sng"/>
              <a:t>Unique Selling Point(USP):</a:t>
            </a:r>
            <a:r>
              <a:rPr lang="en-US" sz="1100"/>
              <a:t> The USP of hotel Hilton is their hotel room and accommodation service. They are provided lavish rooms and accommodation facilities to their customers. They are provided attractive rooms to their customers with full facilities. The quality of hotel Hilton make hotel different from the other hotels and services.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7"/>
        <p:cNvGrpSpPr/>
        <p:nvPr/>
      </p:nvGrpSpPr>
      <p:grpSpPr>
        <a:xfrm>
          <a:off x="0" y="0"/>
          <a:ext cx="0" cy="0"/>
          <a:chOff x="0" y="0"/>
          <a:chExt cx="0" cy="0"/>
        </a:xfrm>
      </p:grpSpPr>
      <p:sp>
        <p:nvSpPr>
          <p:cNvPr id="848" name="Google Shape;848;p6:notes"/>
          <p:cNvSpPr txBox="1"/>
          <p:nvPr/>
        </p:nvSpPr>
        <p:spPr>
          <a:xfrm>
            <a:off x="4278312" y="10156825"/>
            <a:ext cx="3279900" cy="533400"/>
          </a:xfrm>
          <a:prstGeom prst="rect">
            <a:avLst/>
          </a:prstGeom>
          <a:noFill/>
          <a:ln>
            <a:noFill/>
          </a:ln>
        </p:spPr>
        <p:txBody>
          <a:bodyPr spcFirstLastPara="1" wrap="square" lIns="0" tIns="0" rIns="0" bIns="0" anchor="b" anchorCtr="0">
            <a:noAutofit/>
          </a:bodyPr>
          <a:lstStyle/>
          <a:p>
            <a:pPr marL="0" marR="0" lvl="0" indent="0" algn="r" rtl="0">
              <a:lnSpc>
                <a:spcPct val="93000"/>
              </a:lnSpc>
              <a:spcBef>
                <a:spcPts val="0"/>
              </a:spcBef>
              <a:spcAft>
                <a:spcPts val="0"/>
              </a:spcAft>
              <a:buClr>
                <a:srgbClr val="000000"/>
              </a:buClr>
              <a:buSzPts val="1400"/>
              <a:buFont typeface="Tinos"/>
              <a:buNone/>
            </a:pPr>
            <a:fld id="{00000000-1234-1234-1234-123412341234}" type="slidenum">
              <a:rPr lang="en-US" sz="1400" b="0" i="0" u="none">
                <a:solidFill>
                  <a:srgbClr val="000000"/>
                </a:solidFill>
                <a:latin typeface="Tinos"/>
                <a:ea typeface="Tinos"/>
                <a:cs typeface="Tinos"/>
                <a:sym typeface="Tinos"/>
              </a:rPr>
              <a:t>6</a:t>
            </a:fld>
            <a:endParaRPr/>
          </a:p>
        </p:txBody>
      </p:sp>
      <p:sp>
        <p:nvSpPr>
          <p:cNvPr id="849" name="Google Shape;849;p6:notes"/>
          <p:cNvSpPr>
            <a:spLocks noGrp="1" noRot="1" noChangeAspect="1"/>
          </p:cNvSpPr>
          <p:nvPr>
            <p:ph type="sldImg" idx="2"/>
          </p:nvPr>
        </p:nvSpPr>
        <p:spPr>
          <a:xfrm>
            <a:off x="1106487" y="812800"/>
            <a:ext cx="5345100" cy="4008300"/>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w="9525" cap="flat" cmpd="sng">
            <a:solidFill>
              <a:srgbClr val="000000"/>
            </a:solidFill>
            <a:prstDash val="solid"/>
            <a:miter lim="524288"/>
            <a:headEnd type="none" w="sm" len="sm"/>
            <a:tailEnd type="none" w="sm" len="sm"/>
          </a:ln>
        </p:spPr>
      </p:sp>
      <p:sp>
        <p:nvSpPr>
          <p:cNvPr id="850" name="Google Shape;850;p6:notes"/>
          <p:cNvSpPr txBox="1">
            <a:spLocks noGrp="1"/>
          </p:cNvSpPr>
          <p:nvPr>
            <p:ph type="body" idx="1"/>
          </p:nvPr>
        </p:nvSpPr>
        <p:spPr>
          <a:xfrm>
            <a:off x="755650" y="5078412"/>
            <a:ext cx="6048300" cy="4811700"/>
          </a:xfrm>
          <a:prstGeom prst="rect">
            <a:avLst/>
          </a:prstGeom>
          <a:noFill/>
          <a:ln>
            <a:noFill/>
          </a:ln>
        </p:spPr>
        <p:txBody>
          <a:bodyPr spcFirstLastPara="1" wrap="square" lIns="0" tIns="9700" rIns="0" bIns="0" anchor="t" anchorCtr="0">
            <a:noAutofit/>
          </a:bodyPr>
          <a:lstStyle/>
          <a:p>
            <a:pPr marL="215900" lvl="0" indent="-214312" algn="just" rtl="0">
              <a:lnSpc>
                <a:spcPct val="93000"/>
              </a:lnSpc>
              <a:spcBef>
                <a:spcPts val="0"/>
              </a:spcBef>
              <a:spcAft>
                <a:spcPts val="0"/>
              </a:spcAft>
              <a:buSzPts val="1100"/>
              <a:buNone/>
            </a:pPr>
            <a:r>
              <a:rPr lang="en-US" sz="1100" b="1"/>
              <a:t>Cost of quality(CoQ):</a:t>
            </a:r>
            <a:r>
              <a:rPr lang="en-US" sz="1100"/>
              <a:t> Hotel Hilton use this technique for quality management in the hotel. By this method, Hilton management, comparison between the actual cost of manufacturing, selling or equivalent cost. The cost of quality examine into, cost of conformance, cost of prevention, appraisal cost etc. With the help of this technique hotel Hilton manage the quality of production and services. </a:t>
            </a:r>
            <a:endParaRPr/>
          </a:p>
          <a:p>
            <a:pPr marL="215900" lvl="0" indent="-214312" algn="just" rtl="0">
              <a:lnSpc>
                <a:spcPct val="93000"/>
              </a:lnSpc>
              <a:spcBef>
                <a:spcPts val="0"/>
              </a:spcBef>
              <a:spcAft>
                <a:spcPts val="0"/>
              </a:spcAft>
              <a:buSzPts val="1100"/>
              <a:buNone/>
            </a:pPr>
            <a:r>
              <a:rPr lang="en-US" sz="1100" b="1"/>
              <a:t>Total Quality Management:</a:t>
            </a:r>
            <a:r>
              <a:rPr lang="en-US" sz="1100"/>
              <a:t> The another method is use by Hilton hotel is total quality management. According to this method, management or quality team of hotel evaluate or examine planning and controlling of hotel functions. With the help of quality management organization is able to find out all the activities of each and every department which they are performing in hotel.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4"/>
        <p:cNvGrpSpPr/>
        <p:nvPr/>
      </p:nvGrpSpPr>
      <p:grpSpPr>
        <a:xfrm>
          <a:off x="0" y="0"/>
          <a:ext cx="0" cy="0"/>
          <a:chOff x="0" y="0"/>
          <a:chExt cx="0" cy="0"/>
        </a:xfrm>
      </p:grpSpPr>
      <p:sp>
        <p:nvSpPr>
          <p:cNvPr id="855" name="Google Shape;855;p7:notes"/>
          <p:cNvSpPr txBox="1"/>
          <p:nvPr/>
        </p:nvSpPr>
        <p:spPr>
          <a:xfrm>
            <a:off x="4278312" y="10156825"/>
            <a:ext cx="3279900" cy="533400"/>
          </a:xfrm>
          <a:prstGeom prst="rect">
            <a:avLst/>
          </a:prstGeom>
          <a:noFill/>
          <a:ln>
            <a:noFill/>
          </a:ln>
        </p:spPr>
        <p:txBody>
          <a:bodyPr spcFirstLastPara="1" wrap="square" lIns="0" tIns="0" rIns="0" bIns="0" anchor="b" anchorCtr="0">
            <a:noAutofit/>
          </a:bodyPr>
          <a:lstStyle/>
          <a:p>
            <a:pPr marL="0" marR="0" lvl="0" indent="0" algn="r" rtl="0">
              <a:lnSpc>
                <a:spcPct val="93000"/>
              </a:lnSpc>
              <a:spcBef>
                <a:spcPts val="0"/>
              </a:spcBef>
              <a:spcAft>
                <a:spcPts val="0"/>
              </a:spcAft>
              <a:buClr>
                <a:srgbClr val="000000"/>
              </a:buClr>
              <a:buSzPts val="1400"/>
              <a:buFont typeface="Tinos"/>
              <a:buNone/>
            </a:pPr>
            <a:fld id="{00000000-1234-1234-1234-123412341234}" type="slidenum">
              <a:rPr lang="en-US" sz="1400" b="0" i="0" u="none">
                <a:solidFill>
                  <a:srgbClr val="000000"/>
                </a:solidFill>
                <a:latin typeface="Tinos"/>
                <a:ea typeface="Tinos"/>
                <a:cs typeface="Tinos"/>
                <a:sym typeface="Tinos"/>
              </a:rPr>
              <a:t>7</a:t>
            </a:fld>
            <a:endParaRPr/>
          </a:p>
        </p:txBody>
      </p:sp>
      <p:sp>
        <p:nvSpPr>
          <p:cNvPr id="856" name="Google Shape;856;p7:notes"/>
          <p:cNvSpPr>
            <a:spLocks noGrp="1" noRot="1" noChangeAspect="1"/>
          </p:cNvSpPr>
          <p:nvPr>
            <p:ph type="sldImg" idx="2"/>
          </p:nvPr>
        </p:nvSpPr>
        <p:spPr>
          <a:xfrm>
            <a:off x="1106487" y="812800"/>
            <a:ext cx="5345100" cy="4008300"/>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w="9525" cap="flat" cmpd="sng">
            <a:solidFill>
              <a:srgbClr val="000000"/>
            </a:solidFill>
            <a:prstDash val="solid"/>
            <a:miter lim="524288"/>
            <a:headEnd type="none" w="sm" len="sm"/>
            <a:tailEnd type="none" w="sm" len="sm"/>
          </a:ln>
        </p:spPr>
      </p:sp>
      <p:sp>
        <p:nvSpPr>
          <p:cNvPr id="857" name="Google Shape;857;p7:notes"/>
          <p:cNvSpPr txBox="1">
            <a:spLocks noGrp="1"/>
          </p:cNvSpPr>
          <p:nvPr>
            <p:ph type="body" idx="1"/>
          </p:nvPr>
        </p:nvSpPr>
        <p:spPr>
          <a:xfrm>
            <a:off x="755650" y="5078412"/>
            <a:ext cx="6048300" cy="4811700"/>
          </a:xfrm>
          <a:prstGeom prst="rect">
            <a:avLst/>
          </a:prstGeom>
          <a:noFill/>
          <a:ln>
            <a:noFill/>
          </a:ln>
        </p:spPr>
        <p:txBody>
          <a:bodyPr spcFirstLastPara="1" wrap="square" lIns="0" tIns="9700" rIns="0" bIns="0" anchor="t" anchorCtr="0">
            <a:noAutofit/>
          </a:bodyPr>
          <a:lstStyle/>
          <a:p>
            <a:pPr marL="215900" lvl="0" indent="-214312" algn="just" rtl="0">
              <a:lnSpc>
                <a:spcPct val="93000"/>
              </a:lnSpc>
              <a:spcBef>
                <a:spcPts val="0"/>
              </a:spcBef>
              <a:spcAft>
                <a:spcPts val="0"/>
              </a:spcAft>
              <a:buSzPts val="1100"/>
              <a:buNone/>
            </a:pPr>
            <a:r>
              <a:rPr lang="en-US" sz="1100" b="1" u="sng"/>
              <a:t>Quality service</a:t>
            </a:r>
            <a:endParaRPr/>
          </a:p>
          <a:p>
            <a:pPr marL="215900" lvl="0" indent="-214312" algn="just" rtl="0">
              <a:lnSpc>
                <a:spcPct val="93000"/>
              </a:lnSpc>
              <a:spcBef>
                <a:spcPts val="0"/>
              </a:spcBef>
              <a:spcAft>
                <a:spcPts val="0"/>
              </a:spcAft>
              <a:buSzPts val="1100"/>
              <a:buNone/>
            </a:pPr>
            <a:r>
              <a:rPr lang="en-US" sz="1100" b="1"/>
              <a:t>Connect with guests on personal level:</a:t>
            </a:r>
            <a:r>
              <a:rPr lang="en-US" sz="1100"/>
              <a:t> For improving the guests experience with the hotel Hilton, management team of hotel can use the technique of connect with guests on the personal level. For these, hotel can use method of social media to reach out to guests and learn something about them. Hotel also use the technique of customized booking, it will also help to know about individual who will be stayed in Hilton. For making some connect with guests hotel also organize some activities in which all the guests of hotel participate in it. </a:t>
            </a:r>
            <a:endParaRPr/>
          </a:p>
          <a:p>
            <a:pPr marL="215900" lvl="0" indent="-214312" algn="just" rtl="0">
              <a:lnSpc>
                <a:spcPct val="93000"/>
              </a:lnSpc>
              <a:spcBef>
                <a:spcPts val="0"/>
              </a:spcBef>
              <a:spcAft>
                <a:spcPts val="0"/>
              </a:spcAft>
              <a:buSzPts val="1100"/>
              <a:buNone/>
            </a:pPr>
            <a:r>
              <a:rPr lang="en-US" sz="1100" b="1"/>
              <a:t>Improving the service quality:</a:t>
            </a:r>
            <a:r>
              <a:rPr lang="en-US" sz="1100"/>
              <a:t> Hotel Hilton also attract more customers towards them, by provide them effective hotel services. For this management or hotel staff provide them various types of foods and drinks. Customers are also attracted towards hotel by the staff services such as how hotel staff treat them and how offer them services of hotel. </a:t>
            </a:r>
            <a:endParaRPr/>
          </a:p>
          <a:p>
            <a:pPr marL="215900" lvl="0" indent="-214312" algn="just" rtl="0">
              <a:lnSpc>
                <a:spcPct val="93000"/>
              </a:lnSpc>
              <a:spcBef>
                <a:spcPts val="0"/>
              </a:spcBef>
              <a:spcAft>
                <a:spcPts val="0"/>
              </a:spcAft>
              <a:buSzPts val="1100"/>
              <a:buNone/>
            </a:pPr>
            <a:r>
              <a:rPr lang="en-US" sz="1100" b="1" u="sng"/>
              <a:t>Quality setting</a:t>
            </a:r>
            <a:endParaRPr/>
          </a:p>
          <a:p>
            <a:pPr marL="215900" lvl="0" indent="-214312" algn="just" rtl="0">
              <a:lnSpc>
                <a:spcPct val="93000"/>
              </a:lnSpc>
              <a:spcBef>
                <a:spcPts val="0"/>
              </a:spcBef>
              <a:spcAft>
                <a:spcPts val="0"/>
              </a:spcAft>
              <a:buSzPts val="1100"/>
              <a:buNone/>
            </a:pPr>
            <a:r>
              <a:rPr lang="en-US" sz="1100" b="1"/>
              <a:t>Use guest feedback to make future decision:</a:t>
            </a:r>
            <a:r>
              <a:rPr lang="en-US" sz="1100"/>
              <a:t> The another technique for increasing the consumer preferences in hotel, management can also use the technique of using guests feedback to take future decision more effective. For this management should take notes that what kinds of improvement customers wants to the hotel. Hotel Hilton can also use their past data of bookings and marketing for upgrading amenities, designing events, creating effective promotion strategies etc. This will management to design effective decisions for betterment of guest. </a:t>
            </a:r>
            <a:endParaRPr/>
          </a:p>
          <a:p>
            <a:pPr marL="215900" lvl="0" indent="-214312" algn="just" rtl="0">
              <a:lnSpc>
                <a:spcPct val="93000"/>
              </a:lnSpc>
              <a:spcBef>
                <a:spcPts val="0"/>
              </a:spcBef>
              <a:spcAft>
                <a:spcPts val="0"/>
              </a:spcAft>
              <a:buSzPts val="1100"/>
              <a:buNone/>
            </a:pPr>
            <a:r>
              <a:rPr lang="en-US" sz="1100" b="1"/>
              <a:t>Respond to guest feedback:</a:t>
            </a:r>
            <a:r>
              <a:rPr lang="en-US" sz="1100"/>
              <a:t> Respond to guest feedback it is also effective strategies for improving customer preferences in hotel. Hotel management activity show their respond to customers feedback. Because, when Hilton hotel show their active respond over the customer reviews and feedback, it will give message to customer that hotel is care about guests opinion and work on them. So, it is also effective technique for improve customers interest towards hotel</a:t>
            </a:r>
            <a:r>
              <a:rPr lang="en-US" sz="1100">
                <a:latin typeface="arial"/>
                <a:ea typeface="arial"/>
                <a:cs typeface="arial"/>
                <a:sym typeface="arial"/>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1"/>
        <p:cNvGrpSpPr/>
        <p:nvPr/>
      </p:nvGrpSpPr>
      <p:grpSpPr>
        <a:xfrm>
          <a:off x="0" y="0"/>
          <a:ext cx="0" cy="0"/>
          <a:chOff x="0" y="0"/>
          <a:chExt cx="0" cy="0"/>
        </a:xfrm>
      </p:grpSpPr>
      <p:sp>
        <p:nvSpPr>
          <p:cNvPr id="862" name="Google Shape;862;p8:notes"/>
          <p:cNvSpPr txBox="1"/>
          <p:nvPr/>
        </p:nvSpPr>
        <p:spPr>
          <a:xfrm>
            <a:off x="4278312" y="10156825"/>
            <a:ext cx="3279900" cy="533400"/>
          </a:xfrm>
          <a:prstGeom prst="rect">
            <a:avLst/>
          </a:prstGeom>
          <a:noFill/>
          <a:ln>
            <a:noFill/>
          </a:ln>
        </p:spPr>
        <p:txBody>
          <a:bodyPr spcFirstLastPara="1" wrap="square" lIns="0" tIns="0" rIns="0" bIns="0" anchor="b" anchorCtr="0">
            <a:noAutofit/>
          </a:bodyPr>
          <a:lstStyle/>
          <a:p>
            <a:pPr marL="0" marR="0" lvl="0" indent="0" algn="r" rtl="0">
              <a:lnSpc>
                <a:spcPct val="93000"/>
              </a:lnSpc>
              <a:spcBef>
                <a:spcPts val="0"/>
              </a:spcBef>
              <a:spcAft>
                <a:spcPts val="0"/>
              </a:spcAft>
              <a:buClr>
                <a:srgbClr val="000000"/>
              </a:buClr>
              <a:buSzPts val="1400"/>
              <a:buFont typeface="Tinos"/>
              <a:buNone/>
            </a:pPr>
            <a:fld id="{00000000-1234-1234-1234-123412341234}" type="slidenum">
              <a:rPr lang="en-US" sz="1400" b="0" i="0" u="none">
                <a:solidFill>
                  <a:srgbClr val="000000"/>
                </a:solidFill>
                <a:latin typeface="Tinos"/>
                <a:ea typeface="Tinos"/>
                <a:cs typeface="Tinos"/>
                <a:sym typeface="Tinos"/>
              </a:rPr>
              <a:t>8</a:t>
            </a:fld>
            <a:endParaRPr/>
          </a:p>
        </p:txBody>
      </p:sp>
      <p:sp>
        <p:nvSpPr>
          <p:cNvPr id="863" name="Google Shape;863;p8:notes"/>
          <p:cNvSpPr>
            <a:spLocks noGrp="1" noRot="1" noChangeAspect="1"/>
          </p:cNvSpPr>
          <p:nvPr>
            <p:ph type="sldImg" idx="2"/>
          </p:nvPr>
        </p:nvSpPr>
        <p:spPr>
          <a:xfrm>
            <a:off x="1106487" y="812800"/>
            <a:ext cx="5345100" cy="4008300"/>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w="9525" cap="flat" cmpd="sng">
            <a:solidFill>
              <a:srgbClr val="000000"/>
            </a:solidFill>
            <a:prstDash val="solid"/>
            <a:miter lim="524288"/>
            <a:headEnd type="none" w="sm" len="sm"/>
            <a:tailEnd type="none" w="sm" len="sm"/>
          </a:ln>
        </p:spPr>
      </p:sp>
      <p:sp>
        <p:nvSpPr>
          <p:cNvPr id="864" name="Google Shape;864;p8:notes"/>
          <p:cNvSpPr txBox="1">
            <a:spLocks noGrp="1"/>
          </p:cNvSpPr>
          <p:nvPr>
            <p:ph type="body" idx="1"/>
          </p:nvPr>
        </p:nvSpPr>
        <p:spPr>
          <a:xfrm>
            <a:off x="755650" y="5078412"/>
            <a:ext cx="6048300" cy="4811700"/>
          </a:xfrm>
          <a:prstGeom prst="rect">
            <a:avLst/>
          </a:prstGeom>
          <a:noFill/>
          <a:ln>
            <a:noFill/>
          </a:ln>
        </p:spPr>
        <p:txBody>
          <a:bodyPr spcFirstLastPara="1" wrap="square" lIns="0" tIns="9700" rIns="0" bIns="0" anchor="t" anchorCtr="0">
            <a:noAutofit/>
          </a:bodyPr>
          <a:lstStyle/>
          <a:p>
            <a:pPr marL="215900" lvl="0" indent="-214312" algn="l" rtl="0">
              <a:lnSpc>
                <a:spcPct val="93000"/>
              </a:lnSpc>
              <a:spcBef>
                <a:spcPts val="0"/>
              </a:spcBef>
              <a:spcAft>
                <a:spcPts val="0"/>
              </a:spcAft>
              <a:buSzPts val="1100"/>
              <a:buNone/>
            </a:pPr>
            <a:r>
              <a:rPr lang="en-US" sz="1100"/>
              <a:t>But customer wants room and accommodation as per the culture and traditions, which shows the colour of United Kingdom. So, these preferences of customer will affect the whole management system of guest services and hotel have to provide their services for customers needs. </a:t>
            </a:r>
            <a:endParaRPr/>
          </a:p>
          <a:p>
            <a:pPr marL="215900" lvl="0" indent="-214312" algn="l" rtl="0">
              <a:lnSpc>
                <a:spcPct val="93000"/>
              </a:lnSpc>
              <a:spcBef>
                <a:spcPts val="0"/>
              </a:spcBef>
              <a:spcAft>
                <a:spcPts val="0"/>
              </a:spcAft>
              <a:buSzPts val="1100"/>
              <a:buNone/>
            </a:pPr>
            <a:r>
              <a:rPr lang="en-US" sz="1100"/>
              <a:t>	The another way by which hotel guest services management is impacted that is guest diet. If customer or guests is health conscious and only eat healthy and nutrient diet. So, it is the preferences of guest and it is become duty of hotel staff to provide them food as per their demands. If hotel not satisfy the customer need it will directly impacted hotel image. For this hotel management have to design their food menu as per customers needs and also bring some changes in their guest management services.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8"/>
        <p:cNvGrpSpPr/>
        <p:nvPr/>
      </p:nvGrpSpPr>
      <p:grpSpPr>
        <a:xfrm>
          <a:off x="0" y="0"/>
          <a:ext cx="0" cy="0"/>
          <a:chOff x="0" y="0"/>
          <a:chExt cx="0" cy="0"/>
        </a:xfrm>
      </p:grpSpPr>
      <p:sp>
        <p:nvSpPr>
          <p:cNvPr id="869" name="Google Shape;869;p9:notes"/>
          <p:cNvSpPr txBox="1"/>
          <p:nvPr/>
        </p:nvSpPr>
        <p:spPr>
          <a:xfrm>
            <a:off x="4278312" y="10156825"/>
            <a:ext cx="3279900" cy="533400"/>
          </a:xfrm>
          <a:prstGeom prst="rect">
            <a:avLst/>
          </a:prstGeom>
          <a:noFill/>
          <a:ln>
            <a:noFill/>
          </a:ln>
        </p:spPr>
        <p:txBody>
          <a:bodyPr spcFirstLastPara="1" wrap="square" lIns="0" tIns="0" rIns="0" bIns="0" anchor="b" anchorCtr="0">
            <a:noAutofit/>
          </a:bodyPr>
          <a:lstStyle/>
          <a:p>
            <a:pPr marL="0" marR="0" lvl="0" indent="0" algn="r" rtl="0">
              <a:lnSpc>
                <a:spcPct val="93000"/>
              </a:lnSpc>
              <a:spcBef>
                <a:spcPts val="0"/>
              </a:spcBef>
              <a:spcAft>
                <a:spcPts val="0"/>
              </a:spcAft>
              <a:buClr>
                <a:srgbClr val="000000"/>
              </a:buClr>
              <a:buSzPts val="1400"/>
              <a:buFont typeface="Tinos"/>
              <a:buNone/>
            </a:pPr>
            <a:fld id="{00000000-1234-1234-1234-123412341234}" type="slidenum">
              <a:rPr lang="en-US" sz="1400" b="0" i="0" u="none">
                <a:solidFill>
                  <a:srgbClr val="000000"/>
                </a:solidFill>
                <a:latin typeface="Tinos"/>
                <a:ea typeface="Tinos"/>
                <a:cs typeface="Tinos"/>
                <a:sym typeface="Tinos"/>
              </a:rPr>
              <a:t>9</a:t>
            </a:fld>
            <a:endParaRPr/>
          </a:p>
        </p:txBody>
      </p:sp>
      <p:sp>
        <p:nvSpPr>
          <p:cNvPr id="870" name="Google Shape;870;p9:notes"/>
          <p:cNvSpPr>
            <a:spLocks noGrp="1" noRot="1" noChangeAspect="1"/>
          </p:cNvSpPr>
          <p:nvPr>
            <p:ph type="sldImg" idx="2"/>
          </p:nvPr>
        </p:nvSpPr>
        <p:spPr>
          <a:xfrm>
            <a:off x="1106487" y="812800"/>
            <a:ext cx="5345100" cy="4008300"/>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w="9525" cap="flat" cmpd="sng">
            <a:solidFill>
              <a:srgbClr val="000000"/>
            </a:solidFill>
            <a:prstDash val="solid"/>
            <a:miter lim="524288"/>
            <a:headEnd type="none" w="sm" len="sm"/>
            <a:tailEnd type="none" w="sm" len="sm"/>
          </a:ln>
        </p:spPr>
      </p:sp>
      <p:sp>
        <p:nvSpPr>
          <p:cNvPr id="871" name="Google Shape;871;p9:notes"/>
          <p:cNvSpPr txBox="1">
            <a:spLocks noGrp="1"/>
          </p:cNvSpPr>
          <p:nvPr>
            <p:ph type="body" idx="1"/>
          </p:nvPr>
        </p:nvSpPr>
        <p:spPr>
          <a:xfrm>
            <a:off x="755650" y="5078412"/>
            <a:ext cx="6048300" cy="4811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5"/>
        <p:cNvGrpSpPr/>
        <p:nvPr/>
      </p:nvGrpSpPr>
      <p:grpSpPr>
        <a:xfrm>
          <a:off x="0" y="0"/>
          <a:ext cx="0" cy="0"/>
          <a:chOff x="0" y="0"/>
          <a:chExt cx="0" cy="0"/>
        </a:xfrm>
      </p:grpSpPr>
      <p:sp>
        <p:nvSpPr>
          <p:cNvPr id="876" name="Google Shape;876;p10:notes"/>
          <p:cNvSpPr txBox="1"/>
          <p:nvPr/>
        </p:nvSpPr>
        <p:spPr>
          <a:xfrm>
            <a:off x="4278312" y="10156825"/>
            <a:ext cx="3279900" cy="533400"/>
          </a:xfrm>
          <a:prstGeom prst="rect">
            <a:avLst/>
          </a:prstGeom>
          <a:noFill/>
          <a:ln>
            <a:noFill/>
          </a:ln>
        </p:spPr>
        <p:txBody>
          <a:bodyPr spcFirstLastPara="1" wrap="square" lIns="0" tIns="0" rIns="0" bIns="0" anchor="b" anchorCtr="0">
            <a:noAutofit/>
          </a:bodyPr>
          <a:lstStyle/>
          <a:p>
            <a:pPr marL="0" marR="0" lvl="0" indent="0" algn="r" rtl="0">
              <a:lnSpc>
                <a:spcPct val="93000"/>
              </a:lnSpc>
              <a:spcBef>
                <a:spcPts val="0"/>
              </a:spcBef>
              <a:spcAft>
                <a:spcPts val="0"/>
              </a:spcAft>
              <a:buClr>
                <a:srgbClr val="000000"/>
              </a:buClr>
              <a:buSzPts val="1400"/>
              <a:buFont typeface="Tinos"/>
              <a:buNone/>
            </a:pPr>
            <a:fld id="{00000000-1234-1234-1234-123412341234}" type="slidenum">
              <a:rPr lang="en-US" sz="1400" b="0" i="0" u="none">
                <a:solidFill>
                  <a:srgbClr val="000000"/>
                </a:solidFill>
                <a:latin typeface="Tinos"/>
                <a:ea typeface="Tinos"/>
                <a:cs typeface="Tinos"/>
                <a:sym typeface="Tinos"/>
              </a:rPr>
              <a:t>10</a:t>
            </a:fld>
            <a:endParaRPr/>
          </a:p>
        </p:txBody>
      </p:sp>
      <p:sp>
        <p:nvSpPr>
          <p:cNvPr id="877" name="Google Shape;877;p10:notes"/>
          <p:cNvSpPr>
            <a:spLocks noGrp="1" noRot="1" noChangeAspect="1"/>
          </p:cNvSpPr>
          <p:nvPr>
            <p:ph type="sldImg" idx="2"/>
          </p:nvPr>
        </p:nvSpPr>
        <p:spPr>
          <a:xfrm>
            <a:off x="1106487" y="812800"/>
            <a:ext cx="5345100" cy="4008300"/>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w="9525" cap="flat" cmpd="sng">
            <a:solidFill>
              <a:srgbClr val="000000"/>
            </a:solidFill>
            <a:prstDash val="solid"/>
            <a:miter lim="524288"/>
            <a:headEnd type="none" w="sm" len="sm"/>
            <a:tailEnd type="none" w="sm" len="sm"/>
          </a:ln>
        </p:spPr>
      </p:sp>
      <p:sp>
        <p:nvSpPr>
          <p:cNvPr id="878" name="Google Shape;878;p10:notes"/>
          <p:cNvSpPr txBox="1">
            <a:spLocks noGrp="1"/>
          </p:cNvSpPr>
          <p:nvPr>
            <p:ph type="body" idx="1"/>
          </p:nvPr>
        </p:nvSpPr>
        <p:spPr>
          <a:xfrm>
            <a:off x="755650" y="5078412"/>
            <a:ext cx="6048300" cy="4811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2"/>
        <p:cNvGrpSpPr/>
        <p:nvPr/>
      </p:nvGrpSpPr>
      <p:grpSpPr>
        <a:xfrm>
          <a:off x="0" y="0"/>
          <a:ext cx="0" cy="0"/>
          <a:chOff x="0" y="0"/>
          <a:chExt cx="0" cy="0"/>
        </a:xfrm>
      </p:grpSpPr>
      <p:sp>
        <p:nvSpPr>
          <p:cNvPr id="883" name="Google Shape;883;p11:notes"/>
          <p:cNvSpPr txBox="1"/>
          <p:nvPr/>
        </p:nvSpPr>
        <p:spPr>
          <a:xfrm>
            <a:off x="4278312" y="10156825"/>
            <a:ext cx="3279900" cy="533400"/>
          </a:xfrm>
          <a:prstGeom prst="rect">
            <a:avLst/>
          </a:prstGeom>
          <a:noFill/>
          <a:ln>
            <a:noFill/>
          </a:ln>
        </p:spPr>
        <p:txBody>
          <a:bodyPr spcFirstLastPara="1" wrap="square" lIns="0" tIns="0" rIns="0" bIns="0" anchor="b" anchorCtr="0">
            <a:noAutofit/>
          </a:bodyPr>
          <a:lstStyle/>
          <a:p>
            <a:pPr marL="0" marR="0" lvl="0" indent="0" algn="r" rtl="0">
              <a:lnSpc>
                <a:spcPct val="93000"/>
              </a:lnSpc>
              <a:spcBef>
                <a:spcPts val="0"/>
              </a:spcBef>
              <a:spcAft>
                <a:spcPts val="0"/>
              </a:spcAft>
              <a:buClr>
                <a:srgbClr val="000000"/>
              </a:buClr>
              <a:buSzPts val="1400"/>
              <a:buFont typeface="Tinos"/>
              <a:buNone/>
            </a:pPr>
            <a:fld id="{00000000-1234-1234-1234-123412341234}" type="slidenum">
              <a:rPr lang="en-US" sz="1400" b="0" i="0" u="none">
                <a:solidFill>
                  <a:srgbClr val="000000"/>
                </a:solidFill>
                <a:latin typeface="Tinos"/>
                <a:ea typeface="Tinos"/>
                <a:cs typeface="Tinos"/>
                <a:sym typeface="Tinos"/>
              </a:rPr>
              <a:t>11</a:t>
            </a:fld>
            <a:endParaRPr/>
          </a:p>
        </p:txBody>
      </p:sp>
      <p:sp>
        <p:nvSpPr>
          <p:cNvPr id="884" name="Google Shape;884;p11:notes"/>
          <p:cNvSpPr>
            <a:spLocks noGrp="1" noRot="1" noChangeAspect="1"/>
          </p:cNvSpPr>
          <p:nvPr>
            <p:ph type="sldImg" idx="2"/>
          </p:nvPr>
        </p:nvSpPr>
        <p:spPr>
          <a:xfrm>
            <a:off x="1106487" y="812800"/>
            <a:ext cx="5345100" cy="4008300"/>
          </a:xfrm>
          <a:custGeom>
            <a:avLst/>
            <a:gdLst/>
            <a:ahLst/>
            <a:cxnLst/>
            <a:rect l="l" t="t" r="r" b="b"/>
            <a:pathLst>
              <a:path w="120000" h="120000" extrusionOk="0">
                <a:moveTo>
                  <a:pt x="0" y="0"/>
                </a:moveTo>
                <a:lnTo>
                  <a:pt x="120000" y="0"/>
                </a:lnTo>
                <a:lnTo>
                  <a:pt x="120000" y="120000"/>
                </a:lnTo>
                <a:lnTo>
                  <a:pt x="0" y="120000"/>
                </a:lnTo>
                <a:close/>
              </a:path>
            </a:pathLst>
          </a:custGeom>
          <a:solidFill>
            <a:srgbClr val="FFFFFF"/>
          </a:solidFill>
          <a:ln w="9525" cap="flat" cmpd="sng">
            <a:solidFill>
              <a:srgbClr val="000000"/>
            </a:solidFill>
            <a:prstDash val="solid"/>
            <a:miter lim="524288"/>
            <a:headEnd type="none" w="sm" len="sm"/>
            <a:tailEnd type="none" w="sm" len="sm"/>
          </a:ln>
        </p:spPr>
      </p:sp>
      <p:sp>
        <p:nvSpPr>
          <p:cNvPr id="885" name="Google Shape;885;p11:notes"/>
          <p:cNvSpPr txBox="1">
            <a:spLocks noGrp="1"/>
          </p:cNvSpPr>
          <p:nvPr>
            <p:ph type="body" idx="1"/>
          </p:nvPr>
        </p:nvSpPr>
        <p:spPr>
          <a:xfrm>
            <a:off x="755650" y="5078412"/>
            <a:ext cx="6048300" cy="48117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63"/>
        <p:cNvGrpSpPr/>
        <p:nvPr/>
      </p:nvGrpSpPr>
      <p:grpSpPr>
        <a:xfrm>
          <a:off x="0" y="0"/>
          <a:ext cx="0" cy="0"/>
          <a:chOff x="0" y="0"/>
          <a:chExt cx="0" cy="0"/>
        </a:xfrm>
      </p:grpSpPr>
      <p:sp>
        <p:nvSpPr>
          <p:cNvPr id="464" name="Google Shape;464;p2"/>
          <p:cNvSpPr txBox="1">
            <a:spLocks noGrp="1"/>
          </p:cNvSpPr>
          <p:nvPr>
            <p:ph type="title"/>
          </p:nvPr>
        </p:nvSpPr>
        <p:spPr>
          <a:xfrm>
            <a:off x="943747" y="681801"/>
            <a:ext cx="8190600" cy="16299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lt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65" name="Google Shape;465;p2"/>
          <p:cNvSpPr txBox="1">
            <a:spLocks noGrp="1"/>
          </p:cNvSpPr>
          <p:nvPr>
            <p:ph type="body" idx="1"/>
          </p:nvPr>
        </p:nvSpPr>
        <p:spPr>
          <a:xfrm>
            <a:off x="943747" y="2479643"/>
            <a:ext cx="8190600" cy="3904200"/>
          </a:xfrm>
          <a:prstGeom prst="rect">
            <a:avLst/>
          </a:prstGeom>
          <a:noFill/>
          <a:ln>
            <a:noFill/>
          </a:ln>
        </p:spPr>
        <p:txBody>
          <a:bodyPr spcFirstLastPara="1" wrap="square" lIns="91425" tIns="45700" rIns="91425" bIns="45700" anchor="t" anchorCtr="0">
            <a:normAutofit/>
          </a:bodyPr>
          <a:lstStyle>
            <a:lvl1pPr marL="457200" lvl="0" indent="-371475" algn="l" rtl="0">
              <a:lnSpc>
                <a:spcPct val="120000"/>
              </a:lnSpc>
              <a:spcBef>
                <a:spcPts val="1102"/>
              </a:spcBef>
              <a:spcAft>
                <a:spcPts val="0"/>
              </a:spcAft>
              <a:buClr>
                <a:schemeClr val="lt1"/>
              </a:buClr>
              <a:buSzPts val="2250"/>
              <a:buChar char="•"/>
              <a:defRPr/>
            </a:lvl1pPr>
            <a:lvl2pPr marL="914400" lvl="1" indent="-371475" algn="l" rtl="0">
              <a:lnSpc>
                <a:spcPct val="120000"/>
              </a:lnSpc>
              <a:spcBef>
                <a:spcPts val="551"/>
              </a:spcBef>
              <a:spcAft>
                <a:spcPts val="0"/>
              </a:spcAft>
              <a:buClr>
                <a:schemeClr val="lt1"/>
              </a:buClr>
              <a:buSzPts val="2250"/>
              <a:buChar char="•"/>
              <a:defRPr/>
            </a:lvl2pPr>
            <a:lvl3pPr marL="1371600" lvl="2" indent="-371475" algn="l" rtl="0">
              <a:lnSpc>
                <a:spcPct val="120000"/>
              </a:lnSpc>
              <a:spcBef>
                <a:spcPts val="551"/>
              </a:spcBef>
              <a:spcAft>
                <a:spcPts val="0"/>
              </a:spcAft>
              <a:buClr>
                <a:schemeClr val="lt1"/>
              </a:buClr>
              <a:buSzPts val="2250"/>
              <a:buChar char="•"/>
              <a:defRPr/>
            </a:lvl3pPr>
            <a:lvl4pPr marL="1828800" lvl="3" indent="-371475" algn="l" rtl="0">
              <a:lnSpc>
                <a:spcPct val="120000"/>
              </a:lnSpc>
              <a:spcBef>
                <a:spcPts val="551"/>
              </a:spcBef>
              <a:spcAft>
                <a:spcPts val="0"/>
              </a:spcAft>
              <a:buClr>
                <a:schemeClr val="lt1"/>
              </a:buClr>
              <a:buSzPts val="2250"/>
              <a:buChar char="•"/>
              <a:defRPr/>
            </a:lvl4pPr>
            <a:lvl5pPr marL="2286000" lvl="4" indent="-371475" algn="l" rtl="0">
              <a:lnSpc>
                <a:spcPct val="120000"/>
              </a:lnSpc>
              <a:spcBef>
                <a:spcPts val="551"/>
              </a:spcBef>
              <a:spcAft>
                <a:spcPts val="0"/>
              </a:spcAft>
              <a:buClr>
                <a:schemeClr val="lt1"/>
              </a:buClr>
              <a:buSzPts val="2250"/>
              <a:buChar char="•"/>
              <a:defRPr/>
            </a:lvl5pPr>
            <a:lvl6pPr marL="2743200" lvl="5" indent="-371475" algn="l" rtl="0">
              <a:lnSpc>
                <a:spcPct val="120000"/>
              </a:lnSpc>
              <a:spcBef>
                <a:spcPts val="551"/>
              </a:spcBef>
              <a:spcAft>
                <a:spcPts val="0"/>
              </a:spcAft>
              <a:buClr>
                <a:schemeClr val="lt1"/>
              </a:buClr>
              <a:buSzPts val="2250"/>
              <a:buChar char="•"/>
              <a:defRPr/>
            </a:lvl6pPr>
            <a:lvl7pPr marL="3200400" lvl="6" indent="-371475" algn="l" rtl="0">
              <a:lnSpc>
                <a:spcPct val="120000"/>
              </a:lnSpc>
              <a:spcBef>
                <a:spcPts val="551"/>
              </a:spcBef>
              <a:spcAft>
                <a:spcPts val="0"/>
              </a:spcAft>
              <a:buClr>
                <a:schemeClr val="lt1"/>
              </a:buClr>
              <a:buSzPts val="2250"/>
              <a:buChar char="•"/>
              <a:defRPr/>
            </a:lvl7pPr>
            <a:lvl8pPr marL="3657600" lvl="7" indent="-371475" algn="l" rtl="0">
              <a:lnSpc>
                <a:spcPct val="120000"/>
              </a:lnSpc>
              <a:spcBef>
                <a:spcPts val="551"/>
              </a:spcBef>
              <a:spcAft>
                <a:spcPts val="0"/>
              </a:spcAft>
              <a:buClr>
                <a:schemeClr val="lt1"/>
              </a:buClr>
              <a:buSzPts val="2250"/>
              <a:buChar char="•"/>
              <a:defRPr/>
            </a:lvl8pPr>
            <a:lvl9pPr marL="4114800" lvl="8" indent="-371475" algn="l" rtl="0">
              <a:lnSpc>
                <a:spcPct val="120000"/>
              </a:lnSpc>
              <a:spcBef>
                <a:spcPts val="551"/>
              </a:spcBef>
              <a:spcAft>
                <a:spcPts val="0"/>
              </a:spcAft>
              <a:buClr>
                <a:schemeClr val="lt1"/>
              </a:buClr>
              <a:buSzPts val="2250"/>
              <a:buChar char="•"/>
              <a:defRPr/>
            </a:lvl9pPr>
          </a:lstStyle>
          <a:p>
            <a:endParaRPr/>
          </a:p>
        </p:txBody>
      </p:sp>
      <p:sp>
        <p:nvSpPr>
          <p:cNvPr id="466" name="Google Shape;466;p2"/>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467" name="Google Shape;467;p2"/>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468" name="Google Shape;468;p2"/>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69"/>
        <p:cNvGrpSpPr/>
        <p:nvPr/>
      </p:nvGrpSpPr>
      <p:grpSpPr>
        <a:xfrm>
          <a:off x="0" y="0"/>
          <a:ext cx="0" cy="0"/>
          <a:chOff x="0" y="0"/>
          <a:chExt cx="0" cy="0"/>
        </a:xfrm>
      </p:grpSpPr>
      <p:sp>
        <p:nvSpPr>
          <p:cNvPr id="470" name="Google Shape;470;p3"/>
          <p:cNvSpPr txBox="1">
            <a:spLocks noGrp="1"/>
          </p:cNvSpPr>
          <p:nvPr>
            <p:ph type="title"/>
          </p:nvPr>
        </p:nvSpPr>
        <p:spPr>
          <a:xfrm>
            <a:off x="942975" y="681037"/>
            <a:ext cx="8191500" cy="16305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lt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71" name="Google Shape;471;p3"/>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472" name="Google Shape;472;p3"/>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473" name="Google Shape;473;p3"/>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474"/>
        <p:cNvGrpSpPr/>
        <p:nvPr/>
      </p:nvGrpSpPr>
      <p:grpSpPr>
        <a:xfrm>
          <a:off x="0" y="0"/>
          <a:ext cx="0" cy="0"/>
          <a:chOff x="0" y="0"/>
          <a:chExt cx="0" cy="0"/>
        </a:xfrm>
      </p:grpSpPr>
      <p:sp>
        <p:nvSpPr>
          <p:cNvPr id="475" name="Google Shape;475;p4"/>
          <p:cNvSpPr txBox="1">
            <a:spLocks noGrp="1"/>
          </p:cNvSpPr>
          <p:nvPr>
            <p:ph type="title"/>
          </p:nvPr>
        </p:nvSpPr>
        <p:spPr>
          <a:xfrm rot="5400000">
            <a:off x="5449504" y="2698921"/>
            <a:ext cx="5711700" cy="16578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lt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76" name="Google Shape;476;p4"/>
          <p:cNvSpPr txBox="1">
            <a:spLocks noGrp="1"/>
          </p:cNvSpPr>
          <p:nvPr>
            <p:ph type="body" idx="1"/>
          </p:nvPr>
        </p:nvSpPr>
        <p:spPr>
          <a:xfrm rot="5400000">
            <a:off x="1291206" y="324421"/>
            <a:ext cx="5711700" cy="6406800"/>
          </a:xfrm>
          <a:prstGeom prst="rect">
            <a:avLst/>
          </a:prstGeom>
          <a:noFill/>
          <a:ln>
            <a:noFill/>
          </a:ln>
        </p:spPr>
        <p:txBody>
          <a:bodyPr spcFirstLastPara="1" wrap="square" lIns="91425" tIns="45700" rIns="91425" bIns="45700" anchor="t" anchorCtr="0">
            <a:normAutofit/>
          </a:bodyPr>
          <a:lstStyle>
            <a:lvl1pPr marL="457200" lvl="0" indent="-371475" algn="l" rtl="0">
              <a:lnSpc>
                <a:spcPct val="120000"/>
              </a:lnSpc>
              <a:spcBef>
                <a:spcPts val="1102"/>
              </a:spcBef>
              <a:spcAft>
                <a:spcPts val="0"/>
              </a:spcAft>
              <a:buClr>
                <a:schemeClr val="lt1"/>
              </a:buClr>
              <a:buSzPts val="2250"/>
              <a:buChar char="•"/>
              <a:defRPr/>
            </a:lvl1pPr>
            <a:lvl2pPr marL="914400" lvl="1" indent="-371475" algn="l" rtl="0">
              <a:lnSpc>
                <a:spcPct val="120000"/>
              </a:lnSpc>
              <a:spcBef>
                <a:spcPts val="551"/>
              </a:spcBef>
              <a:spcAft>
                <a:spcPts val="0"/>
              </a:spcAft>
              <a:buClr>
                <a:schemeClr val="lt1"/>
              </a:buClr>
              <a:buSzPts val="2250"/>
              <a:buChar char="•"/>
              <a:defRPr/>
            </a:lvl2pPr>
            <a:lvl3pPr marL="1371600" lvl="2" indent="-371475" algn="l" rtl="0">
              <a:lnSpc>
                <a:spcPct val="120000"/>
              </a:lnSpc>
              <a:spcBef>
                <a:spcPts val="551"/>
              </a:spcBef>
              <a:spcAft>
                <a:spcPts val="0"/>
              </a:spcAft>
              <a:buClr>
                <a:schemeClr val="lt1"/>
              </a:buClr>
              <a:buSzPts val="2250"/>
              <a:buChar char="•"/>
              <a:defRPr/>
            </a:lvl3pPr>
            <a:lvl4pPr marL="1828800" lvl="3" indent="-371475" algn="l" rtl="0">
              <a:lnSpc>
                <a:spcPct val="120000"/>
              </a:lnSpc>
              <a:spcBef>
                <a:spcPts val="551"/>
              </a:spcBef>
              <a:spcAft>
                <a:spcPts val="0"/>
              </a:spcAft>
              <a:buClr>
                <a:schemeClr val="lt1"/>
              </a:buClr>
              <a:buSzPts val="2250"/>
              <a:buChar char="•"/>
              <a:defRPr/>
            </a:lvl4pPr>
            <a:lvl5pPr marL="2286000" lvl="4" indent="-371475" algn="l" rtl="0">
              <a:lnSpc>
                <a:spcPct val="120000"/>
              </a:lnSpc>
              <a:spcBef>
                <a:spcPts val="551"/>
              </a:spcBef>
              <a:spcAft>
                <a:spcPts val="0"/>
              </a:spcAft>
              <a:buClr>
                <a:schemeClr val="lt1"/>
              </a:buClr>
              <a:buSzPts val="2250"/>
              <a:buChar char="•"/>
              <a:defRPr/>
            </a:lvl5pPr>
            <a:lvl6pPr marL="2743200" lvl="5" indent="-371475" algn="l" rtl="0">
              <a:lnSpc>
                <a:spcPct val="120000"/>
              </a:lnSpc>
              <a:spcBef>
                <a:spcPts val="551"/>
              </a:spcBef>
              <a:spcAft>
                <a:spcPts val="0"/>
              </a:spcAft>
              <a:buClr>
                <a:schemeClr val="lt1"/>
              </a:buClr>
              <a:buSzPts val="2250"/>
              <a:buChar char="•"/>
              <a:defRPr/>
            </a:lvl6pPr>
            <a:lvl7pPr marL="3200400" lvl="6" indent="-371475" algn="l" rtl="0">
              <a:lnSpc>
                <a:spcPct val="120000"/>
              </a:lnSpc>
              <a:spcBef>
                <a:spcPts val="551"/>
              </a:spcBef>
              <a:spcAft>
                <a:spcPts val="0"/>
              </a:spcAft>
              <a:buClr>
                <a:schemeClr val="lt1"/>
              </a:buClr>
              <a:buSzPts val="2250"/>
              <a:buChar char="•"/>
              <a:defRPr/>
            </a:lvl7pPr>
            <a:lvl8pPr marL="3657600" lvl="7" indent="-371475" algn="l" rtl="0">
              <a:lnSpc>
                <a:spcPct val="120000"/>
              </a:lnSpc>
              <a:spcBef>
                <a:spcPts val="551"/>
              </a:spcBef>
              <a:spcAft>
                <a:spcPts val="0"/>
              </a:spcAft>
              <a:buClr>
                <a:schemeClr val="lt1"/>
              </a:buClr>
              <a:buSzPts val="2250"/>
              <a:buChar char="•"/>
              <a:defRPr/>
            </a:lvl8pPr>
            <a:lvl9pPr marL="4114800" lvl="8" indent="-371475" algn="l" rtl="0">
              <a:lnSpc>
                <a:spcPct val="120000"/>
              </a:lnSpc>
              <a:spcBef>
                <a:spcPts val="551"/>
              </a:spcBef>
              <a:spcAft>
                <a:spcPts val="0"/>
              </a:spcAft>
              <a:buClr>
                <a:schemeClr val="lt1"/>
              </a:buClr>
              <a:buSzPts val="2250"/>
              <a:buChar char="•"/>
              <a:defRPr/>
            </a:lvl9pPr>
          </a:lstStyle>
          <a:p>
            <a:endParaRPr/>
          </a:p>
        </p:txBody>
      </p:sp>
      <p:sp>
        <p:nvSpPr>
          <p:cNvPr id="477" name="Google Shape;477;p4"/>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478" name="Google Shape;478;p4"/>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479" name="Google Shape;479;p4"/>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480"/>
        <p:cNvGrpSpPr/>
        <p:nvPr/>
      </p:nvGrpSpPr>
      <p:grpSpPr>
        <a:xfrm>
          <a:off x="0" y="0"/>
          <a:ext cx="0" cy="0"/>
          <a:chOff x="0" y="0"/>
          <a:chExt cx="0" cy="0"/>
        </a:xfrm>
      </p:grpSpPr>
      <p:sp>
        <p:nvSpPr>
          <p:cNvPr id="481" name="Google Shape;481;p5"/>
          <p:cNvSpPr txBox="1">
            <a:spLocks noGrp="1"/>
          </p:cNvSpPr>
          <p:nvPr>
            <p:ph type="title"/>
          </p:nvPr>
        </p:nvSpPr>
        <p:spPr>
          <a:xfrm>
            <a:off x="942975" y="681037"/>
            <a:ext cx="8191500" cy="16305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lt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82" name="Google Shape;482;p5"/>
          <p:cNvSpPr txBox="1">
            <a:spLocks noGrp="1"/>
          </p:cNvSpPr>
          <p:nvPr>
            <p:ph type="body" idx="1"/>
          </p:nvPr>
        </p:nvSpPr>
        <p:spPr>
          <a:xfrm rot="5400000">
            <a:off x="3086925" y="335725"/>
            <a:ext cx="3903600" cy="8191500"/>
          </a:xfrm>
          <a:prstGeom prst="rect">
            <a:avLst/>
          </a:prstGeom>
          <a:noFill/>
          <a:ln>
            <a:noFill/>
          </a:ln>
        </p:spPr>
        <p:txBody>
          <a:bodyPr spcFirstLastPara="1" wrap="square" lIns="91425" tIns="45700" rIns="91425" bIns="45700" anchor="t" anchorCtr="0">
            <a:normAutofit/>
          </a:bodyPr>
          <a:lstStyle>
            <a:lvl1pPr marL="457200" lvl="0" indent="-371475" algn="l" rtl="0">
              <a:lnSpc>
                <a:spcPct val="120000"/>
              </a:lnSpc>
              <a:spcBef>
                <a:spcPts val="1102"/>
              </a:spcBef>
              <a:spcAft>
                <a:spcPts val="0"/>
              </a:spcAft>
              <a:buClr>
                <a:schemeClr val="lt1"/>
              </a:buClr>
              <a:buSzPts val="2250"/>
              <a:buChar char="•"/>
              <a:defRPr/>
            </a:lvl1pPr>
            <a:lvl2pPr marL="914400" lvl="1" indent="-371475" algn="l" rtl="0">
              <a:lnSpc>
                <a:spcPct val="120000"/>
              </a:lnSpc>
              <a:spcBef>
                <a:spcPts val="551"/>
              </a:spcBef>
              <a:spcAft>
                <a:spcPts val="0"/>
              </a:spcAft>
              <a:buClr>
                <a:schemeClr val="lt1"/>
              </a:buClr>
              <a:buSzPts val="2250"/>
              <a:buChar char="•"/>
              <a:defRPr/>
            </a:lvl2pPr>
            <a:lvl3pPr marL="1371600" lvl="2" indent="-371475" algn="l" rtl="0">
              <a:lnSpc>
                <a:spcPct val="120000"/>
              </a:lnSpc>
              <a:spcBef>
                <a:spcPts val="551"/>
              </a:spcBef>
              <a:spcAft>
                <a:spcPts val="0"/>
              </a:spcAft>
              <a:buClr>
                <a:schemeClr val="lt1"/>
              </a:buClr>
              <a:buSzPts val="2250"/>
              <a:buChar char="•"/>
              <a:defRPr/>
            </a:lvl3pPr>
            <a:lvl4pPr marL="1828800" lvl="3" indent="-371475" algn="l" rtl="0">
              <a:lnSpc>
                <a:spcPct val="120000"/>
              </a:lnSpc>
              <a:spcBef>
                <a:spcPts val="551"/>
              </a:spcBef>
              <a:spcAft>
                <a:spcPts val="0"/>
              </a:spcAft>
              <a:buClr>
                <a:schemeClr val="lt1"/>
              </a:buClr>
              <a:buSzPts val="2250"/>
              <a:buChar char="•"/>
              <a:defRPr/>
            </a:lvl4pPr>
            <a:lvl5pPr marL="2286000" lvl="4" indent="-371475" algn="l" rtl="0">
              <a:lnSpc>
                <a:spcPct val="120000"/>
              </a:lnSpc>
              <a:spcBef>
                <a:spcPts val="551"/>
              </a:spcBef>
              <a:spcAft>
                <a:spcPts val="0"/>
              </a:spcAft>
              <a:buClr>
                <a:schemeClr val="lt1"/>
              </a:buClr>
              <a:buSzPts val="2250"/>
              <a:buChar char="•"/>
              <a:defRPr/>
            </a:lvl5pPr>
            <a:lvl6pPr marL="2743200" lvl="5" indent="-371475" algn="l" rtl="0">
              <a:lnSpc>
                <a:spcPct val="120000"/>
              </a:lnSpc>
              <a:spcBef>
                <a:spcPts val="551"/>
              </a:spcBef>
              <a:spcAft>
                <a:spcPts val="0"/>
              </a:spcAft>
              <a:buClr>
                <a:schemeClr val="lt1"/>
              </a:buClr>
              <a:buSzPts val="2250"/>
              <a:buChar char="•"/>
              <a:defRPr/>
            </a:lvl6pPr>
            <a:lvl7pPr marL="3200400" lvl="6" indent="-371475" algn="l" rtl="0">
              <a:lnSpc>
                <a:spcPct val="120000"/>
              </a:lnSpc>
              <a:spcBef>
                <a:spcPts val="551"/>
              </a:spcBef>
              <a:spcAft>
                <a:spcPts val="0"/>
              </a:spcAft>
              <a:buClr>
                <a:schemeClr val="lt1"/>
              </a:buClr>
              <a:buSzPts val="2250"/>
              <a:buChar char="•"/>
              <a:defRPr/>
            </a:lvl7pPr>
            <a:lvl8pPr marL="3657600" lvl="7" indent="-371475" algn="l" rtl="0">
              <a:lnSpc>
                <a:spcPct val="120000"/>
              </a:lnSpc>
              <a:spcBef>
                <a:spcPts val="551"/>
              </a:spcBef>
              <a:spcAft>
                <a:spcPts val="0"/>
              </a:spcAft>
              <a:buClr>
                <a:schemeClr val="lt1"/>
              </a:buClr>
              <a:buSzPts val="2250"/>
              <a:buChar char="•"/>
              <a:defRPr/>
            </a:lvl8pPr>
            <a:lvl9pPr marL="4114800" lvl="8" indent="-371475" algn="l" rtl="0">
              <a:lnSpc>
                <a:spcPct val="120000"/>
              </a:lnSpc>
              <a:spcBef>
                <a:spcPts val="551"/>
              </a:spcBef>
              <a:spcAft>
                <a:spcPts val="0"/>
              </a:spcAft>
              <a:buClr>
                <a:schemeClr val="lt1"/>
              </a:buClr>
              <a:buSzPts val="2250"/>
              <a:buChar char="•"/>
              <a:defRPr/>
            </a:lvl9pPr>
          </a:lstStyle>
          <a:p>
            <a:endParaRPr/>
          </a:p>
        </p:txBody>
      </p:sp>
      <p:sp>
        <p:nvSpPr>
          <p:cNvPr id="483" name="Google Shape;483;p5"/>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484" name="Google Shape;484;p5"/>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485" name="Google Shape;485;p5"/>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486"/>
        <p:cNvGrpSpPr/>
        <p:nvPr/>
      </p:nvGrpSpPr>
      <p:grpSpPr>
        <a:xfrm>
          <a:off x="0" y="0"/>
          <a:ext cx="0" cy="0"/>
          <a:chOff x="0" y="0"/>
          <a:chExt cx="0" cy="0"/>
        </a:xfrm>
      </p:grpSpPr>
      <p:sp>
        <p:nvSpPr>
          <p:cNvPr id="487" name="Google Shape;487;p6"/>
          <p:cNvSpPr txBox="1">
            <a:spLocks noGrp="1"/>
          </p:cNvSpPr>
          <p:nvPr>
            <p:ph type="title"/>
          </p:nvPr>
        </p:nvSpPr>
        <p:spPr>
          <a:xfrm>
            <a:off x="943747" y="671971"/>
            <a:ext cx="8190600" cy="21000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lt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88" name="Google Shape;488;p6"/>
          <p:cNvSpPr txBox="1">
            <a:spLocks noGrp="1"/>
          </p:cNvSpPr>
          <p:nvPr>
            <p:ph type="body" idx="1"/>
          </p:nvPr>
        </p:nvSpPr>
        <p:spPr>
          <a:xfrm>
            <a:off x="943745" y="2948100"/>
            <a:ext cx="2643300" cy="756000"/>
          </a:xfrm>
          <a:prstGeom prst="rect">
            <a:avLst/>
          </a:prstGeom>
          <a:noFill/>
          <a:ln>
            <a:noFill/>
          </a:ln>
        </p:spPr>
        <p:txBody>
          <a:bodyPr spcFirstLastPara="1" wrap="square" lIns="91425" tIns="45700" rIns="91425" bIns="45700" anchor="b" anchorCtr="0">
            <a:noAutofit/>
          </a:bodyPr>
          <a:lstStyle>
            <a:lvl1pPr marL="457200" lvl="0" indent="-228600" algn="l" rtl="0">
              <a:lnSpc>
                <a:spcPct val="90000"/>
              </a:lnSpc>
              <a:spcBef>
                <a:spcPts val="1102"/>
              </a:spcBef>
              <a:spcAft>
                <a:spcPts val="0"/>
              </a:spcAft>
              <a:buClr>
                <a:schemeClr val="lt1"/>
              </a:buClr>
              <a:buSzPts val="2756"/>
              <a:buNone/>
              <a:defRPr sz="2205" b="0" cap="none">
                <a:solidFill>
                  <a:schemeClr val="lt1"/>
                </a:solidFill>
              </a:defRPr>
            </a:lvl1pPr>
            <a:lvl2pPr marL="914400" lvl="1" indent="-228600" algn="l" rtl="0">
              <a:lnSpc>
                <a:spcPct val="120000"/>
              </a:lnSpc>
              <a:spcBef>
                <a:spcPts val="551"/>
              </a:spcBef>
              <a:spcAft>
                <a:spcPts val="0"/>
              </a:spcAft>
              <a:buClr>
                <a:schemeClr val="lt1"/>
              </a:buClr>
              <a:buSzPts val="2756"/>
              <a:buNone/>
              <a:defRPr sz="2205" b="1"/>
            </a:lvl2pPr>
            <a:lvl3pPr marL="1371600" lvl="2" indent="-228600" algn="l" rtl="0">
              <a:lnSpc>
                <a:spcPct val="120000"/>
              </a:lnSpc>
              <a:spcBef>
                <a:spcPts val="551"/>
              </a:spcBef>
              <a:spcAft>
                <a:spcPts val="0"/>
              </a:spcAft>
              <a:buClr>
                <a:schemeClr val="lt1"/>
              </a:buClr>
              <a:buSzPts val="2480"/>
              <a:buNone/>
              <a:defRPr sz="1984" b="1"/>
            </a:lvl3pPr>
            <a:lvl4pPr marL="1828800" lvl="3" indent="-228600" algn="l" rtl="0">
              <a:lnSpc>
                <a:spcPct val="120000"/>
              </a:lnSpc>
              <a:spcBef>
                <a:spcPts val="551"/>
              </a:spcBef>
              <a:spcAft>
                <a:spcPts val="0"/>
              </a:spcAft>
              <a:buClr>
                <a:schemeClr val="lt1"/>
              </a:buClr>
              <a:buSzPts val="2205"/>
              <a:buNone/>
              <a:defRPr sz="1764" b="1"/>
            </a:lvl4pPr>
            <a:lvl5pPr marL="2286000" lvl="4" indent="-228600" algn="l" rtl="0">
              <a:lnSpc>
                <a:spcPct val="120000"/>
              </a:lnSpc>
              <a:spcBef>
                <a:spcPts val="551"/>
              </a:spcBef>
              <a:spcAft>
                <a:spcPts val="0"/>
              </a:spcAft>
              <a:buClr>
                <a:schemeClr val="lt1"/>
              </a:buClr>
              <a:buSzPts val="2205"/>
              <a:buNone/>
              <a:defRPr sz="1764" b="1"/>
            </a:lvl5pPr>
            <a:lvl6pPr marL="2743200" lvl="5" indent="-228600" algn="l" rtl="0">
              <a:lnSpc>
                <a:spcPct val="120000"/>
              </a:lnSpc>
              <a:spcBef>
                <a:spcPts val="551"/>
              </a:spcBef>
              <a:spcAft>
                <a:spcPts val="0"/>
              </a:spcAft>
              <a:buClr>
                <a:schemeClr val="lt1"/>
              </a:buClr>
              <a:buSzPts val="2205"/>
              <a:buNone/>
              <a:defRPr sz="1764" b="1"/>
            </a:lvl6pPr>
            <a:lvl7pPr marL="3200400" lvl="6" indent="-228600" algn="l" rtl="0">
              <a:lnSpc>
                <a:spcPct val="120000"/>
              </a:lnSpc>
              <a:spcBef>
                <a:spcPts val="551"/>
              </a:spcBef>
              <a:spcAft>
                <a:spcPts val="0"/>
              </a:spcAft>
              <a:buClr>
                <a:schemeClr val="lt1"/>
              </a:buClr>
              <a:buSzPts val="2205"/>
              <a:buNone/>
              <a:defRPr sz="1764" b="1"/>
            </a:lvl7pPr>
            <a:lvl8pPr marL="3657600" lvl="7" indent="-228600" algn="l" rtl="0">
              <a:lnSpc>
                <a:spcPct val="120000"/>
              </a:lnSpc>
              <a:spcBef>
                <a:spcPts val="551"/>
              </a:spcBef>
              <a:spcAft>
                <a:spcPts val="0"/>
              </a:spcAft>
              <a:buClr>
                <a:schemeClr val="lt1"/>
              </a:buClr>
              <a:buSzPts val="2205"/>
              <a:buNone/>
              <a:defRPr sz="1764" b="1"/>
            </a:lvl8pPr>
            <a:lvl9pPr marL="4114800" lvl="8" indent="-228600" algn="l" rtl="0">
              <a:lnSpc>
                <a:spcPct val="120000"/>
              </a:lnSpc>
              <a:spcBef>
                <a:spcPts val="551"/>
              </a:spcBef>
              <a:spcAft>
                <a:spcPts val="0"/>
              </a:spcAft>
              <a:buClr>
                <a:schemeClr val="lt1"/>
              </a:buClr>
              <a:buSzPts val="2205"/>
              <a:buNone/>
              <a:defRPr sz="1764" b="1"/>
            </a:lvl9pPr>
          </a:lstStyle>
          <a:p>
            <a:endParaRPr/>
          </a:p>
        </p:txBody>
      </p:sp>
      <p:sp>
        <p:nvSpPr>
          <p:cNvPr id="489" name="Google Shape;489;p6"/>
          <p:cNvSpPr txBox="1">
            <a:spLocks noGrp="1"/>
          </p:cNvSpPr>
          <p:nvPr>
            <p:ph type="body" idx="2"/>
          </p:nvPr>
        </p:nvSpPr>
        <p:spPr>
          <a:xfrm>
            <a:off x="943746" y="3704068"/>
            <a:ext cx="2641800" cy="2679600"/>
          </a:xfrm>
          <a:prstGeom prst="rect">
            <a:avLst/>
          </a:prstGeom>
          <a:noFill/>
          <a:ln>
            <a:noFill/>
          </a:ln>
        </p:spPr>
        <p:txBody>
          <a:bodyPr spcFirstLastPara="1" wrap="square" lIns="91425" tIns="45700" rIns="91425" bIns="45700" anchor="t" anchorCtr="0">
            <a:normAutofit/>
          </a:bodyPr>
          <a:lstStyle>
            <a:lvl1pPr marL="457200" lvl="0" indent="-228600" algn="l" rtl="0">
              <a:lnSpc>
                <a:spcPct val="120000"/>
              </a:lnSpc>
              <a:spcBef>
                <a:spcPts val="1102"/>
              </a:spcBef>
              <a:spcAft>
                <a:spcPts val="0"/>
              </a:spcAft>
              <a:buClr>
                <a:schemeClr val="lt1"/>
              </a:buClr>
              <a:buSzPts val="1929"/>
              <a:buNone/>
              <a:defRPr sz="1543"/>
            </a:lvl1pPr>
            <a:lvl2pPr marL="914400" lvl="1" indent="-228600" algn="l" rtl="0">
              <a:lnSpc>
                <a:spcPct val="120000"/>
              </a:lnSpc>
              <a:spcBef>
                <a:spcPts val="551"/>
              </a:spcBef>
              <a:spcAft>
                <a:spcPts val="0"/>
              </a:spcAft>
              <a:buClr>
                <a:schemeClr val="lt1"/>
              </a:buClr>
              <a:buSzPts val="1654"/>
              <a:buNone/>
              <a:defRPr sz="1323"/>
            </a:lvl2pPr>
            <a:lvl3pPr marL="1371600" lvl="2" indent="-228600" algn="l" rtl="0">
              <a:lnSpc>
                <a:spcPct val="120000"/>
              </a:lnSpc>
              <a:spcBef>
                <a:spcPts val="551"/>
              </a:spcBef>
              <a:spcAft>
                <a:spcPts val="0"/>
              </a:spcAft>
              <a:buClr>
                <a:schemeClr val="lt1"/>
              </a:buClr>
              <a:buSzPts val="1378"/>
              <a:buNone/>
              <a:defRPr sz="1102"/>
            </a:lvl3pPr>
            <a:lvl4pPr marL="1828800" lvl="3" indent="-228600" algn="l" rtl="0">
              <a:lnSpc>
                <a:spcPct val="120000"/>
              </a:lnSpc>
              <a:spcBef>
                <a:spcPts val="551"/>
              </a:spcBef>
              <a:spcAft>
                <a:spcPts val="0"/>
              </a:spcAft>
              <a:buClr>
                <a:schemeClr val="lt1"/>
              </a:buClr>
              <a:buSzPts val="1240"/>
              <a:buNone/>
              <a:defRPr sz="992"/>
            </a:lvl4pPr>
            <a:lvl5pPr marL="2286000" lvl="4" indent="-228600" algn="l" rtl="0">
              <a:lnSpc>
                <a:spcPct val="120000"/>
              </a:lnSpc>
              <a:spcBef>
                <a:spcPts val="551"/>
              </a:spcBef>
              <a:spcAft>
                <a:spcPts val="0"/>
              </a:spcAft>
              <a:buClr>
                <a:schemeClr val="lt1"/>
              </a:buClr>
              <a:buSzPts val="1240"/>
              <a:buNone/>
              <a:defRPr sz="992"/>
            </a:lvl5pPr>
            <a:lvl6pPr marL="2743200" lvl="5" indent="-228600" algn="l" rtl="0">
              <a:lnSpc>
                <a:spcPct val="120000"/>
              </a:lnSpc>
              <a:spcBef>
                <a:spcPts val="551"/>
              </a:spcBef>
              <a:spcAft>
                <a:spcPts val="0"/>
              </a:spcAft>
              <a:buClr>
                <a:schemeClr val="lt1"/>
              </a:buClr>
              <a:buSzPts val="1240"/>
              <a:buNone/>
              <a:defRPr sz="992"/>
            </a:lvl6pPr>
            <a:lvl7pPr marL="3200400" lvl="6" indent="-228600" algn="l" rtl="0">
              <a:lnSpc>
                <a:spcPct val="120000"/>
              </a:lnSpc>
              <a:spcBef>
                <a:spcPts val="551"/>
              </a:spcBef>
              <a:spcAft>
                <a:spcPts val="0"/>
              </a:spcAft>
              <a:buClr>
                <a:schemeClr val="lt1"/>
              </a:buClr>
              <a:buSzPts val="1240"/>
              <a:buNone/>
              <a:defRPr sz="992"/>
            </a:lvl7pPr>
            <a:lvl8pPr marL="3657600" lvl="7" indent="-228600" algn="l" rtl="0">
              <a:lnSpc>
                <a:spcPct val="120000"/>
              </a:lnSpc>
              <a:spcBef>
                <a:spcPts val="551"/>
              </a:spcBef>
              <a:spcAft>
                <a:spcPts val="0"/>
              </a:spcAft>
              <a:buClr>
                <a:schemeClr val="lt1"/>
              </a:buClr>
              <a:buSzPts val="1240"/>
              <a:buNone/>
              <a:defRPr sz="992"/>
            </a:lvl8pPr>
            <a:lvl9pPr marL="4114800" lvl="8" indent="-228600" algn="l" rtl="0">
              <a:lnSpc>
                <a:spcPct val="120000"/>
              </a:lnSpc>
              <a:spcBef>
                <a:spcPts val="551"/>
              </a:spcBef>
              <a:spcAft>
                <a:spcPts val="0"/>
              </a:spcAft>
              <a:buClr>
                <a:schemeClr val="lt1"/>
              </a:buClr>
              <a:buSzPts val="1240"/>
              <a:buNone/>
              <a:defRPr sz="992"/>
            </a:lvl9pPr>
          </a:lstStyle>
          <a:p>
            <a:endParaRPr/>
          </a:p>
        </p:txBody>
      </p:sp>
      <p:sp>
        <p:nvSpPr>
          <p:cNvPr id="490" name="Google Shape;490;p6"/>
          <p:cNvSpPr txBox="1">
            <a:spLocks noGrp="1"/>
          </p:cNvSpPr>
          <p:nvPr>
            <p:ph type="body" idx="3"/>
          </p:nvPr>
        </p:nvSpPr>
        <p:spPr>
          <a:xfrm>
            <a:off x="3732913" y="2951596"/>
            <a:ext cx="2632800" cy="756000"/>
          </a:xfrm>
          <a:prstGeom prst="rect">
            <a:avLst/>
          </a:prstGeom>
          <a:noFill/>
          <a:ln>
            <a:noFill/>
          </a:ln>
        </p:spPr>
        <p:txBody>
          <a:bodyPr spcFirstLastPara="1" wrap="square" lIns="91425" tIns="45700" rIns="91425" bIns="45700" anchor="b" anchorCtr="0">
            <a:noAutofit/>
          </a:bodyPr>
          <a:lstStyle>
            <a:lvl1pPr marL="457200" lvl="0" indent="-228600" algn="l" rtl="0">
              <a:lnSpc>
                <a:spcPct val="90000"/>
              </a:lnSpc>
              <a:spcBef>
                <a:spcPts val="1102"/>
              </a:spcBef>
              <a:spcAft>
                <a:spcPts val="0"/>
              </a:spcAft>
              <a:buClr>
                <a:schemeClr val="lt1"/>
              </a:buClr>
              <a:buSzPts val="2756"/>
              <a:buNone/>
              <a:defRPr sz="2205" b="0" cap="none">
                <a:solidFill>
                  <a:schemeClr val="lt1"/>
                </a:solidFill>
              </a:defRPr>
            </a:lvl1pPr>
            <a:lvl2pPr marL="914400" lvl="1" indent="-228600" algn="l" rtl="0">
              <a:lnSpc>
                <a:spcPct val="120000"/>
              </a:lnSpc>
              <a:spcBef>
                <a:spcPts val="551"/>
              </a:spcBef>
              <a:spcAft>
                <a:spcPts val="0"/>
              </a:spcAft>
              <a:buClr>
                <a:schemeClr val="lt1"/>
              </a:buClr>
              <a:buSzPts val="2756"/>
              <a:buNone/>
              <a:defRPr sz="2205" b="1"/>
            </a:lvl2pPr>
            <a:lvl3pPr marL="1371600" lvl="2" indent="-228600" algn="l" rtl="0">
              <a:lnSpc>
                <a:spcPct val="120000"/>
              </a:lnSpc>
              <a:spcBef>
                <a:spcPts val="551"/>
              </a:spcBef>
              <a:spcAft>
                <a:spcPts val="0"/>
              </a:spcAft>
              <a:buClr>
                <a:schemeClr val="lt1"/>
              </a:buClr>
              <a:buSzPts val="2480"/>
              <a:buNone/>
              <a:defRPr sz="1984" b="1"/>
            </a:lvl3pPr>
            <a:lvl4pPr marL="1828800" lvl="3" indent="-228600" algn="l" rtl="0">
              <a:lnSpc>
                <a:spcPct val="120000"/>
              </a:lnSpc>
              <a:spcBef>
                <a:spcPts val="551"/>
              </a:spcBef>
              <a:spcAft>
                <a:spcPts val="0"/>
              </a:spcAft>
              <a:buClr>
                <a:schemeClr val="lt1"/>
              </a:buClr>
              <a:buSzPts val="2205"/>
              <a:buNone/>
              <a:defRPr sz="1764" b="1"/>
            </a:lvl4pPr>
            <a:lvl5pPr marL="2286000" lvl="4" indent="-228600" algn="l" rtl="0">
              <a:lnSpc>
                <a:spcPct val="120000"/>
              </a:lnSpc>
              <a:spcBef>
                <a:spcPts val="551"/>
              </a:spcBef>
              <a:spcAft>
                <a:spcPts val="0"/>
              </a:spcAft>
              <a:buClr>
                <a:schemeClr val="lt1"/>
              </a:buClr>
              <a:buSzPts val="2205"/>
              <a:buNone/>
              <a:defRPr sz="1764" b="1"/>
            </a:lvl5pPr>
            <a:lvl6pPr marL="2743200" lvl="5" indent="-228600" algn="l" rtl="0">
              <a:lnSpc>
                <a:spcPct val="120000"/>
              </a:lnSpc>
              <a:spcBef>
                <a:spcPts val="551"/>
              </a:spcBef>
              <a:spcAft>
                <a:spcPts val="0"/>
              </a:spcAft>
              <a:buClr>
                <a:schemeClr val="lt1"/>
              </a:buClr>
              <a:buSzPts val="2205"/>
              <a:buNone/>
              <a:defRPr sz="1764" b="1"/>
            </a:lvl6pPr>
            <a:lvl7pPr marL="3200400" lvl="6" indent="-228600" algn="l" rtl="0">
              <a:lnSpc>
                <a:spcPct val="120000"/>
              </a:lnSpc>
              <a:spcBef>
                <a:spcPts val="551"/>
              </a:spcBef>
              <a:spcAft>
                <a:spcPts val="0"/>
              </a:spcAft>
              <a:buClr>
                <a:schemeClr val="lt1"/>
              </a:buClr>
              <a:buSzPts val="2205"/>
              <a:buNone/>
              <a:defRPr sz="1764" b="1"/>
            </a:lvl7pPr>
            <a:lvl8pPr marL="3657600" lvl="7" indent="-228600" algn="l" rtl="0">
              <a:lnSpc>
                <a:spcPct val="120000"/>
              </a:lnSpc>
              <a:spcBef>
                <a:spcPts val="551"/>
              </a:spcBef>
              <a:spcAft>
                <a:spcPts val="0"/>
              </a:spcAft>
              <a:buClr>
                <a:schemeClr val="lt1"/>
              </a:buClr>
              <a:buSzPts val="2205"/>
              <a:buNone/>
              <a:defRPr sz="1764" b="1"/>
            </a:lvl8pPr>
            <a:lvl9pPr marL="4114800" lvl="8" indent="-228600" algn="l" rtl="0">
              <a:lnSpc>
                <a:spcPct val="120000"/>
              </a:lnSpc>
              <a:spcBef>
                <a:spcPts val="551"/>
              </a:spcBef>
              <a:spcAft>
                <a:spcPts val="0"/>
              </a:spcAft>
              <a:buClr>
                <a:schemeClr val="lt1"/>
              </a:buClr>
              <a:buSzPts val="2205"/>
              <a:buNone/>
              <a:defRPr sz="1764" b="1"/>
            </a:lvl9pPr>
          </a:lstStyle>
          <a:p>
            <a:endParaRPr/>
          </a:p>
        </p:txBody>
      </p:sp>
      <p:sp>
        <p:nvSpPr>
          <p:cNvPr id="491" name="Google Shape;491;p6"/>
          <p:cNvSpPr txBox="1">
            <a:spLocks noGrp="1"/>
          </p:cNvSpPr>
          <p:nvPr>
            <p:ph type="body" idx="4"/>
          </p:nvPr>
        </p:nvSpPr>
        <p:spPr>
          <a:xfrm>
            <a:off x="3732913" y="3707564"/>
            <a:ext cx="2633700" cy="2679600"/>
          </a:xfrm>
          <a:prstGeom prst="rect">
            <a:avLst/>
          </a:prstGeom>
          <a:noFill/>
          <a:ln>
            <a:noFill/>
          </a:ln>
        </p:spPr>
        <p:txBody>
          <a:bodyPr spcFirstLastPara="1" wrap="square" lIns="91425" tIns="45700" rIns="91425" bIns="45700" anchor="t" anchorCtr="0">
            <a:normAutofit/>
          </a:bodyPr>
          <a:lstStyle>
            <a:lvl1pPr marL="457200" lvl="0" indent="-228600" algn="l" rtl="0">
              <a:lnSpc>
                <a:spcPct val="120000"/>
              </a:lnSpc>
              <a:spcBef>
                <a:spcPts val="1102"/>
              </a:spcBef>
              <a:spcAft>
                <a:spcPts val="0"/>
              </a:spcAft>
              <a:buClr>
                <a:schemeClr val="lt1"/>
              </a:buClr>
              <a:buSzPts val="1929"/>
              <a:buNone/>
              <a:defRPr sz="1543"/>
            </a:lvl1pPr>
            <a:lvl2pPr marL="914400" lvl="1" indent="-228600" algn="l" rtl="0">
              <a:lnSpc>
                <a:spcPct val="120000"/>
              </a:lnSpc>
              <a:spcBef>
                <a:spcPts val="551"/>
              </a:spcBef>
              <a:spcAft>
                <a:spcPts val="0"/>
              </a:spcAft>
              <a:buClr>
                <a:schemeClr val="lt1"/>
              </a:buClr>
              <a:buSzPts val="1654"/>
              <a:buNone/>
              <a:defRPr sz="1323"/>
            </a:lvl2pPr>
            <a:lvl3pPr marL="1371600" lvl="2" indent="-228600" algn="l" rtl="0">
              <a:lnSpc>
                <a:spcPct val="120000"/>
              </a:lnSpc>
              <a:spcBef>
                <a:spcPts val="551"/>
              </a:spcBef>
              <a:spcAft>
                <a:spcPts val="0"/>
              </a:spcAft>
              <a:buClr>
                <a:schemeClr val="lt1"/>
              </a:buClr>
              <a:buSzPts val="1378"/>
              <a:buNone/>
              <a:defRPr sz="1102"/>
            </a:lvl3pPr>
            <a:lvl4pPr marL="1828800" lvl="3" indent="-228600" algn="l" rtl="0">
              <a:lnSpc>
                <a:spcPct val="120000"/>
              </a:lnSpc>
              <a:spcBef>
                <a:spcPts val="551"/>
              </a:spcBef>
              <a:spcAft>
                <a:spcPts val="0"/>
              </a:spcAft>
              <a:buClr>
                <a:schemeClr val="lt1"/>
              </a:buClr>
              <a:buSzPts val="1240"/>
              <a:buNone/>
              <a:defRPr sz="992"/>
            </a:lvl4pPr>
            <a:lvl5pPr marL="2286000" lvl="4" indent="-228600" algn="l" rtl="0">
              <a:lnSpc>
                <a:spcPct val="120000"/>
              </a:lnSpc>
              <a:spcBef>
                <a:spcPts val="551"/>
              </a:spcBef>
              <a:spcAft>
                <a:spcPts val="0"/>
              </a:spcAft>
              <a:buClr>
                <a:schemeClr val="lt1"/>
              </a:buClr>
              <a:buSzPts val="1240"/>
              <a:buNone/>
              <a:defRPr sz="992"/>
            </a:lvl5pPr>
            <a:lvl6pPr marL="2743200" lvl="5" indent="-228600" algn="l" rtl="0">
              <a:lnSpc>
                <a:spcPct val="120000"/>
              </a:lnSpc>
              <a:spcBef>
                <a:spcPts val="551"/>
              </a:spcBef>
              <a:spcAft>
                <a:spcPts val="0"/>
              </a:spcAft>
              <a:buClr>
                <a:schemeClr val="lt1"/>
              </a:buClr>
              <a:buSzPts val="1240"/>
              <a:buNone/>
              <a:defRPr sz="992"/>
            </a:lvl6pPr>
            <a:lvl7pPr marL="3200400" lvl="6" indent="-228600" algn="l" rtl="0">
              <a:lnSpc>
                <a:spcPct val="120000"/>
              </a:lnSpc>
              <a:spcBef>
                <a:spcPts val="551"/>
              </a:spcBef>
              <a:spcAft>
                <a:spcPts val="0"/>
              </a:spcAft>
              <a:buClr>
                <a:schemeClr val="lt1"/>
              </a:buClr>
              <a:buSzPts val="1240"/>
              <a:buNone/>
              <a:defRPr sz="992"/>
            </a:lvl7pPr>
            <a:lvl8pPr marL="3657600" lvl="7" indent="-228600" algn="l" rtl="0">
              <a:lnSpc>
                <a:spcPct val="120000"/>
              </a:lnSpc>
              <a:spcBef>
                <a:spcPts val="551"/>
              </a:spcBef>
              <a:spcAft>
                <a:spcPts val="0"/>
              </a:spcAft>
              <a:buClr>
                <a:schemeClr val="lt1"/>
              </a:buClr>
              <a:buSzPts val="1240"/>
              <a:buNone/>
              <a:defRPr sz="992"/>
            </a:lvl8pPr>
            <a:lvl9pPr marL="4114800" lvl="8" indent="-228600" algn="l" rtl="0">
              <a:lnSpc>
                <a:spcPct val="120000"/>
              </a:lnSpc>
              <a:spcBef>
                <a:spcPts val="551"/>
              </a:spcBef>
              <a:spcAft>
                <a:spcPts val="0"/>
              </a:spcAft>
              <a:buClr>
                <a:schemeClr val="lt1"/>
              </a:buClr>
              <a:buSzPts val="1240"/>
              <a:buNone/>
              <a:defRPr sz="992"/>
            </a:lvl9pPr>
          </a:lstStyle>
          <a:p>
            <a:endParaRPr/>
          </a:p>
        </p:txBody>
      </p:sp>
      <p:sp>
        <p:nvSpPr>
          <p:cNvPr id="492" name="Google Shape;492;p6"/>
          <p:cNvSpPr txBox="1">
            <a:spLocks noGrp="1"/>
          </p:cNvSpPr>
          <p:nvPr>
            <p:ph type="body" idx="5"/>
          </p:nvPr>
        </p:nvSpPr>
        <p:spPr>
          <a:xfrm>
            <a:off x="6492579" y="2948100"/>
            <a:ext cx="2641800" cy="756000"/>
          </a:xfrm>
          <a:prstGeom prst="rect">
            <a:avLst/>
          </a:prstGeom>
          <a:noFill/>
          <a:ln>
            <a:noFill/>
          </a:ln>
        </p:spPr>
        <p:txBody>
          <a:bodyPr spcFirstLastPara="1" wrap="square" lIns="91425" tIns="45700" rIns="91425" bIns="45700" anchor="b" anchorCtr="0">
            <a:noAutofit/>
          </a:bodyPr>
          <a:lstStyle>
            <a:lvl1pPr marL="457200" lvl="0" indent="-228600" algn="l" rtl="0">
              <a:lnSpc>
                <a:spcPct val="90000"/>
              </a:lnSpc>
              <a:spcBef>
                <a:spcPts val="1102"/>
              </a:spcBef>
              <a:spcAft>
                <a:spcPts val="0"/>
              </a:spcAft>
              <a:buClr>
                <a:schemeClr val="lt1"/>
              </a:buClr>
              <a:buSzPts val="2756"/>
              <a:buNone/>
              <a:defRPr sz="2205" b="0" cap="none">
                <a:solidFill>
                  <a:schemeClr val="lt1"/>
                </a:solidFill>
              </a:defRPr>
            </a:lvl1pPr>
            <a:lvl2pPr marL="914400" lvl="1" indent="-228600" algn="l" rtl="0">
              <a:lnSpc>
                <a:spcPct val="120000"/>
              </a:lnSpc>
              <a:spcBef>
                <a:spcPts val="551"/>
              </a:spcBef>
              <a:spcAft>
                <a:spcPts val="0"/>
              </a:spcAft>
              <a:buClr>
                <a:schemeClr val="lt1"/>
              </a:buClr>
              <a:buSzPts val="2756"/>
              <a:buNone/>
              <a:defRPr sz="2205" b="1"/>
            </a:lvl2pPr>
            <a:lvl3pPr marL="1371600" lvl="2" indent="-228600" algn="l" rtl="0">
              <a:lnSpc>
                <a:spcPct val="120000"/>
              </a:lnSpc>
              <a:spcBef>
                <a:spcPts val="551"/>
              </a:spcBef>
              <a:spcAft>
                <a:spcPts val="0"/>
              </a:spcAft>
              <a:buClr>
                <a:schemeClr val="lt1"/>
              </a:buClr>
              <a:buSzPts val="2480"/>
              <a:buNone/>
              <a:defRPr sz="1984" b="1"/>
            </a:lvl3pPr>
            <a:lvl4pPr marL="1828800" lvl="3" indent="-228600" algn="l" rtl="0">
              <a:lnSpc>
                <a:spcPct val="120000"/>
              </a:lnSpc>
              <a:spcBef>
                <a:spcPts val="551"/>
              </a:spcBef>
              <a:spcAft>
                <a:spcPts val="0"/>
              </a:spcAft>
              <a:buClr>
                <a:schemeClr val="lt1"/>
              </a:buClr>
              <a:buSzPts val="2205"/>
              <a:buNone/>
              <a:defRPr sz="1764" b="1"/>
            </a:lvl4pPr>
            <a:lvl5pPr marL="2286000" lvl="4" indent="-228600" algn="l" rtl="0">
              <a:lnSpc>
                <a:spcPct val="120000"/>
              </a:lnSpc>
              <a:spcBef>
                <a:spcPts val="551"/>
              </a:spcBef>
              <a:spcAft>
                <a:spcPts val="0"/>
              </a:spcAft>
              <a:buClr>
                <a:schemeClr val="lt1"/>
              </a:buClr>
              <a:buSzPts val="2205"/>
              <a:buNone/>
              <a:defRPr sz="1764" b="1"/>
            </a:lvl5pPr>
            <a:lvl6pPr marL="2743200" lvl="5" indent="-228600" algn="l" rtl="0">
              <a:lnSpc>
                <a:spcPct val="120000"/>
              </a:lnSpc>
              <a:spcBef>
                <a:spcPts val="551"/>
              </a:spcBef>
              <a:spcAft>
                <a:spcPts val="0"/>
              </a:spcAft>
              <a:buClr>
                <a:schemeClr val="lt1"/>
              </a:buClr>
              <a:buSzPts val="2205"/>
              <a:buNone/>
              <a:defRPr sz="1764" b="1"/>
            </a:lvl6pPr>
            <a:lvl7pPr marL="3200400" lvl="6" indent="-228600" algn="l" rtl="0">
              <a:lnSpc>
                <a:spcPct val="120000"/>
              </a:lnSpc>
              <a:spcBef>
                <a:spcPts val="551"/>
              </a:spcBef>
              <a:spcAft>
                <a:spcPts val="0"/>
              </a:spcAft>
              <a:buClr>
                <a:schemeClr val="lt1"/>
              </a:buClr>
              <a:buSzPts val="2205"/>
              <a:buNone/>
              <a:defRPr sz="1764" b="1"/>
            </a:lvl7pPr>
            <a:lvl8pPr marL="3657600" lvl="7" indent="-228600" algn="l" rtl="0">
              <a:lnSpc>
                <a:spcPct val="120000"/>
              </a:lnSpc>
              <a:spcBef>
                <a:spcPts val="551"/>
              </a:spcBef>
              <a:spcAft>
                <a:spcPts val="0"/>
              </a:spcAft>
              <a:buClr>
                <a:schemeClr val="lt1"/>
              </a:buClr>
              <a:buSzPts val="2205"/>
              <a:buNone/>
              <a:defRPr sz="1764" b="1"/>
            </a:lvl8pPr>
            <a:lvl9pPr marL="4114800" lvl="8" indent="-228600" algn="l" rtl="0">
              <a:lnSpc>
                <a:spcPct val="120000"/>
              </a:lnSpc>
              <a:spcBef>
                <a:spcPts val="551"/>
              </a:spcBef>
              <a:spcAft>
                <a:spcPts val="0"/>
              </a:spcAft>
              <a:buClr>
                <a:schemeClr val="lt1"/>
              </a:buClr>
              <a:buSzPts val="2205"/>
              <a:buNone/>
              <a:defRPr sz="1764" b="1"/>
            </a:lvl9pPr>
          </a:lstStyle>
          <a:p>
            <a:endParaRPr/>
          </a:p>
        </p:txBody>
      </p:sp>
      <p:sp>
        <p:nvSpPr>
          <p:cNvPr id="493" name="Google Shape;493;p6"/>
          <p:cNvSpPr txBox="1">
            <a:spLocks noGrp="1"/>
          </p:cNvSpPr>
          <p:nvPr>
            <p:ph type="body" idx="6"/>
          </p:nvPr>
        </p:nvSpPr>
        <p:spPr>
          <a:xfrm>
            <a:off x="6492579" y="3704068"/>
            <a:ext cx="2641800" cy="2679600"/>
          </a:xfrm>
          <a:prstGeom prst="rect">
            <a:avLst/>
          </a:prstGeom>
          <a:noFill/>
          <a:ln>
            <a:noFill/>
          </a:ln>
        </p:spPr>
        <p:txBody>
          <a:bodyPr spcFirstLastPara="1" wrap="square" lIns="91425" tIns="45700" rIns="91425" bIns="45700" anchor="t" anchorCtr="0">
            <a:normAutofit/>
          </a:bodyPr>
          <a:lstStyle>
            <a:lvl1pPr marL="457200" lvl="0" indent="-228600" algn="l" rtl="0">
              <a:lnSpc>
                <a:spcPct val="120000"/>
              </a:lnSpc>
              <a:spcBef>
                <a:spcPts val="1102"/>
              </a:spcBef>
              <a:spcAft>
                <a:spcPts val="0"/>
              </a:spcAft>
              <a:buClr>
                <a:schemeClr val="lt1"/>
              </a:buClr>
              <a:buSzPts val="1929"/>
              <a:buNone/>
              <a:defRPr sz="1543"/>
            </a:lvl1pPr>
            <a:lvl2pPr marL="914400" lvl="1" indent="-228600" algn="l" rtl="0">
              <a:lnSpc>
                <a:spcPct val="120000"/>
              </a:lnSpc>
              <a:spcBef>
                <a:spcPts val="551"/>
              </a:spcBef>
              <a:spcAft>
                <a:spcPts val="0"/>
              </a:spcAft>
              <a:buClr>
                <a:schemeClr val="lt1"/>
              </a:buClr>
              <a:buSzPts val="1654"/>
              <a:buNone/>
              <a:defRPr sz="1323"/>
            </a:lvl2pPr>
            <a:lvl3pPr marL="1371600" lvl="2" indent="-228600" algn="l" rtl="0">
              <a:lnSpc>
                <a:spcPct val="120000"/>
              </a:lnSpc>
              <a:spcBef>
                <a:spcPts val="551"/>
              </a:spcBef>
              <a:spcAft>
                <a:spcPts val="0"/>
              </a:spcAft>
              <a:buClr>
                <a:schemeClr val="lt1"/>
              </a:buClr>
              <a:buSzPts val="1378"/>
              <a:buNone/>
              <a:defRPr sz="1102"/>
            </a:lvl3pPr>
            <a:lvl4pPr marL="1828800" lvl="3" indent="-228600" algn="l" rtl="0">
              <a:lnSpc>
                <a:spcPct val="120000"/>
              </a:lnSpc>
              <a:spcBef>
                <a:spcPts val="551"/>
              </a:spcBef>
              <a:spcAft>
                <a:spcPts val="0"/>
              </a:spcAft>
              <a:buClr>
                <a:schemeClr val="lt1"/>
              </a:buClr>
              <a:buSzPts val="1240"/>
              <a:buNone/>
              <a:defRPr sz="992"/>
            </a:lvl4pPr>
            <a:lvl5pPr marL="2286000" lvl="4" indent="-228600" algn="l" rtl="0">
              <a:lnSpc>
                <a:spcPct val="120000"/>
              </a:lnSpc>
              <a:spcBef>
                <a:spcPts val="551"/>
              </a:spcBef>
              <a:spcAft>
                <a:spcPts val="0"/>
              </a:spcAft>
              <a:buClr>
                <a:schemeClr val="lt1"/>
              </a:buClr>
              <a:buSzPts val="1240"/>
              <a:buNone/>
              <a:defRPr sz="992"/>
            </a:lvl5pPr>
            <a:lvl6pPr marL="2743200" lvl="5" indent="-228600" algn="l" rtl="0">
              <a:lnSpc>
                <a:spcPct val="120000"/>
              </a:lnSpc>
              <a:spcBef>
                <a:spcPts val="551"/>
              </a:spcBef>
              <a:spcAft>
                <a:spcPts val="0"/>
              </a:spcAft>
              <a:buClr>
                <a:schemeClr val="lt1"/>
              </a:buClr>
              <a:buSzPts val="1240"/>
              <a:buNone/>
              <a:defRPr sz="992"/>
            </a:lvl6pPr>
            <a:lvl7pPr marL="3200400" lvl="6" indent="-228600" algn="l" rtl="0">
              <a:lnSpc>
                <a:spcPct val="120000"/>
              </a:lnSpc>
              <a:spcBef>
                <a:spcPts val="551"/>
              </a:spcBef>
              <a:spcAft>
                <a:spcPts val="0"/>
              </a:spcAft>
              <a:buClr>
                <a:schemeClr val="lt1"/>
              </a:buClr>
              <a:buSzPts val="1240"/>
              <a:buNone/>
              <a:defRPr sz="992"/>
            </a:lvl7pPr>
            <a:lvl8pPr marL="3657600" lvl="7" indent="-228600" algn="l" rtl="0">
              <a:lnSpc>
                <a:spcPct val="120000"/>
              </a:lnSpc>
              <a:spcBef>
                <a:spcPts val="551"/>
              </a:spcBef>
              <a:spcAft>
                <a:spcPts val="0"/>
              </a:spcAft>
              <a:buClr>
                <a:schemeClr val="lt1"/>
              </a:buClr>
              <a:buSzPts val="1240"/>
              <a:buNone/>
              <a:defRPr sz="992"/>
            </a:lvl8pPr>
            <a:lvl9pPr marL="4114800" lvl="8" indent="-228600" algn="l" rtl="0">
              <a:lnSpc>
                <a:spcPct val="120000"/>
              </a:lnSpc>
              <a:spcBef>
                <a:spcPts val="551"/>
              </a:spcBef>
              <a:spcAft>
                <a:spcPts val="0"/>
              </a:spcAft>
              <a:buClr>
                <a:schemeClr val="lt1"/>
              </a:buClr>
              <a:buSzPts val="1240"/>
              <a:buNone/>
              <a:defRPr sz="992"/>
            </a:lvl9pPr>
          </a:lstStyle>
          <a:p>
            <a:endParaRPr/>
          </a:p>
        </p:txBody>
      </p:sp>
      <p:sp>
        <p:nvSpPr>
          <p:cNvPr id="494" name="Google Shape;494;p6"/>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495" name="Google Shape;495;p6"/>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496" name="Google Shape;496;p6"/>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497"/>
        <p:cNvGrpSpPr/>
        <p:nvPr/>
      </p:nvGrpSpPr>
      <p:grpSpPr>
        <a:xfrm>
          <a:off x="0" y="0"/>
          <a:ext cx="0" cy="0"/>
          <a:chOff x="0" y="0"/>
          <a:chExt cx="0" cy="0"/>
        </a:xfrm>
      </p:grpSpPr>
      <p:sp>
        <p:nvSpPr>
          <p:cNvPr id="498" name="Google Shape;498;p7"/>
          <p:cNvSpPr txBox="1">
            <a:spLocks noGrp="1"/>
          </p:cNvSpPr>
          <p:nvPr>
            <p:ph type="title"/>
          </p:nvPr>
        </p:nvSpPr>
        <p:spPr>
          <a:xfrm>
            <a:off x="943745" y="2352387"/>
            <a:ext cx="8190600" cy="27687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lt1"/>
              </a:buClr>
              <a:buSzPts val="3968"/>
              <a:buFont typeface="Twentieth Century"/>
              <a:buNone/>
              <a:defRPr sz="3968"/>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99" name="Google Shape;499;p7"/>
          <p:cNvSpPr txBox="1">
            <a:spLocks noGrp="1"/>
          </p:cNvSpPr>
          <p:nvPr>
            <p:ph type="body" idx="1"/>
          </p:nvPr>
        </p:nvSpPr>
        <p:spPr>
          <a:xfrm>
            <a:off x="943706" y="5134202"/>
            <a:ext cx="8189400" cy="1257300"/>
          </a:xfrm>
          <a:prstGeom prst="rect">
            <a:avLst/>
          </a:prstGeom>
          <a:noFill/>
          <a:ln>
            <a:noFill/>
          </a:ln>
        </p:spPr>
        <p:txBody>
          <a:bodyPr spcFirstLastPara="1" wrap="square" lIns="91425" tIns="45700" rIns="91425" bIns="45700" anchor="t" anchorCtr="0">
            <a:normAutofit/>
          </a:bodyPr>
          <a:lstStyle>
            <a:lvl1pPr marL="457200" lvl="0" indent="-228600" algn="l" rtl="0">
              <a:lnSpc>
                <a:spcPct val="120000"/>
              </a:lnSpc>
              <a:spcBef>
                <a:spcPts val="1102"/>
              </a:spcBef>
              <a:spcAft>
                <a:spcPts val="0"/>
              </a:spcAft>
              <a:buClr>
                <a:schemeClr val="lt1"/>
              </a:buClr>
              <a:buSzPts val="2480"/>
              <a:buNone/>
              <a:defRPr sz="1984"/>
            </a:lvl1pPr>
            <a:lvl2pPr marL="914400" lvl="1" indent="-228600" algn="l" rtl="0">
              <a:lnSpc>
                <a:spcPct val="120000"/>
              </a:lnSpc>
              <a:spcBef>
                <a:spcPts val="551"/>
              </a:spcBef>
              <a:spcAft>
                <a:spcPts val="0"/>
              </a:spcAft>
              <a:buClr>
                <a:schemeClr val="lt1"/>
              </a:buClr>
              <a:buSzPts val="1929"/>
              <a:buNone/>
              <a:defRPr sz="1543"/>
            </a:lvl2pPr>
            <a:lvl3pPr marL="1371600" lvl="2" indent="-228600" algn="l" rtl="0">
              <a:lnSpc>
                <a:spcPct val="120000"/>
              </a:lnSpc>
              <a:spcBef>
                <a:spcPts val="551"/>
              </a:spcBef>
              <a:spcAft>
                <a:spcPts val="0"/>
              </a:spcAft>
              <a:buClr>
                <a:schemeClr val="lt1"/>
              </a:buClr>
              <a:buSzPts val="1654"/>
              <a:buNone/>
              <a:defRPr sz="1323"/>
            </a:lvl3pPr>
            <a:lvl4pPr marL="1828800" lvl="3" indent="-228600" algn="l" rtl="0">
              <a:lnSpc>
                <a:spcPct val="120000"/>
              </a:lnSpc>
              <a:spcBef>
                <a:spcPts val="551"/>
              </a:spcBef>
              <a:spcAft>
                <a:spcPts val="0"/>
              </a:spcAft>
              <a:buClr>
                <a:schemeClr val="lt1"/>
              </a:buClr>
              <a:buSzPts val="1378"/>
              <a:buNone/>
              <a:defRPr sz="1102"/>
            </a:lvl4pPr>
            <a:lvl5pPr marL="2286000" lvl="4" indent="-228600" algn="l" rtl="0">
              <a:lnSpc>
                <a:spcPct val="120000"/>
              </a:lnSpc>
              <a:spcBef>
                <a:spcPts val="551"/>
              </a:spcBef>
              <a:spcAft>
                <a:spcPts val="0"/>
              </a:spcAft>
              <a:buClr>
                <a:schemeClr val="lt1"/>
              </a:buClr>
              <a:buSzPts val="1378"/>
              <a:buNone/>
              <a:defRPr sz="1102"/>
            </a:lvl5pPr>
            <a:lvl6pPr marL="2743200" lvl="5" indent="-228600" algn="l" rtl="0">
              <a:lnSpc>
                <a:spcPct val="120000"/>
              </a:lnSpc>
              <a:spcBef>
                <a:spcPts val="551"/>
              </a:spcBef>
              <a:spcAft>
                <a:spcPts val="0"/>
              </a:spcAft>
              <a:buClr>
                <a:schemeClr val="lt1"/>
              </a:buClr>
              <a:buSzPts val="1378"/>
              <a:buNone/>
              <a:defRPr sz="1102"/>
            </a:lvl6pPr>
            <a:lvl7pPr marL="3200400" lvl="6" indent="-228600" algn="l" rtl="0">
              <a:lnSpc>
                <a:spcPct val="120000"/>
              </a:lnSpc>
              <a:spcBef>
                <a:spcPts val="551"/>
              </a:spcBef>
              <a:spcAft>
                <a:spcPts val="0"/>
              </a:spcAft>
              <a:buClr>
                <a:schemeClr val="lt1"/>
              </a:buClr>
              <a:buSzPts val="1378"/>
              <a:buNone/>
              <a:defRPr sz="1102"/>
            </a:lvl7pPr>
            <a:lvl8pPr marL="3657600" lvl="7" indent="-228600" algn="l" rtl="0">
              <a:lnSpc>
                <a:spcPct val="120000"/>
              </a:lnSpc>
              <a:spcBef>
                <a:spcPts val="551"/>
              </a:spcBef>
              <a:spcAft>
                <a:spcPts val="0"/>
              </a:spcAft>
              <a:buClr>
                <a:schemeClr val="lt1"/>
              </a:buClr>
              <a:buSzPts val="1378"/>
              <a:buNone/>
              <a:defRPr sz="1102"/>
            </a:lvl8pPr>
            <a:lvl9pPr marL="4114800" lvl="8" indent="-228600" algn="l" rtl="0">
              <a:lnSpc>
                <a:spcPct val="120000"/>
              </a:lnSpc>
              <a:spcBef>
                <a:spcPts val="551"/>
              </a:spcBef>
              <a:spcAft>
                <a:spcPts val="0"/>
              </a:spcAft>
              <a:buClr>
                <a:schemeClr val="lt1"/>
              </a:buClr>
              <a:buSzPts val="1378"/>
              <a:buNone/>
              <a:defRPr sz="1102"/>
            </a:lvl9pPr>
          </a:lstStyle>
          <a:p>
            <a:endParaRPr/>
          </a:p>
        </p:txBody>
      </p:sp>
      <p:sp>
        <p:nvSpPr>
          <p:cNvPr id="500" name="Google Shape;500;p7"/>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01" name="Google Shape;501;p7"/>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02" name="Google Shape;502;p7"/>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503"/>
        <p:cNvGrpSpPr/>
        <p:nvPr/>
      </p:nvGrpSpPr>
      <p:grpSpPr>
        <a:xfrm>
          <a:off x="0" y="0"/>
          <a:ext cx="0" cy="0"/>
          <a:chOff x="0" y="0"/>
          <a:chExt cx="0" cy="0"/>
        </a:xfrm>
      </p:grpSpPr>
      <p:sp>
        <p:nvSpPr>
          <p:cNvPr id="504" name="Google Shape;504;p8"/>
          <p:cNvSpPr txBox="1">
            <a:spLocks noGrp="1"/>
          </p:cNvSpPr>
          <p:nvPr>
            <p:ph type="title"/>
          </p:nvPr>
        </p:nvSpPr>
        <p:spPr>
          <a:xfrm>
            <a:off x="943783" y="671971"/>
            <a:ext cx="8190600" cy="3779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lt1"/>
              </a:buClr>
              <a:buSzPts val="3968"/>
              <a:buFont typeface="Twentieth Century"/>
              <a:buNone/>
              <a:defRPr sz="3968"/>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05" name="Google Shape;505;p8"/>
          <p:cNvSpPr txBox="1">
            <a:spLocks noGrp="1"/>
          </p:cNvSpPr>
          <p:nvPr>
            <p:ph type="body" idx="1"/>
          </p:nvPr>
        </p:nvSpPr>
        <p:spPr>
          <a:xfrm>
            <a:off x="943745" y="4871791"/>
            <a:ext cx="8189100" cy="1512000"/>
          </a:xfrm>
          <a:prstGeom prst="rect">
            <a:avLst/>
          </a:prstGeom>
          <a:noFill/>
          <a:ln>
            <a:noFill/>
          </a:ln>
        </p:spPr>
        <p:txBody>
          <a:bodyPr spcFirstLastPara="1" wrap="square" lIns="91425" tIns="45700" rIns="91425" bIns="45700" anchor="ctr" anchorCtr="0">
            <a:normAutofit/>
          </a:bodyPr>
          <a:lstStyle>
            <a:lvl1pPr marL="457200" lvl="0" indent="-228600" algn="l" rtl="0">
              <a:lnSpc>
                <a:spcPct val="120000"/>
              </a:lnSpc>
              <a:spcBef>
                <a:spcPts val="1102"/>
              </a:spcBef>
              <a:spcAft>
                <a:spcPts val="0"/>
              </a:spcAft>
              <a:buClr>
                <a:schemeClr val="lt1"/>
              </a:buClr>
              <a:buSzPts val="2480"/>
              <a:buNone/>
              <a:defRPr sz="1984"/>
            </a:lvl1pPr>
            <a:lvl2pPr marL="914400" lvl="1" indent="-228600" algn="l" rtl="0">
              <a:lnSpc>
                <a:spcPct val="120000"/>
              </a:lnSpc>
              <a:spcBef>
                <a:spcPts val="551"/>
              </a:spcBef>
              <a:spcAft>
                <a:spcPts val="0"/>
              </a:spcAft>
              <a:buClr>
                <a:schemeClr val="lt1"/>
              </a:buClr>
              <a:buSzPts val="1929"/>
              <a:buNone/>
              <a:defRPr sz="1543"/>
            </a:lvl2pPr>
            <a:lvl3pPr marL="1371600" lvl="2" indent="-228600" algn="l" rtl="0">
              <a:lnSpc>
                <a:spcPct val="120000"/>
              </a:lnSpc>
              <a:spcBef>
                <a:spcPts val="551"/>
              </a:spcBef>
              <a:spcAft>
                <a:spcPts val="0"/>
              </a:spcAft>
              <a:buClr>
                <a:schemeClr val="lt1"/>
              </a:buClr>
              <a:buSzPts val="1654"/>
              <a:buNone/>
              <a:defRPr sz="1323"/>
            </a:lvl3pPr>
            <a:lvl4pPr marL="1828800" lvl="3" indent="-228600" algn="l" rtl="0">
              <a:lnSpc>
                <a:spcPct val="120000"/>
              </a:lnSpc>
              <a:spcBef>
                <a:spcPts val="551"/>
              </a:spcBef>
              <a:spcAft>
                <a:spcPts val="0"/>
              </a:spcAft>
              <a:buClr>
                <a:schemeClr val="lt1"/>
              </a:buClr>
              <a:buSzPts val="1378"/>
              <a:buNone/>
              <a:defRPr sz="1102"/>
            </a:lvl4pPr>
            <a:lvl5pPr marL="2286000" lvl="4" indent="-228600" algn="l" rtl="0">
              <a:lnSpc>
                <a:spcPct val="120000"/>
              </a:lnSpc>
              <a:spcBef>
                <a:spcPts val="551"/>
              </a:spcBef>
              <a:spcAft>
                <a:spcPts val="0"/>
              </a:spcAft>
              <a:buClr>
                <a:schemeClr val="lt1"/>
              </a:buClr>
              <a:buSzPts val="1378"/>
              <a:buNone/>
              <a:defRPr sz="1102"/>
            </a:lvl5pPr>
            <a:lvl6pPr marL="2743200" lvl="5" indent="-228600" algn="l" rtl="0">
              <a:lnSpc>
                <a:spcPct val="120000"/>
              </a:lnSpc>
              <a:spcBef>
                <a:spcPts val="551"/>
              </a:spcBef>
              <a:spcAft>
                <a:spcPts val="0"/>
              </a:spcAft>
              <a:buClr>
                <a:schemeClr val="lt1"/>
              </a:buClr>
              <a:buSzPts val="1378"/>
              <a:buNone/>
              <a:defRPr sz="1102"/>
            </a:lvl6pPr>
            <a:lvl7pPr marL="3200400" lvl="6" indent="-228600" algn="l" rtl="0">
              <a:lnSpc>
                <a:spcPct val="120000"/>
              </a:lnSpc>
              <a:spcBef>
                <a:spcPts val="551"/>
              </a:spcBef>
              <a:spcAft>
                <a:spcPts val="0"/>
              </a:spcAft>
              <a:buClr>
                <a:schemeClr val="lt1"/>
              </a:buClr>
              <a:buSzPts val="1378"/>
              <a:buNone/>
              <a:defRPr sz="1102"/>
            </a:lvl7pPr>
            <a:lvl8pPr marL="3657600" lvl="7" indent="-228600" algn="l" rtl="0">
              <a:lnSpc>
                <a:spcPct val="120000"/>
              </a:lnSpc>
              <a:spcBef>
                <a:spcPts val="551"/>
              </a:spcBef>
              <a:spcAft>
                <a:spcPts val="0"/>
              </a:spcAft>
              <a:buClr>
                <a:schemeClr val="lt1"/>
              </a:buClr>
              <a:buSzPts val="1378"/>
              <a:buNone/>
              <a:defRPr sz="1102"/>
            </a:lvl8pPr>
            <a:lvl9pPr marL="4114800" lvl="8" indent="-228600" algn="l" rtl="0">
              <a:lnSpc>
                <a:spcPct val="120000"/>
              </a:lnSpc>
              <a:spcBef>
                <a:spcPts val="551"/>
              </a:spcBef>
              <a:spcAft>
                <a:spcPts val="0"/>
              </a:spcAft>
              <a:buClr>
                <a:schemeClr val="lt1"/>
              </a:buClr>
              <a:buSzPts val="1378"/>
              <a:buNone/>
              <a:defRPr sz="1102"/>
            </a:lvl9pPr>
          </a:lstStyle>
          <a:p>
            <a:endParaRPr/>
          </a:p>
        </p:txBody>
      </p:sp>
      <p:sp>
        <p:nvSpPr>
          <p:cNvPr id="506" name="Google Shape;506;p8"/>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07" name="Google Shape;507;p8"/>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08" name="Google Shape;508;p8"/>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509"/>
        <p:cNvGrpSpPr/>
        <p:nvPr/>
      </p:nvGrpSpPr>
      <p:grpSpPr>
        <a:xfrm>
          <a:off x="0" y="0"/>
          <a:ext cx="0" cy="0"/>
          <a:chOff x="0" y="0"/>
          <a:chExt cx="0" cy="0"/>
        </a:xfrm>
      </p:grpSpPr>
      <p:sp>
        <p:nvSpPr>
          <p:cNvPr id="510" name="Google Shape;510;p9"/>
          <p:cNvSpPr txBox="1">
            <a:spLocks noGrp="1"/>
          </p:cNvSpPr>
          <p:nvPr>
            <p:ph type="title"/>
          </p:nvPr>
        </p:nvSpPr>
        <p:spPr>
          <a:xfrm>
            <a:off x="943744" y="4745097"/>
            <a:ext cx="8195700" cy="9033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lt1"/>
              </a:buClr>
              <a:buSzPts val="3527"/>
              <a:buFont typeface="Twentieth Century"/>
              <a:buNone/>
              <a:defRPr sz="3527"/>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11" name="Google Shape;511;p9"/>
          <p:cNvSpPr>
            <a:spLocks noGrp="1"/>
          </p:cNvSpPr>
          <p:nvPr>
            <p:ph type="pic" idx="2"/>
          </p:nvPr>
        </p:nvSpPr>
        <p:spPr>
          <a:xfrm>
            <a:off x="943744" y="668472"/>
            <a:ext cx="8195700" cy="3637500"/>
          </a:xfrm>
          <a:prstGeom prst="round2DiagRect">
            <a:avLst>
              <a:gd name="adj1" fmla="val 5101"/>
              <a:gd name="adj2" fmla="val 0"/>
            </a:avLst>
          </a:prstGeom>
          <a:noFill/>
          <a:ln w="19050" cap="sq" cmpd="sng">
            <a:solidFill>
              <a:srgbClr val="B3FFFF">
                <a:alpha val="60000"/>
              </a:srgbClr>
            </a:solidFill>
            <a:prstDash val="solid"/>
            <a:miter lim="800000"/>
            <a:headEnd type="none" w="sm" len="sm"/>
            <a:tailEnd type="none" w="sm" len="sm"/>
          </a:ln>
          <a:effectLst>
            <a:outerShdw blurRad="88900" dist="38100" dir="5400000" algn="t" rotWithShape="0">
              <a:srgbClr val="000000">
                <a:alpha val="40000"/>
              </a:srgbClr>
            </a:outerShdw>
          </a:effectLst>
        </p:spPr>
        <p:txBody>
          <a:bodyPr spcFirstLastPara="1" wrap="square" lIns="91425" tIns="45700" rIns="91425" bIns="45700" anchor="t" anchorCtr="0">
            <a:normAutofit/>
          </a:bodyPr>
          <a:lstStyle>
            <a:lvl1pPr marR="0" lvl="0" algn="l" rtl="0">
              <a:lnSpc>
                <a:spcPct val="120000"/>
              </a:lnSpc>
              <a:spcBef>
                <a:spcPts val="1102"/>
              </a:spcBef>
              <a:spcAft>
                <a:spcPts val="0"/>
              </a:spcAft>
              <a:buClr>
                <a:schemeClr val="lt1"/>
              </a:buClr>
              <a:buSzPts val="4409"/>
              <a:buFont typeface="Arial"/>
              <a:buNone/>
              <a:defRPr sz="3527">
                <a:solidFill>
                  <a:schemeClr val="lt1"/>
                </a:solidFill>
                <a:latin typeface="Twentieth Century"/>
                <a:ea typeface="Twentieth Century"/>
                <a:cs typeface="Twentieth Century"/>
                <a:sym typeface="Twentieth Century"/>
              </a:defRPr>
            </a:lvl1pPr>
            <a:lvl2pPr marR="0" lvl="1" algn="l" rtl="0">
              <a:lnSpc>
                <a:spcPct val="120000"/>
              </a:lnSpc>
              <a:spcBef>
                <a:spcPts val="551"/>
              </a:spcBef>
              <a:spcAft>
                <a:spcPts val="0"/>
              </a:spcAft>
              <a:buClr>
                <a:schemeClr val="lt1"/>
              </a:buClr>
              <a:buSzPts val="2756"/>
              <a:buFont typeface="Arial"/>
              <a:buChar char="•"/>
              <a:defRPr sz="2205" b="0" i="0" u="none" strike="noStrike" cap="none">
                <a:solidFill>
                  <a:schemeClr val="lt1"/>
                </a:solidFill>
                <a:latin typeface="Twentieth Century"/>
                <a:ea typeface="Twentieth Century"/>
                <a:cs typeface="Twentieth Century"/>
                <a:sym typeface="Twentieth Century"/>
              </a:defRPr>
            </a:lvl2pPr>
            <a:lvl3pPr marR="0" lvl="2" algn="l" rtl="0">
              <a:lnSpc>
                <a:spcPct val="120000"/>
              </a:lnSpc>
              <a:spcBef>
                <a:spcPts val="551"/>
              </a:spcBef>
              <a:spcAft>
                <a:spcPts val="0"/>
              </a:spcAft>
              <a:buClr>
                <a:schemeClr val="lt1"/>
              </a:buClr>
              <a:buSzPts val="2480"/>
              <a:buFont typeface="Arial"/>
              <a:buChar char="•"/>
              <a:defRPr sz="1984" b="0" i="0" u="none" strike="noStrike" cap="none">
                <a:solidFill>
                  <a:schemeClr val="lt1"/>
                </a:solidFill>
                <a:latin typeface="Twentieth Century"/>
                <a:ea typeface="Twentieth Century"/>
                <a:cs typeface="Twentieth Century"/>
                <a:sym typeface="Twentieth Century"/>
              </a:defRPr>
            </a:lvl3pPr>
            <a:lvl4pPr marR="0" lvl="3" algn="l" rtl="0">
              <a:lnSpc>
                <a:spcPct val="120000"/>
              </a:lnSpc>
              <a:spcBef>
                <a:spcPts val="551"/>
              </a:spcBef>
              <a:spcAft>
                <a:spcPts val="0"/>
              </a:spcAft>
              <a:buClr>
                <a:schemeClr val="lt1"/>
              </a:buClr>
              <a:buSzPts val="2205"/>
              <a:buFont typeface="Arial"/>
              <a:buChar char="•"/>
              <a:defRPr sz="1764" b="0" i="0" u="none" strike="noStrike" cap="none">
                <a:solidFill>
                  <a:schemeClr val="lt1"/>
                </a:solidFill>
                <a:latin typeface="Twentieth Century"/>
                <a:ea typeface="Twentieth Century"/>
                <a:cs typeface="Twentieth Century"/>
                <a:sym typeface="Twentieth Century"/>
              </a:defRPr>
            </a:lvl4pPr>
            <a:lvl5pPr marR="0" lvl="4" algn="l" rtl="0">
              <a:lnSpc>
                <a:spcPct val="120000"/>
              </a:lnSpc>
              <a:spcBef>
                <a:spcPts val="551"/>
              </a:spcBef>
              <a:spcAft>
                <a:spcPts val="0"/>
              </a:spcAft>
              <a:buClr>
                <a:schemeClr val="lt1"/>
              </a:buClr>
              <a:buSzPts val="2205"/>
              <a:buFont typeface="Arial"/>
              <a:buChar char="•"/>
              <a:defRPr sz="1764" b="0" i="0" u="none" strike="noStrike" cap="none">
                <a:solidFill>
                  <a:schemeClr val="lt1"/>
                </a:solidFill>
                <a:latin typeface="Twentieth Century"/>
                <a:ea typeface="Twentieth Century"/>
                <a:cs typeface="Twentieth Century"/>
                <a:sym typeface="Twentieth Century"/>
              </a:defRPr>
            </a:lvl5pPr>
            <a:lvl6pPr marR="0" lvl="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6pPr>
            <a:lvl7pPr marR="0" lvl="6"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7pPr>
            <a:lvl8pPr marR="0" lvl="7"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8pPr>
            <a:lvl9pPr marR="0" lvl="8"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9pPr>
          </a:lstStyle>
          <a:p>
            <a:endParaRPr/>
          </a:p>
        </p:txBody>
      </p:sp>
      <p:sp>
        <p:nvSpPr>
          <p:cNvPr id="512" name="Google Shape;512;p9"/>
          <p:cNvSpPr txBox="1">
            <a:spLocks noGrp="1"/>
          </p:cNvSpPr>
          <p:nvPr>
            <p:ph type="body" idx="1"/>
          </p:nvPr>
        </p:nvSpPr>
        <p:spPr>
          <a:xfrm>
            <a:off x="943707" y="5648283"/>
            <a:ext cx="8194500" cy="752400"/>
          </a:xfrm>
          <a:prstGeom prst="rect">
            <a:avLst/>
          </a:prstGeom>
          <a:noFill/>
          <a:ln>
            <a:noFill/>
          </a:ln>
        </p:spPr>
        <p:txBody>
          <a:bodyPr spcFirstLastPara="1" wrap="square" lIns="91425" tIns="45700" rIns="91425" bIns="45700" anchor="t" anchorCtr="0">
            <a:normAutofit/>
          </a:bodyPr>
          <a:lstStyle>
            <a:lvl1pPr marL="457200" lvl="0" indent="-228600" algn="l" rtl="0">
              <a:lnSpc>
                <a:spcPct val="120000"/>
              </a:lnSpc>
              <a:spcBef>
                <a:spcPts val="1102"/>
              </a:spcBef>
              <a:spcAft>
                <a:spcPts val="0"/>
              </a:spcAft>
              <a:buClr>
                <a:schemeClr val="lt1"/>
              </a:buClr>
              <a:buSzPts val="2205"/>
              <a:buNone/>
              <a:defRPr sz="1764"/>
            </a:lvl1pPr>
            <a:lvl2pPr marL="914400" lvl="1" indent="-228600" algn="l" rtl="0">
              <a:lnSpc>
                <a:spcPct val="120000"/>
              </a:lnSpc>
              <a:spcBef>
                <a:spcPts val="551"/>
              </a:spcBef>
              <a:spcAft>
                <a:spcPts val="0"/>
              </a:spcAft>
              <a:buClr>
                <a:schemeClr val="lt1"/>
              </a:buClr>
              <a:buSzPts val="1929"/>
              <a:buNone/>
              <a:defRPr sz="1543"/>
            </a:lvl2pPr>
            <a:lvl3pPr marL="1371600" lvl="2" indent="-228600" algn="l" rtl="0">
              <a:lnSpc>
                <a:spcPct val="120000"/>
              </a:lnSpc>
              <a:spcBef>
                <a:spcPts val="551"/>
              </a:spcBef>
              <a:spcAft>
                <a:spcPts val="0"/>
              </a:spcAft>
              <a:buClr>
                <a:schemeClr val="lt1"/>
              </a:buClr>
              <a:buSzPts val="1654"/>
              <a:buNone/>
              <a:defRPr sz="1323"/>
            </a:lvl3pPr>
            <a:lvl4pPr marL="1828800" lvl="3" indent="-228600" algn="l" rtl="0">
              <a:lnSpc>
                <a:spcPct val="120000"/>
              </a:lnSpc>
              <a:spcBef>
                <a:spcPts val="551"/>
              </a:spcBef>
              <a:spcAft>
                <a:spcPts val="0"/>
              </a:spcAft>
              <a:buClr>
                <a:schemeClr val="lt1"/>
              </a:buClr>
              <a:buSzPts val="1378"/>
              <a:buNone/>
              <a:defRPr sz="1102"/>
            </a:lvl4pPr>
            <a:lvl5pPr marL="2286000" lvl="4" indent="-228600" algn="l" rtl="0">
              <a:lnSpc>
                <a:spcPct val="120000"/>
              </a:lnSpc>
              <a:spcBef>
                <a:spcPts val="551"/>
              </a:spcBef>
              <a:spcAft>
                <a:spcPts val="0"/>
              </a:spcAft>
              <a:buClr>
                <a:schemeClr val="lt1"/>
              </a:buClr>
              <a:buSzPts val="1378"/>
              <a:buNone/>
              <a:defRPr sz="1102"/>
            </a:lvl5pPr>
            <a:lvl6pPr marL="2743200" lvl="5" indent="-228600" algn="l" rtl="0">
              <a:lnSpc>
                <a:spcPct val="120000"/>
              </a:lnSpc>
              <a:spcBef>
                <a:spcPts val="551"/>
              </a:spcBef>
              <a:spcAft>
                <a:spcPts val="0"/>
              </a:spcAft>
              <a:buClr>
                <a:schemeClr val="lt1"/>
              </a:buClr>
              <a:buSzPts val="1378"/>
              <a:buNone/>
              <a:defRPr sz="1102"/>
            </a:lvl6pPr>
            <a:lvl7pPr marL="3200400" lvl="6" indent="-228600" algn="l" rtl="0">
              <a:lnSpc>
                <a:spcPct val="120000"/>
              </a:lnSpc>
              <a:spcBef>
                <a:spcPts val="551"/>
              </a:spcBef>
              <a:spcAft>
                <a:spcPts val="0"/>
              </a:spcAft>
              <a:buClr>
                <a:schemeClr val="lt1"/>
              </a:buClr>
              <a:buSzPts val="1378"/>
              <a:buNone/>
              <a:defRPr sz="1102"/>
            </a:lvl7pPr>
            <a:lvl8pPr marL="3657600" lvl="7" indent="-228600" algn="l" rtl="0">
              <a:lnSpc>
                <a:spcPct val="120000"/>
              </a:lnSpc>
              <a:spcBef>
                <a:spcPts val="551"/>
              </a:spcBef>
              <a:spcAft>
                <a:spcPts val="0"/>
              </a:spcAft>
              <a:buClr>
                <a:schemeClr val="lt1"/>
              </a:buClr>
              <a:buSzPts val="1378"/>
              <a:buNone/>
              <a:defRPr sz="1102"/>
            </a:lvl8pPr>
            <a:lvl9pPr marL="4114800" lvl="8" indent="-228600" algn="l" rtl="0">
              <a:lnSpc>
                <a:spcPct val="120000"/>
              </a:lnSpc>
              <a:spcBef>
                <a:spcPts val="551"/>
              </a:spcBef>
              <a:spcAft>
                <a:spcPts val="0"/>
              </a:spcAft>
              <a:buClr>
                <a:schemeClr val="lt1"/>
              </a:buClr>
              <a:buSzPts val="1378"/>
              <a:buNone/>
              <a:defRPr sz="1102"/>
            </a:lvl9pPr>
          </a:lstStyle>
          <a:p>
            <a:endParaRPr/>
          </a:p>
        </p:txBody>
      </p:sp>
      <p:sp>
        <p:nvSpPr>
          <p:cNvPr id="513" name="Google Shape;513;p9"/>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14" name="Google Shape;514;p9"/>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15" name="Google Shape;515;p9"/>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16"/>
        <p:cNvGrpSpPr/>
        <p:nvPr/>
      </p:nvGrpSpPr>
      <p:grpSpPr>
        <a:xfrm>
          <a:off x="0" y="0"/>
          <a:ext cx="0" cy="0"/>
          <a:chOff x="0" y="0"/>
          <a:chExt cx="0" cy="0"/>
        </a:xfrm>
      </p:grpSpPr>
      <p:sp>
        <p:nvSpPr>
          <p:cNvPr id="517" name="Google Shape;517;p10"/>
          <p:cNvSpPr txBox="1">
            <a:spLocks noGrp="1"/>
          </p:cNvSpPr>
          <p:nvPr>
            <p:ph type="title"/>
          </p:nvPr>
        </p:nvSpPr>
        <p:spPr>
          <a:xfrm>
            <a:off x="943748" y="671971"/>
            <a:ext cx="4138500" cy="18078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lt1"/>
              </a:buClr>
              <a:buSzPts val="3527"/>
              <a:buFont typeface="Twentieth Century"/>
              <a:buNone/>
              <a:defRPr sz="3527"/>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18" name="Google Shape;518;p10"/>
          <p:cNvSpPr>
            <a:spLocks noGrp="1"/>
          </p:cNvSpPr>
          <p:nvPr>
            <p:ph type="pic" idx="2"/>
          </p:nvPr>
        </p:nvSpPr>
        <p:spPr>
          <a:xfrm>
            <a:off x="5327900" y="671971"/>
            <a:ext cx="3806400" cy="5711700"/>
          </a:xfrm>
          <a:prstGeom prst="round2DiagRect">
            <a:avLst>
              <a:gd name="adj1" fmla="val 6074"/>
              <a:gd name="adj2" fmla="val 0"/>
            </a:avLst>
          </a:prstGeom>
          <a:noFill/>
          <a:ln w="19050" cap="sq" cmpd="sng">
            <a:solidFill>
              <a:srgbClr val="B3FFFF">
                <a:alpha val="60000"/>
              </a:srgbClr>
            </a:solidFill>
            <a:prstDash val="solid"/>
            <a:miter lim="800000"/>
            <a:headEnd type="none" w="sm" len="sm"/>
            <a:tailEnd type="none" w="sm" len="sm"/>
          </a:ln>
          <a:effectLst>
            <a:outerShdw blurRad="88900" dist="38100" dir="5400000" algn="t" rotWithShape="0">
              <a:srgbClr val="000000">
                <a:alpha val="40000"/>
              </a:srgbClr>
            </a:outerShdw>
          </a:effectLst>
        </p:spPr>
        <p:txBody>
          <a:bodyPr spcFirstLastPara="1" wrap="square" lIns="91425" tIns="45700" rIns="91425" bIns="45700" anchor="t" anchorCtr="0">
            <a:normAutofit/>
          </a:bodyPr>
          <a:lstStyle>
            <a:lvl1pPr marR="0" lvl="0" algn="l" rtl="0">
              <a:lnSpc>
                <a:spcPct val="120000"/>
              </a:lnSpc>
              <a:spcBef>
                <a:spcPts val="1102"/>
              </a:spcBef>
              <a:spcAft>
                <a:spcPts val="0"/>
              </a:spcAft>
              <a:buClr>
                <a:schemeClr val="lt1"/>
              </a:buClr>
              <a:buSzPts val="4409"/>
              <a:buFont typeface="Arial"/>
              <a:buChar char="•"/>
              <a:defRPr sz="3527">
                <a:solidFill>
                  <a:schemeClr val="lt1"/>
                </a:solidFill>
                <a:latin typeface="Twentieth Century"/>
                <a:ea typeface="Twentieth Century"/>
                <a:cs typeface="Twentieth Century"/>
                <a:sym typeface="Twentieth Century"/>
              </a:defRPr>
            </a:lvl1pPr>
            <a:lvl2pPr marR="0" lvl="1" algn="l" rtl="0">
              <a:lnSpc>
                <a:spcPct val="120000"/>
              </a:lnSpc>
              <a:spcBef>
                <a:spcPts val="551"/>
              </a:spcBef>
              <a:spcAft>
                <a:spcPts val="0"/>
              </a:spcAft>
              <a:buClr>
                <a:schemeClr val="lt1"/>
              </a:buClr>
              <a:buSzPts val="2756"/>
              <a:buFont typeface="Arial"/>
              <a:buChar char="•"/>
              <a:defRPr sz="2205" b="0" i="0" u="none" strike="noStrike" cap="none">
                <a:solidFill>
                  <a:schemeClr val="lt1"/>
                </a:solidFill>
                <a:latin typeface="Twentieth Century"/>
                <a:ea typeface="Twentieth Century"/>
                <a:cs typeface="Twentieth Century"/>
                <a:sym typeface="Twentieth Century"/>
              </a:defRPr>
            </a:lvl2pPr>
            <a:lvl3pPr marR="0" lvl="2" algn="l" rtl="0">
              <a:lnSpc>
                <a:spcPct val="120000"/>
              </a:lnSpc>
              <a:spcBef>
                <a:spcPts val="551"/>
              </a:spcBef>
              <a:spcAft>
                <a:spcPts val="0"/>
              </a:spcAft>
              <a:buClr>
                <a:schemeClr val="lt1"/>
              </a:buClr>
              <a:buSzPts val="2480"/>
              <a:buFont typeface="Arial"/>
              <a:buChar char="•"/>
              <a:defRPr sz="1984" b="0" i="0" u="none" strike="noStrike" cap="none">
                <a:solidFill>
                  <a:schemeClr val="lt1"/>
                </a:solidFill>
                <a:latin typeface="Twentieth Century"/>
                <a:ea typeface="Twentieth Century"/>
                <a:cs typeface="Twentieth Century"/>
                <a:sym typeface="Twentieth Century"/>
              </a:defRPr>
            </a:lvl3pPr>
            <a:lvl4pPr marR="0" lvl="3" algn="l" rtl="0">
              <a:lnSpc>
                <a:spcPct val="120000"/>
              </a:lnSpc>
              <a:spcBef>
                <a:spcPts val="551"/>
              </a:spcBef>
              <a:spcAft>
                <a:spcPts val="0"/>
              </a:spcAft>
              <a:buClr>
                <a:schemeClr val="lt1"/>
              </a:buClr>
              <a:buSzPts val="2205"/>
              <a:buFont typeface="Arial"/>
              <a:buChar char="•"/>
              <a:defRPr sz="1764" b="0" i="0" u="none" strike="noStrike" cap="none">
                <a:solidFill>
                  <a:schemeClr val="lt1"/>
                </a:solidFill>
                <a:latin typeface="Twentieth Century"/>
                <a:ea typeface="Twentieth Century"/>
                <a:cs typeface="Twentieth Century"/>
                <a:sym typeface="Twentieth Century"/>
              </a:defRPr>
            </a:lvl4pPr>
            <a:lvl5pPr marR="0" lvl="4" algn="l" rtl="0">
              <a:lnSpc>
                <a:spcPct val="120000"/>
              </a:lnSpc>
              <a:spcBef>
                <a:spcPts val="551"/>
              </a:spcBef>
              <a:spcAft>
                <a:spcPts val="0"/>
              </a:spcAft>
              <a:buClr>
                <a:schemeClr val="lt1"/>
              </a:buClr>
              <a:buSzPts val="2205"/>
              <a:buFont typeface="Arial"/>
              <a:buChar char="•"/>
              <a:defRPr sz="1764" b="0" i="0" u="none" strike="noStrike" cap="none">
                <a:solidFill>
                  <a:schemeClr val="lt1"/>
                </a:solidFill>
                <a:latin typeface="Twentieth Century"/>
                <a:ea typeface="Twentieth Century"/>
                <a:cs typeface="Twentieth Century"/>
                <a:sym typeface="Twentieth Century"/>
              </a:defRPr>
            </a:lvl5pPr>
            <a:lvl6pPr marR="0" lvl="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6pPr>
            <a:lvl7pPr marR="0" lvl="6"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7pPr>
            <a:lvl8pPr marR="0" lvl="7"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8pPr>
            <a:lvl9pPr marR="0" lvl="8"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9pPr>
          </a:lstStyle>
          <a:p>
            <a:endParaRPr/>
          </a:p>
        </p:txBody>
      </p:sp>
      <p:sp>
        <p:nvSpPr>
          <p:cNvPr id="519" name="Google Shape;519;p10"/>
          <p:cNvSpPr txBox="1">
            <a:spLocks noGrp="1"/>
          </p:cNvSpPr>
          <p:nvPr>
            <p:ph type="body" idx="1"/>
          </p:nvPr>
        </p:nvSpPr>
        <p:spPr>
          <a:xfrm>
            <a:off x="943745" y="2479642"/>
            <a:ext cx="4138500" cy="3904200"/>
          </a:xfrm>
          <a:prstGeom prst="rect">
            <a:avLst/>
          </a:prstGeom>
          <a:noFill/>
          <a:ln>
            <a:noFill/>
          </a:ln>
        </p:spPr>
        <p:txBody>
          <a:bodyPr spcFirstLastPara="1" wrap="square" lIns="91425" tIns="45700" rIns="91425" bIns="45700" anchor="t" anchorCtr="0">
            <a:normAutofit/>
          </a:bodyPr>
          <a:lstStyle>
            <a:lvl1pPr marL="457200" lvl="0" indent="-228600" algn="l" rtl="0">
              <a:lnSpc>
                <a:spcPct val="120000"/>
              </a:lnSpc>
              <a:spcBef>
                <a:spcPts val="1102"/>
              </a:spcBef>
              <a:spcAft>
                <a:spcPts val="0"/>
              </a:spcAft>
              <a:buClr>
                <a:schemeClr val="lt1"/>
              </a:buClr>
              <a:buSzPts val="2205"/>
              <a:buNone/>
              <a:defRPr sz="1764"/>
            </a:lvl1pPr>
            <a:lvl2pPr marL="914400" lvl="1" indent="-228600" algn="l" rtl="0">
              <a:lnSpc>
                <a:spcPct val="120000"/>
              </a:lnSpc>
              <a:spcBef>
                <a:spcPts val="551"/>
              </a:spcBef>
              <a:spcAft>
                <a:spcPts val="0"/>
              </a:spcAft>
              <a:buClr>
                <a:schemeClr val="lt1"/>
              </a:buClr>
              <a:buSzPts val="1929"/>
              <a:buNone/>
              <a:defRPr sz="1543"/>
            </a:lvl2pPr>
            <a:lvl3pPr marL="1371600" lvl="2" indent="-228600" algn="l" rtl="0">
              <a:lnSpc>
                <a:spcPct val="120000"/>
              </a:lnSpc>
              <a:spcBef>
                <a:spcPts val="551"/>
              </a:spcBef>
              <a:spcAft>
                <a:spcPts val="0"/>
              </a:spcAft>
              <a:buClr>
                <a:schemeClr val="lt1"/>
              </a:buClr>
              <a:buSzPts val="1654"/>
              <a:buNone/>
              <a:defRPr sz="1323"/>
            </a:lvl3pPr>
            <a:lvl4pPr marL="1828800" lvl="3" indent="-228600" algn="l" rtl="0">
              <a:lnSpc>
                <a:spcPct val="120000"/>
              </a:lnSpc>
              <a:spcBef>
                <a:spcPts val="551"/>
              </a:spcBef>
              <a:spcAft>
                <a:spcPts val="0"/>
              </a:spcAft>
              <a:buClr>
                <a:schemeClr val="lt1"/>
              </a:buClr>
              <a:buSzPts val="1378"/>
              <a:buNone/>
              <a:defRPr sz="1102"/>
            </a:lvl4pPr>
            <a:lvl5pPr marL="2286000" lvl="4" indent="-228600" algn="l" rtl="0">
              <a:lnSpc>
                <a:spcPct val="120000"/>
              </a:lnSpc>
              <a:spcBef>
                <a:spcPts val="551"/>
              </a:spcBef>
              <a:spcAft>
                <a:spcPts val="0"/>
              </a:spcAft>
              <a:buClr>
                <a:schemeClr val="lt1"/>
              </a:buClr>
              <a:buSzPts val="1378"/>
              <a:buNone/>
              <a:defRPr sz="1102"/>
            </a:lvl5pPr>
            <a:lvl6pPr marL="2743200" lvl="5" indent="-228600" algn="l" rtl="0">
              <a:lnSpc>
                <a:spcPct val="120000"/>
              </a:lnSpc>
              <a:spcBef>
                <a:spcPts val="551"/>
              </a:spcBef>
              <a:spcAft>
                <a:spcPts val="0"/>
              </a:spcAft>
              <a:buClr>
                <a:schemeClr val="lt1"/>
              </a:buClr>
              <a:buSzPts val="1378"/>
              <a:buNone/>
              <a:defRPr sz="1102"/>
            </a:lvl6pPr>
            <a:lvl7pPr marL="3200400" lvl="6" indent="-228600" algn="l" rtl="0">
              <a:lnSpc>
                <a:spcPct val="120000"/>
              </a:lnSpc>
              <a:spcBef>
                <a:spcPts val="551"/>
              </a:spcBef>
              <a:spcAft>
                <a:spcPts val="0"/>
              </a:spcAft>
              <a:buClr>
                <a:schemeClr val="lt1"/>
              </a:buClr>
              <a:buSzPts val="1378"/>
              <a:buNone/>
              <a:defRPr sz="1102"/>
            </a:lvl7pPr>
            <a:lvl8pPr marL="3657600" lvl="7" indent="-228600" algn="l" rtl="0">
              <a:lnSpc>
                <a:spcPct val="120000"/>
              </a:lnSpc>
              <a:spcBef>
                <a:spcPts val="551"/>
              </a:spcBef>
              <a:spcAft>
                <a:spcPts val="0"/>
              </a:spcAft>
              <a:buClr>
                <a:schemeClr val="lt1"/>
              </a:buClr>
              <a:buSzPts val="1378"/>
              <a:buNone/>
              <a:defRPr sz="1102"/>
            </a:lvl8pPr>
            <a:lvl9pPr marL="4114800" lvl="8" indent="-228600" algn="l" rtl="0">
              <a:lnSpc>
                <a:spcPct val="120000"/>
              </a:lnSpc>
              <a:spcBef>
                <a:spcPts val="551"/>
              </a:spcBef>
              <a:spcAft>
                <a:spcPts val="0"/>
              </a:spcAft>
              <a:buClr>
                <a:schemeClr val="lt1"/>
              </a:buClr>
              <a:buSzPts val="1378"/>
              <a:buNone/>
              <a:defRPr sz="1102"/>
            </a:lvl9pPr>
          </a:lstStyle>
          <a:p>
            <a:endParaRPr/>
          </a:p>
        </p:txBody>
      </p:sp>
      <p:sp>
        <p:nvSpPr>
          <p:cNvPr id="520" name="Google Shape;520;p10"/>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21" name="Google Shape;521;p10"/>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22" name="Google Shape;522;p10"/>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3"/>
        <p:cNvGrpSpPr/>
        <p:nvPr/>
      </p:nvGrpSpPr>
      <p:grpSpPr>
        <a:xfrm>
          <a:off x="0" y="0"/>
          <a:ext cx="0" cy="0"/>
          <a:chOff x="0" y="0"/>
          <a:chExt cx="0" cy="0"/>
        </a:xfrm>
      </p:grpSpPr>
      <p:sp>
        <p:nvSpPr>
          <p:cNvPr id="524" name="Google Shape;524;p11"/>
          <p:cNvSpPr txBox="1">
            <a:spLocks noGrp="1"/>
          </p:cNvSpPr>
          <p:nvPr>
            <p:ph type="title"/>
          </p:nvPr>
        </p:nvSpPr>
        <p:spPr>
          <a:xfrm>
            <a:off x="948122" y="671972"/>
            <a:ext cx="3188400" cy="18078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lt1"/>
              </a:buClr>
              <a:buSzPts val="3527"/>
              <a:buFont typeface="Twentieth Century"/>
              <a:buNone/>
              <a:defRPr sz="3527"/>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25" name="Google Shape;525;p11"/>
          <p:cNvSpPr txBox="1">
            <a:spLocks noGrp="1"/>
          </p:cNvSpPr>
          <p:nvPr>
            <p:ph type="body" idx="1"/>
          </p:nvPr>
        </p:nvSpPr>
        <p:spPr>
          <a:xfrm>
            <a:off x="4263265" y="653305"/>
            <a:ext cx="4871100" cy="5730300"/>
          </a:xfrm>
          <a:prstGeom prst="rect">
            <a:avLst/>
          </a:prstGeom>
          <a:noFill/>
          <a:ln>
            <a:noFill/>
          </a:ln>
        </p:spPr>
        <p:txBody>
          <a:bodyPr spcFirstLastPara="1" wrap="square" lIns="91425" tIns="45700" rIns="91425" bIns="45700" anchor="ctr" anchorCtr="0">
            <a:normAutofit/>
          </a:bodyPr>
          <a:lstStyle>
            <a:lvl1pPr marL="457200" lvl="0" indent="-371475" algn="l" rtl="0">
              <a:lnSpc>
                <a:spcPct val="120000"/>
              </a:lnSpc>
              <a:spcBef>
                <a:spcPts val="1102"/>
              </a:spcBef>
              <a:spcAft>
                <a:spcPts val="0"/>
              </a:spcAft>
              <a:buClr>
                <a:schemeClr val="lt1"/>
              </a:buClr>
              <a:buSzPts val="2250"/>
              <a:buChar char="•"/>
              <a:defRPr/>
            </a:lvl1pPr>
            <a:lvl2pPr marL="914400" lvl="1" indent="-371475" algn="l" rtl="0">
              <a:lnSpc>
                <a:spcPct val="120000"/>
              </a:lnSpc>
              <a:spcBef>
                <a:spcPts val="551"/>
              </a:spcBef>
              <a:spcAft>
                <a:spcPts val="0"/>
              </a:spcAft>
              <a:buClr>
                <a:schemeClr val="lt1"/>
              </a:buClr>
              <a:buSzPts val="2250"/>
              <a:buChar char="•"/>
              <a:defRPr/>
            </a:lvl2pPr>
            <a:lvl3pPr marL="1371600" lvl="2" indent="-371475" algn="l" rtl="0">
              <a:lnSpc>
                <a:spcPct val="120000"/>
              </a:lnSpc>
              <a:spcBef>
                <a:spcPts val="551"/>
              </a:spcBef>
              <a:spcAft>
                <a:spcPts val="0"/>
              </a:spcAft>
              <a:buClr>
                <a:schemeClr val="lt1"/>
              </a:buClr>
              <a:buSzPts val="2250"/>
              <a:buChar char="•"/>
              <a:defRPr/>
            </a:lvl3pPr>
            <a:lvl4pPr marL="1828800" lvl="3" indent="-371475" algn="l" rtl="0">
              <a:lnSpc>
                <a:spcPct val="120000"/>
              </a:lnSpc>
              <a:spcBef>
                <a:spcPts val="551"/>
              </a:spcBef>
              <a:spcAft>
                <a:spcPts val="0"/>
              </a:spcAft>
              <a:buClr>
                <a:schemeClr val="lt1"/>
              </a:buClr>
              <a:buSzPts val="2250"/>
              <a:buChar char="•"/>
              <a:defRPr/>
            </a:lvl4pPr>
            <a:lvl5pPr marL="2286000" lvl="4" indent="-371475" algn="l" rtl="0">
              <a:lnSpc>
                <a:spcPct val="120000"/>
              </a:lnSpc>
              <a:spcBef>
                <a:spcPts val="551"/>
              </a:spcBef>
              <a:spcAft>
                <a:spcPts val="0"/>
              </a:spcAft>
              <a:buClr>
                <a:schemeClr val="lt1"/>
              </a:buClr>
              <a:buSzPts val="2250"/>
              <a:buChar char="•"/>
              <a:defRPr/>
            </a:lvl5pPr>
            <a:lvl6pPr marL="2743200" lvl="5" indent="-371475" algn="l" rtl="0">
              <a:lnSpc>
                <a:spcPct val="120000"/>
              </a:lnSpc>
              <a:spcBef>
                <a:spcPts val="551"/>
              </a:spcBef>
              <a:spcAft>
                <a:spcPts val="0"/>
              </a:spcAft>
              <a:buClr>
                <a:schemeClr val="lt1"/>
              </a:buClr>
              <a:buSzPts val="2250"/>
              <a:buChar char="•"/>
              <a:defRPr/>
            </a:lvl6pPr>
            <a:lvl7pPr marL="3200400" lvl="6" indent="-371475" algn="l" rtl="0">
              <a:lnSpc>
                <a:spcPct val="120000"/>
              </a:lnSpc>
              <a:spcBef>
                <a:spcPts val="551"/>
              </a:spcBef>
              <a:spcAft>
                <a:spcPts val="0"/>
              </a:spcAft>
              <a:buClr>
                <a:schemeClr val="lt1"/>
              </a:buClr>
              <a:buSzPts val="2250"/>
              <a:buChar char="•"/>
              <a:defRPr/>
            </a:lvl7pPr>
            <a:lvl8pPr marL="3657600" lvl="7" indent="-371475" algn="l" rtl="0">
              <a:lnSpc>
                <a:spcPct val="120000"/>
              </a:lnSpc>
              <a:spcBef>
                <a:spcPts val="551"/>
              </a:spcBef>
              <a:spcAft>
                <a:spcPts val="0"/>
              </a:spcAft>
              <a:buClr>
                <a:schemeClr val="lt1"/>
              </a:buClr>
              <a:buSzPts val="2250"/>
              <a:buChar char="•"/>
              <a:defRPr/>
            </a:lvl8pPr>
            <a:lvl9pPr marL="4114800" lvl="8" indent="-371475" algn="l" rtl="0">
              <a:lnSpc>
                <a:spcPct val="120000"/>
              </a:lnSpc>
              <a:spcBef>
                <a:spcPts val="551"/>
              </a:spcBef>
              <a:spcAft>
                <a:spcPts val="0"/>
              </a:spcAft>
              <a:buClr>
                <a:schemeClr val="lt1"/>
              </a:buClr>
              <a:buSzPts val="2250"/>
              <a:buChar char="•"/>
              <a:defRPr/>
            </a:lvl9pPr>
          </a:lstStyle>
          <a:p>
            <a:endParaRPr/>
          </a:p>
        </p:txBody>
      </p:sp>
      <p:sp>
        <p:nvSpPr>
          <p:cNvPr id="526" name="Google Shape;526;p11"/>
          <p:cNvSpPr txBox="1">
            <a:spLocks noGrp="1"/>
          </p:cNvSpPr>
          <p:nvPr>
            <p:ph type="body" idx="2"/>
          </p:nvPr>
        </p:nvSpPr>
        <p:spPr>
          <a:xfrm>
            <a:off x="948122" y="2479642"/>
            <a:ext cx="3188400" cy="3904200"/>
          </a:xfrm>
          <a:prstGeom prst="rect">
            <a:avLst/>
          </a:prstGeom>
          <a:noFill/>
          <a:ln>
            <a:noFill/>
          </a:ln>
        </p:spPr>
        <p:txBody>
          <a:bodyPr spcFirstLastPara="1" wrap="square" lIns="91425" tIns="45700" rIns="91425" bIns="45700" anchor="t" anchorCtr="0">
            <a:normAutofit/>
          </a:bodyPr>
          <a:lstStyle>
            <a:lvl1pPr marL="457200" lvl="0" indent="-228600" algn="l" rtl="0">
              <a:lnSpc>
                <a:spcPct val="120000"/>
              </a:lnSpc>
              <a:spcBef>
                <a:spcPts val="1102"/>
              </a:spcBef>
              <a:spcAft>
                <a:spcPts val="0"/>
              </a:spcAft>
              <a:buClr>
                <a:schemeClr val="lt1"/>
              </a:buClr>
              <a:buSzPts val="2205"/>
              <a:buNone/>
              <a:defRPr sz="1764"/>
            </a:lvl1pPr>
            <a:lvl2pPr marL="914400" lvl="1" indent="-228600" algn="l" rtl="0">
              <a:lnSpc>
                <a:spcPct val="120000"/>
              </a:lnSpc>
              <a:spcBef>
                <a:spcPts val="551"/>
              </a:spcBef>
              <a:spcAft>
                <a:spcPts val="0"/>
              </a:spcAft>
              <a:buClr>
                <a:schemeClr val="lt1"/>
              </a:buClr>
              <a:buSzPts val="1929"/>
              <a:buNone/>
              <a:defRPr sz="1543"/>
            </a:lvl2pPr>
            <a:lvl3pPr marL="1371600" lvl="2" indent="-228600" algn="l" rtl="0">
              <a:lnSpc>
                <a:spcPct val="120000"/>
              </a:lnSpc>
              <a:spcBef>
                <a:spcPts val="551"/>
              </a:spcBef>
              <a:spcAft>
                <a:spcPts val="0"/>
              </a:spcAft>
              <a:buClr>
                <a:schemeClr val="lt1"/>
              </a:buClr>
              <a:buSzPts val="1654"/>
              <a:buNone/>
              <a:defRPr sz="1323"/>
            </a:lvl3pPr>
            <a:lvl4pPr marL="1828800" lvl="3" indent="-228600" algn="l" rtl="0">
              <a:lnSpc>
                <a:spcPct val="120000"/>
              </a:lnSpc>
              <a:spcBef>
                <a:spcPts val="551"/>
              </a:spcBef>
              <a:spcAft>
                <a:spcPts val="0"/>
              </a:spcAft>
              <a:buClr>
                <a:schemeClr val="lt1"/>
              </a:buClr>
              <a:buSzPts val="1378"/>
              <a:buNone/>
              <a:defRPr sz="1102"/>
            </a:lvl4pPr>
            <a:lvl5pPr marL="2286000" lvl="4" indent="-228600" algn="l" rtl="0">
              <a:lnSpc>
                <a:spcPct val="120000"/>
              </a:lnSpc>
              <a:spcBef>
                <a:spcPts val="551"/>
              </a:spcBef>
              <a:spcAft>
                <a:spcPts val="0"/>
              </a:spcAft>
              <a:buClr>
                <a:schemeClr val="lt1"/>
              </a:buClr>
              <a:buSzPts val="1378"/>
              <a:buNone/>
              <a:defRPr sz="1102"/>
            </a:lvl5pPr>
            <a:lvl6pPr marL="2743200" lvl="5" indent="-228600" algn="l" rtl="0">
              <a:lnSpc>
                <a:spcPct val="120000"/>
              </a:lnSpc>
              <a:spcBef>
                <a:spcPts val="551"/>
              </a:spcBef>
              <a:spcAft>
                <a:spcPts val="0"/>
              </a:spcAft>
              <a:buClr>
                <a:schemeClr val="lt1"/>
              </a:buClr>
              <a:buSzPts val="1378"/>
              <a:buNone/>
              <a:defRPr sz="1102"/>
            </a:lvl6pPr>
            <a:lvl7pPr marL="3200400" lvl="6" indent="-228600" algn="l" rtl="0">
              <a:lnSpc>
                <a:spcPct val="120000"/>
              </a:lnSpc>
              <a:spcBef>
                <a:spcPts val="551"/>
              </a:spcBef>
              <a:spcAft>
                <a:spcPts val="0"/>
              </a:spcAft>
              <a:buClr>
                <a:schemeClr val="lt1"/>
              </a:buClr>
              <a:buSzPts val="1378"/>
              <a:buNone/>
              <a:defRPr sz="1102"/>
            </a:lvl7pPr>
            <a:lvl8pPr marL="3657600" lvl="7" indent="-228600" algn="l" rtl="0">
              <a:lnSpc>
                <a:spcPct val="120000"/>
              </a:lnSpc>
              <a:spcBef>
                <a:spcPts val="551"/>
              </a:spcBef>
              <a:spcAft>
                <a:spcPts val="0"/>
              </a:spcAft>
              <a:buClr>
                <a:schemeClr val="lt1"/>
              </a:buClr>
              <a:buSzPts val="1378"/>
              <a:buNone/>
              <a:defRPr sz="1102"/>
            </a:lvl8pPr>
            <a:lvl9pPr marL="4114800" lvl="8" indent="-228600" algn="l" rtl="0">
              <a:lnSpc>
                <a:spcPct val="120000"/>
              </a:lnSpc>
              <a:spcBef>
                <a:spcPts val="551"/>
              </a:spcBef>
              <a:spcAft>
                <a:spcPts val="0"/>
              </a:spcAft>
              <a:buClr>
                <a:schemeClr val="lt1"/>
              </a:buClr>
              <a:buSzPts val="1378"/>
              <a:buNone/>
              <a:defRPr sz="1102"/>
            </a:lvl9pPr>
          </a:lstStyle>
          <a:p>
            <a:endParaRPr/>
          </a:p>
        </p:txBody>
      </p:sp>
      <p:sp>
        <p:nvSpPr>
          <p:cNvPr id="527" name="Google Shape;527;p11"/>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28" name="Google Shape;528;p11"/>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29" name="Google Shape;529;p11"/>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0"/>
        <p:cNvGrpSpPr/>
        <p:nvPr/>
      </p:nvGrpSpPr>
      <p:grpSpPr>
        <a:xfrm>
          <a:off x="0" y="0"/>
          <a:ext cx="0" cy="0"/>
          <a:chOff x="0" y="0"/>
          <a:chExt cx="0" cy="0"/>
        </a:xfrm>
      </p:grpSpPr>
      <p:sp>
        <p:nvSpPr>
          <p:cNvPr id="531" name="Google Shape;531;p12"/>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32" name="Google Shape;532;p12"/>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33" name="Google Shape;533;p12"/>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34"/>
        <p:cNvGrpSpPr/>
        <p:nvPr/>
      </p:nvGrpSpPr>
      <p:grpSpPr>
        <a:xfrm>
          <a:off x="0" y="0"/>
          <a:ext cx="0" cy="0"/>
          <a:chOff x="0" y="0"/>
          <a:chExt cx="0" cy="0"/>
        </a:xfrm>
      </p:grpSpPr>
      <p:sp>
        <p:nvSpPr>
          <p:cNvPr id="535" name="Google Shape;535;p13"/>
          <p:cNvSpPr txBox="1">
            <a:spLocks noGrp="1"/>
          </p:cNvSpPr>
          <p:nvPr>
            <p:ph type="title"/>
          </p:nvPr>
        </p:nvSpPr>
        <p:spPr>
          <a:xfrm>
            <a:off x="943744" y="682474"/>
            <a:ext cx="8190600" cy="16293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lt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36" name="Google Shape;536;p13"/>
          <p:cNvSpPr txBox="1">
            <a:spLocks noGrp="1"/>
          </p:cNvSpPr>
          <p:nvPr>
            <p:ph type="body" idx="1"/>
          </p:nvPr>
        </p:nvSpPr>
        <p:spPr>
          <a:xfrm>
            <a:off x="1189415" y="2479642"/>
            <a:ext cx="3787800" cy="908100"/>
          </a:xfrm>
          <a:prstGeom prst="rect">
            <a:avLst/>
          </a:prstGeom>
          <a:noFill/>
          <a:ln>
            <a:noFill/>
          </a:ln>
        </p:spPr>
        <p:txBody>
          <a:bodyPr spcFirstLastPara="1" wrap="square" lIns="91425" tIns="45700" rIns="91425" bIns="45700" anchor="b" anchorCtr="0">
            <a:normAutofit/>
          </a:bodyPr>
          <a:lstStyle>
            <a:lvl1pPr marL="457200" lvl="0" indent="-228600" algn="l" rtl="0">
              <a:lnSpc>
                <a:spcPct val="90000"/>
              </a:lnSpc>
              <a:spcBef>
                <a:spcPts val="1102"/>
              </a:spcBef>
              <a:spcAft>
                <a:spcPts val="0"/>
              </a:spcAft>
              <a:buClr>
                <a:schemeClr val="lt1"/>
              </a:buClr>
              <a:buSzPts val="3308"/>
              <a:buNone/>
              <a:defRPr sz="2646" b="0" cap="none">
                <a:solidFill>
                  <a:schemeClr val="lt1"/>
                </a:solidFill>
              </a:defRPr>
            </a:lvl1pPr>
            <a:lvl2pPr marL="914400" lvl="1" indent="-228600" algn="l" rtl="0">
              <a:lnSpc>
                <a:spcPct val="120000"/>
              </a:lnSpc>
              <a:spcBef>
                <a:spcPts val="551"/>
              </a:spcBef>
              <a:spcAft>
                <a:spcPts val="0"/>
              </a:spcAft>
              <a:buClr>
                <a:schemeClr val="lt1"/>
              </a:buClr>
              <a:buSzPts val="2756"/>
              <a:buNone/>
              <a:defRPr sz="2205" b="1"/>
            </a:lvl2pPr>
            <a:lvl3pPr marL="1371600" lvl="2" indent="-228600" algn="l" rtl="0">
              <a:lnSpc>
                <a:spcPct val="120000"/>
              </a:lnSpc>
              <a:spcBef>
                <a:spcPts val="551"/>
              </a:spcBef>
              <a:spcAft>
                <a:spcPts val="0"/>
              </a:spcAft>
              <a:buClr>
                <a:schemeClr val="lt1"/>
              </a:buClr>
              <a:buSzPts val="2480"/>
              <a:buNone/>
              <a:defRPr sz="1984" b="1"/>
            </a:lvl3pPr>
            <a:lvl4pPr marL="1828800" lvl="3" indent="-228600" algn="l" rtl="0">
              <a:lnSpc>
                <a:spcPct val="120000"/>
              </a:lnSpc>
              <a:spcBef>
                <a:spcPts val="551"/>
              </a:spcBef>
              <a:spcAft>
                <a:spcPts val="0"/>
              </a:spcAft>
              <a:buClr>
                <a:schemeClr val="lt1"/>
              </a:buClr>
              <a:buSzPts val="2205"/>
              <a:buNone/>
              <a:defRPr sz="1764" b="1"/>
            </a:lvl4pPr>
            <a:lvl5pPr marL="2286000" lvl="4" indent="-228600" algn="l" rtl="0">
              <a:lnSpc>
                <a:spcPct val="120000"/>
              </a:lnSpc>
              <a:spcBef>
                <a:spcPts val="551"/>
              </a:spcBef>
              <a:spcAft>
                <a:spcPts val="0"/>
              </a:spcAft>
              <a:buClr>
                <a:schemeClr val="lt1"/>
              </a:buClr>
              <a:buSzPts val="2205"/>
              <a:buNone/>
              <a:defRPr sz="1764" b="1"/>
            </a:lvl5pPr>
            <a:lvl6pPr marL="2743200" lvl="5" indent="-228600" algn="l" rtl="0">
              <a:lnSpc>
                <a:spcPct val="120000"/>
              </a:lnSpc>
              <a:spcBef>
                <a:spcPts val="551"/>
              </a:spcBef>
              <a:spcAft>
                <a:spcPts val="0"/>
              </a:spcAft>
              <a:buClr>
                <a:schemeClr val="lt1"/>
              </a:buClr>
              <a:buSzPts val="2205"/>
              <a:buNone/>
              <a:defRPr sz="1764" b="1"/>
            </a:lvl6pPr>
            <a:lvl7pPr marL="3200400" lvl="6" indent="-228600" algn="l" rtl="0">
              <a:lnSpc>
                <a:spcPct val="120000"/>
              </a:lnSpc>
              <a:spcBef>
                <a:spcPts val="551"/>
              </a:spcBef>
              <a:spcAft>
                <a:spcPts val="0"/>
              </a:spcAft>
              <a:buClr>
                <a:schemeClr val="lt1"/>
              </a:buClr>
              <a:buSzPts val="2205"/>
              <a:buNone/>
              <a:defRPr sz="1764" b="1"/>
            </a:lvl7pPr>
            <a:lvl8pPr marL="3657600" lvl="7" indent="-228600" algn="l" rtl="0">
              <a:lnSpc>
                <a:spcPct val="120000"/>
              </a:lnSpc>
              <a:spcBef>
                <a:spcPts val="551"/>
              </a:spcBef>
              <a:spcAft>
                <a:spcPts val="0"/>
              </a:spcAft>
              <a:buClr>
                <a:schemeClr val="lt1"/>
              </a:buClr>
              <a:buSzPts val="2205"/>
              <a:buNone/>
              <a:defRPr sz="1764" b="1"/>
            </a:lvl8pPr>
            <a:lvl9pPr marL="4114800" lvl="8" indent="-228600" algn="l" rtl="0">
              <a:lnSpc>
                <a:spcPct val="120000"/>
              </a:lnSpc>
              <a:spcBef>
                <a:spcPts val="551"/>
              </a:spcBef>
              <a:spcAft>
                <a:spcPts val="0"/>
              </a:spcAft>
              <a:buClr>
                <a:schemeClr val="lt1"/>
              </a:buClr>
              <a:buSzPts val="2205"/>
              <a:buNone/>
              <a:defRPr sz="1764" b="1"/>
            </a:lvl9pPr>
          </a:lstStyle>
          <a:p>
            <a:endParaRPr/>
          </a:p>
        </p:txBody>
      </p:sp>
      <p:sp>
        <p:nvSpPr>
          <p:cNvPr id="537" name="Google Shape;537;p13"/>
          <p:cNvSpPr txBox="1">
            <a:spLocks noGrp="1"/>
          </p:cNvSpPr>
          <p:nvPr>
            <p:ph type="body" idx="2"/>
          </p:nvPr>
        </p:nvSpPr>
        <p:spPr>
          <a:xfrm>
            <a:off x="943745" y="3387853"/>
            <a:ext cx="4033500" cy="2995800"/>
          </a:xfrm>
          <a:prstGeom prst="rect">
            <a:avLst/>
          </a:prstGeom>
          <a:noFill/>
          <a:ln>
            <a:noFill/>
          </a:ln>
        </p:spPr>
        <p:txBody>
          <a:bodyPr spcFirstLastPara="1" wrap="square" lIns="91425" tIns="45700" rIns="91425" bIns="45700" anchor="t" anchorCtr="0">
            <a:normAutofit/>
          </a:bodyPr>
          <a:lstStyle>
            <a:lvl1pPr marL="457200" lvl="0" indent="-371475" algn="l" rtl="0">
              <a:lnSpc>
                <a:spcPct val="120000"/>
              </a:lnSpc>
              <a:spcBef>
                <a:spcPts val="1102"/>
              </a:spcBef>
              <a:spcAft>
                <a:spcPts val="0"/>
              </a:spcAft>
              <a:buClr>
                <a:schemeClr val="lt1"/>
              </a:buClr>
              <a:buSzPts val="2250"/>
              <a:buChar char="•"/>
              <a:defRPr/>
            </a:lvl1pPr>
            <a:lvl2pPr marL="914400" lvl="1" indent="-371475" algn="l" rtl="0">
              <a:lnSpc>
                <a:spcPct val="120000"/>
              </a:lnSpc>
              <a:spcBef>
                <a:spcPts val="551"/>
              </a:spcBef>
              <a:spcAft>
                <a:spcPts val="0"/>
              </a:spcAft>
              <a:buClr>
                <a:schemeClr val="lt1"/>
              </a:buClr>
              <a:buSzPts val="2250"/>
              <a:buChar char="•"/>
              <a:defRPr/>
            </a:lvl2pPr>
            <a:lvl3pPr marL="1371600" lvl="2" indent="-371475" algn="l" rtl="0">
              <a:lnSpc>
                <a:spcPct val="120000"/>
              </a:lnSpc>
              <a:spcBef>
                <a:spcPts val="551"/>
              </a:spcBef>
              <a:spcAft>
                <a:spcPts val="0"/>
              </a:spcAft>
              <a:buClr>
                <a:schemeClr val="lt1"/>
              </a:buClr>
              <a:buSzPts val="2250"/>
              <a:buChar char="•"/>
              <a:defRPr/>
            </a:lvl3pPr>
            <a:lvl4pPr marL="1828800" lvl="3" indent="-371475" algn="l" rtl="0">
              <a:lnSpc>
                <a:spcPct val="120000"/>
              </a:lnSpc>
              <a:spcBef>
                <a:spcPts val="551"/>
              </a:spcBef>
              <a:spcAft>
                <a:spcPts val="0"/>
              </a:spcAft>
              <a:buClr>
                <a:schemeClr val="lt1"/>
              </a:buClr>
              <a:buSzPts val="2250"/>
              <a:buChar char="•"/>
              <a:defRPr/>
            </a:lvl4pPr>
            <a:lvl5pPr marL="2286000" lvl="4" indent="-371475" algn="l" rtl="0">
              <a:lnSpc>
                <a:spcPct val="120000"/>
              </a:lnSpc>
              <a:spcBef>
                <a:spcPts val="551"/>
              </a:spcBef>
              <a:spcAft>
                <a:spcPts val="0"/>
              </a:spcAft>
              <a:buClr>
                <a:schemeClr val="lt1"/>
              </a:buClr>
              <a:buSzPts val="2250"/>
              <a:buChar char="•"/>
              <a:defRPr/>
            </a:lvl5pPr>
            <a:lvl6pPr marL="2743200" lvl="5" indent="-371475" algn="l" rtl="0">
              <a:lnSpc>
                <a:spcPct val="120000"/>
              </a:lnSpc>
              <a:spcBef>
                <a:spcPts val="551"/>
              </a:spcBef>
              <a:spcAft>
                <a:spcPts val="0"/>
              </a:spcAft>
              <a:buClr>
                <a:schemeClr val="lt1"/>
              </a:buClr>
              <a:buSzPts val="2250"/>
              <a:buChar char="•"/>
              <a:defRPr/>
            </a:lvl6pPr>
            <a:lvl7pPr marL="3200400" lvl="6" indent="-371475" algn="l" rtl="0">
              <a:lnSpc>
                <a:spcPct val="120000"/>
              </a:lnSpc>
              <a:spcBef>
                <a:spcPts val="551"/>
              </a:spcBef>
              <a:spcAft>
                <a:spcPts val="0"/>
              </a:spcAft>
              <a:buClr>
                <a:schemeClr val="lt1"/>
              </a:buClr>
              <a:buSzPts val="2250"/>
              <a:buChar char="•"/>
              <a:defRPr/>
            </a:lvl7pPr>
            <a:lvl8pPr marL="3657600" lvl="7" indent="-371475" algn="l" rtl="0">
              <a:lnSpc>
                <a:spcPct val="120000"/>
              </a:lnSpc>
              <a:spcBef>
                <a:spcPts val="551"/>
              </a:spcBef>
              <a:spcAft>
                <a:spcPts val="0"/>
              </a:spcAft>
              <a:buClr>
                <a:schemeClr val="lt1"/>
              </a:buClr>
              <a:buSzPts val="2250"/>
              <a:buChar char="•"/>
              <a:defRPr/>
            </a:lvl8pPr>
            <a:lvl9pPr marL="4114800" lvl="8" indent="-371475" algn="l" rtl="0">
              <a:lnSpc>
                <a:spcPct val="120000"/>
              </a:lnSpc>
              <a:spcBef>
                <a:spcPts val="551"/>
              </a:spcBef>
              <a:spcAft>
                <a:spcPts val="0"/>
              </a:spcAft>
              <a:buClr>
                <a:schemeClr val="lt1"/>
              </a:buClr>
              <a:buSzPts val="2250"/>
              <a:buChar char="•"/>
              <a:defRPr/>
            </a:lvl9pPr>
          </a:lstStyle>
          <a:p>
            <a:endParaRPr/>
          </a:p>
        </p:txBody>
      </p:sp>
      <p:sp>
        <p:nvSpPr>
          <p:cNvPr id="538" name="Google Shape;538;p13"/>
          <p:cNvSpPr txBox="1">
            <a:spLocks noGrp="1"/>
          </p:cNvSpPr>
          <p:nvPr>
            <p:ph type="body" idx="3"/>
          </p:nvPr>
        </p:nvSpPr>
        <p:spPr>
          <a:xfrm>
            <a:off x="5348985" y="2479641"/>
            <a:ext cx="3785400" cy="908100"/>
          </a:xfrm>
          <a:prstGeom prst="rect">
            <a:avLst/>
          </a:prstGeom>
          <a:noFill/>
          <a:ln>
            <a:noFill/>
          </a:ln>
        </p:spPr>
        <p:txBody>
          <a:bodyPr spcFirstLastPara="1" wrap="square" lIns="91425" tIns="45700" rIns="91425" bIns="45700" anchor="b" anchorCtr="0">
            <a:normAutofit/>
          </a:bodyPr>
          <a:lstStyle>
            <a:lvl1pPr marL="457200" lvl="0" indent="-228600" algn="l" rtl="0">
              <a:lnSpc>
                <a:spcPct val="90000"/>
              </a:lnSpc>
              <a:spcBef>
                <a:spcPts val="1102"/>
              </a:spcBef>
              <a:spcAft>
                <a:spcPts val="0"/>
              </a:spcAft>
              <a:buClr>
                <a:schemeClr val="lt1"/>
              </a:buClr>
              <a:buSzPts val="3308"/>
              <a:buNone/>
              <a:defRPr sz="2646" b="0" cap="none">
                <a:solidFill>
                  <a:schemeClr val="lt1"/>
                </a:solidFill>
              </a:defRPr>
            </a:lvl1pPr>
            <a:lvl2pPr marL="914400" lvl="1" indent="-228600" algn="l" rtl="0">
              <a:lnSpc>
                <a:spcPct val="120000"/>
              </a:lnSpc>
              <a:spcBef>
                <a:spcPts val="551"/>
              </a:spcBef>
              <a:spcAft>
                <a:spcPts val="0"/>
              </a:spcAft>
              <a:buClr>
                <a:schemeClr val="lt1"/>
              </a:buClr>
              <a:buSzPts val="2756"/>
              <a:buNone/>
              <a:defRPr sz="2205" b="1"/>
            </a:lvl2pPr>
            <a:lvl3pPr marL="1371600" lvl="2" indent="-228600" algn="l" rtl="0">
              <a:lnSpc>
                <a:spcPct val="120000"/>
              </a:lnSpc>
              <a:spcBef>
                <a:spcPts val="551"/>
              </a:spcBef>
              <a:spcAft>
                <a:spcPts val="0"/>
              </a:spcAft>
              <a:buClr>
                <a:schemeClr val="lt1"/>
              </a:buClr>
              <a:buSzPts val="2480"/>
              <a:buNone/>
              <a:defRPr sz="1984" b="1"/>
            </a:lvl3pPr>
            <a:lvl4pPr marL="1828800" lvl="3" indent="-228600" algn="l" rtl="0">
              <a:lnSpc>
                <a:spcPct val="120000"/>
              </a:lnSpc>
              <a:spcBef>
                <a:spcPts val="551"/>
              </a:spcBef>
              <a:spcAft>
                <a:spcPts val="0"/>
              </a:spcAft>
              <a:buClr>
                <a:schemeClr val="lt1"/>
              </a:buClr>
              <a:buSzPts val="2205"/>
              <a:buNone/>
              <a:defRPr sz="1764" b="1"/>
            </a:lvl4pPr>
            <a:lvl5pPr marL="2286000" lvl="4" indent="-228600" algn="l" rtl="0">
              <a:lnSpc>
                <a:spcPct val="120000"/>
              </a:lnSpc>
              <a:spcBef>
                <a:spcPts val="551"/>
              </a:spcBef>
              <a:spcAft>
                <a:spcPts val="0"/>
              </a:spcAft>
              <a:buClr>
                <a:schemeClr val="lt1"/>
              </a:buClr>
              <a:buSzPts val="2205"/>
              <a:buNone/>
              <a:defRPr sz="1764" b="1"/>
            </a:lvl5pPr>
            <a:lvl6pPr marL="2743200" lvl="5" indent="-228600" algn="l" rtl="0">
              <a:lnSpc>
                <a:spcPct val="120000"/>
              </a:lnSpc>
              <a:spcBef>
                <a:spcPts val="551"/>
              </a:spcBef>
              <a:spcAft>
                <a:spcPts val="0"/>
              </a:spcAft>
              <a:buClr>
                <a:schemeClr val="lt1"/>
              </a:buClr>
              <a:buSzPts val="2205"/>
              <a:buNone/>
              <a:defRPr sz="1764" b="1"/>
            </a:lvl6pPr>
            <a:lvl7pPr marL="3200400" lvl="6" indent="-228600" algn="l" rtl="0">
              <a:lnSpc>
                <a:spcPct val="120000"/>
              </a:lnSpc>
              <a:spcBef>
                <a:spcPts val="551"/>
              </a:spcBef>
              <a:spcAft>
                <a:spcPts val="0"/>
              </a:spcAft>
              <a:buClr>
                <a:schemeClr val="lt1"/>
              </a:buClr>
              <a:buSzPts val="2205"/>
              <a:buNone/>
              <a:defRPr sz="1764" b="1"/>
            </a:lvl7pPr>
            <a:lvl8pPr marL="3657600" lvl="7" indent="-228600" algn="l" rtl="0">
              <a:lnSpc>
                <a:spcPct val="120000"/>
              </a:lnSpc>
              <a:spcBef>
                <a:spcPts val="551"/>
              </a:spcBef>
              <a:spcAft>
                <a:spcPts val="0"/>
              </a:spcAft>
              <a:buClr>
                <a:schemeClr val="lt1"/>
              </a:buClr>
              <a:buSzPts val="2205"/>
              <a:buNone/>
              <a:defRPr sz="1764" b="1"/>
            </a:lvl8pPr>
            <a:lvl9pPr marL="4114800" lvl="8" indent="-228600" algn="l" rtl="0">
              <a:lnSpc>
                <a:spcPct val="120000"/>
              </a:lnSpc>
              <a:spcBef>
                <a:spcPts val="551"/>
              </a:spcBef>
              <a:spcAft>
                <a:spcPts val="0"/>
              </a:spcAft>
              <a:buClr>
                <a:schemeClr val="lt1"/>
              </a:buClr>
              <a:buSzPts val="2205"/>
              <a:buNone/>
              <a:defRPr sz="1764" b="1"/>
            </a:lvl9pPr>
          </a:lstStyle>
          <a:p>
            <a:endParaRPr/>
          </a:p>
        </p:txBody>
      </p:sp>
      <p:sp>
        <p:nvSpPr>
          <p:cNvPr id="539" name="Google Shape;539;p13"/>
          <p:cNvSpPr txBox="1">
            <a:spLocks noGrp="1"/>
          </p:cNvSpPr>
          <p:nvPr>
            <p:ph type="body" idx="4"/>
          </p:nvPr>
        </p:nvSpPr>
        <p:spPr>
          <a:xfrm>
            <a:off x="5103316" y="3387853"/>
            <a:ext cx="4030800" cy="2995800"/>
          </a:xfrm>
          <a:prstGeom prst="rect">
            <a:avLst/>
          </a:prstGeom>
          <a:noFill/>
          <a:ln>
            <a:noFill/>
          </a:ln>
        </p:spPr>
        <p:txBody>
          <a:bodyPr spcFirstLastPara="1" wrap="square" lIns="91425" tIns="45700" rIns="91425" bIns="45700" anchor="t" anchorCtr="0">
            <a:normAutofit/>
          </a:bodyPr>
          <a:lstStyle>
            <a:lvl1pPr marL="457200" lvl="0" indent="-371475" algn="l" rtl="0">
              <a:lnSpc>
                <a:spcPct val="120000"/>
              </a:lnSpc>
              <a:spcBef>
                <a:spcPts val="1102"/>
              </a:spcBef>
              <a:spcAft>
                <a:spcPts val="0"/>
              </a:spcAft>
              <a:buClr>
                <a:schemeClr val="lt1"/>
              </a:buClr>
              <a:buSzPts val="2250"/>
              <a:buChar char="•"/>
              <a:defRPr/>
            </a:lvl1pPr>
            <a:lvl2pPr marL="914400" lvl="1" indent="-371475" algn="l" rtl="0">
              <a:lnSpc>
                <a:spcPct val="120000"/>
              </a:lnSpc>
              <a:spcBef>
                <a:spcPts val="551"/>
              </a:spcBef>
              <a:spcAft>
                <a:spcPts val="0"/>
              </a:spcAft>
              <a:buClr>
                <a:schemeClr val="lt1"/>
              </a:buClr>
              <a:buSzPts val="2250"/>
              <a:buChar char="•"/>
              <a:defRPr/>
            </a:lvl2pPr>
            <a:lvl3pPr marL="1371600" lvl="2" indent="-371475" algn="l" rtl="0">
              <a:lnSpc>
                <a:spcPct val="120000"/>
              </a:lnSpc>
              <a:spcBef>
                <a:spcPts val="551"/>
              </a:spcBef>
              <a:spcAft>
                <a:spcPts val="0"/>
              </a:spcAft>
              <a:buClr>
                <a:schemeClr val="lt1"/>
              </a:buClr>
              <a:buSzPts val="2250"/>
              <a:buChar char="•"/>
              <a:defRPr/>
            </a:lvl3pPr>
            <a:lvl4pPr marL="1828800" lvl="3" indent="-371475" algn="l" rtl="0">
              <a:lnSpc>
                <a:spcPct val="120000"/>
              </a:lnSpc>
              <a:spcBef>
                <a:spcPts val="551"/>
              </a:spcBef>
              <a:spcAft>
                <a:spcPts val="0"/>
              </a:spcAft>
              <a:buClr>
                <a:schemeClr val="lt1"/>
              </a:buClr>
              <a:buSzPts val="2250"/>
              <a:buChar char="•"/>
              <a:defRPr/>
            </a:lvl4pPr>
            <a:lvl5pPr marL="2286000" lvl="4" indent="-371475" algn="l" rtl="0">
              <a:lnSpc>
                <a:spcPct val="120000"/>
              </a:lnSpc>
              <a:spcBef>
                <a:spcPts val="551"/>
              </a:spcBef>
              <a:spcAft>
                <a:spcPts val="0"/>
              </a:spcAft>
              <a:buClr>
                <a:schemeClr val="lt1"/>
              </a:buClr>
              <a:buSzPts val="2250"/>
              <a:buChar char="•"/>
              <a:defRPr/>
            </a:lvl5pPr>
            <a:lvl6pPr marL="2743200" lvl="5" indent="-371475" algn="l" rtl="0">
              <a:lnSpc>
                <a:spcPct val="120000"/>
              </a:lnSpc>
              <a:spcBef>
                <a:spcPts val="551"/>
              </a:spcBef>
              <a:spcAft>
                <a:spcPts val="0"/>
              </a:spcAft>
              <a:buClr>
                <a:schemeClr val="lt1"/>
              </a:buClr>
              <a:buSzPts val="2250"/>
              <a:buChar char="•"/>
              <a:defRPr/>
            </a:lvl6pPr>
            <a:lvl7pPr marL="3200400" lvl="6" indent="-371475" algn="l" rtl="0">
              <a:lnSpc>
                <a:spcPct val="120000"/>
              </a:lnSpc>
              <a:spcBef>
                <a:spcPts val="551"/>
              </a:spcBef>
              <a:spcAft>
                <a:spcPts val="0"/>
              </a:spcAft>
              <a:buClr>
                <a:schemeClr val="lt1"/>
              </a:buClr>
              <a:buSzPts val="2250"/>
              <a:buChar char="•"/>
              <a:defRPr/>
            </a:lvl7pPr>
            <a:lvl8pPr marL="3657600" lvl="7" indent="-371475" algn="l" rtl="0">
              <a:lnSpc>
                <a:spcPct val="120000"/>
              </a:lnSpc>
              <a:spcBef>
                <a:spcPts val="551"/>
              </a:spcBef>
              <a:spcAft>
                <a:spcPts val="0"/>
              </a:spcAft>
              <a:buClr>
                <a:schemeClr val="lt1"/>
              </a:buClr>
              <a:buSzPts val="2250"/>
              <a:buChar char="•"/>
              <a:defRPr/>
            </a:lvl8pPr>
            <a:lvl9pPr marL="4114800" lvl="8" indent="-371475" algn="l" rtl="0">
              <a:lnSpc>
                <a:spcPct val="120000"/>
              </a:lnSpc>
              <a:spcBef>
                <a:spcPts val="551"/>
              </a:spcBef>
              <a:spcAft>
                <a:spcPts val="0"/>
              </a:spcAft>
              <a:buClr>
                <a:schemeClr val="lt1"/>
              </a:buClr>
              <a:buSzPts val="2250"/>
              <a:buChar char="•"/>
              <a:defRPr/>
            </a:lvl9pPr>
          </a:lstStyle>
          <a:p>
            <a:endParaRPr/>
          </a:p>
        </p:txBody>
      </p:sp>
      <p:sp>
        <p:nvSpPr>
          <p:cNvPr id="540" name="Google Shape;540;p13"/>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41" name="Google Shape;541;p13"/>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42" name="Google Shape;542;p13"/>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43"/>
        <p:cNvGrpSpPr/>
        <p:nvPr/>
      </p:nvGrpSpPr>
      <p:grpSpPr>
        <a:xfrm>
          <a:off x="0" y="0"/>
          <a:ext cx="0" cy="0"/>
          <a:chOff x="0" y="0"/>
          <a:chExt cx="0" cy="0"/>
        </a:xfrm>
      </p:grpSpPr>
      <p:sp>
        <p:nvSpPr>
          <p:cNvPr id="544" name="Google Shape;544;p14"/>
          <p:cNvSpPr txBox="1">
            <a:spLocks noGrp="1"/>
          </p:cNvSpPr>
          <p:nvPr>
            <p:ph type="title"/>
          </p:nvPr>
        </p:nvSpPr>
        <p:spPr>
          <a:xfrm>
            <a:off x="942975" y="681037"/>
            <a:ext cx="8191500" cy="16305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lt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45" name="Google Shape;545;p14"/>
          <p:cNvSpPr txBox="1">
            <a:spLocks noGrp="1"/>
          </p:cNvSpPr>
          <p:nvPr>
            <p:ph type="body" idx="1"/>
          </p:nvPr>
        </p:nvSpPr>
        <p:spPr>
          <a:xfrm>
            <a:off x="943745" y="2479642"/>
            <a:ext cx="4033500" cy="3904200"/>
          </a:xfrm>
          <a:prstGeom prst="rect">
            <a:avLst/>
          </a:prstGeom>
          <a:noFill/>
          <a:ln>
            <a:noFill/>
          </a:ln>
        </p:spPr>
        <p:txBody>
          <a:bodyPr spcFirstLastPara="1" wrap="square" lIns="91425" tIns="45700" rIns="91425" bIns="45700" anchor="t" anchorCtr="0">
            <a:normAutofit/>
          </a:bodyPr>
          <a:lstStyle>
            <a:lvl1pPr marL="457200" lvl="0" indent="-371475" algn="l" rtl="0">
              <a:lnSpc>
                <a:spcPct val="120000"/>
              </a:lnSpc>
              <a:spcBef>
                <a:spcPts val="1102"/>
              </a:spcBef>
              <a:spcAft>
                <a:spcPts val="0"/>
              </a:spcAft>
              <a:buClr>
                <a:schemeClr val="lt1"/>
              </a:buClr>
              <a:buSzPts val="2250"/>
              <a:buChar char="•"/>
              <a:defRPr/>
            </a:lvl1pPr>
            <a:lvl2pPr marL="914400" lvl="1" indent="-371475" algn="l" rtl="0">
              <a:lnSpc>
                <a:spcPct val="120000"/>
              </a:lnSpc>
              <a:spcBef>
                <a:spcPts val="551"/>
              </a:spcBef>
              <a:spcAft>
                <a:spcPts val="0"/>
              </a:spcAft>
              <a:buClr>
                <a:schemeClr val="lt1"/>
              </a:buClr>
              <a:buSzPts val="2250"/>
              <a:buChar char="•"/>
              <a:defRPr/>
            </a:lvl2pPr>
            <a:lvl3pPr marL="1371600" lvl="2" indent="-371475" algn="l" rtl="0">
              <a:lnSpc>
                <a:spcPct val="120000"/>
              </a:lnSpc>
              <a:spcBef>
                <a:spcPts val="551"/>
              </a:spcBef>
              <a:spcAft>
                <a:spcPts val="0"/>
              </a:spcAft>
              <a:buClr>
                <a:schemeClr val="lt1"/>
              </a:buClr>
              <a:buSzPts val="2250"/>
              <a:buChar char="•"/>
              <a:defRPr/>
            </a:lvl3pPr>
            <a:lvl4pPr marL="1828800" lvl="3" indent="-371475" algn="l" rtl="0">
              <a:lnSpc>
                <a:spcPct val="120000"/>
              </a:lnSpc>
              <a:spcBef>
                <a:spcPts val="551"/>
              </a:spcBef>
              <a:spcAft>
                <a:spcPts val="0"/>
              </a:spcAft>
              <a:buClr>
                <a:schemeClr val="lt1"/>
              </a:buClr>
              <a:buSzPts val="2250"/>
              <a:buChar char="•"/>
              <a:defRPr/>
            </a:lvl4pPr>
            <a:lvl5pPr marL="2286000" lvl="4" indent="-371475" algn="l" rtl="0">
              <a:lnSpc>
                <a:spcPct val="120000"/>
              </a:lnSpc>
              <a:spcBef>
                <a:spcPts val="551"/>
              </a:spcBef>
              <a:spcAft>
                <a:spcPts val="0"/>
              </a:spcAft>
              <a:buClr>
                <a:schemeClr val="lt1"/>
              </a:buClr>
              <a:buSzPts val="2250"/>
              <a:buChar char="•"/>
              <a:defRPr/>
            </a:lvl5pPr>
            <a:lvl6pPr marL="2743200" lvl="5" indent="-371475" algn="l" rtl="0">
              <a:lnSpc>
                <a:spcPct val="120000"/>
              </a:lnSpc>
              <a:spcBef>
                <a:spcPts val="551"/>
              </a:spcBef>
              <a:spcAft>
                <a:spcPts val="0"/>
              </a:spcAft>
              <a:buClr>
                <a:schemeClr val="lt1"/>
              </a:buClr>
              <a:buSzPts val="2250"/>
              <a:buChar char="•"/>
              <a:defRPr/>
            </a:lvl6pPr>
            <a:lvl7pPr marL="3200400" lvl="6" indent="-371475" algn="l" rtl="0">
              <a:lnSpc>
                <a:spcPct val="120000"/>
              </a:lnSpc>
              <a:spcBef>
                <a:spcPts val="551"/>
              </a:spcBef>
              <a:spcAft>
                <a:spcPts val="0"/>
              </a:spcAft>
              <a:buClr>
                <a:schemeClr val="lt1"/>
              </a:buClr>
              <a:buSzPts val="2250"/>
              <a:buChar char="•"/>
              <a:defRPr/>
            </a:lvl7pPr>
            <a:lvl8pPr marL="3657600" lvl="7" indent="-371475" algn="l" rtl="0">
              <a:lnSpc>
                <a:spcPct val="120000"/>
              </a:lnSpc>
              <a:spcBef>
                <a:spcPts val="551"/>
              </a:spcBef>
              <a:spcAft>
                <a:spcPts val="0"/>
              </a:spcAft>
              <a:buClr>
                <a:schemeClr val="lt1"/>
              </a:buClr>
              <a:buSzPts val="2250"/>
              <a:buChar char="•"/>
              <a:defRPr/>
            </a:lvl8pPr>
            <a:lvl9pPr marL="4114800" lvl="8" indent="-371475" algn="l" rtl="0">
              <a:lnSpc>
                <a:spcPct val="120000"/>
              </a:lnSpc>
              <a:spcBef>
                <a:spcPts val="551"/>
              </a:spcBef>
              <a:spcAft>
                <a:spcPts val="0"/>
              </a:spcAft>
              <a:buClr>
                <a:schemeClr val="lt1"/>
              </a:buClr>
              <a:buSzPts val="2250"/>
              <a:buChar char="•"/>
              <a:defRPr/>
            </a:lvl9pPr>
          </a:lstStyle>
          <a:p>
            <a:endParaRPr/>
          </a:p>
        </p:txBody>
      </p:sp>
      <p:sp>
        <p:nvSpPr>
          <p:cNvPr id="546" name="Google Shape;546;p14"/>
          <p:cNvSpPr txBox="1">
            <a:spLocks noGrp="1"/>
          </p:cNvSpPr>
          <p:nvPr>
            <p:ph type="body" idx="2"/>
          </p:nvPr>
        </p:nvSpPr>
        <p:spPr>
          <a:xfrm>
            <a:off x="5103317" y="2479642"/>
            <a:ext cx="4030800" cy="3904200"/>
          </a:xfrm>
          <a:prstGeom prst="rect">
            <a:avLst/>
          </a:prstGeom>
          <a:noFill/>
          <a:ln>
            <a:noFill/>
          </a:ln>
        </p:spPr>
        <p:txBody>
          <a:bodyPr spcFirstLastPara="1" wrap="square" lIns="91425" tIns="45700" rIns="91425" bIns="45700" anchor="t" anchorCtr="0">
            <a:normAutofit/>
          </a:bodyPr>
          <a:lstStyle>
            <a:lvl1pPr marL="457200" lvl="0" indent="-371475" algn="l" rtl="0">
              <a:lnSpc>
                <a:spcPct val="120000"/>
              </a:lnSpc>
              <a:spcBef>
                <a:spcPts val="1102"/>
              </a:spcBef>
              <a:spcAft>
                <a:spcPts val="0"/>
              </a:spcAft>
              <a:buClr>
                <a:schemeClr val="lt1"/>
              </a:buClr>
              <a:buSzPts val="2250"/>
              <a:buChar char="•"/>
              <a:defRPr/>
            </a:lvl1pPr>
            <a:lvl2pPr marL="914400" lvl="1" indent="-371475" algn="l" rtl="0">
              <a:lnSpc>
                <a:spcPct val="120000"/>
              </a:lnSpc>
              <a:spcBef>
                <a:spcPts val="551"/>
              </a:spcBef>
              <a:spcAft>
                <a:spcPts val="0"/>
              </a:spcAft>
              <a:buClr>
                <a:schemeClr val="lt1"/>
              </a:buClr>
              <a:buSzPts val="2250"/>
              <a:buChar char="•"/>
              <a:defRPr/>
            </a:lvl2pPr>
            <a:lvl3pPr marL="1371600" lvl="2" indent="-371475" algn="l" rtl="0">
              <a:lnSpc>
                <a:spcPct val="120000"/>
              </a:lnSpc>
              <a:spcBef>
                <a:spcPts val="551"/>
              </a:spcBef>
              <a:spcAft>
                <a:spcPts val="0"/>
              </a:spcAft>
              <a:buClr>
                <a:schemeClr val="lt1"/>
              </a:buClr>
              <a:buSzPts val="2250"/>
              <a:buChar char="•"/>
              <a:defRPr/>
            </a:lvl3pPr>
            <a:lvl4pPr marL="1828800" lvl="3" indent="-371475" algn="l" rtl="0">
              <a:lnSpc>
                <a:spcPct val="120000"/>
              </a:lnSpc>
              <a:spcBef>
                <a:spcPts val="551"/>
              </a:spcBef>
              <a:spcAft>
                <a:spcPts val="0"/>
              </a:spcAft>
              <a:buClr>
                <a:schemeClr val="lt1"/>
              </a:buClr>
              <a:buSzPts val="2250"/>
              <a:buChar char="•"/>
              <a:defRPr/>
            </a:lvl4pPr>
            <a:lvl5pPr marL="2286000" lvl="4" indent="-371475" algn="l" rtl="0">
              <a:lnSpc>
                <a:spcPct val="120000"/>
              </a:lnSpc>
              <a:spcBef>
                <a:spcPts val="551"/>
              </a:spcBef>
              <a:spcAft>
                <a:spcPts val="0"/>
              </a:spcAft>
              <a:buClr>
                <a:schemeClr val="lt1"/>
              </a:buClr>
              <a:buSzPts val="2250"/>
              <a:buChar char="•"/>
              <a:defRPr/>
            </a:lvl5pPr>
            <a:lvl6pPr marL="2743200" lvl="5" indent="-371475" algn="l" rtl="0">
              <a:lnSpc>
                <a:spcPct val="120000"/>
              </a:lnSpc>
              <a:spcBef>
                <a:spcPts val="551"/>
              </a:spcBef>
              <a:spcAft>
                <a:spcPts val="0"/>
              </a:spcAft>
              <a:buClr>
                <a:schemeClr val="lt1"/>
              </a:buClr>
              <a:buSzPts val="2250"/>
              <a:buChar char="•"/>
              <a:defRPr/>
            </a:lvl6pPr>
            <a:lvl7pPr marL="3200400" lvl="6" indent="-371475" algn="l" rtl="0">
              <a:lnSpc>
                <a:spcPct val="120000"/>
              </a:lnSpc>
              <a:spcBef>
                <a:spcPts val="551"/>
              </a:spcBef>
              <a:spcAft>
                <a:spcPts val="0"/>
              </a:spcAft>
              <a:buClr>
                <a:schemeClr val="lt1"/>
              </a:buClr>
              <a:buSzPts val="2250"/>
              <a:buChar char="•"/>
              <a:defRPr/>
            </a:lvl7pPr>
            <a:lvl8pPr marL="3657600" lvl="7" indent="-371475" algn="l" rtl="0">
              <a:lnSpc>
                <a:spcPct val="120000"/>
              </a:lnSpc>
              <a:spcBef>
                <a:spcPts val="551"/>
              </a:spcBef>
              <a:spcAft>
                <a:spcPts val="0"/>
              </a:spcAft>
              <a:buClr>
                <a:schemeClr val="lt1"/>
              </a:buClr>
              <a:buSzPts val="2250"/>
              <a:buChar char="•"/>
              <a:defRPr/>
            </a:lvl8pPr>
            <a:lvl9pPr marL="4114800" lvl="8" indent="-371475" algn="l" rtl="0">
              <a:lnSpc>
                <a:spcPct val="120000"/>
              </a:lnSpc>
              <a:spcBef>
                <a:spcPts val="551"/>
              </a:spcBef>
              <a:spcAft>
                <a:spcPts val="0"/>
              </a:spcAft>
              <a:buClr>
                <a:schemeClr val="lt1"/>
              </a:buClr>
              <a:buSzPts val="2250"/>
              <a:buChar char="•"/>
              <a:defRPr/>
            </a:lvl9pPr>
          </a:lstStyle>
          <a:p>
            <a:endParaRPr/>
          </a:p>
        </p:txBody>
      </p:sp>
      <p:sp>
        <p:nvSpPr>
          <p:cNvPr id="547" name="Google Shape;547;p14"/>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48" name="Google Shape;548;p14"/>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49" name="Google Shape;549;p14"/>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50"/>
        <p:cNvGrpSpPr/>
        <p:nvPr/>
      </p:nvGrpSpPr>
      <p:grpSpPr>
        <a:xfrm>
          <a:off x="0" y="0"/>
          <a:ext cx="0" cy="0"/>
          <a:chOff x="0" y="0"/>
          <a:chExt cx="0" cy="0"/>
        </a:xfrm>
      </p:grpSpPr>
      <p:sp>
        <p:nvSpPr>
          <p:cNvPr id="551" name="Google Shape;551;p15"/>
          <p:cNvSpPr txBox="1">
            <a:spLocks noGrp="1"/>
          </p:cNvSpPr>
          <p:nvPr>
            <p:ph type="title"/>
          </p:nvPr>
        </p:nvSpPr>
        <p:spPr>
          <a:xfrm>
            <a:off x="943744" y="1564436"/>
            <a:ext cx="8190600" cy="31446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lt1"/>
              </a:buClr>
              <a:buSzPts val="3968"/>
              <a:buFont typeface="Twentieth Century"/>
              <a:buNone/>
              <a:defRPr sz="3968"/>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52" name="Google Shape;552;p15"/>
          <p:cNvSpPr txBox="1">
            <a:spLocks noGrp="1"/>
          </p:cNvSpPr>
          <p:nvPr>
            <p:ph type="body" idx="1"/>
          </p:nvPr>
        </p:nvSpPr>
        <p:spPr>
          <a:xfrm>
            <a:off x="943744" y="4877040"/>
            <a:ext cx="8190600" cy="1515300"/>
          </a:xfrm>
          <a:prstGeom prst="rect">
            <a:avLst/>
          </a:prstGeom>
          <a:noFill/>
          <a:ln>
            <a:noFill/>
          </a:ln>
        </p:spPr>
        <p:txBody>
          <a:bodyPr spcFirstLastPara="1" wrap="square" lIns="91425" tIns="45700" rIns="91425" bIns="45700" anchor="t" anchorCtr="0">
            <a:normAutofit/>
          </a:bodyPr>
          <a:lstStyle>
            <a:lvl1pPr marL="457200" lvl="0" indent="-228600" algn="l" rtl="0">
              <a:lnSpc>
                <a:spcPct val="120000"/>
              </a:lnSpc>
              <a:spcBef>
                <a:spcPts val="1102"/>
              </a:spcBef>
              <a:spcAft>
                <a:spcPts val="0"/>
              </a:spcAft>
              <a:buClr>
                <a:schemeClr val="lt1"/>
              </a:buClr>
              <a:buSzPts val="2480"/>
              <a:buNone/>
              <a:defRPr sz="1984" cap="none">
                <a:solidFill>
                  <a:schemeClr val="lt1"/>
                </a:solidFill>
              </a:defRPr>
            </a:lvl1pPr>
            <a:lvl2pPr marL="914400" lvl="1" indent="-228600" algn="l" rtl="0">
              <a:lnSpc>
                <a:spcPct val="120000"/>
              </a:lnSpc>
              <a:spcBef>
                <a:spcPts val="551"/>
              </a:spcBef>
              <a:spcAft>
                <a:spcPts val="0"/>
              </a:spcAft>
              <a:buClr>
                <a:schemeClr val="lt1"/>
              </a:buClr>
              <a:buSzPts val="2480"/>
              <a:buNone/>
              <a:defRPr sz="1984">
                <a:solidFill>
                  <a:schemeClr val="lt1"/>
                </a:solidFill>
              </a:defRPr>
            </a:lvl2pPr>
            <a:lvl3pPr marL="1371600" lvl="2" indent="-228600" algn="l" rtl="0">
              <a:lnSpc>
                <a:spcPct val="120000"/>
              </a:lnSpc>
              <a:spcBef>
                <a:spcPts val="551"/>
              </a:spcBef>
              <a:spcAft>
                <a:spcPts val="0"/>
              </a:spcAft>
              <a:buClr>
                <a:schemeClr val="lt1"/>
              </a:buClr>
              <a:buSzPts val="2480"/>
              <a:buNone/>
              <a:defRPr sz="1984">
                <a:solidFill>
                  <a:schemeClr val="lt1"/>
                </a:solidFill>
              </a:defRPr>
            </a:lvl3pPr>
            <a:lvl4pPr marL="1828800" lvl="3" indent="-228600" algn="l" rtl="0">
              <a:lnSpc>
                <a:spcPct val="120000"/>
              </a:lnSpc>
              <a:spcBef>
                <a:spcPts val="551"/>
              </a:spcBef>
              <a:spcAft>
                <a:spcPts val="0"/>
              </a:spcAft>
              <a:buClr>
                <a:schemeClr val="lt1"/>
              </a:buClr>
              <a:buSzPts val="2205"/>
              <a:buNone/>
              <a:defRPr sz="1764">
                <a:solidFill>
                  <a:schemeClr val="lt1"/>
                </a:solidFill>
              </a:defRPr>
            </a:lvl4pPr>
            <a:lvl5pPr marL="2286000" lvl="4" indent="-228600" algn="l" rtl="0">
              <a:lnSpc>
                <a:spcPct val="120000"/>
              </a:lnSpc>
              <a:spcBef>
                <a:spcPts val="551"/>
              </a:spcBef>
              <a:spcAft>
                <a:spcPts val="0"/>
              </a:spcAft>
              <a:buClr>
                <a:schemeClr val="lt1"/>
              </a:buClr>
              <a:buSzPts val="2205"/>
              <a:buNone/>
              <a:defRPr sz="1764">
                <a:solidFill>
                  <a:schemeClr val="lt1"/>
                </a:solidFill>
              </a:defRPr>
            </a:lvl5pPr>
            <a:lvl6pPr marL="2743200" lvl="5" indent="-228600" algn="l" rtl="0">
              <a:lnSpc>
                <a:spcPct val="120000"/>
              </a:lnSpc>
              <a:spcBef>
                <a:spcPts val="551"/>
              </a:spcBef>
              <a:spcAft>
                <a:spcPts val="0"/>
              </a:spcAft>
              <a:buClr>
                <a:schemeClr val="lt1"/>
              </a:buClr>
              <a:buSzPts val="2205"/>
              <a:buNone/>
              <a:defRPr sz="1764">
                <a:solidFill>
                  <a:schemeClr val="lt1"/>
                </a:solidFill>
              </a:defRPr>
            </a:lvl6pPr>
            <a:lvl7pPr marL="3200400" lvl="6" indent="-228600" algn="l" rtl="0">
              <a:lnSpc>
                <a:spcPct val="120000"/>
              </a:lnSpc>
              <a:spcBef>
                <a:spcPts val="551"/>
              </a:spcBef>
              <a:spcAft>
                <a:spcPts val="0"/>
              </a:spcAft>
              <a:buClr>
                <a:schemeClr val="lt1"/>
              </a:buClr>
              <a:buSzPts val="2205"/>
              <a:buNone/>
              <a:defRPr sz="1764">
                <a:solidFill>
                  <a:schemeClr val="lt1"/>
                </a:solidFill>
              </a:defRPr>
            </a:lvl7pPr>
            <a:lvl8pPr marL="3657600" lvl="7" indent="-228600" algn="l" rtl="0">
              <a:lnSpc>
                <a:spcPct val="120000"/>
              </a:lnSpc>
              <a:spcBef>
                <a:spcPts val="551"/>
              </a:spcBef>
              <a:spcAft>
                <a:spcPts val="0"/>
              </a:spcAft>
              <a:buClr>
                <a:schemeClr val="lt1"/>
              </a:buClr>
              <a:buSzPts val="2205"/>
              <a:buNone/>
              <a:defRPr sz="1764">
                <a:solidFill>
                  <a:schemeClr val="lt1"/>
                </a:solidFill>
              </a:defRPr>
            </a:lvl8pPr>
            <a:lvl9pPr marL="4114800" lvl="8" indent="-228600" algn="l" rtl="0">
              <a:lnSpc>
                <a:spcPct val="120000"/>
              </a:lnSpc>
              <a:spcBef>
                <a:spcPts val="551"/>
              </a:spcBef>
              <a:spcAft>
                <a:spcPts val="0"/>
              </a:spcAft>
              <a:buClr>
                <a:schemeClr val="lt1"/>
              </a:buClr>
              <a:buSzPts val="2205"/>
              <a:buNone/>
              <a:defRPr sz="1764">
                <a:solidFill>
                  <a:schemeClr val="lt1"/>
                </a:solidFill>
              </a:defRPr>
            </a:lvl9pPr>
          </a:lstStyle>
          <a:p>
            <a:endParaRPr/>
          </a:p>
        </p:txBody>
      </p:sp>
      <p:sp>
        <p:nvSpPr>
          <p:cNvPr id="553" name="Google Shape;553;p15"/>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54" name="Google Shape;554;p15"/>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55" name="Google Shape;555;p15"/>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ustom Layout">
  <p:cSld name="Custom Layout">
    <p:spTree>
      <p:nvGrpSpPr>
        <p:cNvPr id="1" name="Shape 566"/>
        <p:cNvGrpSpPr/>
        <p:nvPr/>
      </p:nvGrpSpPr>
      <p:grpSpPr>
        <a:xfrm>
          <a:off x="0" y="0"/>
          <a:ext cx="0" cy="0"/>
          <a:chOff x="0" y="0"/>
          <a:chExt cx="0" cy="0"/>
        </a:xfrm>
      </p:grpSpPr>
      <p:sp>
        <p:nvSpPr>
          <p:cNvPr id="567" name="Google Shape;567;p17"/>
          <p:cNvSpPr txBox="1">
            <a:spLocks noGrp="1"/>
          </p:cNvSpPr>
          <p:nvPr>
            <p:ph type="title"/>
          </p:nvPr>
        </p:nvSpPr>
        <p:spPr>
          <a:xfrm>
            <a:off x="3635375" y="301625"/>
            <a:ext cx="6154800" cy="12606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lt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568" name="Google Shape;568;p17"/>
          <p:cNvSpPr txBox="1">
            <a:spLocks noGrp="1"/>
          </p:cNvSpPr>
          <p:nvPr>
            <p:ph type="dt" idx="10"/>
          </p:nvPr>
        </p:nvSpPr>
        <p:spPr>
          <a:xfrm>
            <a:off x="1763712" y="6094412"/>
            <a:ext cx="2346300" cy="5190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69" name="Google Shape;569;p17"/>
          <p:cNvSpPr txBox="1">
            <a:spLocks noGrp="1"/>
          </p:cNvSpPr>
          <p:nvPr>
            <p:ph type="ftr" idx="11"/>
          </p:nvPr>
        </p:nvSpPr>
        <p:spPr>
          <a:xfrm>
            <a:off x="4203700" y="6707187"/>
            <a:ext cx="3194100" cy="5190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70" name="Google Shape;570;p17"/>
          <p:cNvSpPr txBox="1">
            <a:spLocks noGrp="1"/>
          </p:cNvSpPr>
          <p:nvPr>
            <p:ph type="sldNum" idx="12"/>
          </p:nvPr>
        </p:nvSpPr>
        <p:spPr>
          <a:xfrm>
            <a:off x="7515225" y="6707187"/>
            <a:ext cx="2346300" cy="5190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577"/>
        <p:cNvGrpSpPr/>
        <p:nvPr/>
      </p:nvGrpSpPr>
      <p:grpSpPr>
        <a:xfrm>
          <a:off x="0" y="0"/>
          <a:ext cx="0" cy="0"/>
          <a:chOff x="0" y="0"/>
          <a:chExt cx="0" cy="0"/>
        </a:xfrm>
      </p:grpSpPr>
      <p:sp>
        <p:nvSpPr>
          <p:cNvPr id="578" name="Google Shape;578;p19"/>
          <p:cNvSpPr txBox="1">
            <a:spLocks noGrp="1"/>
          </p:cNvSpPr>
          <p:nvPr>
            <p:ph type="title"/>
          </p:nvPr>
        </p:nvSpPr>
        <p:spPr>
          <a:xfrm rot="5400000">
            <a:off x="5211675" y="2395475"/>
            <a:ext cx="6454800" cy="22671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579" name="Google Shape;579;p19"/>
          <p:cNvSpPr txBox="1">
            <a:spLocks noGrp="1"/>
          </p:cNvSpPr>
          <p:nvPr>
            <p:ph type="body" idx="1"/>
          </p:nvPr>
        </p:nvSpPr>
        <p:spPr>
          <a:xfrm rot="5400000">
            <a:off x="600825" y="203975"/>
            <a:ext cx="6454800" cy="66501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580" name="Google Shape;580;p19"/>
          <p:cNvSpPr txBox="1">
            <a:spLocks noGrp="1"/>
          </p:cNvSpPr>
          <p:nvPr>
            <p:ph type="dt" idx="10"/>
          </p:nvPr>
        </p:nvSpPr>
        <p:spPr>
          <a:xfrm>
            <a:off x="503237" y="688657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81" name="Google Shape;581;p19"/>
          <p:cNvSpPr txBox="1">
            <a:spLocks noGrp="1"/>
          </p:cNvSpPr>
          <p:nvPr>
            <p:ph type="ftr" idx="11"/>
          </p:nvPr>
        </p:nvSpPr>
        <p:spPr>
          <a:xfrm>
            <a:off x="3448050" y="688657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82" name="Google Shape;582;p19"/>
          <p:cNvSpPr txBox="1">
            <a:spLocks noGrp="1"/>
          </p:cNvSpPr>
          <p:nvPr>
            <p:ph type="sldNum" idx="12"/>
          </p:nvPr>
        </p:nvSpPr>
        <p:spPr>
          <a:xfrm>
            <a:off x="7227887" y="688657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583"/>
        <p:cNvGrpSpPr/>
        <p:nvPr/>
      </p:nvGrpSpPr>
      <p:grpSpPr>
        <a:xfrm>
          <a:off x="0" y="0"/>
          <a:ext cx="0" cy="0"/>
          <a:chOff x="0" y="0"/>
          <a:chExt cx="0" cy="0"/>
        </a:xfrm>
      </p:grpSpPr>
      <p:sp>
        <p:nvSpPr>
          <p:cNvPr id="584" name="Google Shape;584;p20"/>
          <p:cNvSpPr txBox="1">
            <a:spLocks noGrp="1"/>
          </p:cNvSpPr>
          <p:nvPr>
            <p:ph type="title"/>
          </p:nvPr>
        </p:nvSpPr>
        <p:spPr>
          <a:xfrm>
            <a:off x="503237" y="301625"/>
            <a:ext cx="9069300" cy="12606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585" name="Google Shape;585;p20"/>
          <p:cNvSpPr txBox="1">
            <a:spLocks noGrp="1"/>
          </p:cNvSpPr>
          <p:nvPr>
            <p:ph type="body" idx="1"/>
          </p:nvPr>
        </p:nvSpPr>
        <p:spPr>
          <a:xfrm rot="5400000">
            <a:off x="2544074" y="-272275"/>
            <a:ext cx="4987800" cy="90693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586" name="Google Shape;586;p20"/>
          <p:cNvSpPr txBox="1">
            <a:spLocks noGrp="1"/>
          </p:cNvSpPr>
          <p:nvPr>
            <p:ph type="dt" idx="10"/>
          </p:nvPr>
        </p:nvSpPr>
        <p:spPr>
          <a:xfrm>
            <a:off x="503237" y="688657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87" name="Google Shape;587;p20"/>
          <p:cNvSpPr txBox="1">
            <a:spLocks noGrp="1"/>
          </p:cNvSpPr>
          <p:nvPr>
            <p:ph type="ftr" idx="11"/>
          </p:nvPr>
        </p:nvSpPr>
        <p:spPr>
          <a:xfrm>
            <a:off x="3448050" y="688657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88" name="Google Shape;588;p20"/>
          <p:cNvSpPr txBox="1">
            <a:spLocks noGrp="1"/>
          </p:cNvSpPr>
          <p:nvPr>
            <p:ph type="sldNum" idx="12"/>
          </p:nvPr>
        </p:nvSpPr>
        <p:spPr>
          <a:xfrm>
            <a:off x="7227887" y="688657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9"/>
        <p:cNvGrpSpPr/>
        <p:nvPr/>
      </p:nvGrpSpPr>
      <p:grpSpPr>
        <a:xfrm>
          <a:off x="0" y="0"/>
          <a:ext cx="0" cy="0"/>
          <a:chOff x="0" y="0"/>
          <a:chExt cx="0" cy="0"/>
        </a:xfrm>
      </p:grpSpPr>
      <p:sp>
        <p:nvSpPr>
          <p:cNvPr id="590" name="Google Shape;590;p21"/>
          <p:cNvSpPr txBox="1">
            <a:spLocks noGrp="1"/>
          </p:cNvSpPr>
          <p:nvPr>
            <p:ph type="title"/>
          </p:nvPr>
        </p:nvSpPr>
        <p:spPr>
          <a:xfrm>
            <a:off x="693738" y="503238"/>
            <a:ext cx="3251100" cy="1765200"/>
          </a:xfrm>
          <a:prstGeom prst="rect">
            <a:avLst/>
          </a:prstGeom>
          <a:noFill/>
          <a:ln>
            <a:noFill/>
          </a:ln>
        </p:spPr>
        <p:txBody>
          <a:bodyPr spcFirstLastPara="1" wrap="square" lIns="0" tIns="0" rIns="0" bIns="0" anchor="b" anchorCtr="0">
            <a:noAutofit/>
          </a:bodyPr>
          <a:lstStyle>
            <a:lvl1pPr lvl="0" algn="ctr" rtl="0">
              <a:lnSpc>
                <a:spcPct val="93000"/>
              </a:lnSpc>
              <a:spcBef>
                <a:spcPts val="0"/>
              </a:spcBef>
              <a:spcAft>
                <a:spcPts val="0"/>
              </a:spcAft>
              <a:buSzPts val="1400"/>
              <a:buNone/>
              <a:defRPr sz="3200"/>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591" name="Google Shape;591;p21"/>
          <p:cNvSpPr>
            <a:spLocks noGrp="1"/>
          </p:cNvSpPr>
          <p:nvPr>
            <p:ph type="pic" idx="2"/>
          </p:nvPr>
        </p:nvSpPr>
        <p:spPr>
          <a:xfrm>
            <a:off x="4286250" y="1089025"/>
            <a:ext cx="5102100" cy="5372100"/>
          </a:xfrm>
          <a:prstGeom prst="rect">
            <a:avLst/>
          </a:prstGeom>
          <a:noFill/>
          <a:ln>
            <a:noFill/>
          </a:ln>
        </p:spPr>
        <p:txBody>
          <a:bodyPr spcFirstLastPara="1" wrap="square" lIns="0" tIns="28200" rIns="0" bIns="0" anchor="t" anchorCtr="0">
            <a:noAutofit/>
          </a:bodyPr>
          <a:lstStyle>
            <a:lvl1pPr marR="0" lvl="0" algn="l" rtl="0">
              <a:lnSpc>
                <a:spcPct val="93000"/>
              </a:lnSpc>
              <a:spcBef>
                <a:spcPts val="0"/>
              </a:spcBef>
              <a:spcAft>
                <a:spcPts val="0"/>
              </a:spcAft>
              <a:buClr>
                <a:srgbClr val="000000"/>
              </a:buClr>
              <a:buSzPts val="3200"/>
              <a:buFont typeface="Times New Roman"/>
              <a:buNone/>
              <a:defRPr sz="3200" b="0" i="0" u="none" strike="noStrike" cap="none">
                <a:solidFill>
                  <a:srgbClr val="000000"/>
                </a:solidFill>
                <a:latin typeface="arial"/>
                <a:ea typeface="arial"/>
                <a:cs typeface="arial"/>
                <a:sym typeface="arial"/>
              </a:defRPr>
            </a:lvl1pPr>
            <a:lvl2pPr marR="0" lvl="1" algn="l" rtl="0">
              <a:lnSpc>
                <a:spcPct val="93000"/>
              </a:lnSpc>
              <a:spcBef>
                <a:spcPts val="1413"/>
              </a:spcBef>
              <a:spcAft>
                <a:spcPts val="0"/>
              </a:spcAft>
              <a:buClr>
                <a:srgbClr val="000000"/>
              </a:buClr>
              <a:buSzPts val="2800"/>
              <a:buFont typeface="Times New Roman"/>
              <a:buNone/>
              <a:defRPr sz="2800" b="0" i="0" u="none" strike="noStrike" cap="none">
                <a:solidFill>
                  <a:srgbClr val="000000"/>
                </a:solidFill>
                <a:latin typeface="arial"/>
                <a:ea typeface="arial"/>
                <a:cs typeface="arial"/>
                <a:sym typeface="arial"/>
              </a:defRPr>
            </a:lvl2pPr>
            <a:lvl3pPr marR="0" lvl="2" algn="l" rtl="0">
              <a:lnSpc>
                <a:spcPct val="93000"/>
              </a:lnSpc>
              <a:spcBef>
                <a:spcPts val="1138"/>
              </a:spcBef>
              <a:spcAft>
                <a:spcPts val="0"/>
              </a:spcAft>
              <a:buClr>
                <a:srgbClr val="000000"/>
              </a:buClr>
              <a:buSzPts val="2400"/>
              <a:buFont typeface="Times New Roman"/>
              <a:buNone/>
              <a:defRPr sz="2400" b="0" i="0" u="none" strike="noStrike" cap="none">
                <a:solidFill>
                  <a:srgbClr val="000000"/>
                </a:solidFill>
                <a:latin typeface="arial"/>
                <a:ea typeface="arial"/>
                <a:cs typeface="arial"/>
                <a:sym typeface="arial"/>
              </a:defRPr>
            </a:lvl3pPr>
            <a:lvl4pPr marR="0" lvl="3" algn="l" rtl="0">
              <a:lnSpc>
                <a:spcPct val="93000"/>
              </a:lnSpc>
              <a:spcBef>
                <a:spcPts val="850"/>
              </a:spcBef>
              <a:spcAft>
                <a:spcPts val="0"/>
              </a:spcAft>
              <a:buClr>
                <a:srgbClr val="000000"/>
              </a:buClr>
              <a:buSzPts val="2000"/>
              <a:buFont typeface="Times New Roman"/>
              <a:buNone/>
              <a:defRPr sz="2000" b="0" i="0" u="none" strike="noStrike" cap="none">
                <a:solidFill>
                  <a:srgbClr val="000000"/>
                </a:solidFill>
                <a:latin typeface="arial"/>
                <a:ea typeface="arial"/>
                <a:cs typeface="arial"/>
                <a:sym typeface="arial"/>
              </a:defRPr>
            </a:lvl4pPr>
            <a:lvl5pPr marR="0" lvl="4" algn="l" rtl="0">
              <a:lnSpc>
                <a:spcPct val="93000"/>
              </a:lnSpc>
              <a:spcBef>
                <a:spcPts val="575"/>
              </a:spcBef>
              <a:spcAft>
                <a:spcPts val="0"/>
              </a:spcAft>
              <a:buClr>
                <a:srgbClr val="000000"/>
              </a:buClr>
              <a:buSzPts val="2000"/>
              <a:buFont typeface="Times New Roman"/>
              <a:buNone/>
              <a:defRPr sz="2000" b="0" i="0" u="none" strike="noStrike" cap="none">
                <a:solidFill>
                  <a:srgbClr val="000000"/>
                </a:solidFill>
                <a:latin typeface="arial"/>
                <a:ea typeface="arial"/>
                <a:cs typeface="arial"/>
                <a:sym typeface="arial"/>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9pPr>
          </a:lstStyle>
          <a:p>
            <a:endParaRPr/>
          </a:p>
        </p:txBody>
      </p:sp>
      <p:sp>
        <p:nvSpPr>
          <p:cNvPr id="592" name="Google Shape;592;p21"/>
          <p:cNvSpPr txBox="1">
            <a:spLocks noGrp="1"/>
          </p:cNvSpPr>
          <p:nvPr>
            <p:ph type="body" idx="1"/>
          </p:nvPr>
        </p:nvSpPr>
        <p:spPr>
          <a:xfrm>
            <a:off x="693738" y="2268538"/>
            <a:ext cx="3251100" cy="42006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600"/>
              <a:buNone/>
              <a:defRPr sz="1600"/>
            </a:lvl1pPr>
            <a:lvl2pPr marL="914400" lvl="1" indent="-228600" algn="l" rtl="0">
              <a:lnSpc>
                <a:spcPct val="93000"/>
              </a:lnSpc>
              <a:spcBef>
                <a:spcPts val="1413"/>
              </a:spcBef>
              <a:spcAft>
                <a:spcPts val="0"/>
              </a:spcAft>
              <a:buSzPts val="1400"/>
              <a:buNone/>
              <a:defRPr sz="1400"/>
            </a:lvl2pPr>
            <a:lvl3pPr marL="1371600" lvl="2" indent="-228600" algn="l" rtl="0">
              <a:lnSpc>
                <a:spcPct val="93000"/>
              </a:lnSpc>
              <a:spcBef>
                <a:spcPts val="1138"/>
              </a:spcBef>
              <a:spcAft>
                <a:spcPts val="0"/>
              </a:spcAft>
              <a:buSzPts val="1200"/>
              <a:buNone/>
              <a:defRPr sz="1200"/>
            </a:lvl3pPr>
            <a:lvl4pPr marL="1828800" lvl="3" indent="-228600" algn="l" rtl="0">
              <a:lnSpc>
                <a:spcPct val="93000"/>
              </a:lnSpc>
              <a:spcBef>
                <a:spcPts val="850"/>
              </a:spcBef>
              <a:spcAft>
                <a:spcPts val="0"/>
              </a:spcAft>
              <a:buSzPts val="1000"/>
              <a:buNone/>
              <a:defRPr sz="1000"/>
            </a:lvl4pPr>
            <a:lvl5pPr marL="2286000" lvl="4" indent="-228600" algn="l" rtl="0">
              <a:lnSpc>
                <a:spcPct val="93000"/>
              </a:lnSpc>
              <a:spcBef>
                <a:spcPts val="575"/>
              </a:spcBef>
              <a:spcAft>
                <a:spcPts val="0"/>
              </a:spcAft>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593" name="Google Shape;593;p21"/>
          <p:cNvSpPr txBox="1">
            <a:spLocks noGrp="1"/>
          </p:cNvSpPr>
          <p:nvPr>
            <p:ph type="dt" idx="10"/>
          </p:nvPr>
        </p:nvSpPr>
        <p:spPr>
          <a:xfrm>
            <a:off x="503237" y="688657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94" name="Google Shape;594;p21"/>
          <p:cNvSpPr txBox="1">
            <a:spLocks noGrp="1"/>
          </p:cNvSpPr>
          <p:nvPr>
            <p:ph type="ftr" idx="11"/>
          </p:nvPr>
        </p:nvSpPr>
        <p:spPr>
          <a:xfrm>
            <a:off x="3448050" y="688657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595" name="Google Shape;595;p21"/>
          <p:cNvSpPr txBox="1">
            <a:spLocks noGrp="1"/>
          </p:cNvSpPr>
          <p:nvPr>
            <p:ph type="sldNum" idx="12"/>
          </p:nvPr>
        </p:nvSpPr>
        <p:spPr>
          <a:xfrm>
            <a:off x="7227887" y="688657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96"/>
        <p:cNvGrpSpPr/>
        <p:nvPr/>
      </p:nvGrpSpPr>
      <p:grpSpPr>
        <a:xfrm>
          <a:off x="0" y="0"/>
          <a:ext cx="0" cy="0"/>
          <a:chOff x="0" y="0"/>
          <a:chExt cx="0" cy="0"/>
        </a:xfrm>
      </p:grpSpPr>
      <p:sp>
        <p:nvSpPr>
          <p:cNvPr id="597" name="Google Shape;597;p22"/>
          <p:cNvSpPr txBox="1">
            <a:spLocks noGrp="1"/>
          </p:cNvSpPr>
          <p:nvPr>
            <p:ph type="title"/>
          </p:nvPr>
        </p:nvSpPr>
        <p:spPr>
          <a:xfrm>
            <a:off x="693738" y="503238"/>
            <a:ext cx="3251100" cy="1765200"/>
          </a:xfrm>
          <a:prstGeom prst="rect">
            <a:avLst/>
          </a:prstGeom>
          <a:noFill/>
          <a:ln>
            <a:noFill/>
          </a:ln>
        </p:spPr>
        <p:txBody>
          <a:bodyPr spcFirstLastPara="1" wrap="square" lIns="0" tIns="0" rIns="0" bIns="0" anchor="b" anchorCtr="0">
            <a:noAutofit/>
          </a:bodyPr>
          <a:lstStyle>
            <a:lvl1pPr lvl="0" algn="ctr" rtl="0">
              <a:lnSpc>
                <a:spcPct val="93000"/>
              </a:lnSpc>
              <a:spcBef>
                <a:spcPts val="0"/>
              </a:spcBef>
              <a:spcAft>
                <a:spcPts val="0"/>
              </a:spcAft>
              <a:buSzPts val="1400"/>
              <a:buNone/>
              <a:defRPr sz="3200"/>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598" name="Google Shape;598;p22"/>
          <p:cNvSpPr txBox="1">
            <a:spLocks noGrp="1"/>
          </p:cNvSpPr>
          <p:nvPr>
            <p:ph type="body" idx="1"/>
          </p:nvPr>
        </p:nvSpPr>
        <p:spPr>
          <a:xfrm>
            <a:off x="4286250" y="1089025"/>
            <a:ext cx="5102100" cy="53721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sz="3200"/>
            </a:lvl1pPr>
            <a:lvl2pPr marL="914400" lvl="1" indent="-228600" algn="l" rtl="0">
              <a:lnSpc>
                <a:spcPct val="93000"/>
              </a:lnSpc>
              <a:spcBef>
                <a:spcPts val="1413"/>
              </a:spcBef>
              <a:spcAft>
                <a:spcPts val="0"/>
              </a:spcAft>
              <a:buSzPts val="1400"/>
              <a:buNone/>
              <a:defRPr sz="2800"/>
            </a:lvl2pPr>
            <a:lvl3pPr marL="1371600" lvl="2" indent="-228600" algn="l" rtl="0">
              <a:lnSpc>
                <a:spcPct val="93000"/>
              </a:lnSpc>
              <a:spcBef>
                <a:spcPts val="1138"/>
              </a:spcBef>
              <a:spcAft>
                <a:spcPts val="0"/>
              </a:spcAft>
              <a:buSzPts val="1400"/>
              <a:buNone/>
              <a:defRPr sz="2400"/>
            </a:lvl3pPr>
            <a:lvl4pPr marL="1828800" lvl="3" indent="-228600" algn="l" rtl="0">
              <a:lnSpc>
                <a:spcPct val="93000"/>
              </a:lnSpc>
              <a:spcBef>
                <a:spcPts val="850"/>
              </a:spcBef>
              <a:spcAft>
                <a:spcPts val="0"/>
              </a:spcAft>
              <a:buSzPts val="1400"/>
              <a:buNone/>
              <a:defRPr sz="2000"/>
            </a:lvl4pPr>
            <a:lvl5pPr marL="2286000" lvl="4" indent="-228600" algn="l" rtl="0">
              <a:lnSpc>
                <a:spcPct val="93000"/>
              </a:lnSpc>
              <a:spcBef>
                <a:spcPts val="575"/>
              </a:spcBef>
              <a:spcAft>
                <a:spcPts val="0"/>
              </a:spcAft>
              <a:buSzPts val="1400"/>
              <a:buNone/>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599" name="Google Shape;599;p22"/>
          <p:cNvSpPr txBox="1">
            <a:spLocks noGrp="1"/>
          </p:cNvSpPr>
          <p:nvPr>
            <p:ph type="body" idx="2"/>
          </p:nvPr>
        </p:nvSpPr>
        <p:spPr>
          <a:xfrm>
            <a:off x="693738" y="2268538"/>
            <a:ext cx="3251100" cy="42006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600"/>
              <a:buNone/>
              <a:defRPr sz="1600"/>
            </a:lvl1pPr>
            <a:lvl2pPr marL="914400" lvl="1" indent="-228600" algn="l" rtl="0">
              <a:lnSpc>
                <a:spcPct val="93000"/>
              </a:lnSpc>
              <a:spcBef>
                <a:spcPts val="1413"/>
              </a:spcBef>
              <a:spcAft>
                <a:spcPts val="0"/>
              </a:spcAft>
              <a:buSzPts val="1400"/>
              <a:buNone/>
              <a:defRPr sz="1400"/>
            </a:lvl2pPr>
            <a:lvl3pPr marL="1371600" lvl="2" indent="-228600" algn="l" rtl="0">
              <a:lnSpc>
                <a:spcPct val="93000"/>
              </a:lnSpc>
              <a:spcBef>
                <a:spcPts val="1138"/>
              </a:spcBef>
              <a:spcAft>
                <a:spcPts val="0"/>
              </a:spcAft>
              <a:buSzPts val="1200"/>
              <a:buNone/>
              <a:defRPr sz="1200"/>
            </a:lvl3pPr>
            <a:lvl4pPr marL="1828800" lvl="3" indent="-228600" algn="l" rtl="0">
              <a:lnSpc>
                <a:spcPct val="93000"/>
              </a:lnSpc>
              <a:spcBef>
                <a:spcPts val="850"/>
              </a:spcBef>
              <a:spcAft>
                <a:spcPts val="0"/>
              </a:spcAft>
              <a:buSzPts val="1000"/>
              <a:buNone/>
              <a:defRPr sz="1000"/>
            </a:lvl4pPr>
            <a:lvl5pPr marL="2286000" lvl="4" indent="-228600" algn="l" rtl="0">
              <a:lnSpc>
                <a:spcPct val="93000"/>
              </a:lnSpc>
              <a:spcBef>
                <a:spcPts val="575"/>
              </a:spcBef>
              <a:spcAft>
                <a:spcPts val="0"/>
              </a:spcAft>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600" name="Google Shape;600;p22"/>
          <p:cNvSpPr txBox="1">
            <a:spLocks noGrp="1"/>
          </p:cNvSpPr>
          <p:nvPr>
            <p:ph type="dt" idx="10"/>
          </p:nvPr>
        </p:nvSpPr>
        <p:spPr>
          <a:xfrm>
            <a:off x="503237" y="688657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01" name="Google Shape;601;p22"/>
          <p:cNvSpPr txBox="1">
            <a:spLocks noGrp="1"/>
          </p:cNvSpPr>
          <p:nvPr>
            <p:ph type="ftr" idx="11"/>
          </p:nvPr>
        </p:nvSpPr>
        <p:spPr>
          <a:xfrm>
            <a:off x="3448050" y="688657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02" name="Google Shape;602;p22"/>
          <p:cNvSpPr txBox="1">
            <a:spLocks noGrp="1"/>
          </p:cNvSpPr>
          <p:nvPr>
            <p:ph type="sldNum" idx="12"/>
          </p:nvPr>
        </p:nvSpPr>
        <p:spPr>
          <a:xfrm>
            <a:off x="7227887" y="688657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3"/>
        <p:cNvGrpSpPr/>
        <p:nvPr/>
      </p:nvGrpSpPr>
      <p:grpSpPr>
        <a:xfrm>
          <a:off x="0" y="0"/>
          <a:ext cx="0" cy="0"/>
          <a:chOff x="0" y="0"/>
          <a:chExt cx="0" cy="0"/>
        </a:xfrm>
      </p:grpSpPr>
      <p:sp>
        <p:nvSpPr>
          <p:cNvPr id="604" name="Google Shape;604;p23"/>
          <p:cNvSpPr txBox="1">
            <a:spLocks noGrp="1"/>
          </p:cNvSpPr>
          <p:nvPr>
            <p:ph type="dt" idx="10"/>
          </p:nvPr>
        </p:nvSpPr>
        <p:spPr>
          <a:xfrm>
            <a:off x="503237" y="688657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05" name="Google Shape;605;p23"/>
          <p:cNvSpPr txBox="1">
            <a:spLocks noGrp="1"/>
          </p:cNvSpPr>
          <p:nvPr>
            <p:ph type="ftr" idx="11"/>
          </p:nvPr>
        </p:nvSpPr>
        <p:spPr>
          <a:xfrm>
            <a:off x="3448050" y="688657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06" name="Google Shape;606;p23"/>
          <p:cNvSpPr txBox="1">
            <a:spLocks noGrp="1"/>
          </p:cNvSpPr>
          <p:nvPr>
            <p:ph type="sldNum" idx="12"/>
          </p:nvPr>
        </p:nvSpPr>
        <p:spPr>
          <a:xfrm>
            <a:off x="7227887" y="688657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07"/>
        <p:cNvGrpSpPr/>
        <p:nvPr/>
      </p:nvGrpSpPr>
      <p:grpSpPr>
        <a:xfrm>
          <a:off x="0" y="0"/>
          <a:ext cx="0" cy="0"/>
          <a:chOff x="0" y="0"/>
          <a:chExt cx="0" cy="0"/>
        </a:xfrm>
      </p:grpSpPr>
      <p:sp>
        <p:nvSpPr>
          <p:cNvPr id="608" name="Google Shape;608;p24"/>
          <p:cNvSpPr txBox="1">
            <a:spLocks noGrp="1"/>
          </p:cNvSpPr>
          <p:nvPr>
            <p:ph type="title"/>
          </p:nvPr>
        </p:nvSpPr>
        <p:spPr>
          <a:xfrm>
            <a:off x="503237" y="301625"/>
            <a:ext cx="9069300" cy="12606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09" name="Google Shape;609;p24"/>
          <p:cNvSpPr txBox="1">
            <a:spLocks noGrp="1"/>
          </p:cNvSpPr>
          <p:nvPr>
            <p:ph type="dt" idx="10"/>
          </p:nvPr>
        </p:nvSpPr>
        <p:spPr>
          <a:xfrm>
            <a:off x="503237" y="688657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10" name="Google Shape;610;p24"/>
          <p:cNvSpPr txBox="1">
            <a:spLocks noGrp="1"/>
          </p:cNvSpPr>
          <p:nvPr>
            <p:ph type="ftr" idx="11"/>
          </p:nvPr>
        </p:nvSpPr>
        <p:spPr>
          <a:xfrm>
            <a:off x="3448050" y="688657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11" name="Google Shape;611;p24"/>
          <p:cNvSpPr txBox="1">
            <a:spLocks noGrp="1"/>
          </p:cNvSpPr>
          <p:nvPr>
            <p:ph type="sldNum" idx="12"/>
          </p:nvPr>
        </p:nvSpPr>
        <p:spPr>
          <a:xfrm>
            <a:off x="7227887" y="688657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12"/>
        <p:cNvGrpSpPr/>
        <p:nvPr/>
      </p:nvGrpSpPr>
      <p:grpSpPr>
        <a:xfrm>
          <a:off x="0" y="0"/>
          <a:ext cx="0" cy="0"/>
          <a:chOff x="0" y="0"/>
          <a:chExt cx="0" cy="0"/>
        </a:xfrm>
      </p:grpSpPr>
      <p:sp>
        <p:nvSpPr>
          <p:cNvPr id="613" name="Google Shape;613;p25"/>
          <p:cNvSpPr txBox="1">
            <a:spLocks noGrp="1"/>
          </p:cNvSpPr>
          <p:nvPr>
            <p:ph type="title"/>
          </p:nvPr>
        </p:nvSpPr>
        <p:spPr>
          <a:xfrm>
            <a:off x="693738" y="403225"/>
            <a:ext cx="8694600" cy="14604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14" name="Google Shape;614;p25"/>
          <p:cNvSpPr txBox="1">
            <a:spLocks noGrp="1"/>
          </p:cNvSpPr>
          <p:nvPr>
            <p:ph type="body" idx="1"/>
          </p:nvPr>
        </p:nvSpPr>
        <p:spPr>
          <a:xfrm>
            <a:off x="693738" y="1852613"/>
            <a:ext cx="4265700" cy="908100"/>
          </a:xfrm>
          <a:prstGeom prst="rect">
            <a:avLst/>
          </a:prstGeom>
          <a:noFill/>
          <a:ln>
            <a:noFill/>
          </a:ln>
        </p:spPr>
        <p:txBody>
          <a:bodyPr spcFirstLastPara="1" wrap="square" lIns="0" tIns="28200" rIns="0" bIns="0" anchor="b" anchorCtr="0">
            <a:noAutofit/>
          </a:bodyPr>
          <a:lstStyle>
            <a:lvl1pPr marL="457200" lvl="0" indent="-228600" algn="l" rtl="0">
              <a:lnSpc>
                <a:spcPct val="93000"/>
              </a:lnSpc>
              <a:spcBef>
                <a:spcPts val="0"/>
              </a:spcBef>
              <a:spcAft>
                <a:spcPts val="0"/>
              </a:spcAft>
              <a:buSzPts val="2400"/>
              <a:buNone/>
              <a:defRPr sz="2400" b="1"/>
            </a:lvl1pPr>
            <a:lvl2pPr marL="914400" lvl="1" indent="-228600" algn="l" rtl="0">
              <a:lnSpc>
                <a:spcPct val="93000"/>
              </a:lnSpc>
              <a:spcBef>
                <a:spcPts val="1413"/>
              </a:spcBef>
              <a:spcAft>
                <a:spcPts val="0"/>
              </a:spcAft>
              <a:buSzPts val="2000"/>
              <a:buNone/>
              <a:defRPr sz="2000" b="1"/>
            </a:lvl2pPr>
            <a:lvl3pPr marL="1371600" lvl="2" indent="-228600" algn="l" rtl="0">
              <a:lnSpc>
                <a:spcPct val="93000"/>
              </a:lnSpc>
              <a:spcBef>
                <a:spcPts val="1138"/>
              </a:spcBef>
              <a:spcAft>
                <a:spcPts val="0"/>
              </a:spcAft>
              <a:buSzPts val="1800"/>
              <a:buNone/>
              <a:defRPr sz="1800" b="1"/>
            </a:lvl3pPr>
            <a:lvl4pPr marL="1828800" lvl="3" indent="-228600" algn="l" rtl="0">
              <a:lnSpc>
                <a:spcPct val="93000"/>
              </a:lnSpc>
              <a:spcBef>
                <a:spcPts val="850"/>
              </a:spcBef>
              <a:spcAft>
                <a:spcPts val="0"/>
              </a:spcAft>
              <a:buSzPts val="1600"/>
              <a:buNone/>
              <a:defRPr sz="1600" b="1"/>
            </a:lvl4pPr>
            <a:lvl5pPr marL="2286000" lvl="4" indent="-228600" algn="l" rtl="0">
              <a:lnSpc>
                <a:spcPct val="93000"/>
              </a:lnSpc>
              <a:spcBef>
                <a:spcPts val="575"/>
              </a:spcBef>
              <a:spcAft>
                <a:spcPts val="0"/>
              </a:spcAft>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615" name="Google Shape;615;p25"/>
          <p:cNvSpPr txBox="1">
            <a:spLocks noGrp="1"/>
          </p:cNvSpPr>
          <p:nvPr>
            <p:ph type="body" idx="2"/>
          </p:nvPr>
        </p:nvSpPr>
        <p:spPr>
          <a:xfrm>
            <a:off x="693738" y="2760663"/>
            <a:ext cx="4265700" cy="40623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616" name="Google Shape;616;p25"/>
          <p:cNvSpPr txBox="1">
            <a:spLocks noGrp="1"/>
          </p:cNvSpPr>
          <p:nvPr>
            <p:ph type="body" idx="3"/>
          </p:nvPr>
        </p:nvSpPr>
        <p:spPr>
          <a:xfrm>
            <a:off x="5103813" y="1852613"/>
            <a:ext cx="4284600" cy="908100"/>
          </a:xfrm>
          <a:prstGeom prst="rect">
            <a:avLst/>
          </a:prstGeom>
          <a:noFill/>
          <a:ln>
            <a:noFill/>
          </a:ln>
        </p:spPr>
        <p:txBody>
          <a:bodyPr spcFirstLastPara="1" wrap="square" lIns="0" tIns="28200" rIns="0" bIns="0" anchor="b" anchorCtr="0">
            <a:noAutofit/>
          </a:bodyPr>
          <a:lstStyle>
            <a:lvl1pPr marL="457200" lvl="0" indent="-228600" algn="l" rtl="0">
              <a:lnSpc>
                <a:spcPct val="93000"/>
              </a:lnSpc>
              <a:spcBef>
                <a:spcPts val="0"/>
              </a:spcBef>
              <a:spcAft>
                <a:spcPts val="0"/>
              </a:spcAft>
              <a:buSzPts val="2400"/>
              <a:buNone/>
              <a:defRPr sz="2400" b="1"/>
            </a:lvl1pPr>
            <a:lvl2pPr marL="914400" lvl="1" indent="-228600" algn="l" rtl="0">
              <a:lnSpc>
                <a:spcPct val="93000"/>
              </a:lnSpc>
              <a:spcBef>
                <a:spcPts val="1413"/>
              </a:spcBef>
              <a:spcAft>
                <a:spcPts val="0"/>
              </a:spcAft>
              <a:buSzPts val="2000"/>
              <a:buNone/>
              <a:defRPr sz="2000" b="1"/>
            </a:lvl2pPr>
            <a:lvl3pPr marL="1371600" lvl="2" indent="-228600" algn="l" rtl="0">
              <a:lnSpc>
                <a:spcPct val="93000"/>
              </a:lnSpc>
              <a:spcBef>
                <a:spcPts val="1138"/>
              </a:spcBef>
              <a:spcAft>
                <a:spcPts val="0"/>
              </a:spcAft>
              <a:buSzPts val="1800"/>
              <a:buNone/>
              <a:defRPr sz="1800" b="1"/>
            </a:lvl3pPr>
            <a:lvl4pPr marL="1828800" lvl="3" indent="-228600" algn="l" rtl="0">
              <a:lnSpc>
                <a:spcPct val="93000"/>
              </a:lnSpc>
              <a:spcBef>
                <a:spcPts val="850"/>
              </a:spcBef>
              <a:spcAft>
                <a:spcPts val="0"/>
              </a:spcAft>
              <a:buSzPts val="1600"/>
              <a:buNone/>
              <a:defRPr sz="1600" b="1"/>
            </a:lvl4pPr>
            <a:lvl5pPr marL="2286000" lvl="4" indent="-228600" algn="l" rtl="0">
              <a:lnSpc>
                <a:spcPct val="93000"/>
              </a:lnSpc>
              <a:spcBef>
                <a:spcPts val="575"/>
              </a:spcBef>
              <a:spcAft>
                <a:spcPts val="0"/>
              </a:spcAft>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617" name="Google Shape;617;p25"/>
          <p:cNvSpPr txBox="1">
            <a:spLocks noGrp="1"/>
          </p:cNvSpPr>
          <p:nvPr>
            <p:ph type="body" idx="4"/>
          </p:nvPr>
        </p:nvSpPr>
        <p:spPr>
          <a:xfrm>
            <a:off x="5103813" y="2760663"/>
            <a:ext cx="4284600" cy="40623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618" name="Google Shape;618;p25"/>
          <p:cNvSpPr txBox="1">
            <a:spLocks noGrp="1"/>
          </p:cNvSpPr>
          <p:nvPr>
            <p:ph type="dt" idx="10"/>
          </p:nvPr>
        </p:nvSpPr>
        <p:spPr>
          <a:xfrm>
            <a:off x="503237" y="688657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19" name="Google Shape;619;p25"/>
          <p:cNvSpPr txBox="1">
            <a:spLocks noGrp="1"/>
          </p:cNvSpPr>
          <p:nvPr>
            <p:ph type="ftr" idx="11"/>
          </p:nvPr>
        </p:nvSpPr>
        <p:spPr>
          <a:xfrm>
            <a:off x="3448050" y="688657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20" name="Google Shape;620;p25"/>
          <p:cNvSpPr txBox="1">
            <a:spLocks noGrp="1"/>
          </p:cNvSpPr>
          <p:nvPr>
            <p:ph type="sldNum" idx="12"/>
          </p:nvPr>
        </p:nvSpPr>
        <p:spPr>
          <a:xfrm>
            <a:off x="7227887" y="688657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21"/>
        <p:cNvGrpSpPr/>
        <p:nvPr/>
      </p:nvGrpSpPr>
      <p:grpSpPr>
        <a:xfrm>
          <a:off x="0" y="0"/>
          <a:ext cx="0" cy="0"/>
          <a:chOff x="0" y="0"/>
          <a:chExt cx="0" cy="0"/>
        </a:xfrm>
      </p:grpSpPr>
      <p:sp>
        <p:nvSpPr>
          <p:cNvPr id="622" name="Google Shape;622;p26"/>
          <p:cNvSpPr txBox="1">
            <a:spLocks noGrp="1"/>
          </p:cNvSpPr>
          <p:nvPr>
            <p:ph type="title"/>
          </p:nvPr>
        </p:nvSpPr>
        <p:spPr>
          <a:xfrm>
            <a:off x="503237" y="301625"/>
            <a:ext cx="9069300" cy="12606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23" name="Google Shape;623;p26"/>
          <p:cNvSpPr txBox="1">
            <a:spLocks noGrp="1"/>
          </p:cNvSpPr>
          <p:nvPr>
            <p:ph type="body" idx="1"/>
          </p:nvPr>
        </p:nvSpPr>
        <p:spPr>
          <a:xfrm>
            <a:off x="503238" y="1768475"/>
            <a:ext cx="4457700" cy="49878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624" name="Google Shape;624;p26"/>
          <p:cNvSpPr txBox="1">
            <a:spLocks noGrp="1"/>
          </p:cNvSpPr>
          <p:nvPr>
            <p:ph type="body" idx="2"/>
          </p:nvPr>
        </p:nvSpPr>
        <p:spPr>
          <a:xfrm>
            <a:off x="5113338" y="1768475"/>
            <a:ext cx="4459200" cy="49878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625" name="Google Shape;625;p26"/>
          <p:cNvSpPr txBox="1">
            <a:spLocks noGrp="1"/>
          </p:cNvSpPr>
          <p:nvPr>
            <p:ph type="dt" idx="10"/>
          </p:nvPr>
        </p:nvSpPr>
        <p:spPr>
          <a:xfrm>
            <a:off x="503237" y="688657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26" name="Google Shape;626;p26"/>
          <p:cNvSpPr txBox="1">
            <a:spLocks noGrp="1"/>
          </p:cNvSpPr>
          <p:nvPr>
            <p:ph type="ftr" idx="11"/>
          </p:nvPr>
        </p:nvSpPr>
        <p:spPr>
          <a:xfrm>
            <a:off x="3448050" y="688657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27" name="Google Shape;627;p26"/>
          <p:cNvSpPr txBox="1">
            <a:spLocks noGrp="1"/>
          </p:cNvSpPr>
          <p:nvPr>
            <p:ph type="sldNum" idx="12"/>
          </p:nvPr>
        </p:nvSpPr>
        <p:spPr>
          <a:xfrm>
            <a:off x="7227887" y="688657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28"/>
        <p:cNvGrpSpPr/>
        <p:nvPr/>
      </p:nvGrpSpPr>
      <p:grpSpPr>
        <a:xfrm>
          <a:off x="0" y="0"/>
          <a:ext cx="0" cy="0"/>
          <a:chOff x="0" y="0"/>
          <a:chExt cx="0" cy="0"/>
        </a:xfrm>
      </p:grpSpPr>
      <p:sp>
        <p:nvSpPr>
          <p:cNvPr id="629" name="Google Shape;629;p27"/>
          <p:cNvSpPr txBox="1">
            <a:spLocks noGrp="1"/>
          </p:cNvSpPr>
          <p:nvPr>
            <p:ph type="title"/>
          </p:nvPr>
        </p:nvSpPr>
        <p:spPr>
          <a:xfrm>
            <a:off x="687388" y="1884363"/>
            <a:ext cx="8694600" cy="3144900"/>
          </a:xfrm>
          <a:prstGeom prst="rect">
            <a:avLst/>
          </a:prstGeom>
          <a:noFill/>
          <a:ln>
            <a:noFill/>
          </a:ln>
        </p:spPr>
        <p:txBody>
          <a:bodyPr spcFirstLastPara="1" wrap="square" lIns="0" tIns="0" rIns="0" bIns="0" anchor="b" anchorCtr="0">
            <a:noAutofit/>
          </a:bodyPr>
          <a:lstStyle>
            <a:lvl1pPr lvl="0" algn="ctr" rtl="0">
              <a:lnSpc>
                <a:spcPct val="93000"/>
              </a:lnSpc>
              <a:spcBef>
                <a:spcPts val="0"/>
              </a:spcBef>
              <a:spcAft>
                <a:spcPts val="0"/>
              </a:spcAft>
              <a:buSzPts val="1400"/>
              <a:buNone/>
              <a:defRPr sz="6000"/>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30" name="Google Shape;630;p27"/>
          <p:cNvSpPr txBox="1">
            <a:spLocks noGrp="1"/>
          </p:cNvSpPr>
          <p:nvPr>
            <p:ph type="body" idx="1"/>
          </p:nvPr>
        </p:nvSpPr>
        <p:spPr>
          <a:xfrm>
            <a:off x="687388" y="5059363"/>
            <a:ext cx="8694600" cy="16527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2400"/>
              <a:buNone/>
              <a:defRPr sz="2400"/>
            </a:lvl1pPr>
            <a:lvl2pPr marL="914400" lvl="1" indent="-228600" algn="l" rtl="0">
              <a:lnSpc>
                <a:spcPct val="93000"/>
              </a:lnSpc>
              <a:spcBef>
                <a:spcPts val="1413"/>
              </a:spcBef>
              <a:spcAft>
                <a:spcPts val="0"/>
              </a:spcAft>
              <a:buSzPts val="2000"/>
              <a:buNone/>
              <a:defRPr sz="2000"/>
            </a:lvl2pPr>
            <a:lvl3pPr marL="1371600" lvl="2" indent="-228600" algn="l" rtl="0">
              <a:lnSpc>
                <a:spcPct val="93000"/>
              </a:lnSpc>
              <a:spcBef>
                <a:spcPts val="1138"/>
              </a:spcBef>
              <a:spcAft>
                <a:spcPts val="0"/>
              </a:spcAft>
              <a:buSzPts val="1800"/>
              <a:buNone/>
              <a:defRPr sz="1800"/>
            </a:lvl3pPr>
            <a:lvl4pPr marL="1828800" lvl="3" indent="-228600" algn="l" rtl="0">
              <a:lnSpc>
                <a:spcPct val="93000"/>
              </a:lnSpc>
              <a:spcBef>
                <a:spcPts val="850"/>
              </a:spcBef>
              <a:spcAft>
                <a:spcPts val="0"/>
              </a:spcAft>
              <a:buSzPts val="1600"/>
              <a:buNone/>
              <a:defRPr sz="1600"/>
            </a:lvl4pPr>
            <a:lvl5pPr marL="2286000" lvl="4" indent="-228600" algn="l" rtl="0">
              <a:lnSpc>
                <a:spcPct val="93000"/>
              </a:lnSpc>
              <a:spcBef>
                <a:spcPts val="575"/>
              </a:spcBef>
              <a:spcAft>
                <a:spcPts val="0"/>
              </a:spcAft>
              <a:buSzPts val="1600"/>
              <a:buNone/>
              <a:defRPr sz="1600"/>
            </a:lvl5pPr>
            <a:lvl6pPr marL="2743200" lvl="5" indent="-228600" algn="l" rtl="0">
              <a:lnSpc>
                <a:spcPct val="90000"/>
              </a:lnSpc>
              <a:spcBef>
                <a:spcPts val="500"/>
              </a:spcBef>
              <a:spcAft>
                <a:spcPts val="0"/>
              </a:spcAft>
              <a:buClr>
                <a:schemeClr val="dk1"/>
              </a:buClr>
              <a:buSzPts val="1600"/>
              <a:buNone/>
              <a:defRPr sz="1600"/>
            </a:lvl6pPr>
            <a:lvl7pPr marL="3200400" lvl="6" indent="-228600" algn="l" rtl="0">
              <a:lnSpc>
                <a:spcPct val="90000"/>
              </a:lnSpc>
              <a:spcBef>
                <a:spcPts val="500"/>
              </a:spcBef>
              <a:spcAft>
                <a:spcPts val="0"/>
              </a:spcAft>
              <a:buClr>
                <a:schemeClr val="dk1"/>
              </a:buClr>
              <a:buSzPts val="1600"/>
              <a:buNone/>
              <a:defRPr sz="1600"/>
            </a:lvl7pPr>
            <a:lvl8pPr marL="3657600" lvl="7" indent="-228600" algn="l" rtl="0">
              <a:lnSpc>
                <a:spcPct val="90000"/>
              </a:lnSpc>
              <a:spcBef>
                <a:spcPts val="500"/>
              </a:spcBef>
              <a:spcAft>
                <a:spcPts val="0"/>
              </a:spcAft>
              <a:buClr>
                <a:schemeClr val="dk1"/>
              </a:buClr>
              <a:buSzPts val="1600"/>
              <a:buNone/>
              <a:defRPr sz="1600"/>
            </a:lvl8pPr>
            <a:lvl9pPr marL="4114800" lvl="8" indent="-228600" algn="l" rtl="0">
              <a:lnSpc>
                <a:spcPct val="90000"/>
              </a:lnSpc>
              <a:spcBef>
                <a:spcPts val="500"/>
              </a:spcBef>
              <a:spcAft>
                <a:spcPts val="0"/>
              </a:spcAft>
              <a:buClr>
                <a:schemeClr val="dk1"/>
              </a:buClr>
              <a:buSzPts val="1600"/>
              <a:buNone/>
              <a:defRPr sz="1600"/>
            </a:lvl9pPr>
          </a:lstStyle>
          <a:p>
            <a:endParaRPr/>
          </a:p>
        </p:txBody>
      </p:sp>
      <p:sp>
        <p:nvSpPr>
          <p:cNvPr id="631" name="Google Shape;631;p27"/>
          <p:cNvSpPr txBox="1">
            <a:spLocks noGrp="1"/>
          </p:cNvSpPr>
          <p:nvPr>
            <p:ph type="dt" idx="10"/>
          </p:nvPr>
        </p:nvSpPr>
        <p:spPr>
          <a:xfrm>
            <a:off x="503237" y="688657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32" name="Google Shape;632;p27"/>
          <p:cNvSpPr txBox="1">
            <a:spLocks noGrp="1"/>
          </p:cNvSpPr>
          <p:nvPr>
            <p:ph type="ftr" idx="11"/>
          </p:nvPr>
        </p:nvSpPr>
        <p:spPr>
          <a:xfrm>
            <a:off x="3448050" y="688657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33" name="Google Shape;633;p27"/>
          <p:cNvSpPr txBox="1">
            <a:spLocks noGrp="1"/>
          </p:cNvSpPr>
          <p:nvPr>
            <p:ph type="sldNum" idx="12"/>
          </p:nvPr>
        </p:nvSpPr>
        <p:spPr>
          <a:xfrm>
            <a:off x="7227887" y="688657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634"/>
        <p:cNvGrpSpPr/>
        <p:nvPr/>
      </p:nvGrpSpPr>
      <p:grpSpPr>
        <a:xfrm>
          <a:off x="0" y="0"/>
          <a:ext cx="0" cy="0"/>
          <a:chOff x="0" y="0"/>
          <a:chExt cx="0" cy="0"/>
        </a:xfrm>
      </p:grpSpPr>
      <p:sp>
        <p:nvSpPr>
          <p:cNvPr id="635" name="Google Shape;635;p28"/>
          <p:cNvSpPr txBox="1">
            <a:spLocks noGrp="1"/>
          </p:cNvSpPr>
          <p:nvPr>
            <p:ph type="title"/>
          </p:nvPr>
        </p:nvSpPr>
        <p:spPr>
          <a:xfrm>
            <a:off x="503237" y="301625"/>
            <a:ext cx="9069300" cy="12606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36" name="Google Shape;636;p28"/>
          <p:cNvSpPr txBox="1">
            <a:spLocks noGrp="1"/>
          </p:cNvSpPr>
          <p:nvPr>
            <p:ph type="body" idx="1"/>
          </p:nvPr>
        </p:nvSpPr>
        <p:spPr>
          <a:xfrm>
            <a:off x="503237" y="1768475"/>
            <a:ext cx="9069300" cy="49878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637" name="Google Shape;637;p28"/>
          <p:cNvSpPr txBox="1">
            <a:spLocks noGrp="1"/>
          </p:cNvSpPr>
          <p:nvPr>
            <p:ph type="dt" idx="10"/>
          </p:nvPr>
        </p:nvSpPr>
        <p:spPr>
          <a:xfrm>
            <a:off x="503237" y="688657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38" name="Google Shape;638;p28"/>
          <p:cNvSpPr txBox="1">
            <a:spLocks noGrp="1"/>
          </p:cNvSpPr>
          <p:nvPr>
            <p:ph type="ftr" idx="11"/>
          </p:nvPr>
        </p:nvSpPr>
        <p:spPr>
          <a:xfrm>
            <a:off x="3448050" y="688657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39" name="Google Shape;639;p28"/>
          <p:cNvSpPr txBox="1">
            <a:spLocks noGrp="1"/>
          </p:cNvSpPr>
          <p:nvPr>
            <p:ph type="sldNum" idx="12"/>
          </p:nvPr>
        </p:nvSpPr>
        <p:spPr>
          <a:xfrm>
            <a:off x="7227887" y="688657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640"/>
        <p:cNvGrpSpPr/>
        <p:nvPr/>
      </p:nvGrpSpPr>
      <p:grpSpPr>
        <a:xfrm>
          <a:off x="0" y="0"/>
          <a:ext cx="0" cy="0"/>
          <a:chOff x="0" y="0"/>
          <a:chExt cx="0" cy="0"/>
        </a:xfrm>
      </p:grpSpPr>
      <p:sp>
        <p:nvSpPr>
          <p:cNvPr id="641" name="Google Shape;641;p29"/>
          <p:cNvSpPr txBox="1">
            <a:spLocks noGrp="1"/>
          </p:cNvSpPr>
          <p:nvPr>
            <p:ph type="ctrTitle"/>
          </p:nvPr>
        </p:nvSpPr>
        <p:spPr>
          <a:xfrm>
            <a:off x="1260475" y="1236663"/>
            <a:ext cx="7559700" cy="2632200"/>
          </a:xfrm>
          <a:prstGeom prst="rect">
            <a:avLst/>
          </a:prstGeom>
          <a:noFill/>
          <a:ln>
            <a:noFill/>
          </a:ln>
        </p:spPr>
        <p:txBody>
          <a:bodyPr spcFirstLastPara="1" wrap="square" lIns="0" tIns="0" rIns="0" bIns="0" anchor="b" anchorCtr="0">
            <a:noAutofit/>
          </a:bodyPr>
          <a:lstStyle>
            <a:lvl1pPr lvl="0" algn="ctr" rtl="0">
              <a:lnSpc>
                <a:spcPct val="93000"/>
              </a:lnSpc>
              <a:spcBef>
                <a:spcPts val="0"/>
              </a:spcBef>
              <a:spcAft>
                <a:spcPts val="0"/>
              </a:spcAft>
              <a:buSzPts val="1400"/>
              <a:buNone/>
              <a:defRPr sz="6000"/>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42" name="Google Shape;642;p29"/>
          <p:cNvSpPr txBox="1">
            <a:spLocks noGrp="1"/>
          </p:cNvSpPr>
          <p:nvPr>
            <p:ph type="subTitle" idx="1"/>
          </p:nvPr>
        </p:nvSpPr>
        <p:spPr>
          <a:xfrm>
            <a:off x="1260475" y="3970338"/>
            <a:ext cx="7559700" cy="1825500"/>
          </a:xfrm>
          <a:prstGeom prst="rect">
            <a:avLst/>
          </a:prstGeom>
          <a:noFill/>
          <a:ln>
            <a:noFill/>
          </a:ln>
        </p:spPr>
        <p:txBody>
          <a:bodyPr spcFirstLastPara="1" wrap="square" lIns="0" tIns="28200" rIns="0" bIns="0" anchor="t" anchorCtr="0">
            <a:noAutofit/>
          </a:bodyPr>
          <a:lstStyle>
            <a:lvl1pPr lvl="0" algn="ctr" rtl="0">
              <a:lnSpc>
                <a:spcPct val="93000"/>
              </a:lnSpc>
              <a:spcBef>
                <a:spcPts val="0"/>
              </a:spcBef>
              <a:spcAft>
                <a:spcPts val="0"/>
              </a:spcAft>
              <a:buSzPts val="2400"/>
              <a:buNone/>
              <a:defRPr sz="2400"/>
            </a:lvl1pPr>
            <a:lvl2pPr lvl="1" algn="ctr" rtl="0">
              <a:lnSpc>
                <a:spcPct val="93000"/>
              </a:lnSpc>
              <a:spcBef>
                <a:spcPts val="1413"/>
              </a:spcBef>
              <a:spcAft>
                <a:spcPts val="0"/>
              </a:spcAft>
              <a:buSzPts val="2000"/>
              <a:buNone/>
              <a:defRPr sz="2000"/>
            </a:lvl2pPr>
            <a:lvl3pPr lvl="2" algn="ctr" rtl="0">
              <a:lnSpc>
                <a:spcPct val="93000"/>
              </a:lnSpc>
              <a:spcBef>
                <a:spcPts val="1138"/>
              </a:spcBef>
              <a:spcAft>
                <a:spcPts val="0"/>
              </a:spcAft>
              <a:buSzPts val="1800"/>
              <a:buNone/>
              <a:defRPr sz="1800"/>
            </a:lvl3pPr>
            <a:lvl4pPr lvl="3" algn="ctr" rtl="0">
              <a:lnSpc>
                <a:spcPct val="93000"/>
              </a:lnSpc>
              <a:spcBef>
                <a:spcPts val="850"/>
              </a:spcBef>
              <a:spcAft>
                <a:spcPts val="0"/>
              </a:spcAft>
              <a:buSzPts val="1600"/>
              <a:buNone/>
              <a:defRPr sz="1600"/>
            </a:lvl4pPr>
            <a:lvl5pPr lvl="4" algn="ctr" rtl="0">
              <a:lnSpc>
                <a:spcPct val="93000"/>
              </a:lnSpc>
              <a:spcBef>
                <a:spcPts val="575"/>
              </a:spcBef>
              <a:spcAft>
                <a:spcPts val="0"/>
              </a:spcAft>
              <a:buSzPts val="1600"/>
              <a:buNone/>
              <a:defRPr sz="1600"/>
            </a:lvl5pPr>
            <a:lvl6pPr lvl="5" algn="ctr" rtl="0">
              <a:lnSpc>
                <a:spcPct val="90000"/>
              </a:lnSpc>
              <a:spcBef>
                <a:spcPts val="500"/>
              </a:spcBef>
              <a:spcAft>
                <a:spcPts val="0"/>
              </a:spcAft>
              <a:buClr>
                <a:schemeClr val="dk1"/>
              </a:buClr>
              <a:buSzPts val="1600"/>
              <a:buNone/>
              <a:defRPr sz="1600"/>
            </a:lvl6pPr>
            <a:lvl7pPr lvl="6" algn="ctr" rtl="0">
              <a:lnSpc>
                <a:spcPct val="90000"/>
              </a:lnSpc>
              <a:spcBef>
                <a:spcPts val="500"/>
              </a:spcBef>
              <a:spcAft>
                <a:spcPts val="0"/>
              </a:spcAft>
              <a:buClr>
                <a:schemeClr val="dk1"/>
              </a:buClr>
              <a:buSzPts val="1600"/>
              <a:buNone/>
              <a:defRPr sz="1600"/>
            </a:lvl7pPr>
            <a:lvl8pPr lvl="7" algn="ctr" rtl="0">
              <a:lnSpc>
                <a:spcPct val="90000"/>
              </a:lnSpc>
              <a:spcBef>
                <a:spcPts val="500"/>
              </a:spcBef>
              <a:spcAft>
                <a:spcPts val="0"/>
              </a:spcAft>
              <a:buClr>
                <a:schemeClr val="dk1"/>
              </a:buClr>
              <a:buSzPts val="1600"/>
              <a:buNone/>
              <a:defRPr sz="1600"/>
            </a:lvl8pPr>
            <a:lvl9pPr lvl="8" algn="ctr" rtl="0">
              <a:lnSpc>
                <a:spcPct val="90000"/>
              </a:lnSpc>
              <a:spcBef>
                <a:spcPts val="500"/>
              </a:spcBef>
              <a:spcAft>
                <a:spcPts val="0"/>
              </a:spcAft>
              <a:buClr>
                <a:schemeClr val="dk1"/>
              </a:buClr>
              <a:buSzPts val="1600"/>
              <a:buNone/>
              <a:defRPr sz="1600"/>
            </a:lvl9pPr>
          </a:lstStyle>
          <a:p>
            <a:endParaRPr/>
          </a:p>
        </p:txBody>
      </p:sp>
      <p:sp>
        <p:nvSpPr>
          <p:cNvPr id="643" name="Google Shape;643;p29"/>
          <p:cNvSpPr txBox="1">
            <a:spLocks noGrp="1"/>
          </p:cNvSpPr>
          <p:nvPr>
            <p:ph type="dt" idx="10"/>
          </p:nvPr>
        </p:nvSpPr>
        <p:spPr>
          <a:xfrm>
            <a:off x="503237" y="688657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44" name="Google Shape;644;p29"/>
          <p:cNvSpPr txBox="1">
            <a:spLocks noGrp="1"/>
          </p:cNvSpPr>
          <p:nvPr>
            <p:ph type="ftr" idx="11"/>
          </p:nvPr>
        </p:nvSpPr>
        <p:spPr>
          <a:xfrm>
            <a:off x="3448050" y="688657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45" name="Google Shape;645;p29"/>
          <p:cNvSpPr txBox="1">
            <a:spLocks noGrp="1"/>
          </p:cNvSpPr>
          <p:nvPr>
            <p:ph type="sldNum" idx="12"/>
          </p:nvPr>
        </p:nvSpPr>
        <p:spPr>
          <a:xfrm>
            <a:off x="7227887" y="688657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52"/>
        <p:cNvGrpSpPr/>
        <p:nvPr/>
      </p:nvGrpSpPr>
      <p:grpSpPr>
        <a:xfrm>
          <a:off x="0" y="0"/>
          <a:ext cx="0" cy="0"/>
          <a:chOff x="0" y="0"/>
          <a:chExt cx="0" cy="0"/>
        </a:xfrm>
      </p:grpSpPr>
      <p:sp>
        <p:nvSpPr>
          <p:cNvPr id="653" name="Google Shape;653;p31"/>
          <p:cNvSpPr txBox="1">
            <a:spLocks noGrp="1"/>
          </p:cNvSpPr>
          <p:nvPr>
            <p:ph type="title"/>
          </p:nvPr>
        </p:nvSpPr>
        <p:spPr>
          <a:xfrm rot="5400000">
            <a:off x="5532313" y="2076425"/>
            <a:ext cx="5816700" cy="22671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54" name="Google Shape;654;p31"/>
          <p:cNvSpPr txBox="1">
            <a:spLocks noGrp="1"/>
          </p:cNvSpPr>
          <p:nvPr>
            <p:ph type="body" idx="1"/>
          </p:nvPr>
        </p:nvSpPr>
        <p:spPr>
          <a:xfrm rot="5400000">
            <a:off x="920713" y="-115825"/>
            <a:ext cx="5816700" cy="66516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25"/>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655" name="Google Shape;655;p31"/>
          <p:cNvSpPr txBox="1">
            <a:spLocks noGrp="1"/>
          </p:cNvSpPr>
          <p:nvPr>
            <p:ph type="dt" idx="10"/>
          </p:nvPr>
        </p:nvSpPr>
        <p:spPr>
          <a:xfrm>
            <a:off x="612775" y="656272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56" name="Google Shape;656;p31"/>
          <p:cNvSpPr txBox="1">
            <a:spLocks noGrp="1"/>
          </p:cNvSpPr>
          <p:nvPr>
            <p:ph type="ftr" idx="11"/>
          </p:nvPr>
        </p:nvSpPr>
        <p:spPr>
          <a:xfrm>
            <a:off x="3556000" y="656272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57" name="Google Shape;657;p31"/>
          <p:cNvSpPr txBox="1">
            <a:spLocks noGrp="1"/>
          </p:cNvSpPr>
          <p:nvPr>
            <p:ph type="sldNum" idx="12"/>
          </p:nvPr>
        </p:nvSpPr>
        <p:spPr>
          <a:xfrm>
            <a:off x="7335837" y="656272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58"/>
        <p:cNvGrpSpPr/>
        <p:nvPr/>
      </p:nvGrpSpPr>
      <p:grpSpPr>
        <a:xfrm>
          <a:off x="0" y="0"/>
          <a:ext cx="0" cy="0"/>
          <a:chOff x="0" y="0"/>
          <a:chExt cx="0" cy="0"/>
        </a:xfrm>
      </p:grpSpPr>
      <p:sp>
        <p:nvSpPr>
          <p:cNvPr id="659" name="Google Shape;659;p32"/>
          <p:cNvSpPr txBox="1">
            <a:spLocks noGrp="1"/>
          </p:cNvSpPr>
          <p:nvPr>
            <p:ph type="title"/>
          </p:nvPr>
        </p:nvSpPr>
        <p:spPr>
          <a:xfrm>
            <a:off x="503237" y="301625"/>
            <a:ext cx="9069300" cy="12606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60" name="Google Shape;660;p32"/>
          <p:cNvSpPr txBox="1">
            <a:spLocks noGrp="1"/>
          </p:cNvSpPr>
          <p:nvPr>
            <p:ph type="body" idx="1"/>
          </p:nvPr>
        </p:nvSpPr>
        <p:spPr>
          <a:xfrm rot="5400000">
            <a:off x="3078162" y="-377938"/>
            <a:ext cx="4138500" cy="88536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25"/>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661" name="Google Shape;661;p32"/>
          <p:cNvSpPr txBox="1">
            <a:spLocks noGrp="1"/>
          </p:cNvSpPr>
          <p:nvPr>
            <p:ph type="dt" idx="10"/>
          </p:nvPr>
        </p:nvSpPr>
        <p:spPr>
          <a:xfrm>
            <a:off x="612775" y="656272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62" name="Google Shape;662;p32"/>
          <p:cNvSpPr txBox="1">
            <a:spLocks noGrp="1"/>
          </p:cNvSpPr>
          <p:nvPr>
            <p:ph type="ftr" idx="11"/>
          </p:nvPr>
        </p:nvSpPr>
        <p:spPr>
          <a:xfrm>
            <a:off x="3556000" y="656272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63" name="Google Shape;663;p32"/>
          <p:cNvSpPr txBox="1">
            <a:spLocks noGrp="1"/>
          </p:cNvSpPr>
          <p:nvPr>
            <p:ph type="sldNum" idx="12"/>
          </p:nvPr>
        </p:nvSpPr>
        <p:spPr>
          <a:xfrm>
            <a:off x="7335837" y="656272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64"/>
        <p:cNvGrpSpPr/>
        <p:nvPr/>
      </p:nvGrpSpPr>
      <p:grpSpPr>
        <a:xfrm>
          <a:off x="0" y="0"/>
          <a:ext cx="0" cy="0"/>
          <a:chOff x="0" y="0"/>
          <a:chExt cx="0" cy="0"/>
        </a:xfrm>
      </p:grpSpPr>
      <p:sp>
        <p:nvSpPr>
          <p:cNvPr id="665" name="Google Shape;665;p33"/>
          <p:cNvSpPr txBox="1">
            <a:spLocks noGrp="1"/>
          </p:cNvSpPr>
          <p:nvPr>
            <p:ph type="title"/>
          </p:nvPr>
        </p:nvSpPr>
        <p:spPr>
          <a:xfrm>
            <a:off x="693738" y="503238"/>
            <a:ext cx="3251100" cy="1765200"/>
          </a:xfrm>
          <a:prstGeom prst="rect">
            <a:avLst/>
          </a:prstGeom>
          <a:noFill/>
          <a:ln>
            <a:noFill/>
          </a:ln>
        </p:spPr>
        <p:txBody>
          <a:bodyPr spcFirstLastPara="1" wrap="square" lIns="0" tIns="0" rIns="0" bIns="0" anchor="b" anchorCtr="0">
            <a:noAutofit/>
          </a:bodyPr>
          <a:lstStyle>
            <a:lvl1pPr lvl="0" algn="ctr" rtl="0">
              <a:lnSpc>
                <a:spcPct val="93000"/>
              </a:lnSpc>
              <a:spcBef>
                <a:spcPts val="0"/>
              </a:spcBef>
              <a:spcAft>
                <a:spcPts val="0"/>
              </a:spcAft>
              <a:buSzPts val="1400"/>
              <a:buNone/>
              <a:defRPr sz="3200"/>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66" name="Google Shape;666;p33"/>
          <p:cNvSpPr>
            <a:spLocks noGrp="1"/>
          </p:cNvSpPr>
          <p:nvPr>
            <p:ph type="pic" idx="2"/>
          </p:nvPr>
        </p:nvSpPr>
        <p:spPr>
          <a:xfrm>
            <a:off x="4286250" y="1089025"/>
            <a:ext cx="5102100" cy="5372100"/>
          </a:xfrm>
          <a:prstGeom prst="rect">
            <a:avLst/>
          </a:prstGeom>
          <a:noFill/>
          <a:ln>
            <a:noFill/>
          </a:ln>
        </p:spPr>
        <p:txBody>
          <a:bodyPr spcFirstLastPara="1" wrap="square" lIns="0" tIns="28200" rIns="0" bIns="0" anchor="t" anchorCtr="0">
            <a:noAutofit/>
          </a:bodyPr>
          <a:lstStyle>
            <a:lvl1pPr marR="0" lvl="0" algn="l" rtl="0">
              <a:lnSpc>
                <a:spcPct val="93000"/>
              </a:lnSpc>
              <a:spcBef>
                <a:spcPts val="0"/>
              </a:spcBef>
              <a:spcAft>
                <a:spcPts val="0"/>
              </a:spcAft>
              <a:buClr>
                <a:srgbClr val="000000"/>
              </a:buClr>
              <a:buSzPts val="3200"/>
              <a:buFont typeface="Times New Roman"/>
              <a:buNone/>
              <a:defRPr sz="3200" b="0" i="0" u="none" strike="noStrike" cap="none">
                <a:solidFill>
                  <a:srgbClr val="000080"/>
                </a:solidFill>
                <a:latin typeface="arial"/>
                <a:ea typeface="arial"/>
                <a:cs typeface="arial"/>
                <a:sym typeface="arial"/>
              </a:defRPr>
            </a:lvl1pPr>
            <a:lvl2pPr marR="0" lvl="1" algn="l" rtl="0">
              <a:lnSpc>
                <a:spcPct val="93000"/>
              </a:lnSpc>
              <a:spcBef>
                <a:spcPts val="1425"/>
              </a:spcBef>
              <a:spcAft>
                <a:spcPts val="0"/>
              </a:spcAft>
              <a:buClr>
                <a:srgbClr val="000000"/>
              </a:buClr>
              <a:buSzPts val="2800"/>
              <a:buFont typeface="Times New Roman"/>
              <a:buNone/>
              <a:defRPr sz="2800" b="0" i="0" u="none" strike="noStrike" cap="none">
                <a:solidFill>
                  <a:srgbClr val="000080"/>
                </a:solidFill>
                <a:latin typeface="arial"/>
                <a:ea typeface="arial"/>
                <a:cs typeface="arial"/>
                <a:sym typeface="arial"/>
              </a:defRPr>
            </a:lvl2pPr>
            <a:lvl3pPr marR="0" lvl="2" algn="l" rtl="0">
              <a:lnSpc>
                <a:spcPct val="93000"/>
              </a:lnSpc>
              <a:spcBef>
                <a:spcPts val="1138"/>
              </a:spcBef>
              <a:spcAft>
                <a:spcPts val="0"/>
              </a:spcAft>
              <a:buClr>
                <a:srgbClr val="000000"/>
              </a:buClr>
              <a:buSzPts val="2400"/>
              <a:buFont typeface="Times New Roman"/>
              <a:buNone/>
              <a:defRPr sz="2400" b="0" i="0" u="none" strike="noStrike" cap="none">
                <a:solidFill>
                  <a:srgbClr val="000080"/>
                </a:solidFill>
                <a:latin typeface="arial"/>
                <a:ea typeface="arial"/>
                <a:cs typeface="arial"/>
                <a:sym typeface="arial"/>
              </a:defRPr>
            </a:lvl3pPr>
            <a:lvl4pPr marR="0" lvl="3" algn="l" rtl="0">
              <a:lnSpc>
                <a:spcPct val="93000"/>
              </a:lnSpc>
              <a:spcBef>
                <a:spcPts val="850"/>
              </a:spcBef>
              <a:spcAft>
                <a:spcPts val="0"/>
              </a:spcAft>
              <a:buClr>
                <a:srgbClr val="000000"/>
              </a:buClr>
              <a:buSzPts val="2000"/>
              <a:buFont typeface="Times New Roman"/>
              <a:buNone/>
              <a:defRPr sz="2000" b="0" i="0" u="none" strike="noStrike" cap="none">
                <a:solidFill>
                  <a:srgbClr val="000080"/>
                </a:solidFill>
                <a:latin typeface="arial"/>
                <a:ea typeface="arial"/>
                <a:cs typeface="arial"/>
                <a:sym typeface="arial"/>
              </a:defRPr>
            </a:lvl4pPr>
            <a:lvl5pPr marR="0" lvl="4" algn="l" rtl="0">
              <a:lnSpc>
                <a:spcPct val="93000"/>
              </a:lnSpc>
              <a:spcBef>
                <a:spcPts val="575"/>
              </a:spcBef>
              <a:spcAft>
                <a:spcPts val="0"/>
              </a:spcAft>
              <a:buClr>
                <a:srgbClr val="000000"/>
              </a:buClr>
              <a:buSzPts val="2000"/>
              <a:buFont typeface="Times New Roman"/>
              <a:buNone/>
              <a:defRPr sz="2000" b="0" i="0" u="none" strike="noStrike" cap="none">
                <a:solidFill>
                  <a:srgbClr val="000080"/>
                </a:solidFill>
                <a:latin typeface="arial"/>
                <a:ea typeface="arial"/>
                <a:cs typeface="arial"/>
                <a:sym typeface="arial"/>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9pPr>
          </a:lstStyle>
          <a:p>
            <a:endParaRPr/>
          </a:p>
        </p:txBody>
      </p:sp>
      <p:sp>
        <p:nvSpPr>
          <p:cNvPr id="667" name="Google Shape;667;p33"/>
          <p:cNvSpPr txBox="1">
            <a:spLocks noGrp="1"/>
          </p:cNvSpPr>
          <p:nvPr>
            <p:ph type="body" idx="1"/>
          </p:nvPr>
        </p:nvSpPr>
        <p:spPr>
          <a:xfrm>
            <a:off x="693738" y="2268538"/>
            <a:ext cx="3251100" cy="42006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600"/>
              <a:buNone/>
              <a:defRPr sz="1600"/>
            </a:lvl1pPr>
            <a:lvl2pPr marL="914400" lvl="1" indent="-228600" algn="l" rtl="0">
              <a:lnSpc>
                <a:spcPct val="93000"/>
              </a:lnSpc>
              <a:spcBef>
                <a:spcPts val="1425"/>
              </a:spcBef>
              <a:spcAft>
                <a:spcPts val="0"/>
              </a:spcAft>
              <a:buSzPts val="1400"/>
              <a:buNone/>
              <a:defRPr sz="1400"/>
            </a:lvl2pPr>
            <a:lvl3pPr marL="1371600" lvl="2" indent="-228600" algn="l" rtl="0">
              <a:lnSpc>
                <a:spcPct val="93000"/>
              </a:lnSpc>
              <a:spcBef>
                <a:spcPts val="1138"/>
              </a:spcBef>
              <a:spcAft>
                <a:spcPts val="0"/>
              </a:spcAft>
              <a:buSzPts val="1200"/>
              <a:buNone/>
              <a:defRPr sz="1200"/>
            </a:lvl3pPr>
            <a:lvl4pPr marL="1828800" lvl="3" indent="-228600" algn="l" rtl="0">
              <a:lnSpc>
                <a:spcPct val="93000"/>
              </a:lnSpc>
              <a:spcBef>
                <a:spcPts val="850"/>
              </a:spcBef>
              <a:spcAft>
                <a:spcPts val="0"/>
              </a:spcAft>
              <a:buSzPts val="1000"/>
              <a:buNone/>
              <a:defRPr sz="1000"/>
            </a:lvl4pPr>
            <a:lvl5pPr marL="2286000" lvl="4" indent="-228600" algn="l" rtl="0">
              <a:lnSpc>
                <a:spcPct val="93000"/>
              </a:lnSpc>
              <a:spcBef>
                <a:spcPts val="575"/>
              </a:spcBef>
              <a:spcAft>
                <a:spcPts val="0"/>
              </a:spcAft>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668" name="Google Shape;668;p33"/>
          <p:cNvSpPr txBox="1">
            <a:spLocks noGrp="1"/>
          </p:cNvSpPr>
          <p:nvPr>
            <p:ph type="dt" idx="10"/>
          </p:nvPr>
        </p:nvSpPr>
        <p:spPr>
          <a:xfrm>
            <a:off x="612775" y="656272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69" name="Google Shape;669;p33"/>
          <p:cNvSpPr txBox="1">
            <a:spLocks noGrp="1"/>
          </p:cNvSpPr>
          <p:nvPr>
            <p:ph type="ftr" idx="11"/>
          </p:nvPr>
        </p:nvSpPr>
        <p:spPr>
          <a:xfrm>
            <a:off x="3556000" y="656272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70" name="Google Shape;670;p33"/>
          <p:cNvSpPr txBox="1">
            <a:spLocks noGrp="1"/>
          </p:cNvSpPr>
          <p:nvPr>
            <p:ph type="sldNum" idx="12"/>
          </p:nvPr>
        </p:nvSpPr>
        <p:spPr>
          <a:xfrm>
            <a:off x="7335837" y="656272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71"/>
        <p:cNvGrpSpPr/>
        <p:nvPr/>
      </p:nvGrpSpPr>
      <p:grpSpPr>
        <a:xfrm>
          <a:off x="0" y="0"/>
          <a:ext cx="0" cy="0"/>
          <a:chOff x="0" y="0"/>
          <a:chExt cx="0" cy="0"/>
        </a:xfrm>
      </p:grpSpPr>
      <p:sp>
        <p:nvSpPr>
          <p:cNvPr id="672" name="Google Shape;672;p34"/>
          <p:cNvSpPr txBox="1">
            <a:spLocks noGrp="1"/>
          </p:cNvSpPr>
          <p:nvPr>
            <p:ph type="title"/>
          </p:nvPr>
        </p:nvSpPr>
        <p:spPr>
          <a:xfrm>
            <a:off x="693738" y="503238"/>
            <a:ext cx="3251100" cy="1765200"/>
          </a:xfrm>
          <a:prstGeom prst="rect">
            <a:avLst/>
          </a:prstGeom>
          <a:noFill/>
          <a:ln>
            <a:noFill/>
          </a:ln>
        </p:spPr>
        <p:txBody>
          <a:bodyPr spcFirstLastPara="1" wrap="square" lIns="0" tIns="0" rIns="0" bIns="0" anchor="b" anchorCtr="0">
            <a:noAutofit/>
          </a:bodyPr>
          <a:lstStyle>
            <a:lvl1pPr lvl="0" algn="ctr" rtl="0">
              <a:lnSpc>
                <a:spcPct val="93000"/>
              </a:lnSpc>
              <a:spcBef>
                <a:spcPts val="0"/>
              </a:spcBef>
              <a:spcAft>
                <a:spcPts val="0"/>
              </a:spcAft>
              <a:buSzPts val="1400"/>
              <a:buNone/>
              <a:defRPr sz="3200"/>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73" name="Google Shape;673;p34"/>
          <p:cNvSpPr txBox="1">
            <a:spLocks noGrp="1"/>
          </p:cNvSpPr>
          <p:nvPr>
            <p:ph type="body" idx="1"/>
          </p:nvPr>
        </p:nvSpPr>
        <p:spPr>
          <a:xfrm>
            <a:off x="4286250" y="1089025"/>
            <a:ext cx="5102100" cy="53721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sz="3200"/>
            </a:lvl1pPr>
            <a:lvl2pPr marL="914400" lvl="1" indent="-228600" algn="l" rtl="0">
              <a:lnSpc>
                <a:spcPct val="93000"/>
              </a:lnSpc>
              <a:spcBef>
                <a:spcPts val="1425"/>
              </a:spcBef>
              <a:spcAft>
                <a:spcPts val="0"/>
              </a:spcAft>
              <a:buSzPts val="1400"/>
              <a:buNone/>
              <a:defRPr sz="2800"/>
            </a:lvl2pPr>
            <a:lvl3pPr marL="1371600" lvl="2" indent="-228600" algn="l" rtl="0">
              <a:lnSpc>
                <a:spcPct val="93000"/>
              </a:lnSpc>
              <a:spcBef>
                <a:spcPts val="1138"/>
              </a:spcBef>
              <a:spcAft>
                <a:spcPts val="0"/>
              </a:spcAft>
              <a:buSzPts val="1400"/>
              <a:buNone/>
              <a:defRPr sz="2400"/>
            </a:lvl3pPr>
            <a:lvl4pPr marL="1828800" lvl="3" indent="-228600" algn="l" rtl="0">
              <a:lnSpc>
                <a:spcPct val="93000"/>
              </a:lnSpc>
              <a:spcBef>
                <a:spcPts val="850"/>
              </a:spcBef>
              <a:spcAft>
                <a:spcPts val="0"/>
              </a:spcAft>
              <a:buSzPts val="1400"/>
              <a:buNone/>
              <a:defRPr sz="2000"/>
            </a:lvl4pPr>
            <a:lvl5pPr marL="2286000" lvl="4" indent="-228600" algn="l" rtl="0">
              <a:lnSpc>
                <a:spcPct val="93000"/>
              </a:lnSpc>
              <a:spcBef>
                <a:spcPts val="575"/>
              </a:spcBef>
              <a:spcAft>
                <a:spcPts val="0"/>
              </a:spcAft>
              <a:buSzPts val="1400"/>
              <a:buNone/>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674" name="Google Shape;674;p34"/>
          <p:cNvSpPr txBox="1">
            <a:spLocks noGrp="1"/>
          </p:cNvSpPr>
          <p:nvPr>
            <p:ph type="body" idx="2"/>
          </p:nvPr>
        </p:nvSpPr>
        <p:spPr>
          <a:xfrm>
            <a:off x="693738" y="2268538"/>
            <a:ext cx="3251100" cy="42006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600"/>
              <a:buNone/>
              <a:defRPr sz="1600"/>
            </a:lvl1pPr>
            <a:lvl2pPr marL="914400" lvl="1" indent="-228600" algn="l" rtl="0">
              <a:lnSpc>
                <a:spcPct val="93000"/>
              </a:lnSpc>
              <a:spcBef>
                <a:spcPts val="1425"/>
              </a:spcBef>
              <a:spcAft>
                <a:spcPts val="0"/>
              </a:spcAft>
              <a:buSzPts val="1400"/>
              <a:buNone/>
              <a:defRPr sz="1400"/>
            </a:lvl2pPr>
            <a:lvl3pPr marL="1371600" lvl="2" indent="-228600" algn="l" rtl="0">
              <a:lnSpc>
                <a:spcPct val="93000"/>
              </a:lnSpc>
              <a:spcBef>
                <a:spcPts val="1138"/>
              </a:spcBef>
              <a:spcAft>
                <a:spcPts val="0"/>
              </a:spcAft>
              <a:buSzPts val="1200"/>
              <a:buNone/>
              <a:defRPr sz="1200"/>
            </a:lvl3pPr>
            <a:lvl4pPr marL="1828800" lvl="3" indent="-228600" algn="l" rtl="0">
              <a:lnSpc>
                <a:spcPct val="93000"/>
              </a:lnSpc>
              <a:spcBef>
                <a:spcPts val="850"/>
              </a:spcBef>
              <a:spcAft>
                <a:spcPts val="0"/>
              </a:spcAft>
              <a:buSzPts val="1000"/>
              <a:buNone/>
              <a:defRPr sz="1000"/>
            </a:lvl4pPr>
            <a:lvl5pPr marL="2286000" lvl="4" indent="-228600" algn="l" rtl="0">
              <a:lnSpc>
                <a:spcPct val="93000"/>
              </a:lnSpc>
              <a:spcBef>
                <a:spcPts val="575"/>
              </a:spcBef>
              <a:spcAft>
                <a:spcPts val="0"/>
              </a:spcAft>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675" name="Google Shape;675;p34"/>
          <p:cNvSpPr txBox="1">
            <a:spLocks noGrp="1"/>
          </p:cNvSpPr>
          <p:nvPr>
            <p:ph type="dt" idx="10"/>
          </p:nvPr>
        </p:nvSpPr>
        <p:spPr>
          <a:xfrm>
            <a:off x="612775" y="656272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76" name="Google Shape;676;p34"/>
          <p:cNvSpPr txBox="1">
            <a:spLocks noGrp="1"/>
          </p:cNvSpPr>
          <p:nvPr>
            <p:ph type="ftr" idx="11"/>
          </p:nvPr>
        </p:nvSpPr>
        <p:spPr>
          <a:xfrm>
            <a:off x="3556000" y="656272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77" name="Google Shape;677;p34"/>
          <p:cNvSpPr txBox="1">
            <a:spLocks noGrp="1"/>
          </p:cNvSpPr>
          <p:nvPr>
            <p:ph type="sldNum" idx="12"/>
          </p:nvPr>
        </p:nvSpPr>
        <p:spPr>
          <a:xfrm>
            <a:off x="7335837" y="656272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78"/>
        <p:cNvGrpSpPr/>
        <p:nvPr/>
      </p:nvGrpSpPr>
      <p:grpSpPr>
        <a:xfrm>
          <a:off x="0" y="0"/>
          <a:ext cx="0" cy="0"/>
          <a:chOff x="0" y="0"/>
          <a:chExt cx="0" cy="0"/>
        </a:xfrm>
      </p:grpSpPr>
      <p:sp>
        <p:nvSpPr>
          <p:cNvPr id="679" name="Google Shape;679;p35"/>
          <p:cNvSpPr txBox="1">
            <a:spLocks noGrp="1"/>
          </p:cNvSpPr>
          <p:nvPr>
            <p:ph type="dt" idx="10"/>
          </p:nvPr>
        </p:nvSpPr>
        <p:spPr>
          <a:xfrm>
            <a:off x="612775" y="656272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80" name="Google Shape;680;p35"/>
          <p:cNvSpPr txBox="1">
            <a:spLocks noGrp="1"/>
          </p:cNvSpPr>
          <p:nvPr>
            <p:ph type="ftr" idx="11"/>
          </p:nvPr>
        </p:nvSpPr>
        <p:spPr>
          <a:xfrm>
            <a:off x="3556000" y="656272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81" name="Google Shape;681;p35"/>
          <p:cNvSpPr txBox="1">
            <a:spLocks noGrp="1"/>
          </p:cNvSpPr>
          <p:nvPr>
            <p:ph type="sldNum" idx="12"/>
          </p:nvPr>
        </p:nvSpPr>
        <p:spPr>
          <a:xfrm>
            <a:off x="7335837" y="656272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82"/>
        <p:cNvGrpSpPr/>
        <p:nvPr/>
      </p:nvGrpSpPr>
      <p:grpSpPr>
        <a:xfrm>
          <a:off x="0" y="0"/>
          <a:ext cx="0" cy="0"/>
          <a:chOff x="0" y="0"/>
          <a:chExt cx="0" cy="0"/>
        </a:xfrm>
      </p:grpSpPr>
      <p:sp>
        <p:nvSpPr>
          <p:cNvPr id="683" name="Google Shape;683;p36"/>
          <p:cNvSpPr txBox="1">
            <a:spLocks noGrp="1"/>
          </p:cNvSpPr>
          <p:nvPr>
            <p:ph type="title"/>
          </p:nvPr>
        </p:nvSpPr>
        <p:spPr>
          <a:xfrm>
            <a:off x="503237" y="301625"/>
            <a:ext cx="9069300" cy="12606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84" name="Google Shape;684;p36"/>
          <p:cNvSpPr txBox="1">
            <a:spLocks noGrp="1"/>
          </p:cNvSpPr>
          <p:nvPr>
            <p:ph type="dt" idx="10"/>
          </p:nvPr>
        </p:nvSpPr>
        <p:spPr>
          <a:xfrm>
            <a:off x="612775" y="656272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85" name="Google Shape;685;p36"/>
          <p:cNvSpPr txBox="1">
            <a:spLocks noGrp="1"/>
          </p:cNvSpPr>
          <p:nvPr>
            <p:ph type="ftr" idx="11"/>
          </p:nvPr>
        </p:nvSpPr>
        <p:spPr>
          <a:xfrm>
            <a:off x="3556000" y="656272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86" name="Google Shape;686;p36"/>
          <p:cNvSpPr txBox="1">
            <a:spLocks noGrp="1"/>
          </p:cNvSpPr>
          <p:nvPr>
            <p:ph type="sldNum" idx="12"/>
          </p:nvPr>
        </p:nvSpPr>
        <p:spPr>
          <a:xfrm>
            <a:off x="7335837" y="656272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87"/>
        <p:cNvGrpSpPr/>
        <p:nvPr/>
      </p:nvGrpSpPr>
      <p:grpSpPr>
        <a:xfrm>
          <a:off x="0" y="0"/>
          <a:ext cx="0" cy="0"/>
          <a:chOff x="0" y="0"/>
          <a:chExt cx="0" cy="0"/>
        </a:xfrm>
      </p:grpSpPr>
      <p:sp>
        <p:nvSpPr>
          <p:cNvPr id="688" name="Google Shape;688;p37"/>
          <p:cNvSpPr txBox="1">
            <a:spLocks noGrp="1"/>
          </p:cNvSpPr>
          <p:nvPr>
            <p:ph type="title"/>
          </p:nvPr>
        </p:nvSpPr>
        <p:spPr>
          <a:xfrm>
            <a:off x="693738" y="403225"/>
            <a:ext cx="8694600" cy="14604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89" name="Google Shape;689;p37"/>
          <p:cNvSpPr txBox="1">
            <a:spLocks noGrp="1"/>
          </p:cNvSpPr>
          <p:nvPr>
            <p:ph type="body" idx="1"/>
          </p:nvPr>
        </p:nvSpPr>
        <p:spPr>
          <a:xfrm>
            <a:off x="693738" y="1852613"/>
            <a:ext cx="4265700" cy="908100"/>
          </a:xfrm>
          <a:prstGeom prst="rect">
            <a:avLst/>
          </a:prstGeom>
          <a:noFill/>
          <a:ln>
            <a:noFill/>
          </a:ln>
        </p:spPr>
        <p:txBody>
          <a:bodyPr spcFirstLastPara="1" wrap="square" lIns="0" tIns="28200" rIns="0" bIns="0" anchor="b" anchorCtr="0">
            <a:noAutofit/>
          </a:bodyPr>
          <a:lstStyle>
            <a:lvl1pPr marL="457200" lvl="0" indent="-228600" algn="l" rtl="0">
              <a:lnSpc>
                <a:spcPct val="93000"/>
              </a:lnSpc>
              <a:spcBef>
                <a:spcPts val="0"/>
              </a:spcBef>
              <a:spcAft>
                <a:spcPts val="0"/>
              </a:spcAft>
              <a:buSzPts val="2400"/>
              <a:buNone/>
              <a:defRPr sz="2400" b="1"/>
            </a:lvl1pPr>
            <a:lvl2pPr marL="914400" lvl="1" indent="-228600" algn="l" rtl="0">
              <a:lnSpc>
                <a:spcPct val="93000"/>
              </a:lnSpc>
              <a:spcBef>
                <a:spcPts val="1425"/>
              </a:spcBef>
              <a:spcAft>
                <a:spcPts val="0"/>
              </a:spcAft>
              <a:buSzPts val="2000"/>
              <a:buNone/>
              <a:defRPr sz="2000" b="1"/>
            </a:lvl2pPr>
            <a:lvl3pPr marL="1371600" lvl="2" indent="-228600" algn="l" rtl="0">
              <a:lnSpc>
                <a:spcPct val="93000"/>
              </a:lnSpc>
              <a:spcBef>
                <a:spcPts val="1138"/>
              </a:spcBef>
              <a:spcAft>
                <a:spcPts val="0"/>
              </a:spcAft>
              <a:buSzPts val="1800"/>
              <a:buNone/>
              <a:defRPr sz="1800" b="1"/>
            </a:lvl3pPr>
            <a:lvl4pPr marL="1828800" lvl="3" indent="-228600" algn="l" rtl="0">
              <a:lnSpc>
                <a:spcPct val="93000"/>
              </a:lnSpc>
              <a:spcBef>
                <a:spcPts val="850"/>
              </a:spcBef>
              <a:spcAft>
                <a:spcPts val="0"/>
              </a:spcAft>
              <a:buSzPts val="1600"/>
              <a:buNone/>
              <a:defRPr sz="1600" b="1"/>
            </a:lvl4pPr>
            <a:lvl5pPr marL="2286000" lvl="4" indent="-228600" algn="l" rtl="0">
              <a:lnSpc>
                <a:spcPct val="93000"/>
              </a:lnSpc>
              <a:spcBef>
                <a:spcPts val="575"/>
              </a:spcBef>
              <a:spcAft>
                <a:spcPts val="0"/>
              </a:spcAft>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690" name="Google Shape;690;p37"/>
          <p:cNvSpPr txBox="1">
            <a:spLocks noGrp="1"/>
          </p:cNvSpPr>
          <p:nvPr>
            <p:ph type="body" idx="2"/>
          </p:nvPr>
        </p:nvSpPr>
        <p:spPr>
          <a:xfrm>
            <a:off x="693738" y="2760663"/>
            <a:ext cx="4265700" cy="40623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25"/>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691" name="Google Shape;691;p37"/>
          <p:cNvSpPr txBox="1">
            <a:spLocks noGrp="1"/>
          </p:cNvSpPr>
          <p:nvPr>
            <p:ph type="body" idx="3"/>
          </p:nvPr>
        </p:nvSpPr>
        <p:spPr>
          <a:xfrm>
            <a:off x="5103813" y="1852613"/>
            <a:ext cx="4284600" cy="908100"/>
          </a:xfrm>
          <a:prstGeom prst="rect">
            <a:avLst/>
          </a:prstGeom>
          <a:noFill/>
          <a:ln>
            <a:noFill/>
          </a:ln>
        </p:spPr>
        <p:txBody>
          <a:bodyPr spcFirstLastPara="1" wrap="square" lIns="0" tIns="28200" rIns="0" bIns="0" anchor="b" anchorCtr="0">
            <a:noAutofit/>
          </a:bodyPr>
          <a:lstStyle>
            <a:lvl1pPr marL="457200" lvl="0" indent="-228600" algn="l" rtl="0">
              <a:lnSpc>
                <a:spcPct val="93000"/>
              </a:lnSpc>
              <a:spcBef>
                <a:spcPts val="0"/>
              </a:spcBef>
              <a:spcAft>
                <a:spcPts val="0"/>
              </a:spcAft>
              <a:buSzPts val="2400"/>
              <a:buNone/>
              <a:defRPr sz="2400" b="1"/>
            </a:lvl1pPr>
            <a:lvl2pPr marL="914400" lvl="1" indent="-228600" algn="l" rtl="0">
              <a:lnSpc>
                <a:spcPct val="93000"/>
              </a:lnSpc>
              <a:spcBef>
                <a:spcPts val="1425"/>
              </a:spcBef>
              <a:spcAft>
                <a:spcPts val="0"/>
              </a:spcAft>
              <a:buSzPts val="2000"/>
              <a:buNone/>
              <a:defRPr sz="2000" b="1"/>
            </a:lvl2pPr>
            <a:lvl3pPr marL="1371600" lvl="2" indent="-228600" algn="l" rtl="0">
              <a:lnSpc>
                <a:spcPct val="93000"/>
              </a:lnSpc>
              <a:spcBef>
                <a:spcPts val="1138"/>
              </a:spcBef>
              <a:spcAft>
                <a:spcPts val="0"/>
              </a:spcAft>
              <a:buSzPts val="1800"/>
              <a:buNone/>
              <a:defRPr sz="1800" b="1"/>
            </a:lvl3pPr>
            <a:lvl4pPr marL="1828800" lvl="3" indent="-228600" algn="l" rtl="0">
              <a:lnSpc>
                <a:spcPct val="93000"/>
              </a:lnSpc>
              <a:spcBef>
                <a:spcPts val="850"/>
              </a:spcBef>
              <a:spcAft>
                <a:spcPts val="0"/>
              </a:spcAft>
              <a:buSzPts val="1600"/>
              <a:buNone/>
              <a:defRPr sz="1600" b="1"/>
            </a:lvl4pPr>
            <a:lvl5pPr marL="2286000" lvl="4" indent="-228600" algn="l" rtl="0">
              <a:lnSpc>
                <a:spcPct val="93000"/>
              </a:lnSpc>
              <a:spcBef>
                <a:spcPts val="575"/>
              </a:spcBef>
              <a:spcAft>
                <a:spcPts val="0"/>
              </a:spcAft>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692" name="Google Shape;692;p37"/>
          <p:cNvSpPr txBox="1">
            <a:spLocks noGrp="1"/>
          </p:cNvSpPr>
          <p:nvPr>
            <p:ph type="body" idx="4"/>
          </p:nvPr>
        </p:nvSpPr>
        <p:spPr>
          <a:xfrm>
            <a:off x="5103813" y="2760663"/>
            <a:ext cx="4284600" cy="40623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25"/>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693" name="Google Shape;693;p37"/>
          <p:cNvSpPr txBox="1">
            <a:spLocks noGrp="1"/>
          </p:cNvSpPr>
          <p:nvPr>
            <p:ph type="dt" idx="10"/>
          </p:nvPr>
        </p:nvSpPr>
        <p:spPr>
          <a:xfrm>
            <a:off x="612775" y="656272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94" name="Google Shape;694;p37"/>
          <p:cNvSpPr txBox="1">
            <a:spLocks noGrp="1"/>
          </p:cNvSpPr>
          <p:nvPr>
            <p:ph type="ftr" idx="11"/>
          </p:nvPr>
        </p:nvSpPr>
        <p:spPr>
          <a:xfrm>
            <a:off x="3556000" y="656272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695" name="Google Shape;695;p37"/>
          <p:cNvSpPr txBox="1">
            <a:spLocks noGrp="1"/>
          </p:cNvSpPr>
          <p:nvPr>
            <p:ph type="sldNum" idx="12"/>
          </p:nvPr>
        </p:nvSpPr>
        <p:spPr>
          <a:xfrm>
            <a:off x="7335837" y="656272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96"/>
        <p:cNvGrpSpPr/>
        <p:nvPr/>
      </p:nvGrpSpPr>
      <p:grpSpPr>
        <a:xfrm>
          <a:off x="0" y="0"/>
          <a:ext cx="0" cy="0"/>
          <a:chOff x="0" y="0"/>
          <a:chExt cx="0" cy="0"/>
        </a:xfrm>
      </p:grpSpPr>
      <p:sp>
        <p:nvSpPr>
          <p:cNvPr id="697" name="Google Shape;697;p38"/>
          <p:cNvSpPr txBox="1">
            <a:spLocks noGrp="1"/>
          </p:cNvSpPr>
          <p:nvPr>
            <p:ph type="title"/>
          </p:nvPr>
        </p:nvSpPr>
        <p:spPr>
          <a:xfrm>
            <a:off x="503237" y="301625"/>
            <a:ext cx="9069300" cy="12606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698" name="Google Shape;698;p38"/>
          <p:cNvSpPr txBox="1">
            <a:spLocks noGrp="1"/>
          </p:cNvSpPr>
          <p:nvPr>
            <p:ph type="body" idx="1"/>
          </p:nvPr>
        </p:nvSpPr>
        <p:spPr>
          <a:xfrm>
            <a:off x="720725" y="1979613"/>
            <a:ext cx="4349700" cy="41385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25"/>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699" name="Google Shape;699;p38"/>
          <p:cNvSpPr txBox="1">
            <a:spLocks noGrp="1"/>
          </p:cNvSpPr>
          <p:nvPr>
            <p:ph type="body" idx="2"/>
          </p:nvPr>
        </p:nvSpPr>
        <p:spPr>
          <a:xfrm>
            <a:off x="5222875" y="1979613"/>
            <a:ext cx="4351200" cy="41385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25"/>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700" name="Google Shape;700;p38"/>
          <p:cNvSpPr txBox="1">
            <a:spLocks noGrp="1"/>
          </p:cNvSpPr>
          <p:nvPr>
            <p:ph type="dt" idx="10"/>
          </p:nvPr>
        </p:nvSpPr>
        <p:spPr>
          <a:xfrm>
            <a:off x="612775" y="656272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01" name="Google Shape;701;p38"/>
          <p:cNvSpPr txBox="1">
            <a:spLocks noGrp="1"/>
          </p:cNvSpPr>
          <p:nvPr>
            <p:ph type="ftr" idx="11"/>
          </p:nvPr>
        </p:nvSpPr>
        <p:spPr>
          <a:xfrm>
            <a:off x="3556000" y="656272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02" name="Google Shape;702;p38"/>
          <p:cNvSpPr txBox="1">
            <a:spLocks noGrp="1"/>
          </p:cNvSpPr>
          <p:nvPr>
            <p:ph type="sldNum" idx="12"/>
          </p:nvPr>
        </p:nvSpPr>
        <p:spPr>
          <a:xfrm>
            <a:off x="7335837" y="656272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703"/>
        <p:cNvGrpSpPr/>
        <p:nvPr/>
      </p:nvGrpSpPr>
      <p:grpSpPr>
        <a:xfrm>
          <a:off x="0" y="0"/>
          <a:ext cx="0" cy="0"/>
          <a:chOff x="0" y="0"/>
          <a:chExt cx="0" cy="0"/>
        </a:xfrm>
      </p:grpSpPr>
      <p:sp>
        <p:nvSpPr>
          <p:cNvPr id="704" name="Google Shape;704;p39"/>
          <p:cNvSpPr txBox="1">
            <a:spLocks noGrp="1"/>
          </p:cNvSpPr>
          <p:nvPr>
            <p:ph type="title"/>
          </p:nvPr>
        </p:nvSpPr>
        <p:spPr>
          <a:xfrm>
            <a:off x="687388" y="1884363"/>
            <a:ext cx="8694600" cy="3144900"/>
          </a:xfrm>
          <a:prstGeom prst="rect">
            <a:avLst/>
          </a:prstGeom>
          <a:noFill/>
          <a:ln>
            <a:noFill/>
          </a:ln>
        </p:spPr>
        <p:txBody>
          <a:bodyPr spcFirstLastPara="1" wrap="square" lIns="0" tIns="0" rIns="0" bIns="0" anchor="b" anchorCtr="0">
            <a:noAutofit/>
          </a:bodyPr>
          <a:lstStyle>
            <a:lvl1pPr lvl="0" algn="ctr" rtl="0">
              <a:lnSpc>
                <a:spcPct val="93000"/>
              </a:lnSpc>
              <a:spcBef>
                <a:spcPts val="0"/>
              </a:spcBef>
              <a:spcAft>
                <a:spcPts val="0"/>
              </a:spcAft>
              <a:buSzPts val="1400"/>
              <a:buNone/>
              <a:defRPr sz="6000"/>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05" name="Google Shape;705;p39"/>
          <p:cNvSpPr txBox="1">
            <a:spLocks noGrp="1"/>
          </p:cNvSpPr>
          <p:nvPr>
            <p:ph type="body" idx="1"/>
          </p:nvPr>
        </p:nvSpPr>
        <p:spPr>
          <a:xfrm>
            <a:off x="687388" y="5059363"/>
            <a:ext cx="8694600" cy="16527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2400"/>
              <a:buNone/>
              <a:defRPr sz="2400"/>
            </a:lvl1pPr>
            <a:lvl2pPr marL="914400" lvl="1" indent="-228600" algn="l" rtl="0">
              <a:lnSpc>
                <a:spcPct val="93000"/>
              </a:lnSpc>
              <a:spcBef>
                <a:spcPts val="1425"/>
              </a:spcBef>
              <a:spcAft>
                <a:spcPts val="0"/>
              </a:spcAft>
              <a:buSzPts val="2000"/>
              <a:buNone/>
              <a:defRPr sz="2000"/>
            </a:lvl2pPr>
            <a:lvl3pPr marL="1371600" lvl="2" indent="-228600" algn="l" rtl="0">
              <a:lnSpc>
                <a:spcPct val="93000"/>
              </a:lnSpc>
              <a:spcBef>
                <a:spcPts val="1138"/>
              </a:spcBef>
              <a:spcAft>
                <a:spcPts val="0"/>
              </a:spcAft>
              <a:buSzPts val="1800"/>
              <a:buNone/>
              <a:defRPr sz="1800"/>
            </a:lvl3pPr>
            <a:lvl4pPr marL="1828800" lvl="3" indent="-228600" algn="l" rtl="0">
              <a:lnSpc>
                <a:spcPct val="93000"/>
              </a:lnSpc>
              <a:spcBef>
                <a:spcPts val="850"/>
              </a:spcBef>
              <a:spcAft>
                <a:spcPts val="0"/>
              </a:spcAft>
              <a:buSzPts val="1600"/>
              <a:buNone/>
              <a:defRPr sz="1600"/>
            </a:lvl4pPr>
            <a:lvl5pPr marL="2286000" lvl="4" indent="-228600" algn="l" rtl="0">
              <a:lnSpc>
                <a:spcPct val="93000"/>
              </a:lnSpc>
              <a:spcBef>
                <a:spcPts val="575"/>
              </a:spcBef>
              <a:spcAft>
                <a:spcPts val="0"/>
              </a:spcAft>
              <a:buSzPts val="1600"/>
              <a:buNone/>
              <a:defRPr sz="1600"/>
            </a:lvl5pPr>
            <a:lvl6pPr marL="2743200" lvl="5" indent="-228600" algn="l" rtl="0">
              <a:lnSpc>
                <a:spcPct val="90000"/>
              </a:lnSpc>
              <a:spcBef>
                <a:spcPts val="500"/>
              </a:spcBef>
              <a:spcAft>
                <a:spcPts val="0"/>
              </a:spcAft>
              <a:buClr>
                <a:schemeClr val="dk1"/>
              </a:buClr>
              <a:buSzPts val="1600"/>
              <a:buNone/>
              <a:defRPr sz="1600"/>
            </a:lvl6pPr>
            <a:lvl7pPr marL="3200400" lvl="6" indent="-228600" algn="l" rtl="0">
              <a:lnSpc>
                <a:spcPct val="90000"/>
              </a:lnSpc>
              <a:spcBef>
                <a:spcPts val="500"/>
              </a:spcBef>
              <a:spcAft>
                <a:spcPts val="0"/>
              </a:spcAft>
              <a:buClr>
                <a:schemeClr val="dk1"/>
              </a:buClr>
              <a:buSzPts val="1600"/>
              <a:buNone/>
              <a:defRPr sz="1600"/>
            </a:lvl7pPr>
            <a:lvl8pPr marL="3657600" lvl="7" indent="-228600" algn="l" rtl="0">
              <a:lnSpc>
                <a:spcPct val="90000"/>
              </a:lnSpc>
              <a:spcBef>
                <a:spcPts val="500"/>
              </a:spcBef>
              <a:spcAft>
                <a:spcPts val="0"/>
              </a:spcAft>
              <a:buClr>
                <a:schemeClr val="dk1"/>
              </a:buClr>
              <a:buSzPts val="1600"/>
              <a:buNone/>
              <a:defRPr sz="1600"/>
            </a:lvl8pPr>
            <a:lvl9pPr marL="4114800" lvl="8" indent="-228600" algn="l" rtl="0">
              <a:lnSpc>
                <a:spcPct val="90000"/>
              </a:lnSpc>
              <a:spcBef>
                <a:spcPts val="500"/>
              </a:spcBef>
              <a:spcAft>
                <a:spcPts val="0"/>
              </a:spcAft>
              <a:buClr>
                <a:schemeClr val="dk1"/>
              </a:buClr>
              <a:buSzPts val="1600"/>
              <a:buNone/>
              <a:defRPr sz="1600"/>
            </a:lvl9pPr>
          </a:lstStyle>
          <a:p>
            <a:endParaRPr/>
          </a:p>
        </p:txBody>
      </p:sp>
      <p:sp>
        <p:nvSpPr>
          <p:cNvPr id="706" name="Google Shape;706;p39"/>
          <p:cNvSpPr txBox="1">
            <a:spLocks noGrp="1"/>
          </p:cNvSpPr>
          <p:nvPr>
            <p:ph type="dt" idx="10"/>
          </p:nvPr>
        </p:nvSpPr>
        <p:spPr>
          <a:xfrm>
            <a:off x="612775" y="656272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07" name="Google Shape;707;p39"/>
          <p:cNvSpPr txBox="1">
            <a:spLocks noGrp="1"/>
          </p:cNvSpPr>
          <p:nvPr>
            <p:ph type="ftr" idx="11"/>
          </p:nvPr>
        </p:nvSpPr>
        <p:spPr>
          <a:xfrm>
            <a:off x="3556000" y="656272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08" name="Google Shape;708;p39"/>
          <p:cNvSpPr txBox="1">
            <a:spLocks noGrp="1"/>
          </p:cNvSpPr>
          <p:nvPr>
            <p:ph type="sldNum" idx="12"/>
          </p:nvPr>
        </p:nvSpPr>
        <p:spPr>
          <a:xfrm>
            <a:off x="7335837" y="656272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709"/>
        <p:cNvGrpSpPr/>
        <p:nvPr/>
      </p:nvGrpSpPr>
      <p:grpSpPr>
        <a:xfrm>
          <a:off x="0" y="0"/>
          <a:ext cx="0" cy="0"/>
          <a:chOff x="0" y="0"/>
          <a:chExt cx="0" cy="0"/>
        </a:xfrm>
      </p:grpSpPr>
      <p:sp>
        <p:nvSpPr>
          <p:cNvPr id="710" name="Google Shape;710;p40"/>
          <p:cNvSpPr txBox="1">
            <a:spLocks noGrp="1"/>
          </p:cNvSpPr>
          <p:nvPr>
            <p:ph type="title"/>
          </p:nvPr>
        </p:nvSpPr>
        <p:spPr>
          <a:xfrm>
            <a:off x="503237" y="301625"/>
            <a:ext cx="9069300" cy="12606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11" name="Google Shape;711;p40"/>
          <p:cNvSpPr txBox="1">
            <a:spLocks noGrp="1"/>
          </p:cNvSpPr>
          <p:nvPr>
            <p:ph type="body" idx="1"/>
          </p:nvPr>
        </p:nvSpPr>
        <p:spPr>
          <a:xfrm>
            <a:off x="720725" y="1979612"/>
            <a:ext cx="8853600" cy="41385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25"/>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712" name="Google Shape;712;p40"/>
          <p:cNvSpPr txBox="1">
            <a:spLocks noGrp="1"/>
          </p:cNvSpPr>
          <p:nvPr>
            <p:ph type="dt" idx="10"/>
          </p:nvPr>
        </p:nvSpPr>
        <p:spPr>
          <a:xfrm>
            <a:off x="612775" y="656272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13" name="Google Shape;713;p40"/>
          <p:cNvSpPr txBox="1">
            <a:spLocks noGrp="1"/>
          </p:cNvSpPr>
          <p:nvPr>
            <p:ph type="ftr" idx="11"/>
          </p:nvPr>
        </p:nvSpPr>
        <p:spPr>
          <a:xfrm>
            <a:off x="3556000" y="656272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14" name="Google Shape;714;p40"/>
          <p:cNvSpPr txBox="1">
            <a:spLocks noGrp="1"/>
          </p:cNvSpPr>
          <p:nvPr>
            <p:ph type="sldNum" idx="12"/>
          </p:nvPr>
        </p:nvSpPr>
        <p:spPr>
          <a:xfrm>
            <a:off x="7335837" y="656272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715"/>
        <p:cNvGrpSpPr/>
        <p:nvPr/>
      </p:nvGrpSpPr>
      <p:grpSpPr>
        <a:xfrm>
          <a:off x="0" y="0"/>
          <a:ext cx="0" cy="0"/>
          <a:chOff x="0" y="0"/>
          <a:chExt cx="0" cy="0"/>
        </a:xfrm>
      </p:grpSpPr>
      <p:sp>
        <p:nvSpPr>
          <p:cNvPr id="716" name="Google Shape;716;p41"/>
          <p:cNvSpPr txBox="1">
            <a:spLocks noGrp="1"/>
          </p:cNvSpPr>
          <p:nvPr>
            <p:ph type="ctrTitle"/>
          </p:nvPr>
        </p:nvSpPr>
        <p:spPr>
          <a:xfrm>
            <a:off x="1260475" y="1236663"/>
            <a:ext cx="7559700" cy="2632200"/>
          </a:xfrm>
          <a:prstGeom prst="rect">
            <a:avLst/>
          </a:prstGeom>
          <a:noFill/>
          <a:ln>
            <a:noFill/>
          </a:ln>
        </p:spPr>
        <p:txBody>
          <a:bodyPr spcFirstLastPara="1" wrap="square" lIns="0" tIns="0" rIns="0" bIns="0" anchor="b" anchorCtr="0">
            <a:noAutofit/>
          </a:bodyPr>
          <a:lstStyle>
            <a:lvl1pPr lvl="0" algn="ctr" rtl="0">
              <a:lnSpc>
                <a:spcPct val="93000"/>
              </a:lnSpc>
              <a:spcBef>
                <a:spcPts val="0"/>
              </a:spcBef>
              <a:spcAft>
                <a:spcPts val="0"/>
              </a:spcAft>
              <a:buSzPts val="1400"/>
              <a:buNone/>
              <a:defRPr sz="6000"/>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17" name="Google Shape;717;p41"/>
          <p:cNvSpPr txBox="1">
            <a:spLocks noGrp="1"/>
          </p:cNvSpPr>
          <p:nvPr>
            <p:ph type="subTitle" idx="1"/>
          </p:nvPr>
        </p:nvSpPr>
        <p:spPr>
          <a:xfrm>
            <a:off x="1260475" y="3970338"/>
            <a:ext cx="7559700" cy="1825500"/>
          </a:xfrm>
          <a:prstGeom prst="rect">
            <a:avLst/>
          </a:prstGeom>
          <a:noFill/>
          <a:ln>
            <a:noFill/>
          </a:ln>
        </p:spPr>
        <p:txBody>
          <a:bodyPr spcFirstLastPara="1" wrap="square" lIns="0" tIns="28200" rIns="0" bIns="0" anchor="t" anchorCtr="0">
            <a:noAutofit/>
          </a:bodyPr>
          <a:lstStyle>
            <a:lvl1pPr lvl="0" algn="ctr" rtl="0">
              <a:lnSpc>
                <a:spcPct val="93000"/>
              </a:lnSpc>
              <a:spcBef>
                <a:spcPts val="0"/>
              </a:spcBef>
              <a:spcAft>
                <a:spcPts val="0"/>
              </a:spcAft>
              <a:buSzPts val="2400"/>
              <a:buNone/>
              <a:defRPr sz="2400"/>
            </a:lvl1pPr>
            <a:lvl2pPr lvl="1" algn="ctr" rtl="0">
              <a:lnSpc>
                <a:spcPct val="93000"/>
              </a:lnSpc>
              <a:spcBef>
                <a:spcPts val="1425"/>
              </a:spcBef>
              <a:spcAft>
                <a:spcPts val="0"/>
              </a:spcAft>
              <a:buSzPts val="2000"/>
              <a:buNone/>
              <a:defRPr sz="2000"/>
            </a:lvl2pPr>
            <a:lvl3pPr lvl="2" algn="ctr" rtl="0">
              <a:lnSpc>
                <a:spcPct val="93000"/>
              </a:lnSpc>
              <a:spcBef>
                <a:spcPts val="1138"/>
              </a:spcBef>
              <a:spcAft>
                <a:spcPts val="0"/>
              </a:spcAft>
              <a:buSzPts val="1800"/>
              <a:buNone/>
              <a:defRPr sz="1800"/>
            </a:lvl3pPr>
            <a:lvl4pPr lvl="3" algn="ctr" rtl="0">
              <a:lnSpc>
                <a:spcPct val="93000"/>
              </a:lnSpc>
              <a:spcBef>
                <a:spcPts val="850"/>
              </a:spcBef>
              <a:spcAft>
                <a:spcPts val="0"/>
              </a:spcAft>
              <a:buSzPts val="1600"/>
              <a:buNone/>
              <a:defRPr sz="1600"/>
            </a:lvl4pPr>
            <a:lvl5pPr lvl="4" algn="ctr" rtl="0">
              <a:lnSpc>
                <a:spcPct val="93000"/>
              </a:lnSpc>
              <a:spcBef>
                <a:spcPts val="575"/>
              </a:spcBef>
              <a:spcAft>
                <a:spcPts val="0"/>
              </a:spcAft>
              <a:buSzPts val="1600"/>
              <a:buNone/>
              <a:defRPr sz="1600"/>
            </a:lvl5pPr>
            <a:lvl6pPr lvl="5" algn="ctr" rtl="0">
              <a:lnSpc>
                <a:spcPct val="90000"/>
              </a:lnSpc>
              <a:spcBef>
                <a:spcPts val="500"/>
              </a:spcBef>
              <a:spcAft>
                <a:spcPts val="0"/>
              </a:spcAft>
              <a:buClr>
                <a:schemeClr val="dk1"/>
              </a:buClr>
              <a:buSzPts val="1600"/>
              <a:buNone/>
              <a:defRPr sz="1600"/>
            </a:lvl6pPr>
            <a:lvl7pPr lvl="6" algn="ctr" rtl="0">
              <a:lnSpc>
                <a:spcPct val="90000"/>
              </a:lnSpc>
              <a:spcBef>
                <a:spcPts val="500"/>
              </a:spcBef>
              <a:spcAft>
                <a:spcPts val="0"/>
              </a:spcAft>
              <a:buClr>
                <a:schemeClr val="dk1"/>
              </a:buClr>
              <a:buSzPts val="1600"/>
              <a:buNone/>
              <a:defRPr sz="1600"/>
            </a:lvl7pPr>
            <a:lvl8pPr lvl="7" algn="ctr" rtl="0">
              <a:lnSpc>
                <a:spcPct val="90000"/>
              </a:lnSpc>
              <a:spcBef>
                <a:spcPts val="500"/>
              </a:spcBef>
              <a:spcAft>
                <a:spcPts val="0"/>
              </a:spcAft>
              <a:buClr>
                <a:schemeClr val="dk1"/>
              </a:buClr>
              <a:buSzPts val="1600"/>
              <a:buNone/>
              <a:defRPr sz="1600"/>
            </a:lvl8pPr>
            <a:lvl9pPr lvl="8" algn="ctr" rtl="0">
              <a:lnSpc>
                <a:spcPct val="90000"/>
              </a:lnSpc>
              <a:spcBef>
                <a:spcPts val="500"/>
              </a:spcBef>
              <a:spcAft>
                <a:spcPts val="0"/>
              </a:spcAft>
              <a:buClr>
                <a:schemeClr val="dk1"/>
              </a:buClr>
              <a:buSzPts val="1600"/>
              <a:buNone/>
              <a:defRPr sz="1600"/>
            </a:lvl9pPr>
          </a:lstStyle>
          <a:p>
            <a:endParaRPr/>
          </a:p>
        </p:txBody>
      </p:sp>
      <p:sp>
        <p:nvSpPr>
          <p:cNvPr id="718" name="Google Shape;718;p41"/>
          <p:cNvSpPr txBox="1">
            <a:spLocks noGrp="1"/>
          </p:cNvSpPr>
          <p:nvPr>
            <p:ph type="dt" idx="10"/>
          </p:nvPr>
        </p:nvSpPr>
        <p:spPr>
          <a:xfrm>
            <a:off x="612775" y="6562725"/>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19" name="Google Shape;719;p41"/>
          <p:cNvSpPr txBox="1">
            <a:spLocks noGrp="1"/>
          </p:cNvSpPr>
          <p:nvPr>
            <p:ph type="ftr" idx="11"/>
          </p:nvPr>
        </p:nvSpPr>
        <p:spPr>
          <a:xfrm>
            <a:off x="3556000" y="6562725"/>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20" name="Google Shape;720;p41"/>
          <p:cNvSpPr txBox="1">
            <a:spLocks noGrp="1"/>
          </p:cNvSpPr>
          <p:nvPr>
            <p:ph type="sldNum" idx="12"/>
          </p:nvPr>
        </p:nvSpPr>
        <p:spPr>
          <a:xfrm>
            <a:off x="7335837" y="656272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27"/>
        <p:cNvGrpSpPr/>
        <p:nvPr/>
      </p:nvGrpSpPr>
      <p:grpSpPr>
        <a:xfrm>
          <a:off x="0" y="0"/>
          <a:ext cx="0" cy="0"/>
          <a:chOff x="0" y="0"/>
          <a:chExt cx="0" cy="0"/>
        </a:xfrm>
      </p:grpSpPr>
      <p:sp>
        <p:nvSpPr>
          <p:cNvPr id="728" name="Google Shape;728;p43"/>
          <p:cNvSpPr txBox="1">
            <a:spLocks noGrp="1"/>
          </p:cNvSpPr>
          <p:nvPr>
            <p:ph type="title"/>
          </p:nvPr>
        </p:nvSpPr>
        <p:spPr>
          <a:xfrm rot="5400000">
            <a:off x="5357725" y="2395513"/>
            <a:ext cx="6383400" cy="23385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29" name="Google Shape;729;p43"/>
          <p:cNvSpPr txBox="1">
            <a:spLocks noGrp="1"/>
          </p:cNvSpPr>
          <p:nvPr>
            <p:ph type="body" idx="1"/>
          </p:nvPr>
        </p:nvSpPr>
        <p:spPr>
          <a:xfrm rot="5400000">
            <a:off x="602388" y="130963"/>
            <a:ext cx="6383400" cy="68676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730" name="Google Shape;730;p43"/>
          <p:cNvSpPr txBox="1">
            <a:spLocks noGrp="1"/>
          </p:cNvSpPr>
          <p:nvPr>
            <p:ph type="dt" idx="10"/>
          </p:nvPr>
        </p:nvSpPr>
        <p:spPr>
          <a:xfrm>
            <a:off x="503237" y="7031037"/>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31" name="Google Shape;731;p43"/>
          <p:cNvSpPr txBox="1">
            <a:spLocks noGrp="1"/>
          </p:cNvSpPr>
          <p:nvPr>
            <p:ph type="ftr" idx="11"/>
          </p:nvPr>
        </p:nvSpPr>
        <p:spPr>
          <a:xfrm>
            <a:off x="3448050" y="7031037"/>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32" name="Google Shape;732;p43"/>
          <p:cNvSpPr txBox="1">
            <a:spLocks noGrp="1"/>
          </p:cNvSpPr>
          <p:nvPr>
            <p:ph type="sldNum" idx="12"/>
          </p:nvPr>
        </p:nvSpPr>
        <p:spPr>
          <a:xfrm>
            <a:off x="7227887" y="7031037"/>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33"/>
        <p:cNvGrpSpPr/>
        <p:nvPr/>
      </p:nvGrpSpPr>
      <p:grpSpPr>
        <a:xfrm>
          <a:off x="0" y="0"/>
          <a:ext cx="0" cy="0"/>
          <a:chOff x="0" y="0"/>
          <a:chExt cx="0" cy="0"/>
        </a:xfrm>
      </p:grpSpPr>
      <p:sp>
        <p:nvSpPr>
          <p:cNvPr id="734" name="Google Shape;734;p44"/>
          <p:cNvSpPr txBox="1">
            <a:spLocks noGrp="1"/>
          </p:cNvSpPr>
          <p:nvPr>
            <p:ph type="title"/>
          </p:nvPr>
        </p:nvSpPr>
        <p:spPr>
          <a:xfrm>
            <a:off x="360362" y="373062"/>
            <a:ext cx="9358200" cy="9573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35" name="Google Shape;735;p44"/>
          <p:cNvSpPr txBox="1">
            <a:spLocks noGrp="1"/>
          </p:cNvSpPr>
          <p:nvPr>
            <p:ph type="body" idx="1"/>
          </p:nvPr>
        </p:nvSpPr>
        <p:spPr>
          <a:xfrm rot="5400000">
            <a:off x="2938512" y="120562"/>
            <a:ext cx="4236900" cy="90345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736" name="Google Shape;736;p44"/>
          <p:cNvSpPr txBox="1">
            <a:spLocks noGrp="1"/>
          </p:cNvSpPr>
          <p:nvPr>
            <p:ph type="dt" idx="10"/>
          </p:nvPr>
        </p:nvSpPr>
        <p:spPr>
          <a:xfrm>
            <a:off x="503237" y="7031037"/>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37" name="Google Shape;737;p44"/>
          <p:cNvSpPr txBox="1">
            <a:spLocks noGrp="1"/>
          </p:cNvSpPr>
          <p:nvPr>
            <p:ph type="ftr" idx="11"/>
          </p:nvPr>
        </p:nvSpPr>
        <p:spPr>
          <a:xfrm>
            <a:off x="3448050" y="7031037"/>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38" name="Google Shape;738;p44"/>
          <p:cNvSpPr txBox="1">
            <a:spLocks noGrp="1"/>
          </p:cNvSpPr>
          <p:nvPr>
            <p:ph type="sldNum" idx="12"/>
          </p:nvPr>
        </p:nvSpPr>
        <p:spPr>
          <a:xfrm>
            <a:off x="7227887" y="7031037"/>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39"/>
        <p:cNvGrpSpPr/>
        <p:nvPr/>
      </p:nvGrpSpPr>
      <p:grpSpPr>
        <a:xfrm>
          <a:off x="0" y="0"/>
          <a:ext cx="0" cy="0"/>
          <a:chOff x="0" y="0"/>
          <a:chExt cx="0" cy="0"/>
        </a:xfrm>
      </p:grpSpPr>
      <p:sp>
        <p:nvSpPr>
          <p:cNvPr id="740" name="Google Shape;740;p45"/>
          <p:cNvSpPr txBox="1">
            <a:spLocks noGrp="1"/>
          </p:cNvSpPr>
          <p:nvPr>
            <p:ph type="title"/>
          </p:nvPr>
        </p:nvSpPr>
        <p:spPr>
          <a:xfrm>
            <a:off x="693738" y="503238"/>
            <a:ext cx="3251100" cy="1765200"/>
          </a:xfrm>
          <a:prstGeom prst="rect">
            <a:avLst/>
          </a:prstGeom>
          <a:noFill/>
          <a:ln>
            <a:noFill/>
          </a:ln>
        </p:spPr>
        <p:txBody>
          <a:bodyPr spcFirstLastPara="1" wrap="square" lIns="0" tIns="0" rIns="0" bIns="0" anchor="b" anchorCtr="0">
            <a:noAutofit/>
          </a:bodyPr>
          <a:lstStyle>
            <a:lvl1pPr lvl="0" algn="ctr" rtl="0">
              <a:lnSpc>
                <a:spcPct val="93000"/>
              </a:lnSpc>
              <a:spcBef>
                <a:spcPts val="0"/>
              </a:spcBef>
              <a:spcAft>
                <a:spcPts val="0"/>
              </a:spcAft>
              <a:buSzPts val="1400"/>
              <a:buNone/>
              <a:defRPr sz="3200"/>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41" name="Google Shape;741;p45"/>
          <p:cNvSpPr>
            <a:spLocks noGrp="1"/>
          </p:cNvSpPr>
          <p:nvPr>
            <p:ph type="pic" idx="2"/>
          </p:nvPr>
        </p:nvSpPr>
        <p:spPr>
          <a:xfrm>
            <a:off x="4286250" y="1089025"/>
            <a:ext cx="5102100" cy="5372100"/>
          </a:xfrm>
          <a:prstGeom prst="rect">
            <a:avLst/>
          </a:prstGeom>
          <a:noFill/>
          <a:ln>
            <a:noFill/>
          </a:ln>
        </p:spPr>
        <p:txBody>
          <a:bodyPr spcFirstLastPara="1" wrap="square" lIns="0" tIns="28200" rIns="0" bIns="0" anchor="t" anchorCtr="0">
            <a:noAutofit/>
          </a:bodyPr>
          <a:lstStyle>
            <a:lvl1pPr marR="0" lvl="0" algn="l" rtl="0">
              <a:lnSpc>
                <a:spcPct val="93000"/>
              </a:lnSpc>
              <a:spcBef>
                <a:spcPts val="0"/>
              </a:spcBef>
              <a:spcAft>
                <a:spcPts val="0"/>
              </a:spcAft>
              <a:buClr>
                <a:srgbClr val="000000"/>
              </a:buClr>
              <a:buSzPts val="3200"/>
              <a:buFont typeface="Times New Roman"/>
              <a:buNone/>
              <a:defRPr sz="3200" b="0" i="0" u="none" strike="noStrike" cap="none">
                <a:solidFill>
                  <a:srgbClr val="000000"/>
                </a:solidFill>
                <a:latin typeface="arial"/>
                <a:ea typeface="arial"/>
                <a:cs typeface="arial"/>
                <a:sym typeface="arial"/>
              </a:defRPr>
            </a:lvl1pPr>
            <a:lvl2pPr marR="0" lvl="1" algn="l" rtl="0">
              <a:lnSpc>
                <a:spcPct val="93000"/>
              </a:lnSpc>
              <a:spcBef>
                <a:spcPts val="1413"/>
              </a:spcBef>
              <a:spcAft>
                <a:spcPts val="0"/>
              </a:spcAft>
              <a:buClr>
                <a:srgbClr val="000000"/>
              </a:buClr>
              <a:buSzPts val="2800"/>
              <a:buFont typeface="Times New Roman"/>
              <a:buNone/>
              <a:defRPr sz="2800" b="0" i="0" u="none" strike="noStrike" cap="none">
                <a:solidFill>
                  <a:srgbClr val="000000"/>
                </a:solidFill>
                <a:latin typeface="arial"/>
                <a:ea typeface="arial"/>
                <a:cs typeface="arial"/>
                <a:sym typeface="arial"/>
              </a:defRPr>
            </a:lvl2pPr>
            <a:lvl3pPr marR="0" lvl="2" algn="l" rtl="0">
              <a:lnSpc>
                <a:spcPct val="93000"/>
              </a:lnSpc>
              <a:spcBef>
                <a:spcPts val="1138"/>
              </a:spcBef>
              <a:spcAft>
                <a:spcPts val="0"/>
              </a:spcAft>
              <a:buClr>
                <a:srgbClr val="000000"/>
              </a:buClr>
              <a:buSzPts val="2400"/>
              <a:buFont typeface="Times New Roman"/>
              <a:buNone/>
              <a:defRPr sz="2400" b="0" i="0" u="none" strike="noStrike" cap="none">
                <a:solidFill>
                  <a:srgbClr val="000000"/>
                </a:solidFill>
                <a:latin typeface="arial"/>
                <a:ea typeface="arial"/>
                <a:cs typeface="arial"/>
                <a:sym typeface="arial"/>
              </a:defRPr>
            </a:lvl3pPr>
            <a:lvl4pPr marR="0" lvl="3" algn="l" rtl="0">
              <a:lnSpc>
                <a:spcPct val="93000"/>
              </a:lnSpc>
              <a:spcBef>
                <a:spcPts val="850"/>
              </a:spcBef>
              <a:spcAft>
                <a:spcPts val="0"/>
              </a:spcAft>
              <a:buClr>
                <a:srgbClr val="000000"/>
              </a:buClr>
              <a:buSzPts val="2000"/>
              <a:buFont typeface="Times New Roman"/>
              <a:buNone/>
              <a:defRPr sz="2000" b="0" i="0" u="none" strike="noStrike" cap="none">
                <a:solidFill>
                  <a:srgbClr val="000000"/>
                </a:solidFill>
                <a:latin typeface="arial"/>
                <a:ea typeface="arial"/>
                <a:cs typeface="arial"/>
                <a:sym typeface="arial"/>
              </a:defRPr>
            </a:lvl4pPr>
            <a:lvl5pPr marR="0" lvl="4" algn="l" rtl="0">
              <a:lnSpc>
                <a:spcPct val="93000"/>
              </a:lnSpc>
              <a:spcBef>
                <a:spcPts val="575"/>
              </a:spcBef>
              <a:spcAft>
                <a:spcPts val="0"/>
              </a:spcAft>
              <a:buClr>
                <a:srgbClr val="000000"/>
              </a:buClr>
              <a:buSzPts val="2000"/>
              <a:buFont typeface="Times New Roman"/>
              <a:buNone/>
              <a:defRPr sz="2000" b="0" i="0" u="none" strike="noStrike" cap="none">
                <a:solidFill>
                  <a:srgbClr val="000000"/>
                </a:solidFill>
                <a:latin typeface="arial"/>
                <a:ea typeface="arial"/>
                <a:cs typeface="arial"/>
                <a:sym typeface="arial"/>
              </a:defRPr>
            </a:lvl5pPr>
            <a:lvl6pPr marR="0" lvl="5"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6pPr>
            <a:lvl7pPr marR="0" lvl="6"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7pPr>
            <a:lvl8pPr marR="0" lvl="7"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8pPr>
            <a:lvl9pPr marR="0" lvl="8" algn="l"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9pPr>
          </a:lstStyle>
          <a:p>
            <a:endParaRPr/>
          </a:p>
        </p:txBody>
      </p:sp>
      <p:sp>
        <p:nvSpPr>
          <p:cNvPr id="742" name="Google Shape;742;p45"/>
          <p:cNvSpPr txBox="1">
            <a:spLocks noGrp="1"/>
          </p:cNvSpPr>
          <p:nvPr>
            <p:ph type="body" idx="1"/>
          </p:nvPr>
        </p:nvSpPr>
        <p:spPr>
          <a:xfrm>
            <a:off x="693738" y="2268538"/>
            <a:ext cx="3251100" cy="42006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600"/>
              <a:buNone/>
              <a:defRPr sz="1600"/>
            </a:lvl1pPr>
            <a:lvl2pPr marL="914400" lvl="1" indent="-228600" algn="l" rtl="0">
              <a:lnSpc>
                <a:spcPct val="93000"/>
              </a:lnSpc>
              <a:spcBef>
                <a:spcPts val="1413"/>
              </a:spcBef>
              <a:spcAft>
                <a:spcPts val="0"/>
              </a:spcAft>
              <a:buSzPts val="1400"/>
              <a:buNone/>
              <a:defRPr sz="1400"/>
            </a:lvl2pPr>
            <a:lvl3pPr marL="1371600" lvl="2" indent="-228600" algn="l" rtl="0">
              <a:lnSpc>
                <a:spcPct val="93000"/>
              </a:lnSpc>
              <a:spcBef>
                <a:spcPts val="1138"/>
              </a:spcBef>
              <a:spcAft>
                <a:spcPts val="0"/>
              </a:spcAft>
              <a:buSzPts val="1200"/>
              <a:buNone/>
              <a:defRPr sz="1200"/>
            </a:lvl3pPr>
            <a:lvl4pPr marL="1828800" lvl="3" indent="-228600" algn="l" rtl="0">
              <a:lnSpc>
                <a:spcPct val="93000"/>
              </a:lnSpc>
              <a:spcBef>
                <a:spcPts val="850"/>
              </a:spcBef>
              <a:spcAft>
                <a:spcPts val="0"/>
              </a:spcAft>
              <a:buSzPts val="1000"/>
              <a:buNone/>
              <a:defRPr sz="1000"/>
            </a:lvl4pPr>
            <a:lvl5pPr marL="2286000" lvl="4" indent="-228600" algn="l" rtl="0">
              <a:lnSpc>
                <a:spcPct val="93000"/>
              </a:lnSpc>
              <a:spcBef>
                <a:spcPts val="575"/>
              </a:spcBef>
              <a:spcAft>
                <a:spcPts val="0"/>
              </a:spcAft>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743" name="Google Shape;743;p45"/>
          <p:cNvSpPr txBox="1">
            <a:spLocks noGrp="1"/>
          </p:cNvSpPr>
          <p:nvPr>
            <p:ph type="dt" idx="10"/>
          </p:nvPr>
        </p:nvSpPr>
        <p:spPr>
          <a:xfrm>
            <a:off x="503237" y="7031037"/>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44" name="Google Shape;744;p45"/>
          <p:cNvSpPr txBox="1">
            <a:spLocks noGrp="1"/>
          </p:cNvSpPr>
          <p:nvPr>
            <p:ph type="ftr" idx="11"/>
          </p:nvPr>
        </p:nvSpPr>
        <p:spPr>
          <a:xfrm>
            <a:off x="3448050" y="7031037"/>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45" name="Google Shape;745;p45"/>
          <p:cNvSpPr txBox="1">
            <a:spLocks noGrp="1"/>
          </p:cNvSpPr>
          <p:nvPr>
            <p:ph type="sldNum" idx="12"/>
          </p:nvPr>
        </p:nvSpPr>
        <p:spPr>
          <a:xfrm>
            <a:off x="7227887" y="7031037"/>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46"/>
        <p:cNvGrpSpPr/>
        <p:nvPr/>
      </p:nvGrpSpPr>
      <p:grpSpPr>
        <a:xfrm>
          <a:off x="0" y="0"/>
          <a:ext cx="0" cy="0"/>
          <a:chOff x="0" y="0"/>
          <a:chExt cx="0" cy="0"/>
        </a:xfrm>
      </p:grpSpPr>
      <p:sp>
        <p:nvSpPr>
          <p:cNvPr id="747" name="Google Shape;747;p46"/>
          <p:cNvSpPr txBox="1">
            <a:spLocks noGrp="1"/>
          </p:cNvSpPr>
          <p:nvPr>
            <p:ph type="title"/>
          </p:nvPr>
        </p:nvSpPr>
        <p:spPr>
          <a:xfrm>
            <a:off x="693738" y="503238"/>
            <a:ext cx="3251100" cy="1765200"/>
          </a:xfrm>
          <a:prstGeom prst="rect">
            <a:avLst/>
          </a:prstGeom>
          <a:noFill/>
          <a:ln>
            <a:noFill/>
          </a:ln>
        </p:spPr>
        <p:txBody>
          <a:bodyPr spcFirstLastPara="1" wrap="square" lIns="0" tIns="0" rIns="0" bIns="0" anchor="b" anchorCtr="0">
            <a:noAutofit/>
          </a:bodyPr>
          <a:lstStyle>
            <a:lvl1pPr lvl="0" algn="ctr" rtl="0">
              <a:lnSpc>
                <a:spcPct val="93000"/>
              </a:lnSpc>
              <a:spcBef>
                <a:spcPts val="0"/>
              </a:spcBef>
              <a:spcAft>
                <a:spcPts val="0"/>
              </a:spcAft>
              <a:buSzPts val="1400"/>
              <a:buNone/>
              <a:defRPr sz="3200"/>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48" name="Google Shape;748;p46"/>
          <p:cNvSpPr txBox="1">
            <a:spLocks noGrp="1"/>
          </p:cNvSpPr>
          <p:nvPr>
            <p:ph type="body" idx="1"/>
          </p:nvPr>
        </p:nvSpPr>
        <p:spPr>
          <a:xfrm>
            <a:off x="4286250" y="1089025"/>
            <a:ext cx="5102100" cy="53721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sz="3200"/>
            </a:lvl1pPr>
            <a:lvl2pPr marL="914400" lvl="1" indent="-228600" algn="l" rtl="0">
              <a:lnSpc>
                <a:spcPct val="93000"/>
              </a:lnSpc>
              <a:spcBef>
                <a:spcPts val="1413"/>
              </a:spcBef>
              <a:spcAft>
                <a:spcPts val="0"/>
              </a:spcAft>
              <a:buSzPts val="1400"/>
              <a:buNone/>
              <a:defRPr sz="2800"/>
            </a:lvl2pPr>
            <a:lvl3pPr marL="1371600" lvl="2" indent="-228600" algn="l" rtl="0">
              <a:lnSpc>
                <a:spcPct val="93000"/>
              </a:lnSpc>
              <a:spcBef>
                <a:spcPts val="1138"/>
              </a:spcBef>
              <a:spcAft>
                <a:spcPts val="0"/>
              </a:spcAft>
              <a:buSzPts val="1400"/>
              <a:buNone/>
              <a:defRPr sz="2400"/>
            </a:lvl3pPr>
            <a:lvl4pPr marL="1828800" lvl="3" indent="-228600" algn="l" rtl="0">
              <a:lnSpc>
                <a:spcPct val="93000"/>
              </a:lnSpc>
              <a:spcBef>
                <a:spcPts val="850"/>
              </a:spcBef>
              <a:spcAft>
                <a:spcPts val="0"/>
              </a:spcAft>
              <a:buSzPts val="1400"/>
              <a:buNone/>
              <a:defRPr sz="2000"/>
            </a:lvl4pPr>
            <a:lvl5pPr marL="2286000" lvl="4" indent="-228600" algn="l" rtl="0">
              <a:lnSpc>
                <a:spcPct val="93000"/>
              </a:lnSpc>
              <a:spcBef>
                <a:spcPts val="575"/>
              </a:spcBef>
              <a:spcAft>
                <a:spcPts val="0"/>
              </a:spcAft>
              <a:buSzPts val="1400"/>
              <a:buNone/>
              <a:defRPr sz="2000"/>
            </a:lvl5pPr>
            <a:lvl6pPr marL="2743200" lvl="5" indent="-355600" algn="l" rtl="0">
              <a:lnSpc>
                <a:spcPct val="90000"/>
              </a:lnSpc>
              <a:spcBef>
                <a:spcPts val="500"/>
              </a:spcBef>
              <a:spcAft>
                <a:spcPts val="0"/>
              </a:spcAft>
              <a:buClr>
                <a:schemeClr val="dk1"/>
              </a:buClr>
              <a:buSzPts val="2000"/>
              <a:buChar char="•"/>
              <a:defRPr sz="2000"/>
            </a:lvl6pPr>
            <a:lvl7pPr marL="3200400" lvl="6" indent="-355600" algn="l" rtl="0">
              <a:lnSpc>
                <a:spcPct val="90000"/>
              </a:lnSpc>
              <a:spcBef>
                <a:spcPts val="500"/>
              </a:spcBef>
              <a:spcAft>
                <a:spcPts val="0"/>
              </a:spcAft>
              <a:buClr>
                <a:schemeClr val="dk1"/>
              </a:buClr>
              <a:buSzPts val="2000"/>
              <a:buChar char="•"/>
              <a:defRPr sz="2000"/>
            </a:lvl7pPr>
            <a:lvl8pPr marL="3657600" lvl="7" indent="-355600" algn="l" rtl="0">
              <a:lnSpc>
                <a:spcPct val="90000"/>
              </a:lnSpc>
              <a:spcBef>
                <a:spcPts val="500"/>
              </a:spcBef>
              <a:spcAft>
                <a:spcPts val="0"/>
              </a:spcAft>
              <a:buClr>
                <a:schemeClr val="dk1"/>
              </a:buClr>
              <a:buSzPts val="2000"/>
              <a:buChar char="•"/>
              <a:defRPr sz="2000"/>
            </a:lvl8pPr>
            <a:lvl9pPr marL="4114800" lvl="8" indent="-355600" algn="l" rtl="0">
              <a:lnSpc>
                <a:spcPct val="90000"/>
              </a:lnSpc>
              <a:spcBef>
                <a:spcPts val="500"/>
              </a:spcBef>
              <a:spcAft>
                <a:spcPts val="0"/>
              </a:spcAft>
              <a:buClr>
                <a:schemeClr val="dk1"/>
              </a:buClr>
              <a:buSzPts val="2000"/>
              <a:buChar char="•"/>
              <a:defRPr sz="2000"/>
            </a:lvl9pPr>
          </a:lstStyle>
          <a:p>
            <a:endParaRPr/>
          </a:p>
        </p:txBody>
      </p:sp>
      <p:sp>
        <p:nvSpPr>
          <p:cNvPr id="749" name="Google Shape;749;p46"/>
          <p:cNvSpPr txBox="1">
            <a:spLocks noGrp="1"/>
          </p:cNvSpPr>
          <p:nvPr>
            <p:ph type="body" idx="2"/>
          </p:nvPr>
        </p:nvSpPr>
        <p:spPr>
          <a:xfrm>
            <a:off x="693738" y="2268538"/>
            <a:ext cx="3251100" cy="42006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600"/>
              <a:buNone/>
              <a:defRPr sz="1600"/>
            </a:lvl1pPr>
            <a:lvl2pPr marL="914400" lvl="1" indent="-228600" algn="l" rtl="0">
              <a:lnSpc>
                <a:spcPct val="93000"/>
              </a:lnSpc>
              <a:spcBef>
                <a:spcPts val="1413"/>
              </a:spcBef>
              <a:spcAft>
                <a:spcPts val="0"/>
              </a:spcAft>
              <a:buSzPts val="1400"/>
              <a:buNone/>
              <a:defRPr sz="1400"/>
            </a:lvl2pPr>
            <a:lvl3pPr marL="1371600" lvl="2" indent="-228600" algn="l" rtl="0">
              <a:lnSpc>
                <a:spcPct val="93000"/>
              </a:lnSpc>
              <a:spcBef>
                <a:spcPts val="1138"/>
              </a:spcBef>
              <a:spcAft>
                <a:spcPts val="0"/>
              </a:spcAft>
              <a:buSzPts val="1200"/>
              <a:buNone/>
              <a:defRPr sz="1200"/>
            </a:lvl3pPr>
            <a:lvl4pPr marL="1828800" lvl="3" indent="-228600" algn="l" rtl="0">
              <a:lnSpc>
                <a:spcPct val="93000"/>
              </a:lnSpc>
              <a:spcBef>
                <a:spcPts val="850"/>
              </a:spcBef>
              <a:spcAft>
                <a:spcPts val="0"/>
              </a:spcAft>
              <a:buSzPts val="1000"/>
              <a:buNone/>
              <a:defRPr sz="1000"/>
            </a:lvl4pPr>
            <a:lvl5pPr marL="2286000" lvl="4" indent="-228600" algn="l" rtl="0">
              <a:lnSpc>
                <a:spcPct val="93000"/>
              </a:lnSpc>
              <a:spcBef>
                <a:spcPts val="575"/>
              </a:spcBef>
              <a:spcAft>
                <a:spcPts val="0"/>
              </a:spcAft>
              <a:buSzPts val="1000"/>
              <a:buNone/>
              <a:defRPr sz="1000"/>
            </a:lvl5pPr>
            <a:lvl6pPr marL="2743200" lvl="5" indent="-228600" algn="l" rtl="0">
              <a:lnSpc>
                <a:spcPct val="90000"/>
              </a:lnSpc>
              <a:spcBef>
                <a:spcPts val="500"/>
              </a:spcBef>
              <a:spcAft>
                <a:spcPts val="0"/>
              </a:spcAft>
              <a:buClr>
                <a:schemeClr val="dk1"/>
              </a:buClr>
              <a:buSzPts val="1000"/>
              <a:buNone/>
              <a:defRPr sz="1000"/>
            </a:lvl6pPr>
            <a:lvl7pPr marL="3200400" lvl="6" indent="-228600" algn="l" rtl="0">
              <a:lnSpc>
                <a:spcPct val="90000"/>
              </a:lnSpc>
              <a:spcBef>
                <a:spcPts val="500"/>
              </a:spcBef>
              <a:spcAft>
                <a:spcPts val="0"/>
              </a:spcAft>
              <a:buClr>
                <a:schemeClr val="dk1"/>
              </a:buClr>
              <a:buSzPts val="1000"/>
              <a:buNone/>
              <a:defRPr sz="1000"/>
            </a:lvl7pPr>
            <a:lvl8pPr marL="3657600" lvl="7" indent="-228600" algn="l" rtl="0">
              <a:lnSpc>
                <a:spcPct val="90000"/>
              </a:lnSpc>
              <a:spcBef>
                <a:spcPts val="500"/>
              </a:spcBef>
              <a:spcAft>
                <a:spcPts val="0"/>
              </a:spcAft>
              <a:buClr>
                <a:schemeClr val="dk1"/>
              </a:buClr>
              <a:buSzPts val="1000"/>
              <a:buNone/>
              <a:defRPr sz="1000"/>
            </a:lvl8pPr>
            <a:lvl9pPr marL="4114800" lvl="8" indent="-228600" algn="l" rtl="0">
              <a:lnSpc>
                <a:spcPct val="90000"/>
              </a:lnSpc>
              <a:spcBef>
                <a:spcPts val="500"/>
              </a:spcBef>
              <a:spcAft>
                <a:spcPts val="0"/>
              </a:spcAft>
              <a:buClr>
                <a:schemeClr val="dk1"/>
              </a:buClr>
              <a:buSzPts val="1000"/>
              <a:buNone/>
              <a:defRPr sz="1000"/>
            </a:lvl9pPr>
          </a:lstStyle>
          <a:p>
            <a:endParaRPr/>
          </a:p>
        </p:txBody>
      </p:sp>
      <p:sp>
        <p:nvSpPr>
          <p:cNvPr id="750" name="Google Shape;750;p46"/>
          <p:cNvSpPr txBox="1">
            <a:spLocks noGrp="1"/>
          </p:cNvSpPr>
          <p:nvPr>
            <p:ph type="dt" idx="10"/>
          </p:nvPr>
        </p:nvSpPr>
        <p:spPr>
          <a:xfrm>
            <a:off x="503237" y="7031037"/>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51" name="Google Shape;751;p46"/>
          <p:cNvSpPr txBox="1">
            <a:spLocks noGrp="1"/>
          </p:cNvSpPr>
          <p:nvPr>
            <p:ph type="ftr" idx="11"/>
          </p:nvPr>
        </p:nvSpPr>
        <p:spPr>
          <a:xfrm>
            <a:off x="3448050" y="7031037"/>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52" name="Google Shape;752;p46"/>
          <p:cNvSpPr txBox="1">
            <a:spLocks noGrp="1"/>
          </p:cNvSpPr>
          <p:nvPr>
            <p:ph type="sldNum" idx="12"/>
          </p:nvPr>
        </p:nvSpPr>
        <p:spPr>
          <a:xfrm>
            <a:off x="7227887" y="7031037"/>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53"/>
        <p:cNvGrpSpPr/>
        <p:nvPr/>
      </p:nvGrpSpPr>
      <p:grpSpPr>
        <a:xfrm>
          <a:off x="0" y="0"/>
          <a:ext cx="0" cy="0"/>
          <a:chOff x="0" y="0"/>
          <a:chExt cx="0" cy="0"/>
        </a:xfrm>
      </p:grpSpPr>
      <p:sp>
        <p:nvSpPr>
          <p:cNvPr id="754" name="Google Shape;754;p47"/>
          <p:cNvSpPr txBox="1">
            <a:spLocks noGrp="1"/>
          </p:cNvSpPr>
          <p:nvPr>
            <p:ph type="dt" idx="10"/>
          </p:nvPr>
        </p:nvSpPr>
        <p:spPr>
          <a:xfrm>
            <a:off x="503237" y="7031037"/>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55" name="Google Shape;755;p47"/>
          <p:cNvSpPr txBox="1">
            <a:spLocks noGrp="1"/>
          </p:cNvSpPr>
          <p:nvPr>
            <p:ph type="ftr" idx="11"/>
          </p:nvPr>
        </p:nvSpPr>
        <p:spPr>
          <a:xfrm>
            <a:off x="3448050" y="7031037"/>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56" name="Google Shape;756;p47"/>
          <p:cNvSpPr txBox="1">
            <a:spLocks noGrp="1"/>
          </p:cNvSpPr>
          <p:nvPr>
            <p:ph type="sldNum" idx="12"/>
          </p:nvPr>
        </p:nvSpPr>
        <p:spPr>
          <a:xfrm>
            <a:off x="7227887" y="7031037"/>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57"/>
        <p:cNvGrpSpPr/>
        <p:nvPr/>
      </p:nvGrpSpPr>
      <p:grpSpPr>
        <a:xfrm>
          <a:off x="0" y="0"/>
          <a:ext cx="0" cy="0"/>
          <a:chOff x="0" y="0"/>
          <a:chExt cx="0" cy="0"/>
        </a:xfrm>
      </p:grpSpPr>
      <p:sp>
        <p:nvSpPr>
          <p:cNvPr id="758" name="Google Shape;758;p48"/>
          <p:cNvSpPr txBox="1">
            <a:spLocks noGrp="1"/>
          </p:cNvSpPr>
          <p:nvPr>
            <p:ph type="title"/>
          </p:nvPr>
        </p:nvSpPr>
        <p:spPr>
          <a:xfrm>
            <a:off x="360362" y="373062"/>
            <a:ext cx="9358200" cy="9573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59" name="Google Shape;759;p48"/>
          <p:cNvSpPr txBox="1">
            <a:spLocks noGrp="1"/>
          </p:cNvSpPr>
          <p:nvPr>
            <p:ph type="dt" idx="10"/>
          </p:nvPr>
        </p:nvSpPr>
        <p:spPr>
          <a:xfrm>
            <a:off x="503237" y="7031037"/>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60" name="Google Shape;760;p48"/>
          <p:cNvSpPr txBox="1">
            <a:spLocks noGrp="1"/>
          </p:cNvSpPr>
          <p:nvPr>
            <p:ph type="ftr" idx="11"/>
          </p:nvPr>
        </p:nvSpPr>
        <p:spPr>
          <a:xfrm>
            <a:off x="3448050" y="7031037"/>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61" name="Google Shape;761;p48"/>
          <p:cNvSpPr txBox="1">
            <a:spLocks noGrp="1"/>
          </p:cNvSpPr>
          <p:nvPr>
            <p:ph type="sldNum" idx="12"/>
          </p:nvPr>
        </p:nvSpPr>
        <p:spPr>
          <a:xfrm>
            <a:off x="7227887" y="7031037"/>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62"/>
        <p:cNvGrpSpPr/>
        <p:nvPr/>
      </p:nvGrpSpPr>
      <p:grpSpPr>
        <a:xfrm>
          <a:off x="0" y="0"/>
          <a:ext cx="0" cy="0"/>
          <a:chOff x="0" y="0"/>
          <a:chExt cx="0" cy="0"/>
        </a:xfrm>
      </p:grpSpPr>
      <p:sp>
        <p:nvSpPr>
          <p:cNvPr id="763" name="Google Shape;763;p49"/>
          <p:cNvSpPr txBox="1">
            <a:spLocks noGrp="1"/>
          </p:cNvSpPr>
          <p:nvPr>
            <p:ph type="title"/>
          </p:nvPr>
        </p:nvSpPr>
        <p:spPr>
          <a:xfrm>
            <a:off x="693738" y="403225"/>
            <a:ext cx="8694600" cy="14604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64" name="Google Shape;764;p49"/>
          <p:cNvSpPr txBox="1">
            <a:spLocks noGrp="1"/>
          </p:cNvSpPr>
          <p:nvPr>
            <p:ph type="body" idx="1"/>
          </p:nvPr>
        </p:nvSpPr>
        <p:spPr>
          <a:xfrm>
            <a:off x="693738" y="1852613"/>
            <a:ext cx="4265700" cy="908100"/>
          </a:xfrm>
          <a:prstGeom prst="rect">
            <a:avLst/>
          </a:prstGeom>
          <a:noFill/>
          <a:ln>
            <a:noFill/>
          </a:ln>
        </p:spPr>
        <p:txBody>
          <a:bodyPr spcFirstLastPara="1" wrap="square" lIns="0" tIns="28200" rIns="0" bIns="0" anchor="b" anchorCtr="0">
            <a:noAutofit/>
          </a:bodyPr>
          <a:lstStyle>
            <a:lvl1pPr marL="457200" lvl="0" indent="-228600" algn="l" rtl="0">
              <a:lnSpc>
                <a:spcPct val="93000"/>
              </a:lnSpc>
              <a:spcBef>
                <a:spcPts val="0"/>
              </a:spcBef>
              <a:spcAft>
                <a:spcPts val="0"/>
              </a:spcAft>
              <a:buSzPts val="2400"/>
              <a:buNone/>
              <a:defRPr sz="2400" b="1"/>
            </a:lvl1pPr>
            <a:lvl2pPr marL="914400" lvl="1" indent="-228600" algn="l" rtl="0">
              <a:lnSpc>
                <a:spcPct val="93000"/>
              </a:lnSpc>
              <a:spcBef>
                <a:spcPts val="1413"/>
              </a:spcBef>
              <a:spcAft>
                <a:spcPts val="0"/>
              </a:spcAft>
              <a:buSzPts val="2000"/>
              <a:buNone/>
              <a:defRPr sz="2000" b="1"/>
            </a:lvl2pPr>
            <a:lvl3pPr marL="1371600" lvl="2" indent="-228600" algn="l" rtl="0">
              <a:lnSpc>
                <a:spcPct val="93000"/>
              </a:lnSpc>
              <a:spcBef>
                <a:spcPts val="1138"/>
              </a:spcBef>
              <a:spcAft>
                <a:spcPts val="0"/>
              </a:spcAft>
              <a:buSzPts val="1800"/>
              <a:buNone/>
              <a:defRPr sz="1800" b="1"/>
            </a:lvl3pPr>
            <a:lvl4pPr marL="1828800" lvl="3" indent="-228600" algn="l" rtl="0">
              <a:lnSpc>
                <a:spcPct val="93000"/>
              </a:lnSpc>
              <a:spcBef>
                <a:spcPts val="850"/>
              </a:spcBef>
              <a:spcAft>
                <a:spcPts val="0"/>
              </a:spcAft>
              <a:buSzPts val="1600"/>
              <a:buNone/>
              <a:defRPr sz="1600" b="1"/>
            </a:lvl4pPr>
            <a:lvl5pPr marL="2286000" lvl="4" indent="-228600" algn="l" rtl="0">
              <a:lnSpc>
                <a:spcPct val="93000"/>
              </a:lnSpc>
              <a:spcBef>
                <a:spcPts val="575"/>
              </a:spcBef>
              <a:spcAft>
                <a:spcPts val="0"/>
              </a:spcAft>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765" name="Google Shape;765;p49"/>
          <p:cNvSpPr txBox="1">
            <a:spLocks noGrp="1"/>
          </p:cNvSpPr>
          <p:nvPr>
            <p:ph type="body" idx="2"/>
          </p:nvPr>
        </p:nvSpPr>
        <p:spPr>
          <a:xfrm>
            <a:off x="693738" y="2760663"/>
            <a:ext cx="4265700" cy="40623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766" name="Google Shape;766;p49"/>
          <p:cNvSpPr txBox="1">
            <a:spLocks noGrp="1"/>
          </p:cNvSpPr>
          <p:nvPr>
            <p:ph type="body" idx="3"/>
          </p:nvPr>
        </p:nvSpPr>
        <p:spPr>
          <a:xfrm>
            <a:off x="5103813" y="1852613"/>
            <a:ext cx="4284600" cy="908100"/>
          </a:xfrm>
          <a:prstGeom prst="rect">
            <a:avLst/>
          </a:prstGeom>
          <a:noFill/>
          <a:ln>
            <a:noFill/>
          </a:ln>
        </p:spPr>
        <p:txBody>
          <a:bodyPr spcFirstLastPara="1" wrap="square" lIns="0" tIns="28200" rIns="0" bIns="0" anchor="b" anchorCtr="0">
            <a:noAutofit/>
          </a:bodyPr>
          <a:lstStyle>
            <a:lvl1pPr marL="457200" lvl="0" indent="-228600" algn="l" rtl="0">
              <a:lnSpc>
                <a:spcPct val="93000"/>
              </a:lnSpc>
              <a:spcBef>
                <a:spcPts val="0"/>
              </a:spcBef>
              <a:spcAft>
                <a:spcPts val="0"/>
              </a:spcAft>
              <a:buSzPts val="2400"/>
              <a:buNone/>
              <a:defRPr sz="2400" b="1"/>
            </a:lvl1pPr>
            <a:lvl2pPr marL="914400" lvl="1" indent="-228600" algn="l" rtl="0">
              <a:lnSpc>
                <a:spcPct val="93000"/>
              </a:lnSpc>
              <a:spcBef>
                <a:spcPts val="1413"/>
              </a:spcBef>
              <a:spcAft>
                <a:spcPts val="0"/>
              </a:spcAft>
              <a:buSzPts val="2000"/>
              <a:buNone/>
              <a:defRPr sz="2000" b="1"/>
            </a:lvl2pPr>
            <a:lvl3pPr marL="1371600" lvl="2" indent="-228600" algn="l" rtl="0">
              <a:lnSpc>
                <a:spcPct val="93000"/>
              </a:lnSpc>
              <a:spcBef>
                <a:spcPts val="1138"/>
              </a:spcBef>
              <a:spcAft>
                <a:spcPts val="0"/>
              </a:spcAft>
              <a:buSzPts val="1800"/>
              <a:buNone/>
              <a:defRPr sz="1800" b="1"/>
            </a:lvl3pPr>
            <a:lvl4pPr marL="1828800" lvl="3" indent="-228600" algn="l" rtl="0">
              <a:lnSpc>
                <a:spcPct val="93000"/>
              </a:lnSpc>
              <a:spcBef>
                <a:spcPts val="850"/>
              </a:spcBef>
              <a:spcAft>
                <a:spcPts val="0"/>
              </a:spcAft>
              <a:buSzPts val="1600"/>
              <a:buNone/>
              <a:defRPr sz="1600" b="1"/>
            </a:lvl4pPr>
            <a:lvl5pPr marL="2286000" lvl="4" indent="-228600" algn="l" rtl="0">
              <a:lnSpc>
                <a:spcPct val="93000"/>
              </a:lnSpc>
              <a:spcBef>
                <a:spcPts val="575"/>
              </a:spcBef>
              <a:spcAft>
                <a:spcPts val="0"/>
              </a:spcAft>
              <a:buSzPts val="1600"/>
              <a:buNone/>
              <a:defRPr sz="1600" b="1"/>
            </a:lvl5pPr>
            <a:lvl6pPr marL="2743200" lvl="5" indent="-228600" algn="l" rtl="0">
              <a:lnSpc>
                <a:spcPct val="90000"/>
              </a:lnSpc>
              <a:spcBef>
                <a:spcPts val="500"/>
              </a:spcBef>
              <a:spcAft>
                <a:spcPts val="0"/>
              </a:spcAft>
              <a:buClr>
                <a:schemeClr val="dk1"/>
              </a:buClr>
              <a:buSzPts val="1600"/>
              <a:buNone/>
              <a:defRPr sz="1600" b="1"/>
            </a:lvl6pPr>
            <a:lvl7pPr marL="3200400" lvl="6" indent="-228600" algn="l" rtl="0">
              <a:lnSpc>
                <a:spcPct val="90000"/>
              </a:lnSpc>
              <a:spcBef>
                <a:spcPts val="500"/>
              </a:spcBef>
              <a:spcAft>
                <a:spcPts val="0"/>
              </a:spcAft>
              <a:buClr>
                <a:schemeClr val="dk1"/>
              </a:buClr>
              <a:buSzPts val="1600"/>
              <a:buNone/>
              <a:defRPr sz="1600" b="1"/>
            </a:lvl7pPr>
            <a:lvl8pPr marL="3657600" lvl="7" indent="-228600" algn="l" rtl="0">
              <a:lnSpc>
                <a:spcPct val="90000"/>
              </a:lnSpc>
              <a:spcBef>
                <a:spcPts val="500"/>
              </a:spcBef>
              <a:spcAft>
                <a:spcPts val="0"/>
              </a:spcAft>
              <a:buClr>
                <a:schemeClr val="dk1"/>
              </a:buClr>
              <a:buSzPts val="1600"/>
              <a:buNone/>
              <a:defRPr sz="1600" b="1"/>
            </a:lvl8pPr>
            <a:lvl9pPr marL="4114800" lvl="8" indent="-228600" algn="l" rtl="0">
              <a:lnSpc>
                <a:spcPct val="90000"/>
              </a:lnSpc>
              <a:spcBef>
                <a:spcPts val="500"/>
              </a:spcBef>
              <a:spcAft>
                <a:spcPts val="0"/>
              </a:spcAft>
              <a:buClr>
                <a:schemeClr val="dk1"/>
              </a:buClr>
              <a:buSzPts val="1600"/>
              <a:buNone/>
              <a:defRPr sz="1600" b="1"/>
            </a:lvl9pPr>
          </a:lstStyle>
          <a:p>
            <a:endParaRPr/>
          </a:p>
        </p:txBody>
      </p:sp>
      <p:sp>
        <p:nvSpPr>
          <p:cNvPr id="767" name="Google Shape;767;p49"/>
          <p:cNvSpPr txBox="1">
            <a:spLocks noGrp="1"/>
          </p:cNvSpPr>
          <p:nvPr>
            <p:ph type="body" idx="4"/>
          </p:nvPr>
        </p:nvSpPr>
        <p:spPr>
          <a:xfrm>
            <a:off x="5103813" y="2760663"/>
            <a:ext cx="4284600" cy="40623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768" name="Google Shape;768;p49"/>
          <p:cNvSpPr txBox="1">
            <a:spLocks noGrp="1"/>
          </p:cNvSpPr>
          <p:nvPr>
            <p:ph type="dt" idx="10"/>
          </p:nvPr>
        </p:nvSpPr>
        <p:spPr>
          <a:xfrm>
            <a:off x="503237" y="7031037"/>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69" name="Google Shape;769;p49"/>
          <p:cNvSpPr txBox="1">
            <a:spLocks noGrp="1"/>
          </p:cNvSpPr>
          <p:nvPr>
            <p:ph type="ftr" idx="11"/>
          </p:nvPr>
        </p:nvSpPr>
        <p:spPr>
          <a:xfrm>
            <a:off x="3448050" y="7031037"/>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70" name="Google Shape;770;p49"/>
          <p:cNvSpPr txBox="1">
            <a:spLocks noGrp="1"/>
          </p:cNvSpPr>
          <p:nvPr>
            <p:ph type="sldNum" idx="12"/>
          </p:nvPr>
        </p:nvSpPr>
        <p:spPr>
          <a:xfrm>
            <a:off x="7227887" y="7031037"/>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771"/>
        <p:cNvGrpSpPr/>
        <p:nvPr/>
      </p:nvGrpSpPr>
      <p:grpSpPr>
        <a:xfrm>
          <a:off x="0" y="0"/>
          <a:ext cx="0" cy="0"/>
          <a:chOff x="0" y="0"/>
          <a:chExt cx="0" cy="0"/>
        </a:xfrm>
      </p:grpSpPr>
      <p:sp>
        <p:nvSpPr>
          <p:cNvPr id="772" name="Google Shape;772;p50"/>
          <p:cNvSpPr txBox="1">
            <a:spLocks noGrp="1"/>
          </p:cNvSpPr>
          <p:nvPr>
            <p:ph type="title"/>
          </p:nvPr>
        </p:nvSpPr>
        <p:spPr>
          <a:xfrm>
            <a:off x="360362" y="373062"/>
            <a:ext cx="9358200" cy="9573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73" name="Google Shape;773;p50"/>
          <p:cNvSpPr txBox="1">
            <a:spLocks noGrp="1"/>
          </p:cNvSpPr>
          <p:nvPr>
            <p:ph type="body" idx="1"/>
          </p:nvPr>
        </p:nvSpPr>
        <p:spPr>
          <a:xfrm>
            <a:off x="539750" y="2519363"/>
            <a:ext cx="4440300" cy="42369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774" name="Google Shape;774;p50"/>
          <p:cNvSpPr txBox="1">
            <a:spLocks noGrp="1"/>
          </p:cNvSpPr>
          <p:nvPr>
            <p:ph type="body" idx="2"/>
          </p:nvPr>
        </p:nvSpPr>
        <p:spPr>
          <a:xfrm>
            <a:off x="5132388" y="2519363"/>
            <a:ext cx="4441800" cy="42369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775" name="Google Shape;775;p50"/>
          <p:cNvSpPr txBox="1">
            <a:spLocks noGrp="1"/>
          </p:cNvSpPr>
          <p:nvPr>
            <p:ph type="dt" idx="10"/>
          </p:nvPr>
        </p:nvSpPr>
        <p:spPr>
          <a:xfrm>
            <a:off x="503237" y="7031037"/>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76" name="Google Shape;776;p50"/>
          <p:cNvSpPr txBox="1">
            <a:spLocks noGrp="1"/>
          </p:cNvSpPr>
          <p:nvPr>
            <p:ph type="ftr" idx="11"/>
          </p:nvPr>
        </p:nvSpPr>
        <p:spPr>
          <a:xfrm>
            <a:off x="3448050" y="7031037"/>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77" name="Google Shape;777;p50"/>
          <p:cNvSpPr txBox="1">
            <a:spLocks noGrp="1"/>
          </p:cNvSpPr>
          <p:nvPr>
            <p:ph type="sldNum" idx="12"/>
          </p:nvPr>
        </p:nvSpPr>
        <p:spPr>
          <a:xfrm>
            <a:off x="7227887" y="7031037"/>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778"/>
        <p:cNvGrpSpPr/>
        <p:nvPr/>
      </p:nvGrpSpPr>
      <p:grpSpPr>
        <a:xfrm>
          <a:off x="0" y="0"/>
          <a:ext cx="0" cy="0"/>
          <a:chOff x="0" y="0"/>
          <a:chExt cx="0" cy="0"/>
        </a:xfrm>
      </p:grpSpPr>
      <p:sp>
        <p:nvSpPr>
          <p:cNvPr id="779" name="Google Shape;779;p51"/>
          <p:cNvSpPr txBox="1">
            <a:spLocks noGrp="1"/>
          </p:cNvSpPr>
          <p:nvPr>
            <p:ph type="title"/>
          </p:nvPr>
        </p:nvSpPr>
        <p:spPr>
          <a:xfrm>
            <a:off x="687388" y="1884363"/>
            <a:ext cx="8694600" cy="3144900"/>
          </a:xfrm>
          <a:prstGeom prst="rect">
            <a:avLst/>
          </a:prstGeom>
          <a:noFill/>
          <a:ln>
            <a:noFill/>
          </a:ln>
        </p:spPr>
        <p:txBody>
          <a:bodyPr spcFirstLastPara="1" wrap="square" lIns="0" tIns="0" rIns="0" bIns="0" anchor="b" anchorCtr="0">
            <a:noAutofit/>
          </a:bodyPr>
          <a:lstStyle>
            <a:lvl1pPr lvl="0" algn="ctr" rtl="0">
              <a:lnSpc>
                <a:spcPct val="93000"/>
              </a:lnSpc>
              <a:spcBef>
                <a:spcPts val="0"/>
              </a:spcBef>
              <a:spcAft>
                <a:spcPts val="0"/>
              </a:spcAft>
              <a:buSzPts val="1400"/>
              <a:buNone/>
              <a:defRPr sz="6000"/>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80" name="Google Shape;780;p51"/>
          <p:cNvSpPr txBox="1">
            <a:spLocks noGrp="1"/>
          </p:cNvSpPr>
          <p:nvPr>
            <p:ph type="body" idx="1"/>
          </p:nvPr>
        </p:nvSpPr>
        <p:spPr>
          <a:xfrm>
            <a:off x="687388" y="5059363"/>
            <a:ext cx="8694600" cy="16527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2400"/>
              <a:buNone/>
              <a:defRPr sz="2400"/>
            </a:lvl1pPr>
            <a:lvl2pPr marL="914400" lvl="1" indent="-228600" algn="l" rtl="0">
              <a:lnSpc>
                <a:spcPct val="93000"/>
              </a:lnSpc>
              <a:spcBef>
                <a:spcPts val="1413"/>
              </a:spcBef>
              <a:spcAft>
                <a:spcPts val="0"/>
              </a:spcAft>
              <a:buSzPts val="2000"/>
              <a:buNone/>
              <a:defRPr sz="2000"/>
            </a:lvl2pPr>
            <a:lvl3pPr marL="1371600" lvl="2" indent="-228600" algn="l" rtl="0">
              <a:lnSpc>
                <a:spcPct val="93000"/>
              </a:lnSpc>
              <a:spcBef>
                <a:spcPts val="1138"/>
              </a:spcBef>
              <a:spcAft>
                <a:spcPts val="0"/>
              </a:spcAft>
              <a:buSzPts val="1800"/>
              <a:buNone/>
              <a:defRPr sz="1800"/>
            </a:lvl3pPr>
            <a:lvl4pPr marL="1828800" lvl="3" indent="-228600" algn="l" rtl="0">
              <a:lnSpc>
                <a:spcPct val="93000"/>
              </a:lnSpc>
              <a:spcBef>
                <a:spcPts val="850"/>
              </a:spcBef>
              <a:spcAft>
                <a:spcPts val="0"/>
              </a:spcAft>
              <a:buSzPts val="1600"/>
              <a:buNone/>
              <a:defRPr sz="1600"/>
            </a:lvl4pPr>
            <a:lvl5pPr marL="2286000" lvl="4" indent="-228600" algn="l" rtl="0">
              <a:lnSpc>
                <a:spcPct val="93000"/>
              </a:lnSpc>
              <a:spcBef>
                <a:spcPts val="575"/>
              </a:spcBef>
              <a:spcAft>
                <a:spcPts val="0"/>
              </a:spcAft>
              <a:buSzPts val="1600"/>
              <a:buNone/>
              <a:defRPr sz="1600"/>
            </a:lvl5pPr>
            <a:lvl6pPr marL="2743200" lvl="5" indent="-228600" algn="l" rtl="0">
              <a:lnSpc>
                <a:spcPct val="90000"/>
              </a:lnSpc>
              <a:spcBef>
                <a:spcPts val="500"/>
              </a:spcBef>
              <a:spcAft>
                <a:spcPts val="0"/>
              </a:spcAft>
              <a:buClr>
                <a:schemeClr val="dk1"/>
              </a:buClr>
              <a:buSzPts val="1600"/>
              <a:buNone/>
              <a:defRPr sz="1600"/>
            </a:lvl6pPr>
            <a:lvl7pPr marL="3200400" lvl="6" indent="-228600" algn="l" rtl="0">
              <a:lnSpc>
                <a:spcPct val="90000"/>
              </a:lnSpc>
              <a:spcBef>
                <a:spcPts val="500"/>
              </a:spcBef>
              <a:spcAft>
                <a:spcPts val="0"/>
              </a:spcAft>
              <a:buClr>
                <a:schemeClr val="dk1"/>
              </a:buClr>
              <a:buSzPts val="1600"/>
              <a:buNone/>
              <a:defRPr sz="1600"/>
            </a:lvl7pPr>
            <a:lvl8pPr marL="3657600" lvl="7" indent="-228600" algn="l" rtl="0">
              <a:lnSpc>
                <a:spcPct val="90000"/>
              </a:lnSpc>
              <a:spcBef>
                <a:spcPts val="500"/>
              </a:spcBef>
              <a:spcAft>
                <a:spcPts val="0"/>
              </a:spcAft>
              <a:buClr>
                <a:schemeClr val="dk1"/>
              </a:buClr>
              <a:buSzPts val="1600"/>
              <a:buNone/>
              <a:defRPr sz="1600"/>
            </a:lvl8pPr>
            <a:lvl9pPr marL="4114800" lvl="8" indent="-228600" algn="l" rtl="0">
              <a:lnSpc>
                <a:spcPct val="90000"/>
              </a:lnSpc>
              <a:spcBef>
                <a:spcPts val="500"/>
              </a:spcBef>
              <a:spcAft>
                <a:spcPts val="0"/>
              </a:spcAft>
              <a:buClr>
                <a:schemeClr val="dk1"/>
              </a:buClr>
              <a:buSzPts val="1600"/>
              <a:buNone/>
              <a:defRPr sz="1600"/>
            </a:lvl9pPr>
          </a:lstStyle>
          <a:p>
            <a:endParaRPr/>
          </a:p>
        </p:txBody>
      </p:sp>
      <p:sp>
        <p:nvSpPr>
          <p:cNvPr id="781" name="Google Shape;781;p51"/>
          <p:cNvSpPr txBox="1">
            <a:spLocks noGrp="1"/>
          </p:cNvSpPr>
          <p:nvPr>
            <p:ph type="dt" idx="10"/>
          </p:nvPr>
        </p:nvSpPr>
        <p:spPr>
          <a:xfrm>
            <a:off x="503237" y="7031037"/>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82" name="Google Shape;782;p51"/>
          <p:cNvSpPr txBox="1">
            <a:spLocks noGrp="1"/>
          </p:cNvSpPr>
          <p:nvPr>
            <p:ph type="ftr" idx="11"/>
          </p:nvPr>
        </p:nvSpPr>
        <p:spPr>
          <a:xfrm>
            <a:off x="3448050" y="7031037"/>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83" name="Google Shape;783;p51"/>
          <p:cNvSpPr txBox="1">
            <a:spLocks noGrp="1"/>
          </p:cNvSpPr>
          <p:nvPr>
            <p:ph type="sldNum" idx="12"/>
          </p:nvPr>
        </p:nvSpPr>
        <p:spPr>
          <a:xfrm>
            <a:off x="7227887" y="7031037"/>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784"/>
        <p:cNvGrpSpPr/>
        <p:nvPr/>
      </p:nvGrpSpPr>
      <p:grpSpPr>
        <a:xfrm>
          <a:off x="0" y="0"/>
          <a:ext cx="0" cy="0"/>
          <a:chOff x="0" y="0"/>
          <a:chExt cx="0" cy="0"/>
        </a:xfrm>
      </p:grpSpPr>
      <p:sp>
        <p:nvSpPr>
          <p:cNvPr id="785" name="Google Shape;785;p52"/>
          <p:cNvSpPr txBox="1">
            <a:spLocks noGrp="1"/>
          </p:cNvSpPr>
          <p:nvPr>
            <p:ph type="title"/>
          </p:nvPr>
        </p:nvSpPr>
        <p:spPr>
          <a:xfrm>
            <a:off x="360362" y="373062"/>
            <a:ext cx="9358200" cy="957300"/>
          </a:xfrm>
          <a:prstGeom prst="rect">
            <a:avLst/>
          </a:prstGeom>
          <a:noFill/>
          <a:ln>
            <a:noFill/>
          </a:ln>
        </p:spPr>
        <p:txBody>
          <a:bodyPr spcFirstLastPara="1" wrap="square" lIns="0" tIns="0" rIns="0" bIns="0" anchor="ctr" anchorCtr="0">
            <a:noAutofit/>
          </a:bodyPr>
          <a:lstStyle>
            <a:lvl1pPr lvl="0" algn="ctr" rtl="0">
              <a:lnSpc>
                <a:spcPct val="93000"/>
              </a:lnSpc>
              <a:spcBef>
                <a:spcPts val="0"/>
              </a:spcBef>
              <a:spcAft>
                <a:spcPts val="0"/>
              </a:spcAft>
              <a:buSzPts val="1400"/>
              <a:buNone/>
              <a:defRPr/>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86" name="Google Shape;786;p52"/>
          <p:cNvSpPr txBox="1">
            <a:spLocks noGrp="1"/>
          </p:cNvSpPr>
          <p:nvPr>
            <p:ph type="body" idx="1"/>
          </p:nvPr>
        </p:nvSpPr>
        <p:spPr>
          <a:xfrm>
            <a:off x="539750" y="2519362"/>
            <a:ext cx="9034500" cy="4236900"/>
          </a:xfrm>
          <a:prstGeom prst="rect">
            <a:avLst/>
          </a:prstGeom>
          <a:noFill/>
          <a:ln>
            <a:noFill/>
          </a:ln>
        </p:spPr>
        <p:txBody>
          <a:bodyPr spcFirstLastPara="1" wrap="square" lIns="0" tIns="28200" rIns="0" bIns="0" anchor="t" anchorCtr="0">
            <a:noAutofit/>
          </a:bodyPr>
          <a:lstStyle>
            <a:lvl1pPr marL="457200" lvl="0" indent="-228600" algn="l" rtl="0">
              <a:lnSpc>
                <a:spcPct val="93000"/>
              </a:lnSpc>
              <a:spcBef>
                <a:spcPts val="0"/>
              </a:spcBef>
              <a:spcAft>
                <a:spcPts val="0"/>
              </a:spcAft>
              <a:buSzPts val="1400"/>
              <a:buNone/>
              <a:defRPr/>
            </a:lvl1pPr>
            <a:lvl2pPr marL="914400" lvl="1" indent="-228600" algn="l" rtl="0">
              <a:lnSpc>
                <a:spcPct val="93000"/>
              </a:lnSpc>
              <a:spcBef>
                <a:spcPts val="1413"/>
              </a:spcBef>
              <a:spcAft>
                <a:spcPts val="0"/>
              </a:spcAft>
              <a:buSzPts val="1400"/>
              <a:buNone/>
              <a:defRPr/>
            </a:lvl2pPr>
            <a:lvl3pPr marL="1371600" lvl="2" indent="-228600" algn="l" rtl="0">
              <a:lnSpc>
                <a:spcPct val="93000"/>
              </a:lnSpc>
              <a:spcBef>
                <a:spcPts val="1138"/>
              </a:spcBef>
              <a:spcAft>
                <a:spcPts val="0"/>
              </a:spcAft>
              <a:buSzPts val="1400"/>
              <a:buNone/>
              <a:defRPr/>
            </a:lvl3pPr>
            <a:lvl4pPr marL="1828800" lvl="3" indent="-228600" algn="l" rtl="0">
              <a:lnSpc>
                <a:spcPct val="93000"/>
              </a:lnSpc>
              <a:spcBef>
                <a:spcPts val="850"/>
              </a:spcBef>
              <a:spcAft>
                <a:spcPts val="0"/>
              </a:spcAft>
              <a:buSzPts val="1400"/>
              <a:buNone/>
              <a:defRPr/>
            </a:lvl4pPr>
            <a:lvl5pPr marL="2286000" lvl="4" indent="-228600" algn="l" rtl="0">
              <a:lnSpc>
                <a:spcPct val="93000"/>
              </a:lnSpc>
              <a:spcBef>
                <a:spcPts val="575"/>
              </a:spcBef>
              <a:spcAft>
                <a:spcPts val="0"/>
              </a:spcAft>
              <a:buSzPts val="1400"/>
              <a:buNone/>
              <a:defRPr/>
            </a:lvl5pPr>
            <a:lvl6pPr marL="2743200" lvl="5" indent="-342900" algn="l" rtl="0">
              <a:lnSpc>
                <a:spcPct val="90000"/>
              </a:lnSpc>
              <a:spcBef>
                <a:spcPts val="500"/>
              </a:spcBef>
              <a:spcAft>
                <a:spcPts val="0"/>
              </a:spcAft>
              <a:buClr>
                <a:schemeClr val="dk1"/>
              </a:buClr>
              <a:buSzPts val="1800"/>
              <a:buChar char="•"/>
              <a:defRPr/>
            </a:lvl6pPr>
            <a:lvl7pPr marL="3200400" lvl="6" indent="-342900" algn="l" rtl="0">
              <a:lnSpc>
                <a:spcPct val="90000"/>
              </a:lnSpc>
              <a:spcBef>
                <a:spcPts val="500"/>
              </a:spcBef>
              <a:spcAft>
                <a:spcPts val="0"/>
              </a:spcAft>
              <a:buClr>
                <a:schemeClr val="dk1"/>
              </a:buClr>
              <a:buSzPts val="1800"/>
              <a:buChar char="•"/>
              <a:defRPr/>
            </a:lvl7pPr>
            <a:lvl8pPr marL="3657600" lvl="7" indent="-342900" algn="l" rtl="0">
              <a:lnSpc>
                <a:spcPct val="90000"/>
              </a:lnSpc>
              <a:spcBef>
                <a:spcPts val="500"/>
              </a:spcBef>
              <a:spcAft>
                <a:spcPts val="0"/>
              </a:spcAft>
              <a:buClr>
                <a:schemeClr val="dk1"/>
              </a:buClr>
              <a:buSzPts val="1800"/>
              <a:buChar char="•"/>
              <a:defRPr/>
            </a:lvl8pPr>
            <a:lvl9pPr marL="4114800" lvl="8" indent="-342900" algn="l" rtl="0">
              <a:lnSpc>
                <a:spcPct val="90000"/>
              </a:lnSpc>
              <a:spcBef>
                <a:spcPts val="500"/>
              </a:spcBef>
              <a:spcAft>
                <a:spcPts val="0"/>
              </a:spcAft>
              <a:buClr>
                <a:schemeClr val="dk1"/>
              </a:buClr>
              <a:buSzPts val="1800"/>
              <a:buChar char="•"/>
              <a:defRPr/>
            </a:lvl9pPr>
          </a:lstStyle>
          <a:p>
            <a:endParaRPr/>
          </a:p>
        </p:txBody>
      </p:sp>
      <p:sp>
        <p:nvSpPr>
          <p:cNvPr id="787" name="Google Shape;787;p52"/>
          <p:cNvSpPr txBox="1">
            <a:spLocks noGrp="1"/>
          </p:cNvSpPr>
          <p:nvPr>
            <p:ph type="dt" idx="10"/>
          </p:nvPr>
        </p:nvSpPr>
        <p:spPr>
          <a:xfrm>
            <a:off x="503237" y="7031037"/>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88" name="Google Shape;788;p52"/>
          <p:cNvSpPr txBox="1">
            <a:spLocks noGrp="1"/>
          </p:cNvSpPr>
          <p:nvPr>
            <p:ph type="ftr" idx="11"/>
          </p:nvPr>
        </p:nvSpPr>
        <p:spPr>
          <a:xfrm>
            <a:off x="3448050" y="7031037"/>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89" name="Google Shape;789;p52"/>
          <p:cNvSpPr txBox="1">
            <a:spLocks noGrp="1"/>
          </p:cNvSpPr>
          <p:nvPr>
            <p:ph type="sldNum" idx="12"/>
          </p:nvPr>
        </p:nvSpPr>
        <p:spPr>
          <a:xfrm>
            <a:off x="7227887" y="7031037"/>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790"/>
        <p:cNvGrpSpPr/>
        <p:nvPr/>
      </p:nvGrpSpPr>
      <p:grpSpPr>
        <a:xfrm>
          <a:off x="0" y="0"/>
          <a:ext cx="0" cy="0"/>
          <a:chOff x="0" y="0"/>
          <a:chExt cx="0" cy="0"/>
        </a:xfrm>
      </p:grpSpPr>
      <p:sp>
        <p:nvSpPr>
          <p:cNvPr id="791" name="Google Shape;791;p53"/>
          <p:cNvSpPr txBox="1">
            <a:spLocks noGrp="1"/>
          </p:cNvSpPr>
          <p:nvPr>
            <p:ph type="ctrTitle"/>
          </p:nvPr>
        </p:nvSpPr>
        <p:spPr>
          <a:xfrm>
            <a:off x="1260475" y="1236663"/>
            <a:ext cx="7559700" cy="2632200"/>
          </a:xfrm>
          <a:prstGeom prst="rect">
            <a:avLst/>
          </a:prstGeom>
          <a:noFill/>
          <a:ln>
            <a:noFill/>
          </a:ln>
        </p:spPr>
        <p:txBody>
          <a:bodyPr spcFirstLastPara="1" wrap="square" lIns="0" tIns="0" rIns="0" bIns="0" anchor="b" anchorCtr="0">
            <a:noAutofit/>
          </a:bodyPr>
          <a:lstStyle>
            <a:lvl1pPr lvl="0" algn="ctr" rtl="0">
              <a:lnSpc>
                <a:spcPct val="93000"/>
              </a:lnSpc>
              <a:spcBef>
                <a:spcPts val="0"/>
              </a:spcBef>
              <a:spcAft>
                <a:spcPts val="0"/>
              </a:spcAft>
              <a:buSzPts val="1400"/>
              <a:buNone/>
              <a:defRPr sz="6000"/>
            </a:lvl1pPr>
            <a:lvl2pPr lvl="1" algn="ctr" rtl="0">
              <a:lnSpc>
                <a:spcPct val="93000"/>
              </a:lnSpc>
              <a:spcBef>
                <a:spcPts val="0"/>
              </a:spcBef>
              <a:spcAft>
                <a:spcPts val="0"/>
              </a:spcAft>
              <a:buSzPts val="1400"/>
              <a:buNone/>
              <a:defRPr/>
            </a:lvl2pPr>
            <a:lvl3pPr lvl="2" algn="ctr" rtl="0">
              <a:lnSpc>
                <a:spcPct val="93000"/>
              </a:lnSpc>
              <a:spcBef>
                <a:spcPts val="0"/>
              </a:spcBef>
              <a:spcAft>
                <a:spcPts val="0"/>
              </a:spcAft>
              <a:buSzPts val="1400"/>
              <a:buNone/>
              <a:defRPr/>
            </a:lvl3pPr>
            <a:lvl4pPr lvl="3" algn="ctr" rtl="0">
              <a:lnSpc>
                <a:spcPct val="93000"/>
              </a:lnSpc>
              <a:spcBef>
                <a:spcPts val="0"/>
              </a:spcBef>
              <a:spcAft>
                <a:spcPts val="0"/>
              </a:spcAft>
              <a:buSzPts val="1400"/>
              <a:buNone/>
              <a:defRPr/>
            </a:lvl4pPr>
            <a:lvl5pPr lvl="4" algn="ctr" rtl="0">
              <a:lnSpc>
                <a:spcPct val="93000"/>
              </a:lnSpc>
              <a:spcBef>
                <a:spcPts val="0"/>
              </a:spcBef>
              <a:spcAft>
                <a:spcPts val="0"/>
              </a:spcAft>
              <a:buSzPts val="1400"/>
              <a:buNone/>
              <a:defRPr/>
            </a:lvl5pPr>
            <a:lvl6pPr lvl="5" algn="ctr" rtl="0">
              <a:lnSpc>
                <a:spcPct val="93000"/>
              </a:lnSpc>
              <a:spcBef>
                <a:spcPts val="0"/>
              </a:spcBef>
              <a:spcAft>
                <a:spcPts val="0"/>
              </a:spcAft>
              <a:buSzPts val="1400"/>
              <a:buNone/>
              <a:defRPr/>
            </a:lvl6pPr>
            <a:lvl7pPr lvl="6" algn="ctr" rtl="0">
              <a:lnSpc>
                <a:spcPct val="93000"/>
              </a:lnSpc>
              <a:spcBef>
                <a:spcPts val="0"/>
              </a:spcBef>
              <a:spcAft>
                <a:spcPts val="0"/>
              </a:spcAft>
              <a:buSzPts val="1400"/>
              <a:buNone/>
              <a:defRPr/>
            </a:lvl7pPr>
            <a:lvl8pPr lvl="7" algn="ctr" rtl="0">
              <a:lnSpc>
                <a:spcPct val="93000"/>
              </a:lnSpc>
              <a:spcBef>
                <a:spcPts val="0"/>
              </a:spcBef>
              <a:spcAft>
                <a:spcPts val="0"/>
              </a:spcAft>
              <a:buSzPts val="1400"/>
              <a:buNone/>
              <a:defRPr/>
            </a:lvl8pPr>
            <a:lvl9pPr lvl="8" algn="ctr" rtl="0">
              <a:lnSpc>
                <a:spcPct val="93000"/>
              </a:lnSpc>
              <a:spcBef>
                <a:spcPts val="0"/>
              </a:spcBef>
              <a:spcAft>
                <a:spcPts val="0"/>
              </a:spcAft>
              <a:buSzPts val="1400"/>
              <a:buNone/>
              <a:defRPr/>
            </a:lvl9pPr>
          </a:lstStyle>
          <a:p>
            <a:endParaRPr/>
          </a:p>
        </p:txBody>
      </p:sp>
      <p:sp>
        <p:nvSpPr>
          <p:cNvPr id="792" name="Google Shape;792;p53"/>
          <p:cNvSpPr txBox="1">
            <a:spLocks noGrp="1"/>
          </p:cNvSpPr>
          <p:nvPr>
            <p:ph type="subTitle" idx="1"/>
          </p:nvPr>
        </p:nvSpPr>
        <p:spPr>
          <a:xfrm>
            <a:off x="1260475" y="3970338"/>
            <a:ext cx="7559700" cy="1825500"/>
          </a:xfrm>
          <a:prstGeom prst="rect">
            <a:avLst/>
          </a:prstGeom>
          <a:noFill/>
          <a:ln>
            <a:noFill/>
          </a:ln>
        </p:spPr>
        <p:txBody>
          <a:bodyPr spcFirstLastPara="1" wrap="square" lIns="0" tIns="28200" rIns="0" bIns="0" anchor="t" anchorCtr="0">
            <a:noAutofit/>
          </a:bodyPr>
          <a:lstStyle>
            <a:lvl1pPr lvl="0" algn="ctr" rtl="0">
              <a:lnSpc>
                <a:spcPct val="93000"/>
              </a:lnSpc>
              <a:spcBef>
                <a:spcPts val="0"/>
              </a:spcBef>
              <a:spcAft>
                <a:spcPts val="0"/>
              </a:spcAft>
              <a:buSzPts val="2400"/>
              <a:buNone/>
              <a:defRPr sz="2400"/>
            </a:lvl1pPr>
            <a:lvl2pPr lvl="1" algn="ctr" rtl="0">
              <a:lnSpc>
                <a:spcPct val="93000"/>
              </a:lnSpc>
              <a:spcBef>
                <a:spcPts val="1413"/>
              </a:spcBef>
              <a:spcAft>
                <a:spcPts val="0"/>
              </a:spcAft>
              <a:buSzPts val="2000"/>
              <a:buNone/>
              <a:defRPr sz="2000"/>
            </a:lvl2pPr>
            <a:lvl3pPr lvl="2" algn="ctr" rtl="0">
              <a:lnSpc>
                <a:spcPct val="93000"/>
              </a:lnSpc>
              <a:spcBef>
                <a:spcPts val="1138"/>
              </a:spcBef>
              <a:spcAft>
                <a:spcPts val="0"/>
              </a:spcAft>
              <a:buSzPts val="1800"/>
              <a:buNone/>
              <a:defRPr sz="1800"/>
            </a:lvl3pPr>
            <a:lvl4pPr lvl="3" algn="ctr" rtl="0">
              <a:lnSpc>
                <a:spcPct val="93000"/>
              </a:lnSpc>
              <a:spcBef>
                <a:spcPts val="850"/>
              </a:spcBef>
              <a:spcAft>
                <a:spcPts val="0"/>
              </a:spcAft>
              <a:buSzPts val="1600"/>
              <a:buNone/>
              <a:defRPr sz="1600"/>
            </a:lvl4pPr>
            <a:lvl5pPr lvl="4" algn="ctr" rtl="0">
              <a:lnSpc>
                <a:spcPct val="93000"/>
              </a:lnSpc>
              <a:spcBef>
                <a:spcPts val="575"/>
              </a:spcBef>
              <a:spcAft>
                <a:spcPts val="0"/>
              </a:spcAft>
              <a:buSzPts val="1600"/>
              <a:buNone/>
              <a:defRPr sz="1600"/>
            </a:lvl5pPr>
            <a:lvl6pPr lvl="5" algn="ctr" rtl="0">
              <a:lnSpc>
                <a:spcPct val="90000"/>
              </a:lnSpc>
              <a:spcBef>
                <a:spcPts val="500"/>
              </a:spcBef>
              <a:spcAft>
                <a:spcPts val="0"/>
              </a:spcAft>
              <a:buClr>
                <a:schemeClr val="dk1"/>
              </a:buClr>
              <a:buSzPts val="1600"/>
              <a:buNone/>
              <a:defRPr sz="1600"/>
            </a:lvl6pPr>
            <a:lvl7pPr lvl="6" algn="ctr" rtl="0">
              <a:lnSpc>
                <a:spcPct val="90000"/>
              </a:lnSpc>
              <a:spcBef>
                <a:spcPts val="500"/>
              </a:spcBef>
              <a:spcAft>
                <a:spcPts val="0"/>
              </a:spcAft>
              <a:buClr>
                <a:schemeClr val="dk1"/>
              </a:buClr>
              <a:buSzPts val="1600"/>
              <a:buNone/>
              <a:defRPr sz="1600"/>
            </a:lvl7pPr>
            <a:lvl8pPr lvl="7" algn="ctr" rtl="0">
              <a:lnSpc>
                <a:spcPct val="90000"/>
              </a:lnSpc>
              <a:spcBef>
                <a:spcPts val="500"/>
              </a:spcBef>
              <a:spcAft>
                <a:spcPts val="0"/>
              </a:spcAft>
              <a:buClr>
                <a:schemeClr val="dk1"/>
              </a:buClr>
              <a:buSzPts val="1600"/>
              <a:buNone/>
              <a:defRPr sz="1600"/>
            </a:lvl8pPr>
            <a:lvl9pPr lvl="8" algn="ctr" rtl="0">
              <a:lnSpc>
                <a:spcPct val="90000"/>
              </a:lnSpc>
              <a:spcBef>
                <a:spcPts val="500"/>
              </a:spcBef>
              <a:spcAft>
                <a:spcPts val="0"/>
              </a:spcAft>
              <a:buClr>
                <a:schemeClr val="dk1"/>
              </a:buClr>
              <a:buSzPts val="1600"/>
              <a:buNone/>
              <a:defRPr sz="1600"/>
            </a:lvl9pPr>
          </a:lstStyle>
          <a:p>
            <a:endParaRPr/>
          </a:p>
        </p:txBody>
      </p:sp>
      <p:sp>
        <p:nvSpPr>
          <p:cNvPr id="793" name="Google Shape;793;p53"/>
          <p:cNvSpPr txBox="1">
            <a:spLocks noGrp="1"/>
          </p:cNvSpPr>
          <p:nvPr>
            <p:ph type="dt" idx="10"/>
          </p:nvPr>
        </p:nvSpPr>
        <p:spPr>
          <a:xfrm>
            <a:off x="503237" y="7031037"/>
            <a:ext cx="23463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94" name="Google Shape;794;p53"/>
          <p:cNvSpPr txBox="1">
            <a:spLocks noGrp="1"/>
          </p:cNvSpPr>
          <p:nvPr>
            <p:ph type="ftr" idx="11"/>
          </p:nvPr>
        </p:nvSpPr>
        <p:spPr>
          <a:xfrm>
            <a:off x="3448050" y="7031037"/>
            <a:ext cx="3194100" cy="519000"/>
          </a:xfrm>
          <a:prstGeom prst="rect">
            <a:avLst/>
          </a:prstGeom>
          <a:noFill/>
          <a:ln>
            <a:noFill/>
          </a:ln>
        </p:spPr>
        <p:txBody>
          <a:bodyPr spcFirstLastPara="1" wrap="square" lIns="0" tIns="0" rIns="0" bIns="0" anchor="t"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795" name="Google Shape;795;p53"/>
          <p:cNvSpPr txBox="1">
            <a:spLocks noGrp="1"/>
          </p:cNvSpPr>
          <p:nvPr>
            <p:ph type="sldNum" idx="12"/>
          </p:nvPr>
        </p:nvSpPr>
        <p:spPr>
          <a:xfrm>
            <a:off x="7227887" y="7031037"/>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804"/>
        <p:cNvGrpSpPr/>
        <p:nvPr/>
      </p:nvGrpSpPr>
      <p:grpSpPr>
        <a:xfrm>
          <a:off x="0" y="0"/>
          <a:ext cx="0" cy="0"/>
          <a:chOff x="0" y="0"/>
          <a:chExt cx="0" cy="0"/>
        </a:xfrm>
      </p:grpSpPr>
      <p:sp>
        <p:nvSpPr>
          <p:cNvPr id="805" name="Google Shape;805;p55"/>
          <p:cNvSpPr txBox="1">
            <a:spLocks noGrp="1"/>
          </p:cNvSpPr>
          <p:nvPr>
            <p:ph type="ctrTitle"/>
          </p:nvPr>
        </p:nvSpPr>
        <p:spPr>
          <a:xfrm>
            <a:off x="2094881" y="1237197"/>
            <a:ext cx="7269000" cy="2631900"/>
          </a:xfrm>
          <a:prstGeom prst="rect">
            <a:avLst/>
          </a:prstGeom>
          <a:noFill/>
          <a:ln>
            <a:noFill/>
          </a:ln>
        </p:spPr>
        <p:txBody>
          <a:bodyPr spcFirstLastPara="1" wrap="square" lIns="91425" tIns="45700" rIns="91425" bIns="45700" anchor="b" anchorCtr="0">
            <a:normAutofit/>
          </a:bodyPr>
          <a:lstStyle>
            <a:lvl1pPr lvl="0" algn="l" rtl="0">
              <a:lnSpc>
                <a:spcPct val="90000"/>
              </a:lnSpc>
              <a:spcBef>
                <a:spcPts val="0"/>
              </a:spcBef>
              <a:spcAft>
                <a:spcPts val="0"/>
              </a:spcAft>
              <a:buClr>
                <a:schemeClr val="lt1"/>
              </a:buClr>
              <a:buSzPts val="5291"/>
              <a:buFont typeface="Twentieth Century"/>
              <a:buNone/>
              <a:defRPr sz="5291"/>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806" name="Google Shape;806;p55"/>
          <p:cNvSpPr txBox="1">
            <a:spLocks noGrp="1"/>
          </p:cNvSpPr>
          <p:nvPr>
            <p:ph type="subTitle" idx="1"/>
          </p:nvPr>
        </p:nvSpPr>
        <p:spPr>
          <a:xfrm>
            <a:off x="2094881" y="3970580"/>
            <a:ext cx="7269000" cy="1825200"/>
          </a:xfrm>
          <a:prstGeom prst="rect">
            <a:avLst/>
          </a:prstGeom>
          <a:noFill/>
          <a:ln>
            <a:noFill/>
          </a:ln>
        </p:spPr>
        <p:txBody>
          <a:bodyPr spcFirstLastPara="1" wrap="square" lIns="91425" tIns="45700" rIns="91425" bIns="45700" anchor="t" anchorCtr="0">
            <a:normAutofit/>
          </a:bodyPr>
          <a:lstStyle>
            <a:lvl1pPr lvl="0" algn="l" rtl="0">
              <a:lnSpc>
                <a:spcPct val="120000"/>
              </a:lnSpc>
              <a:spcBef>
                <a:spcPts val="1102"/>
              </a:spcBef>
              <a:spcAft>
                <a:spcPts val="0"/>
              </a:spcAft>
              <a:buClr>
                <a:schemeClr val="lt2"/>
              </a:buClr>
              <a:buSzPts val="2756"/>
              <a:buNone/>
              <a:defRPr sz="2205" cap="none">
                <a:solidFill>
                  <a:schemeClr val="lt2"/>
                </a:solidFill>
              </a:defRPr>
            </a:lvl1pPr>
            <a:lvl2pPr lvl="1" algn="ctr" rtl="0">
              <a:lnSpc>
                <a:spcPct val="120000"/>
              </a:lnSpc>
              <a:spcBef>
                <a:spcPts val="551"/>
              </a:spcBef>
              <a:spcAft>
                <a:spcPts val="0"/>
              </a:spcAft>
              <a:buClr>
                <a:schemeClr val="lt1"/>
              </a:buClr>
              <a:buSzPts val="2756"/>
              <a:buNone/>
              <a:defRPr sz="2205"/>
            </a:lvl2pPr>
            <a:lvl3pPr lvl="2" algn="ctr" rtl="0">
              <a:lnSpc>
                <a:spcPct val="120000"/>
              </a:lnSpc>
              <a:spcBef>
                <a:spcPts val="551"/>
              </a:spcBef>
              <a:spcAft>
                <a:spcPts val="0"/>
              </a:spcAft>
              <a:buClr>
                <a:schemeClr val="lt1"/>
              </a:buClr>
              <a:buSzPts val="2480"/>
              <a:buNone/>
              <a:defRPr sz="1984"/>
            </a:lvl3pPr>
            <a:lvl4pPr lvl="3" algn="ctr" rtl="0">
              <a:lnSpc>
                <a:spcPct val="120000"/>
              </a:lnSpc>
              <a:spcBef>
                <a:spcPts val="551"/>
              </a:spcBef>
              <a:spcAft>
                <a:spcPts val="0"/>
              </a:spcAft>
              <a:buClr>
                <a:schemeClr val="lt1"/>
              </a:buClr>
              <a:buSzPts val="2205"/>
              <a:buNone/>
              <a:defRPr sz="1764"/>
            </a:lvl4pPr>
            <a:lvl5pPr lvl="4" algn="ctr" rtl="0">
              <a:lnSpc>
                <a:spcPct val="120000"/>
              </a:lnSpc>
              <a:spcBef>
                <a:spcPts val="551"/>
              </a:spcBef>
              <a:spcAft>
                <a:spcPts val="0"/>
              </a:spcAft>
              <a:buClr>
                <a:schemeClr val="lt1"/>
              </a:buClr>
              <a:buSzPts val="2205"/>
              <a:buNone/>
              <a:defRPr sz="1764"/>
            </a:lvl5pPr>
            <a:lvl6pPr lvl="5" algn="ctr" rtl="0">
              <a:lnSpc>
                <a:spcPct val="120000"/>
              </a:lnSpc>
              <a:spcBef>
                <a:spcPts val="551"/>
              </a:spcBef>
              <a:spcAft>
                <a:spcPts val="0"/>
              </a:spcAft>
              <a:buClr>
                <a:schemeClr val="lt1"/>
              </a:buClr>
              <a:buSzPts val="2205"/>
              <a:buNone/>
              <a:defRPr sz="1764"/>
            </a:lvl6pPr>
            <a:lvl7pPr lvl="6" algn="ctr" rtl="0">
              <a:lnSpc>
                <a:spcPct val="120000"/>
              </a:lnSpc>
              <a:spcBef>
                <a:spcPts val="551"/>
              </a:spcBef>
              <a:spcAft>
                <a:spcPts val="0"/>
              </a:spcAft>
              <a:buClr>
                <a:schemeClr val="lt1"/>
              </a:buClr>
              <a:buSzPts val="2205"/>
              <a:buNone/>
              <a:defRPr sz="1764"/>
            </a:lvl7pPr>
            <a:lvl8pPr lvl="7" algn="ctr" rtl="0">
              <a:lnSpc>
                <a:spcPct val="120000"/>
              </a:lnSpc>
              <a:spcBef>
                <a:spcPts val="551"/>
              </a:spcBef>
              <a:spcAft>
                <a:spcPts val="0"/>
              </a:spcAft>
              <a:buClr>
                <a:schemeClr val="lt1"/>
              </a:buClr>
              <a:buSzPts val="2205"/>
              <a:buNone/>
              <a:defRPr sz="1764"/>
            </a:lvl8pPr>
            <a:lvl9pPr lvl="8" algn="ctr" rtl="0">
              <a:lnSpc>
                <a:spcPct val="120000"/>
              </a:lnSpc>
              <a:spcBef>
                <a:spcPts val="551"/>
              </a:spcBef>
              <a:spcAft>
                <a:spcPts val="0"/>
              </a:spcAft>
              <a:buClr>
                <a:schemeClr val="lt1"/>
              </a:buClr>
              <a:buSzPts val="2205"/>
              <a:buNone/>
              <a:defRPr sz="1764"/>
            </a:lvl9pPr>
          </a:lstStyle>
          <a:p>
            <a:endParaRPr/>
          </a:p>
        </p:txBody>
      </p:sp>
      <p:sp>
        <p:nvSpPr>
          <p:cNvPr id="807" name="Google Shape;807;p55"/>
          <p:cNvSpPr txBox="1">
            <a:spLocks noGrp="1"/>
          </p:cNvSpPr>
          <p:nvPr>
            <p:ph type="dt" idx="10"/>
          </p:nvPr>
        </p:nvSpPr>
        <p:spPr>
          <a:xfrm>
            <a:off x="6396037" y="5964237"/>
            <a:ext cx="2267100" cy="4017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808" name="Google Shape;808;p55"/>
          <p:cNvSpPr txBox="1">
            <a:spLocks noGrp="1"/>
          </p:cNvSpPr>
          <p:nvPr>
            <p:ph type="ftr" idx="11"/>
          </p:nvPr>
        </p:nvSpPr>
        <p:spPr>
          <a:xfrm>
            <a:off x="2095500" y="5964237"/>
            <a:ext cx="4236900" cy="401700"/>
          </a:xfrm>
          <a:prstGeom prst="rect">
            <a:avLst/>
          </a:prstGeom>
          <a:noFill/>
          <a:ln>
            <a:noFill/>
          </a:ln>
        </p:spPr>
        <p:txBody>
          <a:bodyPr spcFirstLastPara="1" wrap="square" lIns="91425" tIns="45700" rIns="91425" bIns="45700" anchor="ctr" anchorCtr="0">
            <a:noAutofit/>
          </a:bodyPr>
          <a:lstStyle>
            <a:lvl1pPr lvl="0" algn="l" rtl="0">
              <a:lnSpc>
                <a:spcPct val="93000"/>
              </a:lnSpc>
              <a:spcBef>
                <a:spcPts val="0"/>
              </a:spcBef>
              <a:spcAft>
                <a:spcPts val="0"/>
              </a:spcAft>
              <a:buSzPts val="1400"/>
              <a:buNone/>
              <a:defRPr/>
            </a:lvl1pPr>
            <a:lvl2pPr lvl="1" algn="l" rtl="0">
              <a:lnSpc>
                <a:spcPct val="93000"/>
              </a:lnSpc>
              <a:spcBef>
                <a:spcPts val="0"/>
              </a:spcBef>
              <a:spcAft>
                <a:spcPts val="0"/>
              </a:spcAft>
              <a:buSzPts val="1400"/>
              <a:buNone/>
              <a:defRPr/>
            </a:lvl2pPr>
            <a:lvl3pPr lvl="2" algn="l" rtl="0">
              <a:lnSpc>
                <a:spcPct val="93000"/>
              </a:lnSpc>
              <a:spcBef>
                <a:spcPts val="0"/>
              </a:spcBef>
              <a:spcAft>
                <a:spcPts val="0"/>
              </a:spcAft>
              <a:buSzPts val="1400"/>
              <a:buNone/>
              <a:defRPr/>
            </a:lvl3pPr>
            <a:lvl4pPr lvl="3" algn="l" rtl="0">
              <a:lnSpc>
                <a:spcPct val="93000"/>
              </a:lnSpc>
              <a:spcBef>
                <a:spcPts val="0"/>
              </a:spcBef>
              <a:spcAft>
                <a:spcPts val="0"/>
              </a:spcAft>
              <a:buSzPts val="1400"/>
              <a:buNone/>
              <a:defRPr/>
            </a:lvl4pPr>
            <a:lvl5pPr lvl="4" algn="l" rtl="0">
              <a:lnSpc>
                <a:spcPct val="93000"/>
              </a:lnSpc>
              <a:spcBef>
                <a:spcPts val="0"/>
              </a:spcBef>
              <a:spcAft>
                <a:spcPts val="0"/>
              </a:spcAft>
              <a:buSzPts val="1400"/>
              <a:buNone/>
              <a:defRPr/>
            </a:lvl5pPr>
            <a:lvl6pPr lvl="5" algn="l" rtl="0">
              <a:lnSpc>
                <a:spcPct val="93000"/>
              </a:lnSpc>
              <a:spcBef>
                <a:spcPts val="0"/>
              </a:spcBef>
              <a:spcAft>
                <a:spcPts val="0"/>
              </a:spcAft>
              <a:buSzPts val="1400"/>
              <a:buNone/>
              <a:defRPr/>
            </a:lvl6pPr>
            <a:lvl7pPr lvl="6" algn="l" rtl="0">
              <a:lnSpc>
                <a:spcPct val="93000"/>
              </a:lnSpc>
              <a:spcBef>
                <a:spcPts val="0"/>
              </a:spcBef>
              <a:spcAft>
                <a:spcPts val="0"/>
              </a:spcAft>
              <a:buSzPts val="1400"/>
              <a:buNone/>
              <a:defRPr/>
            </a:lvl7pPr>
            <a:lvl8pPr lvl="7" algn="l" rtl="0">
              <a:lnSpc>
                <a:spcPct val="93000"/>
              </a:lnSpc>
              <a:spcBef>
                <a:spcPts val="0"/>
              </a:spcBef>
              <a:spcAft>
                <a:spcPts val="0"/>
              </a:spcAft>
              <a:buSzPts val="1400"/>
              <a:buNone/>
              <a:defRPr/>
            </a:lvl8pPr>
            <a:lvl9pPr lvl="8" algn="l" rtl="0">
              <a:lnSpc>
                <a:spcPct val="93000"/>
              </a:lnSpc>
              <a:spcBef>
                <a:spcPts val="0"/>
              </a:spcBef>
              <a:spcAft>
                <a:spcPts val="0"/>
              </a:spcAft>
              <a:buSzPts val="1400"/>
              <a:buNone/>
              <a:defRPr/>
            </a:lvl9pPr>
          </a:lstStyle>
          <a:p>
            <a:endParaRPr/>
          </a:p>
        </p:txBody>
      </p:sp>
      <p:sp>
        <p:nvSpPr>
          <p:cNvPr id="809" name="Google Shape;809;p55"/>
          <p:cNvSpPr txBox="1">
            <a:spLocks noGrp="1"/>
          </p:cNvSpPr>
          <p:nvPr>
            <p:ph type="sldNum" idx="12"/>
          </p:nvPr>
        </p:nvSpPr>
        <p:spPr>
          <a:xfrm>
            <a:off x="8726487" y="5964237"/>
            <a:ext cx="638100" cy="4017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3.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2.xml"/><Relationship Id="rId1" Type="http://schemas.openxmlformats.org/officeDocument/2006/relationships/slideLayout" Target="../slideLayouts/slideLayout15.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theme" Target="../theme/theme3.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image" Target="../media/image5.png"/><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theme" Target="../theme/theme4.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image" Target="../media/image6.png"/><Relationship Id="rId3" Type="http://schemas.openxmlformats.org/officeDocument/2006/relationships/slideLayout" Target="../slideLayouts/slideLayout40.xml"/><Relationship Id="rId7" Type="http://schemas.openxmlformats.org/officeDocument/2006/relationships/slideLayout" Target="../slideLayouts/slideLayout44.xml"/><Relationship Id="rId12" Type="http://schemas.openxmlformats.org/officeDocument/2006/relationships/theme" Target="../theme/theme5.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6.xml"/><Relationship Id="rId1" Type="http://schemas.openxmlformats.org/officeDocument/2006/relationships/slideLayout" Target="../slideLayouts/slideLayout49.xml"/><Relationship Id="rId5" Type="http://schemas.openxmlformats.org/officeDocument/2006/relationships/image" Target="../media/image7.png"/><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6">
            <a:alphaModFix/>
          </a:blip>
          <a:stretch>
            <a:fillRect/>
          </a:stretch>
        </a:blipFill>
        <a:effectLst/>
      </p:bgPr>
    </p:bg>
    <p:spTree>
      <p:nvGrpSpPr>
        <p:cNvPr id="1" name="Shape 453"/>
        <p:cNvGrpSpPr/>
        <p:nvPr/>
      </p:nvGrpSpPr>
      <p:grpSpPr>
        <a:xfrm>
          <a:off x="0" y="0"/>
          <a:ext cx="0" cy="0"/>
          <a:chOff x="0" y="0"/>
          <a:chExt cx="0" cy="0"/>
        </a:xfrm>
      </p:grpSpPr>
      <p:pic>
        <p:nvPicPr>
          <p:cNvPr id="454" name="Google Shape;454;p1" descr="\\DROBO-FS\QuickDrops\JB\PPTX NG\Droplets\LightingOverlay.png"/>
          <p:cNvPicPr preferRelativeResize="0"/>
          <p:nvPr/>
        </p:nvPicPr>
        <p:blipFill rotWithShape="1">
          <a:blip r:embed="rId17">
            <a:alphaModFix amt="30000"/>
          </a:blip>
          <a:srcRect/>
          <a:stretch/>
        </p:blipFill>
        <p:spPr>
          <a:xfrm>
            <a:off x="1" y="-1"/>
            <a:ext cx="10080628" cy="7559676"/>
          </a:xfrm>
          <a:prstGeom prst="rect">
            <a:avLst/>
          </a:prstGeom>
          <a:noFill/>
          <a:ln>
            <a:noFill/>
          </a:ln>
        </p:spPr>
      </p:pic>
      <p:grpSp>
        <p:nvGrpSpPr>
          <p:cNvPr id="455" name="Google Shape;455;p1"/>
          <p:cNvGrpSpPr/>
          <p:nvPr/>
        </p:nvGrpSpPr>
        <p:grpSpPr>
          <a:xfrm>
            <a:off x="-18410" y="-1"/>
            <a:ext cx="9972781" cy="7558937"/>
            <a:chOff x="-16588" y="-1"/>
            <a:chExt cx="9046427" cy="6857423"/>
          </a:xfrm>
        </p:grpSpPr>
        <p:pic>
          <p:nvPicPr>
            <p:cNvPr id="456" name="Google Shape;456;p1"/>
            <p:cNvPicPr preferRelativeResize="0"/>
            <p:nvPr/>
          </p:nvPicPr>
          <p:blipFill rotWithShape="1">
            <a:blip r:embed="rId18">
              <a:alphaModFix/>
            </a:blip>
            <a:srcRect/>
            <a:stretch/>
          </p:blipFill>
          <p:spPr>
            <a:xfrm>
              <a:off x="-16588" y="-1"/>
              <a:ext cx="1216512" cy="6857423"/>
            </a:xfrm>
            <a:prstGeom prst="rect">
              <a:avLst/>
            </a:prstGeom>
            <a:noFill/>
            <a:ln>
              <a:noFill/>
            </a:ln>
          </p:spPr>
        </p:pic>
        <p:pic>
          <p:nvPicPr>
            <p:cNvPr id="457" name="Google Shape;457;p1"/>
            <p:cNvPicPr preferRelativeResize="0"/>
            <p:nvPr/>
          </p:nvPicPr>
          <p:blipFill rotWithShape="1">
            <a:blip r:embed="rId19">
              <a:alphaModFix/>
            </a:blip>
            <a:srcRect/>
            <a:stretch/>
          </p:blipFill>
          <p:spPr>
            <a:xfrm>
              <a:off x="8360756" y="-1"/>
              <a:ext cx="669082" cy="6846363"/>
            </a:xfrm>
            <a:prstGeom prst="rect">
              <a:avLst/>
            </a:prstGeom>
            <a:noFill/>
            <a:ln>
              <a:noFill/>
            </a:ln>
          </p:spPr>
        </p:pic>
      </p:grpSp>
      <p:sp>
        <p:nvSpPr>
          <p:cNvPr id="458" name="Google Shape;458;p1"/>
          <p:cNvSpPr txBox="1">
            <a:spLocks noGrp="1"/>
          </p:cNvSpPr>
          <p:nvPr>
            <p:ph type="title"/>
          </p:nvPr>
        </p:nvSpPr>
        <p:spPr>
          <a:xfrm>
            <a:off x="942975" y="681037"/>
            <a:ext cx="8191500" cy="16305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3968"/>
              <a:buFont typeface="Twentieth Century"/>
              <a:buNone/>
              <a:defRPr sz="3968" b="0" i="0" u="none" strike="noStrike" cap="none">
                <a:solidFill>
                  <a:schemeClr val="lt1"/>
                </a:solidFill>
                <a:latin typeface="Twentieth Century"/>
                <a:ea typeface="Twentieth Century"/>
                <a:cs typeface="Twentieth Century"/>
                <a:sym typeface="Twentieth Century"/>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459" name="Google Shape;459;p1"/>
          <p:cNvSpPr txBox="1">
            <a:spLocks noGrp="1"/>
          </p:cNvSpPr>
          <p:nvPr>
            <p:ph type="body" idx="1"/>
          </p:nvPr>
        </p:nvSpPr>
        <p:spPr>
          <a:xfrm>
            <a:off x="942975" y="2479675"/>
            <a:ext cx="8191500" cy="3903600"/>
          </a:xfrm>
          <a:prstGeom prst="rect">
            <a:avLst/>
          </a:prstGeom>
          <a:noFill/>
          <a:ln>
            <a:noFill/>
          </a:ln>
        </p:spPr>
        <p:txBody>
          <a:bodyPr spcFirstLastPara="1" wrap="square" lIns="91425" tIns="45700" rIns="91425" bIns="45700" anchor="t" anchorCtr="0">
            <a:normAutofit/>
          </a:bodyPr>
          <a:lstStyle>
            <a:lvl1pPr marL="457200" marR="0" lvl="0" indent="-438626" algn="l" rtl="0">
              <a:lnSpc>
                <a:spcPct val="120000"/>
              </a:lnSpc>
              <a:spcBef>
                <a:spcPts val="1102"/>
              </a:spcBef>
              <a:spcAft>
                <a:spcPts val="0"/>
              </a:spcAft>
              <a:buClr>
                <a:schemeClr val="lt1"/>
              </a:buClr>
              <a:buSzPts val="3308"/>
              <a:buFont typeface="Arial"/>
              <a:buChar char="•"/>
              <a:defRPr sz="2646" b="0" i="0" u="none" strike="noStrike" cap="none">
                <a:solidFill>
                  <a:schemeClr val="lt1"/>
                </a:solidFill>
                <a:latin typeface="Twentieth Century"/>
                <a:ea typeface="Twentieth Century"/>
                <a:cs typeface="Twentieth Century"/>
                <a:sym typeface="Twentieth Century"/>
              </a:defRPr>
            </a:lvl1pPr>
            <a:lvl2pPr marL="914400" marR="0" lvl="1" indent="-403621" algn="l" rtl="0">
              <a:lnSpc>
                <a:spcPct val="120000"/>
              </a:lnSpc>
              <a:spcBef>
                <a:spcPts val="551"/>
              </a:spcBef>
              <a:spcAft>
                <a:spcPts val="0"/>
              </a:spcAft>
              <a:buClr>
                <a:schemeClr val="lt1"/>
              </a:buClr>
              <a:buSzPts val="2756"/>
              <a:buFont typeface="Arial"/>
              <a:buChar char="•"/>
              <a:defRPr sz="2205" b="0" i="0" u="none" strike="noStrike" cap="none">
                <a:solidFill>
                  <a:schemeClr val="lt1"/>
                </a:solidFill>
                <a:latin typeface="Twentieth Century"/>
                <a:ea typeface="Twentieth Century"/>
                <a:cs typeface="Twentieth Century"/>
                <a:sym typeface="Twentieth Century"/>
              </a:defRPr>
            </a:lvl2pPr>
            <a:lvl3pPr marL="1371600" marR="0" lvl="2" indent="-386080" algn="l" rtl="0">
              <a:lnSpc>
                <a:spcPct val="120000"/>
              </a:lnSpc>
              <a:spcBef>
                <a:spcPts val="551"/>
              </a:spcBef>
              <a:spcAft>
                <a:spcPts val="0"/>
              </a:spcAft>
              <a:buClr>
                <a:schemeClr val="lt1"/>
              </a:buClr>
              <a:buSzPts val="2480"/>
              <a:buFont typeface="Arial"/>
              <a:buChar char="•"/>
              <a:defRPr sz="1984" b="0" i="0" u="none" strike="noStrike" cap="none">
                <a:solidFill>
                  <a:schemeClr val="lt1"/>
                </a:solidFill>
                <a:latin typeface="Twentieth Century"/>
                <a:ea typeface="Twentieth Century"/>
                <a:cs typeface="Twentieth Century"/>
                <a:sym typeface="Twentieth Century"/>
              </a:defRPr>
            </a:lvl3pPr>
            <a:lvl4pPr marL="1828800" marR="0" lvl="3" indent="-368617" algn="l" rtl="0">
              <a:lnSpc>
                <a:spcPct val="120000"/>
              </a:lnSpc>
              <a:spcBef>
                <a:spcPts val="551"/>
              </a:spcBef>
              <a:spcAft>
                <a:spcPts val="0"/>
              </a:spcAft>
              <a:buClr>
                <a:schemeClr val="lt1"/>
              </a:buClr>
              <a:buSzPts val="2205"/>
              <a:buFont typeface="Arial"/>
              <a:buChar char="•"/>
              <a:defRPr sz="1764" b="0" i="0" u="none" strike="noStrike" cap="none">
                <a:solidFill>
                  <a:schemeClr val="lt1"/>
                </a:solidFill>
                <a:latin typeface="Twentieth Century"/>
                <a:ea typeface="Twentieth Century"/>
                <a:cs typeface="Twentieth Century"/>
                <a:sym typeface="Twentieth Century"/>
              </a:defRPr>
            </a:lvl4pPr>
            <a:lvl5pPr marL="2286000" marR="0" lvl="4" indent="-368617" algn="l" rtl="0">
              <a:lnSpc>
                <a:spcPct val="120000"/>
              </a:lnSpc>
              <a:spcBef>
                <a:spcPts val="551"/>
              </a:spcBef>
              <a:spcAft>
                <a:spcPts val="0"/>
              </a:spcAft>
              <a:buClr>
                <a:schemeClr val="lt1"/>
              </a:buClr>
              <a:buSzPts val="2205"/>
              <a:buFont typeface="Arial"/>
              <a:buChar char="•"/>
              <a:defRPr sz="1764" b="0" i="0" u="none" strike="noStrike" cap="none">
                <a:solidFill>
                  <a:schemeClr val="lt1"/>
                </a:solidFill>
                <a:latin typeface="Twentieth Century"/>
                <a:ea typeface="Twentieth Century"/>
                <a:cs typeface="Twentieth Century"/>
                <a:sym typeface="Twentieth Century"/>
              </a:defRPr>
            </a:lvl5pPr>
            <a:lvl6pPr marL="2743200" marR="0" lvl="5" indent="-35107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6pPr>
            <a:lvl7pPr marL="3200400" marR="0" lvl="6" indent="-35107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7pPr>
            <a:lvl8pPr marL="3657600" marR="0" lvl="7" indent="-35107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8pPr>
            <a:lvl9pPr marL="4114800" marR="0" lvl="8" indent="-35107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9pPr>
          </a:lstStyle>
          <a:p>
            <a:endParaRPr/>
          </a:p>
        </p:txBody>
      </p:sp>
      <p:sp>
        <p:nvSpPr>
          <p:cNvPr id="460" name="Google Shape;460;p1"/>
          <p:cNvSpPr txBox="1">
            <a:spLocks noGrp="1"/>
          </p:cNvSpPr>
          <p:nvPr>
            <p:ph type="dt" idx="10"/>
          </p:nvPr>
        </p:nvSpPr>
        <p:spPr>
          <a:xfrm>
            <a:off x="6165850" y="6484937"/>
            <a:ext cx="2268600" cy="403200"/>
          </a:xfrm>
          <a:prstGeom prst="rect">
            <a:avLst/>
          </a:prstGeom>
          <a:noFill/>
          <a:ln>
            <a:noFill/>
          </a:ln>
        </p:spPr>
        <p:txBody>
          <a:bodyPr spcFirstLastPara="1" wrap="square" lIns="91425" tIns="45700" rIns="91425" bIns="45700" anchor="ctr" anchorCtr="0">
            <a:noAutofit/>
          </a:bodyPr>
          <a:lstStyle>
            <a:lvl1pPr marR="0" lvl="0"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461" name="Google Shape;461;p1"/>
          <p:cNvSpPr txBox="1">
            <a:spLocks noGrp="1"/>
          </p:cNvSpPr>
          <p:nvPr>
            <p:ph type="ftr" idx="11"/>
          </p:nvPr>
        </p:nvSpPr>
        <p:spPr>
          <a:xfrm>
            <a:off x="942975" y="6484937"/>
            <a:ext cx="5159400" cy="403200"/>
          </a:xfrm>
          <a:prstGeom prst="rect">
            <a:avLst/>
          </a:prstGeom>
          <a:noFill/>
          <a:ln>
            <a:noFill/>
          </a:ln>
        </p:spPr>
        <p:txBody>
          <a:bodyPr spcFirstLastPara="1" wrap="square" lIns="91425" tIns="45700" rIns="91425" bIns="45700" anchor="ctr" anchorCtr="0">
            <a:noAutofit/>
          </a:bodyPr>
          <a:lstStyle>
            <a:lvl1pPr marR="0" lvl="0"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462" name="Google Shape;462;p1"/>
          <p:cNvSpPr txBox="1">
            <a:spLocks noGrp="1"/>
          </p:cNvSpPr>
          <p:nvPr>
            <p:ph type="sldNum" idx="12"/>
          </p:nvPr>
        </p:nvSpPr>
        <p:spPr>
          <a:xfrm>
            <a:off x="8496300" y="6484937"/>
            <a:ext cx="638100" cy="4032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56"/>
        <p:cNvGrpSpPr/>
        <p:nvPr/>
      </p:nvGrpSpPr>
      <p:grpSpPr>
        <a:xfrm>
          <a:off x="0" y="0"/>
          <a:ext cx="0" cy="0"/>
          <a:chOff x="0" y="0"/>
          <a:chExt cx="0" cy="0"/>
        </a:xfrm>
      </p:grpSpPr>
      <p:pic>
        <p:nvPicPr>
          <p:cNvPr id="557" name="Google Shape;557;p16" descr="\\DROBO-FS\QuickDrops\JB\PPTX NG\Droplets\LightingOverlay.png"/>
          <p:cNvPicPr preferRelativeResize="0"/>
          <p:nvPr/>
        </p:nvPicPr>
        <p:blipFill rotWithShape="1">
          <a:blip r:embed="rId4">
            <a:alphaModFix amt="30000"/>
          </a:blip>
          <a:srcRect/>
          <a:stretch/>
        </p:blipFill>
        <p:spPr>
          <a:xfrm>
            <a:off x="1" y="-1"/>
            <a:ext cx="10080628" cy="7559676"/>
          </a:xfrm>
          <a:prstGeom prst="rect">
            <a:avLst/>
          </a:prstGeom>
          <a:noFill/>
          <a:ln>
            <a:noFill/>
          </a:ln>
        </p:spPr>
      </p:pic>
      <p:grpSp>
        <p:nvGrpSpPr>
          <p:cNvPr id="558" name="Google Shape;558;p16"/>
          <p:cNvGrpSpPr/>
          <p:nvPr/>
        </p:nvGrpSpPr>
        <p:grpSpPr>
          <a:xfrm>
            <a:off x="-18410" y="-1"/>
            <a:ext cx="9972781" cy="7558937"/>
            <a:chOff x="-16588" y="-1"/>
            <a:chExt cx="9046427" cy="6857423"/>
          </a:xfrm>
        </p:grpSpPr>
        <p:pic>
          <p:nvPicPr>
            <p:cNvPr id="559" name="Google Shape;559;p16"/>
            <p:cNvPicPr preferRelativeResize="0"/>
            <p:nvPr/>
          </p:nvPicPr>
          <p:blipFill rotWithShape="1">
            <a:blip r:embed="rId5">
              <a:alphaModFix/>
            </a:blip>
            <a:srcRect/>
            <a:stretch/>
          </p:blipFill>
          <p:spPr>
            <a:xfrm>
              <a:off x="-16588" y="-1"/>
              <a:ext cx="1216512" cy="6857423"/>
            </a:xfrm>
            <a:prstGeom prst="rect">
              <a:avLst/>
            </a:prstGeom>
            <a:noFill/>
            <a:ln>
              <a:noFill/>
            </a:ln>
          </p:spPr>
        </p:pic>
        <p:pic>
          <p:nvPicPr>
            <p:cNvPr id="560" name="Google Shape;560;p16"/>
            <p:cNvPicPr preferRelativeResize="0"/>
            <p:nvPr/>
          </p:nvPicPr>
          <p:blipFill rotWithShape="1">
            <a:blip r:embed="rId6">
              <a:alphaModFix/>
            </a:blip>
            <a:srcRect/>
            <a:stretch/>
          </p:blipFill>
          <p:spPr>
            <a:xfrm>
              <a:off x="8360756" y="-1"/>
              <a:ext cx="669082" cy="6846363"/>
            </a:xfrm>
            <a:prstGeom prst="rect">
              <a:avLst/>
            </a:prstGeom>
            <a:noFill/>
            <a:ln>
              <a:noFill/>
            </a:ln>
          </p:spPr>
        </p:pic>
      </p:grpSp>
      <p:sp>
        <p:nvSpPr>
          <p:cNvPr id="561" name="Google Shape;561;p16"/>
          <p:cNvSpPr txBox="1">
            <a:spLocks noGrp="1"/>
          </p:cNvSpPr>
          <p:nvPr>
            <p:ph type="title"/>
          </p:nvPr>
        </p:nvSpPr>
        <p:spPr>
          <a:xfrm>
            <a:off x="942975" y="681037"/>
            <a:ext cx="8191500" cy="16305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3968"/>
              <a:buFont typeface="Twentieth Century"/>
              <a:buNone/>
              <a:defRPr sz="3968" b="0" i="0" u="none" strike="noStrike" cap="none">
                <a:solidFill>
                  <a:schemeClr val="lt1"/>
                </a:solidFill>
                <a:latin typeface="Twentieth Century"/>
                <a:ea typeface="Twentieth Century"/>
                <a:cs typeface="Twentieth Century"/>
                <a:sym typeface="Twentieth Century"/>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562" name="Google Shape;562;p16"/>
          <p:cNvSpPr txBox="1">
            <a:spLocks noGrp="1"/>
          </p:cNvSpPr>
          <p:nvPr>
            <p:ph type="body" idx="1"/>
          </p:nvPr>
        </p:nvSpPr>
        <p:spPr>
          <a:xfrm>
            <a:off x="942975" y="2479675"/>
            <a:ext cx="8191500" cy="3903600"/>
          </a:xfrm>
          <a:prstGeom prst="rect">
            <a:avLst/>
          </a:prstGeom>
          <a:noFill/>
          <a:ln>
            <a:noFill/>
          </a:ln>
        </p:spPr>
        <p:txBody>
          <a:bodyPr spcFirstLastPara="1" wrap="square" lIns="91425" tIns="45700" rIns="91425" bIns="45700" anchor="t" anchorCtr="0">
            <a:normAutofit/>
          </a:bodyPr>
          <a:lstStyle>
            <a:lvl1pPr marL="457200" marR="0" lvl="0" indent="-438626" algn="l" rtl="0">
              <a:lnSpc>
                <a:spcPct val="120000"/>
              </a:lnSpc>
              <a:spcBef>
                <a:spcPts val="1102"/>
              </a:spcBef>
              <a:spcAft>
                <a:spcPts val="0"/>
              </a:spcAft>
              <a:buClr>
                <a:schemeClr val="lt1"/>
              </a:buClr>
              <a:buSzPts val="3308"/>
              <a:buFont typeface="Arial"/>
              <a:buChar char="•"/>
              <a:defRPr sz="2646" b="0" i="0" u="none" strike="noStrike" cap="none">
                <a:solidFill>
                  <a:schemeClr val="lt1"/>
                </a:solidFill>
                <a:latin typeface="Twentieth Century"/>
                <a:ea typeface="Twentieth Century"/>
                <a:cs typeface="Twentieth Century"/>
                <a:sym typeface="Twentieth Century"/>
              </a:defRPr>
            </a:lvl1pPr>
            <a:lvl2pPr marL="914400" marR="0" lvl="1" indent="-403621" algn="l" rtl="0">
              <a:lnSpc>
                <a:spcPct val="120000"/>
              </a:lnSpc>
              <a:spcBef>
                <a:spcPts val="551"/>
              </a:spcBef>
              <a:spcAft>
                <a:spcPts val="0"/>
              </a:spcAft>
              <a:buClr>
                <a:schemeClr val="lt1"/>
              </a:buClr>
              <a:buSzPts val="2756"/>
              <a:buFont typeface="Arial"/>
              <a:buChar char="•"/>
              <a:defRPr sz="2205" b="0" i="0" u="none" strike="noStrike" cap="none">
                <a:solidFill>
                  <a:schemeClr val="lt1"/>
                </a:solidFill>
                <a:latin typeface="Twentieth Century"/>
                <a:ea typeface="Twentieth Century"/>
                <a:cs typeface="Twentieth Century"/>
                <a:sym typeface="Twentieth Century"/>
              </a:defRPr>
            </a:lvl2pPr>
            <a:lvl3pPr marL="1371600" marR="0" lvl="2" indent="-386080" algn="l" rtl="0">
              <a:lnSpc>
                <a:spcPct val="120000"/>
              </a:lnSpc>
              <a:spcBef>
                <a:spcPts val="551"/>
              </a:spcBef>
              <a:spcAft>
                <a:spcPts val="0"/>
              </a:spcAft>
              <a:buClr>
                <a:schemeClr val="lt1"/>
              </a:buClr>
              <a:buSzPts val="2480"/>
              <a:buFont typeface="Arial"/>
              <a:buChar char="•"/>
              <a:defRPr sz="1984" b="0" i="0" u="none" strike="noStrike" cap="none">
                <a:solidFill>
                  <a:schemeClr val="lt1"/>
                </a:solidFill>
                <a:latin typeface="Twentieth Century"/>
                <a:ea typeface="Twentieth Century"/>
                <a:cs typeface="Twentieth Century"/>
                <a:sym typeface="Twentieth Century"/>
              </a:defRPr>
            </a:lvl3pPr>
            <a:lvl4pPr marL="1828800" marR="0" lvl="3" indent="-368617" algn="l" rtl="0">
              <a:lnSpc>
                <a:spcPct val="120000"/>
              </a:lnSpc>
              <a:spcBef>
                <a:spcPts val="551"/>
              </a:spcBef>
              <a:spcAft>
                <a:spcPts val="0"/>
              </a:spcAft>
              <a:buClr>
                <a:schemeClr val="lt1"/>
              </a:buClr>
              <a:buSzPts val="2205"/>
              <a:buFont typeface="Arial"/>
              <a:buChar char="•"/>
              <a:defRPr sz="1764" b="0" i="0" u="none" strike="noStrike" cap="none">
                <a:solidFill>
                  <a:schemeClr val="lt1"/>
                </a:solidFill>
                <a:latin typeface="Twentieth Century"/>
                <a:ea typeface="Twentieth Century"/>
                <a:cs typeface="Twentieth Century"/>
                <a:sym typeface="Twentieth Century"/>
              </a:defRPr>
            </a:lvl4pPr>
            <a:lvl5pPr marL="2286000" marR="0" lvl="4" indent="-368617" algn="l" rtl="0">
              <a:lnSpc>
                <a:spcPct val="120000"/>
              </a:lnSpc>
              <a:spcBef>
                <a:spcPts val="551"/>
              </a:spcBef>
              <a:spcAft>
                <a:spcPts val="0"/>
              </a:spcAft>
              <a:buClr>
                <a:schemeClr val="lt1"/>
              </a:buClr>
              <a:buSzPts val="2205"/>
              <a:buFont typeface="Arial"/>
              <a:buChar char="•"/>
              <a:defRPr sz="1764" b="0" i="0" u="none" strike="noStrike" cap="none">
                <a:solidFill>
                  <a:schemeClr val="lt1"/>
                </a:solidFill>
                <a:latin typeface="Twentieth Century"/>
                <a:ea typeface="Twentieth Century"/>
                <a:cs typeface="Twentieth Century"/>
                <a:sym typeface="Twentieth Century"/>
              </a:defRPr>
            </a:lvl5pPr>
            <a:lvl6pPr marL="2743200" marR="0" lvl="5" indent="-35107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6pPr>
            <a:lvl7pPr marL="3200400" marR="0" lvl="6" indent="-35107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7pPr>
            <a:lvl8pPr marL="3657600" marR="0" lvl="7" indent="-35107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8pPr>
            <a:lvl9pPr marL="4114800" marR="0" lvl="8" indent="-35107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9pPr>
          </a:lstStyle>
          <a:p>
            <a:endParaRPr/>
          </a:p>
        </p:txBody>
      </p:sp>
      <p:sp>
        <p:nvSpPr>
          <p:cNvPr id="563" name="Google Shape;563;p16"/>
          <p:cNvSpPr txBox="1">
            <a:spLocks noGrp="1"/>
          </p:cNvSpPr>
          <p:nvPr>
            <p:ph type="dt" idx="10"/>
          </p:nvPr>
        </p:nvSpPr>
        <p:spPr>
          <a:xfrm>
            <a:off x="1763712" y="6094412"/>
            <a:ext cx="2346300" cy="519000"/>
          </a:xfrm>
          <a:prstGeom prst="rect">
            <a:avLst/>
          </a:prstGeom>
          <a:noFill/>
          <a:ln>
            <a:noFill/>
          </a:ln>
        </p:spPr>
        <p:txBody>
          <a:bodyPr spcFirstLastPara="1" wrap="square" lIns="91425" tIns="45700" rIns="91425" bIns="45700" anchor="ctr" anchorCtr="0">
            <a:noAutofit/>
          </a:bodyPr>
          <a:lstStyle>
            <a:lvl1pPr marR="0" lvl="0"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564" name="Google Shape;564;p16"/>
          <p:cNvSpPr txBox="1">
            <a:spLocks noGrp="1"/>
          </p:cNvSpPr>
          <p:nvPr>
            <p:ph type="ftr" idx="11"/>
          </p:nvPr>
        </p:nvSpPr>
        <p:spPr>
          <a:xfrm>
            <a:off x="4203700" y="6707187"/>
            <a:ext cx="3194100" cy="519000"/>
          </a:xfrm>
          <a:prstGeom prst="rect">
            <a:avLst/>
          </a:prstGeom>
          <a:noFill/>
          <a:ln>
            <a:noFill/>
          </a:ln>
        </p:spPr>
        <p:txBody>
          <a:bodyPr spcFirstLastPara="1" wrap="square" lIns="91425" tIns="45700" rIns="91425" bIns="45700" anchor="ctr" anchorCtr="0">
            <a:noAutofit/>
          </a:bodyPr>
          <a:lstStyle>
            <a:lvl1pPr marR="0" lvl="0"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565" name="Google Shape;565;p16"/>
          <p:cNvSpPr txBox="1">
            <a:spLocks noGrp="1"/>
          </p:cNvSpPr>
          <p:nvPr>
            <p:ph type="sldNum" idx="12"/>
          </p:nvPr>
        </p:nvSpPr>
        <p:spPr>
          <a:xfrm>
            <a:off x="7515225" y="6707187"/>
            <a:ext cx="2346300" cy="5190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strike="noStrike" cap="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62"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71"/>
        <p:cNvGrpSpPr/>
        <p:nvPr/>
      </p:nvGrpSpPr>
      <p:grpSpPr>
        <a:xfrm>
          <a:off x="0" y="0"/>
          <a:ext cx="0" cy="0"/>
          <a:chOff x="0" y="0"/>
          <a:chExt cx="0" cy="0"/>
        </a:xfrm>
      </p:grpSpPr>
      <p:sp>
        <p:nvSpPr>
          <p:cNvPr id="572" name="Google Shape;572;p18"/>
          <p:cNvSpPr txBox="1">
            <a:spLocks noGrp="1"/>
          </p:cNvSpPr>
          <p:nvPr>
            <p:ph type="title"/>
          </p:nvPr>
        </p:nvSpPr>
        <p:spPr>
          <a:xfrm>
            <a:off x="503237" y="301625"/>
            <a:ext cx="9069300" cy="1260600"/>
          </a:xfrm>
          <a:prstGeom prst="rect">
            <a:avLst/>
          </a:prstGeom>
          <a:noFill/>
          <a:ln>
            <a:noFill/>
          </a:ln>
        </p:spPr>
        <p:txBody>
          <a:bodyPr spcFirstLastPara="1" wrap="square" lIns="0" tIns="0" rIns="0" bIns="0" anchor="ctr" anchorCtr="0">
            <a:noAutofit/>
          </a:bodyPr>
          <a:lstStyle>
            <a:lvl1pPr marR="0" lvl="0"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1pPr>
            <a:lvl2pPr marR="0" lvl="1"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2pPr>
            <a:lvl3pPr marR="0" lvl="2"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3pPr>
            <a:lvl4pPr marR="0" lvl="3"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4pPr>
            <a:lvl5pPr marR="0" lvl="4"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5pPr>
            <a:lvl6pPr marR="0" lvl="5"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6pPr>
            <a:lvl7pPr marR="0" lvl="6"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7pPr>
            <a:lvl8pPr marR="0" lvl="7"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8pPr>
            <a:lvl9pPr marR="0" lvl="8"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9pPr>
          </a:lstStyle>
          <a:p>
            <a:endParaRPr/>
          </a:p>
        </p:txBody>
      </p:sp>
      <p:sp>
        <p:nvSpPr>
          <p:cNvPr id="573" name="Google Shape;573;p18"/>
          <p:cNvSpPr txBox="1">
            <a:spLocks noGrp="1"/>
          </p:cNvSpPr>
          <p:nvPr>
            <p:ph type="body" idx="1"/>
          </p:nvPr>
        </p:nvSpPr>
        <p:spPr>
          <a:xfrm>
            <a:off x="503237" y="1768475"/>
            <a:ext cx="9069300" cy="4987800"/>
          </a:xfrm>
          <a:prstGeom prst="rect">
            <a:avLst/>
          </a:prstGeom>
          <a:noFill/>
          <a:ln>
            <a:noFill/>
          </a:ln>
        </p:spPr>
        <p:txBody>
          <a:bodyPr spcFirstLastPara="1" wrap="square" lIns="0" tIns="28200" rIns="0" bIns="0" anchor="t" anchorCtr="0">
            <a:noAutofit/>
          </a:bodyPr>
          <a:lstStyle>
            <a:lvl1pPr marL="457200" marR="0" lvl="0" indent="-228600" algn="l" rtl="0">
              <a:lnSpc>
                <a:spcPct val="93000"/>
              </a:lnSpc>
              <a:spcBef>
                <a:spcPts val="0"/>
              </a:spcBef>
              <a:spcAft>
                <a:spcPts val="0"/>
              </a:spcAft>
              <a:buSzPts val="1400"/>
              <a:buNone/>
              <a:defRPr sz="3200" b="0" i="0" u="none" strike="noStrike" cap="none">
                <a:solidFill>
                  <a:srgbClr val="000000"/>
                </a:solidFill>
                <a:latin typeface="arial"/>
                <a:ea typeface="arial"/>
                <a:cs typeface="arial"/>
                <a:sym typeface="arial"/>
              </a:defRPr>
            </a:lvl1pPr>
            <a:lvl2pPr marL="914400" marR="0" lvl="1" indent="-228600" algn="l" rtl="0">
              <a:lnSpc>
                <a:spcPct val="93000"/>
              </a:lnSpc>
              <a:spcBef>
                <a:spcPts val="1413"/>
              </a:spcBef>
              <a:spcAft>
                <a:spcPts val="0"/>
              </a:spcAft>
              <a:buSzPts val="1400"/>
              <a:buNone/>
              <a:defRPr sz="2800" b="0" i="0" u="none" strike="noStrike" cap="none">
                <a:solidFill>
                  <a:srgbClr val="000000"/>
                </a:solidFill>
                <a:latin typeface="arial"/>
                <a:ea typeface="arial"/>
                <a:cs typeface="arial"/>
                <a:sym typeface="arial"/>
              </a:defRPr>
            </a:lvl2pPr>
            <a:lvl3pPr marL="1371600" marR="0" lvl="2" indent="-228600" algn="l" rtl="0">
              <a:lnSpc>
                <a:spcPct val="93000"/>
              </a:lnSpc>
              <a:spcBef>
                <a:spcPts val="1138"/>
              </a:spcBef>
              <a:spcAft>
                <a:spcPts val="0"/>
              </a:spcAft>
              <a:buSzPts val="1400"/>
              <a:buNone/>
              <a:defRPr sz="2400" b="0" i="0" u="none" strike="noStrike" cap="none">
                <a:solidFill>
                  <a:srgbClr val="000000"/>
                </a:solidFill>
                <a:latin typeface="arial"/>
                <a:ea typeface="arial"/>
                <a:cs typeface="arial"/>
                <a:sym typeface="arial"/>
              </a:defRPr>
            </a:lvl3pPr>
            <a:lvl4pPr marL="1828800" marR="0" lvl="3" indent="-228600" algn="l" rtl="0">
              <a:lnSpc>
                <a:spcPct val="93000"/>
              </a:lnSpc>
              <a:spcBef>
                <a:spcPts val="850"/>
              </a:spcBef>
              <a:spcAft>
                <a:spcPts val="0"/>
              </a:spcAft>
              <a:buSzPts val="1400"/>
              <a:buNone/>
              <a:defRPr sz="2000" b="0" i="0" u="none" strike="noStrike" cap="none">
                <a:solidFill>
                  <a:srgbClr val="000000"/>
                </a:solidFill>
                <a:latin typeface="arial"/>
                <a:ea typeface="arial"/>
                <a:cs typeface="arial"/>
                <a:sym typeface="arial"/>
              </a:defRPr>
            </a:lvl4pPr>
            <a:lvl5pPr marL="2286000" marR="0" lvl="4" indent="-228600" algn="l" rtl="0">
              <a:lnSpc>
                <a:spcPct val="93000"/>
              </a:lnSpc>
              <a:spcBef>
                <a:spcPts val="575"/>
              </a:spcBef>
              <a:spcAft>
                <a:spcPts val="0"/>
              </a:spcAft>
              <a:buSzPts val="1400"/>
              <a:buNone/>
              <a:defRPr sz="2000" b="0" i="0" u="none" strike="noStrike" cap="none">
                <a:solidFill>
                  <a:srgbClr val="000000"/>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574" name="Google Shape;574;p18"/>
          <p:cNvSpPr txBox="1">
            <a:spLocks noGrp="1"/>
          </p:cNvSpPr>
          <p:nvPr>
            <p:ph type="dt" idx="10"/>
          </p:nvPr>
        </p:nvSpPr>
        <p:spPr>
          <a:xfrm>
            <a:off x="503237" y="6886575"/>
            <a:ext cx="2346300" cy="519000"/>
          </a:xfrm>
          <a:prstGeom prst="rect">
            <a:avLst/>
          </a:prstGeom>
          <a:noFill/>
          <a:ln>
            <a:noFill/>
          </a:ln>
        </p:spPr>
        <p:txBody>
          <a:bodyPr spcFirstLastPara="1" wrap="square" lIns="0" tIns="0" rIns="0" bIns="0" anchor="t" anchorCtr="0">
            <a:noAutofit/>
          </a:bodyPr>
          <a:lstStyle>
            <a:lvl1pPr marR="0" lvl="0" algn="l" rtl="0">
              <a:lnSpc>
                <a:spcPct val="93000"/>
              </a:lnSpc>
              <a:spcBef>
                <a:spcPts val="0"/>
              </a:spcBef>
              <a:spcAft>
                <a:spcPts val="0"/>
              </a:spcAft>
              <a:buSzPts val="1400"/>
              <a:buNone/>
              <a:defRPr sz="1800" b="0" i="0" u="none">
                <a:solidFill>
                  <a:schemeClr val="dk1"/>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75" name="Google Shape;575;p18"/>
          <p:cNvSpPr txBox="1">
            <a:spLocks noGrp="1"/>
          </p:cNvSpPr>
          <p:nvPr>
            <p:ph type="ftr" idx="11"/>
          </p:nvPr>
        </p:nvSpPr>
        <p:spPr>
          <a:xfrm>
            <a:off x="3448050" y="6886575"/>
            <a:ext cx="3194100" cy="519000"/>
          </a:xfrm>
          <a:prstGeom prst="rect">
            <a:avLst/>
          </a:prstGeom>
          <a:noFill/>
          <a:ln>
            <a:noFill/>
          </a:ln>
        </p:spPr>
        <p:txBody>
          <a:bodyPr spcFirstLastPara="1" wrap="square" lIns="0" tIns="0" rIns="0" bIns="0" anchor="t" anchorCtr="0">
            <a:noAutofit/>
          </a:bodyPr>
          <a:lstStyle>
            <a:lvl1pPr marR="0" lvl="0" algn="l" rtl="0">
              <a:lnSpc>
                <a:spcPct val="93000"/>
              </a:lnSpc>
              <a:spcBef>
                <a:spcPts val="0"/>
              </a:spcBef>
              <a:spcAft>
                <a:spcPts val="0"/>
              </a:spcAft>
              <a:buSzPts val="1400"/>
              <a:buNone/>
              <a:defRPr sz="1800" b="0" i="0" u="none">
                <a:solidFill>
                  <a:schemeClr val="dk1"/>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76" name="Google Shape;576;p18"/>
          <p:cNvSpPr txBox="1">
            <a:spLocks noGrp="1"/>
          </p:cNvSpPr>
          <p:nvPr>
            <p:ph type="sldNum" idx="12"/>
          </p:nvPr>
        </p:nvSpPr>
        <p:spPr>
          <a:xfrm>
            <a:off x="7227887" y="688657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646"/>
        <p:cNvGrpSpPr/>
        <p:nvPr/>
      </p:nvGrpSpPr>
      <p:grpSpPr>
        <a:xfrm>
          <a:off x="0" y="0"/>
          <a:ext cx="0" cy="0"/>
          <a:chOff x="0" y="0"/>
          <a:chExt cx="0" cy="0"/>
        </a:xfrm>
      </p:grpSpPr>
      <p:sp>
        <p:nvSpPr>
          <p:cNvPr id="647" name="Google Shape;647;p30"/>
          <p:cNvSpPr txBox="1">
            <a:spLocks noGrp="1"/>
          </p:cNvSpPr>
          <p:nvPr>
            <p:ph type="title"/>
          </p:nvPr>
        </p:nvSpPr>
        <p:spPr>
          <a:xfrm>
            <a:off x="503237" y="301625"/>
            <a:ext cx="9069300" cy="1260600"/>
          </a:xfrm>
          <a:prstGeom prst="rect">
            <a:avLst/>
          </a:prstGeom>
          <a:noFill/>
          <a:ln>
            <a:noFill/>
          </a:ln>
        </p:spPr>
        <p:txBody>
          <a:bodyPr spcFirstLastPara="1" wrap="square" lIns="0" tIns="0" rIns="0" bIns="0" anchor="ctr" anchorCtr="0">
            <a:noAutofit/>
          </a:bodyPr>
          <a:lstStyle>
            <a:lvl1pPr marR="0" lvl="0" algn="ctr" rtl="0">
              <a:lnSpc>
                <a:spcPct val="93000"/>
              </a:lnSpc>
              <a:spcBef>
                <a:spcPts val="0"/>
              </a:spcBef>
              <a:spcAft>
                <a:spcPts val="0"/>
              </a:spcAft>
              <a:buSzPts val="1400"/>
              <a:buNone/>
              <a:defRPr sz="4400" b="0" i="0" u="none" strike="noStrike" cap="none">
                <a:solidFill>
                  <a:srgbClr val="280099"/>
                </a:solidFill>
                <a:latin typeface="arial"/>
                <a:ea typeface="arial"/>
                <a:cs typeface="arial"/>
                <a:sym typeface="arial"/>
              </a:defRPr>
            </a:lvl1pPr>
            <a:lvl2pPr marR="0" lvl="1" algn="ctr" rtl="0">
              <a:lnSpc>
                <a:spcPct val="93000"/>
              </a:lnSpc>
              <a:spcBef>
                <a:spcPts val="0"/>
              </a:spcBef>
              <a:spcAft>
                <a:spcPts val="0"/>
              </a:spcAft>
              <a:buSzPts val="1400"/>
              <a:buNone/>
              <a:defRPr sz="4400" b="0" i="0" u="none" strike="noStrike" cap="none">
                <a:solidFill>
                  <a:srgbClr val="280099"/>
                </a:solidFill>
                <a:latin typeface="arial"/>
                <a:ea typeface="arial"/>
                <a:cs typeface="arial"/>
                <a:sym typeface="arial"/>
              </a:defRPr>
            </a:lvl2pPr>
            <a:lvl3pPr marR="0" lvl="2" algn="ctr" rtl="0">
              <a:lnSpc>
                <a:spcPct val="93000"/>
              </a:lnSpc>
              <a:spcBef>
                <a:spcPts val="0"/>
              </a:spcBef>
              <a:spcAft>
                <a:spcPts val="0"/>
              </a:spcAft>
              <a:buSzPts val="1400"/>
              <a:buNone/>
              <a:defRPr sz="4400" b="0" i="0" u="none" strike="noStrike" cap="none">
                <a:solidFill>
                  <a:srgbClr val="280099"/>
                </a:solidFill>
                <a:latin typeface="arial"/>
                <a:ea typeface="arial"/>
                <a:cs typeface="arial"/>
                <a:sym typeface="arial"/>
              </a:defRPr>
            </a:lvl3pPr>
            <a:lvl4pPr marR="0" lvl="3" algn="ctr" rtl="0">
              <a:lnSpc>
                <a:spcPct val="93000"/>
              </a:lnSpc>
              <a:spcBef>
                <a:spcPts val="0"/>
              </a:spcBef>
              <a:spcAft>
                <a:spcPts val="0"/>
              </a:spcAft>
              <a:buSzPts val="1400"/>
              <a:buNone/>
              <a:defRPr sz="4400" b="0" i="0" u="none" strike="noStrike" cap="none">
                <a:solidFill>
                  <a:srgbClr val="280099"/>
                </a:solidFill>
                <a:latin typeface="arial"/>
                <a:ea typeface="arial"/>
                <a:cs typeface="arial"/>
                <a:sym typeface="arial"/>
              </a:defRPr>
            </a:lvl4pPr>
            <a:lvl5pPr marR="0" lvl="4" algn="ctr" rtl="0">
              <a:lnSpc>
                <a:spcPct val="93000"/>
              </a:lnSpc>
              <a:spcBef>
                <a:spcPts val="0"/>
              </a:spcBef>
              <a:spcAft>
                <a:spcPts val="0"/>
              </a:spcAft>
              <a:buSzPts val="1400"/>
              <a:buNone/>
              <a:defRPr sz="4400" b="0" i="0" u="none" strike="noStrike" cap="none">
                <a:solidFill>
                  <a:srgbClr val="280099"/>
                </a:solidFill>
                <a:latin typeface="arial"/>
                <a:ea typeface="arial"/>
                <a:cs typeface="arial"/>
                <a:sym typeface="arial"/>
              </a:defRPr>
            </a:lvl5pPr>
            <a:lvl6pPr marR="0" lvl="5" algn="ctr" rtl="0">
              <a:lnSpc>
                <a:spcPct val="93000"/>
              </a:lnSpc>
              <a:spcBef>
                <a:spcPts val="0"/>
              </a:spcBef>
              <a:spcAft>
                <a:spcPts val="0"/>
              </a:spcAft>
              <a:buSzPts val="1400"/>
              <a:buNone/>
              <a:defRPr sz="4400" b="0" i="0" u="none" strike="noStrike" cap="none">
                <a:solidFill>
                  <a:srgbClr val="280099"/>
                </a:solidFill>
                <a:latin typeface="arial"/>
                <a:ea typeface="arial"/>
                <a:cs typeface="arial"/>
                <a:sym typeface="arial"/>
              </a:defRPr>
            </a:lvl6pPr>
            <a:lvl7pPr marR="0" lvl="6" algn="ctr" rtl="0">
              <a:lnSpc>
                <a:spcPct val="93000"/>
              </a:lnSpc>
              <a:spcBef>
                <a:spcPts val="0"/>
              </a:spcBef>
              <a:spcAft>
                <a:spcPts val="0"/>
              </a:spcAft>
              <a:buSzPts val="1400"/>
              <a:buNone/>
              <a:defRPr sz="4400" b="0" i="0" u="none" strike="noStrike" cap="none">
                <a:solidFill>
                  <a:srgbClr val="280099"/>
                </a:solidFill>
                <a:latin typeface="arial"/>
                <a:ea typeface="arial"/>
                <a:cs typeface="arial"/>
                <a:sym typeface="arial"/>
              </a:defRPr>
            </a:lvl7pPr>
            <a:lvl8pPr marR="0" lvl="7" algn="ctr" rtl="0">
              <a:lnSpc>
                <a:spcPct val="93000"/>
              </a:lnSpc>
              <a:spcBef>
                <a:spcPts val="0"/>
              </a:spcBef>
              <a:spcAft>
                <a:spcPts val="0"/>
              </a:spcAft>
              <a:buSzPts val="1400"/>
              <a:buNone/>
              <a:defRPr sz="4400" b="0" i="0" u="none" strike="noStrike" cap="none">
                <a:solidFill>
                  <a:srgbClr val="280099"/>
                </a:solidFill>
                <a:latin typeface="arial"/>
                <a:ea typeface="arial"/>
                <a:cs typeface="arial"/>
                <a:sym typeface="arial"/>
              </a:defRPr>
            </a:lvl8pPr>
            <a:lvl9pPr marR="0" lvl="8" algn="ctr" rtl="0">
              <a:lnSpc>
                <a:spcPct val="93000"/>
              </a:lnSpc>
              <a:spcBef>
                <a:spcPts val="0"/>
              </a:spcBef>
              <a:spcAft>
                <a:spcPts val="0"/>
              </a:spcAft>
              <a:buSzPts val="1400"/>
              <a:buNone/>
              <a:defRPr sz="4400" b="0" i="0" u="none" strike="noStrike" cap="none">
                <a:solidFill>
                  <a:srgbClr val="280099"/>
                </a:solidFill>
                <a:latin typeface="arial"/>
                <a:ea typeface="arial"/>
                <a:cs typeface="arial"/>
                <a:sym typeface="arial"/>
              </a:defRPr>
            </a:lvl9pPr>
          </a:lstStyle>
          <a:p>
            <a:endParaRPr/>
          </a:p>
        </p:txBody>
      </p:sp>
      <p:sp>
        <p:nvSpPr>
          <p:cNvPr id="648" name="Google Shape;648;p30"/>
          <p:cNvSpPr txBox="1">
            <a:spLocks noGrp="1"/>
          </p:cNvSpPr>
          <p:nvPr>
            <p:ph type="body" idx="1"/>
          </p:nvPr>
        </p:nvSpPr>
        <p:spPr>
          <a:xfrm>
            <a:off x="720725" y="1979612"/>
            <a:ext cx="8853600" cy="4138500"/>
          </a:xfrm>
          <a:prstGeom prst="rect">
            <a:avLst/>
          </a:prstGeom>
          <a:noFill/>
          <a:ln>
            <a:noFill/>
          </a:ln>
        </p:spPr>
        <p:txBody>
          <a:bodyPr spcFirstLastPara="1" wrap="square" lIns="0" tIns="28200" rIns="0" bIns="0" anchor="t" anchorCtr="0">
            <a:noAutofit/>
          </a:bodyPr>
          <a:lstStyle>
            <a:lvl1pPr marL="457200" marR="0" lvl="0" indent="-228600" algn="l" rtl="0">
              <a:lnSpc>
                <a:spcPct val="93000"/>
              </a:lnSpc>
              <a:spcBef>
                <a:spcPts val="0"/>
              </a:spcBef>
              <a:spcAft>
                <a:spcPts val="0"/>
              </a:spcAft>
              <a:buSzPts val="1400"/>
              <a:buNone/>
              <a:defRPr sz="3200" b="0" i="0" u="none" strike="noStrike" cap="none">
                <a:solidFill>
                  <a:srgbClr val="000080"/>
                </a:solidFill>
                <a:latin typeface="arial"/>
                <a:ea typeface="arial"/>
                <a:cs typeface="arial"/>
                <a:sym typeface="arial"/>
              </a:defRPr>
            </a:lvl1pPr>
            <a:lvl2pPr marL="914400" marR="0" lvl="1" indent="-228600" algn="l" rtl="0">
              <a:lnSpc>
                <a:spcPct val="93000"/>
              </a:lnSpc>
              <a:spcBef>
                <a:spcPts val="1425"/>
              </a:spcBef>
              <a:spcAft>
                <a:spcPts val="0"/>
              </a:spcAft>
              <a:buSzPts val="1400"/>
              <a:buNone/>
              <a:defRPr sz="2800" b="0" i="0" u="none" strike="noStrike" cap="none">
                <a:solidFill>
                  <a:srgbClr val="000080"/>
                </a:solidFill>
                <a:latin typeface="arial"/>
                <a:ea typeface="arial"/>
                <a:cs typeface="arial"/>
                <a:sym typeface="arial"/>
              </a:defRPr>
            </a:lvl2pPr>
            <a:lvl3pPr marL="1371600" marR="0" lvl="2" indent="-228600" algn="l" rtl="0">
              <a:lnSpc>
                <a:spcPct val="93000"/>
              </a:lnSpc>
              <a:spcBef>
                <a:spcPts val="1138"/>
              </a:spcBef>
              <a:spcAft>
                <a:spcPts val="0"/>
              </a:spcAft>
              <a:buSzPts val="1400"/>
              <a:buNone/>
              <a:defRPr sz="2400" b="0" i="0" u="none" strike="noStrike" cap="none">
                <a:solidFill>
                  <a:srgbClr val="000080"/>
                </a:solidFill>
                <a:latin typeface="arial"/>
                <a:ea typeface="arial"/>
                <a:cs typeface="arial"/>
                <a:sym typeface="arial"/>
              </a:defRPr>
            </a:lvl3pPr>
            <a:lvl4pPr marL="1828800" marR="0" lvl="3" indent="-228600" algn="l" rtl="0">
              <a:lnSpc>
                <a:spcPct val="93000"/>
              </a:lnSpc>
              <a:spcBef>
                <a:spcPts val="850"/>
              </a:spcBef>
              <a:spcAft>
                <a:spcPts val="0"/>
              </a:spcAft>
              <a:buSzPts val="1400"/>
              <a:buNone/>
              <a:defRPr sz="2000" b="0" i="0" u="none" strike="noStrike" cap="none">
                <a:solidFill>
                  <a:srgbClr val="000080"/>
                </a:solidFill>
                <a:latin typeface="arial"/>
                <a:ea typeface="arial"/>
                <a:cs typeface="arial"/>
                <a:sym typeface="arial"/>
              </a:defRPr>
            </a:lvl4pPr>
            <a:lvl5pPr marL="2286000" marR="0" lvl="4" indent="-228600" algn="l" rtl="0">
              <a:lnSpc>
                <a:spcPct val="93000"/>
              </a:lnSpc>
              <a:spcBef>
                <a:spcPts val="575"/>
              </a:spcBef>
              <a:spcAft>
                <a:spcPts val="0"/>
              </a:spcAft>
              <a:buSzPts val="1400"/>
              <a:buNone/>
              <a:defRPr sz="2000" b="0" i="0" u="none" strike="noStrike" cap="none">
                <a:solidFill>
                  <a:srgbClr val="000080"/>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649" name="Google Shape;649;p30"/>
          <p:cNvSpPr txBox="1">
            <a:spLocks noGrp="1"/>
          </p:cNvSpPr>
          <p:nvPr>
            <p:ph type="dt" idx="10"/>
          </p:nvPr>
        </p:nvSpPr>
        <p:spPr>
          <a:xfrm>
            <a:off x="612775" y="6562725"/>
            <a:ext cx="2346300" cy="519000"/>
          </a:xfrm>
          <a:prstGeom prst="rect">
            <a:avLst/>
          </a:prstGeom>
          <a:noFill/>
          <a:ln>
            <a:noFill/>
          </a:ln>
        </p:spPr>
        <p:txBody>
          <a:bodyPr spcFirstLastPara="1" wrap="square" lIns="0" tIns="0" rIns="0" bIns="0" anchor="t" anchorCtr="0">
            <a:noAutofit/>
          </a:bodyPr>
          <a:lstStyle>
            <a:lvl1pPr marR="0" lvl="0" algn="l" rtl="0">
              <a:lnSpc>
                <a:spcPct val="93000"/>
              </a:lnSpc>
              <a:spcBef>
                <a:spcPts val="0"/>
              </a:spcBef>
              <a:spcAft>
                <a:spcPts val="0"/>
              </a:spcAft>
              <a:buSzPts val="1400"/>
              <a:buNone/>
              <a:defRPr sz="1800" b="0" i="0" u="none">
                <a:solidFill>
                  <a:schemeClr val="dk1"/>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650" name="Google Shape;650;p30"/>
          <p:cNvSpPr txBox="1">
            <a:spLocks noGrp="1"/>
          </p:cNvSpPr>
          <p:nvPr>
            <p:ph type="ftr" idx="11"/>
          </p:nvPr>
        </p:nvSpPr>
        <p:spPr>
          <a:xfrm>
            <a:off x="3556000" y="6562725"/>
            <a:ext cx="3194100" cy="519000"/>
          </a:xfrm>
          <a:prstGeom prst="rect">
            <a:avLst/>
          </a:prstGeom>
          <a:noFill/>
          <a:ln>
            <a:noFill/>
          </a:ln>
        </p:spPr>
        <p:txBody>
          <a:bodyPr spcFirstLastPara="1" wrap="square" lIns="0" tIns="0" rIns="0" bIns="0" anchor="t" anchorCtr="0">
            <a:noAutofit/>
          </a:bodyPr>
          <a:lstStyle>
            <a:lvl1pPr marR="0" lvl="0" algn="l" rtl="0">
              <a:lnSpc>
                <a:spcPct val="93000"/>
              </a:lnSpc>
              <a:spcBef>
                <a:spcPts val="0"/>
              </a:spcBef>
              <a:spcAft>
                <a:spcPts val="0"/>
              </a:spcAft>
              <a:buSzPts val="1400"/>
              <a:buNone/>
              <a:defRPr sz="1800" b="0" i="0" u="none">
                <a:solidFill>
                  <a:schemeClr val="dk1"/>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651" name="Google Shape;651;p30"/>
          <p:cNvSpPr txBox="1">
            <a:spLocks noGrp="1"/>
          </p:cNvSpPr>
          <p:nvPr>
            <p:ph type="sldNum" idx="12"/>
          </p:nvPr>
        </p:nvSpPr>
        <p:spPr>
          <a:xfrm>
            <a:off x="7335837" y="6562725"/>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721"/>
        <p:cNvGrpSpPr/>
        <p:nvPr/>
      </p:nvGrpSpPr>
      <p:grpSpPr>
        <a:xfrm>
          <a:off x="0" y="0"/>
          <a:ext cx="0" cy="0"/>
          <a:chOff x="0" y="0"/>
          <a:chExt cx="0" cy="0"/>
        </a:xfrm>
      </p:grpSpPr>
      <p:sp>
        <p:nvSpPr>
          <p:cNvPr id="722" name="Google Shape;722;p42"/>
          <p:cNvSpPr txBox="1">
            <a:spLocks noGrp="1"/>
          </p:cNvSpPr>
          <p:nvPr>
            <p:ph type="title"/>
          </p:nvPr>
        </p:nvSpPr>
        <p:spPr>
          <a:xfrm>
            <a:off x="360362" y="373062"/>
            <a:ext cx="9358200" cy="957300"/>
          </a:xfrm>
          <a:prstGeom prst="rect">
            <a:avLst/>
          </a:prstGeom>
          <a:noFill/>
          <a:ln>
            <a:noFill/>
          </a:ln>
        </p:spPr>
        <p:txBody>
          <a:bodyPr spcFirstLastPara="1" wrap="square" lIns="0" tIns="0" rIns="0" bIns="0" anchor="ctr" anchorCtr="0">
            <a:noAutofit/>
          </a:bodyPr>
          <a:lstStyle>
            <a:lvl1pPr marR="0" lvl="0"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1pPr>
            <a:lvl2pPr marR="0" lvl="1"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2pPr>
            <a:lvl3pPr marR="0" lvl="2"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3pPr>
            <a:lvl4pPr marR="0" lvl="3"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4pPr>
            <a:lvl5pPr marR="0" lvl="4"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5pPr>
            <a:lvl6pPr marR="0" lvl="5"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6pPr>
            <a:lvl7pPr marR="0" lvl="6"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7pPr>
            <a:lvl8pPr marR="0" lvl="7"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8pPr>
            <a:lvl9pPr marR="0" lvl="8" algn="ctr" rtl="0">
              <a:lnSpc>
                <a:spcPct val="93000"/>
              </a:lnSpc>
              <a:spcBef>
                <a:spcPts val="0"/>
              </a:spcBef>
              <a:spcAft>
                <a:spcPts val="0"/>
              </a:spcAft>
              <a:buSzPts val="1400"/>
              <a:buNone/>
              <a:defRPr sz="4400" b="0" i="0" u="none" strike="noStrike" cap="none">
                <a:solidFill>
                  <a:srgbClr val="000000"/>
                </a:solidFill>
                <a:latin typeface="arial"/>
                <a:ea typeface="arial"/>
                <a:cs typeface="arial"/>
                <a:sym typeface="arial"/>
              </a:defRPr>
            </a:lvl9pPr>
          </a:lstStyle>
          <a:p>
            <a:endParaRPr/>
          </a:p>
        </p:txBody>
      </p:sp>
      <p:sp>
        <p:nvSpPr>
          <p:cNvPr id="723" name="Google Shape;723;p42"/>
          <p:cNvSpPr txBox="1">
            <a:spLocks noGrp="1"/>
          </p:cNvSpPr>
          <p:nvPr>
            <p:ph type="body" idx="1"/>
          </p:nvPr>
        </p:nvSpPr>
        <p:spPr>
          <a:xfrm>
            <a:off x="539750" y="2519362"/>
            <a:ext cx="9034500" cy="4236900"/>
          </a:xfrm>
          <a:prstGeom prst="rect">
            <a:avLst/>
          </a:prstGeom>
          <a:noFill/>
          <a:ln>
            <a:noFill/>
          </a:ln>
        </p:spPr>
        <p:txBody>
          <a:bodyPr spcFirstLastPara="1" wrap="square" lIns="0" tIns="28200" rIns="0" bIns="0" anchor="t" anchorCtr="0">
            <a:noAutofit/>
          </a:bodyPr>
          <a:lstStyle>
            <a:lvl1pPr marL="457200" marR="0" lvl="0" indent="-228600" algn="l" rtl="0">
              <a:lnSpc>
                <a:spcPct val="93000"/>
              </a:lnSpc>
              <a:spcBef>
                <a:spcPts val="0"/>
              </a:spcBef>
              <a:spcAft>
                <a:spcPts val="0"/>
              </a:spcAft>
              <a:buSzPts val="1400"/>
              <a:buNone/>
              <a:defRPr sz="3200" b="0" i="0" u="none" strike="noStrike" cap="none">
                <a:solidFill>
                  <a:srgbClr val="000000"/>
                </a:solidFill>
                <a:latin typeface="arial"/>
                <a:ea typeface="arial"/>
                <a:cs typeface="arial"/>
                <a:sym typeface="arial"/>
              </a:defRPr>
            </a:lvl1pPr>
            <a:lvl2pPr marL="914400" marR="0" lvl="1" indent="-228600" algn="l" rtl="0">
              <a:lnSpc>
                <a:spcPct val="93000"/>
              </a:lnSpc>
              <a:spcBef>
                <a:spcPts val="1413"/>
              </a:spcBef>
              <a:spcAft>
                <a:spcPts val="0"/>
              </a:spcAft>
              <a:buSzPts val="1400"/>
              <a:buNone/>
              <a:defRPr sz="2800" b="0" i="0" u="none" strike="noStrike" cap="none">
                <a:solidFill>
                  <a:srgbClr val="000000"/>
                </a:solidFill>
                <a:latin typeface="arial"/>
                <a:ea typeface="arial"/>
                <a:cs typeface="arial"/>
                <a:sym typeface="arial"/>
              </a:defRPr>
            </a:lvl2pPr>
            <a:lvl3pPr marL="1371600" marR="0" lvl="2" indent="-228600" algn="l" rtl="0">
              <a:lnSpc>
                <a:spcPct val="93000"/>
              </a:lnSpc>
              <a:spcBef>
                <a:spcPts val="1138"/>
              </a:spcBef>
              <a:spcAft>
                <a:spcPts val="0"/>
              </a:spcAft>
              <a:buSzPts val="1400"/>
              <a:buNone/>
              <a:defRPr sz="2400" b="0" i="0" u="none" strike="noStrike" cap="none">
                <a:solidFill>
                  <a:srgbClr val="000000"/>
                </a:solidFill>
                <a:latin typeface="arial"/>
                <a:ea typeface="arial"/>
                <a:cs typeface="arial"/>
                <a:sym typeface="arial"/>
              </a:defRPr>
            </a:lvl3pPr>
            <a:lvl4pPr marL="1828800" marR="0" lvl="3" indent="-228600" algn="l" rtl="0">
              <a:lnSpc>
                <a:spcPct val="93000"/>
              </a:lnSpc>
              <a:spcBef>
                <a:spcPts val="850"/>
              </a:spcBef>
              <a:spcAft>
                <a:spcPts val="0"/>
              </a:spcAft>
              <a:buSzPts val="1400"/>
              <a:buNone/>
              <a:defRPr sz="2000" b="0" i="0" u="none" strike="noStrike" cap="none">
                <a:solidFill>
                  <a:srgbClr val="000000"/>
                </a:solidFill>
                <a:latin typeface="arial"/>
                <a:ea typeface="arial"/>
                <a:cs typeface="arial"/>
                <a:sym typeface="arial"/>
              </a:defRPr>
            </a:lvl4pPr>
            <a:lvl5pPr marL="2286000" marR="0" lvl="4" indent="-228600" algn="l" rtl="0">
              <a:lnSpc>
                <a:spcPct val="93000"/>
              </a:lnSpc>
              <a:spcBef>
                <a:spcPts val="575"/>
              </a:spcBef>
              <a:spcAft>
                <a:spcPts val="0"/>
              </a:spcAft>
              <a:buSzPts val="1400"/>
              <a:buNone/>
              <a:defRPr sz="2000" b="0" i="0" u="none" strike="noStrike" cap="none">
                <a:solidFill>
                  <a:srgbClr val="000000"/>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724" name="Google Shape;724;p42"/>
          <p:cNvSpPr txBox="1">
            <a:spLocks noGrp="1"/>
          </p:cNvSpPr>
          <p:nvPr>
            <p:ph type="dt" idx="10"/>
          </p:nvPr>
        </p:nvSpPr>
        <p:spPr>
          <a:xfrm>
            <a:off x="503237" y="7031037"/>
            <a:ext cx="2346300" cy="519000"/>
          </a:xfrm>
          <a:prstGeom prst="rect">
            <a:avLst/>
          </a:prstGeom>
          <a:noFill/>
          <a:ln>
            <a:noFill/>
          </a:ln>
        </p:spPr>
        <p:txBody>
          <a:bodyPr spcFirstLastPara="1" wrap="square" lIns="0" tIns="0" rIns="0" bIns="0" anchor="t" anchorCtr="0">
            <a:noAutofit/>
          </a:bodyPr>
          <a:lstStyle>
            <a:lvl1pPr marR="0" lvl="0" algn="l" rtl="0">
              <a:lnSpc>
                <a:spcPct val="93000"/>
              </a:lnSpc>
              <a:spcBef>
                <a:spcPts val="0"/>
              </a:spcBef>
              <a:spcAft>
                <a:spcPts val="0"/>
              </a:spcAft>
              <a:buSzPts val="1400"/>
              <a:buNone/>
              <a:defRPr sz="1800" b="0" i="0" u="none">
                <a:solidFill>
                  <a:schemeClr val="dk1"/>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725" name="Google Shape;725;p42"/>
          <p:cNvSpPr txBox="1">
            <a:spLocks noGrp="1"/>
          </p:cNvSpPr>
          <p:nvPr>
            <p:ph type="ftr" idx="11"/>
          </p:nvPr>
        </p:nvSpPr>
        <p:spPr>
          <a:xfrm>
            <a:off x="3448050" y="7031037"/>
            <a:ext cx="3194100" cy="519000"/>
          </a:xfrm>
          <a:prstGeom prst="rect">
            <a:avLst/>
          </a:prstGeom>
          <a:noFill/>
          <a:ln>
            <a:noFill/>
          </a:ln>
        </p:spPr>
        <p:txBody>
          <a:bodyPr spcFirstLastPara="1" wrap="square" lIns="0" tIns="0" rIns="0" bIns="0" anchor="t" anchorCtr="0">
            <a:noAutofit/>
          </a:bodyPr>
          <a:lstStyle>
            <a:lvl1pPr marR="0" lvl="0" algn="l" rtl="0">
              <a:lnSpc>
                <a:spcPct val="93000"/>
              </a:lnSpc>
              <a:spcBef>
                <a:spcPts val="0"/>
              </a:spcBef>
              <a:spcAft>
                <a:spcPts val="0"/>
              </a:spcAft>
              <a:buSzPts val="1400"/>
              <a:buNone/>
              <a:defRPr sz="1800" b="0" i="0" u="none">
                <a:solidFill>
                  <a:schemeClr val="dk1"/>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726" name="Google Shape;726;p42"/>
          <p:cNvSpPr txBox="1">
            <a:spLocks noGrp="1"/>
          </p:cNvSpPr>
          <p:nvPr>
            <p:ph type="sldNum" idx="12"/>
          </p:nvPr>
        </p:nvSpPr>
        <p:spPr>
          <a:xfrm>
            <a:off x="7227887" y="7031037"/>
            <a:ext cx="2346300" cy="519000"/>
          </a:xfrm>
          <a:prstGeom prst="rect">
            <a:avLst/>
          </a:prstGeom>
          <a:noFill/>
          <a:ln>
            <a:noFill/>
          </a:ln>
        </p:spPr>
        <p:txBody>
          <a:bodyPr spcFirstLastPara="1" wrap="square" lIns="0" tIns="0" rIns="0" bIns="0" anchor="t" anchorCtr="0">
            <a:noAutofit/>
          </a:bodyPr>
          <a:lstStyle>
            <a:lvl1pPr marL="0" marR="0" lvl="0"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1pPr>
            <a:lvl2pPr marL="0" marR="0" lvl="1"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2pPr>
            <a:lvl3pPr marL="0" marR="0" lvl="2"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3pPr>
            <a:lvl4pPr marL="0" marR="0" lvl="3"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4pPr>
            <a:lvl5pPr marL="0" marR="0" lvl="4"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5pPr>
            <a:lvl6pPr marL="0" marR="0" lvl="5"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6pPr>
            <a:lvl7pPr marL="0" marR="0" lvl="6"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7pPr>
            <a:lvl8pPr marL="0" marR="0" lvl="7"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8pPr>
            <a:lvl9pPr marL="0" marR="0" lvl="8" indent="0" algn="r" rtl="0">
              <a:lnSpc>
                <a:spcPct val="93000"/>
              </a:lnSpc>
              <a:spcBef>
                <a:spcPts val="0"/>
              </a:spcBef>
              <a:spcAft>
                <a:spcPts val="0"/>
              </a:spcAft>
              <a:buClr>
                <a:srgbClr val="000000"/>
              </a:buClr>
              <a:buSzPts val="1400"/>
              <a:buFont typeface="Tinos"/>
              <a:buNone/>
              <a:defRPr sz="1400" b="0" i="0" u="none">
                <a:solidFill>
                  <a:srgbClr val="000000"/>
                </a:solidFill>
                <a:latin typeface="Tinos"/>
                <a:ea typeface="Tinos"/>
                <a:cs typeface="Tinos"/>
                <a:sym typeface="Tinos"/>
              </a:defRPr>
            </a:lvl9pPr>
          </a:lstStyle>
          <a:p>
            <a:pPr marL="0" lvl="0" indent="0" algn="r" rtl="0">
              <a:spcBef>
                <a:spcPts val="0"/>
              </a:spcBef>
              <a:spcAft>
                <a:spcPts val="0"/>
              </a:spcAft>
              <a:buNone/>
            </a:pPr>
            <a:fld id="{00000000-1234-1234-1234-123412341234}" type="slidenum">
              <a:rPr lang="en-US"/>
              <a:t>‹#›</a:t>
            </a:fld>
            <a:endParaRPr>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796"/>
        <p:cNvGrpSpPr/>
        <p:nvPr/>
      </p:nvGrpSpPr>
      <p:grpSpPr>
        <a:xfrm>
          <a:off x="0" y="0"/>
          <a:ext cx="0" cy="0"/>
          <a:chOff x="0" y="0"/>
          <a:chExt cx="0" cy="0"/>
        </a:xfrm>
      </p:grpSpPr>
      <p:pic>
        <p:nvPicPr>
          <p:cNvPr id="797" name="Google Shape;797;p54" descr="\\DROBO-FS\QuickDrops\JB\PPTX NG\Droplets\LightingOverlay.png"/>
          <p:cNvPicPr preferRelativeResize="0"/>
          <p:nvPr/>
        </p:nvPicPr>
        <p:blipFill rotWithShape="1">
          <a:blip r:embed="rId4">
            <a:alphaModFix amt="30000"/>
          </a:blip>
          <a:srcRect/>
          <a:stretch/>
        </p:blipFill>
        <p:spPr>
          <a:xfrm>
            <a:off x="1" y="-1"/>
            <a:ext cx="10080628" cy="7559676"/>
          </a:xfrm>
          <a:prstGeom prst="rect">
            <a:avLst/>
          </a:prstGeom>
          <a:noFill/>
          <a:ln>
            <a:noFill/>
          </a:ln>
        </p:spPr>
      </p:pic>
      <p:pic>
        <p:nvPicPr>
          <p:cNvPr id="798" name="Google Shape;798;p54"/>
          <p:cNvPicPr preferRelativeResize="0"/>
          <p:nvPr/>
        </p:nvPicPr>
        <p:blipFill rotWithShape="1">
          <a:blip r:embed="rId5">
            <a:alphaModFix/>
          </a:blip>
          <a:srcRect/>
          <a:stretch/>
        </p:blipFill>
        <p:spPr>
          <a:xfrm>
            <a:off x="0" y="0"/>
            <a:ext cx="2535237" cy="7559676"/>
          </a:xfrm>
          <a:prstGeom prst="rect">
            <a:avLst/>
          </a:prstGeom>
          <a:noFill/>
          <a:ln>
            <a:noFill/>
          </a:ln>
        </p:spPr>
      </p:pic>
      <p:sp>
        <p:nvSpPr>
          <p:cNvPr id="799" name="Google Shape;799;p54"/>
          <p:cNvSpPr txBox="1">
            <a:spLocks noGrp="1"/>
          </p:cNvSpPr>
          <p:nvPr>
            <p:ph type="title"/>
          </p:nvPr>
        </p:nvSpPr>
        <p:spPr>
          <a:xfrm>
            <a:off x="942975" y="681037"/>
            <a:ext cx="8191500" cy="16305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3968"/>
              <a:buFont typeface="Twentieth Century"/>
              <a:buNone/>
              <a:defRPr sz="3968" b="0" i="0" u="none" strike="noStrike" cap="none">
                <a:solidFill>
                  <a:schemeClr val="lt1"/>
                </a:solidFill>
                <a:latin typeface="Twentieth Century"/>
                <a:ea typeface="Twentieth Century"/>
                <a:cs typeface="Twentieth Century"/>
                <a:sym typeface="Twentieth Century"/>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800" name="Google Shape;800;p54"/>
          <p:cNvSpPr txBox="1">
            <a:spLocks noGrp="1"/>
          </p:cNvSpPr>
          <p:nvPr>
            <p:ph type="body" idx="1"/>
          </p:nvPr>
        </p:nvSpPr>
        <p:spPr>
          <a:xfrm>
            <a:off x="942975" y="2479675"/>
            <a:ext cx="8191500" cy="3903600"/>
          </a:xfrm>
          <a:prstGeom prst="rect">
            <a:avLst/>
          </a:prstGeom>
          <a:noFill/>
          <a:ln>
            <a:noFill/>
          </a:ln>
        </p:spPr>
        <p:txBody>
          <a:bodyPr spcFirstLastPara="1" wrap="square" lIns="91425" tIns="45700" rIns="91425" bIns="45700" anchor="t" anchorCtr="0">
            <a:normAutofit/>
          </a:bodyPr>
          <a:lstStyle>
            <a:lvl1pPr marL="457200" marR="0" lvl="0" indent="-438626" algn="l" rtl="0">
              <a:lnSpc>
                <a:spcPct val="120000"/>
              </a:lnSpc>
              <a:spcBef>
                <a:spcPts val="1102"/>
              </a:spcBef>
              <a:spcAft>
                <a:spcPts val="0"/>
              </a:spcAft>
              <a:buClr>
                <a:schemeClr val="lt1"/>
              </a:buClr>
              <a:buSzPts val="3308"/>
              <a:buFont typeface="Arial"/>
              <a:buChar char="•"/>
              <a:defRPr sz="2646" b="0" i="0" u="none" strike="noStrike" cap="none">
                <a:solidFill>
                  <a:schemeClr val="lt1"/>
                </a:solidFill>
                <a:latin typeface="Twentieth Century"/>
                <a:ea typeface="Twentieth Century"/>
                <a:cs typeface="Twentieth Century"/>
                <a:sym typeface="Twentieth Century"/>
              </a:defRPr>
            </a:lvl1pPr>
            <a:lvl2pPr marL="914400" marR="0" lvl="1" indent="-403621" algn="l" rtl="0">
              <a:lnSpc>
                <a:spcPct val="120000"/>
              </a:lnSpc>
              <a:spcBef>
                <a:spcPts val="551"/>
              </a:spcBef>
              <a:spcAft>
                <a:spcPts val="0"/>
              </a:spcAft>
              <a:buClr>
                <a:schemeClr val="lt1"/>
              </a:buClr>
              <a:buSzPts val="2756"/>
              <a:buFont typeface="Arial"/>
              <a:buChar char="•"/>
              <a:defRPr sz="2205" b="0" i="0" u="none" strike="noStrike" cap="none">
                <a:solidFill>
                  <a:schemeClr val="lt1"/>
                </a:solidFill>
                <a:latin typeface="Twentieth Century"/>
                <a:ea typeface="Twentieth Century"/>
                <a:cs typeface="Twentieth Century"/>
                <a:sym typeface="Twentieth Century"/>
              </a:defRPr>
            </a:lvl2pPr>
            <a:lvl3pPr marL="1371600" marR="0" lvl="2" indent="-386080" algn="l" rtl="0">
              <a:lnSpc>
                <a:spcPct val="120000"/>
              </a:lnSpc>
              <a:spcBef>
                <a:spcPts val="551"/>
              </a:spcBef>
              <a:spcAft>
                <a:spcPts val="0"/>
              </a:spcAft>
              <a:buClr>
                <a:schemeClr val="lt1"/>
              </a:buClr>
              <a:buSzPts val="2480"/>
              <a:buFont typeface="Arial"/>
              <a:buChar char="•"/>
              <a:defRPr sz="1984" b="0" i="0" u="none" strike="noStrike" cap="none">
                <a:solidFill>
                  <a:schemeClr val="lt1"/>
                </a:solidFill>
                <a:latin typeface="Twentieth Century"/>
                <a:ea typeface="Twentieth Century"/>
                <a:cs typeface="Twentieth Century"/>
                <a:sym typeface="Twentieth Century"/>
              </a:defRPr>
            </a:lvl3pPr>
            <a:lvl4pPr marL="1828800" marR="0" lvl="3" indent="-368617" algn="l" rtl="0">
              <a:lnSpc>
                <a:spcPct val="120000"/>
              </a:lnSpc>
              <a:spcBef>
                <a:spcPts val="551"/>
              </a:spcBef>
              <a:spcAft>
                <a:spcPts val="0"/>
              </a:spcAft>
              <a:buClr>
                <a:schemeClr val="lt1"/>
              </a:buClr>
              <a:buSzPts val="2205"/>
              <a:buFont typeface="Arial"/>
              <a:buChar char="•"/>
              <a:defRPr sz="1764" b="0" i="0" u="none" strike="noStrike" cap="none">
                <a:solidFill>
                  <a:schemeClr val="lt1"/>
                </a:solidFill>
                <a:latin typeface="Twentieth Century"/>
                <a:ea typeface="Twentieth Century"/>
                <a:cs typeface="Twentieth Century"/>
                <a:sym typeface="Twentieth Century"/>
              </a:defRPr>
            </a:lvl4pPr>
            <a:lvl5pPr marL="2286000" marR="0" lvl="4" indent="-368617" algn="l" rtl="0">
              <a:lnSpc>
                <a:spcPct val="120000"/>
              </a:lnSpc>
              <a:spcBef>
                <a:spcPts val="551"/>
              </a:spcBef>
              <a:spcAft>
                <a:spcPts val="0"/>
              </a:spcAft>
              <a:buClr>
                <a:schemeClr val="lt1"/>
              </a:buClr>
              <a:buSzPts val="2205"/>
              <a:buFont typeface="Arial"/>
              <a:buChar char="•"/>
              <a:defRPr sz="1764" b="0" i="0" u="none" strike="noStrike" cap="none">
                <a:solidFill>
                  <a:schemeClr val="lt1"/>
                </a:solidFill>
                <a:latin typeface="Twentieth Century"/>
                <a:ea typeface="Twentieth Century"/>
                <a:cs typeface="Twentieth Century"/>
                <a:sym typeface="Twentieth Century"/>
              </a:defRPr>
            </a:lvl5pPr>
            <a:lvl6pPr marL="2743200" marR="0" lvl="5" indent="-35107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6pPr>
            <a:lvl7pPr marL="3200400" marR="0" lvl="6" indent="-35107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7pPr>
            <a:lvl8pPr marL="3657600" marR="0" lvl="7" indent="-35107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8pPr>
            <a:lvl9pPr marL="4114800" marR="0" lvl="8" indent="-351075" algn="l" rtl="0">
              <a:lnSpc>
                <a:spcPct val="120000"/>
              </a:lnSpc>
              <a:spcBef>
                <a:spcPts val="551"/>
              </a:spcBef>
              <a:spcAft>
                <a:spcPts val="0"/>
              </a:spcAft>
              <a:buClr>
                <a:schemeClr val="lt1"/>
              </a:buClr>
              <a:buSzPts val="1929"/>
              <a:buFont typeface="Arial"/>
              <a:buChar char="•"/>
              <a:defRPr sz="1543" b="0" i="0" u="none" strike="noStrike" cap="none">
                <a:solidFill>
                  <a:schemeClr val="lt1"/>
                </a:solidFill>
                <a:latin typeface="Twentieth Century"/>
                <a:ea typeface="Twentieth Century"/>
                <a:cs typeface="Twentieth Century"/>
                <a:sym typeface="Twentieth Century"/>
              </a:defRPr>
            </a:lvl9pPr>
          </a:lstStyle>
          <a:p>
            <a:endParaRPr/>
          </a:p>
        </p:txBody>
      </p:sp>
      <p:sp>
        <p:nvSpPr>
          <p:cNvPr id="801" name="Google Shape;801;p54"/>
          <p:cNvSpPr txBox="1">
            <a:spLocks noGrp="1"/>
          </p:cNvSpPr>
          <p:nvPr>
            <p:ph type="dt" idx="10"/>
          </p:nvPr>
        </p:nvSpPr>
        <p:spPr>
          <a:xfrm>
            <a:off x="6396037" y="5964237"/>
            <a:ext cx="2267100" cy="401700"/>
          </a:xfrm>
          <a:prstGeom prst="rect">
            <a:avLst/>
          </a:prstGeom>
          <a:noFill/>
          <a:ln>
            <a:noFill/>
          </a:ln>
        </p:spPr>
        <p:txBody>
          <a:bodyPr spcFirstLastPara="1" wrap="square" lIns="91425" tIns="45700" rIns="91425" bIns="45700" anchor="ctr" anchorCtr="0">
            <a:noAutofit/>
          </a:bodyPr>
          <a:lstStyle>
            <a:lvl1pPr marR="0" lvl="0" algn="l" rtl="0">
              <a:lnSpc>
                <a:spcPct val="93000"/>
              </a:lnSpc>
              <a:spcBef>
                <a:spcPts val="0"/>
              </a:spcBef>
              <a:spcAft>
                <a:spcPts val="0"/>
              </a:spcAft>
              <a:buSzPts val="1400"/>
              <a:buNone/>
              <a:defRPr sz="1800" b="0" i="0" u="none">
                <a:solidFill>
                  <a:schemeClr val="lt1"/>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802" name="Google Shape;802;p54"/>
          <p:cNvSpPr txBox="1">
            <a:spLocks noGrp="1"/>
          </p:cNvSpPr>
          <p:nvPr>
            <p:ph type="ftr" idx="11"/>
          </p:nvPr>
        </p:nvSpPr>
        <p:spPr>
          <a:xfrm>
            <a:off x="2095500" y="5964237"/>
            <a:ext cx="4236900" cy="401700"/>
          </a:xfrm>
          <a:prstGeom prst="rect">
            <a:avLst/>
          </a:prstGeom>
          <a:noFill/>
          <a:ln>
            <a:noFill/>
          </a:ln>
        </p:spPr>
        <p:txBody>
          <a:bodyPr spcFirstLastPara="1" wrap="square" lIns="91425" tIns="45700" rIns="91425" bIns="45700" anchor="ctr" anchorCtr="0">
            <a:noAutofit/>
          </a:bodyPr>
          <a:lstStyle>
            <a:lvl1pPr marR="0" lvl="0" algn="l" rtl="0">
              <a:lnSpc>
                <a:spcPct val="93000"/>
              </a:lnSpc>
              <a:spcBef>
                <a:spcPts val="0"/>
              </a:spcBef>
              <a:spcAft>
                <a:spcPts val="0"/>
              </a:spcAft>
              <a:buSzPts val="1400"/>
              <a:buNone/>
              <a:defRPr sz="1800" b="0" i="0" u="none">
                <a:solidFill>
                  <a:schemeClr val="lt1"/>
                </a:solidFill>
                <a:latin typeface="arial"/>
                <a:ea typeface="arial"/>
                <a:cs typeface="arial"/>
                <a:sym typeface="arial"/>
              </a:defRPr>
            </a:lvl1pPr>
            <a:lvl2pPr marR="0" lvl="1"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lnSpc>
                <a:spcPct val="93000"/>
              </a:lnSpc>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803" name="Google Shape;803;p54"/>
          <p:cNvSpPr txBox="1">
            <a:spLocks noGrp="1"/>
          </p:cNvSpPr>
          <p:nvPr>
            <p:ph type="sldNum" idx="12"/>
          </p:nvPr>
        </p:nvSpPr>
        <p:spPr>
          <a:xfrm>
            <a:off x="8726487" y="5964237"/>
            <a:ext cx="638100" cy="401700"/>
          </a:xfrm>
          <a:prstGeom prst="rect">
            <a:avLst/>
          </a:prstGeom>
          <a:noFill/>
          <a:ln>
            <a:noFill/>
          </a:ln>
        </p:spPr>
        <p:txBody>
          <a:bodyPr spcFirstLastPara="1" wrap="square" lIns="91425" tIns="45700" rIns="91425" bIns="45700" anchor="ctr" anchorCtr="0">
            <a:noAutofit/>
          </a:bodyPr>
          <a:lstStyle>
            <a:lvl1pPr marL="0" marR="0" lvl="0"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1pPr>
            <a:lvl2pPr marL="0" marR="0" lvl="1"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2pPr>
            <a:lvl3pPr marL="0" marR="0" lvl="2"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3pPr>
            <a:lvl4pPr marL="0" marR="0" lvl="3"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4pPr>
            <a:lvl5pPr marL="0" marR="0" lvl="4"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5pPr>
            <a:lvl6pPr marL="0" marR="0" lvl="5"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6pPr>
            <a:lvl7pPr marL="0" marR="0" lvl="6"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7pPr>
            <a:lvl8pPr marL="0" marR="0" lvl="7"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8pPr>
            <a:lvl9pPr marL="0" marR="0" lvl="8" indent="0" algn="r" rtl="0">
              <a:lnSpc>
                <a:spcPct val="93000"/>
              </a:lnSpc>
              <a:spcBef>
                <a:spcPts val="0"/>
              </a:spcBef>
              <a:spcAft>
                <a:spcPts val="0"/>
              </a:spcAft>
              <a:buClr>
                <a:srgbClr val="FFFFFF"/>
              </a:buClr>
              <a:buSzPts val="1100"/>
              <a:buFont typeface="arial"/>
              <a:buNone/>
              <a:defRPr sz="1100" b="0" i="0" u="none">
                <a:solidFill>
                  <a:srgbClr val="FFFFFF"/>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sz="1400">
              <a:solidFill>
                <a:srgbClr val="000000"/>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sldLayoutIdLst>
    <p:sldLayoutId id="2147483696"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14"/>
        <p:cNvGrpSpPr/>
        <p:nvPr/>
      </p:nvGrpSpPr>
      <p:grpSpPr>
        <a:xfrm>
          <a:off x="0" y="0"/>
          <a:ext cx="0" cy="0"/>
          <a:chOff x="0" y="0"/>
          <a:chExt cx="0" cy="0"/>
        </a:xfrm>
      </p:grpSpPr>
      <p:sp>
        <p:nvSpPr>
          <p:cNvPr id="815" name="Google Shape;815;p56"/>
          <p:cNvSpPr txBox="1">
            <a:spLocks noGrp="1"/>
          </p:cNvSpPr>
          <p:nvPr>
            <p:ph type="title"/>
          </p:nvPr>
        </p:nvSpPr>
        <p:spPr>
          <a:xfrm>
            <a:off x="682638" y="1661553"/>
            <a:ext cx="7778700" cy="1262100"/>
          </a:xfrm>
          <a:prstGeom prst="rect">
            <a:avLst/>
          </a:prstGeom>
          <a:noFill/>
          <a:ln>
            <a:noFill/>
          </a:ln>
        </p:spPr>
        <p:txBody>
          <a:bodyPr spcFirstLastPara="1" wrap="square" lIns="91425" tIns="44100" rIns="91425" bIns="45700" anchor="ctr" anchorCtr="0">
            <a:normAutofit fontScale="90000"/>
          </a:bodyPr>
          <a:lstStyle/>
          <a:p>
            <a:pPr>
              <a:buClr>
                <a:schemeClr val="dk1"/>
              </a:buClr>
              <a:buSzPts val="3900"/>
            </a:pPr>
            <a:r>
              <a:rPr lang="en-US" sz="2200" b="0" i="0" u="none" dirty="0" smtClean="0">
                <a:solidFill>
                  <a:schemeClr val="dk1"/>
                </a:solidFill>
                <a:latin typeface="Times New Roman"/>
                <a:ea typeface="Times New Roman"/>
                <a:cs typeface="Times New Roman"/>
                <a:sym typeface="Times New Roman"/>
              </a:rPr>
              <a:t>        </a:t>
            </a:r>
            <a:r>
              <a:rPr lang="en-US" sz="2200" b="0" u="none" dirty="0" smtClean="0">
                <a:solidFill>
                  <a:schemeClr val="dk1"/>
                </a:solidFill>
                <a:latin typeface="Arial" pitchFamily="34" charset="0"/>
                <a:ea typeface="Times New Roman"/>
                <a:cs typeface="Arial" pitchFamily="34" charset="0"/>
                <a:sym typeface="Times New Roman"/>
              </a:rPr>
              <a:t/>
            </a:r>
            <a:br>
              <a:rPr lang="en-US" sz="2200" b="0" u="none" dirty="0" smtClean="0">
                <a:solidFill>
                  <a:schemeClr val="dk1"/>
                </a:solidFill>
                <a:latin typeface="Arial" pitchFamily="34" charset="0"/>
                <a:ea typeface="Times New Roman"/>
                <a:cs typeface="Arial" pitchFamily="34" charset="0"/>
                <a:sym typeface="Times New Roman"/>
              </a:rPr>
            </a:br>
            <a:r>
              <a:rPr lang="en-US" sz="2200" dirty="0">
                <a:solidFill>
                  <a:schemeClr val="dk1"/>
                </a:solidFill>
                <a:latin typeface="Arial" pitchFamily="34" charset="0"/>
                <a:ea typeface="Times New Roman"/>
                <a:cs typeface="Arial" pitchFamily="34" charset="0"/>
                <a:sym typeface="Times New Roman"/>
              </a:rPr>
              <a:t> </a:t>
            </a:r>
            <a:r>
              <a:rPr lang="en-US" sz="2200" dirty="0" smtClean="0">
                <a:solidFill>
                  <a:schemeClr val="dk1"/>
                </a:solidFill>
                <a:latin typeface="Arial" pitchFamily="34" charset="0"/>
                <a:ea typeface="Times New Roman"/>
                <a:cs typeface="Arial" pitchFamily="34" charset="0"/>
                <a:sym typeface="Times New Roman"/>
              </a:rPr>
              <a:t>         </a:t>
            </a:r>
            <a:r>
              <a:rPr lang="en-US" sz="2200" b="0" u="none" dirty="0" smtClean="0">
                <a:solidFill>
                  <a:schemeClr val="dk1"/>
                </a:solidFill>
                <a:latin typeface="Arial" pitchFamily="34" charset="0"/>
                <a:ea typeface="Times New Roman"/>
                <a:cs typeface="Arial" pitchFamily="34" charset="0"/>
                <a:sym typeface="Times New Roman"/>
              </a:rPr>
              <a:t>NAME : </a:t>
            </a:r>
            <a:r>
              <a:rPr lang="en-US" sz="2200" b="0" u="none" dirty="0">
                <a:solidFill>
                  <a:schemeClr val="dk1"/>
                </a:solidFill>
                <a:latin typeface="Arial" pitchFamily="34" charset="0"/>
                <a:ea typeface="Times New Roman"/>
                <a:cs typeface="Arial" pitchFamily="34" charset="0"/>
                <a:sym typeface="Times New Roman"/>
              </a:rPr>
              <a:t>SORIN RELU </a:t>
            </a:r>
            <a:r>
              <a:rPr lang="en-US" sz="2200" b="0" u="none" dirty="0" smtClean="0">
                <a:solidFill>
                  <a:schemeClr val="dk1"/>
                </a:solidFill>
                <a:latin typeface="Arial" pitchFamily="34" charset="0"/>
                <a:ea typeface="Times New Roman"/>
                <a:cs typeface="Arial" pitchFamily="34" charset="0"/>
                <a:sym typeface="Times New Roman"/>
              </a:rPr>
              <a:t>BROZBAN - </a:t>
            </a:r>
            <a:r>
              <a:rPr lang="en-US" sz="2200" dirty="0" smtClean="0">
                <a:solidFill>
                  <a:schemeClr val="dk1"/>
                </a:solidFill>
                <a:latin typeface="Arial" pitchFamily="34" charset="0"/>
                <a:ea typeface="arial"/>
                <a:cs typeface="Arial" pitchFamily="34" charset="0"/>
                <a:sym typeface="arial"/>
              </a:rPr>
              <a:t>1816277</a:t>
            </a:r>
            <a:br>
              <a:rPr lang="en-US" sz="2200" dirty="0" smtClean="0">
                <a:solidFill>
                  <a:schemeClr val="dk1"/>
                </a:solidFill>
                <a:latin typeface="Arial" pitchFamily="34" charset="0"/>
                <a:ea typeface="arial"/>
                <a:cs typeface="Arial" pitchFamily="34" charset="0"/>
                <a:sym typeface="arial"/>
              </a:rPr>
            </a:br>
            <a:r>
              <a:rPr lang="en-US" sz="2200" dirty="0">
                <a:solidFill>
                  <a:schemeClr val="dk1"/>
                </a:solidFill>
                <a:latin typeface="Arial" pitchFamily="34" charset="0"/>
                <a:ea typeface="arial"/>
                <a:cs typeface="Arial" pitchFamily="34" charset="0"/>
                <a:sym typeface="arial"/>
              </a:rPr>
              <a:t> </a:t>
            </a:r>
            <a:r>
              <a:rPr lang="en-US" sz="2200" dirty="0" smtClean="0">
                <a:solidFill>
                  <a:schemeClr val="dk1"/>
                </a:solidFill>
                <a:latin typeface="Arial" pitchFamily="34" charset="0"/>
                <a:ea typeface="arial"/>
                <a:cs typeface="Arial" pitchFamily="34" charset="0"/>
                <a:sym typeface="arial"/>
              </a:rPr>
              <a:t>         NAME : ROBERT IONUT ANGHEL CRISTEA -1818187</a:t>
            </a:r>
            <a:br>
              <a:rPr lang="en-US" sz="2200" dirty="0" smtClean="0">
                <a:solidFill>
                  <a:schemeClr val="dk1"/>
                </a:solidFill>
                <a:latin typeface="Arial" pitchFamily="34" charset="0"/>
                <a:ea typeface="arial"/>
                <a:cs typeface="Arial" pitchFamily="34" charset="0"/>
                <a:sym typeface="arial"/>
              </a:rPr>
            </a:br>
            <a:r>
              <a:rPr lang="en-US" sz="2200" dirty="0">
                <a:solidFill>
                  <a:schemeClr val="dk1"/>
                </a:solidFill>
                <a:latin typeface="Arial" pitchFamily="34" charset="0"/>
                <a:ea typeface="arial"/>
                <a:cs typeface="Arial" pitchFamily="34" charset="0"/>
                <a:sym typeface="arial"/>
              </a:rPr>
              <a:t> </a:t>
            </a:r>
            <a:r>
              <a:rPr lang="en-US" sz="2200" dirty="0" smtClean="0">
                <a:solidFill>
                  <a:schemeClr val="dk1"/>
                </a:solidFill>
                <a:latin typeface="Arial" pitchFamily="34" charset="0"/>
                <a:ea typeface="arial"/>
                <a:cs typeface="Arial" pitchFamily="34" charset="0"/>
                <a:sym typeface="arial"/>
              </a:rPr>
              <a:t>         NAME : SOFIA IULIANA ANGHEL CRISTEA - 1816291</a:t>
            </a:r>
            <a:br>
              <a:rPr lang="en-US" sz="2200" dirty="0" smtClean="0">
                <a:solidFill>
                  <a:schemeClr val="dk1"/>
                </a:solidFill>
                <a:latin typeface="Arial" pitchFamily="34" charset="0"/>
                <a:ea typeface="arial"/>
                <a:cs typeface="Arial" pitchFamily="34" charset="0"/>
                <a:sym typeface="arial"/>
              </a:rPr>
            </a:br>
            <a:r>
              <a:rPr lang="en-US" sz="2200" dirty="0">
                <a:solidFill>
                  <a:schemeClr val="dk1"/>
                </a:solidFill>
                <a:latin typeface="Arial" pitchFamily="34" charset="0"/>
                <a:ea typeface="arial"/>
                <a:cs typeface="Arial" pitchFamily="34" charset="0"/>
                <a:sym typeface="arial"/>
              </a:rPr>
              <a:t> </a:t>
            </a:r>
            <a:r>
              <a:rPr lang="en-US" sz="2200" dirty="0" smtClean="0">
                <a:solidFill>
                  <a:schemeClr val="dk1"/>
                </a:solidFill>
                <a:latin typeface="Arial" pitchFamily="34" charset="0"/>
                <a:ea typeface="arial"/>
                <a:cs typeface="Arial" pitchFamily="34" charset="0"/>
                <a:sym typeface="arial"/>
              </a:rPr>
              <a:t>         NAME : AUREL ANGHEL CRISTEA - 1816290</a:t>
            </a:r>
            <a:r>
              <a:rPr lang="en-US" sz="2200" dirty="0" smtClean="0">
                <a:solidFill>
                  <a:schemeClr val="dk1"/>
                </a:solidFill>
                <a:latin typeface="arial"/>
                <a:ea typeface="arial"/>
                <a:cs typeface="arial"/>
                <a:sym typeface="arial"/>
              </a:rPr>
              <a:t/>
            </a:r>
            <a:br>
              <a:rPr lang="en-US" sz="2200" dirty="0" smtClean="0">
                <a:solidFill>
                  <a:schemeClr val="dk1"/>
                </a:solidFill>
                <a:latin typeface="arial"/>
                <a:ea typeface="arial"/>
                <a:cs typeface="arial"/>
                <a:sym typeface="arial"/>
              </a:rPr>
            </a:br>
            <a:r>
              <a:rPr lang="en-US" sz="3200" dirty="0"/>
              <a:t/>
            </a:r>
            <a:br>
              <a:rPr lang="en-US" sz="3200" dirty="0"/>
            </a:br>
            <a:endParaRPr sz="3900" b="0" i="0" u="none" dirty="0">
              <a:solidFill>
                <a:schemeClr val="dk1"/>
              </a:solidFill>
              <a:latin typeface="Times New Roman"/>
              <a:ea typeface="Times New Roman"/>
              <a:cs typeface="Times New Roman"/>
              <a:sym typeface="Times New Roman"/>
            </a:endParaRPr>
          </a:p>
          <a:p>
            <a:pPr marL="0" lvl="0" indent="0" algn="ctr" rtl="0">
              <a:lnSpc>
                <a:spcPct val="90000"/>
              </a:lnSpc>
              <a:spcBef>
                <a:spcPts val="0"/>
              </a:spcBef>
              <a:spcAft>
                <a:spcPts val="0"/>
              </a:spcAft>
              <a:buClr>
                <a:schemeClr val="dk1"/>
              </a:buClr>
              <a:buSzPts val="3900"/>
              <a:buFont typeface="Times New Roman"/>
              <a:buNone/>
            </a:pPr>
            <a:endParaRPr sz="3900" dirty="0">
              <a:solidFill>
                <a:schemeClr val="dk1"/>
              </a:solidFill>
              <a:latin typeface="Times New Roman"/>
              <a:ea typeface="Times New Roman"/>
              <a:cs typeface="Times New Roman"/>
              <a:sym typeface="Times New Roman"/>
            </a:endParaRPr>
          </a:p>
        </p:txBody>
      </p:sp>
      <p:sp>
        <p:nvSpPr>
          <p:cNvPr id="817" name="Google Shape;817;p56"/>
          <p:cNvSpPr txBox="1"/>
          <p:nvPr/>
        </p:nvSpPr>
        <p:spPr>
          <a:xfrm>
            <a:off x="1223962" y="5292725"/>
            <a:ext cx="5780100" cy="1008000"/>
          </a:xfrm>
          <a:prstGeom prst="rect">
            <a:avLst/>
          </a:prstGeom>
          <a:noFill/>
          <a:ln>
            <a:noFill/>
          </a:ln>
        </p:spPr>
        <p:txBody>
          <a:bodyPr spcFirstLastPara="1" wrap="square" lIns="91425" tIns="45700" rIns="91425" bIns="45700" anchor="t" anchorCtr="0">
            <a:spAutoFit/>
          </a:bodyPr>
          <a:lstStyle/>
          <a:p>
            <a:pPr marL="0" marR="0" lvl="0" indent="0" algn="l" rtl="0">
              <a:lnSpc>
                <a:spcPct val="93000"/>
              </a:lnSpc>
              <a:spcBef>
                <a:spcPts val="0"/>
              </a:spcBef>
              <a:spcAft>
                <a:spcPts val="0"/>
              </a:spcAft>
              <a:buClr>
                <a:schemeClr val="dk1"/>
              </a:buClr>
              <a:buSzPts val="3200"/>
              <a:buFont typeface="arial"/>
              <a:buNone/>
            </a:pPr>
            <a:r>
              <a:rPr lang="en-US" sz="3200" b="0" i="0" u="none" strike="noStrike" cap="none">
                <a:solidFill>
                  <a:schemeClr val="dk1"/>
                </a:solidFill>
                <a:latin typeface="arial"/>
                <a:ea typeface="arial"/>
                <a:cs typeface="arial"/>
                <a:sym typeface="arial"/>
              </a:rPr>
              <a:t>Lecturer Name: Olu Adegbite </a:t>
            </a:r>
            <a:br>
              <a:rPr lang="en-US" sz="3200" b="0" i="0" u="none" strike="noStrike" cap="none">
                <a:solidFill>
                  <a:schemeClr val="dk1"/>
                </a:solidFill>
                <a:latin typeface="arial"/>
                <a:ea typeface="arial"/>
                <a:cs typeface="arial"/>
                <a:sym typeface="arial"/>
              </a:rPr>
            </a:br>
            <a:endParaRPr/>
          </a:p>
        </p:txBody>
      </p:sp>
      <p:sp>
        <p:nvSpPr>
          <p:cNvPr id="818" name="Google Shape;818;p56"/>
          <p:cNvSpPr txBox="1"/>
          <p:nvPr/>
        </p:nvSpPr>
        <p:spPr>
          <a:xfrm>
            <a:off x="2744787" y="4276725"/>
            <a:ext cx="1925700" cy="893794"/>
          </a:xfrm>
          <a:prstGeom prst="rect">
            <a:avLst/>
          </a:prstGeom>
          <a:noFill/>
          <a:ln>
            <a:noFill/>
          </a:ln>
        </p:spPr>
        <p:txBody>
          <a:bodyPr spcFirstLastPara="1" wrap="square" lIns="91425" tIns="45700" rIns="91425" bIns="45700" anchor="t" anchorCtr="0">
            <a:spAutoFit/>
          </a:bodyPr>
          <a:lstStyle/>
          <a:p>
            <a:pPr marL="0" marR="0" lvl="0" indent="0" algn="ctr" rtl="0">
              <a:lnSpc>
                <a:spcPct val="93000"/>
              </a:lnSpc>
              <a:spcBef>
                <a:spcPts val="0"/>
              </a:spcBef>
              <a:spcAft>
                <a:spcPts val="0"/>
              </a:spcAft>
              <a:buClr>
                <a:schemeClr val="dk1"/>
              </a:buClr>
              <a:buSzPts val="2800"/>
              <a:buFont typeface="arial"/>
              <a:buNone/>
            </a:pPr>
            <a:r>
              <a:rPr lang="en-US" sz="2800" b="0" i="0" u="none" strike="noStrike" cap="none" dirty="0" smtClean="0">
                <a:solidFill>
                  <a:schemeClr val="dk1"/>
                </a:solidFill>
                <a:latin typeface="arial"/>
                <a:ea typeface="arial"/>
                <a:cs typeface="arial"/>
                <a:sym typeface="arial"/>
              </a:rPr>
              <a:t>   M4X01915</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23"/>
        <p:cNvGrpSpPr/>
        <p:nvPr/>
      </p:nvGrpSpPr>
      <p:grpSpPr>
        <a:xfrm>
          <a:off x="0" y="0"/>
          <a:ext cx="0" cy="0"/>
          <a:chOff x="0" y="0"/>
          <a:chExt cx="0" cy="0"/>
        </a:xfrm>
      </p:grpSpPr>
      <p:sp>
        <p:nvSpPr>
          <p:cNvPr id="824" name="Google Shape;824;p57"/>
          <p:cNvSpPr txBox="1">
            <a:spLocks noGrp="1"/>
          </p:cNvSpPr>
          <p:nvPr>
            <p:ph type="title"/>
          </p:nvPr>
        </p:nvSpPr>
        <p:spPr>
          <a:xfrm>
            <a:off x="2016125" y="3057525"/>
            <a:ext cx="6156300" cy="1262100"/>
          </a:xfrm>
          <a:prstGeom prst="rect">
            <a:avLst/>
          </a:prstGeom>
          <a:noFill/>
          <a:ln>
            <a:noFill/>
          </a:ln>
        </p:spPr>
        <p:txBody>
          <a:bodyPr spcFirstLastPara="1" wrap="square" lIns="91425" tIns="31750" rIns="91425" bIns="45700" anchor="ctr" anchorCtr="0">
            <a:normAutofit fontScale="90000"/>
          </a:bodyPr>
          <a:lstStyle/>
          <a:p>
            <a:pPr marL="0" lvl="0" indent="0" algn="ctr" rtl="0">
              <a:lnSpc>
                <a:spcPct val="90000"/>
              </a:lnSpc>
              <a:spcBef>
                <a:spcPts val="0"/>
              </a:spcBef>
              <a:spcAft>
                <a:spcPts val="0"/>
              </a:spcAft>
              <a:buClr>
                <a:srgbClr val="333333"/>
              </a:buClr>
              <a:buSzPts val="3600"/>
              <a:buFont typeface="Times New Roman"/>
              <a:buNone/>
            </a:pPr>
            <a:r>
              <a:rPr lang="en-US" sz="3600" b="0" i="0" u="sng">
                <a:solidFill>
                  <a:srgbClr val="333333"/>
                </a:solidFill>
                <a:latin typeface="Times New Roman"/>
                <a:ea typeface="Times New Roman"/>
                <a:cs typeface="Times New Roman"/>
                <a:sym typeface="Times New Roman"/>
              </a:rPr>
              <a:t>AN APPRAISAL OF A GUEST SERVICE EXPERIENCE</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29"/>
        <p:cNvGrpSpPr/>
        <p:nvPr/>
      </p:nvGrpSpPr>
      <p:grpSpPr>
        <a:xfrm>
          <a:off x="0" y="0"/>
          <a:ext cx="0" cy="0"/>
          <a:chOff x="0" y="0"/>
          <a:chExt cx="0" cy="0"/>
        </a:xfrm>
      </p:grpSpPr>
      <p:sp>
        <p:nvSpPr>
          <p:cNvPr id="830" name="Google Shape;830;p58"/>
          <p:cNvSpPr txBox="1">
            <a:spLocks noGrp="1"/>
          </p:cNvSpPr>
          <p:nvPr>
            <p:ph type="body" idx="1"/>
          </p:nvPr>
        </p:nvSpPr>
        <p:spPr>
          <a:xfrm>
            <a:off x="1727200" y="1873250"/>
            <a:ext cx="7775700" cy="3811500"/>
          </a:xfrm>
          <a:prstGeom prst="rect">
            <a:avLst/>
          </a:prstGeom>
          <a:noFill/>
          <a:ln>
            <a:noFill/>
          </a:ln>
        </p:spPr>
        <p:txBody>
          <a:bodyPr spcFirstLastPara="1" wrap="square" lIns="91425" tIns="28200" rIns="91425" bIns="45700" anchor="t" anchorCtr="0">
            <a:normAutofit/>
          </a:bodyPr>
          <a:lstStyle/>
          <a:p>
            <a:pPr marL="0" marR="0" lvl="0" indent="0" algn="l" rtl="0">
              <a:lnSpc>
                <a:spcPct val="120000"/>
              </a:lnSpc>
              <a:spcBef>
                <a:spcPts val="0"/>
              </a:spcBef>
              <a:spcAft>
                <a:spcPts val="0"/>
              </a:spcAft>
              <a:buClr>
                <a:srgbClr val="000000"/>
              </a:buClr>
              <a:buSzPts val="4000"/>
              <a:buFont typeface="Arial"/>
              <a:buNone/>
            </a:pPr>
            <a:r>
              <a:rPr lang="en-US" sz="3200" b="0" i="0" u="none" strike="noStrike" cap="none">
                <a:solidFill>
                  <a:srgbClr val="000000"/>
                </a:solidFill>
                <a:latin typeface="Twentieth Century"/>
                <a:ea typeface="Twentieth Century"/>
                <a:cs typeface="Twentieth Century"/>
                <a:sym typeface="Twentieth Century"/>
              </a:rPr>
              <a:t>                </a:t>
            </a:r>
            <a:r>
              <a:rPr lang="en-US" sz="3200" b="0" i="0" u="none" strike="noStrike" cap="none">
                <a:solidFill>
                  <a:srgbClr val="000000"/>
                </a:solidFill>
                <a:latin typeface="Times New Roman"/>
                <a:ea typeface="Times New Roman"/>
                <a:cs typeface="Times New Roman"/>
                <a:sym typeface="Times New Roman"/>
              </a:rPr>
              <a:t>Table of Contents</a:t>
            </a:r>
            <a:endParaRPr sz="3200" b="0" i="0" u="none" strike="noStrike" cap="none">
              <a:solidFill>
                <a:srgbClr val="000000"/>
              </a:solidFill>
              <a:latin typeface="Times New Roman"/>
              <a:ea typeface="Times New Roman"/>
              <a:cs typeface="Times New Roman"/>
              <a:sym typeface="Times New Roman"/>
            </a:endParaRPr>
          </a:p>
          <a:p>
            <a:pPr marL="0" marR="0" lvl="0" indent="-158750" algn="l" rtl="0">
              <a:lnSpc>
                <a:spcPct val="120000"/>
              </a:lnSpc>
              <a:spcBef>
                <a:spcPts val="2500"/>
              </a:spcBef>
              <a:spcAft>
                <a:spcPts val="0"/>
              </a:spcAft>
              <a:buClr>
                <a:srgbClr val="000000"/>
              </a:buClr>
              <a:buSzPts val="2500"/>
              <a:buFont typeface="arial"/>
              <a:buChar char="•"/>
            </a:pPr>
            <a:r>
              <a:rPr lang="en-US" sz="2000" b="0" i="0" u="none" strike="noStrike" cap="none">
                <a:solidFill>
                  <a:srgbClr val="000000"/>
                </a:solidFill>
                <a:latin typeface="Times New Roman"/>
                <a:ea typeface="Times New Roman"/>
                <a:cs typeface="Times New Roman"/>
                <a:sym typeface="Times New Roman"/>
              </a:rPr>
              <a:t>INTRODUCTION</a:t>
            </a:r>
            <a:endParaRPr/>
          </a:p>
          <a:p>
            <a:pPr marL="0" marR="0" lvl="0" indent="-158750" algn="l" rtl="0">
              <a:lnSpc>
                <a:spcPct val="120000"/>
              </a:lnSpc>
              <a:spcBef>
                <a:spcPts val="2500"/>
              </a:spcBef>
              <a:spcAft>
                <a:spcPts val="0"/>
              </a:spcAft>
              <a:buClr>
                <a:srgbClr val="000000"/>
              </a:buClr>
              <a:buSzPts val="2500"/>
              <a:buFont typeface="arial"/>
              <a:buChar char="•"/>
            </a:pPr>
            <a:r>
              <a:rPr lang="en-US" sz="2000" b="0" i="0" u="none" strike="noStrike" cap="none">
                <a:solidFill>
                  <a:srgbClr val="000000"/>
                </a:solidFill>
                <a:latin typeface="Times New Roman"/>
                <a:ea typeface="Times New Roman"/>
                <a:cs typeface="Times New Roman"/>
                <a:sym typeface="Times New Roman"/>
              </a:rPr>
              <a:t>CONCLUSION</a:t>
            </a:r>
            <a:endParaRPr/>
          </a:p>
          <a:p>
            <a:pPr marL="0" marR="0" lvl="0" indent="-158750" algn="l" rtl="0">
              <a:lnSpc>
                <a:spcPct val="120000"/>
              </a:lnSpc>
              <a:spcBef>
                <a:spcPts val="2500"/>
              </a:spcBef>
              <a:spcAft>
                <a:spcPts val="0"/>
              </a:spcAft>
              <a:buClr>
                <a:srgbClr val="000000"/>
              </a:buClr>
              <a:buSzPts val="2500"/>
              <a:buFont typeface="arial"/>
              <a:buChar char="•"/>
            </a:pPr>
            <a:r>
              <a:rPr lang="en-US" sz="2000" b="0" i="0" u="none" strike="noStrike" cap="none">
                <a:solidFill>
                  <a:srgbClr val="000000"/>
                </a:solidFill>
                <a:latin typeface="Times New Roman"/>
                <a:ea typeface="Times New Roman"/>
                <a:cs typeface="Times New Roman"/>
                <a:sym typeface="Times New Roman"/>
              </a:rPr>
              <a:t>FINDING</a:t>
            </a:r>
            <a:endParaRPr/>
          </a:p>
          <a:p>
            <a:pPr marL="0" marR="0" lvl="0" indent="-158750" algn="l" rtl="0">
              <a:lnSpc>
                <a:spcPct val="120000"/>
              </a:lnSpc>
              <a:spcBef>
                <a:spcPts val="2500"/>
              </a:spcBef>
              <a:spcAft>
                <a:spcPts val="0"/>
              </a:spcAft>
              <a:buClr>
                <a:srgbClr val="000000"/>
              </a:buClr>
              <a:buSzPts val="2500"/>
              <a:buFont typeface="arial"/>
              <a:buChar char="•"/>
            </a:pPr>
            <a:r>
              <a:rPr lang="en-US" sz="2000" b="0" i="0" u="none" strike="noStrike" cap="none">
                <a:solidFill>
                  <a:srgbClr val="000000"/>
                </a:solidFill>
                <a:latin typeface="Times New Roman"/>
                <a:ea typeface="Times New Roman"/>
                <a:cs typeface="Times New Roman"/>
                <a:sym typeface="Times New Roman"/>
              </a:rPr>
              <a:t>REFERENCES</a:t>
            </a:r>
            <a:endParaRPr/>
          </a:p>
          <a:p>
            <a:pPr marL="251985" marR="0" lvl="0" indent="-93235" algn="l" rtl="0">
              <a:lnSpc>
                <a:spcPct val="120000"/>
              </a:lnSpc>
              <a:spcBef>
                <a:spcPts val="2502"/>
              </a:spcBef>
              <a:spcAft>
                <a:spcPts val="0"/>
              </a:spcAft>
              <a:buClr>
                <a:schemeClr val="lt1"/>
              </a:buClr>
              <a:buSzPts val="2500"/>
              <a:buFont typeface="Arial"/>
              <a:buNone/>
            </a:pPr>
            <a:endParaRPr sz="2000" b="0" i="0" u="none">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35"/>
        <p:cNvGrpSpPr/>
        <p:nvPr/>
      </p:nvGrpSpPr>
      <p:grpSpPr>
        <a:xfrm>
          <a:off x="0" y="0"/>
          <a:ext cx="0" cy="0"/>
          <a:chOff x="0" y="0"/>
          <a:chExt cx="0" cy="0"/>
        </a:xfrm>
      </p:grpSpPr>
      <p:sp>
        <p:nvSpPr>
          <p:cNvPr id="836" name="Google Shape;836;p59"/>
          <p:cNvSpPr txBox="1">
            <a:spLocks noGrp="1"/>
          </p:cNvSpPr>
          <p:nvPr>
            <p:ph type="title"/>
          </p:nvPr>
        </p:nvSpPr>
        <p:spPr>
          <a:xfrm>
            <a:off x="3635375" y="301625"/>
            <a:ext cx="6156300" cy="1262100"/>
          </a:xfrm>
          <a:prstGeom prst="rect">
            <a:avLst/>
          </a:prstGeom>
          <a:noFill/>
          <a:ln>
            <a:noFill/>
          </a:ln>
        </p:spPr>
        <p:txBody>
          <a:bodyPr spcFirstLastPara="1" wrap="square" lIns="91425" tIns="24675" rIns="91425" bIns="45700" anchor="ctr" anchorCtr="0">
            <a:normAutofit/>
          </a:bodyPr>
          <a:lstStyle/>
          <a:p>
            <a:pPr marL="274637" lvl="0" indent="-273050" algn="l" rtl="0">
              <a:lnSpc>
                <a:spcPct val="90000"/>
              </a:lnSpc>
              <a:spcBef>
                <a:spcPts val="0"/>
              </a:spcBef>
              <a:spcAft>
                <a:spcPts val="0"/>
              </a:spcAft>
              <a:buClr>
                <a:srgbClr val="000000"/>
              </a:buClr>
              <a:buSzPts val="2800"/>
              <a:buFont typeface="Times New Roman"/>
              <a:buNone/>
            </a:pPr>
            <a:r>
              <a:rPr lang="en-US" sz="2800" b="0" i="0" u="none">
                <a:solidFill>
                  <a:srgbClr val="000000"/>
                </a:solidFill>
                <a:latin typeface="Times New Roman"/>
                <a:ea typeface="Times New Roman"/>
                <a:cs typeface="Times New Roman"/>
                <a:sym typeface="Times New Roman"/>
              </a:rPr>
              <a:t>INTRODUCTION</a:t>
            </a:r>
            <a:endParaRPr/>
          </a:p>
        </p:txBody>
      </p:sp>
      <p:sp>
        <p:nvSpPr>
          <p:cNvPr id="837" name="Google Shape;837;p59"/>
          <p:cNvSpPr txBox="1">
            <a:spLocks noGrp="1"/>
          </p:cNvSpPr>
          <p:nvPr>
            <p:ph type="body" idx="1"/>
          </p:nvPr>
        </p:nvSpPr>
        <p:spPr>
          <a:xfrm>
            <a:off x="1152525" y="1692275"/>
            <a:ext cx="7775700" cy="3811500"/>
          </a:xfrm>
          <a:prstGeom prst="rect">
            <a:avLst/>
          </a:prstGeom>
          <a:noFill/>
          <a:ln>
            <a:noFill/>
          </a:ln>
        </p:spPr>
        <p:txBody>
          <a:bodyPr spcFirstLastPara="1" wrap="square" lIns="91425" tIns="17625" rIns="91425" bIns="45700" anchor="t" anchorCtr="0">
            <a:noAutofit/>
          </a:bodyPr>
          <a:lstStyle/>
          <a:p>
            <a:pPr marL="0" marR="0" lvl="0" indent="-158750" algn="just" rtl="0">
              <a:lnSpc>
                <a:spcPct val="120000"/>
              </a:lnSpc>
              <a:spcBef>
                <a:spcPts val="0"/>
              </a:spcBef>
              <a:spcAft>
                <a:spcPts val="0"/>
              </a:spcAft>
              <a:buClr>
                <a:srgbClr val="333333"/>
              </a:buClr>
              <a:buSzPts val="2500"/>
              <a:buFont typeface="arial"/>
              <a:buChar char="•"/>
            </a:pPr>
            <a:r>
              <a:rPr lang="en-US" sz="2000" b="0" i="0" u="none">
                <a:solidFill>
                  <a:srgbClr val="333333"/>
                </a:solidFill>
                <a:latin typeface="Times New Roman"/>
                <a:ea typeface="Times New Roman"/>
                <a:cs typeface="Times New Roman"/>
                <a:sym typeface="Times New Roman"/>
              </a:rPr>
              <a:t>An Appraisal of a Guest Service Experience is focus on some certain area. It is all about guests belief of the support they have received from the hotel. In guest service's hotel provide effective hotel services which attract more customers. </a:t>
            </a:r>
            <a:endParaRPr/>
          </a:p>
          <a:p>
            <a:pPr marL="0" marR="0" lvl="0" indent="-158750" algn="just" rtl="0">
              <a:lnSpc>
                <a:spcPct val="120000"/>
              </a:lnSpc>
              <a:spcBef>
                <a:spcPts val="1100"/>
              </a:spcBef>
              <a:spcAft>
                <a:spcPts val="0"/>
              </a:spcAft>
              <a:buClr>
                <a:srgbClr val="333333"/>
              </a:buClr>
              <a:buSzPts val="2500"/>
              <a:buFont typeface="arial"/>
              <a:buChar char="•"/>
            </a:pPr>
            <a:r>
              <a:rPr lang="en-US" sz="2000" b="0" i="0" u="none">
                <a:solidFill>
                  <a:srgbClr val="333333"/>
                </a:solidFill>
                <a:latin typeface="Times New Roman"/>
                <a:ea typeface="Times New Roman"/>
                <a:cs typeface="Times New Roman"/>
                <a:sym typeface="Times New Roman"/>
              </a:rPr>
              <a:t>In this presentation will use some terms such as Guest Services, it means those services which offer by the hotel. That services are helpful for support and help guest in hotel. Guest services desk in hotel lobby, from where guest satisfy their needs.</a:t>
            </a:r>
            <a:endParaRPr/>
          </a:p>
        </p:txBody>
      </p:sp>
      <p:sp>
        <p:nvSpPr>
          <p:cNvPr id="838" name="Google Shape;838;p59"/>
          <p:cNvSpPr/>
          <p:nvPr/>
        </p:nvSpPr>
        <p:spPr>
          <a:xfrm>
            <a:off x="5399087" y="4665662"/>
            <a:ext cx="4392600" cy="2592300"/>
          </a:xfrm>
          <a:prstGeom prst="roundRect">
            <a:avLst>
              <a:gd name="adj" fmla="val 13"/>
            </a:avLst>
          </a:prstGeom>
          <a:blipFill rotWithShape="1">
            <a:blip r:embed="rId3">
              <a:alphaModFix/>
            </a:blip>
            <a:stretch>
              <a:fillRect/>
            </a:stretch>
          </a:blipFill>
          <a:ln w="9525" cap="flat" cmpd="sng">
            <a:solidFill>
              <a:srgbClr val="80808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93000"/>
              </a:lnSpc>
              <a:spcBef>
                <a:spcPts val="0"/>
              </a:spcBef>
              <a:spcAft>
                <a:spcPts val="0"/>
              </a:spcAft>
              <a:buNone/>
            </a:pPr>
            <a:endParaRPr sz="1800" b="0" i="0" u="none">
              <a:solidFill>
                <a:schemeClr val="lt1"/>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3"/>
        <p:cNvGrpSpPr/>
        <p:nvPr/>
      </p:nvGrpSpPr>
      <p:grpSpPr>
        <a:xfrm>
          <a:off x="0" y="0"/>
          <a:ext cx="0" cy="0"/>
          <a:chOff x="0" y="0"/>
          <a:chExt cx="0" cy="0"/>
        </a:xfrm>
      </p:grpSpPr>
      <p:sp>
        <p:nvSpPr>
          <p:cNvPr id="844" name="Google Shape;844;p60"/>
          <p:cNvSpPr txBox="1">
            <a:spLocks noGrp="1"/>
          </p:cNvSpPr>
          <p:nvPr>
            <p:ph type="title"/>
          </p:nvPr>
        </p:nvSpPr>
        <p:spPr>
          <a:xfrm>
            <a:off x="2232025" y="165100"/>
            <a:ext cx="6156300" cy="1262100"/>
          </a:xfrm>
          <a:prstGeom prst="rect">
            <a:avLst/>
          </a:prstGeom>
          <a:noFill/>
          <a:ln>
            <a:noFill/>
          </a:ln>
        </p:spPr>
        <p:txBody>
          <a:bodyPr spcFirstLastPara="1" wrap="square" lIns="91425" tIns="19400" rIns="91425" bIns="45700" anchor="ctr" anchorCtr="0">
            <a:normAutofit/>
          </a:bodyPr>
          <a:lstStyle/>
          <a:p>
            <a:pPr marL="0" lvl="0" indent="0" algn="ctr" rtl="0">
              <a:lnSpc>
                <a:spcPct val="90000"/>
              </a:lnSpc>
              <a:spcBef>
                <a:spcPts val="0"/>
              </a:spcBef>
              <a:spcAft>
                <a:spcPts val="0"/>
              </a:spcAft>
              <a:buClr>
                <a:srgbClr val="1C1C1C"/>
              </a:buClr>
              <a:buSzPts val="2200"/>
              <a:buFont typeface="Times New Roman"/>
              <a:buNone/>
            </a:pPr>
            <a:r>
              <a:rPr lang="en-US" sz="2200" b="0" i="0" u="none">
                <a:solidFill>
                  <a:srgbClr val="1C1C1C"/>
                </a:solidFill>
                <a:latin typeface="Times New Roman"/>
                <a:ea typeface="Times New Roman"/>
                <a:cs typeface="Times New Roman"/>
                <a:sym typeface="Times New Roman"/>
              </a:rPr>
              <a:t>SERVICE PROVISION AND QUALITY MANAGEMENT IN HOTEL HILTON, UK. </a:t>
            </a:r>
            <a:endParaRPr/>
          </a:p>
        </p:txBody>
      </p:sp>
      <p:sp>
        <p:nvSpPr>
          <p:cNvPr id="845" name="Google Shape;845;p60"/>
          <p:cNvSpPr txBox="1">
            <a:spLocks noGrp="1"/>
          </p:cNvSpPr>
          <p:nvPr>
            <p:ph type="body" idx="1"/>
          </p:nvPr>
        </p:nvSpPr>
        <p:spPr>
          <a:xfrm>
            <a:off x="1979612" y="1768475"/>
            <a:ext cx="7775700" cy="3811500"/>
          </a:xfrm>
          <a:prstGeom prst="rect">
            <a:avLst/>
          </a:prstGeom>
          <a:noFill/>
          <a:ln>
            <a:noFill/>
          </a:ln>
        </p:spPr>
        <p:txBody>
          <a:bodyPr spcFirstLastPara="1" wrap="square" lIns="91425" tIns="21150" rIns="91425" bIns="45700" anchor="t" anchorCtr="0">
            <a:normAutofit/>
          </a:bodyPr>
          <a:lstStyle/>
          <a:p>
            <a:pPr marL="0" marR="0" lvl="0" indent="-190500" algn="l" rtl="0">
              <a:lnSpc>
                <a:spcPct val="120000"/>
              </a:lnSpc>
              <a:spcBef>
                <a:spcPts val="0"/>
              </a:spcBef>
              <a:spcAft>
                <a:spcPts val="0"/>
              </a:spcAft>
              <a:buClr>
                <a:schemeClr val="dk1"/>
              </a:buClr>
              <a:buSzPts val="3000"/>
              <a:buFont typeface="arial"/>
              <a:buChar char="•"/>
            </a:pPr>
            <a:r>
              <a:rPr lang="en-US" sz="2400" b="0" i="0" u="sng">
                <a:solidFill>
                  <a:schemeClr val="dk1"/>
                </a:solidFill>
                <a:latin typeface="Times New Roman"/>
                <a:ea typeface="Times New Roman"/>
                <a:cs typeface="Times New Roman"/>
                <a:sym typeface="Times New Roman"/>
              </a:rPr>
              <a:t>SERVICES PROVIDED BY HOTEL HILTON</a:t>
            </a:r>
            <a:endParaRPr/>
          </a:p>
          <a:p>
            <a:pPr marL="0" marR="0" lvl="0" indent="-158750" algn="l" rtl="0">
              <a:lnSpc>
                <a:spcPct val="120000"/>
              </a:lnSpc>
              <a:spcBef>
                <a:spcPts val="1100"/>
              </a:spcBef>
              <a:spcAft>
                <a:spcPts val="0"/>
              </a:spcAft>
              <a:buClr>
                <a:schemeClr val="dk1"/>
              </a:buClr>
              <a:buSzPts val="2500"/>
              <a:buFont typeface="arial"/>
              <a:buChar char="•"/>
            </a:pPr>
            <a:r>
              <a:rPr lang="en-US" sz="2000" b="0" i="0" u="none">
                <a:solidFill>
                  <a:schemeClr val="dk1"/>
                </a:solidFill>
                <a:latin typeface="Times New Roman"/>
                <a:ea typeface="Times New Roman"/>
                <a:cs typeface="Times New Roman"/>
                <a:sym typeface="Times New Roman"/>
              </a:rPr>
              <a:t>Reception services for guest</a:t>
            </a:r>
            <a:endParaRPr/>
          </a:p>
          <a:p>
            <a:pPr marL="0" marR="0" lvl="0" indent="-158750" algn="l" rtl="0">
              <a:lnSpc>
                <a:spcPct val="120000"/>
              </a:lnSpc>
              <a:spcBef>
                <a:spcPts val="1100"/>
              </a:spcBef>
              <a:spcAft>
                <a:spcPts val="0"/>
              </a:spcAft>
              <a:buClr>
                <a:schemeClr val="dk1"/>
              </a:buClr>
              <a:buSzPts val="2500"/>
              <a:buFont typeface="arial"/>
              <a:buChar char="•"/>
            </a:pPr>
            <a:r>
              <a:rPr lang="en-US" sz="2000" b="0" i="0" u="none">
                <a:solidFill>
                  <a:schemeClr val="dk1"/>
                </a:solidFill>
                <a:latin typeface="Times New Roman"/>
                <a:ea typeface="Times New Roman"/>
                <a:cs typeface="Times New Roman"/>
                <a:sym typeface="Times New Roman"/>
              </a:rPr>
              <a:t>Accommodation and room services</a:t>
            </a:r>
            <a:endParaRPr/>
          </a:p>
          <a:p>
            <a:pPr marL="0" marR="0" lvl="0" indent="-158750" algn="l" rtl="0">
              <a:lnSpc>
                <a:spcPct val="120000"/>
              </a:lnSpc>
              <a:spcBef>
                <a:spcPts val="1100"/>
              </a:spcBef>
              <a:spcAft>
                <a:spcPts val="0"/>
              </a:spcAft>
              <a:buClr>
                <a:schemeClr val="dk1"/>
              </a:buClr>
              <a:buSzPts val="2500"/>
              <a:buFont typeface="arial"/>
              <a:buChar char="•"/>
            </a:pPr>
            <a:r>
              <a:rPr lang="en-US" sz="2000" b="0" i="0" u="none">
                <a:solidFill>
                  <a:schemeClr val="dk1"/>
                </a:solidFill>
                <a:latin typeface="Times New Roman"/>
                <a:ea typeface="Times New Roman"/>
                <a:cs typeface="Times New Roman"/>
                <a:sym typeface="Times New Roman"/>
              </a:rPr>
              <a:t>Food and drinks services</a:t>
            </a:r>
            <a:endParaRPr/>
          </a:p>
          <a:p>
            <a:pPr marL="0" marR="0" lvl="0" indent="-158750" algn="l" rtl="0">
              <a:lnSpc>
                <a:spcPct val="120000"/>
              </a:lnSpc>
              <a:spcBef>
                <a:spcPts val="1100"/>
              </a:spcBef>
              <a:spcAft>
                <a:spcPts val="0"/>
              </a:spcAft>
              <a:buClr>
                <a:schemeClr val="dk1"/>
              </a:buClr>
              <a:buSzPts val="2500"/>
              <a:buFont typeface="arial"/>
              <a:buChar char="•"/>
            </a:pPr>
            <a:r>
              <a:rPr lang="en-US" sz="2000" b="0" i="0" u="none">
                <a:solidFill>
                  <a:schemeClr val="dk1"/>
                </a:solidFill>
                <a:latin typeface="Times New Roman"/>
                <a:ea typeface="Times New Roman"/>
                <a:cs typeface="Times New Roman"/>
                <a:sym typeface="Times New Roman"/>
              </a:rPr>
              <a:t>Security services</a:t>
            </a:r>
            <a:endParaRPr/>
          </a:p>
        </p:txBody>
      </p:sp>
      <p:sp>
        <p:nvSpPr>
          <p:cNvPr id="846" name="Google Shape;846;p60"/>
          <p:cNvSpPr/>
          <p:nvPr/>
        </p:nvSpPr>
        <p:spPr>
          <a:xfrm>
            <a:off x="4679950" y="3743325"/>
            <a:ext cx="4680000" cy="2808300"/>
          </a:xfrm>
          <a:prstGeom prst="roundRect">
            <a:avLst>
              <a:gd name="adj" fmla="val 12"/>
            </a:avLst>
          </a:prstGeom>
          <a:blipFill rotWithShape="1">
            <a:blip r:embed="rId3">
              <a:alphaModFix/>
            </a:blip>
            <a:stretch>
              <a:fillRect/>
            </a:stretch>
          </a:blipFill>
          <a:ln w="9525" cap="flat" cmpd="sng">
            <a:solidFill>
              <a:srgbClr val="80808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93000"/>
              </a:lnSpc>
              <a:spcBef>
                <a:spcPts val="0"/>
              </a:spcBef>
              <a:spcAft>
                <a:spcPts val="0"/>
              </a:spcAft>
              <a:buNone/>
            </a:pPr>
            <a:endParaRPr sz="1800" b="0" i="0" u="none">
              <a:solidFill>
                <a:schemeClr val="lt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1"/>
        <p:cNvGrpSpPr/>
        <p:nvPr/>
      </p:nvGrpSpPr>
      <p:grpSpPr>
        <a:xfrm>
          <a:off x="0" y="0"/>
          <a:ext cx="0" cy="0"/>
          <a:chOff x="0" y="0"/>
          <a:chExt cx="0" cy="0"/>
        </a:xfrm>
      </p:grpSpPr>
      <p:sp>
        <p:nvSpPr>
          <p:cNvPr id="852" name="Google Shape;852;p61"/>
          <p:cNvSpPr txBox="1">
            <a:spLocks noGrp="1"/>
          </p:cNvSpPr>
          <p:nvPr>
            <p:ph type="body" idx="1"/>
          </p:nvPr>
        </p:nvSpPr>
        <p:spPr>
          <a:xfrm>
            <a:off x="1979612" y="1768475"/>
            <a:ext cx="7775700" cy="3811500"/>
          </a:xfrm>
          <a:prstGeom prst="rect">
            <a:avLst/>
          </a:prstGeom>
          <a:noFill/>
          <a:ln>
            <a:noFill/>
          </a:ln>
        </p:spPr>
        <p:txBody>
          <a:bodyPr spcFirstLastPara="1" wrap="square" lIns="91425" tIns="21150" rIns="91425" bIns="45700" anchor="t" anchorCtr="0">
            <a:normAutofit/>
          </a:bodyPr>
          <a:lstStyle/>
          <a:p>
            <a:pPr marL="250825" marR="0" lvl="0" indent="-250825" algn="just" rtl="0">
              <a:lnSpc>
                <a:spcPct val="120000"/>
              </a:lnSpc>
              <a:spcBef>
                <a:spcPts val="0"/>
              </a:spcBef>
              <a:spcAft>
                <a:spcPts val="0"/>
              </a:spcAft>
              <a:buClr>
                <a:srgbClr val="000000"/>
              </a:buClr>
              <a:buSzPts val="3000"/>
              <a:buFont typeface="arial"/>
              <a:buChar char="•"/>
            </a:pPr>
            <a:r>
              <a:rPr lang="en-US" sz="2400" b="0" i="0" u="sng">
                <a:solidFill>
                  <a:srgbClr val="000000"/>
                </a:solidFill>
                <a:latin typeface="Times New Roman"/>
                <a:ea typeface="Times New Roman"/>
                <a:cs typeface="Times New Roman"/>
                <a:sym typeface="Times New Roman"/>
              </a:rPr>
              <a:t>Quality management in Hotel Hilton</a:t>
            </a:r>
            <a:endParaRPr/>
          </a:p>
          <a:p>
            <a:pPr marL="250825" marR="0" lvl="0" indent="-250825" algn="just" rtl="0">
              <a:lnSpc>
                <a:spcPct val="120000"/>
              </a:lnSpc>
              <a:spcBef>
                <a:spcPts val="2500"/>
              </a:spcBef>
              <a:spcAft>
                <a:spcPts val="0"/>
              </a:spcAft>
              <a:buClr>
                <a:srgbClr val="000000"/>
              </a:buClr>
              <a:buSzPts val="2500"/>
              <a:buFont typeface="arial"/>
              <a:buChar char="•"/>
            </a:pPr>
            <a:r>
              <a:rPr lang="en-US" sz="2000" b="0" i="0" u="none">
                <a:solidFill>
                  <a:srgbClr val="000000"/>
                </a:solidFill>
                <a:latin typeface="Times New Roman"/>
                <a:ea typeface="Times New Roman"/>
                <a:cs typeface="Times New Roman"/>
                <a:sym typeface="Times New Roman"/>
              </a:rPr>
              <a:t>Cost of quality(CoQ)</a:t>
            </a:r>
            <a:endParaRPr/>
          </a:p>
          <a:p>
            <a:pPr marL="250825" marR="0" lvl="0" indent="-250825" algn="just" rtl="0">
              <a:lnSpc>
                <a:spcPct val="120000"/>
              </a:lnSpc>
              <a:spcBef>
                <a:spcPts val="2500"/>
              </a:spcBef>
              <a:spcAft>
                <a:spcPts val="0"/>
              </a:spcAft>
              <a:buClr>
                <a:srgbClr val="000000"/>
              </a:buClr>
              <a:buSzPts val="2500"/>
              <a:buFont typeface="arial"/>
              <a:buChar char="•"/>
            </a:pPr>
            <a:r>
              <a:rPr lang="en-US" sz="2000" b="0" i="0" u="none">
                <a:solidFill>
                  <a:srgbClr val="000000"/>
                </a:solidFill>
                <a:latin typeface="Times New Roman"/>
                <a:ea typeface="Times New Roman"/>
                <a:cs typeface="Times New Roman"/>
                <a:sym typeface="Times New Roman"/>
              </a:rPr>
              <a:t>Total Quality Management(TQM)</a:t>
            </a:r>
            <a:endParaRPr/>
          </a:p>
        </p:txBody>
      </p:sp>
      <p:sp>
        <p:nvSpPr>
          <p:cNvPr id="853" name="Google Shape;853;p61"/>
          <p:cNvSpPr/>
          <p:nvPr/>
        </p:nvSpPr>
        <p:spPr>
          <a:xfrm>
            <a:off x="2087562" y="4032250"/>
            <a:ext cx="7056300" cy="3384600"/>
          </a:xfrm>
          <a:prstGeom prst="roundRect">
            <a:avLst>
              <a:gd name="adj" fmla="val 10"/>
            </a:avLst>
          </a:prstGeom>
          <a:blipFill rotWithShape="1">
            <a:blip r:embed="rId3">
              <a:alphaModFix/>
            </a:blip>
            <a:stretch>
              <a:fillRect/>
            </a:stretch>
          </a:blipFill>
          <a:ln w="9525" cap="flat" cmpd="sng">
            <a:solidFill>
              <a:srgbClr val="80808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l" rtl="0">
              <a:lnSpc>
                <a:spcPct val="93000"/>
              </a:lnSpc>
              <a:spcBef>
                <a:spcPts val="0"/>
              </a:spcBef>
              <a:spcAft>
                <a:spcPts val="0"/>
              </a:spcAft>
              <a:buNone/>
            </a:pPr>
            <a:endParaRPr sz="1800" b="0" i="0" u="none">
              <a:solidFill>
                <a:schemeClr val="lt1"/>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58"/>
        <p:cNvGrpSpPr/>
        <p:nvPr/>
      </p:nvGrpSpPr>
      <p:grpSpPr>
        <a:xfrm>
          <a:off x="0" y="0"/>
          <a:ext cx="0" cy="0"/>
          <a:chOff x="0" y="0"/>
          <a:chExt cx="0" cy="0"/>
        </a:xfrm>
      </p:grpSpPr>
      <p:sp>
        <p:nvSpPr>
          <p:cNvPr id="859" name="Google Shape;859;p62"/>
          <p:cNvSpPr txBox="1"/>
          <p:nvPr/>
        </p:nvSpPr>
        <p:spPr>
          <a:xfrm>
            <a:off x="2160587" y="2627312"/>
            <a:ext cx="7775700" cy="3811500"/>
          </a:xfrm>
          <a:prstGeom prst="rect">
            <a:avLst/>
          </a:prstGeom>
          <a:noFill/>
          <a:ln>
            <a:noFill/>
          </a:ln>
        </p:spPr>
        <p:txBody>
          <a:bodyPr spcFirstLastPara="1" wrap="square" lIns="0" tIns="21150" rIns="0" bIns="0" anchor="t" anchorCtr="0">
            <a:noAutofit/>
          </a:bodyPr>
          <a:lstStyle/>
          <a:p>
            <a:pPr marL="0" marR="0" lvl="0" indent="0" algn="just" rtl="0">
              <a:lnSpc>
                <a:spcPct val="93000"/>
              </a:lnSpc>
              <a:spcBef>
                <a:spcPts val="0"/>
              </a:spcBef>
              <a:spcAft>
                <a:spcPts val="0"/>
              </a:spcAft>
              <a:buClr>
                <a:schemeClr val="lt1"/>
              </a:buClr>
              <a:buSzPts val="2400"/>
              <a:buFont typeface="arial"/>
              <a:buNone/>
            </a:pPr>
            <a:endParaRPr sz="2400" b="0" i="0" u="sng">
              <a:solidFill>
                <a:srgbClr val="000000"/>
              </a:solidFill>
              <a:latin typeface="Times New Roman"/>
              <a:ea typeface="Times New Roman"/>
              <a:cs typeface="Times New Roman"/>
              <a:sym typeface="Times New Roman"/>
            </a:endParaRPr>
          </a:p>
          <a:p>
            <a:pPr marL="0" marR="0" lvl="0" indent="0" algn="just" rtl="0">
              <a:lnSpc>
                <a:spcPct val="93000"/>
              </a:lnSpc>
              <a:spcBef>
                <a:spcPts val="1400"/>
              </a:spcBef>
              <a:spcAft>
                <a:spcPts val="0"/>
              </a:spcAft>
              <a:buClr>
                <a:srgbClr val="000000"/>
              </a:buClr>
              <a:buSzPts val="2000"/>
              <a:buFont typeface="Times New Roman"/>
              <a:buNone/>
            </a:pPr>
            <a:r>
              <a:rPr lang="en-US" sz="2000" b="0" i="0" u="none">
                <a:solidFill>
                  <a:srgbClr val="000000"/>
                </a:solidFill>
                <a:latin typeface="Times New Roman"/>
                <a:ea typeface="Times New Roman"/>
                <a:cs typeface="Times New Roman"/>
                <a:sym typeface="Times New Roman"/>
              </a:rPr>
              <a:t>Connect with guests on personal level.</a:t>
            </a:r>
            <a:endParaRPr/>
          </a:p>
          <a:p>
            <a:pPr marL="0" marR="0" lvl="0" indent="0" algn="just" rtl="0">
              <a:lnSpc>
                <a:spcPct val="93000"/>
              </a:lnSpc>
              <a:spcBef>
                <a:spcPts val="1400"/>
              </a:spcBef>
              <a:spcAft>
                <a:spcPts val="0"/>
              </a:spcAft>
              <a:buClr>
                <a:srgbClr val="000000"/>
              </a:buClr>
              <a:buSzPts val="2000"/>
              <a:buFont typeface="Times New Roman"/>
              <a:buNone/>
            </a:pPr>
            <a:r>
              <a:rPr lang="en-US" sz="2000" b="0" i="0" u="none">
                <a:solidFill>
                  <a:srgbClr val="000000"/>
                </a:solidFill>
                <a:latin typeface="Times New Roman"/>
                <a:ea typeface="Times New Roman"/>
                <a:cs typeface="Times New Roman"/>
                <a:sym typeface="Times New Roman"/>
              </a:rPr>
              <a:t>Use guest feedback to make future decision.</a:t>
            </a:r>
            <a:endParaRPr/>
          </a:p>
          <a:p>
            <a:pPr marL="0" marR="0" lvl="0" indent="0" algn="just" rtl="0">
              <a:lnSpc>
                <a:spcPct val="93000"/>
              </a:lnSpc>
              <a:spcBef>
                <a:spcPts val="1400"/>
              </a:spcBef>
              <a:spcAft>
                <a:spcPts val="0"/>
              </a:spcAft>
              <a:buClr>
                <a:srgbClr val="000000"/>
              </a:buClr>
              <a:buSzPts val="2000"/>
              <a:buFont typeface="Times New Roman"/>
              <a:buNone/>
            </a:pPr>
            <a:r>
              <a:rPr lang="en-US" sz="2000" b="0" i="0" u="none">
                <a:solidFill>
                  <a:srgbClr val="000000"/>
                </a:solidFill>
                <a:latin typeface="Times New Roman"/>
                <a:ea typeface="Times New Roman"/>
                <a:cs typeface="Times New Roman"/>
                <a:sym typeface="Times New Roman"/>
              </a:rPr>
              <a:t>Respond to guest feedback.</a:t>
            </a:r>
            <a:endParaRPr/>
          </a:p>
          <a:p>
            <a:pPr marL="0" marR="0" lvl="0" indent="0" algn="just" rtl="0">
              <a:lnSpc>
                <a:spcPct val="93000"/>
              </a:lnSpc>
              <a:spcBef>
                <a:spcPts val="1400"/>
              </a:spcBef>
              <a:spcAft>
                <a:spcPts val="0"/>
              </a:spcAft>
              <a:buClr>
                <a:srgbClr val="000000"/>
              </a:buClr>
              <a:buSzPts val="2000"/>
              <a:buFont typeface="Times New Roman"/>
              <a:buNone/>
            </a:pPr>
            <a:r>
              <a:rPr lang="en-US" sz="2000" b="0" i="0" u="none">
                <a:solidFill>
                  <a:srgbClr val="000000"/>
                </a:solidFill>
                <a:latin typeface="Times New Roman"/>
                <a:ea typeface="Times New Roman"/>
                <a:cs typeface="Times New Roman"/>
                <a:sym typeface="Times New Roman"/>
              </a:rPr>
              <a:t>Improving the service quality. </a:t>
            </a:r>
            <a:endParaRPr/>
          </a:p>
        </p:txBody>
      </p:sp>
      <p:sp>
        <p:nvSpPr>
          <p:cNvPr id="860" name="Google Shape;860;p62"/>
          <p:cNvSpPr txBox="1">
            <a:spLocks noGrp="1"/>
          </p:cNvSpPr>
          <p:nvPr>
            <p:ph type="title"/>
          </p:nvPr>
        </p:nvSpPr>
        <p:spPr>
          <a:xfrm>
            <a:off x="2160587" y="323850"/>
            <a:ext cx="6156300" cy="1262100"/>
          </a:xfrm>
          <a:prstGeom prst="rect">
            <a:avLst/>
          </a:prstGeom>
          <a:noFill/>
          <a:ln>
            <a:noFill/>
          </a:ln>
        </p:spPr>
        <p:txBody>
          <a:bodyPr spcFirstLastPara="1" wrap="square" lIns="91425" tIns="19400" rIns="91425" bIns="45700" anchor="ctr" anchorCtr="0">
            <a:normAutofit/>
          </a:bodyPr>
          <a:lstStyle/>
          <a:p>
            <a:pPr marL="0" lvl="0" indent="0" algn="l" rtl="0">
              <a:lnSpc>
                <a:spcPct val="90000"/>
              </a:lnSpc>
              <a:spcBef>
                <a:spcPts val="0"/>
              </a:spcBef>
              <a:spcAft>
                <a:spcPts val="0"/>
              </a:spcAft>
              <a:buClr>
                <a:srgbClr val="1C1C1C"/>
              </a:buClr>
              <a:buSzPts val="2200"/>
              <a:buFont typeface="Times New Roman"/>
              <a:buNone/>
            </a:pPr>
            <a:r>
              <a:rPr lang="en-US" sz="2200" b="0" i="0" u="none">
                <a:solidFill>
                  <a:srgbClr val="1C1C1C"/>
                </a:solidFill>
                <a:latin typeface="Times New Roman"/>
                <a:ea typeface="Times New Roman"/>
                <a:cs typeface="Times New Roman"/>
                <a:sym typeface="Times New Roman"/>
              </a:rPr>
              <a:t>HOTEL ADAPTS FOR CHANGING CONSUMER PREFREANCES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65"/>
        <p:cNvGrpSpPr/>
        <p:nvPr/>
      </p:nvGrpSpPr>
      <p:grpSpPr>
        <a:xfrm>
          <a:off x="0" y="0"/>
          <a:ext cx="0" cy="0"/>
          <a:chOff x="0" y="0"/>
          <a:chExt cx="0" cy="0"/>
        </a:xfrm>
      </p:grpSpPr>
      <p:sp>
        <p:nvSpPr>
          <p:cNvPr id="866" name="Google Shape;866;p63"/>
          <p:cNvSpPr txBox="1">
            <a:spLocks noGrp="1"/>
          </p:cNvSpPr>
          <p:nvPr>
            <p:ph type="title"/>
          </p:nvPr>
        </p:nvSpPr>
        <p:spPr>
          <a:xfrm>
            <a:off x="2105025" y="395287"/>
            <a:ext cx="6156300" cy="1262100"/>
          </a:xfrm>
          <a:prstGeom prst="rect">
            <a:avLst/>
          </a:prstGeom>
          <a:noFill/>
          <a:ln>
            <a:noFill/>
          </a:ln>
        </p:spPr>
        <p:txBody>
          <a:bodyPr spcFirstLastPara="1" wrap="square" lIns="91425" tIns="19400" rIns="91425" bIns="45700" anchor="ctr" anchorCtr="0">
            <a:normAutofit/>
          </a:bodyPr>
          <a:lstStyle/>
          <a:p>
            <a:pPr marL="0" lvl="0" indent="0" algn="ctr" rtl="0">
              <a:lnSpc>
                <a:spcPct val="90000"/>
              </a:lnSpc>
              <a:spcBef>
                <a:spcPts val="0"/>
              </a:spcBef>
              <a:spcAft>
                <a:spcPts val="0"/>
              </a:spcAft>
              <a:buClr>
                <a:srgbClr val="000000"/>
              </a:buClr>
              <a:buSzPts val="2200"/>
              <a:buFont typeface="Times New Roman"/>
              <a:buNone/>
            </a:pPr>
            <a:r>
              <a:rPr lang="en-US" sz="2200" b="0" i="0" u="none">
                <a:solidFill>
                  <a:srgbClr val="000000"/>
                </a:solidFill>
                <a:latin typeface="Times New Roman"/>
                <a:ea typeface="Times New Roman"/>
                <a:cs typeface="Times New Roman"/>
                <a:sym typeface="Times New Roman"/>
              </a:rPr>
              <a:t>CHANGING CUSTOMERS PREFERENCES AFFECT GUESTS SERVICE MANAGEMENT</a:t>
            </a:r>
            <a:endParaRPr/>
          </a:p>
        </p:txBody>
      </p:sp>
      <p:sp>
        <p:nvSpPr>
          <p:cNvPr id="867" name="Google Shape;867;p63"/>
          <p:cNvSpPr txBox="1">
            <a:spLocks noGrp="1"/>
          </p:cNvSpPr>
          <p:nvPr>
            <p:ph type="body" idx="1"/>
          </p:nvPr>
        </p:nvSpPr>
        <p:spPr>
          <a:xfrm>
            <a:off x="1295400" y="2916237"/>
            <a:ext cx="7775700" cy="3811500"/>
          </a:xfrm>
          <a:prstGeom prst="rect">
            <a:avLst/>
          </a:prstGeom>
          <a:noFill/>
          <a:ln>
            <a:noFill/>
          </a:ln>
        </p:spPr>
        <p:txBody>
          <a:bodyPr spcFirstLastPara="1" wrap="square" lIns="91425" tIns="0" rIns="91425" bIns="45700" anchor="t" anchorCtr="0">
            <a:noAutofit/>
          </a:bodyPr>
          <a:lstStyle/>
          <a:p>
            <a:pPr marL="0" marR="0" lvl="0" indent="-158750" algn="l" rtl="0">
              <a:lnSpc>
                <a:spcPct val="120000"/>
              </a:lnSpc>
              <a:spcBef>
                <a:spcPts val="0"/>
              </a:spcBef>
              <a:spcAft>
                <a:spcPts val="0"/>
              </a:spcAft>
              <a:buClr>
                <a:schemeClr val="dk1"/>
              </a:buClr>
              <a:buSzPts val="2500"/>
              <a:buFont typeface="arial"/>
              <a:buChar char="•"/>
            </a:pPr>
            <a:r>
              <a:rPr lang="en-US" sz="2000" b="0" i="0" u="none">
                <a:solidFill>
                  <a:schemeClr val="dk1"/>
                </a:solidFill>
                <a:latin typeface="Times New Roman"/>
                <a:ea typeface="Times New Roman"/>
                <a:cs typeface="Times New Roman"/>
                <a:sym typeface="Times New Roman"/>
              </a:rPr>
              <a:t>Changing in customer preferences the hotel guest service management also affected, because for this management have to provide services as per the guests needs. For an example, hotel Hilton provide very lavish rooms and accommodation facilities which are base on modern techniques and amenities.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72"/>
        <p:cNvGrpSpPr/>
        <p:nvPr/>
      </p:nvGrpSpPr>
      <p:grpSpPr>
        <a:xfrm>
          <a:off x="0" y="0"/>
          <a:ext cx="0" cy="0"/>
          <a:chOff x="0" y="0"/>
          <a:chExt cx="0" cy="0"/>
        </a:xfrm>
      </p:grpSpPr>
      <p:sp>
        <p:nvSpPr>
          <p:cNvPr id="873" name="Google Shape;873;p64"/>
          <p:cNvSpPr txBox="1">
            <a:spLocks noGrp="1"/>
          </p:cNvSpPr>
          <p:nvPr>
            <p:ph type="title"/>
          </p:nvPr>
        </p:nvSpPr>
        <p:spPr>
          <a:xfrm>
            <a:off x="3635375" y="301625"/>
            <a:ext cx="6156300" cy="1262100"/>
          </a:xfrm>
          <a:prstGeom prst="rect">
            <a:avLst/>
          </a:prstGeom>
          <a:noFill/>
          <a:ln>
            <a:noFill/>
          </a:ln>
        </p:spPr>
        <p:txBody>
          <a:bodyPr spcFirstLastPara="1" wrap="square" lIns="91425" tIns="19400" rIns="91425" bIns="45700" anchor="ctr" anchorCtr="0">
            <a:normAutofit/>
          </a:bodyPr>
          <a:lstStyle/>
          <a:p>
            <a:pPr marL="274637" lvl="0" indent="-273050" algn="just" rtl="0">
              <a:lnSpc>
                <a:spcPct val="90000"/>
              </a:lnSpc>
              <a:spcBef>
                <a:spcPts val="0"/>
              </a:spcBef>
              <a:spcAft>
                <a:spcPts val="0"/>
              </a:spcAft>
              <a:buClr>
                <a:srgbClr val="000000"/>
              </a:buClr>
              <a:buSzPts val="2200"/>
              <a:buFont typeface="Times New Roman"/>
              <a:buNone/>
            </a:pPr>
            <a:r>
              <a:rPr lang="en-US" sz="2200" b="0" i="0" u="none">
                <a:solidFill>
                  <a:srgbClr val="000000"/>
                </a:solidFill>
                <a:latin typeface="Times New Roman"/>
                <a:ea typeface="Times New Roman"/>
                <a:cs typeface="Times New Roman"/>
                <a:sym typeface="Times New Roman"/>
              </a:rPr>
              <a:t>CONCLUSION</a:t>
            </a:r>
            <a:endParaRPr/>
          </a:p>
        </p:txBody>
      </p:sp>
      <p:sp>
        <p:nvSpPr>
          <p:cNvPr id="874" name="Google Shape;874;p64"/>
          <p:cNvSpPr txBox="1">
            <a:spLocks noGrp="1"/>
          </p:cNvSpPr>
          <p:nvPr>
            <p:ph type="body" idx="1"/>
          </p:nvPr>
        </p:nvSpPr>
        <p:spPr>
          <a:xfrm>
            <a:off x="1439862" y="2555875"/>
            <a:ext cx="7775700" cy="3811500"/>
          </a:xfrm>
          <a:prstGeom prst="rect">
            <a:avLst/>
          </a:prstGeom>
          <a:noFill/>
          <a:ln>
            <a:noFill/>
          </a:ln>
        </p:spPr>
        <p:txBody>
          <a:bodyPr spcFirstLastPara="1" wrap="square" lIns="91425" tIns="0" rIns="91425" bIns="45700" anchor="t" anchorCtr="0">
            <a:normAutofit/>
          </a:bodyPr>
          <a:lstStyle/>
          <a:p>
            <a:pPr marL="0" marR="0" lvl="0" indent="-158750" algn="just" rtl="0">
              <a:lnSpc>
                <a:spcPct val="120000"/>
              </a:lnSpc>
              <a:spcBef>
                <a:spcPts val="0"/>
              </a:spcBef>
              <a:spcAft>
                <a:spcPts val="0"/>
              </a:spcAft>
              <a:buClr>
                <a:schemeClr val="dk1"/>
              </a:buClr>
              <a:buSzPts val="2500"/>
              <a:buFont typeface="arial"/>
              <a:buChar char="•"/>
            </a:pPr>
            <a:r>
              <a:rPr lang="en-US" sz="2000" b="0" i="0" u="none">
                <a:solidFill>
                  <a:schemeClr val="dk1"/>
                </a:solidFill>
                <a:latin typeface="Times New Roman"/>
                <a:ea typeface="Times New Roman"/>
                <a:cs typeface="Times New Roman"/>
                <a:sym typeface="Times New Roman"/>
              </a:rPr>
              <a:t>In this presentation has been concluded about the guest services which are provided in hotel to their customers. In this presentation has been included the various services which are provided by hotel Hilton such as room and accommodation services, food and drinks services etc. It has been also describes the Unique selling point of hotel. In presentation, it has been concluded the changes in customer preferences and how customer preferences make impacted on guest service management of hotel.</a:t>
            </a:r>
            <a:r>
              <a:rPr lang="en-US" sz="2600" b="0" i="0" u="none">
                <a:solidFill>
                  <a:schemeClr val="dk1"/>
                </a:solidFill>
                <a:latin typeface="Twentieth Century"/>
                <a:ea typeface="Twentieth Century"/>
                <a:cs typeface="Twentieth Century"/>
                <a:sym typeface="Twentieth Century"/>
              </a:rPr>
              <a:t>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79"/>
        <p:cNvGrpSpPr/>
        <p:nvPr/>
      </p:nvGrpSpPr>
      <p:grpSpPr>
        <a:xfrm>
          <a:off x="0" y="0"/>
          <a:ext cx="0" cy="0"/>
          <a:chOff x="0" y="0"/>
          <a:chExt cx="0" cy="0"/>
        </a:xfrm>
      </p:grpSpPr>
      <p:sp>
        <p:nvSpPr>
          <p:cNvPr id="880" name="Google Shape;880;p65"/>
          <p:cNvSpPr txBox="1">
            <a:spLocks noGrp="1"/>
          </p:cNvSpPr>
          <p:nvPr>
            <p:ph type="title"/>
          </p:nvPr>
        </p:nvSpPr>
        <p:spPr>
          <a:xfrm>
            <a:off x="4032250" y="323850"/>
            <a:ext cx="6156300" cy="1262100"/>
          </a:xfrm>
          <a:prstGeom prst="rect">
            <a:avLst/>
          </a:prstGeom>
          <a:noFill/>
          <a:ln>
            <a:noFill/>
          </a:ln>
        </p:spPr>
        <p:txBody>
          <a:bodyPr spcFirstLastPara="1" wrap="square" lIns="91425" tIns="5525" rIns="91425" bIns="45700" anchor="ctr" anchorCtr="0">
            <a:normAutofit/>
          </a:bodyPr>
          <a:lstStyle/>
          <a:p>
            <a:pPr marL="0" lvl="0" indent="0" algn="just" rtl="0">
              <a:lnSpc>
                <a:spcPct val="98000"/>
              </a:lnSpc>
              <a:spcBef>
                <a:spcPts val="0"/>
              </a:spcBef>
              <a:spcAft>
                <a:spcPts val="0"/>
              </a:spcAft>
              <a:buClr>
                <a:srgbClr val="1C1C1C"/>
              </a:buClr>
              <a:buSzPts val="2200"/>
              <a:buFont typeface="Times"/>
              <a:buNone/>
            </a:pPr>
            <a:r>
              <a:rPr lang="en-US" sz="2200" b="0" i="0" u="none">
                <a:solidFill>
                  <a:srgbClr val="1C1C1C"/>
                </a:solidFill>
                <a:latin typeface="Times"/>
                <a:ea typeface="Times"/>
                <a:cs typeface="Times"/>
                <a:sym typeface="Times"/>
              </a:rPr>
              <a:t>FINDING</a:t>
            </a:r>
            <a:endParaRPr/>
          </a:p>
        </p:txBody>
      </p:sp>
      <p:sp>
        <p:nvSpPr>
          <p:cNvPr id="881" name="Google Shape;881;p65"/>
          <p:cNvSpPr txBox="1">
            <a:spLocks noGrp="1"/>
          </p:cNvSpPr>
          <p:nvPr>
            <p:ph type="body" idx="1"/>
          </p:nvPr>
        </p:nvSpPr>
        <p:spPr>
          <a:xfrm>
            <a:off x="1368425" y="2266950"/>
            <a:ext cx="7775700" cy="5170500"/>
          </a:xfrm>
          <a:prstGeom prst="rect">
            <a:avLst/>
          </a:prstGeom>
          <a:noFill/>
          <a:ln>
            <a:noFill/>
          </a:ln>
        </p:spPr>
        <p:txBody>
          <a:bodyPr spcFirstLastPara="1" wrap="square" lIns="91425" tIns="0" rIns="91425" bIns="45700" anchor="t" anchorCtr="0">
            <a:noAutofit/>
          </a:bodyPr>
          <a:lstStyle/>
          <a:p>
            <a:pPr marL="431800" marR="0" lvl="0" indent="-323850" algn="just" rtl="0">
              <a:lnSpc>
                <a:spcPct val="98000"/>
              </a:lnSpc>
              <a:spcBef>
                <a:spcPts val="0"/>
              </a:spcBef>
              <a:spcAft>
                <a:spcPts val="0"/>
              </a:spcAft>
              <a:buClr>
                <a:schemeClr val="dk1"/>
              </a:buClr>
              <a:buSzPts val="2500"/>
              <a:buFont typeface="Arial"/>
              <a:buNone/>
            </a:pPr>
            <a:r>
              <a:rPr lang="en-US" sz="2000" b="0" i="0" u="none">
                <a:solidFill>
                  <a:schemeClr val="dk1"/>
                </a:solidFill>
                <a:latin typeface="Times"/>
                <a:ea typeface="Times"/>
                <a:cs typeface="Times"/>
                <a:sym typeface="Times"/>
              </a:rPr>
              <a:t>In this presentation will learn about the all types of customers services which is provided by the hotel management for the improving the experience of customers in hotel. In this presentation will also learn the various hotel services which are provided by hotel management for attract their customers. On the bases of presentation will also understand the customers preferences and its importance in hotel services. And how customer or guests services will affected the guests service management in hotel department. The bases of presentation will know about all the basic and important things about hotel industries.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86"/>
        <p:cNvGrpSpPr/>
        <p:nvPr/>
      </p:nvGrpSpPr>
      <p:grpSpPr>
        <a:xfrm>
          <a:off x="0" y="0"/>
          <a:ext cx="0" cy="0"/>
          <a:chOff x="0" y="0"/>
          <a:chExt cx="0" cy="0"/>
        </a:xfrm>
      </p:grpSpPr>
      <p:sp>
        <p:nvSpPr>
          <p:cNvPr id="887" name="Google Shape;887;p66"/>
          <p:cNvSpPr txBox="1">
            <a:spLocks noGrp="1"/>
          </p:cNvSpPr>
          <p:nvPr>
            <p:ph type="title"/>
          </p:nvPr>
        </p:nvSpPr>
        <p:spPr>
          <a:xfrm>
            <a:off x="3527425" y="33337"/>
            <a:ext cx="6156300" cy="685800"/>
          </a:xfrm>
          <a:prstGeom prst="rect">
            <a:avLst/>
          </a:prstGeom>
          <a:noFill/>
          <a:ln>
            <a:noFill/>
          </a:ln>
        </p:spPr>
        <p:txBody>
          <a:bodyPr spcFirstLastPara="1" wrap="square" lIns="91425" tIns="19400" rIns="91425" bIns="45700" anchor="ctr" anchorCtr="0">
            <a:normAutofit/>
          </a:bodyPr>
          <a:lstStyle/>
          <a:p>
            <a:pPr marL="0" lvl="0" indent="0" algn="l" rtl="0">
              <a:lnSpc>
                <a:spcPct val="90000"/>
              </a:lnSpc>
              <a:spcBef>
                <a:spcPts val="0"/>
              </a:spcBef>
              <a:spcAft>
                <a:spcPts val="0"/>
              </a:spcAft>
              <a:buClr>
                <a:schemeClr val="dk1"/>
              </a:buClr>
              <a:buSzPts val="2200"/>
              <a:buFont typeface="Times New Roman"/>
              <a:buNone/>
            </a:pPr>
            <a:r>
              <a:rPr lang="en-US" sz="2200" b="0" i="0" u="none">
                <a:solidFill>
                  <a:schemeClr val="dk1"/>
                </a:solidFill>
                <a:latin typeface="Times New Roman"/>
                <a:ea typeface="Times New Roman"/>
                <a:cs typeface="Times New Roman"/>
                <a:sym typeface="Times New Roman"/>
              </a:rPr>
              <a:t>REFERENCES</a:t>
            </a:r>
            <a:endParaRPr/>
          </a:p>
        </p:txBody>
      </p:sp>
      <p:sp>
        <p:nvSpPr>
          <p:cNvPr id="888" name="Google Shape;888;p66"/>
          <p:cNvSpPr txBox="1">
            <a:spLocks noGrp="1"/>
          </p:cNvSpPr>
          <p:nvPr>
            <p:ph type="body" idx="1"/>
          </p:nvPr>
        </p:nvSpPr>
        <p:spPr>
          <a:xfrm>
            <a:off x="539750" y="576262"/>
            <a:ext cx="9252000" cy="6785100"/>
          </a:xfrm>
          <a:prstGeom prst="rect">
            <a:avLst/>
          </a:prstGeom>
          <a:noFill/>
          <a:ln>
            <a:noFill/>
          </a:ln>
        </p:spPr>
        <p:txBody>
          <a:bodyPr spcFirstLastPara="1" wrap="square" lIns="91425" tIns="8800" rIns="91425" bIns="45700" anchor="t" anchorCtr="0">
            <a:normAutofit/>
          </a:bodyPr>
          <a:lstStyle/>
          <a:p>
            <a:pPr marL="431800" marR="0" lvl="0" indent="-295275" algn="just" rtl="0">
              <a:lnSpc>
                <a:spcPct val="110000"/>
              </a:lnSpc>
              <a:spcBef>
                <a:spcPts val="0"/>
              </a:spcBef>
              <a:spcAft>
                <a:spcPts val="0"/>
              </a:spcAft>
              <a:buClr>
                <a:schemeClr val="lt1"/>
              </a:buClr>
              <a:buSzPts val="450"/>
              <a:buFont typeface="Noto Sans Symbols"/>
              <a:buNone/>
            </a:pPr>
            <a:endParaRPr sz="1000" b="0" i="0" u="none">
              <a:solidFill>
                <a:schemeClr val="lt1"/>
              </a:solidFill>
              <a:latin typeface="Times New Roman"/>
              <a:ea typeface="Times New Roman"/>
              <a:cs typeface="Times New Roman"/>
              <a:sym typeface="Times New Roman"/>
            </a:endParaRPr>
          </a:p>
          <a:p>
            <a:pPr marL="431800" marR="0" lvl="0" indent="-323850" algn="just" rtl="0">
              <a:lnSpc>
                <a:spcPct val="110000"/>
              </a:lnSpc>
              <a:spcBef>
                <a:spcPts val="1100"/>
              </a:spcBef>
              <a:spcAft>
                <a:spcPts val="0"/>
              </a:spcAft>
              <a:buClr>
                <a:schemeClr val="dk1"/>
              </a:buClr>
              <a:buSzPts val="2500"/>
              <a:buFont typeface="Arial"/>
              <a:buNone/>
            </a:pPr>
            <a:r>
              <a:rPr lang="en-US" sz="2000" b="0" i="0" u="none">
                <a:solidFill>
                  <a:schemeClr val="dk1"/>
                </a:solidFill>
                <a:latin typeface="Times New Roman"/>
                <a:ea typeface="Times New Roman"/>
                <a:cs typeface="Times New Roman"/>
                <a:sym typeface="Times New Roman"/>
              </a:rPr>
              <a:t>Cai, R.R., Lu, L. and Gursoy, D., 2018. Effect of disruptive customer behaviors on others' overall service experience: An appraisal theory perspective. </a:t>
            </a:r>
            <a:r>
              <a:rPr lang="en-US" sz="2000" b="0" i="1" u="none">
                <a:solidFill>
                  <a:schemeClr val="dk1"/>
                </a:solidFill>
                <a:latin typeface="Times New Roman"/>
                <a:ea typeface="Times New Roman"/>
                <a:cs typeface="Times New Roman"/>
                <a:sym typeface="Times New Roman"/>
              </a:rPr>
              <a:t>Tourism Management.</a:t>
            </a:r>
            <a:r>
              <a:rPr lang="en-US" sz="2000" b="0" i="0" u="none">
                <a:solidFill>
                  <a:schemeClr val="dk1"/>
                </a:solidFill>
                <a:latin typeface="Times New Roman"/>
                <a:ea typeface="Times New Roman"/>
                <a:cs typeface="Times New Roman"/>
                <a:sym typeface="Times New Roman"/>
              </a:rPr>
              <a:t> 69</a:t>
            </a:r>
            <a:r>
              <a:rPr lang="en-US" sz="2000" b="0" i="1" u="none">
                <a:solidFill>
                  <a:schemeClr val="dk1"/>
                </a:solidFill>
                <a:latin typeface="Times New Roman"/>
                <a:ea typeface="Times New Roman"/>
                <a:cs typeface="Times New Roman"/>
                <a:sym typeface="Times New Roman"/>
              </a:rPr>
              <a:t>.</a:t>
            </a:r>
            <a:r>
              <a:rPr lang="en-US" sz="2000" b="0" i="0" u="none">
                <a:solidFill>
                  <a:schemeClr val="dk1"/>
                </a:solidFill>
                <a:latin typeface="Times New Roman"/>
                <a:ea typeface="Times New Roman"/>
                <a:cs typeface="Times New Roman"/>
                <a:sym typeface="Times New Roman"/>
              </a:rPr>
              <a:t> pp.330-344.</a:t>
            </a:r>
            <a:endParaRPr/>
          </a:p>
          <a:p>
            <a:pPr marL="431800" marR="0" lvl="0" indent="-323850" algn="just" rtl="0">
              <a:lnSpc>
                <a:spcPct val="110000"/>
              </a:lnSpc>
              <a:spcBef>
                <a:spcPts val="1100"/>
              </a:spcBef>
              <a:spcAft>
                <a:spcPts val="0"/>
              </a:spcAft>
              <a:buClr>
                <a:schemeClr val="dk1"/>
              </a:buClr>
              <a:buSzPts val="2500"/>
              <a:buFont typeface="Arial"/>
              <a:buNone/>
            </a:pPr>
            <a:r>
              <a:rPr lang="en-US" sz="2000" b="0" i="0" u="none">
                <a:solidFill>
                  <a:schemeClr val="dk1"/>
                </a:solidFill>
                <a:latin typeface="Times New Roman"/>
                <a:ea typeface="Times New Roman"/>
                <a:cs typeface="Times New Roman"/>
                <a:sym typeface="Times New Roman"/>
              </a:rPr>
              <a:t>Umasuthan, H., Park, O.J. and Ryu, J.H., 2017. Influence of empathy on hotel guests’ emotional service experience. </a:t>
            </a:r>
            <a:r>
              <a:rPr lang="en-US" sz="2000" b="0" i="1" u="none">
                <a:solidFill>
                  <a:schemeClr val="dk1"/>
                </a:solidFill>
                <a:latin typeface="Times New Roman"/>
                <a:ea typeface="Times New Roman"/>
                <a:cs typeface="Times New Roman"/>
                <a:sym typeface="Times New Roman"/>
              </a:rPr>
              <a:t>Journal of Services Marketing.</a:t>
            </a:r>
            <a:r>
              <a:rPr lang="en-US" sz="2000" b="0" i="0" u="none">
                <a:solidFill>
                  <a:schemeClr val="dk1"/>
                </a:solidFill>
                <a:latin typeface="Times New Roman"/>
                <a:ea typeface="Times New Roman"/>
                <a:cs typeface="Times New Roman"/>
                <a:sym typeface="Times New Roman"/>
              </a:rPr>
              <a:t> 31(6). pp.618-635.</a:t>
            </a:r>
            <a:endParaRPr/>
          </a:p>
          <a:p>
            <a:pPr marL="431800" marR="0" lvl="0" indent="-323850" algn="just" rtl="0">
              <a:lnSpc>
                <a:spcPct val="110000"/>
              </a:lnSpc>
              <a:spcBef>
                <a:spcPts val="1100"/>
              </a:spcBef>
              <a:spcAft>
                <a:spcPts val="0"/>
              </a:spcAft>
              <a:buClr>
                <a:schemeClr val="dk1"/>
              </a:buClr>
              <a:buSzPts val="2500"/>
              <a:buFont typeface="Arial"/>
              <a:buNone/>
            </a:pPr>
            <a:r>
              <a:rPr lang="en-US" sz="2000" b="0" i="0" u="none">
                <a:solidFill>
                  <a:schemeClr val="dk1"/>
                </a:solidFill>
                <a:latin typeface="Times New Roman"/>
                <a:ea typeface="Times New Roman"/>
                <a:cs typeface="Times New Roman"/>
                <a:sym typeface="Times New Roman"/>
              </a:rPr>
              <a:t>Gibbs, C., Gretzel, U. and Saltzman, J., 2016. An experience-based taxonomy of branded hotel mobile application features. </a:t>
            </a:r>
            <a:r>
              <a:rPr lang="en-US" sz="2000" b="0" i="1" u="none">
                <a:solidFill>
                  <a:schemeClr val="dk1"/>
                </a:solidFill>
                <a:latin typeface="Times New Roman"/>
                <a:ea typeface="Times New Roman"/>
                <a:cs typeface="Times New Roman"/>
                <a:sym typeface="Times New Roman"/>
              </a:rPr>
              <a:t>Information Technology &amp; Tourism.</a:t>
            </a:r>
            <a:r>
              <a:rPr lang="en-US" sz="2000" b="0" i="0" u="none">
                <a:solidFill>
                  <a:schemeClr val="dk1"/>
                </a:solidFill>
                <a:latin typeface="Times New Roman"/>
                <a:ea typeface="Times New Roman"/>
                <a:cs typeface="Times New Roman"/>
                <a:sym typeface="Times New Roman"/>
              </a:rPr>
              <a:t> 16(2). pp.175-199.</a:t>
            </a:r>
            <a:endParaRPr/>
          </a:p>
          <a:p>
            <a:pPr marL="431800" marR="0" lvl="0" indent="-323850" algn="just" rtl="0">
              <a:lnSpc>
                <a:spcPct val="110000"/>
              </a:lnSpc>
              <a:spcBef>
                <a:spcPts val="1100"/>
              </a:spcBef>
              <a:spcAft>
                <a:spcPts val="0"/>
              </a:spcAft>
              <a:buClr>
                <a:schemeClr val="dk1"/>
              </a:buClr>
              <a:buSzPts val="2500"/>
              <a:buFont typeface="Arial"/>
              <a:buNone/>
            </a:pPr>
            <a:r>
              <a:rPr lang="en-US" sz="2000" b="0" i="0" u="none">
                <a:solidFill>
                  <a:schemeClr val="dk1"/>
                </a:solidFill>
                <a:latin typeface="Times New Roman"/>
                <a:ea typeface="Times New Roman"/>
                <a:cs typeface="Times New Roman"/>
                <a:sym typeface="Times New Roman"/>
              </a:rPr>
              <a:t>Khan, I., Garg, R.J. and Rahman, Z., 2015. Customer service experience in hotel operations: an empirical analysis. </a:t>
            </a:r>
            <a:r>
              <a:rPr lang="en-US" sz="2000" b="0" i="1" u="none">
                <a:solidFill>
                  <a:schemeClr val="dk1"/>
                </a:solidFill>
                <a:latin typeface="Times New Roman"/>
                <a:ea typeface="Times New Roman"/>
                <a:cs typeface="Times New Roman"/>
                <a:sym typeface="Times New Roman"/>
              </a:rPr>
              <a:t>Procedia-Social and Behavioral Sciences.</a:t>
            </a:r>
            <a:r>
              <a:rPr lang="en-US" sz="2000" b="0" i="0" u="none">
                <a:solidFill>
                  <a:schemeClr val="dk1"/>
                </a:solidFill>
                <a:latin typeface="Times New Roman"/>
                <a:ea typeface="Times New Roman"/>
                <a:cs typeface="Times New Roman"/>
                <a:sym typeface="Times New Roman"/>
              </a:rPr>
              <a:t> 189. pp.266-274.</a:t>
            </a:r>
            <a:endParaRPr/>
          </a:p>
          <a:p>
            <a:pPr marL="431800" marR="0" lvl="0" indent="-323850" algn="just" rtl="0">
              <a:lnSpc>
                <a:spcPct val="110000"/>
              </a:lnSpc>
              <a:spcBef>
                <a:spcPts val="1100"/>
              </a:spcBef>
              <a:spcAft>
                <a:spcPts val="0"/>
              </a:spcAft>
              <a:buClr>
                <a:schemeClr val="dk1"/>
              </a:buClr>
              <a:buSzPts val="2500"/>
              <a:buFont typeface="Arial"/>
              <a:buNone/>
            </a:pPr>
            <a:r>
              <a:rPr lang="en-US" sz="2000" b="0" i="0" u="none">
                <a:solidFill>
                  <a:schemeClr val="dk1"/>
                </a:solidFill>
                <a:latin typeface="Times New Roman"/>
                <a:ea typeface="Times New Roman"/>
                <a:cs typeface="Times New Roman"/>
                <a:sym typeface="Times New Roman"/>
              </a:rPr>
              <a:t>Xiang, Z. and et,al., 2015. What can big data and text analytics tell us about hotel guest experience and satisfaction?. </a:t>
            </a:r>
            <a:r>
              <a:rPr lang="en-US" sz="2000" b="0" i="1" u="none">
                <a:solidFill>
                  <a:schemeClr val="dk1"/>
                </a:solidFill>
                <a:latin typeface="Times New Roman"/>
                <a:ea typeface="Times New Roman"/>
                <a:cs typeface="Times New Roman"/>
                <a:sym typeface="Times New Roman"/>
              </a:rPr>
              <a:t>International Journal of Hospitality Management.</a:t>
            </a:r>
            <a:r>
              <a:rPr lang="en-US" sz="2000" b="0" i="0" u="none">
                <a:solidFill>
                  <a:schemeClr val="dk1"/>
                </a:solidFill>
                <a:latin typeface="Times New Roman"/>
                <a:ea typeface="Times New Roman"/>
                <a:cs typeface="Times New Roman"/>
                <a:sym typeface="Times New Roman"/>
              </a:rPr>
              <a:t> 44. pp.120-130.</a:t>
            </a:r>
            <a:endParaRPr/>
          </a:p>
          <a:p>
            <a:pPr marL="431800" marR="0" lvl="0" indent="-323850" algn="just" rtl="0">
              <a:lnSpc>
                <a:spcPct val="110000"/>
              </a:lnSpc>
              <a:spcBef>
                <a:spcPts val="1100"/>
              </a:spcBef>
              <a:spcAft>
                <a:spcPts val="0"/>
              </a:spcAft>
              <a:buClr>
                <a:schemeClr val="dk1"/>
              </a:buClr>
              <a:buSzPts val="2500"/>
              <a:buFont typeface="Arial"/>
              <a:buNone/>
            </a:pPr>
            <a:r>
              <a:rPr lang="en-US" sz="2000" b="0" i="0" u="none">
                <a:solidFill>
                  <a:schemeClr val="dk1"/>
                </a:solidFill>
                <a:latin typeface="Times New Roman"/>
                <a:ea typeface="Times New Roman"/>
                <a:cs typeface="Times New Roman"/>
                <a:sym typeface="Times New Roman"/>
              </a:rPr>
              <a:t>Manhas, P.S. and Tukamushaba, E.K., 2015. Understanding service experience and its impact on brand image in hospitality sector. </a:t>
            </a:r>
            <a:r>
              <a:rPr lang="en-US" sz="2000" b="0" i="1" u="none">
                <a:solidFill>
                  <a:schemeClr val="dk1"/>
                </a:solidFill>
                <a:latin typeface="Times New Roman"/>
                <a:ea typeface="Times New Roman"/>
                <a:cs typeface="Times New Roman"/>
                <a:sym typeface="Times New Roman"/>
              </a:rPr>
              <a:t>International Journal of Hospitality Management.</a:t>
            </a:r>
            <a:r>
              <a:rPr lang="en-US" sz="2000" b="0" i="0" u="none">
                <a:solidFill>
                  <a:schemeClr val="dk1"/>
                </a:solidFill>
                <a:latin typeface="Times New Roman"/>
                <a:ea typeface="Times New Roman"/>
                <a:cs typeface="Times New Roman"/>
                <a:sym typeface="Times New Roman"/>
              </a:rPr>
              <a:t> 45. pp.77-87.</a:t>
            </a:r>
            <a:endParaRPr/>
          </a:p>
          <a:p>
            <a:pPr marL="251985" marR="0" lvl="0" indent="-93235" algn="l" rtl="0">
              <a:lnSpc>
                <a:spcPct val="120000"/>
              </a:lnSpc>
              <a:spcBef>
                <a:spcPts val="1102"/>
              </a:spcBef>
              <a:spcAft>
                <a:spcPts val="0"/>
              </a:spcAft>
              <a:buClr>
                <a:schemeClr val="lt1"/>
              </a:buClr>
              <a:buSzPts val="2500"/>
              <a:buFont typeface="Arial"/>
              <a:buNone/>
            </a:pPr>
            <a:endParaRPr sz="2000" b="0" i="0" u="none">
              <a:solidFill>
                <a:schemeClr val="dk1"/>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4_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Theme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1_Circuit">
  <a:themeElements>
    <a:clrScheme name="Circuit">
      <a:dk1>
        <a:srgbClr val="000000"/>
      </a:dk1>
      <a:lt1>
        <a:srgbClr val="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1634</Words>
  <Application>Microsoft Office PowerPoint</Application>
  <PresentationFormat>Custom</PresentationFormat>
  <Paragraphs>68</Paragraphs>
  <Slides>11</Slides>
  <Notes>11</Notes>
  <HiddenSlides>0</HiddenSlides>
  <MMClips>0</MMClips>
  <ScaleCrop>false</ScaleCrop>
  <HeadingPairs>
    <vt:vector size="4" baseType="variant">
      <vt:variant>
        <vt:lpstr>Theme</vt:lpstr>
      </vt:variant>
      <vt:variant>
        <vt:i4>6</vt:i4>
      </vt:variant>
      <vt:variant>
        <vt:lpstr>Slide Titles</vt:lpstr>
      </vt:variant>
      <vt:variant>
        <vt:i4>11</vt:i4>
      </vt:variant>
    </vt:vector>
  </HeadingPairs>
  <TitlesOfParts>
    <vt:vector size="17" baseType="lpstr">
      <vt:lpstr>Circuit</vt:lpstr>
      <vt:lpstr>4_Circuit</vt:lpstr>
      <vt:lpstr>Office Theme</vt:lpstr>
      <vt:lpstr>Office Theme</vt:lpstr>
      <vt:lpstr>Office Theme</vt:lpstr>
      <vt:lpstr>1_Circuit</vt:lpstr>
      <vt:lpstr>                   NAME : SORIN RELU BROZBAN - 1816277           NAME : ROBERT IONUT ANGHEL CRISTEA -1818187           NAME : SOFIA IULIANA ANGHEL CRISTEA - 1816291           NAME : AUREL ANGHEL CRISTEA - 1816290   </vt:lpstr>
      <vt:lpstr>AN APPRAISAL OF A GUEST SERVICE EXPERIENCE</vt:lpstr>
      <vt:lpstr>PowerPoint Presentation</vt:lpstr>
      <vt:lpstr>INTRODUCTION</vt:lpstr>
      <vt:lpstr>SERVICE PROVISION AND QUALITY MANAGEMENT IN HOTEL HILTON, UK. </vt:lpstr>
      <vt:lpstr>PowerPoint Presentation</vt:lpstr>
      <vt:lpstr>HOTEL ADAPTS FOR CHANGING CONSUMER PREFREANCES</vt:lpstr>
      <vt:lpstr>CHANGING CUSTOMERS PREFERENCES AFFECT GUESTS SERVICE MANAGEMENT</vt:lpstr>
      <vt:lpstr>CONCLUSION</vt:lpstr>
      <vt:lpstr>FINDING</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NAME : SORIN RELU BROZBAN - 1816277           NAME : ROBERT IONUT ANGHEL CRISTEA -1818187           NAME : SOFIA IULIANA ANGHEL CRISTEA - 1816291           NAME : AUREL ANGHEL CRISTEA - 1816290   </dc:title>
  <cp:lastModifiedBy>imirela74@yahoo.com</cp:lastModifiedBy>
  <cp:revision>1</cp:revision>
  <dcterms:modified xsi:type="dcterms:W3CDTF">2019-10-25T08:36:06Z</dcterms:modified>
</cp:coreProperties>
</file>