
<file path=[Content_Types].xml><?xml version="1.0" encoding="utf-8"?>
<Types xmlns="http://schemas.openxmlformats.org/package/2006/content-types">
  <Default Extension="png" ContentType="image/png"/>
  <Default Extension="m4a" ContentType="audio/mp4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896B-6981-4F13-B415-BECF361A3B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A0019-3B85-416A-847B-A1F866D55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321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896B-6981-4F13-B415-BECF361A3B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A0019-3B85-416A-847B-A1F866D55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302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896B-6981-4F13-B415-BECF361A3B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A0019-3B85-416A-847B-A1F866D55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823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896B-6981-4F13-B415-BECF361A3B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A0019-3B85-416A-847B-A1F866D55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504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896B-6981-4F13-B415-BECF361A3B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A0019-3B85-416A-847B-A1F866D55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598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896B-6981-4F13-B415-BECF361A3B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A0019-3B85-416A-847B-A1F866D55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040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896B-6981-4F13-B415-BECF361A3B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A0019-3B85-416A-847B-A1F866D55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96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896B-6981-4F13-B415-BECF361A3B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A0019-3B85-416A-847B-A1F866D55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173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896B-6981-4F13-B415-BECF361A3B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A0019-3B85-416A-847B-A1F866D55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043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896B-6981-4F13-B415-BECF361A3B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A0019-3B85-416A-847B-A1F866D55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265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896B-6981-4F13-B415-BECF361A3B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A0019-3B85-416A-847B-A1F866D55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223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B9896B-6981-4F13-B415-BECF361A3B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6A0019-3B85-416A-847B-A1F866D55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898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GTDM Module Topics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704598" y="1690688"/>
            <a:ext cx="8782804" cy="4708771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97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1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GTDM Module Topics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GTDM Module Topics</dc:title>
  <dc:creator>Kathryn Flynn</dc:creator>
  <cp:lastModifiedBy>Kathryn Flynn</cp:lastModifiedBy>
  <cp:revision>1</cp:revision>
  <dcterms:created xsi:type="dcterms:W3CDTF">2020-04-21T00:20:04Z</dcterms:created>
  <dcterms:modified xsi:type="dcterms:W3CDTF">2020-04-21T00:20:55Z</dcterms:modified>
</cp:coreProperties>
</file>