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handoutMasterIdLst>
    <p:handoutMasterId r:id="rId25"/>
  </p:handoutMasterIdLst>
  <p:sldIdLst>
    <p:sldId id="342" r:id="rId5"/>
    <p:sldId id="359" r:id="rId6"/>
    <p:sldId id="373" r:id="rId7"/>
    <p:sldId id="374" r:id="rId8"/>
    <p:sldId id="375" r:id="rId9"/>
    <p:sldId id="388" r:id="rId10"/>
    <p:sldId id="365" r:id="rId11"/>
    <p:sldId id="387" r:id="rId12"/>
    <p:sldId id="382" r:id="rId13"/>
    <p:sldId id="376" r:id="rId14"/>
    <p:sldId id="377" r:id="rId15"/>
    <p:sldId id="383" r:id="rId16"/>
    <p:sldId id="384" r:id="rId17"/>
    <p:sldId id="380" r:id="rId18"/>
    <p:sldId id="385" r:id="rId19"/>
    <p:sldId id="389" r:id="rId20"/>
    <p:sldId id="390" r:id="rId21"/>
    <p:sldId id="391" r:id="rId22"/>
    <p:sldId id="39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FBFE"/>
    <a:srgbClr val="000000"/>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0A0AB6-01D6-40A3-8E91-FD13EA593888}" v="468" dt="2025-10-10T10:43:57.887"/>
  </p1510:revLst>
</p1510:revInfo>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43" autoAdjust="0"/>
    <p:restoredTop sz="95388" autoAdjust="0"/>
  </p:normalViewPr>
  <p:slideViewPr>
    <p:cSldViewPr snapToGrid="0" snapToObjects="1" showGuides="1">
      <p:cViewPr>
        <p:scale>
          <a:sx n="100" d="100"/>
          <a:sy n="100" d="100"/>
        </p:scale>
        <p:origin x="58" y="-44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A96F2438-251A-E9ED-6497-1E5FF95C6337}"/>
    <pc:docChg chg="modSld">
      <pc:chgData name="" userId="" providerId="" clId="Web-{A96F2438-251A-E9ED-6497-1E5FF95C6337}" dt="2025-09-15T09:16:51.628" v="1" actId="1076"/>
      <pc:docMkLst>
        <pc:docMk/>
      </pc:docMkLst>
      <pc:sldChg chg="modSp">
        <pc:chgData name="" userId="" providerId="" clId="Web-{A96F2438-251A-E9ED-6497-1E5FF95C6337}" dt="2025-09-15T09:16:51.628" v="1" actId="1076"/>
        <pc:sldMkLst>
          <pc:docMk/>
          <pc:sldMk cId="2498031464" sldId="342"/>
        </pc:sldMkLst>
      </pc:sldChg>
    </pc:docChg>
  </pc:docChgLst>
  <pc:docChgLst>
    <pc:chgData name="Joshua Ryan Wilson (2436962)" userId="S::2436962@student.uwtsd.ac.uk::96380df5-0132-48b4-8f6a-a7c62e2dafa5" providerId="AD" clId="Web-{37933A86-9E7D-515D-472B-CAC00E35ED1A}"/>
    <pc:docChg chg="modSld">
      <pc:chgData name="Joshua Ryan Wilson (2436962)" userId="S::2436962@student.uwtsd.ac.uk::96380df5-0132-48b4-8f6a-a7c62e2dafa5" providerId="AD" clId="Web-{37933A86-9E7D-515D-472B-CAC00E35ED1A}" dt="2025-09-19T11:50:21.043" v="19" actId="20577"/>
      <pc:docMkLst>
        <pc:docMk/>
      </pc:docMkLst>
      <pc:sldChg chg="modSp">
        <pc:chgData name="Joshua Ryan Wilson (2436962)" userId="S::2436962@student.uwtsd.ac.uk::96380df5-0132-48b4-8f6a-a7c62e2dafa5" providerId="AD" clId="Web-{37933A86-9E7D-515D-472B-CAC00E35ED1A}" dt="2025-09-19T11:50:21.043" v="19" actId="20577"/>
        <pc:sldMkLst>
          <pc:docMk/>
          <pc:sldMk cId="1073601555" sldId="376"/>
        </pc:sldMkLst>
        <pc:spChg chg="mod">
          <ac:chgData name="Joshua Ryan Wilson (2436962)" userId="S::2436962@student.uwtsd.ac.uk::96380df5-0132-48b4-8f6a-a7c62e2dafa5" providerId="AD" clId="Web-{37933A86-9E7D-515D-472B-CAC00E35ED1A}" dt="2025-09-19T11:49:55.008" v="15" actId="20577"/>
          <ac:spMkLst>
            <pc:docMk/>
            <pc:sldMk cId="1073601555" sldId="376"/>
            <ac:spMk id="2" creationId="{6CCA29A4-AAFD-04EE-0732-0671E83D5EF1}"/>
          </ac:spMkLst>
        </pc:spChg>
        <pc:spChg chg="mod">
          <ac:chgData name="Joshua Ryan Wilson (2436962)" userId="S::2436962@student.uwtsd.ac.uk::96380df5-0132-48b4-8f6a-a7c62e2dafa5" providerId="AD" clId="Web-{37933A86-9E7D-515D-472B-CAC00E35ED1A}" dt="2025-09-19T11:50:21.043" v="19" actId="20577"/>
          <ac:spMkLst>
            <pc:docMk/>
            <pc:sldMk cId="1073601555" sldId="376"/>
            <ac:spMk id="3" creationId="{F09FEE91-E849-1CB0-9E51-A58B99C631C5}"/>
          </ac:spMkLst>
        </pc:spChg>
      </pc:sldChg>
    </pc:docChg>
  </pc:docChgLst>
  <pc:docChgLst>
    <pc:chgData name="Joshua Ryan Wilson (2436962)" userId="S::2436962@student.uwtsd.ac.uk::96380df5-0132-48b4-8f6a-a7c62e2dafa5" providerId="AD" clId="Web-{8065BB76-51D0-216C-03AD-0E07B0952DF5}"/>
    <pc:docChg chg="modSld">
      <pc:chgData name="Joshua Ryan Wilson (2436962)" userId="S::2436962@student.uwtsd.ac.uk::96380df5-0132-48b4-8f6a-a7c62e2dafa5" providerId="AD" clId="Web-{8065BB76-51D0-216C-03AD-0E07B0952DF5}" dt="2025-09-19T13:53:52.616" v="774" actId="20577"/>
      <pc:docMkLst>
        <pc:docMk/>
      </pc:docMkLst>
      <pc:sldChg chg="addSp delSp modSp">
        <pc:chgData name="Joshua Ryan Wilson (2436962)" userId="S::2436962@student.uwtsd.ac.uk::96380df5-0132-48b4-8f6a-a7c62e2dafa5" providerId="AD" clId="Web-{8065BB76-51D0-216C-03AD-0E07B0952DF5}" dt="2025-09-19T13:53:52.616" v="774" actId="20577"/>
        <pc:sldMkLst>
          <pc:docMk/>
          <pc:sldMk cId="1073601555" sldId="376"/>
        </pc:sldMkLst>
        <pc:spChg chg="mod">
          <ac:chgData name="Joshua Ryan Wilson (2436962)" userId="S::2436962@student.uwtsd.ac.uk::96380df5-0132-48b4-8f6a-a7c62e2dafa5" providerId="AD" clId="Web-{8065BB76-51D0-216C-03AD-0E07B0952DF5}" dt="2025-09-19T13:53:52.616" v="774" actId="20577"/>
          <ac:spMkLst>
            <pc:docMk/>
            <pc:sldMk cId="1073601555" sldId="376"/>
            <ac:spMk id="3" creationId="{F09FEE91-E849-1CB0-9E51-A58B99C631C5}"/>
          </ac:spMkLst>
        </pc:spChg>
        <pc:spChg chg="add mod">
          <ac:chgData name="Joshua Ryan Wilson (2436962)" userId="S::2436962@student.uwtsd.ac.uk::96380df5-0132-48b4-8f6a-a7c62e2dafa5" providerId="AD" clId="Web-{8065BB76-51D0-216C-03AD-0E07B0952DF5}" dt="2025-09-19T12:03:00.258" v="173" actId="1076"/>
          <ac:spMkLst>
            <pc:docMk/>
            <pc:sldMk cId="1073601555" sldId="376"/>
            <ac:spMk id="7" creationId="{26523A47-8DE7-4845-6CEE-B9742308D9AC}"/>
          </ac:spMkLst>
        </pc:spChg>
      </pc:sldChg>
    </pc:docChg>
  </pc:docChgLst>
  <pc:docChgLst>
    <pc:chgData name="Joshua Ryan Wilson (2436962)" userId="S::2436962@student.uwtsd.ac.uk::96380df5-0132-48b4-8f6a-a7c62e2dafa5" providerId="AD" clId="Web-{9A0A0AB6-01D6-40A3-8E91-FD13EA593888}"/>
    <pc:docChg chg="addSld delSld modSld">
      <pc:chgData name="Joshua Ryan Wilson (2436962)" userId="S::2436962@student.uwtsd.ac.uk::96380df5-0132-48b4-8f6a-a7c62e2dafa5" providerId="AD" clId="Web-{9A0A0AB6-01D6-40A3-8E91-FD13EA593888}" dt="2025-10-10T10:43:57.887" v="352" actId="1076"/>
      <pc:docMkLst>
        <pc:docMk/>
      </pc:docMkLst>
      <pc:sldChg chg="addSp delSp modSp">
        <pc:chgData name="Joshua Ryan Wilson (2436962)" userId="S::2436962@student.uwtsd.ac.uk::96380df5-0132-48b4-8f6a-a7c62e2dafa5" providerId="AD" clId="Web-{9A0A0AB6-01D6-40A3-8E91-FD13EA593888}" dt="2025-10-10T10:40:03.111" v="308" actId="20577"/>
        <pc:sldMkLst>
          <pc:docMk/>
          <pc:sldMk cId="2498031464" sldId="342"/>
        </pc:sldMkLst>
        <pc:spChg chg="add mod">
          <ac:chgData name="Joshua Ryan Wilson (2436962)" userId="S::2436962@student.uwtsd.ac.uk::96380df5-0132-48b4-8f6a-a7c62e2dafa5" providerId="AD" clId="Web-{9A0A0AB6-01D6-40A3-8E91-FD13EA593888}" dt="2025-10-10T10:40:03.111" v="308" actId="20577"/>
          <ac:spMkLst>
            <pc:docMk/>
            <pc:sldMk cId="2498031464" sldId="342"/>
            <ac:spMk id="2" creationId="{0007A4D0-9312-3BCA-23B6-7129F97347F3}"/>
          </ac:spMkLst>
        </pc:spChg>
        <pc:spChg chg="del">
          <ac:chgData name="Joshua Ryan Wilson (2436962)" userId="S::2436962@student.uwtsd.ac.uk::96380df5-0132-48b4-8f6a-a7c62e2dafa5" providerId="AD" clId="Web-{9A0A0AB6-01D6-40A3-8E91-FD13EA593888}" dt="2025-10-10T09:56:07.552" v="101"/>
          <ac:spMkLst>
            <pc:docMk/>
            <pc:sldMk cId="2498031464" sldId="342"/>
            <ac:spMk id="12" creationId="{997874EA-2F67-60CD-631F-5A787057F8CE}"/>
          </ac:spMkLst>
        </pc:spChg>
      </pc:sldChg>
      <pc:sldChg chg="modSp">
        <pc:chgData name="Joshua Ryan Wilson (2436962)" userId="S::2436962@student.uwtsd.ac.uk::96380df5-0132-48b4-8f6a-a7c62e2dafa5" providerId="AD" clId="Web-{9A0A0AB6-01D6-40A3-8E91-FD13EA593888}" dt="2025-10-10T10:39:39.890" v="293" actId="20577"/>
        <pc:sldMkLst>
          <pc:docMk/>
          <pc:sldMk cId="1460159330" sldId="359"/>
        </pc:sldMkLst>
        <pc:spChg chg="mod">
          <ac:chgData name="Joshua Ryan Wilson (2436962)" userId="S::2436962@student.uwtsd.ac.uk::96380df5-0132-48b4-8f6a-a7c62e2dafa5" providerId="AD" clId="Web-{9A0A0AB6-01D6-40A3-8E91-FD13EA593888}" dt="2025-10-10T10:39:39.890" v="293" actId="20577"/>
          <ac:spMkLst>
            <pc:docMk/>
            <pc:sldMk cId="1460159330" sldId="359"/>
            <ac:spMk id="31" creationId="{F1239C0E-3F39-787D-0FC3-6B7C9BA37E8F}"/>
          </ac:spMkLst>
        </pc:spChg>
      </pc:sldChg>
      <pc:sldChg chg="modSp">
        <pc:chgData name="Joshua Ryan Wilson (2436962)" userId="S::2436962@student.uwtsd.ac.uk::96380df5-0132-48b4-8f6a-a7c62e2dafa5" providerId="AD" clId="Web-{9A0A0AB6-01D6-40A3-8E91-FD13EA593888}" dt="2025-10-10T10:40:25.612" v="318"/>
        <pc:sldMkLst>
          <pc:docMk/>
          <pc:sldMk cId="1330733909" sldId="365"/>
        </pc:sldMkLst>
        <pc:graphicFrameChg chg="mod modGraphic">
          <ac:chgData name="Joshua Ryan Wilson (2436962)" userId="S::2436962@student.uwtsd.ac.uk::96380df5-0132-48b4-8f6a-a7c62e2dafa5" providerId="AD" clId="Web-{9A0A0AB6-01D6-40A3-8E91-FD13EA593888}" dt="2025-10-10T10:40:25.612" v="318"/>
          <ac:graphicFrameMkLst>
            <pc:docMk/>
            <pc:sldMk cId="1330733909" sldId="365"/>
            <ac:graphicFrameMk id="4" creationId="{FF2B4CB7-3E5D-86A7-E062-C2318E26DB58}"/>
          </ac:graphicFrameMkLst>
        </pc:graphicFrameChg>
      </pc:sldChg>
      <pc:sldChg chg="modSp">
        <pc:chgData name="Joshua Ryan Wilson (2436962)" userId="S::2436962@student.uwtsd.ac.uk::96380df5-0132-48b4-8f6a-a7c62e2dafa5" providerId="AD" clId="Web-{9A0A0AB6-01D6-40A3-8E91-FD13EA593888}" dt="2025-10-10T10:40:12.502" v="310" actId="20577"/>
        <pc:sldMkLst>
          <pc:docMk/>
          <pc:sldMk cId="1397193754" sldId="373"/>
        </pc:sldMkLst>
        <pc:spChg chg="mod">
          <ac:chgData name="Joshua Ryan Wilson (2436962)" userId="S::2436962@student.uwtsd.ac.uk::96380df5-0132-48b4-8f6a-a7c62e2dafa5" providerId="AD" clId="Web-{9A0A0AB6-01D6-40A3-8E91-FD13EA593888}" dt="2025-10-10T10:03:06.526" v="182" actId="20577"/>
          <ac:spMkLst>
            <pc:docMk/>
            <pc:sldMk cId="1397193754" sldId="373"/>
            <ac:spMk id="4" creationId="{260D053B-A40A-3228-B6D5-3371B9EE2E56}"/>
          </ac:spMkLst>
        </pc:spChg>
        <pc:spChg chg="mod">
          <ac:chgData name="Joshua Ryan Wilson (2436962)" userId="S::2436962@student.uwtsd.ac.uk::96380df5-0132-48b4-8f6a-a7c62e2dafa5" providerId="AD" clId="Web-{9A0A0AB6-01D6-40A3-8E91-FD13EA593888}" dt="2025-10-10T10:40:12.502" v="310" actId="20577"/>
          <ac:spMkLst>
            <pc:docMk/>
            <pc:sldMk cId="1397193754" sldId="373"/>
            <ac:spMk id="5" creationId="{9437CB5C-230A-C88D-BAD6-A6A9C4C59710}"/>
          </ac:spMkLst>
        </pc:spChg>
      </pc:sldChg>
      <pc:sldChg chg="delSp modSp">
        <pc:chgData name="Joshua Ryan Wilson (2436962)" userId="S::2436962@student.uwtsd.ac.uk::96380df5-0132-48b4-8f6a-a7c62e2dafa5" providerId="AD" clId="Web-{9A0A0AB6-01D6-40A3-8E91-FD13EA593888}" dt="2025-10-10T10:41:25.662" v="322" actId="20577"/>
        <pc:sldMkLst>
          <pc:docMk/>
          <pc:sldMk cId="863055255" sldId="384"/>
        </pc:sldMkLst>
        <pc:spChg chg="del">
          <ac:chgData name="Joshua Ryan Wilson (2436962)" userId="S::2436962@student.uwtsd.ac.uk::96380df5-0132-48b4-8f6a-a7c62e2dafa5" providerId="AD" clId="Web-{9A0A0AB6-01D6-40A3-8E91-FD13EA593888}" dt="2025-10-10T09:55:12.113" v="100"/>
          <ac:spMkLst>
            <pc:docMk/>
            <pc:sldMk cId="863055255" sldId="384"/>
            <ac:spMk id="3" creationId="{4F1B3650-19DE-40C0-87BA-18FCD8B866DF}"/>
          </ac:spMkLst>
        </pc:spChg>
        <pc:spChg chg="mod">
          <ac:chgData name="Joshua Ryan Wilson (2436962)" userId="S::2436962@student.uwtsd.ac.uk::96380df5-0132-48b4-8f6a-a7c62e2dafa5" providerId="AD" clId="Web-{9A0A0AB6-01D6-40A3-8E91-FD13EA593888}" dt="2025-10-10T10:41:25.662" v="322" actId="20577"/>
          <ac:spMkLst>
            <pc:docMk/>
            <pc:sldMk cId="863055255" sldId="384"/>
            <ac:spMk id="6" creationId="{BFCDF054-1EF3-B2CE-EF51-C1EF198CF0A3}"/>
          </ac:spMkLst>
        </pc:spChg>
      </pc:sldChg>
      <pc:sldChg chg="del">
        <pc:chgData name="Joshua Ryan Wilson (2436962)" userId="S::2436962@student.uwtsd.ac.uk::96380df5-0132-48b4-8f6a-a7c62e2dafa5" providerId="AD" clId="Web-{9A0A0AB6-01D6-40A3-8E91-FD13EA593888}" dt="2025-10-10T09:55:03.941" v="99"/>
        <pc:sldMkLst>
          <pc:docMk/>
          <pc:sldMk cId="304073256" sldId="386"/>
        </pc:sldMkLst>
      </pc:sldChg>
      <pc:sldChg chg="delSp new del">
        <pc:chgData name="Joshua Ryan Wilson (2436962)" userId="S::2436962@student.uwtsd.ac.uk::96380df5-0132-48b4-8f6a-a7c62e2dafa5" providerId="AD" clId="Web-{9A0A0AB6-01D6-40A3-8E91-FD13EA593888}" dt="2025-10-10T09:31:34.037" v="2"/>
        <pc:sldMkLst>
          <pc:docMk/>
          <pc:sldMk cId="778051894" sldId="389"/>
        </pc:sldMkLst>
        <pc:spChg chg="del">
          <ac:chgData name="Joshua Ryan Wilson (2436962)" userId="S::2436962@student.uwtsd.ac.uk::96380df5-0132-48b4-8f6a-a7c62e2dafa5" providerId="AD" clId="Web-{9A0A0AB6-01D6-40A3-8E91-FD13EA593888}" dt="2025-10-10T09:31:29.864" v="1"/>
          <ac:spMkLst>
            <pc:docMk/>
            <pc:sldMk cId="778051894" sldId="389"/>
            <ac:spMk id="2" creationId="{8A20BB51-AA28-4596-11DE-B60FC8F30DA2}"/>
          </ac:spMkLst>
        </pc:spChg>
      </pc:sldChg>
      <pc:sldChg chg="modSp new">
        <pc:chgData name="Joshua Ryan Wilson (2436962)" userId="S::2436962@student.uwtsd.ac.uk::96380df5-0132-48b4-8f6a-a7c62e2dafa5" providerId="AD" clId="Web-{9A0A0AB6-01D6-40A3-8E91-FD13EA593888}" dt="2025-10-10T10:38:33.369" v="290" actId="20577"/>
        <pc:sldMkLst>
          <pc:docMk/>
          <pc:sldMk cId="2909670228" sldId="389"/>
        </pc:sldMkLst>
        <pc:spChg chg="mod">
          <ac:chgData name="Joshua Ryan Wilson (2436962)" userId="S::2436962@student.uwtsd.ac.uk::96380df5-0132-48b4-8f6a-a7c62e2dafa5" providerId="AD" clId="Web-{9A0A0AB6-01D6-40A3-8E91-FD13EA593888}" dt="2025-10-10T09:50:51.168" v="83" actId="20577"/>
          <ac:spMkLst>
            <pc:docMk/>
            <pc:sldMk cId="2909670228" sldId="389"/>
            <ac:spMk id="2" creationId="{0CD7470E-16D5-CEA1-EB7B-9955BA890019}"/>
          </ac:spMkLst>
        </pc:spChg>
        <pc:spChg chg="mod">
          <ac:chgData name="Joshua Ryan Wilson (2436962)" userId="S::2436962@student.uwtsd.ac.uk::96380df5-0132-48b4-8f6a-a7c62e2dafa5" providerId="AD" clId="Web-{9A0A0AB6-01D6-40A3-8E91-FD13EA593888}" dt="2025-10-10T10:38:33.369" v="290" actId="20577"/>
          <ac:spMkLst>
            <pc:docMk/>
            <pc:sldMk cId="2909670228" sldId="389"/>
            <ac:spMk id="3" creationId="{376BF8CE-6113-A09E-A6E4-8A746B8407A4}"/>
          </ac:spMkLst>
        </pc:spChg>
      </pc:sldChg>
      <pc:sldChg chg="modSp new">
        <pc:chgData name="Joshua Ryan Wilson (2436962)" userId="S::2436962@student.uwtsd.ac.uk::96380df5-0132-48b4-8f6a-a7c62e2dafa5" providerId="AD" clId="Web-{9A0A0AB6-01D6-40A3-8E91-FD13EA593888}" dt="2025-10-10T10:41:48.304" v="323" actId="20577"/>
        <pc:sldMkLst>
          <pc:docMk/>
          <pc:sldMk cId="3524796575" sldId="390"/>
        </pc:sldMkLst>
        <pc:spChg chg="mod">
          <ac:chgData name="Joshua Ryan Wilson (2436962)" userId="S::2436962@student.uwtsd.ac.uk::96380df5-0132-48b4-8f6a-a7c62e2dafa5" providerId="AD" clId="Web-{9A0A0AB6-01D6-40A3-8E91-FD13EA593888}" dt="2025-10-10T09:53:14.767" v="98" actId="20577"/>
          <ac:spMkLst>
            <pc:docMk/>
            <pc:sldMk cId="3524796575" sldId="390"/>
            <ac:spMk id="2" creationId="{46AFCB21-049B-3A04-2E7A-06948E84B056}"/>
          </ac:spMkLst>
        </pc:spChg>
        <pc:spChg chg="mod">
          <ac:chgData name="Joshua Ryan Wilson (2436962)" userId="S::2436962@student.uwtsd.ac.uk::96380df5-0132-48b4-8f6a-a7c62e2dafa5" providerId="AD" clId="Web-{9A0A0AB6-01D6-40A3-8E91-FD13EA593888}" dt="2025-10-10T10:41:48.304" v="323" actId="20577"/>
          <ac:spMkLst>
            <pc:docMk/>
            <pc:sldMk cId="3524796575" sldId="390"/>
            <ac:spMk id="3" creationId="{D3DA5A1D-FFAB-6EF1-36F3-E90B4BAECED4}"/>
          </ac:spMkLst>
        </pc:spChg>
      </pc:sldChg>
      <pc:sldChg chg="delSp modSp new">
        <pc:chgData name="Joshua Ryan Wilson (2436962)" userId="S::2436962@student.uwtsd.ac.uk::96380df5-0132-48b4-8f6a-a7c62e2dafa5" providerId="AD" clId="Web-{9A0A0AB6-01D6-40A3-8E91-FD13EA593888}" dt="2025-10-10T10:43:05.307" v="347" actId="1076"/>
        <pc:sldMkLst>
          <pc:docMk/>
          <pc:sldMk cId="2842887015" sldId="391"/>
        </pc:sldMkLst>
        <pc:spChg chg="del">
          <ac:chgData name="Joshua Ryan Wilson (2436962)" userId="S::2436962@student.uwtsd.ac.uk::96380df5-0132-48b4-8f6a-a7c62e2dafa5" providerId="AD" clId="Web-{9A0A0AB6-01D6-40A3-8E91-FD13EA593888}" dt="2025-10-10T10:42:26.899" v="325"/>
          <ac:spMkLst>
            <pc:docMk/>
            <pc:sldMk cId="2842887015" sldId="391"/>
            <ac:spMk id="2" creationId="{7408EA21-3B5C-77EC-B912-E386BFDE155B}"/>
          </ac:spMkLst>
        </pc:spChg>
        <pc:spChg chg="mod">
          <ac:chgData name="Joshua Ryan Wilson (2436962)" userId="S::2436962@student.uwtsd.ac.uk::96380df5-0132-48b4-8f6a-a7c62e2dafa5" providerId="AD" clId="Web-{9A0A0AB6-01D6-40A3-8E91-FD13EA593888}" dt="2025-10-10T10:43:05.307" v="347" actId="1076"/>
          <ac:spMkLst>
            <pc:docMk/>
            <pc:sldMk cId="2842887015" sldId="391"/>
            <ac:spMk id="3" creationId="{7E7B60FF-39D4-13DA-2188-5295A83124E0}"/>
          </ac:spMkLst>
        </pc:spChg>
      </pc:sldChg>
      <pc:sldChg chg="addSp delSp modSp new">
        <pc:chgData name="Joshua Ryan Wilson (2436962)" userId="S::2436962@student.uwtsd.ac.uk::96380df5-0132-48b4-8f6a-a7c62e2dafa5" providerId="AD" clId="Web-{9A0A0AB6-01D6-40A3-8E91-FD13EA593888}" dt="2025-10-10T10:43:57.887" v="352" actId="1076"/>
        <pc:sldMkLst>
          <pc:docMk/>
          <pc:sldMk cId="2854691280" sldId="392"/>
        </pc:sldMkLst>
        <pc:spChg chg="del">
          <ac:chgData name="Joshua Ryan Wilson (2436962)" userId="S::2436962@student.uwtsd.ac.uk::96380df5-0132-48b4-8f6a-a7c62e2dafa5" providerId="AD" clId="Web-{9A0A0AB6-01D6-40A3-8E91-FD13EA593888}" dt="2025-10-10T10:43:49.106" v="349"/>
          <ac:spMkLst>
            <pc:docMk/>
            <pc:sldMk cId="2854691280" sldId="392"/>
            <ac:spMk id="2" creationId="{42A39616-ADEF-69B4-05E8-DABAFB23143F}"/>
          </ac:spMkLst>
        </pc:spChg>
        <pc:spChg chg="del">
          <ac:chgData name="Joshua Ryan Wilson (2436962)" userId="S::2436962@student.uwtsd.ac.uk::96380df5-0132-48b4-8f6a-a7c62e2dafa5" providerId="AD" clId="Web-{9A0A0AB6-01D6-40A3-8E91-FD13EA593888}" dt="2025-10-10T10:43:51.309" v="350"/>
          <ac:spMkLst>
            <pc:docMk/>
            <pc:sldMk cId="2854691280" sldId="392"/>
            <ac:spMk id="3" creationId="{49DA3B20-ED02-DF09-A83B-EE9E8C836EE5}"/>
          </ac:spMkLst>
        </pc:spChg>
        <pc:picChg chg="add mod">
          <ac:chgData name="Joshua Ryan Wilson (2436962)" userId="S::2436962@student.uwtsd.ac.uk::96380df5-0132-48b4-8f6a-a7c62e2dafa5" providerId="AD" clId="Web-{9A0A0AB6-01D6-40A3-8E91-FD13EA593888}" dt="2025-10-10T10:43:57.887" v="352" actId="1076"/>
          <ac:picMkLst>
            <pc:docMk/>
            <pc:sldMk cId="2854691280" sldId="392"/>
            <ac:picMk id="5" creationId="{DD49A741-ADCA-B3BB-7073-84DCD6DD99A1}"/>
          </ac:picMkLst>
        </pc:picChg>
      </pc:sldChg>
    </pc:docChg>
  </pc:docChgLst>
  <pc:docChgLst>
    <pc:chgData name="Joshua Ryan Wilson (2436962)" userId="S::2436962@student.uwtsd.ac.uk::96380df5-0132-48b4-8f6a-a7c62e2dafa5" providerId="AD" clId="Web-{8E2E38E9-63AD-D5A9-DA01-F887DF69CC5B}"/>
    <pc:docChg chg="modSld">
      <pc:chgData name="Joshua Ryan Wilson (2436962)" userId="S::2436962@student.uwtsd.ac.uk::96380df5-0132-48b4-8f6a-a7c62e2dafa5" providerId="AD" clId="Web-{8E2E38E9-63AD-D5A9-DA01-F887DF69CC5B}" dt="2025-09-22T10:07:08.393" v="1246" actId="14100"/>
      <pc:docMkLst>
        <pc:docMk/>
      </pc:docMkLst>
      <pc:sldChg chg="modSp">
        <pc:chgData name="Joshua Ryan Wilson (2436962)" userId="S::2436962@student.uwtsd.ac.uk::96380df5-0132-48b4-8f6a-a7c62e2dafa5" providerId="AD" clId="Web-{8E2E38E9-63AD-D5A9-DA01-F887DF69CC5B}" dt="2025-09-22T10:07:08.393" v="1246" actId="14100"/>
        <pc:sldMkLst>
          <pc:docMk/>
          <pc:sldMk cId="1073601555" sldId="376"/>
        </pc:sldMkLst>
        <pc:spChg chg="mod">
          <ac:chgData name="Joshua Ryan Wilson (2436962)" userId="S::2436962@student.uwtsd.ac.uk::96380df5-0132-48b4-8f6a-a7c62e2dafa5" providerId="AD" clId="Web-{8E2E38E9-63AD-D5A9-DA01-F887DF69CC5B}" dt="2025-09-22T10:07:08.393" v="1246" actId="14100"/>
          <ac:spMkLst>
            <pc:docMk/>
            <pc:sldMk cId="1073601555" sldId="376"/>
            <ac:spMk id="3" creationId="{F09FEE91-E849-1CB0-9E51-A58B99C631C5}"/>
          </ac:spMkLst>
        </pc:spChg>
      </pc:sldChg>
      <pc:sldChg chg="addSp delSp modSp mod modClrScheme chgLayout">
        <pc:chgData name="Joshua Ryan Wilson (2436962)" userId="S::2436962@student.uwtsd.ac.uk::96380df5-0132-48b4-8f6a-a7c62e2dafa5" providerId="AD" clId="Web-{8E2E38E9-63AD-D5A9-DA01-F887DF69CC5B}" dt="2025-09-22T09:42:16.865" v="1037"/>
        <pc:sldMkLst>
          <pc:docMk/>
          <pc:sldMk cId="2728059627" sldId="377"/>
        </pc:sldMkLst>
        <pc:spChg chg="mod">
          <ac:chgData name="Joshua Ryan Wilson (2436962)" userId="S::2436962@student.uwtsd.ac.uk::96380df5-0132-48b4-8f6a-a7c62e2dafa5" providerId="AD" clId="Web-{8E2E38E9-63AD-D5A9-DA01-F887DF69CC5B}" dt="2025-09-22T09:31:42.330" v="923" actId="20577"/>
          <ac:spMkLst>
            <pc:docMk/>
            <pc:sldMk cId="2728059627" sldId="377"/>
            <ac:spMk id="2" creationId="{11883E06-8BEA-1DD3-D0D6-391C08880EBF}"/>
          </ac:spMkLst>
        </pc:spChg>
        <pc:spChg chg="mod">
          <ac:chgData name="Joshua Ryan Wilson (2436962)" userId="S::2436962@student.uwtsd.ac.uk::96380df5-0132-48b4-8f6a-a7c62e2dafa5" providerId="AD" clId="Web-{8E2E38E9-63AD-D5A9-DA01-F887DF69CC5B}" dt="2025-09-22T08:06:52.126" v="5"/>
          <ac:spMkLst>
            <pc:docMk/>
            <pc:sldMk cId="2728059627" sldId="377"/>
            <ac:spMk id="5" creationId="{E87B8B6A-2B28-5C38-80E7-0EBE705FFBBF}"/>
          </ac:spMkLst>
        </pc:spChg>
        <pc:graphicFrameChg chg="add mod modGraphic">
          <ac:chgData name="Joshua Ryan Wilson (2436962)" userId="S::2436962@student.uwtsd.ac.uk::96380df5-0132-48b4-8f6a-a7c62e2dafa5" providerId="AD" clId="Web-{8E2E38E9-63AD-D5A9-DA01-F887DF69CC5B}" dt="2025-09-22T09:42:16.865" v="1037"/>
          <ac:graphicFrameMkLst>
            <pc:docMk/>
            <pc:sldMk cId="2728059627" sldId="377"/>
            <ac:graphicFrameMk id="11" creationId="{DB8D9741-C97F-6307-293F-8317DB7D9433}"/>
          </ac:graphicFrameMkLst>
        </pc:graphicFrameChg>
      </pc:sldChg>
    </pc:docChg>
  </pc:docChgLst>
  <pc:docChgLst>
    <pc:chgData name="Joshua Ryan Wilson (2436962)" userId="S::2436962@student.uwtsd.ac.uk::96380df5-0132-48b4-8f6a-a7c62e2dafa5" providerId="AD" clId="Web-{A96F2438-251A-E9ED-6497-1E5FF95C6337}"/>
    <pc:docChg chg="modSld">
      <pc:chgData name="Joshua Ryan Wilson (2436962)" userId="S::2436962@student.uwtsd.ac.uk::96380df5-0132-48b4-8f6a-a7c62e2dafa5" providerId="AD" clId="Web-{A96F2438-251A-E9ED-6497-1E5FF95C6337}" dt="2025-09-15T11:51:48.736" v="1963"/>
      <pc:docMkLst>
        <pc:docMk/>
      </pc:docMkLst>
      <pc:sldChg chg="modSp">
        <pc:chgData name="Joshua Ryan Wilson (2436962)" userId="S::2436962@student.uwtsd.ac.uk::96380df5-0132-48b4-8f6a-a7c62e2dafa5" providerId="AD" clId="Web-{A96F2438-251A-E9ED-6497-1E5FF95C6337}" dt="2025-09-15T09:17:42.660" v="15" actId="20577"/>
        <pc:sldMkLst>
          <pc:docMk/>
          <pc:sldMk cId="2498031464" sldId="342"/>
        </pc:sldMkLst>
      </pc:sldChg>
      <pc:sldChg chg="modSp">
        <pc:chgData name="Joshua Ryan Wilson (2436962)" userId="S::2436962@student.uwtsd.ac.uk::96380df5-0132-48b4-8f6a-a7c62e2dafa5" providerId="AD" clId="Web-{A96F2438-251A-E9ED-6497-1E5FF95C6337}" dt="2025-09-15T09:25:20.277" v="164" actId="20577"/>
        <pc:sldMkLst>
          <pc:docMk/>
          <pc:sldMk cId="1460159330" sldId="359"/>
        </pc:sldMkLst>
        <pc:spChg chg="mod">
          <ac:chgData name="Joshua Ryan Wilson (2436962)" userId="S::2436962@student.uwtsd.ac.uk::96380df5-0132-48b4-8f6a-a7c62e2dafa5" providerId="AD" clId="Web-{A96F2438-251A-E9ED-6497-1E5FF95C6337}" dt="2025-09-15T09:19:30.553" v="28" actId="20577"/>
          <ac:spMkLst>
            <pc:docMk/>
            <pc:sldMk cId="1460159330" sldId="359"/>
            <ac:spMk id="7" creationId="{1A2458FF-0D0C-4ACC-C6FB-103BC0BADCCD}"/>
          </ac:spMkLst>
        </pc:spChg>
        <pc:spChg chg="mod">
          <ac:chgData name="Joshua Ryan Wilson (2436962)" userId="S::2436962@student.uwtsd.ac.uk::96380df5-0132-48b4-8f6a-a7c62e2dafa5" providerId="AD" clId="Web-{A96F2438-251A-E9ED-6497-1E5FF95C6337}" dt="2025-09-15T09:25:20.277" v="164" actId="20577"/>
          <ac:spMkLst>
            <pc:docMk/>
            <pc:sldMk cId="1460159330" sldId="359"/>
            <ac:spMk id="31" creationId="{F1239C0E-3F39-787D-0FC3-6B7C9BA37E8F}"/>
          </ac:spMkLst>
        </pc:spChg>
      </pc:sldChg>
      <pc:sldChg chg="addSp delSp modSp">
        <pc:chgData name="Joshua Ryan Wilson (2436962)" userId="S::2436962@student.uwtsd.ac.uk::96380df5-0132-48b4-8f6a-a7c62e2dafa5" providerId="AD" clId="Web-{A96F2438-251A-E9ED-6497-1E5FF95C6337}" dt="2025-09-15T11:51:48.736" v="1963"/>
        <pc:sldMkLst>
          <pc:docMk/>
          <pc:sldMk cId="1330733909" sldId="365"/>
        </pc:sldMkLst>
        <pc:graphicFrameChg chg="add mod modGraphic">
          <ac:chgData name="Joshua Ryan Wilson (2436962)" userId="S::2436962@student.uwtsd.ac.uk::96380df5-0132-48b4-8f6a-a7c62e2dafa5" providerId="AD" clId="Web-{A96F2438-251A-E9ED-6497-1E5FF95C6337}" dt="2025-09-15T11:51:48.736" v="1963"/>
          <ac:graphicFrameMkLst>
            <pc:docMk/>
            <pc:sldMk cId="1330733909" sldId="365"/>
            <ac:graphicFrameMk id="4" creationId="{FF2B4CB7-3E5D-86A7-E062-C2318E26DB58}"/>
          </ac:graphicFrameMkLst>
        </pc:graphicFrameChg>
      </pc:sldChg>
      <pc:sldChg chg="addSp delSp modSp">
        <pc:chgData name="Joshua Ryan Wilson (2436962)" userId="S::2436962@student.uwtsd.ac.uk::96380df5-0132-48b4-8f6a-a7c62e2dafa5" providerId="AD" clId="Web-{A96F2438-251A-E9ED-6497-1E5FF95C6337}" dt="2025-09-15T09:38:40.822" v="393" actId="20577"/>
        <pc:sldMkLst>
          <pc:docMk/>
          <pc:sldMk cId="1397193754" sldId="373"/>
        </pc:sldMkLst>
        <pc:spChg chg="mod">
          <ac:chgData name="Joshua Ryan Wilson (2436962)" userId="S::2436962@student.uwtsd.ac.uk::96380df5-0132-48b4-8f6a-a7c62e2dafa5" providerId="AD" clId="Web-{A96F2438-251A-E9ED-6497-1E5FF95C6337}" dt="2025-09-15T09:27:59.860" v="196" actId="1076"/>
          <ac:spMkLst>
            <pc:docMk/>
            <pc:sldMk cId="1397193754" sldId="373"/>
            <ac:spMk id="4" creationId="{260D053B-A40A-3228-B6D5-3371B9EE2E56}"/>
          </ac:spMkLst>
        </pc:spChg>
        <pc:spChg chg="add mod">
          <ac:chgData name="Joshua Ryan Wilson (2436962)" userId="S::2436962@student.uwtsd.ac.uk::96380df5-0132-48b4-8f6a-a7c62e2dafa5" providerId="AD" clId="Web-{A96F2438-251A-E9ED-6497-1E5FF95C6337}" dt="2025-09-15T09:38:40.822" v="393" actId="20577"/>
          <ac:spMkLst>
            <pc:docMk/>
            <pc:sldMk cId="1397193754" sldId="373"/>
            <ac:spMk id="5" creationId="{9437CB5C-230A-C88D-BAD6-A6A9C4C59710}"/>
          </ac:spMkLst>
        </pc:spChg>
      </pc:sldChg>
      <pc:sldChg chg="delSp modSp">
        <pc:chgData name="Joshua Ryan Wilson (2436962)" userId="S::2436962@student.uwtsd.ac.uk::96380df5-0132-48b4-8f6a-a7c62e2dafa5" providerId="AD" clId="Web-{A96F2438-251A-E9ED-6497-1E5FF95C6337}" dt="2025-09-15T09:40:52.417" v="416" actId="1076"/>
        <pc:sldMkLst>
          <pc:docMk/>
          <pc:sldMk cId="598144966" sldId="374"/>
        </pc:sldMkLst>
        <pc:spChg chg="mod">
          <ac:chgData name="Joshua Ryan Wilson (2436962)" userId="S::2436962@student.uwtsd.ac.uk::96380df5-0132-48b4-8f6a-a7c62e2dafa5" providerId="AD" clId="Web-{A96F2438-251A-E9ED-6497-1E5FF95C6337}" dt="2025-09-15T09:40:52.417" v="416" actId="1076"/>
          <ac:spMkLst>
            <pc:docMk/>
            <pc:sldMk cId="598144966" sldId="374"/>
            <ac:spMk id="5" creationId="{BE4E0F37-0AD5-833C-CBE5-EAE02EC46069}"/>
          </ac:spMkLst>
        </pc:spChg>
      </pc:sldChg>
      <pc:sldChg chg="addSp delSp modSp">
        <pc:chgData name="Joshua Ryan Wilson (2436962)" userId="S::2436962@student.uwtsd.ac.uk::96380df5-0132-48b4-8f6a-a7c62e2dafa5" providerId="AD" clId="Web-{A96F2438-251A-E9ED-6497-1E5FF95C6337}" dt="2025-09-15T11:16:54.594" v="1070" actId="1076"/>
        <pc:sldMkLst>
          <pc:docMk/>
          <pc:sldMk cId="1962637282" sldId="375"/>
        </pc:sldMkLst>
        <pc:spChg chg="mod">
          <ac:chgData name="Joshua Ryan Wilson (2436962)" userId="S::2436962@student.uwtsd.ac.uk::96380df5-0132-48b4-8f6a-a7c62e2dafa5" providerId="AD" clId="Web-{A96F2438-251A-E9ED-6497-1E5FF95C6337}" dt="2025-09-15T11:15:31.639" v="1059" actId="1076"/>
          <ac:spMkLst>
            <pc:docMk/>
            <pc:sldMk cId="1962637282" sldId="375"/>
            <ac:spMk id="2" creationId="{D9F60903-003B-273E-3584-5312F76C3EF3}"/>
          </ac:spMkLst>
        </pc:spChg>
        <pc:spChg chg="add mod">
          <ac:chgData name="Joshua Ryan Wilson (2436962)" userId="S::2436962@student.uwtsd.ac.uk::96380df5-0132-48b4-8f6a-a7c62e2dafa5" providerId="AD" clId="Web-{A96F2438-251A-E9ED-6497-1E5FF95C6337}" dt="2025-09-15T11:16:03.124" v="1064" actId="1076"/>
          <ac:spMkLst>
            <pc:docMk/>
            <pc:sldMk cId="1962637282" sldId="375"/>
            <ac:spMk id="15" creationId="{F44BC8AF-5210-2547-7251-A0E96D69482D}"/>
          </ac:spMkLst>
        </pc:spChg>
        <pc:spChg chg="add mod">
          <ac:chgData name="Joshua Ryan Wilson (2436962)" userId="S::2436962@student.uwtsd.ac.uk::96380df5-0132-48b4-8f6a-a7c62e2dafa5" providerId="AD" clId="Web-{A96F2438-251A-E9ED-6497-1E5FF95C6337}" dt="2025-09-15T11:16:25.187" v="1068" actId="1076"/>
          <ac:spMkLst>
            <pc:docMk/>
            <pc:sldMk cId="1962637282" sldId="375"/>
            <ac:spMk id="18" creationId="{8F37C762-1F42-D53D-F275-03B7B949BAA3}"/>
          </ac:spMkLst>
        </pc:spChg>
        <pc:spChg chg="add mod">
          <ac:chgData name="Joshua Ryan Wilson (2436962)" userId="S::2436962@student.uwtsd.ac.uk::96380df5-0132-48b4-8f6a-a7c62e2dafa5" providerId="AD" clId="Web-{A96F2438-251A-E9ED-6497-1E5FF95C6337}" dt="2025-09-15T11:15:58.592" v="1063" actId="1076"/>
          <ac:spMkLst>
            <pc:docMk/>
            <pc:sldMk cId="1962637282" sldId="375"/>
            <ac:spMk id="19" creationId="{630E7938-6AE0-6EE2-5EF7-159153916968}"/>
          </ac:spMkLst>
        </pc:spChg>
        <pc:spChg chg="add mod">
          <ac:chgData name="Joshua Ryan Wilson (2436962)" userId="S::2436962@student.uwtsd.ac.uk::96380df5-0132-48b4-8f6a-a7c62e2dafa5" providerId="AD" clId="Web-{A96F2438-251A-E9ED-6497-1E5FF95C6337}" dt="2025-09-15T11:15:53.795" v="1062" actId="1076"/>
          <ac:spMkLst>
            <pc:docMk/>
            <pc:sldMk cId="1962637282" sldId="375"/>
            <ac:spMk id="20" creationId="{E172268D-21A7-1E5B-F37F-BBD6785B1DF1}"/>
          </ac:spMkLst>
        </pc:spChg>
        <pc:spChg chg="add mod">
          <ac:chgData name="Joshua Ryan Wilson (2436962)" userId="S::2436962@student.uwtsd.ac.uk::96380df5-0132-48b4-8f6a-a7c62e2dafa5" providerId="AD" clId="Web-{A96F2438-251A-E9ED-6497-1E5FF95C6337}" dt="2025-09-15T11:15:50.092" v="1061" actId="1076"/>
          <ac:spMkLst>
            <pc:docMk/>
            <pc:sldMk cId="1962637282" sldId="375"/>
            <ac:spMk id="21" creationId="{11BB6730-97AB-2636-8320-B03EC974E098}"/>
          </ac:spMkLst>
        </pc:spChg>
        <pc:spChg chg="add mod">
          <ac:chgData name="Joshua Ryan Wilson (2436962)" userId="S::2436962@student.uwtsd.ac.uk::96380df5-0132-48b4-8f6a-a7c62e2dafa5" providerId="AD" clId="Web-{A96F2438-251A-E9ED-6497-1E5FF95C6337}" dt="2025-09-15T11:16:19.952" v="1067" actId="1076"/>
          <ac:spMkLst>
            <pc:docMk/>
            <pc:sldMk cId="1962637282" sldId="375"/>
            <ac:spMk id="23" creationId="{4AD9FE71-741A-96A4-A11D-1EDF5F0BE166}"/>
          </ac:spMkLst>
        </pc:spChg>
        <pc:spChg chg="add mod">
          <ac:chgData name="Joshua Ryan Wilson (2436962)" userId="S::2436962@student.uwtsd.ac.uk::96380df5-0132-48b4-8f6a-a7c62e2dafa5" providerId="AD" clId="Web-{A96F2438-251A-E9ED-6497-1E5FF95C6337}" dt="2025-09-15T11:16:48.484" v="1069" actId="1076"/>
          <ac:spMkLst>
            <pc:docMk/>
            <pc:sldMk cId="1962637282" sldId="375"/>
            <ac:spMk id="24" creationId="{BA60BEAF-D1FE-E875-E32C-0A166A39F730}"/>
          </ac:spMkLst>
        </pc:spChg>
        <pc:spChg chg="add mod">
          <ac:chgData name="Joshua Ryan Wilson (2436962)" userId="S::2436962@student.uwtsd.ac.uk::96380df5-0132-48b4-8f6a-a7c62e2dafa5" providerId="AD" clId="Web-{A96F2438-251A-E9ED-6497-1E5FF95C6337}" dt="2025-09-15T11:16:54.594" v="1070" actId="1076"/>
          <ac:spMkLst>
            <pc:docMk/>
            <pc:sldMk cId="1962637282" sldId="375"/>
            <ac:spMk id="25" creationId="{EFE8C1EF-D46C-2840-AF21-1E1216F3524E}"/>
          </ac:spMkLst>
        </pc:spChg>
      </pc:sldChg>
    </pc:docChg>
  </pc:docChgLst>
  <pc:docChgLst>
    <pc:chgData name="Joshua Ryan Wilson (2436962)" userId="S::2436962@student.uwtsd.ac.uk::96380df5-0132-48b4-8f6a-a7c62e2dafa5" providerId="AD" clId="Web-{21CB3F9C-0C9E-7F7F-339B-3F9D39341416}"/>
    <pc:docChg chg="modSld">
      <pc:chgData name="Joshua Ryan Wilson (2436962)" userId="S::2436962@student.uwtsd.ac.uk::96380df5-0132-48b4-8f6a-a7c62e2dafa5" providerId="AD" clId="Web-{21CB3F9C-0C9E-7F7F-339B-3F9D39341416}" dt="2025-09-29T10:24:58.051" v="206" actId="20577"/>
      <pc:docMkLst>
        <pc:docMk/>
      </pc:docMkLst>
      <pc:sldChg chg="modSp">
        <pc:chgData name="Joshua Ryan Wilson (2436962)" userId="S::2436962@student.uwtsd.ac.uk::96380df5-0132-48b4-8f6a-a7c62e2dafa5" providerId="AD" clId="Web-{21CB3F9C-0C9E-7F7F-339B-3F9D39341416}" dt="2025-09-29T10:24:58.051" v="206" actId="20577"/>
        <pc:sldMkLst>
          <pc:docMk/>
          <pc:sldMk cId="1073601555" sldId="376"/>
        </pc:sldMkLst>
        <pc:spChg chg="mod">
          <ac:chgData name="Joshua Ryan Wilson (2436962)" userId="S::2436962@student.uwtsd.ac.uk::96380df5-0132-48b4-8f6a-a7c62e2dafa5" providerId="AD" clId="Web-{21CB3F9C-0C9E-7F7F-339B-3F9D39341416}" dt="2025-09-29T10:24:58.051" v="206" actId="20577"/>
          <ac:spMkLst>
            <pc:docMk/>
            <pc:sldMk cId="1073601555" sldId="376"/>
            <ac:spMk id="3" creationId="{F09FEE91-E849-1CB0-9E51-A58B99C631C5}"/>
          </ac:spMkLst>
        </pc:spChg>
      </pc:sldChg>
      <pc:sldChg chg="modSp">
        <pc:chgData name="Joshua Ryan Wilson (2436962)" userId="S::2436962@student.uwtsd.ac.uk::96380df5-0132-48b4-8f6a-a7c62e2dafa5" providerId="AD" clId="Web-{21CB3F9C-0C9E-7F7F-339B-3F9D39341416}" dt="2025-09-29T10:12:09.420" v="151" actId="20577"/>
        <pc:sldMkLst>
          <pc:docMk/>
          <pc:sldMk cId="2013535246" sldId="382"/>
        </pc:sldMkLst>
        <pc:spChg chg="mod">
          <ac:chgData name="Joshua Ryan Wilson (2436962)" userId="S::2436962@student.uwtsd.ac.uk::96380df5-0132-48b4-8f6a-a7c62e2dafa5" providerId="AD" clId="Web-{21CB3F9C-0C9E-7F7F-339B-3F9D39341416}" dt="2025-09-29T10:12:00.138" v="148" actId="20577"/>
          <ac:spMkLst>
            <pc:docMk/>
            <pc:sldMk cId="2013535246" sldId="382"/>
            <ac:spMk id="1674" creationId="{62F3CD64-EC37-F792-11C1-DDC6F369DA26}"/>
          </ac:spMkLst>
        </pc:spChg>
        <pc:spChg chg="mod">
          <ac:chgData name="Joshua Ryan Wilson (2436962)" userId="S::2436962@student.uwtsd.ac.uk::96380df5-0132-48b4-8f6a-a7c62e2dafa5" providerId="AD" clId="Web-{21CB3F9C-0C9E-7F7F-339B-3F9D39341416}" dt="2025-09-29T10:12:05.466" v="149" actId="20577"/>
          <ac:spMkLst>
            <pc:docMk/>
            <pc:sldMk cId="2013535246" sldId="382"/>
            <ac:spMk id="1677" creationId="{AC8DE13E-4A07-A9AE-C2B7-81AEE95FFB78}"/>
          </ac:spMkLst>
        </pc:spChg>
        <pc:spChg chg="mod">
          <ac:chgData name="Joshua Ryan Wilson (2436962)" userId="S::2436962@student.uwtsd.ac.uk::96380df5-0132-48b4-8f6a-a7c62e2dafa5" providerId="AD" clId="Web-{21CB3F9C-0C9E-7F7F-339B-3F9D39341416}" dt="2025-09-29T10:12:09.420" v="151" actId="20577"/>
          <ac:spMkLst>
            <pc:docMk/>
            <pc:sldMk cId="2013535246" sldId="382"/>
            <ac:spMk id="1679" creationId="{05A383C2-D004-C4DB-A17A-96083ED7BC61}"/>
          </ac:spMkLst>
        </pc:spChg>
      </pc:sldChg>
    </pc:docChg>
  </pc:docChgLst>
  <pc:docChgLst>
    <pc:chgData name="Joshua Ryan Wilson (2436962)" userId="S::2436962@student.uwtsd.ac.uk::96380df5-0132-48b4-8f6a-a7c62e2dafa5" providerId="AD" clId="Web-{6877ED42-A072-F5FD-C263-BF23F98DD32E}"/>
    <pc:docChg chg="addSld modSld sldOrd">
      <pc:chgData name="Joshua Ryan Wilson (2436962)" userId="S::2436962@student.uwtsd.ac.uk::96380df5-0132-48b4-8f6a-a7c62e2dafa5" providerId="AD" clId="Web-{6877ED42-A072-F5FD-C263-BF23F98DD32E}" dt="2025-09-29T09:12:29.911" v="294" actId="20577"/>
      <pc:docMkLst>
        <pc:docMk/>
      </pc:docMkLst>
      <pc:sldChg chg="modSp ord">
        <pc:chgData name="Joshua Ryan Wilson (2436962)" userId="S::2436962@student.uwtsd.ac.uk::96380df5-0132-48b4-8f6a-a7c62e2dafa5" providerId="AD" clId="Web-{6877ED42-A072-F5FD-C263-BF23F98DD32E}" dt="2025-09-29T09:12:29.911" v="294" actId="20577"/>
        <pc:sldMkLst>
          <pc:docMk/>
          <pc:sldMk cId="1073601555" sldId="376"/>
        </pc:sldMkLst>
        <pc:spChg chg="mod">
          <ac:chgData name="Joshua Ryan Wilson (2436962)" userId="S::2436962@student.uwtsd.ac.uk::96380df5-0132-48b4-8f6a-a7c62e2dafa5" providerId="AD" clId="Web-{6877ED42-A072-F5FD-C263-BF23F98DD32E}" dt="2025-09-29T09:12:10.894" v="293" actId="20577"/>
          <ac:spMkLst>
            <pc:docMk/>
            <pc:sldMk cId="1073601555" sldId="376"/>
            <ac:spMk id="2" creationId="{6CCA29A4-AAFD-04EE-0732-0671E83D5EF1}"/>
          </ac:spMkLst>
        </pc:spChg>
        <pc:spChg chg="mod">
          <ac:chgData name="Joshua Ryan Wilson (2436962)" userId="S::2436962@student.uwtsd.ac.uk::96380df5-0132-48b4-8f6a-a7c62e2dafa5" providerId="AD" clId="Web-{6877ED42-A072-F5FD-C263-BF23F98DD32E}" dt="2025-09-29T09:12:29.911" v="294" actId="20577"/>
          <ac:spMkLst>
            <pc:docMk/>
            <pc:sldMk cId="1073601555" sldId="376"/>
            <ac:spMk id="3" creationId="{F09FEE91-E849-1CB0-9E51-A58B99C631C5}"/>
          </ac:spMkLst>
        </pc:spChg>
      </pc:sldChg>
      <pc:sldChg chg="modSp">
        <pc:chgData name="Joshua Ryan Wilson (2436962)" userId="S::2436962@student.uwtsd.ac.uk::96380df5-0132-48b4-8f6a-a7c62e2dafa5" providerId="AD" clId="Web-{6877ED42-A072-F5FD-C263-BF23F98DD32E}" dt="2025-09-29T08:47:23.846" v="181" actId="20577"/>
        <pc:sldMkLst>
          <pc:docMk/>
          <pc:sldMk cId="2728059627" sldId="377"/>
        </pc:sldMkLst>
        <pc:spChg chg="mod">
          <ac:chgData name="Joshua Ryan Wilson (2436962)" userId="S::2436962@student.uwtsd.ac.uk::96380df5-0132-48b4-8f6a-a7c62e2dafa5" providerId="AD" clId="Web-{6877ED42-A072-F5FD-C263-BF23F98DD32E}" dt="2025-09-29T08:47:23.846" v="181" actId="20577"/>
          <ac:spMkLst>
            <pc:docMk/>
            <pc:sldMk cId="2728059627" sldId="377"/>
            <ac:spMk id="2" creationId="{11883E06-8BEA-1DD3-D0D6-391C08880EBF}"/>
          </ac:spMkLst>
        </pc:spChg>
      </pc:sldChg>
      <pc:sldChg chg="addSp delSp modSp new ord">
        <pc:chgData name="Joshua Ryan Wilson (2436962)" userId="S::2436962@student.uwtsd.ac.uk::96380df5-0132-48b4-8f6a-a7c62e2dafa5" providerId="AD" clId="Web-{6877ED42-A072-F5FD-C263-BF23F98DD32E}" dt="2025-09-29T09:10:03.906" v="262" actId="1076"/>
        <pc:sldMkLst>
          <pc:docMk/>
          <pc:sldMk cId="2013535246" sldId="382"/>
        </pc:sldMkLst>
        <pc:spChg chg="add mod">
          <ac:chgData name="Joshua Ryan Wilson (2436962)" userId="S::2436962@student.uwtsd.ac.uk::96380df5-0132-48b4-8f6a-a7c62e2dafa5" providerId="AD" clId="Web-{6877ED42-A072-F5FD-C263-BF23F98DD32E}" dt="2025-09-29T08:47:44.207" v="187" actId="1076"/>
          <ac:spMkLst>
            <pc:docMk/>
            <pc:sldMk cId="2013535246" sldId="382"/>
            <ac:spMk id="1647" creationId="{BAACDB95-C646-AD84-B8A7-BEE2BB36A22D}"/>
          </ac:spMkLst>
        </pc:spChg>
        <pc:spChg chg="add mod">
          <ac:chgData name="Joshua Ryan Wilson (2436962)" userId="S::2436962@student.uwtsd.ac.uk::96380df5-0132-48b4-8f6a-a7c62e2dafa5" providerId="AD" clId="Web-{6877ED42-A072-F5FD-C263-BF23F98DD32E}" dt="2025-09-29T08:54:26.373" v="226" actId="20577"/>
          <ac:spMkLst>
            <pc:docMk/>
            <pc:sldMk cId="2013535246" sldId="382"/>
            <ac:spMk id="1674" creationId="{62F3CD64-EC37-F792-11C1-DDC6F369DA26}"/>
          </ac:spMkLst>
        </pc:spChg>
        <pc:spChg chg="add mod">
          <ac:chgData name="Joshua Ryan Wilson (2436962)" userId="S::2436962@student.uwtsd.ac.uk::96380df5-0132-48b4-8f6a-a7c62e2dafa5" providerId="AD" clId="Web-{6877ED42-A072-F5FD-C263-BF23F98DD32E}" dt="2025-09-29T09:05:30.016" v="253" actId="1076"/>
          <ac:spMkLst>
            <pc:docMk/>
            <pc:sldMk cId="2013535246" sldId="382"/>
            <ac:spMk id="1677" creationId="{AC8DE13E-4A07-A9AE-C2B7-81AEE95FFB78}"/>
          </ac:spMkLst>
        </pc:spChg>
        <pc:spChg chg="add mod">
          <ac:chgData name="Joshua Ryan Wilson (2436962)" userId="S::2436962@student.uwtsd.ac.uk::96380df5-0132-48b4-8f6a-a7c62e2dafa5" providerId="AD" clId="Web-{6877ED42-A072-F5FD-C263-BF23F98DD32E}" dt="2025-09-29T09:10:03.906" v="262" actId="1076"/>
          <ac:spMkLst>
            <pc:docMk/>
            <pc:sldMk cId="2013535246" sldId="382"/>
            <ac:spMk id="1679" creationId="{05A383C2-D004-C4DB-A17A-96083ED7BC61}"/>
          </ac:spMkLst>
        </pc:spChg>
        <pc:graphicFrameChg chg="add mod modGraphic">
          <ac:chgData name="Joshua Ryan Wilson (2436962)" userId="S::2436962@student.uwtsd.ac.uk::96380df5-0132-48b4-8f6a-a7c62e2dafa5" providerId="AD" clId="Web-{6877ED42-A072-F5FD-C263-BF23F98DD32E}" dt="2025-09-29T08:48:01.287" v="189" actId="1076"/>
          <ac:graphicFrameMkLst>
            <pc:docMk/>
            <pc:sldMk cId="2013535246" sldId="382"/>
            <ac:graphicFrameMk id="330" creationId="{C161AC55-09EC-3869-7752-97CE214E7A43}"/>
          </ac:graphicFrameMkLst>
        </pc:graphicFrameChg>
      </pc:sldChg>
    </pc:docChg>
  </pc:docChgLst>
  <pc:docChgLst>
    <pc:chgData name="Joshua Ryan Wilson (2436962)" userId="S::2436962@student.uwtsd.ac.uk::96380df5-0132-48b4-8f6a-a7c62e2dafa5" providerId="AD" clId="Web-{8C28FD90-7FB7-7B08-F988-CE2B9745DF85}"/>
    <pc:docChg chg="addSld delSld modSld sldOrd">
      <pc:chgData name="Joshua Ryan Wilson (2436962)" userId="S::2436962@student.uwtsd.ac.uk::96380df5-0132-48b4-8f6a-a7c62e2dafa5" providerId="AD" clId="Web-{8C28FD90-7FB7-7B08-F988-CE2B9745DF85}" dt="2025-09-29T16:51:02.979" v="805"/>
      <pc:docMkLst>
        <pc:docMk/>
      </pc:docMkLst>
      <pc:sldChg chg="addSp delSp modSp mod setBg modClrScheme chgLayout">
        <pc:chgData name="Joshua Ryan Wilson (2436962)" userId="S::2436962@student.uwtsd.ac.uk::96380df5-0132-48b4-8f6a-a7c62e2dafa5" providerId="AD" clId="Web-{8C28FD90-7FB7-7B08-F988-CE2B9745DF85}" dt="2025-09-29T15:51:05.246" v="547"/>
        <pc:sldMkLst>
          <pc:docMk/>
          <pc:sldMk cId="598144966" sldId="374"/>
        </pc:sldMkLst>
        <pc:spChg chg="mod modVis">
          <ac:chgData name="Joshua Ryan Wilson (2436962)" userId="S::2436962@student.uwtsd.ac.uk::96380df5-0132-48b4-8f6a-a7c62e2dafa5" providerId="AD" clId="Web-{8C28FD90-7FB7-7B08-F988-CE2B9745DF85}" dt="2025-09-29T15:51:05.246" v="547"/>
          <ac:spMkLst>
            <pc:docMk/>
            <pc:sldMk cId="598144966" sldId="374"/>
            <ac:spMk id="4" creationId="{67D6EA54-3083-FB0D-9011-2353791B0495}"/>
          </ac:spMkLst>
        </pc:spChg>
        <pc:spChg chg="mod">
          <ac:chgData name="Joshua Ryan Wilson (2436962)" userId="S::2436962@student.uwtsd.ac.uk::96380df5-0132-48b4-8f6a-a7c62e2dafa5" providerId="AD" clId="Web-{8C28FD90-7FB7-7B08-F988-CE2B9745DF85}" dt="2025-09-29T15:51:05.246" v="547"/>
          <ac:spMkLst>
            <pc:docMk/>
            <pc:sldMk cId="598144966" sldId="374"/>
            <ac:spMk id="5" creationId="{BE4E0F37-0AD5-833C-CBE5-EAE02EC46069}"/>
          </ac:spMkLst>
        </pc:spChg>
      </pc:sldChg>
      <pc:sldChg chg="modSp">
        <pc:chgData name="Joshua Ryan Wilson (2436962)" userId="S::2436962@student.uwtsd.ac.uk::96380df5-0132-48b4-8f6a-a7c62e2dafa5" providerId="AD" clId="Web-{8C28FD90-7FB7-7B08-F988-CE2B9745DF85}" dt="2025-09-29T14:53:17.154" v="8" actId="20577"/>
        <pc:sldMkLst>
          <pc:docMk/>
          <pc:sldMk cId="1073601555" sldId="376"/>
        </pc:sldMkLst>
        <pc:spChg chg="mod">
          <ac:chgData name="Joshua Ryan Wilson (2436962)" userId="S::2436962@student.uwtsd.ac.uk::96380df5-0132-48b4-8f6a-a7c62e2dafa5" providerId="AD" clId="Web-{8C28FD90-7FB7-7B08-F988-CE2B9745DF85}" dt="2025-09-29T14:53:17.154" v="8" actId="20577"/>
          <ac:spMkLst>
            <pc:docMk/>
            <pc:sldMk cId="1073601555" sldId="376"/>
            <ac:spMk id="3" creationId="{F09FEE91-E849-1CB0-9E51-A58B99C631C5}"/>
          </ac:spMkLst>
        </pc:spChg>
      </pc:sldChg>
      <pc:sldChg chg="modSp mod modClrScheme chgLayout">
        <pc:chgData name="Joshua Ryan Wilson (2436962)" userId="S::2436962@student.uwtsd.ac.uk::96380df5-0132-48b4-8f6a-a7c62e2dafa5" providerId="AD" clId="Web-{8C28FD90-7FB7-7B08-F988-CE2B9745DF85}" dt="2025-09-29T16:05:23.146" v="786" actId="20577"/>
        <pc:sldMkLst>
          <pc:docMk/>
          <pc:sldMk cId="2728059627" sldId="377"/>
        </pc:sldMkLst>
        <pc:spChg chg="mod">
          <ac:chgData name="Joshua Ryan Wilson (2436962)" userId="S::2436962@student.uwtsd.ac.uk::96380df5-0132-48b4-8f6a-a7c62e2dafa5" providerId="AD" clId="Web-{8C28FD90-7FB7-7B08-F988-CE2B9745DF85}" dt="2025-09-29T16:05:23.146" v="786" actId="20577"/>
          <ac:spMkLst>
            <pc:docMk/>
            <pc:sldMk cId="2728059627" sldId="377"/>
            <ac:spMk id="2" creationId="{11883E06-8BEA-1DD3-D0D6-391C08880EBF}"/>
          </ac:spMkLst>
        </pc:spChg>
        <pc:spChg chg="mod">
          <ac:chgData name="Joshua Ryan Wilson (2436962)" userId="S::2436962@student.uwtsd.ac.uk::96380df5-0132-48b4-8f6a-a7c62e2dafa5" providerId="AD" clId="Web-{8C28FD90-7FB7-7B08-F988-CE2B9745DF85}" dt="2025-09-29T15:51:54.090" v="548"/>
          <ac:spMkLst>
            <pc:docMk/>
            <pc:sldMk cId="2728059627" sldId="377"/>
            <ac:spMk id="5" creationId="{E87B8B6A-2B28-5C38-80E7-0EBE705FFBBF}"/>
          </ac:spMkLst>
        </pc:spChg>
        <pc:graphicFrameChg chg="mod modGraphic">
          <ac:chgData name="Joshua Ryan Wilson (2436962)" userId="S::2436962@student.uwtsd.ac.uk::96380df5-0132-48b4-8f6a-a7c62e2dafa5" providerId="AD" clId="Web-{8C28FD90-7FB7-7B08-F988-CE2B9745DF85}" dt="2025-09-29T15:51:54.090" v="548"/>
          <ac:graphicFrameMkLst>
            <pc:docMk/>
            <pc:sldMk cId="2728059627" sldId="377"/>
            <ac:graphicFrameMk id="11" creationId="{DB8D9741-C97F-6307-293F-8317DB7D9433}"/>
          </ac:graphicFrameMkLst>
        </pc:graphicFrameChg>
      </pc:sldChg>
      <pc:sldChg chg="addSp delSp modSp mod modClrScheme chgLayout">
        <pc:chgData name="Joshua Ryan Wilson (2436962)" userId="S::2436962@student.uwtsd.ac.uk::96380df5-0132-48b4-8f6a-a7c62e2dafa5" providerId="AD" clId="Web-{8C28FD90-7FB7-7B08-F988-CE2B9745DF85}" dt="2025-09-29T16:04:36.380" v="778"/>
        <pc:sldMkLst>
          <pc:docMk/>
          <pc:sldMk cId="79695288" sldId="380"/>
        </pc:sldMkLst>
        <pc:spChg chg="mod">
          <ac:chgData name="Joshua Ryan Wilson (2436962)" userId="S::2436962@student.uwtsd.ac.uk::96380df5-0132-48b4-8f6a-a7c62e2dafa5" providerId="AD" clId="Web-{8C28FD90-7FB7-7B08-F988-CE2B9745DF85}" dt="2025-09-29T16:04:36.380" v="778"/>
          <ac:spMkLst>
            <pc:docMk/>
            <pc:sldMk cId="79695288" sldId="380"/>
            <ac:spMk id="2" creationId="{A2DE810E-8E37-1D8A-245B-020E4E4C0B9F}"/>
          </ac:spMkLst>
        </pc:spChg>
        <pc:spChg chg="mod">
          <ac:chgData name="Joshua Ryan Wilson (2436962)" userId="S::2436962@student.uwtsd.ac.uk::96380df5-0132-48b4-8f6a-a7c62e2dafa5" providerId="AD" clId="Web-{8C28FD90-7FB7-7B08-F988-CE2B9745DF85}" dt="2025-09-29T16:04:36.380" v="778"/>
          <ac:spMkLst>
            <pc:docMk/>
            <pc:sldMk cId="79695288" sldId="380"/>
            <ac:spMk id="4" creationId="{FD1E69EA-A9E8-C521-7C62-DA1F24879918}"/>
          </ac:spMkLst>
        </pc:spChg>
        <pc:graphicFrameChg chg="add mod">
          <ac:chgData name="Joshua Ryan Wilson (2436962)" userId="S::2436962@student.uwtsd.ac.uk::96380df5-0132-48b4-8f6a-a7c62e2dafa5" providerId="AD" clId="Web-{8C28FD90-7FB7-7B08-F988-CE2B9745DF85}" dt="2025-09-29T16:04:36.380" v="778"/>
          <ac:graphicFrameMkLst>
            <pc:docMk/>
            <pc:sldMk cId="79695288" sldId="380"/>
            <ac:graphicFrameMk id="27" creationId="{985A81B1-4517-6942-2DCE-288FD88B2CF0}"/>
          </ac:graphicFrameMkLst>
        </pc:graphicFrameChg>
      </pc:sldChg>
      <pc:sldChg chg="delSp modSp new mod ord modClrScheme chgLayout">
        <pc:chgData name="Joshua Ryan Wilson (2436962)" userId="S::2436962@student.uwtsd.ac.uk::96380df5-0132-48b4-8f6a-a7c62e2dafa5" providerId="AD" clId="Web-{8C28FD90-7FB7-7B08-F988-CE2B9745DF85}" dt="2025-09-29T15:50:46.011" v="545"/>
        <pc:sldMkLst>
          <pc:docMk/>
          <pc:sldMk cId="1429811738" sldId="383"/>
        </pc:sldMkLst>
        <pc:spChg chg="mod">
          <ac:chgData name="Joshua Ryan Wilson (2436962)" userId="S::2436962@student.uwtsd.ac.uk::96380df5-0132-48b4-8f6a-a7c62e2dafa5" providerId="AD" clId="Web-{8C28FD90-7FB7-7B08-F988-CE2B9745DF85}" dt="2025-09-29T15:50:46.011" v="545"/>
          <ac:spMkLst>
            <pc:docMk/>
            <pc:sldMk cId="1429811738" sldId="383"/>
            <ac:spMk id="2" creationId="{E52036F3-8F9B-BB57-CDA1-7B4DF09DAC0D}"/>
          </ac:spMkLst>
        </pc:spChg>
        <pc:spChg chg="mod modVis">
          <ac:chgData name="Joshua Ryan Wilson (2436962)" userId="S::2436962@student.uwtsd.ac.uk::96380df5-0132-48b4-8f6a-a7c62e2dafa5" providerId="AD" clId="Web-{8C28FD90-7FB7-7B08-F988-CE2B9745DF85}" dt="2025-09-29T15:50:46.011" v="545"/>
          <ac:spMkLst>
            <pc:docMk/>
            <pc:sldMk cId="1429811738" sldId="383"/>
            <ac:spMk id="5" creationId="{A0D3D106-3DDD-4320-495A-CFC83F2C94B2}"/>
          </ac:spMkLst>
        </pc:spChg>
      </pc:sldChg>
      <pc:sldChg chg="addSp delSp modSp new">
        <pc:chgData name="Joshua Ryan Wilson (2436962)" userId="S::2436962@student.uwtsd.ac.uk::96380df5-0132-48b4-8f6a-a7c62e2dafa5" providerId="AD" clId="Web-{8C28FD90-7FB7-7B08-F988-CE2B9745DF85}" dt="2025-09-29T16:45:17.099" v="791"/>
        <pc:sldMkLst>
          <pc:docMk/>
          <pc:sldMk cId="863055255" sldId="384"/>
        </pc:sldMkLst>
        <pc:spChg chg="mod">
          <ac:chgData name="Joshua Ryan Wilson (2436962)" userId="S::2436962@student.uwtsd.ac.uk::96380df5-0132-48b4-8f6a-a7c62e2dafa5" providerId="AD" clId="Web-{8C28FD90-7FB7-7B08-F988-CE2B9745DF85}" dt="2025-09-29T15:49:32.698" v="517"/>
          <ac:spMkLst>
            <pc:docMk/>
            <pc:sldMk cId="863055255" sldId="384"/>
            <ac:spMk id="5" creationId="{F16793EC-A13B-BBB5-5572-EB509104B7CC}"/>
          </ac:spMkLst>
        </pc:spChg>
        <pc:spChg chg="add mod ord">
          <ac:chgData name="Joshua Ryan Wilson (2436962)" userId="S::2436962@student.uwtsd.ac.uk::96380df5-0132-48b4-8f6a-a7c62e2dafa5" providerId="AD" clId="Web-{8C28FD90-7FB7-7B08-F988-CE2B9745DF85}" dt="2025-09-29T15:49:32.698" v="517"/>
          <ac:spMkLst>
            <pc:docMk/>
            <pc:sldMk cId="863055255" sldId="384"/>
            <ac:spMk id="6" creationId="{BFCDF054-1EF3-B2CE-EF51-C1EF198CF0A3}"/>
          </ac:spMkLst>
        </pc:spChg>
        <pc:spChg chg="add mod">
          <ac:chgData name="Joshua Ryan Wilson (2436962)" userId="S::2436962@student.uwtsd.ac.uk::96380df5-0132-48b4-8f6a-a7c62e2dafa5" providerId="AD" clId="Web-{8C28FD90-7FB7-7B08-F988-CE2B9745DF85}" dt="2025-09-29T15:50:31.386" v="538" actId="20577"/>
          <ac:spMkLst>
            <pc:docMk/>
            <pc:sldMk cId="863055255" sldId="384"/>
            <ac:spMk id="12" creationId="{E6F592B5-3859-553E-9F51-3FDA8DCFB217}"/>
          </ac:spMkLst>
        </pc:spChg>
      </pc:sldChg>
      <pc:sldChg chg="addSp delSp modSp new mod ord modClrScheme chgLayout">
        <pc:chgData name="Joshua Ryan Wilson (2436962)" userId="S::2436962@student.uwtsd.ac.uk::96380df5-0132-48b4-8f6a-a7c62e2dafa5" providerId="AD" clId="Web-{8C28FD90-7FB7-7B08-F988-CE2B9745DF85}" dt="2025-09-29T16:51:02.979" v="805"/>
        <pc:sldMkLst>
          <pc:docMk/>
          <pc:sldMk cId="189123773" sldId="385"/>
        </pc:sldMkLst>
        <pc:spChg chg="mod ord">
          <ac:chgData name="Joshua Ryan Wilson (2436962)" userId="S::2436962@student.uwtsd.ac.uk::96380df5-0132-48b4-8f6a-a7c62e2dafa5" providerId="AD" clId="Web-{8C28FD90-7FB7-7B08-F988-CE2B9745DF85}" dt="2025-09-29T16:51:02.979" v="805"/>
          <ac:spMkLst>
            <pc:docMk/>
            <pc:sldMk cId="189123773" sldId="385"/>
            <ac:spMk id="5" creationId="{ED7DD0EE-5988-4FE3-ADAA-9CF603FD4966}"/>
          </ac:spMkLst>
        </pc:spChg>
        <pc:spChg chg="add mod">
          <ac:chgData name="Joshua Ryan Wilson (2436962)" userId="S::2436962@student.uwtsd.ac.uk::96380df5-0132-48b4-8f6a-a7c62e2dafa5" providerId="AD" clId="Web-{8C28FD90-7FB7-7B08-F988-CE2B9745DF85}" dt="2025-09-29T16:51:02.979" v="805"/>
          <ac:spMkLst>
            <pc:docMk/>
            <pc:sldMk cId="189123773" sldId="385"/>
            <ac:spMk id="12" creationId="{92905563-D45E-A916-9235-37946937ADBF}"/>
          </ac:spMkLst>
        </pc:spChg>
        <pc:picChg chg="add mod">
          <ac:chgData name="Joshua Ryan Wilson (2436962)" userId="S::2436962@student.uwtsd.ac.uk::96380df5-0132-48b4-8f6a-a7c62e2dafa5" providerId="AD" clId="Web-{8C28FD90-7FB7-7B08-F988-CE2B9745DF85}" dt="2025-09-29T16:51:02.979" v="805"/>
          <ac:picMkLst>
            <pc:docMk/>
            <pc:sldMk cId="189123773" sldId="385"/>
            <ac:picMk id="7" creationId="{89A3A3DC-D407-217E-8727-5D29E4538F76}"/>
          </ac:picMkLst>
        </pc:picChg>
      </pc:sldChg>
    </pc:docChg>
  </pc:docChgLst>
  <pc:docChgLst>
    <pc:chgData name="Joshua Ryan Wilson (2436962)" userId="S::2436962@student.uwtsd.ac.uk::96380df5-0132-48b4-8f6a-a7c62e2dafa5" providerId="AD" clId="Web-{76A6E38A-37E3-177E-66D5-83B543E4EC43}"/>
    <pc:docChg chg="addSld modSld sldOrd">
      <pc:chgData name="Joshua Ryan Wilson (2436962)" userId="S::2436962@student.uwtsd.ac.uk::96380df5-0132-48b4-8f6a-a7c62e2dafa5" providerId="AD" clId="Web-{76A6E38A-37E3-177E-66D5-83B543E4EC43}" dt="2025-10-06T10:11:21.896" v="351" actId="20577"/>
      <pc:docMkLst>
        <pc:docMk/>
      </pc:docMkLst>
      <pc:sldChg chg="delSp modSp">
        <pc:chgData name="Joshua Ryan Wilson (2436962)" userId="S::2436962@student.uwtsd.ac.uk::96380df5-0132-48b4-8f6a-a7c62e2dafa5" providerId="AD" clId="Web-{76A6E38A-37E3-177E-66D5-83B543E4EC43}" dt="2025-10-06T09:43:04.518" v="274" actId="20577"/>
        <pc:sldMkLst>
          <pc:docMk/>
          <pc:sldMk cId="2498031464" sldId="342"/>
        </pc:sldMkLst>
      </pc:sldChg>
      <pc:sldChg chg="ord">
        <pc:chgData name="Joshua Ryan Wilson (2436962)" userId="S::2436962@student.uwtsd.ac.uk::96380df5-0132-48b4-8f6a-a7c62e2dafa5" providerId="AD" clId="Web-{76A6E38A-37E3-177E-66D5-83B543E4EC43}" dt="2025-10-06T10:02:41.514" v="303"/>
        <pc:sldMkLst>
          <pc:docMk/>
          <pc:sldMk cId="1330733909" sldId="365"/>
        </pc:sldMkLst>
      </pc:sldChg>
      <pc:sldChg chg="modSp">
        <pc:chgData name="Joshua Ryan Wilson (2436962)" userId="S::2436962@student.uwtsd.ac.uk::96380df5-0132-48b4-8f6a-a7c62e2dafa5" providerId="AD" clId="Web-{76A6E38A-37E3-177E-66D5-83B543E4EC43}" dt="2025-10-06T09:53:00.965" v="289" actId="20577"/>
        <pc:sldMkLst>
          <pc:docMk/>
          <pc:sldMk cId="1397193754" sldId="373"/>
        </pc:sldMkLst>
        <pc:spChg chg="mod">
          <ac:chgData name="Joshua Ryan Wilson (2436962)" userId="S::2436962@student.uwtsd.ac.uk::96380df5-0132-48b4-8f6a-a7c62e2dafa5" providerId="AD" clId="Web-{76A6E38A-37E3-177E-66D5-83B543E4EC43}" dt="2025-10-06T09:53:00.965" v="289" actId="20577"/>
          <ac:spMkLst>
            <pc:docMk/>
            <pc:sldMk cId="1397193754" sldId="373"/>
            <ac:spMk id="5" creationId="{9437CB5C-230A-C88D-BAD6-A6A9C4C59710}"/>
          </ac:spMkLst>
        </pc:spChg>
      </pc:sldChg>
      <pc:sldChg chg="modSp">
        <pc:chgData name="Joshua Ryan Wilson (2436962)" userId="S::2436962@student.uwtsd.ac.uk::96380df5-0132-48b4-8f6a-a7c62e2dafa5" providerId="AD" clId="Web-{76A6E38A-37E3-177E-66D5-83B543E4EC43}" dt="2025-10-06T10:07:30.597" v="339"/>
        <pc:sldMkLst>
          <pc:docMk/>
          <pc:sldMk cId="2728059627" sldId="377"/>
        </pc:sldMkLst>
        <pc:graphicFrameChg chg="mod modGraphic">
          <ac:chgData name="Joshua Ryan Wilson (2436962)" userId="S::2436962@student.uwtsd.ac.uk::96380df5-0132-48b4-8f6a-a7c62e2dafa5" providerId="AD" clId="Web-{76A6E38A-37E3-177E-66D5-83B543E4EC43}" dt="2025-10-06T10:07:30.597" v="339"/>
          <ac:graphicFrameMkLst>
            <pc:docMk/>
            <pc:sldMk cId="2728059627" sldId="377"/>
            <ac:graphicFrameMk id="11" creationId="{DB8D9741-C97F-6307-293F-8317DB7D9433}"/>
          </ac:graphicFrameMkLst>
        </pc:graphicFrameChg>
      </pc:sldChg>
      <pc:sldChg chg="modSp">
        <pc:chgData name="Joshua Ryan Wilson (2436962)" userId="S::2436962@student.uwtsd.ac.uk::96380df5-0132-48b4-8f6a-a7c62e2dafa5" providerId="AD" clId="Web-{76A6E38A-37E3-177E-66D5-83B543E4EC43}" dt="2025-10-06T10:11:21.896" v="351" actId="20577"/>
        <pc:sldMkLst>
          <pc:docMk/>
          <pc:sldMk cId="79695288" sldId="380"/>
        </pc:sldMkLst>
        <pc:spChg chg="mod">
          <ac:chgData name="Joshua Ryan Wilson (2436962)" userId="S::2436962@student.uwtsd.ac.uk::96380df5-0132-48b4-8f6a-a7c62e2dafa5" providerId="AD" clId="Web-{76A6E38A-37E3-177E-66D5-83B543E4EC43}" dt="2025-10-06T10:11:21.896" v="351" actId="20577"/>
          <ac:spMkLst>
            <pc:docMk/>
            <pc:sldMk cId="79695288" sldId="380"/>
            <ac:spMk id="2" creationId="{A2DE810E-8E37-1D8A-245B-020E4E4C0B9F}"/>
          </ac:spMkLst>
        </pc:spChg>
      </pc:sldChg>
      <pc:sldChg chg="modSp">
        <pc:chgData name="Joshua Ryan Wilson (2436962)" userId="S::2436962@student.uwtsd.ac.uk::96380df5-0132-48b4-8f6a-a7c62e2dafa5" providerId="AD" clId="Web-{76A6E38A-37E3-177E-66D5-83B543E4EC43}" dt="2025-10-06T10:06:47.752" v="337" actId="20577"/>
        <pc:sldMkLst>
          <pc:docMk/>
          <pc:sldMk cId="2013535246" sldId="382"/>
        </pc:sldMkLst>
        <pc:spChg chg="mod">
          <ac:chgData name="Joshua Ryan Wilson (2436962)" userId="S::2436962@student.uwtsd.ac.uk::96380df5-0132-48b4-8f6a-a7c62e2dafa5" providerId="AD" clId="Web-{76A6E38A-37E3-177E-66D5-83B543E4EC43}" dt="2025-10-06T09:43:34.159" v="279" actId="20577"/>
          <ac:spMkLst>
            <pc:docMk/>
            <pc:sldMk cId="2013535246" sldId="382"/>
            <ac:spMk id="1677" creationId="{AC8DE13E-4A07-A9AE-C2B7-81AEE95FFB78}"/>
          </ac:spMkLst>
        </pc:spChg>
        <pc:spChg chg="mod">
          <ac:chgData name="Joshua Ryan Wilson (2436962)" userId="S::2436962@student.uwtsd.ac.uk::96380df5-0132-48b4-8f6a-a7c62e2dafa5" providerId="AD" clId="Web-{76A6E38A-37E3-177E-66D5-83B543E4EC43}" dt="2025-10-06T10:06:47.752" v="337" actId="20577"/>
          <ac:spMkLst>
            <pc:docMk/>
            <pc:sldMk cId="2013535246" sldId="382"/>
            <ac:spMk id="1679" creationId="{05A383C2-D004-C4DB-A17A-96083ED7BC61}"/>
          </ac:spMkLst>
        </pc:spChg>
      </pc:sldChg>
      <pc:sldChg chg="modSp">
        <pc:chgData name="Joshua Ryan Wilson (2436962)" userId="S::2436962@student.uwtsd.ac.uk::96380df5-0132-48b4-8f6a-a7c62e2dafa5" providerId="AD" clId="Web-{76A6E38A-37E3-177E-66D5-83B543E4EC43}" dt="2025-10-06T10:10:37.098" v="347" actId="20577"/>
        <pc:sldMkLst>
          <pc:docMk/>
          <pc:sldMk cId="863055255" sldId="384"/>
        </pc:sldMkLst>
        <pc:spChg chg="mod">
          <ac:chgData name="Joshua Ryan Wilson (2436962)" userId="S::2436962@student.uwtsd.ac.uk::96380df5-0132-48b4-8f6a-a7c62e2dafa5" providerId="AD" clId="Web-{76A6E38A-37E3-177E-66D5-83B543E4EC43}" dt="2025-10-06T10:10:37.098" v="347" actId="20577"/>
          <ac:spMkLst>
            <pc:docMk/>
            <pc:sldMk cId="863055255" sldId="384"/>
            <ac:spMk id="6" creationId="{BFCDF054-1EF3-B2CE-EF51-C1EF198CF0A3}"/>
          </ac:spMkLst>
        </pc:spChg>
      </pc:sldChg>
      <pc:sldChg chg="delSp modSp new">
        <pc:chgData name="Joshua Ryan Wilson (2436962)" userId="S::2436962@student.uwtsd.ac.uk::96380df5-0132-48b4-8f6a-a7c62e2dafa5" providerId="AD" clId="Web-{76A6E38A-37E3-177E-66D5-83B543E4EC43}" dt="2025-10-06T09:59:55.479" v="301" actId="20577"/>
        <pc:sldMkLst>
          <pc:docMk/>
          <pc:sldMk cId="17151565" sldId="387"/>
        </pc:sldMkLst>
        <pc:spChg chg="mod">
          <ac:chgData name="Joshua Ryan Wilson (2436962)" userId="S::2436962@student.uwtsd.ac.uk::96380df5-0132-48b4-8f6a-a7c62e2dafa5" providerId="AD" clId="Web-{76A6E38A-37E3-177E-66D5-83B543E4EC43}" dt="2025-10-06T09:59:55.479" v="301" actId="20577"/>
          <ac:spMkLst>
            <pc:docMk/>
            <pc:sldMk cId="17151565" sldId="387"/>
            <ac:spMk id="2" creationId="{CA7AA06D-AF33-6180-1062-2E748505247F}"/>
          </ac:spMkLst>
        </pc:spChg>
      </pc:sldChg>
      <pc:sldChg chg="delSp modSp new">
        <pc:chgData name="Joshua Ryan Wilson (2436962)" userId="S::2436962@student.uwtsd.ac.uk::96380df5-0132-48b4-8f6a-a7c62e2dafa5" providerId="AD" clId="Web-{76A6E38A-37E3-177E-66D5-83B543E4EC43}" dt="2025-10-06T10:04:15.297" v="323" actId="1076"/>
        <pc:sldMkLst>
          <pc:docMk/>
          <pc:sldMk cId="577737955" sldId="388"/>
        </pc:sldMkLst>
        <pc:spChg chg="mod">
          <ac:chgData name="Joshua Ryan Wilson (2436962)" userId="S::2436962@student.uwtsd.ac.uk::96380df5-0132-48b4-8f6a-a7c62e2dafa5" providerId="AD" clId="Web-{76A6E38A-37E3-177E-66D5-83B543E4EC43}" dt="2025-10-06T10:04:15.297" v="323" actId="1076"/>
          <ac:spMkLst>
            <pc:docMk/>
            <pc:sldMk cId="577737955" sldId="388"/>
            <ac:spMk id="2" creationId="{EC7ECE4E-335E-2E5D-348F-0B59E21B73D4}"/>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41E72E-3CFE-465F-BD90-1D2D7244647A}" type="doc">
      <dgm:prSet loTypeId="urn:microsoft.com/office/officeart/2005/8/layout/lProcess3" loCatId="process" qsTypeId="urn:microsoft.com/office/officeart/2005/8/quickstyle/simple1" qsCatId="simple" csTypeId="urn:microsoft.com/office/officeart/2005/8/colors/colorful1" csCatId="colorful" phldr="1"/>
      <dgm:spPr/>
      <dgm:t>
        <a:bodyPr/>
        <a:lstStyle/>
        <a:p>
          <a:endParaRPr lang="en-GB"/>
        </a:p>
      </dgm:t>
    </dgm:pt>
    <dgm:pt modelId="{EA1DC68C-DA4B-41C2-B1D8-9F4BCFAE26D0}">
      <dgm:prSet phldrT="[Text]" phldr="0"/>
      <dgm:spPr/>
      <dgm:t>
        <a:bodyPr/>
        <a:lstStyle/>
        <a:p>
          <a:r>
            <a:rPr lang="en-GB" dirty="0">
              <a:latin typeface="Biome"/>
            </a:rPr>
            <a:t>P</a:t>
          </a:r>
          <a:endParaRPr lang="en-GB" dirty="0"/>
        </a:p>
      </dgm:t>
    </dgm:pt>
    <dgm:pt modelId="{E8F160D3-AFCC-4A8E-9897-187FAD4438CE}" type="parTrans" cxnId="{147A3DB6-0EB9-4153-BE4C-75CE00FC1D8B}">
      <dgm:prSet/>
      <dgm:spPr/>
      <dgm:t>
        <a:bodyPr/>
        <a:lstStyle/>
        <a:p>
          <a:endParaRPr lang="en-GB"/>
        </a:p>
      </dgm:t>
    </dgm:pt>
    <dgm:pt modelId="{3817BCB5-FC60-48EE-BDB4-5F3CB7FE27E6}" type="sibTrans" cxnId="{147A3DB6-0EB9-4153-BE4C-75CE00FC1D8B}">
      <dgm:prSet/>
      <dgm:spPr/>
      <dgm:t>
        <a:bodyPr/>
        <a:lstStyle/>
        <a:p>
          <a:endParaRPr lang="en-GB"/>
        </a:p>
      </dgm:t>
    </dgm:pt>
    <dgm:pt modelId="{474EE4AE-18C6-4A9C-94D0-76828E013E08}">
      <dgm:prSet phldrT="[Text]" phldr="0"/>
      <dgm:spPr/>
      <dgm:t>
        <a:bodyPr/>
        <a:lstStyle/>
        <a:p>
          <a:r>
            <a:rPr lang="en-GB" dirty="0">
              <a:latin typeface="Biome"/>
            </a:rPr>
            <a:t>Political</a:t>
          </a:r>
          <a:endParaRPr lang="en-GB" dirty="0"/>
        </a:p>
      </dgm:t>
    </dgm:pt>
    <dgm:pt modelId="{5227E1C8-204D-49C5-8490-539631526D30}" type="parTrans" cxnId="{AA30C42A-6346-4A4A-927E-633DA6DCDB89}">
      <dgm:prSet/>
      <dgm:spPr/>
      <dgm:t>
        <a:bodyPr/>
        <a:lstStyle/>
        <a:p>
          <a:endParaRPr lang="en-GB"/>
        </a:p>
      </dgm:t>
    </dgm:pt>
    <dgm:pt modelId="{CE1A0EB6-CFF0-4BC2-BC62-04C306E1D3F8}" type="sibTrans" cxnId="{AA30C42A-6346-4A4A-927E-633DA6DCDB89}">
      <dgm:prSet/>
      <dgm:spPr/>
      <dgm:t>
        <a:bodyPr/>
        <a:lstStyle/>
        <a:p>
          <a:endParaRPr lang="en-GB"/>
        </a:p>
      </dgm:t>
    </dgm:pt>
    <dgm:pt modelId="{C426890A-23DB-4AD0-80FA-F713B9FB9B36}">
      <dgm:prSet phldrT="[Text]" phldr="0"/>
      <dgm:spPr/>
      <dgm:t>
        <a:bodyPr/>
        <a:lstStyle/>
        <a:p>
          <a:r>
            <a:rPr lang="en-GB" sz="1800" dirty="0">
              <a:latin typeface="Biome"/>
            </a:rPr>
            <a:t>E</a:t>
          </a:r>
          <a:endParaRPr lang="en-GB" sz="1800" dirty="0"/>
        </a:p>
      </dgm:t>
    </dgm:pt>
    <dgm:pt modelId="{8AA8DDC5-D2DF-43C9-835B-1E0B581A81A2}" type="parTrans" cxnId="{21EFD4B8-9304-4611-B74D-B6294C114619}">
      <dgm:prSet/>
      <dgm:spPr/>
      <dgm:t>
        <a:bodyPr/>
        <a:lstStyle/>
        <a:p>
          <a:endParaRPr lang="en-GB"/>
        </a:p>
      </dgm:t>
    </dgm:pt>
    <dgm:pt modelId="{D576F5D7-4AAD-4BDE-B194-C032FF4B76FD}" type="sibTrans" cxnId="{21EFD4B8-9304-4611-B74D-B6294C114619}">
      <dgm:prSet/>
      <dgm:spPr/>
      <dgm:t>
        <a:bodyPr/>
        <a:lstStyle/>
        <a:p>
          <a:endParaRPr lang="en-GB"/>
        </a:p>
      </dgm:t>
    </dgm:pt>
    <dgm:pt modelId="{0B253FC9-2730-430A-93CF-9C4953B622E5}">
      <dgm:prSet phldrT="[Text]" phldr="0"/>
      <dgm:spPr/>
      <dgm:t>
        <a:bodyPr/>
        <a:lstStyle/>
        <a:p>
          <a:r>
            <a:rPr lang="en-GB" dirty="0">
              <a:latin typeface="Biome"/>
            </a:rPr>
            <a:t>Economic</a:t>
          </a:r>
          <a:endParaRPr lang="en-GB" dirty="0"/>
        </a:p>
      </dgm:t>
    </dgm:pt>
    <dgm:pt modelId="{5F023F2F-5B9B-4CCF-9162-8BF058AE009B}" type="parTrans" cxnId="{B8D0023D-DC5E-497F-AD74-ECF2863F9E87}">
      <dgm:prSet/>
      <dgm:spPr/>
      <dgm:t>
        <a:bodyPr/>
        <a:lstStyle/>
        <a:p>
          <a:endParaRPr lang="en-GB"/>
        </a:p>
      </dgm:t>
    </dgm:pt>
    <dgm:pt modelId="{2F46F23F-5876-48AA-9222-04F53FE30B22}" type="sibTrans" cxnId="{B8D0023D-DC5E-497F-AD74-ECF2863F9E87}">
      <dgm:prSet/>
      <dgm:spPr/>
      <dgm:t>
        <a:bodyPr/>
        <a:lstStyle/>
        <a:p>
          <a:endParaRPr lang="en-GB"/>
        </a:p>
      </dgm:t>
    </dgm:pt>
    <dgm:pt modelId="{EE220132-87BB-4BAE-8519-F8B734E21431}">
      <dgm:prSet phldrT="[Text]" phldr="0"/>
      <dgm:spPr/>
      <dgm:t>
        <a:bodyPr/>
        <a:lstStyle/>
        <a:p>
          <a:r>
            <a:rPr lang="en-GB" dirty="0">
              <a:latin typeface="Biome"/>
            </a:rPr>
            <a:t>S</a:t>
          </a:r>
          <a:endParaRPr lang="en-GB" dirty="0"/>
        </a:p>
      </dgm:t>
    </dgm:pt>
    <dgm:pt modelId="{321F2F44-0E68-4DB8-BE0C-0F741FDB81AF}" type="parTrans" cxnId="{5B7C01EF-6E53-41AE-AA50-0DD9384A6F18}">
      <dgm:prSet/>
      <dgm:spPr/>
      <dgm:t>
        <a:bodyPr/>
        <a:lstStyle/>
        <a:p>
          <a:endParaRPr lang="en-GB"/>
        </a:p>
      </dgm:t>
    </dgm:pt>
    <dgm:pt modelId="{B815B4BD-BF84-4EF3-82D5-CA4A480EA90E}" type="sibTrans" cxnId="{5B7C01EF-6E53-41AE-AA50-0DD9384A6F18}">
      <dgm:prSet/>
      <dgm:spPr/>
      <dgm:t>
        <a:bodyPr/>
        <a:lstStyle/>
        <a:p>
          <a:endParaRPr lang="en-GB"/>
        </a:p>
      </dgm:t>
    </dgm:pt>
    <dgm:pt modelId="{A8E17ED8-149C-4BA2-AAC9-5E29ED1C900D}">
      <dgm:prSet phldrT="[Text]" phldr="0"/>
      <dgm:spPr/>
      <dgm:t>
        <a:bodyPr/>
        <a:lstStyle/>
        <a:p>
          <a:r>
            <a:rPr lang="en-GB" dirty="0">
              <a:latin typeface="Biome"/>
            </a:rPr>
            <a:t>Soical</a:t>
          </a:r>
          <a:endParaRPr lang="en-GB" dirty="0"/>
        </a:p>
      </dgm:t>
    </dgm:pt>
    <dgm:pt modelId="{4E35E899-4AB3-4BF8-B95A-EE380068617E}" type="parTrans" cxnId="{24EB83D7-4D3C-4E36-8D08-95C1FFC2363A}">
      <dgm:prSet/>
      <dgm:spPr/>
      <dgm:t>
        <a:bodyPr/>
        <a:lstStyle/>
        <a:p>
          <a:endParaRPr lang="en-GB"/>
        </a:p>
      </dgm:t>
    </dgm:pt>
    <dgm:pt modelId="{65C62154-C80C-4556-B08B-D740BC0D272C}" type="sibTrans" cxnId="{24EB83D7-4D3C-4E36-8D08-95C1FFC2363A}">
      <dgm:prSet/>
      <dgm:spPr/>
      <dgm:t>
        <a:bodyPr/>
        <a:lstStyle/>
        <a:p>
          <a:endParaRPr lang="en-GB"/>
        </a:p>
      </dgm:t>
    </dgm:pt>
    <dgm:pt modelId="{1CF134A7-A344-4FB4-B147-732C5FB05C38}">
      <dgm:prSet phldr="0"/>
      <dgm:spPr/>
      <dgm:t>
        <a:bodyPr/>
        <a:lstStyle/>
        <a:p>
          <a:r>
            <a:rPr lang="en-GB" sz="2200" dirty="0">
              <a:latin typeface="Biome"/>
            </a:rPr>
            <a:t>T</a:t>
          </a:r>
        </a:p>
      </dgm:t>
    </dgm:pt>
    <dgm:pt modelId="{0C780A0E-153B-49A1-808F-69FF8BD8D4FE}" type="parTrans" cxnId="{919798A0-EF3F-409F-8424-A8BCBFCAAA8F}">
      <dgm:prSet/>
      <dgm:spPr/>
    </dgm:pt>
    <dgm:pt modelId="{7C17821D-6273-4B8E-A818-772F5C023F9B}" type="sibTrans" cxnId="{919798A0-EF3F-409F-8424-A8BCBFCAAA8F}">
      <dgm:prSet/>
      <dgm:spPr/>
    </dgm:pt>
    <dgm:pt modelId="{8F6C4AFD-6588-4F91-B122-9956A45C90E5}">
      <dgm:prSet phldr="0"/>
      <dgm:spPr/>
      <dgm:t>
        <a:bodyPr/>
        <a:lstStyle/>
        <a:p>
          <a:r>
            <a:rPr lang="en-GB" sz="1800" dirty="0">
              <a:latin typeface="Biome"/>
            </a:rPr>
            <a:t>Technological</a:t>
          </a:r>
        </a:p>
      </dgm:t>
    </dgm:pt>
    <dgm:pt modelId="{BCCE10F9-FC5A-4135-9FEC-749FB6173382}" type="parTrans" cxnId="{76EC0D36-9600-4C5E-A30F-AAC0E49494F4}">
      <dgm:prSet/>
      <dgm:spPr/>
    </dgm:pt>
    <dgm:pt modelId="{1BA27759-833F-4C1E-9A29-2DF8164A483D}" type="sibTrans" cxnId="{76EC0D36-9600-4C5E-A30F-AAC0E49494F4}">
      <dgm:prSet/>
      <dgm:spPr/>
    </dgm:pt>
    <dgm:pt modelId="{5382AE7E-B25E-4ADB-B3FB-9F669CBF07FD}">
      <dgm:prSet phldr="0"/>
      <dgm:spPr/>
      <dgm:t>
        <a:bodyPr/>
        <a:lstStyle/>
        <a:p>
          <a:r>
            <a:rPr lang="en-GB" sz="2200" dirty="0">
              <a:latin typeface="Biome"/>
            </a:rPr>
            <a:t>L</a:t>
          </a:r>
        </a:p>
      </dgm:t>
    </dgm:pt>
    <dgm:pt modelId="{101B392E-AA4B-4862-AC1B-31ACF0EB87B0}" type="parTrans" cxnId="{81B72FDC-5563-463D-A76B-764C2039A039}">
      <dgm:prSet/>
      <dgm:spPr/>
    </dgm:pt>
    <dgm:pt modelId="{1E55EBF6-10A8-4E21-9395-ADC676C3B210}" type="sibTrans" cxnId="{81B72FDC-5563-463D-A76B-764C2039A039}">
      <dgm:prSet/>
      <dgm:spPr/>
    </dgm:pt>
    <dgm:pt modelId="{F49E48EE-D4C7-4D45-AF0E-D8A64C9D4322}">
      <dgm:prSet phldr="0"/>
      <dgm:spPr/>
      <dgm:t>
        <a:bodyPr/>
        <a:lstStyle/>
        <a:p>
          <a:r>
            <a:rPr lang="en-GB" sz="1800" dirty="0">
              <a:latin typeface="Biome"/>
            </a:rPr>
            <a:t>Legal</a:t>
          </a:r>
        </a:p>
      </dgm:t>
    </dgm:pt>
    <dgm:pt modelId="{A98441BE-E8DF-460A-A154-5DE1E4AD5740}" type="parTrans" cxnId="{AF285206-7626-4AE9-8161-A216CA4A39C2}">
      <dgm:prSet/>
      <dgm:spPr/>
    </dgm:pt>
    <dgm:pt modelId="{18B0461D-8739-44B3-A5D4-A03276D256ED}" type="sibTrans" cxnId="{AF285206-7626-4AE9-8161-A216CA4A39C2}">
      <dgm:prSet/>
      <dgm:spPr/>
    </dgm:pt>
    <dgm:pt modelId="{CDA432F5-9EA2-4460-B4B7-305014A0E005}">
      <dgm:prSet phldr="0"/>
      <dgm:spPr/>
      <dgm:t>
        <a:bodyPr/>
        <a:lstStyle/>
        <a:p>
          <a:r>
            <a:rPr lang="en-GB" sz="2200" dirty="0">
              <a:latin typeface="Biome"/>
            </a:rPr>
            <a:t>E</a:t>
          </a:r>
        </a:p>
      </dgm:t>
    </dgm:pt>
    <dgm:pt modelId="{291BA94B-1DFA-488E-90D1-A8F8BC056920}" type="parTrans" cxnId="{7C672924-674D-44DE-8B44-C10A57E69A39}">
      <dgm:prSet/>
      <dgm:spPr/>
    </dgm:pt>
    <dgm:pt modelId="{3DEE2C07-F98E-475D-8143-B256BC0A41DD}" type="sibTrans" cxnId="{7C672924-674D-44DE-8B44-C10A57E69A39}">
      <dgm:prSet/>
      <dgm:spPr/>
    </dgm:pt>
    <dgm:pt modelId="{FE7C469F-DEFD-4B76-82EE-0343A0D962E2}">
      <dgm:prSet phldr="0"/>
      <dgm:spPr/>
      <dgm:t>
        <a:bodyPr/>
        <a:lstStyle/>
        <a:p>
          <a:r>
            <a:rPr lang="en-GB" sz="1800" dirty="0">
              <a:latin typeface="Biome"/>
            </a:rPr>
            <a:t>Environmental</a:t>
          </a:r>
        </a:p>
      </dgm:t>
    </dgm:pt>
    <dgm:pt modelId="{2DE8667F-0322-4CE2-BC16-D540AE86B13F}" type="parTrans" cxnId="{967FB4BF-F851-4659-9CF8-15CD0E2B84E1}">
      <dgm:prSet/>
      <dgm:spPr/>
    </dgm:pt>
    <dgm:pt modelId="{47D5E45B-CCF9-4C00-9BBB-3D9243CD3C92}" type="sibTrans" cxnId="{967FB4BF-F851-4659-9CF8-15CD0E2B84E1}">
      <dgm:prSet/>
      <dgm:spPr/>
    </dgm:pt>
    <dgm:pt modelId="{E9A8BBED-DB9D-4AF5-B318-DA8572AA73D9}" type="pres">
      <dgm:prSet presAssocID="{A641E72E-3CFE-465F-BD90-1D2D7244647A}" presName="Name0" presStyleCnt="0">
        <dgm:presLayoutVars>
          <dgm:chPref val="3"/>
          <dgm:dir/>
          <dgm:animLvl val="lvl"/>
          <dgm:resizeHandles/>
        </dgm:presLayoutVars>
      </dgm:prSet>
      <dgm:spPr/>
    </dgm:pt>
    <dgm:pt modelId="{FA4A3BAE-0F08-4725-9474-82C61DE79ED1}" type="pres">
      <dgm:prSet presAssocID="{EA1DC68C-DA4B-41C2-B1D8-9F4BCFAE26D0}" presName="horFlow" presStyleCnt="0"/>
      <dgm:spPr/>
    </dgm:pt>
    <dgm:pt modelId="{0EB89EC1-AD6D-4137-8B79-16E898DEE431}" type="pres">
      <dgm:prSet presAssocID="{EA1DC68C-DA4B-41C2-B1D8-9F4BCFAE26D0}" presName="bigChev" presStyleLbl="node1" presStyleIdx="0" presStyleCnt="6"/>
      <dgm:spPr/>
    </dgm:pt>
    <dgm:pt modelId="{10204895-6403-4CF7-8EBE-DB9A779B953C}" type="pres">
      <dgm:prSet presAssocID="{5227E1C8-204D-49C5-8490-539631526D30}" presName="parTrans" presStyleCnt="0"/>
      <dgm:spPr/>
    </dgm:pt>
    <dgm:pt modelId="{D5EED298-0C76-44D2-8AC9-79E9B1BD667A}" type="pres">
      <dgm:prSet presAssocID="{474EE4AE-18C6-4A9C-94D0-76828E013E08}" presName="node" presStyleLbl="alignAccFollowNode1" presStyleIdx="0" presStyleCnt="6">
        <dgm:presLayoutVars>
          <dgm:bulletEnabled val="1"/>
        </dgm:presLayoutVars>
      </dgm:prSet>
      <dgm:spPr/>
    </dgm:pt>
    <dgm:pt modelId="{138B2B3E-1F8F-425F-AAC4-A520F5121EB4}" type="pres">
      <dgm:prSet presAssocID="{EA1DC68C-DA4B-41C2-B1D8-9F4BCFAE26D0}" presName="vSp" presStyleCnt="0"/>
      <dgm:spPr/>
    </dgm:pt>
    <dgm:pt modelId="{7007E902-882F-4545-AB0A-2E8FCEDA4BEC}" type="pres">
      <dgm:prSet presAssocID="{C426890A-23DB-4AD0-80FA-F713B9FB9B36}" presName="horFlow" presStyleCnt="0"/>
      <dgm:spPr/>
    </dgm:pt>
    <dgm:pt modelId="{39CB701C-8A49-402F-9581-F0D0C8BDD94C}" type="pres">
      <dgm:prSet presAssocID="{C426890A-23DB-4AD0-80FA-F713B9FB9B36}" presName="bigChev" presStyleLbl="node1" presStyleIdx="1" presStyleCnt="6"/>
      <dgm:spPr/>
    </dgm:pt>
    <dgm:pt modelId="{2CA6FD97-3F22-42A6-8E3C-8AE0F7786DAA}" type="pres">
      <dgm:prSet presAssocID="{5F023F2F-5B9B-4CCF-9162-8BF058AE009B}" presName="parTrans" presStyleCnt="0"/>
      <dgm:spPr/>
    </dgm:pt>
    <dgm:pt modelId="{0C621462-4AEE-4E45-81C2-C7F76F4F9DEE}" type="pres">
      <dgm:prSet presAssocID="{0B253FC9-2730-430A-93CF-9C4953B622E5}" presName="node" presStyleLbl="alignAccFollowNode1" presStyleIdx="1" presStyleCnt="6">
        <dgm:presLayoutVars>
          <dgm:bulletEnabled val="1"/>
        </dgm:presLayoutVars>
      </dgm:prSet>
      <dgm:spPr/>
    </dgm:pt>
    <dgm:pt modelId="{EF22CF1D-46FD-49E3-BAD7-F5BD4358F12D}" type="pres">
      <dgm:prSet presAssocID="{C426890A-23DB-4AD0-80FA-F713B9FB9B36}" presName="vSp" presStyleCnt="0"/>
      <dgm:spPr/>
    </dgm:pt>
    <dgm:pt modelId="{86E235DD-582C-4229-91A8-1A60D08C81CB}" type="pres">
      <dgm:prSet presAssocID="{EE220132-87BB-4BAE-8519-F8B734E21431}" presName="horFlow" presStyleCnt="0"/>
      <dgm:spPr/>
    </dgm:pt>
    <dgm:pt modelId="{8B02D6E5-75AB-438B-BF53-06BF1D0157AB}" type="pres">
      <dgm:prSet presAssocID="{EE220132-87BB-4BAE-8519-F8B734E21431}" presName="bigChev" presStyleLbl="node1" presStyleIdx="2" presStyleCnt="6"/>
      <dgm:spPr/>
    </dgm:pt>
    <dgm:pt modelId="{47E8280D-E55A-4DB0-A119-085BF2B80047}" type="pres">
      <dgm:prSet presAssocID="{4E35E899-4AB3-4BF8-B95A-EE380068617E}" presName="parTrans" presStyleCnt="0"/>
      <dgm:spPr/>
    </dgm:pt>
    <dgm:pt modelId="{C6141840-CEF1-42D2-A16E-7AEC7A3C9810}" type="pres">
      <dgm:prSet presAssocID="{A8E17ED8-149C-4BA2-AAC9-5E29ED1C900D}" presName="node" presStyleLbl="alignAccFollowNode1" presStyleIdx="2" presStyleCnt="6">
        <dgm:presLayoutVars>
          <dgm:bulletEnabled val="1"/>
        </dgm:presLayoutVars>
      </dgm:prSet>
      <dgm:spPr/>
    </dgm:pt>
    <dgm:pt modelId="{81A43F68-D98C-46AE-B982-2A1CE492BC46}" type="pres">
      <dgm:prSet presAssocID="{EE220132-87BB-4BAE-8519-F8B734E21431}" presName="vSp" presStyleCnt="0"/>
      <dgm:spPr/>
    </dgm:pt>
    <dgm:pt modelId="{C457558C-E7F0-42CD-962E-3B47D2079192}" type="pres">
      <dgm:prSet presAssocID="{1CF134A7-A344-4FB4-B147-732C5FB05C38}" presName="horFlow" presStyleCnt="0"/>
      <dgm:spPr/>
    </dgm:pt>
    <dgm:pt modelId="{E9936407-315D-49D0-BA4F-AA4CFCF75EE3}" type="pres">
      <dgm:prSet presAssocID="{1CF134A7-A344-4FB4-B147-732C5FB05C38}" presName="bigChev" presStyleLbl="node1" presStyleIdx="3" presStyleCnt="6"/>
      <dgm:spPr/>
    </dgm:pt>
    <dgm:pt modelId="{35BFFC80-D116-4890-8A9A-2AD9B016B205}" type="pres">
      <dgm:prSet presAssocID="{BCCE10F9-FC5A-4135-9FEC-749FB6173382}" presName="parTrans" presStyleCnt="0"/>
      <dgm:spPr/>
    </dgm:pt>
    <dgm:pt modelId="{8678EA08-9ADE-47E8-A696-927B5175ACE1}" type="pres">
      <dgm:prSet presAssocID="{8F6C4AFD-6588-4F91-B122-9956A45C90E5}" presName="node" presStyleLbl="alignAccFollowNode1" presStyleIdx="3" presStyleCnt="6">
        <dgm:presLayoutVars>
          <dgm:bulletEnabled val="1"/>
        </dgm:presLayoutVars>
      </dgm:prSet>
      <dgm:spPr/>
    </dgm:pt>
    <dgm:pt modelId="{1DD25D77-BF56-48BE-8109-257472369486}" type="pres">
      <dgm:prSet presAssocID="{1CF134A7-A344-4FB4-B147-732C5FB05C38}" presName="vSp" presStyleCnt="0"/>
      <dgm:spPr/>
    </dgm:pt>
    <dgm:pt modelId="{7573C970-A6F9-488C-BB4C-C9F6FF0047F1}" type="pres">
      <dgm:prSet presAssocID="{5382AE7E-B25E-4ADB-B3FB-9F669CBF07FD}" presName="horFlow" presStyleCnt="0"/>
      <dgm:spPr/>
    </dgm:pt>
    <dgm:pt modelId="{4C66D3CB-533E-4CDE-BC21-B53E1682B351}" type="pres">
      <dgm:prSet presAssocID="{5382AE7E-B25E-4ADB-B3FB-9F669CBF07FD}" presName="bigChev" presStyleLbl="node1" presStyleIdx="4" presStyleCnt="6"/>
      <dgm:spPr/>
    </dgm:pt>
    <dgm:pt modelId="{B9F0072D-CE02-421B-8AE8-64578F90A274}" type="pres">
      <dgm:prSet presAssocID="{A98441BE-E8DF-460A-A154-5DE1E4AD5740}" presName="parTrans" presStyleCnt="0"/>
      <dgm:spPr/>
    </dgm:pt>
    <dgm:pt modelId="{4C76FA1F-6FCA-4E36-972A-8B36F7ED6A73}" type="pres">
      <dgm:prSet presAssocID="{F49E48EE-D4C7-4D45-AF0E-D8A64C9D4322}" presName="node" presStyleLbl="alignAccFollowNode1" presStyleIdx="4" presStyleCnt="6">
        <dgm:presLayoutVars>
          <dgm:bulletEnabled val="1"/>
        </dgm:presLayoutVars>
      </dgm:prSet>
      <dgm:spPr/>
    </dgm:pt>
    <dgm:pt modelId="{41972DD6-80AE-44C3-9E38-BF8C13F7464A}" type="pres">
      <dgm:prSet presAssocID="{5382AE7E-B25E-4ADB-B3FB-9F669CBF07FD}" presName="vSp" presStyleCnt="0"/>
      <dgm:spPr/>
    </dgm:pt>
    <dgm:pt modelId="{266516E2-EF79-491F-B3DB-20D594D8AA6C}" type="pres">
      <dgm:prSet presAssocID="{CDA432F5-9EA2-4460-B4B7-305014A0E005}" presName="horFlow" presStyleCnt="0"/>
      <dgm:spPr/>
    </dgm:pt>
    <dgm:pt modelId="{D8090109-3540-48BF-B6A8-9C2EC6AD3036}" type="pres">
      <dgm:prSet presAssocID="{CDA432F5-9EA2-4460-B4B7-305014A0E005}" presName="bigChev" presStyleLbl="node1" presStyleIdx="5" presStyleCnt="6"/>
      <dgm:spPr/>
    </dgm:pt>
    <dgm:pt modelId="{C9DC365E-8B1A-41BD-9CA3-415E18B688CD}" type="pres">
      <dgm:prSet presAssocID="{2DE8667F-0322-4CE2-BC16-D540AE86B13F}" presName="parTrans" presStyleCnt="0"/>
      <dgm:spPr/>
    </dgm:pt>
    <dgm:pt modelId="{E0871549-162E-4F33-9D64-BB2810F4EB90}" type="pres">
      <dgm:prSet presAssocID="{FE7C469F-DEFD-4B76-82EE-0343A0D962E2}" presName="node" presStyleLbl="alignAccFollowNode1" presStyleIdx="5" presStyleCnt="6">
        <dgm:presLayoutVars>
          <dgm:bulletEnabled val="1"/>
        </dgm:presLayoutVars>
      </dgm:prSet>
      <dgm:spPr/>
    </dgm:pt>
  </dgm:ptLst>
  <dgm:cxnLst>
    <dgm:cxn modelId="{FB823301-4A2D-4932-B770-1DC7C7BD65D5}" type="presOf" srcId="{C426890A-23DB-4AD0-80FA-F713B9FB9B36}" destId="{39CB701C-8A49-402F-9581-F0D0C8BDD94C}" srcOrd="0" destOrd="0" presId="urn:microsoft.com/office/officeart/2005/8/layout/lProcess3"/>
    <dgm:cxn modelId="{472D8B04-6195-4F7F-A183-81AE950ECEE9}" type="presOf" srcId="{EA1DC68C-DA4B-41C2-B1D8-9F4BCFAE26D0}" destId="{0EB89EC1-AD6D-4137-8B79-16E898DEE431}" srcOrd="0" destOrd="0" presId="urn:microsoft.com/office/officeart/2005/8/layout/lProcess3"/>
    <dgm:cxn modelId="{AF285206-7626-4AE9-8161-A216CA4A39C2}" srcId="{5382AE7E-B25E-4ADB-B3FB-9F669CBF07FD}" destId="{F49E48EE-D4C7-4D45-AF0E-D8A64C9D4322}" srcOrd="0" destOrd="0" parTransId="{A98441BE-E8DF-460A-A154-5DE1E4AD5740}" sibTransId="{18B0461D-8739-44B3-A5D4-A03276D256ED}"/>
    <dgm:cxn modelId="{A566791B-C010-40B6-B521-B9FC167895C2}" type="presOf" srcId="{5382AE7E-B25E-4ADB-B3FB-9F669CBF07FD}" destId="{4C66D3CB-533E-4CDE-BC21-B53E1682B351}" srcOrd="0" destOrd="0" presId="urn:microsoft.com/office/officeart/2005/8/layout/lProcess3"/>
    <dgm:cxn modelId="{ACE2AF1E-7C1D-4A09-AA57-23508194D05E}" type="presOf" srcId="{FE7C469F-DEFD-4B76-82EE-0343A0D962E2}" destId="{E0871549-162E-4F33-9D64-BB2810F4EB90}" srcOrd="0" destOrd="0" presId="urn:microsoft.com/office/officeart/2005/8/layout/lProcess3"/>
    <dgm:cxn modelId="{7C672924-674D-44DE-8B44-C10A57E69A39}" srcId="{A641E72E-3CFE-465F-BD90-1D2D7244647A}" destId="{CDA432F5-9EA2-4460-B4B7-305014A0E005}" srcOrd="5" destOrd="0" parTransId="{291BA94B-1DFA-488E-90D1-A8F8BC056920}" sibTransId="{3DEE2C07-F98E-475D-8143-B256BC0A41DD}"/>
    <dgm:cxn modelId="{AA30C42A-6346-4A4A-927E-633DA6DCDB89}" srcId="{EA1DC68C-DA4B-41C2-B1D8-9F4BCFAE26D0}" destId="{474EE4AE-18C6-4A9C-94D0-76828E013E08}" srcOrd="0" destOrd="0" parTransId="{5227E1C8-204D-49C5-8490-539631526D30}" sibTransId="{CE1A0EB6-CFF0-4BC2-BC62-04C306E1D3F8}"/>
    <dgm:cxn modelId="{76EC0D36-9600-4C5E-A30F-AAC0E49494F4}" srcId="{1CF134A7-A344-4FB4-B147-732C5FB05C38}" destId="{8F6C4AFD-6588-4F91-B122-9956A45C90E5}" srcOrd="0" destOrd="0" parTransId="{BCCE10F9-FC5A-4135-9FEC-749FB6173382}" sibTransId="{1BA27759-833F-4C1E-9A29-2DF8164A483D}"/>
    <dgm:cxn modelId="{B8D0023D-DC5E-497F-AD74-ECF2863F9E87}" srcId="{C426890A-23DB-4AD0-80FA-F713B9FB9B36}" destId="{0B253FC9-2730-430A-93CF-9C4953B622E5}" srcOrd="0" destOrd="0" parTransId="{5F023F2F-5B9B-4CCF-9162-8BF058AE009B}" sibTransId="{2F46F23F-5876-48AA-9222-04F53FE30B22}"/>
    <dgm:cxn modelId="{1459B85F-5548-4BC9-A147-3E149ED08173}" type="presOf" srcId="{8F6C4AFD-6588-4F91-B122-9956A45C90E5}" destId="{8678EA08-9ADE-47E8-A696-927B5175ACE1}" srcOrd="0" destOrd="0" presId="urn:microsoft.com/office/officeart/2005/8/layout/lProcess3"/>
    <dgm:cxn modelId="{1EB16553-B9D2-41B3-B5A7-3101C1AF0A6D}" type="presOf" srcId="{EE220132-87BB-4BAE-8519-F8B734E21431}" destId="{8B02D6E5-75AB-438B-BF53-06BF1D0157AB}" srcOrd="0" destOrd="0" presId="urn:microsoft.com/office/officeart/2005/8/layout/lProcess3"/>
    <dgm:cxn modelId="{65F4FF7A-B8DC-4E8B-9E7D-FF765B950589}" type="presOf" srcId="{0B253FC9-2730-430A-93CF-9C4953B622E5}" destId="{0C621462-4AEE-4E45-81C2-C7F76F4F9DEE}" srcOrd="0" destOrd="0" presId="urn:microsoft.com/office/officeart/2005/8/layout/lProcess3"/>
    <dgm:cxn modelId="{F01C7A89-61DA-493A-B0A3-D5B5AFB27D86}" type="presOf" srcId="{1CF134A7-A344-4FB4-B147-732C5FB05C38}" destId="{E9936407-315D-49D0-BA4F-AA4CFCF75EE3}" srcOrd="0" destOrd="0" presId="urn:microsoft.com/office/officeart/2005/8/layout/lProcess3"/>
    <dgm:cxn modelId="{3D8FEA98-444C-4FB3-A92D-C246168BE1E5}" type="presOf" srcId="{F49E48EE-D4C7-4D45-AF0E-D8A64C9D4322}" destId="{4C76FA1F-6FCA-4E36-972A-8B36F7ED6A73}" srcOrd="0" destOrd="0" presId="urn:microsoft.com/office/officeart/2005/8/layout/lProcess3"/>
    <dgm:cxn modelId="{919798A0-EF3F-409F-8424-A8BCBFCAAA8F}" srcId="{A641E72E-3CFE-465F-BD90-1D2D7244647A}" destId="{1CF134A7-A344-4FB4-B147-732C5FB05C38}" srcOrd="3" destOrd="0" parTransId="{0C780A0E-153B-49A1-808F-69FF8BD8D4FE}" sibTransId="{7C17821D-6273-4B8E-A818-772F5C023F9B}"/>
    <dgm:cxn modelId="{32F286A3-F032-4C45-B3B5-737C11B6E882}" type="presOf" srcId="{CDA432F5-9EA2-4460-B4B7-305014A0E005}" destId="{D8090109-3540-48BF-B6A8-9C2EC6AD3036}" srcOrd="0" destOrd="0" presId="urn:microsoft.com/office/officeart/2005/8/layout/lProcess3"/>
    <dgm:cxn modelId="{147A3DB6-0EB9-4153-BE4C-75CE00FC1D8B}" srcId="{A641E72E-3CFE-465F-BD90-1D2D7244647A}" destId="{EA1DC68C-DA4B-41C2-B1D8-9F4BCFAE26D0}" srcOrd="0" destOrd="0" parTransId="{E8F160D3-AFCC-4A8E-9897-187FAD4438CE}" sibTransId="{3817BCB5-FC60-48EE-BDB4-5F3CB7FE27E6}"/>
    <dgm:cxn modelId="{21EFD4B8-9304-4611-B74D-B6294C114619}" srcId="{A641E72E-3CFE-465F-BD90-1D2D7244647A}" destId="{C426890A-23DB-4AD0-80FA-F713B9FB9B36}" srcOrd="1" destOrd="0" parTransId="{8AA8DDC5-D2DF-43C9-835B-1E0B581A81A2}" sibTransId="{D576F5D7-4AAD-4BDE-B194-C032FF4B76FD}"/>
    <dgm:cxn modelId="{967FB4BF-F851-4659-9CF8-15CD0E2B84E1}" srcId="{CDA432F5-9EA2-4460-B4B7-305014A0E005}" destId="{FE7C469F-DEFD-4B76-82EE-0343A0D962E2}" srcOrd="0" destOrd="0" parTransId="{2DE8667F-0322-4CE2-BC16-D540AE86B13F}" sibTransId="{47D5E45B-CCF9-4C00-9BBB-3D9243CD3C92}"/>
    <dgm:cxn modelId="{0253E9C6-1461-49AC-8565-A35320776B77}" type="presOf" srcId="{A8E17ED8-149C-4BA2-AAC9-5E29ED1C900D}" destId="{C6141840-CEF1-42D2-A16E-7AEC7A3C9810}" srcOrd="0" destOrd="0" presId="urn:microsoft.com/office/officeart/2005/8/layout/lProcess3"/>
    <dgm:cxn modelId="{24EB83D7-4D3C-4E36-8D08-95C1FFC2363A}" srcId="{EE220132-87BB-4BAE-8519-F8B734E21431}" destId="{A8E17ED8-149C-4BA2-AAC9-5E29ED1C900D}" srcOrd="0" destOrd="0" parTransId="{4E35E899-4AB3-4BF8-B95A-EE380068617E}" sibTransId="{65C62154-C80C-4556-B08B-D740BC0D272C}"/>
    <dgm:cxn modelId="{81B72FDC-5563-463D-A76B-764C2039A039}" srcId="{A641E72E-3CFE-465F-BD90-1D2D7244647A}" destId="{5382AE7E-B25E-4ADB-B3FB-9F669CBF07FD}" srcOrd="4" destOrd="0" parTransId="{101B392E-AA4B-4862-AC1B-31ACF0EB87B0}" sibTransId="{1E55EBF6-10A8-4E21-9395-ADC676C3B210}"/>
    <dgm:cxn modelId="{1F0714DE-2B51-4415-9094-3E8F394DF1F3}" type="presOf" srcId="{A641E72E-3CFE-465F-BD90-1D2D7244647A}" destId="{E9A8BBED-DB9D-4AF5-B318-DA8572AA73D9}" srcOrd="0" destOrd="0" presId="urn:microsoft.com/office/officeart/2005/8/layout/lProcess3"/>
    <dgm:cxn modelId="{5B7C01EF-6E53-41AE-AA50-0DD9384A6F18}" srcId="{A641E72E-3CFE-465F-BD90-1D2D7244647A}" destId="{EE220132-87BB-4BAE-8519-F8B734E21431}" srcOrd="2" destOrd="0" parTransId="{321F2F44-0E68-4DB8-BE0C-0F741FDB81AF}" sibTransId="{B815B4BD-BF84-4EF3-82D5-CA4A480EA90E}"/>
    <dgm:cxn modelId="{4D9246F4-19E6-4BD3-AA39-EDCCD117DF72}" type="presOf" srcId="{474EE4AE-18C6-4A9C-94D0-76828E013E08}" destId="{D5EED298-0C76-44D2-8AC9-79E9B1BD667A}" srcOrd="0" destOrd="0" presId="urn:microsoft.com/office/officeart/2005/8/layout/lProcess3"/>
    <dgm:cxn modelId="{BBE52003-7E51-45DD-8E35-2412DE222AA5}" type="presParOf" srcId="{E9A8BBED-DB9D-4AF5-B318-DA8572AA73D9}" destId="{FA4A3BAE-0F08-4725-9474-82C61DE79ED1}" srcOrd="0" destOrd="0" presId="urn:microsoft.com/office/officeart/2005/8/layout/lProcess3"/>
    <dgm:cxn modelId="{46E06B37-6036-4D05-8CC1-D1E16BEDCB66}" type="presParOf" srcId="{FA4A3BAE-0F08-4725-9474-82C61DE79ED1}" destId="{0EB89EC1-AD6D-4137-8B79-16E898DEE431}" srcOrd="0" destOrd="0" presId="urn:microsoft.com/office/officeart/2005/8/layout/lProcess3"/>
    <dgm:cxn modelId="{7F7D62C7-1D3B-408E-90B6-CD4BC0D66C9E}" type="presParOf" srcId="{FA4A3BAE-0F08-4725-9474-82C61DE79ED1}" destId="{10204895-6403-4CF7-8EBE-DB9A779B953C}" srcOrd="1" destOrd="0" presId="urn:microsoft.com/office/officeart/2005/8/layout/lProcess3"/>
    <dgm:cxn modelId="{93C6F502-A800-48B3-9644-ECED385EEEAF}" type="presParOf" srcId="{FA4A3BAE-0F08-4725-9474-82C61DE79ED1}" destId="{D5EED298-0C76-44D2-8AC9-79E9B1BD667A}" srcOrd="2" destOrd="0" presId="urn:microsoft.com/office/officeart/2005/8/layout/lProcess3"/>
    <dgm:cxn modelId="{CAFC5E15-BDBE-45E1-A3F5-E861FC49213B}" type="presParOf" srcId="{E9A8BBED-DB9D-4AF5-B318-DA8572AA73D9}" destId="{138B2B3E-1F8F-425F-AAC4-A520F5121EB4}" srcOrd="1" destOrd="0" presId="urn:microsoft.com/office/officeart/2005/8/layout/lProcess3"/>
    <dgm:cxn modelId="{1CEAECB0-08A6-4FFB-B0A8-4DCAA6D82364}" type="presParOf" srcId="{E9A8BBED-DB9D-4AF5-B318-DA8572AA73D9}" destId="{7007E902-882F-4545-AB0A-2E8FCEDA4BEC}" srcOrd="2" destOrd="0" presId="urn:microsoft.com/office/officeart/2005/8/layout/lProcess3"/>
    <dgm:cxn modelId="{DAE44366-C5BB-4814-A1D6-89C8B5AE50FD}" type="presParOf" srcId="{7007E902-882F-4545-AB0A-2E8FCEDA4BEC}" destId="{39CB701C-8A49-402F-9581-F0D0C8BDD94C}" srcOrd="0" destOrd="0" presId="urn:microsoft.com/office/officeart/2005/8/layout/lProcess3"/>
    <dgm:cxn modelId="{DBC92343-97AE-442F-A9D7-32AE42B71C75}" type="presParOf" srcId="{7007E902-882F-4545-AB0A-2E8FCEDA4BEC}" destId="{2CA6FD97-3F22-42A6-8E3C-8AE0F7786DAA}" srcOrd="1" destOrd="0" presId="urn:microsoft.com/office/officeart/2005/8/layout/lProcess3"/>
    <dgm:cxn modelId="{799C2806-82EC-40B0-AAB4-BB90C6CED6EA}" type="presParOf" srcId="{7007E902-882F-4545-AB0A-2E8FCEDA4BEC}" destId="{0C621462-4AEE-4E45-81C2-C7F76F4F9DEE}" srcOrd="2" destOrd="0" presId="urn:microsoft.com/office/officeart/2005/8/layout/lProcess3"/>
    <dgm:cxn modelId="{2C417FD5-6243-42BF-B7B1-A35A48244A2A}" type="presParOf" srcId="{E9A8BBED-DB9D-4AF5-B318-DA8572AA73D9}" destId="{EF22CF1D-46FD-49E3-BAD7-F5BD4358F12D}" srcOrd="3" destOrd="0" presId="urn:microsoft.com/office/officeart/2005/8/layout/lProcess3"/>
    <dgm:cxn modelId="{2079E5CA-8014-48C9-9E87-DD1E74BA536B}" type="presParOf" srcId="{E9A8BBED-DB9D-4AF5-B318-DA8572AA73D9}" destId="{86E235DD-582C-4229-91A8-1A60D08C81CB}" srcOrd="4" destOrd="0" presId="urn:microsoft.com/office/officeart/2005/8/layout/lProcess3"/>
    <dgm:cxn modelId="{8BD197DE-172E-4A6C-98A1-D6AA3A6B8AB5}" type="presParOf" srcId="{86E235DD-582C-4229-91A8-1A60D08C81CB}" destId="{8B02D6E5-75AB-438B-BF53-06BF1D0157AB}" srcOrd="0" destOrd="0" presId="urn:microsoft.com/office/officeart/2005/8/layout/lProcess3"/>
    <dgm:cxn modelId="{97D146DC-AF4A-47F8-877D-E1CCDB56A9A8}" type="presParOf" srcId="{86E235DD-582C-4229-91A8-1A60D08C81CB}" destId="{47E8280D-E55A-4DB0-A119-085BF2B80047}" srcOrd="1" destOrd="0" presId="urn:microsoft.com/office/officeart/2005/8/layout/lProcess3"/>
    <dgm:cxn modelId="{FCA63976-8875-4618-B703-B9FCA6116330}" type="presParOf" srcId="{86E235DD-582C-4229-91A8-1A60D08C81CB}" destId="{C6141840-CEF1-42D2-A16E-7AEC7A3C9810}" srcOrd="2" destOrd="0" presId="urn:microsoft.com/office/officeart/2005/8/layout/lProcess3"/>
    <dgm:cxn modelId="{345BB03A-0F98-4A09-937D-EF79CD0C46A3}" type="presParOf" srcId="{E9A8BBED-DB9D-4AF5-B318-DA8572AA73D9}" destId="{81A43F68-D98C-46AE-B982-2A1CE492BC46}" srcOrd="5" destOrd="0" presId="urn:microsoft.com/office/officeart/2005/8/layout/lProcess3"/>
    <dgm:cxn modelId="{FB354394-BDD3-4368-AD46-3C3615E8584F}" type="presParOf" srcId="{E9A8BBED-DB9D-4AF5-B318-DA8572AA73D9}" destId="{C457558C-E7F0-42CD-962E-3B47D2079192}" srcOrd="6" destOrd="0" presId="urn:microsoft.com/office/officeart/2005/8/layout/lProcess3"/>
    <dgm:cxn modelId="{D645BE17-28DE-48B6-B713-78F49CCA01AA}" type="presParOf" srcId="{C457558C-E7F0-42CD-962E-3B47D2079192}" destId="{E9936407-315D-49D0-BA4F-AA4CFCF75EE3}" srcOrd="0" destOrd="0" presId="urn:microsoft.com/office/officeart/2005/8/layout/lProcess3"/>
    <dgm:cxn modelId="{58734D01-D362-4218-BA94-CFB48067CB79}" type="presParOf" srcId="{C457558C-E7F0-42CD-962E-3B47D2079192}" destId="{35BFFC80-D116-4890-8A9A-2AD9B016B205}" srcOrd="1" destOrd="0" presId="urn:microsoft.com/office/officeart/2005/8/layout/lProcess3"/>
    <dgm:cxn modelId="{8AA42829-1A2B-4A62-A606-B340DC00B77D}" type="presParOf" srcId="{C457558C-E7F0-42CD-962E-3B47D2079192}" destId="{8678EA08-9ADE-47E8-A696-927B5175ACE1}" srcOrd="2" destOrd="0" presId="urn:microsoft.com/office/officeart/2005/8/layout/lProcess3"/>
    <dgm:cxn modelId="{1EEE0D0C-619A-4648-AE6C-89CF5A6D1E61}" type="presParOf" srcId="{E9A8BBED-DB9D-4AF5-B318-DA8572AA73D9}" destId="{1DD25D77-BF56-48BE-8109-257472369486}" srcOrd="7" destOrd="0" presId="urn:microsoft.com/office/officeart/2005/8/layout/lProcess3"/>
    <dgm:cxn modelId="{E66F6D25-9B79-49B0-92B4-35574FED13E0}" type="presParOf" srcId="{E9A8BBED-DB9D-4AF5-B318-DA8572AA73D9}" destId="{7573C970-A6F9-488C-BB4C-C9F6FF0047F1}" srcOrd="8" destOrd="0" presId="urn:microsoft.com/office/officeart/2005/8/layout/lProcess3"/>
    <dgm:cxn modelId="{62410AE9-C198-4207-89DC-93F3DA2EDB80}" type="presParOf" srcId="{7573C970-A6F9-488C-BB4C-C9F6FF0047F1}" destId="{4C66D3CB-533E-4CDE-BC21-B53E1682B351}" srcOrd="0" destOrd="0" presId="urn:microsoft.com/office/officeart/2005/8/layout/lProcess3"/>
    <dgm:cxn modelId="{3D8293F9-8FFA-4067-ACA2-CF9A8B863FF5}" type="presParOf" srcId="{7573C970-A6F9-488C-BB4C-C9F6FF0047F1}" destId="{B9F0072D-CE02-421B-8AE8-64578F90A274}" srcOrd="1" destOrd="0" presId="urn:microsoft.com/office/officeart/2005/8/layout/lProcess3"/>
    <dgm:cxn modelId="{4D190A0F-4580-4FF4-AA94-2852620303BE}" type="presParOf" srcId="{7573C970-A6F9-488C-BB4C-C9F6FF0047F1}" destId="{4C76FA1F-6FCA-4E36-972A-8B36F7ED6A73}" srcOrd="2" destOrd="0" presId="urn:microsoft.com/office/officeart/2005/8/layout/lProcess3"/>
    <dgm:cxn modelId="{CCE1310C-34AC-4CAB-8E60-64D4D1B63B3F}" type="presParOf" srcId="{E9A8BBED-DB9D-4AF5-B318-DA8572AA73D9}" destId="{41972DD6-80AE-44C3-9E38-BF8C13F7464A}" srcOrd="9" destOrd="0" presId="urn:microsoft.com/office/officeart/2005/8/layout/lProcess3"/>
    <dgm:cxn modelId="{898F520E-EF10-4740-BE2A-6DC4479B4784}" type="presParOf" srcId="{E9A8BBED-DB9D-4AF5-B318-DA8572AA73D9}" destId="{266516E2-EF79-491F-B3DB-20D594D8AA6C}" srcOrd="10" destOrd="0" presId="urn:microsoft.com/office/officeart/2005/8/layout/lProcess3"/>
    <dgm:cxn modelId="{4BE95ECF-C356-487A-8E3A-B45555FE35F0}" type="presParOf" srcId="{266516E2-EF79-491F-B3DB-20D594D8AA6C}" destId="{D8090109-3540-48BF-B6A8-9C2EC6AD3036}" srcOrd="0" destOrd="0" presId="urn:microsoft.com/office/officeart/2005/8/layout/lProcess3"/>
    <dgm:cxn modelId="{9E9D9113-8862-43D7-BF48-36D26A15F19E}" type="presParOf" srcId="{266516E2-EF79-491F-B3DB-20D594D8AA6C}" destId="{C9DC365E-8B1A-41BD-9CA3-415E18B688CD}" srcOrd="1" destOrd="0" presId="urn:microsoft.com/office/officeart/2005/8/layout/lProcess3"/>
    <dgm:cxn modelId="{E4656BE9-FDB0-4995-9A55-750F5113C981}" type="presParOf" srcId="{266516E2-EF79-491F-B3DB-20D594D8AA6C}" destId="{E0871549-162E-4F33-9D64-BB2810F4EB90}" srcOrd="2"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5394B1-1401-41B7-8B70-7B770FCFD8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2698AB-DD25-482E-8AF5-B2EC1CB36395}">
      <dgm:prSet/>
      <dgm:spPr/>
      <dgm:t>
        <a:bodyPr/>
        <a:lstStyle/>
        <a:p>
          <a:r>
            <a:rPr lang="en-GB"/>
            <a:t>Encourages employees to contribute ideas </a:t>
          </a:r>
          <a:endParaRPr lang="en-US"/>
        </a:p>
      </dgm:t>
    </dgm:pt>
    <dgm:pt modelId="{F6EFD261-B5E0-4F1D-97E2-6CBC169A3EDE}" type="parTrans" cxnId="{52514AB7-5243-4722-978F-ED07226C9B7F}">
      <dgm:prSet/>
      <dgm:spPr/>
      <dgm:t>
        <a:bodyPr/>
        <a:lstStyle/>
        <a:p>
          <a:endParaRPr lang="en-US"/>
        </a:p>
      </dgm:t>
    </dgm:pt>
    <dgm:pt modelId="{7623F852-2A3B-43EE-9278-3A7C7D2D23E7}" type="sibTrans" cxnId="{52514AB7-5243-4722-978F-ED07226C9B7F}">
      <dgm:prSet/>
      <dgm:spPr/>
      <dgm:t>
        <a:bodyPr/>
        <a:lstStyle/>
        <a:p>
          <a:endParaRPr lang="en-US"/>
        </a:p>
      </dgm:t>
    </dgm:pt>
    <dgm:pt modelId="{80A769E1-7F43-481D-80C4-3688459F0399}">
      <dgm:prSet/>
      <dgm:spPr/>
      <dgm:t>
        <a:bodyPr/>
        <a:lstStyle/>
        <a:p>
          <a:r>
            <a:rPr lang="en-GB"/>
            <a:t>It simplifies and helps break down the problem</a:t>
          </a:r>
          <a:endParaRPr lang="en-US"/>
        </a:p>
      </dgm:t>
    </dgm:pt>
    <dgm:pt modelId="{13EC9378-045D-4E46-95AD-DA2F5875A936}" type="parTrans" cxnId="{226E62EE-6B43-460D-BC38-A2811A846456}">
      <dgm:prSet/>
      <dgm:spPr/>
      <dgm:t>
        <a:bodyPr/>
        <a:lstStyle/>
        <a:p>
          <a:endParaRPr lang="en-US"/>
        </a:p>
      </dgm:t>
    </dgm:pt>
    <dgm:pt modelId="{2BC5F4D2-9D2F-420D-835F-235B572352B5}" type="sibTrans" cxnId="{226E62EE-6B43-460D-BC38-A2811A846456}">
      <dgm:prSet/>
      <dgm:spPr/>
      <dgm:t>
        <a:bodyPr/>
        <a:lstStyle/>
        <a:p>
          <a:endParaRPr lang="en-US"/>
        </a:p>
      </dgm:t>
    </dgm:pt>
    <dgm:pt modelId="{59E33282-8BB3-4CB4-8525-F7EAF31198AA}">
      <dgm:prSet/>
      <dgm:spPr/>
      <dgm:t>
        <a:bodyPr/>
        <a:lstStyle/>
        <a:p>
          <a:r>
            <a:rPr lang="en-GB"/>
            <a:t>It visually represents complex relationships and correlation between factors</a:t>
          </a:r>
          <a:endParaRPr lang="en-US"/>
        </a:p>
      </dgm:t>
    </dgm:pt>
    <dgm:pt modelId="{44970DEB-0986-42C9-AA42-C1CEC0C85E48}" type="parTrans" cxnId="{5D418664-03F8-4837-B198-ABB4E9B2FB35}">
      <dgm:prSet/>
      <dgm:spPr/>
      <dgm:t>
        <a:bodyPr/>
        <a:lstStyle/>
        <a:p>
          <a:endParaRPr lang="en-US"/>
        </a:p>
      </dgm:t>
    </dgm:pt>
    <dgm:pt modelId="{03F156FC-650A-43C9-9294-5DAD0FE97586}" type="sibTrans" cxnId="{5D418664-03F8-4837-B198-ABB4E9B2FB35}">
      <dgm:prSet/>
      <dgm:spPr/>
      <dgm:t>
        <a:bodyPr/>
        <a:lstStyle/>
        <a:p>
          <a:endParaRPr lang="en-US"/>
        </a:p>
      </dgm:t>
    </dgm:pt>
    <dgm:pt modelId="{B52E2014-F5A2-401D-93AC-19F80256296E}">
      <dgm:prSet/>
      <dgm:spPr/>
      <dgm:t>
        <a:bodyPr/>
        <a:lstStyle/>
        <a:p>
          <a:r>
            <a:rPr lang="en-GB"/>
            <a:t>Does not provide insight into complex correlations </a:t>
          </a:r>
          <a:endParaRPr lang="en-US"/>
        </a:p>
      </dgm:t>
    </dgm:pt>
    <dgm:pt modelId="{38B289BA-B6AE-43A8-8CD1-C30A8FAF8100}" type="parTrans" cxnId="{09CEE605-12B6-4A6A-AD66-677A0CA3D4C5}">
      <dgm:prSet/>
      <dgm:spPr/>
      <dgm:t>
        <a:bodyPr/>
        <a:lstStyle/>
        <a:p>
          <a:endParaRPr lang="en-US"/>
        </a:p>
      </dgm:t>
    </dgm:pt>
    <dgm:pt modelId="{8927C6A6-7DC9-4770-8129-50451F666CA8}" type="sibTrans" cxnId="{09CEE605-12B6-4A6A-AD66-677A0CA3D4C5}">
      <dgm:prSet/>
      <dgm:spPr/>
      <dgm:t>
        <a:bodyPr/>
        <a:lstStyle/>
        <a:p>
          <a:endParaRPr lang="en-US"/>
        </a:p>
      </dgm:t>
    </dgm:pt>
    <dgm:pt modelId="{AAD3E2C2-C069-46F3-90A6-59D80A26CEC6}">
      <dgm:prSet/>
      <dgm:spPr/>
      <dgm:t>
        <a:bodyPr/>
        <a:lstStyle/>
        <a:p>
          <a:r>
            <a:rPr lang="en-GB"/>
            <a:t>It requires discipline and skill in order to create a useful diagram</a:t>
          </a:r>
          <a:endParaRPr lang="en-US"/>
        </a:p>
      </dgm:t>
    </dgm:pt>
    <dgm:pt modelId="{457DF031-5E66-466A-B354-2E2388E60905}" type="parTrans" cxnId="{873CF95F-C00C-4C25-9271-A10E72080A39}">
      <dgm:prSet/>
      <dgm:spPr/>
      <dgm:t>
        <a:bodyPr/>
        <a:lstStyle/>
        <a:p>
          <a:endParaRPr lang="en-US"/>
        </a:p>
      </dgm:t>
    </dgm:pt>
    <dgm:pt modelId="{9B8143D3-F2E4-4F8D-81EC-847458AA7C6F}" type="sibTrans" cxnId="{873CF95F-C00C-4C25-9271-A10E72080A39}">
      <dgm:prSet/>
      <dgm:spPr/>
      <dgm:t>
        <a:bodyPr/>
        <a:lstStyle/>
        <a:p>
          <a:endParaRPr lang="en-US"/>
        </a:p>
      </dgm:t>
    </dgm:pt>
    <dgm:pt modelId="{C4D8E14D-C2F4-4B0C-8256-39931CC2DF7D}" type="pres">
      <dgm:prSet presAssocID="{165394B1-1401-41B7-8B70-7B770FCFD839}" presName="root" presStyleCnt="0">
        <dgm:presLayoutVars>
          <dgm:dir/>
          <dgm:resizeHandles val="exact"/>
        </dgm:presLayoutVars>
      </dgm:prSet>
      <dgm:spPr/>
    </dgm:pt>
    <dgm:pt modelId="{E2BDDB4D-34FD-42FD-BC91-689720D828BA}" type="pres">
      <dgm:prSet presAssocID="{7F2698AB-DD25-482E-8AF5-B2EC1CB36395}" presName="compNode" presStyleCnt="0"/>
      <dgm:spPr/>
    </dgm:pt>
    <dgm:pt modelId="{B8CD5ACF-5CA3-44A5-8EE7-F9B70C33C267}" type="pres">
      <dgm:prSet presAssocID="{7F2698AB-DD25-482E-8AF5-B2EC1CB36395}" presName="bgRect" presStyleLbl="bgShp" presStyleIdx="0" presStyleCnt="5"/>
      <dgm:spPr/>
    </dgm:pt>
    <dgm:pt modelId="{DCA1F230-A4F9-485F-9DDA-8529A306FC2A}" type="pres">
      <dgm:prSet presAssocID="{7F2698AB-DD25-482E-8AF5-B2EC1CB3639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DDEA379D-C1FE-422C-83A3-697998337734}" type="pres">
      <dgm:prSet presAssocID="{7F2698AB-DD25-482E-8AF5-B2EC1CB36395}" presName="spaceRect" presStyleCnt="0"/>
      <dgm:spPr/>
    </dgm:pt>
    <dgm:pt modelId="{34967BFC-306D-436C-92FE-90C5486001CA}" type="pres">
      <dgm:prSet presAssocID="{7F2698AB-DD25-482E-8AF5-B2EC1CB36395}" presName="parTx" presStyleLbl="revTx" presStyleIdx="0" presStyleCnt="5">
        <dgm:presLayoutVars>
          <dgm:chMax val="0"/>
          <dgm:chPref val="0"/>
        </dgm:presLayoutVars>
      </dgm:prSet>
      <dgm:spPr/>
    </dgm:pt>
    <dgm:pt modelId="{875F8AC8-79CD-4DE1-B428-769094CCC10E}" type="pres">
      <dgm:prSet presAssocID="{7623F852-2A3B-43EE-9278-3A7C7D2D23E7}" presName="sibTrans" presStyleCnt="0"/>
      <dgm:spPr/>
    </dgm:pt>
    <dgm:pt modelId="{A11FC819-DF7F-4040-ADFF-97937F827C46}" type="pres">
      <dgm:prSet presAssocID="{80A769E1-7F43-481D-80C4-3688459F0399}" presName="compNode" presStyleCnt="0"/>
      <dgm:spPr/>
    </dgm:pt>
    <dgm:pt modelId="{D36D751B-1AA4-48B3-828A-3A760FB3BE18}" type="pres">
      <dgm:prSet presAssocID="{80A769E1-7F43-481D-80C4-3688459F0399}" presName="bgRect" presStyleLbl="bgShp" presStyleIdx="1" presStyleCnt="5"/>
      <dgm:spPr/>
    </dgm:pt>
    <dgm:pt modelId="{85186718-F500-4DC8-8E0E-2F18950ED662}" type="pres">
      <dgm:prSet presAssocID="{80A769E1-7F43-481D-80C4-3688459F039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4C509FE8-84EF-434B-AA10-6F764F97CF57}" type="pres">
      <dgm:prSet presAssocID="{80A769E1-7F43-481D-80C4-3688459F0399}" presName="spaceRect" presStyleCnt="0"/>
      <dgm:spPr/>
    </dgm:pt>
    <dgm:pt modelId="{A5377D0F-6E82-4A38-AE19-F6D6A138005D}" type="pres">
      <dgm:prSet presAssocID="{80A769E1-7F43-481D-80C4-3688459F0399}" presName="parTx" presStyleLbl="revTx" presStyleIdx="1" presStyleCnt="5">
        <dgm:presLayoutVars>
          <dgm:chMax val="0"/>
          <dgm:chPref val="0"/>
        </dgm:presLayoutVars>
      </dgm:prSet>
      <dgm:spPr/>
    </dgm:pt>
    <dgm:pt modelId="{A66B7841-BD65-4834-8A9F-5D4B1023742B}" type="pres">
      <dgm:prSet presAssocID="{2BC5F4D2-9D2F-420D-835F-235B572352B5}" presName="sibTrans" presStyleCnt="0"/>
      <dgm:spPr/>
    </dgm:pt>
    <dgm:pt modelId="{7C08E401-D664-4392-B684-464D988D2BF6}" type="pres">
      <dgm:prSet presAssocID="{59E33282-8BB3-4CB4-8525-F7EAF31198AA}" presName="compNode" presStyleCnt="0"/>
      <dgm:spPr/>
    </dgm:pt>
    <dgm:pt modelId="{FF284152-724B-4F1F-A3A0-92E142D0C259}" type="pres">
      <dgm:prSet presAssocID="{59E33282-8BB3-4CB4-8525-F7EAF31198AA}" presName="bgRect" presStyleLbl="bgShp" presStyleIdx="2" presStyleCnt="5"/>
      <dgm:spPr/>
    </dgm:pt>
    <dgm:pt modelId="{5DB2EF78-2CE6-4C84-92A2-B699980B30E1}" type="pres">
      <dgm:prSet presAssocID="{59E33282-8BB3-4CB4-8525-F7EAF31198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1352BA3-A675-47FC-9BEC-AB3A002EBC2D}" type="pres">
      <dgm:prSet presAssocID="{59E33282-8BB3-4CB4-8525-F7EAF31198AA}" presName="spaceRect" presStyleCnt="0"/>
      <dgm:spPr/>
    </dgm:pt>
    <dgm:pt modelId="{D3E7D229-D941-45CB-8854-6F807CED3A20}" type="pres">
      <dgm:prSet presAssocID="{59E33282-8BB3-4CB4-8525-F7EAF31198AA}" presName="parTx" presStyleLbl="revTx" presStyleIdx="2" presStyleCnt="5">
        <dgm:presLayoutVars>
          <dgm:chMax val="0"/>
          <dgm:chPref val="0"/>
        </dgm:presLayoutVars>
      </dgm:prSet>
      <dgm:spPr/>
    </dgm:pt>
    <dgm:pt modelId="{5758A9A0-C46C-4212-8DAD-17ADFE8658AE}" type="pres">
      <dgm:prSet presAssocID="{03F156FC-650A-43C9-9294-5DAD0FE97586}" presName="sibTrans" presStyleCnt="0"/>
      <dgm:spPr/>
    </dgm:pt>
    <dgm:pt modelId="{F43F67DF-35A1-4E53-AF22-BF28623F3BD8}" type="pres">
      <dgm:prSet presAssocID="{B52E2014-F5A2-401D-93AC-19F80256296E}" presName="compNode" presStyleCnt="0"/>
      <dgm:spPr/>
    </dgm:pt>
    <dgm:pt modelId="{3D67248F-7BF1-4A67-8122-9B4AFD6749AD}" type="pres">
      <dgm:prSet presAssocID="{B52E2014-F5A2-401D-93AC-19F80256296E}" presName="bgRect" presStyleLbl="bgShp" presStyleIdx="3" presStyleCnt="5"/>
      <dgm:spPr/>
    </dgm:pt>
    <dgm:pt modelId="{52F564A0-7B38-4472-85AA-0325CE3117D0}" type="pres">
      <dgm:prSet presAssocID="{B52E2014-F5A2-401D-93AC-19F80256296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066AF469-C22D-48A9-B206-B534D9D94A76}" type="pres">
      <dgm:prSet presAssocID="{B52E2014-F5A2-401D-93AC-19F80256296E}" presName="spaceRect" presStyleCnt="0"/>
      <dgm:spPr/>
    </dgm:pt>
    <dgm:pt modelId="{9863A1FE-6AA3-43E2-9B7A-A713BE8DD33E}" type="pres">
      <dgm:prSet presAssocID="{B52E2014-F5A2-401D-93AC-19F80256296E}" presName="parTx" presStyleLbl="revTx" presStyleIdx="3" presStyleCnt="5">
        <dgm:presLayoutVars>
          <dgm:chMax val="0"/>
          <dgm:chPref val="0"/>
        </dgm:presLayoutVars>
      </dgm:prSet>
      <dgm:spPr/>
    </dgm:pt>
    <dgm:pt modelId="{E407968F-A5B5-4B31-B9F8-BFEE43228B5E}" type="pres">
      <dgm:prSet presAssocID="{8927C6A6-7DC9-4770-8129-50451F666CA8}" presName="sibTrans" presStyleCnt="0"/>
      <dgm:spPr/>
    </dgm:pt>
    <dgm:pt modelId="{8F3CA634-3055-4A77-B7C9-91B4E60D6BA5}" type="pres">
      <dgm:prSet presAssocID="{AAD3E2C2-C069-46F3-90A6-59D80A26CEC6}" presName="compNode" presStyleCnt="0"/>
      <dgm:spPr/>
    </dgm:pt>
    <dgm:pt modelId="{35162B4B-33FD-4B53-BB7B-AA4C78BDF0DF}" type="pres">
      <dgm:prSet presAssocID="{AAD3E2C2-C069-46F3-90A6-59D80A26CEC6}" presName="bgRect" presStyleLbl="bgShp" presStyleIdx="4" presStyleCnt="5"/>
      <dgm:spPr/>
    </dgm:pt>
    <dgm:pt modelId="{174660A5-C62E-484E-939C-DDAB78BBED6E}" type="pres">
      <dgm:prSet presAssocID="{AAD3E2C2-C069-46F3-90A6-59D80A26CE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ncil"/>
        </a:ext>
      </dgm:extLst>
    </dgm:pt>
    <dgm:pt modelId="{92F32CDB-1D01-4418-9D7E-17434403130C}" type="pres">
      <dgm:prSet presAssocID="{AAD3E2C2-C069-46F3-90A6-59D80A26CEC6}" presName="spaceRect" presStyleCnt="0"/>
      <dgm:spPr/>
    </dgm:pt>
    <dgm:pt modelId="{9BDC9DDF-045D-4239-994E-CFFBBAF7F2D6}" type="pres">
      <dgm:prSet presAssocID="{AAD3E2C2-C069-46F3-90A6-59D80A26CEC6}" presName="parTx" presStyleLbl="revTx" presStyleIdx="4" presStyleCnt="5">
        <dgm:presLayoutVars>
          <dgm:chMax val="0"/>
          <dgm:chPref val="0"/>
        </dgm:presLayoutVars>
      </dgm:prSet>
      <dgm:spPr/>
    </dgm:pt>
  </dgm:ptLst>
  <dgm:cxnLst>
    <dgm:cxn modelId="{09CEE605-12B6-4A6A-AD66-677A0CA3D4C5}" srcId="{165394B1-1401-41B7-8B70-7B770FCFD839}" destId="{B52E2014-F5A2-401D-93AC-19F80256296E}" srcOrd="3" destOrd="0" parTransId="{38B289BA-B6AE-43A8-8CD1-C30A8FAF8100}" sibTransId="{8927C6A6-7DC9-4770-8129-50451F666CA8}"/>
    <dgm:cxn modelId="{CA2E1314-21DB-461A-832C-F92F1BA94948}" type="presOf" srcId="{165394B1-1401-41B7-8B70-7B770FCFD839}" destId="{C4D8E14D-C2F4-4B0C-8256-39931CC2DF7D}" srcOrd="0" destOrd="0" presId="urn:microsoft.com/office/officeart/2018/2/layout/IconVerticalSolidList"/>
    <dgm:cxn modelId="{3E97652F-AE94-48D4-8914-E9E0570C60C7}" type="presOf" srcId="{59E33282-8BB3-4CB4-8525-F7EAF31198AA}" destId="{D3E7D229-D941-45CB-8854-6F807CED3A20}" srcOrd="0" destOrd="0" presId="urn:microsoft.com/office/officeart/2018/2/layout/IconVerticalSolidList"/>
    <dgm:cxn modelId="{6A55083F-FF2E-48BB-AE60-A2962400B006}" type="presOf" srcId="{AAD3E2C2-C069-46F3-90A6-59D80A26CEC6}" destId="{9BDC9DDF-045D-4239-994E-CFFBBAF7F2D6}" srcOrd="0" destOrd="0" presId="urn:microsoft.com/office/officeart/2018/2/layout/IconVerticalSolidList"/>
    <dgm:cxn modelId="{873CF95F-C00C-4C25-9271-A10E72080A39}" srcId="{165394B1-1401-41B7-8B70-7B770FCFD839}" destId="{AAD3E2C2-C069-46F3-90A6-59D80A26CEC6}" srcOrd="4" destOrd="0" parTransId="{457DF031-5E66-466A-B354-2E2388E60905}" sibTransId="{9B8143D3-F2E4-4F8D-81EC-847458AA7C6F}"/>
    <dgm:cxn modelId="{5D418664-03F8-4837-B198-ABB4E9B2FB35}" srcId="{165394B1-1401-41B7-8B70-7B770FCFD839}" destId="{59E33282-8BB3-4CB4-8525-F7EAF31198AA}" srcOrd="2" destOrd="0" parTransId="{44970DEB-0986-42C9-AA42-C1CEC0C85E48}" sibTransId="{03F156FC-650A-43C9-9294-5DAD0FE97586}"/>
    <dgm:cxn modelId="{A103804A-45A3-4128-87BB-63B7F8622FB7}" type="presOf" srcId="{B52E2014-F5A2-401D-93AC-19F80256296E}" destId="{9863A1FE-6AA3-43E2-9B7A-A713BE8DD33E}" srcOrd="0" destOrd="0" presId="urn:microsoft.com/office/officeart/2018/2/layout/IconVerticalSolidList"/>
    <dgm:cxn modelId="{769E6D6D-62DC-4E0A-B4DC-C43E5F6B7090}" type="presOf" srcId="{80A769E1-7F43-481D-80C4-3688459F0399}" destId="{A5377D0F-6E82-4A38-AE19-F6D6A138005D}" srcOrd="0" destOrd="0" presId="urn:microsoft.com/office/officeart/2018/2/layout/IconVerticalSolidList"/>
    <dgm:cxn modelId="{CD483DA6-D9A8-42E6-9A00-E2C26E463DB4}" type="presOf" srcId="{7F2698AB-DD25-482E-8AF5-B2EC1CB36395}" destId="{34967BFC-306D-436C-92FE-90C5486001CA}" srcOrd="0" destOrd="0" presId="urn:microsoft.com/office/officeart/2018/2/layout/IconVerticalSolidList"/>
    <dgm:cxn modelId="{52514AB7-5243-4722-978F-ED07226C9B7F}" srcId="{165394B1-1401-41B7-8B70-7B770FCFD839}" destId="{7F2698AB-DD25-482E-8AF5-B2EC1CB36395}" srcOrd="0" destOrd="0" parTransId="{F6EFD261-B5E0-4F1D-97E2-6CBC169A3EDE}" sibTransId="{7623F852-2A3B-43EE-9278-3A7C7D2D23E7}"/>
    <dgm:cxn modelId="{226E62EE-6B43-460D-BC38-A2811A846456}" srcId="{165394B1-1401-41B7-8B70-7B770FCFD839}" destId="{80A769E1-7F43-481D-80C4-3688459F0399}" srcOrd="1" destOrd="0" parTransId="{13EC9378-045D-4E46-95AD-DA2F5875A936}" sibTransId="{2BC5F4D2-9D2F-420D-835F-235B572352B5}"/>
    <dgm:cxn modelId="{EE6D8FF0-457A-47DB-86EA-91FBCF8CC0BE}" type="presParOf" srcId="{C4D8E14D-C2F4-4B0C-8256-39931CC2DF7D}" destId="{E2BDDB4D-34FD-42FD-BC91-689720D828BA}" srcOrd="0" destOrd="0" presId="urn:microsoft.com/office/officeart/2018/2/layout/IconVerticalSolidList"/>
    <dgm:cxn modelId="{8B94FDA2-2F15-4B47-BFD3-0145A8BAD343}" type="presParOf" srcId="{E2BDDB4D-34FD-42FD-BC91-689720D828BA}" destId="{B8CD5ACF-5CA3-44A5-8EE7-F9B70C33C267}" srcOrd="0" destOrd="0" presId="urn:microsoft.com/office/officeart/2018/2/layout/IconVerticalSolidList"/>
    <dgm:cxn modelId="{70982AF9-7103-4987-87AB-F88A41107B6E}" type="presParOf" srcId="{E2BDDB4D-34FD-42FD-BC91-689720D828BA}" destId="{DCA1F230-A4F9-485F-9DDA-8529A306FC2A}" srcOrd="1" destOrd="0" presId="urn:microsoft.com/office/officeart/2018/2/layout/IconVerticalSolidList"/>
    <dgm:cxn modelId="{5944CF19-A5FA-49BF-8B6E-376287465AD7}" type="presParOf" srcId="{E2BDDB4D-34FD-42FD-BC91-689720D828BA}" destId="{DDEA379D-C1FE-422C-83A3-697998337734}" srcOrd="2" destOrd="0" presId="urn:microsoft.com/office/officeart/2018/2/layout/IconVerticalSolidList"/>
    <dgm:cxn modelId="{31072F0A-5800-4132-8F83-A35719B79C95}" type="presParOf" srcId="{E2BDDB4D-34FD-42FD-BC91-689720D828BA}" destId="{34967BFC-306D-436C-92FE-90C5486001CA}" srcOrd="3" destOrd="0" presId="urn:microsoft.com/office/officeart/2018/2/layout/IconVerticalSolidList"/>
    <dgm:cxn modelId="{06D171F2-9784-40E9-B348-FCF5B64D7C75}" type="presParOf" srcId="{C4D8E14D-C2F4-4B0C-8256-39931CC2DF7D}" destId="{875F8AC8-79CD-4DE1-B428-769094CCC10E}" srcOrd="1" destOrd="0" presId="urn:microsoft.com/office/officeart/2018/2/layout/IconVerticalSolidList"/>
    <dgm:cxn modelId="{21E58902-C081-45EB-8C1F-39E87F09A320}" type="presParOf" srcId="{C4D8E14D-C2F4-4B0C-8256-39931CC2DF7D}" destId="{A11FC819-DF7F-4040-ADFF-97937F827C46}" srcOrd="2" destOrd="0" presId="urn:microsoft.com/office/officeart/2018/2/layout/IconVerticalSolidList"/>
    <dgm:cxn modelId="{6CF4DEC7-4D59-41FB-864D-775C6ADF637C}" type="presParOf" srcId="{A11FC819-DF7F-4040-ADFF-97937F827C46}" destId="{D36D751B-1AA4-48B3-828A-3A760FB3BE18}" srcOrd="0" destOrd="0" presId="urn:microsoft.com/office/officeart/2018/2/layout/IconVerticalSolidList"/>
    <dgm:cxn modelId="{FD2DEBF3-4D4F-42DC-BF1C-9D34C4B56249}" type="presParOf" srcId="{A11FC819-DF7F-4040-ADFF-97937F827C46}" destId="{85186718-F500-4DC8-8E0E-2F18950ED662}" srcOrd="1" destOrd="0" presId="urn:microsoft.com/office/officeart/2018/2/layout/IconVerticalSolidList"/>
    <dgm:cxn modelId="{F656D46E-E2EF-4016-A11A-EF11FB637098}" type="presParOf" srcId="{A11FC819-DF7F-4040-ADFF-97937F827C46}" destId="{4C509FE8-84EF-434B-AA10-6F764F97CF57}" srcOrd="2" destOrd="0" presId="urn:microsoft.com/office/officeart/2018/2/layout/IconVerticalSolidList"/>
    <dgm:cxn modelId="{67901E8C-EB8B-4BE9-B736-DDDC6562F7E6}" type="presParOf" srcId="{A11FC819-DF7F-4040-ADFF-97937F827C46}" destId="{A5377D0F-6E82-4A38-AE19-F6D6A138005D}" srcOrd="3" destOrd="0" presId="urn:microsoft.com/office/officeart/2018/2/layout/IconVerticalSolidList"/>
    <dgm:cxn modelId="{233826F0-251F-421E-A191-D25049890876}" type="presParOf" srcId="{C4D8E14D-C2F4-4B0C-8256-39931CC2DF7D}" destId="{A66B7841-BD65-4834-8A9F-5D4B1023742B}" srcOrd="3" destOrd="0" presId="urn:microsoft.com/office/officeart/2018/2/layout/IconVerticalSolidList"/>
    <dgm:cxn modelId="{C37E1A26-2C1C-459D-B6E8-008141BFF7F6}" type="presParOf" srcId="{C4D8E14D-C2F4-4B0C-8256-39931CC2DF7D}" destId="{7C08E401-D664-4392-B684-464D988D2BF6}" srcOrd="4" destOrd="0" presId="urn:microsoft.com/office/officeart/2018/2/layout/IconVerticalSolidList"/>
    <dgm:cxn modelId="{F6546A0E-54B2-4AF6-BA05-A80F8F3A6803}" type="presParOf" srcId="{7C08E401-D664-4392-B684-464D988D2BF6}" destId="{FF284152-724B-4F1F-A3A0-92E142D0C259}" srcOrd="0" destOrd="0" presId="urn:microsoft.com/office/officeart/2018/2/layout/IconVerticalSolidList"/>
    <dgm:cxn modelId="{185EDA69-DC14-4CE7-969F-28C467D25573}" type="presParOf" srcId="{7C08E401-D664-4392-B684-464D988D2BF6}" destId="{5DB2EF78-2CE6-4C84-92A2-B699980B30E1}" srcOrd="1" destOrd="0" presId="urn:microsoft.com/office/officeart/2018/2/layout/IconVerticalSolidList"/>
    <dgm:cxn modelId="{7ADB691F-CB9E-40BD-B5CA-C4E31E4C6CC3}" type="presParOf" srcId="{7C08E401-D664-4392-B684-464D988D2BF6}" destId="{41352BA3-A675-47FC-9BEC-AB3A002EBC2D}" srcOrd="2" destOrd="0" presId="urn:microsoft.com/office/officeart/2018/2/layout/IconVerticalSolidList"/>
    <dgm:cxn modelId="{02C3731F-9830-4830-8100-C92420C31EB4}" type="presParOf" srcId="{7C08E401-D664-4392-B684-464D988D2BF6}" destId="{D3E7D229-D941-45CB-8854-6F807CED3A20}" srcOrd="3" destOrd="0" presId="urn:microsoft.com/office/officeart/2018/2/layout/IconVerticalSolidList"/>
    <dgm:cxn modelId="{E97EB934-E75E-436E-B9B5-5E35FFF22BC6}" type="presParOf" srcId="{C4D8E14D-C2F4-4B0C-8256-39931CC2DF7D}" destId="{5758A9A0-C46C-4212-8DAD-17ADFE8658AE}" srcOrd="5" destOrd="0" presId="urn:microsoft.com/office/officeart/2018/2/layout/IconVerticalSolidList"/>
    <dgm:cxn modelId="{F0494A37-A683-4B92-8358-176E84A33D61}" type="presParOf" srcId="{C4D8E14D-C2F4-4B0C-8256-39931CC2DF7D}" destId="{F43F67DF-35A1-4E53-AF22-BF28623F3BD8}" srcOrd="6" destOrd="0" presId="urn:microsoft.com/office/officeart/2018/2/layout/IconVerticalSolidList"/>
    <dgm:cxn modelId="{32DC8C1D-B93C-4945-B05B-6292A3F468EC}" type="presParOf" srcId="{F43F67DF-35A1-4E53-AF22-BF28623F3BD8}" destId="{3D67248F-7BF1-4A67-8122-9B4AFD6749AD}" srcOrd="0" destOrd="0" presId="urn:microsoft.com/office/officeart/2018/2/layout/IconVerticalSolidList"/>
    <dgm:cxn modelId="{D4233CD2-77E5-472E-863B-16B28BD28612}" type="presParOf" srcId="{F43F67DF-35A1-4E53-AF22-BF28623F3BD8}" destId="{52F564A0-7B38-4472-85AA-0325CE3117D0}" srcOrd="1" destOrd="0" presId="urn:microsoft.com/office/officeart/2018/2/layout/IconVerticalSolidList"/>
    <dgm:cxn modelId="{7DAC0AC5-F5AB-4898-A793-7AD5560D7B0E}" type="presParOf" srcId="{F43F67DF-35A1-4E53-AF22-BF28623F3BD8}" destId="{066AF469-C22D-48A9-B206-B534D9D94A76}" srcOrd="2" destOrd="0" presId="urn:microsoft.com/office/officeart/2018/2/layout/IconVerticalSolidList"/>
    <dgm:cxn modelId="{DB1AC29E-7E9A-4039-8041-E3836D9E4BC0}" type="presParOf" srcId="{F43F67DF-35A1-4E53-AF22-BF28623F3BD8}" destId="{9863A1FE-6AA3-43E2-9B7A-A713BE8DD33E}" srcOrd="3" destOrd="0" presId="urn:microsoft.com/office/officeart/2018/2/layout/IconVerticalSolidList"/>
    <dgm:cxn modelId="{7AD61D92-4B82-4DE5-B363-D4C604A8DAC8}" type="presParOf" srcId="{C4D8E14D-C2F4-4B0C-8256-39931CC2DF7D}" destId="{E407968F-A5B5-4B31-B9F8-BFEE43228B5E}" srcOrd="7" destOrd="0" presId="urn:microsoft.com/office/officeart/2018/2/layout/IconVerticalSolidList"/>
    <dgm:cxn modelId="{61234E9A-08AA-45F5-9E38-6BC0026BE9A6}" type="presParOf" srcId="{C4D8E14D-C2F4-4B0C-8256-39931CC2DF7D}" destId="{8F3CA634-3055-4A77-B7C9-91B4E60D6BA5}" srcOrd="8" destOrd="0" presId="urn:microsoft.com/office/officeart/2018/2/layout/IconVerticalSolidList"/>
    <dgm:cxn modelId="{376EA690-AF0E-4CF5-8255-8FD830A24E96}" type="presParOf" srcId="{8F3CA634-3055-4A77-B7C9-91B4E60D6BA5}" destId="{35162B4B-33FD-4B53-BB7B-AA4C78BDF0DF}" srcOrd="0" destOrd="0" presId="urn:microsoft.com/office/officeart/2018/2/layout/IconVerticalSolidList"/>
    <dgm:cxn modelId="{8A0D8678-B8F2-4C3A-B271-A3972F13DEBA}" type="presParOf" srcId="{8F3CA634-3055-4A77-B7C9-91B4E60D6BA5}" destId="{174660A5-C62E-484E-939C-DDAB78BBED6E}" srcOrd="1" destOrd="0" presId="urn:microsoft.com/office/officeart/2018/2/layout/IconVerticalSolidList"/>
    <dgm:cxn modelId="{83C8C8C5-640D-40C9-AFFE-4FCF484BAB7B}" type="presParOf" srcId="{8F3CA634-3055-4A77-B7C9-91B4E60D6BA5}" destId="{92F32CDB-1D01-4418-9D7E-17434403130C}" srcOrd="2" destOrd="0" presId="urn:microsoft.com/office/officeart/2018/2/layout/IconVerticalSolidList"/>
    <dgm:cxn modelId="{6DAAD753-14D6-497E-BC41-1936918DB3E8}" type="presParOf" srcId="{8F3CA634-3055-4A77-B7C9-91B4E60D6BA5}" destId="{9BDC9DDF-045D-4239-994E-CFFBBAF7F2D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89EC1-AD6D-4137-8B79-16E898DEE431}">
      <dsp:nvSpPr>
        <dsp:cNvPr id="0" name=""/>
        <dsp:cNvSpPr/>
      </dsp:nvSpPr>
      <dsp:spPr>
        <a:xfrm>
          <a:off x="1486513" y="855"/>
          <a:ext cx="1612924" cy="64516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26035" rIns="0" bIns="26035" numCol="1" spcCol="1270" anchor="ctr" anchorCtr="0">
          <a:noAutofit/>
        </a:bodyPr>
        <a:lstStyle/>
        <a:p>
          <a:pPr marL="0" lvl="0" indent="0" algn="ctr" defTabSz="1822450">
            <a:lnSpc>
              <a:spcPct val="90000"/>
            </a:lnSpc>
            <a:spcBef>
              <a:spcPct val="0"/>
            </a:spcBef>
            <a:spcAft>
              <a:spcPct val="35000"/>
            </a:spcAft>
            <a:buNone/>
          </a:pPr>
          <a:r>
            <a:rPr lang="en-GB" sz="4100" kern="1200" dirty="0">
              <a:latin typeface="Biome"/>
            </a:rPr>
            <a:t>P</a:t>
          </a:r>
          <a:endParaRPr lang="en-GB" sz="4100" kern="1200" dirty="0"/>
        </a:p>
      </dsp:txBody>
      <dsp:txXfrm>
        <a:off x="1809098" y="855"/>
        <a:ext cx="967755" cy="645169"/>
      </dsp:txXfrm>
    </dsp:sp>
    <dsp:sp modelId="{D5EED298-0C76-44D2-8AC9-79E9B1BD667A}">
      <dsp:nvSpPr>
        <dsp:cNvPr id="0" name=""/>
        <dsp:cNvSpPr/>
      </dsp:nvSpPr>
      <dsp:spPr>
        <a:xfrm>
          <a:off x="2889758" y="55695"/>
          <a:ext cx="1338727" cy="535491"/>
        </a:xfrm>
        <a:prstGeom prst="chevron">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Biome"/>
            </a:rPr>
            <a:t>Political</a:t>
          </a:r>
          <a:endParaRPr lang="en-GB" sz="800" kern="1200" dirty="0"/>
        </a:p>
      </dsp:txBody>
      <dsp:txXfrm>
        <a:off x="3157504" y="55695"/>
        <a:ext cx="803236" cy="535491"/>
      </dsp:txXfrm>
    </dsp:sp>
    <dsp:sp modelId="{39CB701C-8A49-402F-9581-F0D0C8BDD94C}">
      <dsp:nvSpPr>
        <dsp:cNvPr id="0" name=""/>
        <dsp:cNvSpPr/>
      </dsp:nvSpPr>
      <dsp:spPr>
        <a:xfrm>
          <a:off x="1486513" y="736349"/>
          <a:ext cx="1612924" cy="645169"/>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26035" rIns="0" bIns="26035" numCol="1" spcCol="1270" anchor="ctr" anchorCtr="0">
          <a:noAutofit/>
        </a:bodyPr>
        <a:lstStyle/>
        <a:p>
          <a:pPr marL="0" lvl="0" indent="0" algn="ctr" defTabSz="1822450">
            <a:lnSpc>
              <a:spcPct val="90000"/>
            </a:lnSpc>
            <a:spcBef>
              <a:spcPct val="0"/>
            </a:spcBef>
            <a:spcAft>
              <a:spcPct val="35000"/>
            </a:spcAft>
            <a:buNone/>
          </a:pPr>
          <a:r>
            <a:rPr lang="en-GB" sz="4100" kern="1200" dirty="0">
              <a:latin typeface="Biome"/>
            </a:rPr>
            <a:t>E</a:t>
          </a:r>
          <a:endParaRPr lang="en-GB" sz="4100" kern="1200" dirty="0"/>
        </a:p>
      </dsp:txBody>
      <dsp:txXfrm>
        <a:off x="1809098" y="736349"/>
        <a:ext cx="967755" cy="645169"/>
      </dsp:txXfrm>
    </dsp:sp>
    <dsp:sp modelId="{0C621462-4AEE-4E45-81C2-C7F76F4F9DEE}">
      <dsp:nvSpPr>
        <dsp:cNvPr id="0" name=""/>
        <dsp:cNvSpPr/>
      </dsp:nvSpPr>
      <dsp:spPr>
        <a:xfrm>
          <a:off x="2889758" y="791188"/>
          <a:ext cx="1338727" cy="535491"/>
        </a:xfrm>
        <a:prstGeom prst="chevron">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Biome"/>
            </a:rPr>
            <a:t>Economic</a:t>
          </a:r>
          <a:endParaRPr lang="en-GB" sz="800" kern="1200" dirty="0"/>
        </a:p>
      </dsp:txBody>
      <dsp:txXfrm>
        <a:off x="3157504" y="791188"/>
        <a:ext cx="803236" cy="535491"/>
      </dsp:txXfrm>
    </dsp:sp>
    <dsp:sp modelId="{8B02D6E5-75AB-438B-BF53-06BF1D0157AB}">
      <dsp:nvSpPr>
        <dsp:cNvPr id="0" name=""/>
        <dsp:cNvSpPr/>
      </dsp:nvSpPr>
      <dsp:spPr>
        <a:xfrm>
          <a:off x="1486513" y="1471843"/>
          <a:ext cx="1612924" cy="645169"/>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26035" rIns="0" bIns="26035" numCol="1" spcCol="1270" anchor="ctr" anchorCtr="0">
          <a:noAutofit/>
        </a:bodyPr>
        <a:lstStyle/>
        <a:p>
          <a:pPr marL="0" lvl="0" indent="0" algn="ctr" defTabSz="1822450">
            <a:lnSpc>
              <a:spcPct val="90000"/>
            </a:lnSpc>
            <a:spcBef>
              <a:spcPct val="0"/>
            </a:spcBef>
            <a:spcAft>
              <a:spcPct val="35000"/>
            </a:spcAft>
            <a:buNone/>
          </a:pPr>
          <a:r>
            <a:rPr lang="en-GB" sz="4100" kern="1200" dirty="0">
              <a:latin typeface="Biome"/>
            </a:rPr>
            <a:t>S</a:t>
          </a:r>
          <a:endParaRPr lang="en-GB" sz="4100" kern="1200" dirty="0"/>
        </a:p>
      </dsp:txBody>
      <dsp:txXfrm>
        <a:off x="1809098" y="1471843"/>
        <a:ext cx="967755" cy="645169"/>
      </dsp:txXfrm>
    </dsp:sp>
    <dsp:sp modelId="{C6141840-CEF1-42D2-A16E-7AEC7A3C9810}">
      <dsp:nvSpPr>
        <dsp:cNvPr id="0" name=""/>
        <dsp:cNvSpPr/>
      </dsp:nvSpPr>
      <dsp:spPr>
        <a:xfrm>
          <a:off x="2889758" y="1526682"/>
          <a:ext cx="1338727" cy="535491"/>
        </a:xfrm>
        <a:prstGeom prst="chevron">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Biome"/>
            </a:rPr>
            <a:t>Soical</a:t>
          </a:r>
          <a:endParaRPr lang="en-GB" sz="800" kern="1200" dirty="0"/>
        </a:p>
      </dsp:txBody>
      <dsp:txXfrm>
        <a:off x="3157504" y="1526682"/>
        <a:ext cx="803236" cy="535491"/>
      </dsp:txXfrm>
    </dsp:sp>
    <dsp:sp modelId="{E9936407-315D-49D0-BA4F-AA4CFCF75EE3}">
      <dsp:nvSpPr>
        <dsp:cNvPr id="0" name=""/>
        <dsp:cNvSpPr/>
      </dsp:nvSpPr>
      <dsp:spPr>
        <a:xfrm>
          <a:off x="1486513" y="2207336"/>
          <a:ext cx="1612924" cy="645169"/>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26035" rIns="0" bIns="26035" numCol="1" spcCol="1270" anchor="ctr" anchorCtr="0">
          <a:noAutofit/>
        </a:bodyPr>
        <a:lstStyle/>
        <a:p>
          <a:pPr marL="0" lvl="0" indent="0" algn="ctr" defTabSz="1822450">
            <a:lnSpc>
              <a:spcPct val="90000"/>
            </a:lnSpc>
            <a:spcBef>
              <a:spcPct val="0"/>
            </a:spcBef>
            <a:spcAft>
              <a:spcPct val="35000"/>
            </a:spcAft>
            <a:buNone/>
          </a:pPr>
          <a:r>
            <a:rPr lang="en-GB" sz="4100" kern="1200" dirty="0">
              <a:latin typeface="Biome"/>
            </a:rPr>
            <a:t>T</a:t>
          </a:r>
        </a:p>
      </dsp:txBody>
      <dsp:txXfrm>
        <a:off x="1809098" y="2207336"/>
        <a:ext cx="967755" cy="645169"/>
      </dsp:txXfrm>
    </dsp:sp>
    <dsp:sp modelId="{8678EA08-9ADE-47E8-A696-927B5175ACE1}">
      <dsp:nvSpPr>
        <dsp:cNvPr id="0" name=""/>
        <dsp:cNvSpPr/>
      </dsp:nvSpPr>
      <dsp:spPr>
        <a:xfrm>
          <a:off x="2889758" y="2262176"/>
          <a:ext cx="1338727" cy="535491"/>
        </a:xfrm>
        <a:prstGeom prst="chevron">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Biome"/>
            </a:rPr>
            <a:t>Technological</a:t>
          </a:r>
        </a:p>
      </dsp:txBody>
      <dsp:txXfrm>
        <a:off x="3157504" y="2262176"/>
        <a:ext cx="803236" cy="535491"/>
      </dsp:txXfrm>
    </dsp:sp>
    <dsp:sp modelId="{4C66D3CB-533E-4CDE-BC21-B53E1682B351}">
      <dsp:nvSpPr>
        <dsp:cNvPr id="0" name=""/>
        <dsp:cNvSpPr/>
      </dsp:nvSpPr>
      <dsp:spPr>
        <a:xfrm>
          <a:off x="1486513" y="2942830"/>
          <a:ext cx="1612924" cy="645169"/>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26035" rIns="0" bIns="26035" numCol="1" spcCol="1270" anchor="ctr" anchorCtr="0">
          <a:noAutofit/>
        </a:bodyPr>
        <a:lstStyle/>
        <a:p>
          <a:pPr marL="0" lvl="0" indent="0" algn="ctr" defTabSz="1822450">
            <a:lnSpc>
              <a:spcPct val="90000"/>
            </a:lnSpc>
            <a:spcBef>
              <a:spcPct val="0"/>
            </a:spcBef>
            <a:spcAft>
              <a:spcPct val="35000"/>
            </a:spcAft>
            <a:buNone/>
          </a:pPr>
          <a:r>
            <a:rPr lang="en-GB" sz="4100" kern="1200" dirty="0">
              <a:latin typeface="Biome"/>
            </a:rPr>
            <a:t>L</a:t>
          </a:r>
        </a:p>
      </dsp:txBody>
      <dsp:txXfrm>
        <a:off x="1809098" y="2942830"/>
        <a:ext cx="967755" cy="645169"/>
      </dsp:txXfrm>
    </dsp:sp>
    <dsp:sp modelId="{4C76FA1F-6FCA-4E36-972A-8B36F7ED6A73}">
      <dsp:nvSpPr>
        <dsp:cNvPr id="0" name=""/>
        <dsp:cNvSpPr/>
      </dsp:nvSpPr>
      <dsp:spPr>
        <a:xfrm>
          <a:off x="2889758" y="2997670"/>
          <a:ext cx="1338727" cy="535491"/>
        </a:xfrm>
        <a:prstGeom prst="chevron">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Biome"/>
            </a:rPr>
            <a:t>Legal</a:t>
          </a:r>
        </a:p>
      </dsp:txBody>
      <dsp:txXfrm>
        <a:off x="3157504" y="2997670"/>
        <a:ext cx="803236" cy="535491"/>
      </dsp:txXfrm>
    </dsp:sp>
    <dsp:sp modelId="{D8090109-3540-48BF-B6A8-9C2EC6AD3036}">
      <dsp:nvSpPr>
        <dsp:cNvPr id="0" name=""/>
        <dsp:cNvSpPr/>
      </dsp:nvSpPr>
      <dsp:spPr>
        <a:xfrm>
          <a:off x="1486513" y="3678324"/>
          <a:ext cx="1612924" cy="64516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26035" rIns="0" bIns="26035" numCol="1" spcCol="1270" anchor="ctr" anchorCtr="0">
          <a:noAutofit/>
        </a:bodyPr>
        <a:lstStyle/>
        <a:p>
          <a:pPr marL="0" lvl="0" indent="0" algn="ctr" defTabSz="1822450">
            <a:lnSpc>
              <a:spcPct val="90000"/>
            </a:lnSpc>
            <a:spcBef>
              <a:spcPct val="0"/>
            </a:spcBef>
            <a:spcAft>
              <a:spcPct val="35000"/>
            </a:spcAft>
            <a:buNone/>
          </a:pPr>
          <a:r>
            <a:rPr lang="en-GB" sz="4100" kern="1200" dirty="0">
              <a:latin typeface="Biome"/>
            </a:rPr>
            <a:t>E</a:t>
          </a:r>
        </a:p>
      </dsp:txBody>
      <dsp:txXfrm>
        <a:off x="1809098" y="3678324"/>
        <a:ext cx="967755" cy="645169"/>
      </dsp:txXfrm>
    </dsp:sp>
    <dsp:sp modelId="{E0871549-162E-4F33-9D64-BB2810F4EB90}">
      <dsp:nvSpPr>
        <dsp:cNvPr id="0" name=""/>
        <dsp:cNvSpPr/>
      </dsp:nvSpPr>
      <dsp:spPr>
        <a:xfrm>
          <a:off x="2889758" y="3733163"/>
          <a:ext cx="1338727" cy="535491"/>
        </a:xfrm>
        <a:prstGeom prst="chevron">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5080" rIns="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Biome"/>
            </a:rPr>
            <a:t>Environmental</a:t>
          </a:r>
        </a:p>
      </dsp:txBody>
      <dsp:txXfrm>
        <a:off x="3157504" y="3733163"/>
        <a:ext cx="803236" cy="535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D5ACF-5CA3-44A5-8EE7-F9B70C33C267}">
      <dsp:nvSpPr>
        <dsp:cNvPr id="0" name=""/>
        <dsp:cNvSpPr/>
      </dsp:nvSpPr>
      <dsp:spPr>
        <a:xfrm>
          <a:off x="0" y="2872"/>
          <a:ext cx="7420819" cy="6118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1F230-A4F9-485F-9DDA-8529A306FC2A}">
      <dsp:nvSpPr>
        <dsp:cNvPr id="0" name=""/>
        <dsp:cNvSpPr/>
      </dsp:nvSpPr>
      <dsp:spPr>
        <a:xfrm>
          <a:off x="185074" y="140531"/>
          <a:ext cx="336499" cy="336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967BFC-306D-436C-92FE-90C5486001CA}">
      <dsp:nvSpPr>
        <dsp:cNvPr id="0" name=""/>
        <dsp:cNvSpPr/>
      </dsp:nvSpPr>
      <dsp:spPr>
        <a:xfrm>
          <a:off x="706649" y="2872"/>
          <a:ext cx="6714169" cy="61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51" tIns="64751" rIns="64751" bIns="64751" numCol="1" spcCol="1270" anchor="ctr" anchorCtr="0">
          <a:noAutofit/>
        </a:bodyPr>
        <a:lstStyle/>
        <a:p>
          <a:pPr marL="0" lvl="0" indent="0" algn="l" defTabSz="755650">
            <a:lnSpc>
              <a:spcPct val="90000"/>
            </a:lnSpc>
            <a:spcBef>
              <a:spcPct val="0"/>
            </a:spcBef>
            <a:spcAft>
              <a:spcPct val="35000"/>
            </a:spcAft>
            <a:buNone/>
          </a:pPr>
          <a:r>
            <a:rPr lang="en-GB" sz="1700" kern="1200"/>
            <a:t>Encourages employees to contribute ideas </a:t>
          </a:r>
          <a:endParaRPr lang="en-US" sz="1700" kern="1200"/>
        </a:p>
      </dsp:txBody>
      <dsp:txXfrm>
        <a:off x="706649" y="2872"/>
        <a:ext cx="6714169" cy="611817"/>
      </dsp:txXfrm>
    </dsp:sp>
    <dsp:sp modelId="{D36D751B-1AA4-48B3-828A-3A760FB3BE18}">
      <dsp:nvSpPr>
        <dsp:cNvPr id="0" name=""/>
        <dsp:cNvSpPr/>
      </dsp:nvSpPr>
      <dsp:spPr>
        <a:xfrm>
          <a:off x="0" y="767644"/>
          <a:ext cx="7420819" cy="6118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186718-F500-4DC8-8E0E-2F18950ED662}">
      <dsp:nvSpPr>
        <dsp:cNvPr id="0" name=""/>
        <dsp:cNvSpPr/>
      </dsp:nvSpPr>
      <dsp:spPr>
        <a:xfrm>
          <a:off x="185074" y="905303"/>
          <a:ext cx="336499" cy="336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377D0F-6E82-4A38-AE19-F6D6A138005D}">
      <dsp:nvSpPr>
        <dsp:cNvPr id="0" name=""/>
        <dsp:cNvSpPr/>
      </dsp:nvSpPr>
      <dsp:spPr>
        <a:xfrm>
          <a:off x="706649" y="767644"/>
          <a:ext cx="6714169" cy="61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51" tIns="64751" rIns="64751" bIns="64751" numCol="1" spcCol="1270" anchor="ctr" anchorCtr="0">
          <a:noAutofit/>
        </a:bodyPr>
        <a:lstStyle/>
        <a:p>
          <a:pPr marL="0" lvl="0" indent="0" algn="l" defTabSz="755650">
            <a:lnSpc>
              <a:spcPct val="90000"/>
            </a:lnSpc>
            <a:spcBef>
              <a:spcPct val="0"/>
            </a:spcBef>
            <a:spcAft>
              <a:spcPct val="35000"/>
            </a:spcAft>
            <a:buNone/>
          </a:pPr>
          <a:r>
            <a:rPr lang="en-GB" sz="1700" kern="1200"/>
            <a:t>It simplifies and helps break down the problem</a:t>
          </a:r>
          <a:endParaRPr lang="en-US" sz="1700" kern="1200"/>
        </a:p>
      </dsp:txBody>
      <dsp:txXfrm>
        <a:off x="706649" y="767644"/>
        <a:ext cx="6714169" cy="611817"/>
      </dsp:txXfrm>
    </dsp:sp>
    <dsp:sp modelId="{FF284152-724B-4F1F-A3A0-92E142D0C259}">
      <dsp:nvSpPr>
        <dsp:cNvPr id="0" name=""/>
        <dsp:cNvSpPr/>
      </dsp:nvSpPr>
      <dsp:spPr>
        <a:xfrm>
          <a:off x="0" y="1532415"/>
          <a:ext cx="7420819" cy="6118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2EF78-2CE6-4C84-92A2-B699980B30E1}">
      <dsp:nvSpPr>
        <dsp:cNvPr id="0" name=""/>
        <dsp:cNvSpPr/>
      </dsp:nvSpPr>
      <dsp:spPr>
        <a:xfrm>
          <a:off x="185074" y="1670074"/>
          <a:ext cx="336499" cy="336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7D229-D941-45CB-8854-6F807CED3A20}">
      <dsp:nvSpPr>
        <dsp:cNvPr id="0" name=""/>
        <dsp:cNvSpPr/>
      </dsp:nvSpPr>
      <dsp:spPr>
        <a:xfrm>
          <a:off x="706649" y="1532415"/>
          <a:ext cx="6714169" cy="61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51" tIns="64751" rIns="64751" bIns="64751" numCol="1" spcCol="1270" anchor="ctr" anchorCtr="0">
          <a:noAutofit/>
        </a:bodyPr>
        <a:lstStyle/>
        <a:p>
          <a:pPr marL="0" lvl="0" indent="0" algn="l" defTabSz="755650">
            <a:lnSpc>
              <a:spcPct val="90000"/>
            </a:lnSpc>
            <a:spcBef>
              <a:spcPct val="0"/>
            </a:spcBef>
            <a:spcAft>
              <a:spcPct val="35000"/>
            </a:spcAft>
            <a:buNone/>
          </a:pPr>
          <a:r>
            <a:rPr lang="en-GB" sz="1700" kern="1200"/>
            <a:t>It visually represents complex relationships and correlation between factors</a:t>
          </a:r>
          <a:endParaRPr lang="en-US" sz="1700" kern="1200"/>
        </a:p>
      </dsp:txBody>
      <dsp:txXfrm>
        <a:off x="706649" y="1532415"/>
        <a:ext cx="6714169" cy="611817"/>
      </dsp:txXfrm>
    </dsp:sp>
    <dsp:sp modelId="{3D67248F-7BF1-4A67-8122-9B4AFD6749AD}">
      <dsp:nvSpPr>
        <dsp:cNvPr id="0" name=""/>
        <dsp:cNvSpPr/>
      </dsp:nvSpPr>
      <dsp:spPr>
        <a:xfrm>
          <a:off x="0" y="2297187"/>
          <a:ext cx="7420819" cy="6118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F564A0-7B38-4472-85AA-0325CE3117D0}">
      <dsp:nvSpPr>
        <dsp:cNvPr id="0" name=""/>
        <dsp:cNvSpPr/>
      </dsp:nvSpPr>
      <dsp:spPr>
        <a:xfrm>
          <a:off x="185074" y="2434846"/>
          <a:ext cx="336499" cy="336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63A1FE-6AA3-43E2-9B7A-A713BE8DD33E}">
      <dsp:nvSpPr>
        <dsp:cNvPr id="0" name=""/>
        <dsp:cNvSpPr/>
      </dsp:nvSpPr>
      <dsp:spPr>
        <a:xfrm>
          <a:off x="706649" y="2297187"/>
          <a:ext cx="6714169" cy="61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51" tIns="64751" rIns="64751" bIns="64751" numCol="1" spcCol="1270" anchor="ctr" anchorCtr="0">
          <a:noAutofit/>
        </a:bodyPr>
        <a:lstStyle/>
        <a:p>
          <a:pPr marL="0" lvl="0" indent="0" algn="l" defTabSz="755650">
            <a:lnSpc>
              <a:spcPct val="90000"/>
            </a:lnSpc>
            <a:spcBef>
              <a:spcPct val="0"/>
            </a:spcBef>
            <a:spcAft>
              <a:spcPct val="35000"/>
            </a:spcAft>
            <a:buNone/>
          </a:pPr>
          <a:r>
            <a:rPr lang="en-GB" sz="1700" kern="1200"/>
            <a:t>Does not provide insight into complex correlations </a:t>
          </a:r>
          <a:endParaRPr lang="en-US" sz="1700" kern="1200"/>
        </a:p>
      </dsp:txBody>
      <dsp:txXfrm>
        <a:off x="706649" y="2297187"/>
        <a:ext cx="6714169" cy="611817"/>
      </dsp:txXfrm>
    </dsp:sp>
    <dsp:sp modelId="{35162B4B-33FD-4B53-BB7B-AA4C78BDF0DF}">
      <dsp:nvSpPr>
        <dsp:cNvPr id="0" name=""/>
        <dsp:cNvSpPr/>
      </dsp:nvSpPr>
      <dsp:spPr>
        <a:xfrm>
          <a:off x="0" y="3061959"/>
          <a:ext cx="7420819" cy="6118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4660A5-C62E-484E-939C-DDAB78BBED6E}">
      <dsp:nvSpPr>
        <dsp:cNvPr id="0" name=""/>
        <dsp:cNvSpPr/>
      </dsp:nvSpPr>
      <dsp:spPr>
        <a:xfrm>
          <a:off x="185074" y="3199618"/>
          <a:ext cx="336499" cy="3364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DC9DDF-045D-4239-994E-CFFBBAF7F2D6}">
      <dsp:nvSpPr>
        <dsp:cNvPr id="0" name=""/>
        <dsp:cNvSpPr/>
      </dsp:nvSpPr>
      <dsp:spPr>
        <a:xfrm>
          <a:off x="706649" y="3061959"/>
          <a:ext cx="6714169" cy="61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51" tIns="64751" rIns="64751" bIns="64751" numCol="1" spcCol="1270" anchor="ctr" anchorCtr="0">
          <a:noAutofit/>
        </a:bodyPr>
        <a:lstStyle/>
        <a:p>
          <a:pPr marL="0" lvl="0" indent="0" algn="l" defTabSz="755650">
            <a:lnSpc>
              <a:spcPct val="90000"/>
            </a:lnSpc>
            <a:spcBef>
              <a:spcPct val="0"/>
            </a:spcBef>
            <a:spcAft>
              <a:spcPct val="35000"/>
            </a:spcAft>
            <a:buNone/>
          </a:pPr>
          <a:r>
            <a:rPr lang="en-GB" sz="1700" kern="1200"/>
            <a:t>It requires discipline and skill in order to create a useful diagram</a:t>
          </a:r>
          <a:endParaRPr lang="en-US" sz="1700" kern="1200"/>
        </a:p>
      </dsp:txBody>
      <dsp:txXfrm>
        <a:off x="706649" y="3061959"/>
        <a:ext cx="6714169" cy="61181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10/10/2025</a:t>
            </a:fld>
            <a:endParaRPr lang="en-US" dirty="0"/>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dirty="0"/>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10/10/2025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dirty="0"/>
          </a:p>
        </p:txBody>
      </p:sp>
    </p:spTree>
    <p:extLst>
      <p:ext uri="{BB962C8B-B14F-4D97-AF65-F5344CB8AC3E}">
        <p14:creationId xmlns:p14="http://schemas.microsoft.com/office/powerpoint/2010/main" val="157599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dirty="0"/>
          </a:p>
        </p:txBody>
      </p:sp>
    </p:spTree>
    <p:extLst>
      <p:ext uri="{BB962C8B-B14F-4D97-AF65-F5344CB8AC3E}">
        <p14:creationId xmlns:p14="http://schemas.microsoft.com/office/powerpoint/2010/main" val="1860164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dirty="0"/>
          </a:p>
        </p:txBody>
      </p:sp>
    </p:spTree>
    <p:extLst>
      <p:ext uri="{BB962C8B-B14F-4D97-AF65-F5344CB8AC3E}">
        <p14:creationId xmlns:p14="http://schemas.microsoft.com/office/powerpoint/2010/main" val="935072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dirty="0"/>
          </a:p>
        </p:txBody>
      </p:sp>
    </p:spTree>
    <p:extLst>
      <p:ext uri="{BB962C8B-B14F-4D97-AF65-F5344CB8AC3E}">
        <p14:creationId xmlns:p14="http://schemas.microsoft.com/office/powerpoint/2010/main" val="2982522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5012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10</a:t>
            </a:fld>
            <a:endParaRPr lang="en-US" dirty="0"/>
          </a:p>
        </p:txBody>
      </p:sp>
    </p:spTree>
    <p:extLst>
      <p:ext uri="{BB962C8B-B14F-4D97-AF65-F5344CB8AC3E}">
        <p14:creationId xmlns:p14="http://schemas.microsoft.com/office/powerpoint/2010/main" val="2493029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dirty="0"/>
          </a:p>
        </p:txBody>
      </p:sp>
    </p:spTree>
    <p:extLst>
      <p:ext uri="{BB962C8B-B14F-4D97-AF65-F5344CB8AC3E}">
        <p14:creationId xmlns:p14="http://schemas.microsoft.com/office/powerpoint/2010/main" val="712487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15</a:t>
            </a:fld>
            <a:endParaRPr lang="en-US" dirty="0"/>
          </a:p>
        </p:txBody>
      </p:sp>
    </p:spTree>
    <p:extLst>
      <p:ext uri="{BB962C8B-B14F-4D97-AF65-F5344CB8AC3E}">
        <p14:creationId xmlns:p14="http://schemas.microsoft.com/office/powerpoint/2010/main" val="839213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dirty="0"/>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41193215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3" y="1821180"/>
            <a:ext cx="12191994" cy="3215641"/>
          </a:xfrm>
        </p:spPr>
        <p:txBody>
          <a:bodyPr lIns="0" rIns="0" bIns="0" anchor="ctr" anchorCtr="0">
            <a:noAutofit/>
          </a:bodyPr>
          <a:lstStyle>
            <a:lvl1pPr algn="ctr">
              <a:defRPr sz="6000" kern="1200" cap="all" spc="300" baseline="0">
                <a:solidFill>
                  <a:schemeClr val="accent3">
                    <a:lumMod val="75000"/>
                  </a:schemeClr>
                </a:solidFill>
              </a:defRPr>
            </a:lvl1pPr>
          </a:lstStyle>
          <a:p>
            <a:r>
              <a:rPr lang="en-US" dirty="0"/>
              <a:t>Click to add title</a:t>
            </a:r>
          </a:p>
        </p:txBody>
      </p:sp>
    </p:spTree>
    <p:extLst>
      <p:ext uri="{BB962C8B-B14F-4D97-AF65-F5344CB8AC3E}">
        <p14:creationId xmlns:p14="http://schemas.microsoft.com/office/powerpoint/2010/main" val="16350451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3">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US" dirty="0"/>
              <a:t>Click to edit Master title style</a:t>
            </a:r>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090407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and 2 column">
    <p:bg>
      <p:bgPr>
        <a:gradFill>
          <a:gsLst>
            <a:gs pos="100000">
              <a:schemeClr val="tx2"/>
            </a:gs>
            <a:gs pos="81000">
              <a:schemeClr val="accent6"/>
            </a:gs>
            <a:gs pos="31000">
              <a:srgbClr val="02090E"/>
            </a:gs>
            <a:gs pos="14000">
              <a:schemeClr val="accent4">
                <a:lumMod val="75000"/>
              </a:schemeClr>
            </a:gs>
            <a:gs pos="0">
              <a:schemeClr val="accent4"/>
            </a:gs>
          </a:gsLst>
          <a:lin ang="126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dirty="0"/>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8686590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dirty="0"/>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US" dirty="0"/>
              <a:t>Click icon to add picture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6832185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2 column">
    <p:bg>
      <p:bgPr>
        <a:gradFill>
          <a:gsLst>
            <a:gs pos="100000">
              <a:schemeClr val="tx2"/>
            </a:gs>
            <a:gs pos="79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0280267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US" dirty="0"/>
              <a:t>Click to edit Master title style</a:t>
            </a:r>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11183414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27582842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9662227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and 2 column">
    <p:bg>
      <p:bgPr>
        <a:gradFill>
          <a:gsLst>
            <a:gs pos="100000">
              <a:schemeClr val="tx2"/>
            </a:gs>
            <a:gs pos="81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US" dirty="0"/>
              <a:t>Click icon to add picture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0826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Title and 2 column">
    <p:bg>
      <p:bgPr>
        <a:gradFill>
          <a:gsLst>
            <a:gs pos="100000">
              <a:schemeClr val="tx2"/>
            </a:gs>
            <a:gs pos="81000">
              <a:schemeClr val="accent6"/>
            </a:gs>
            <a:gs pos="55000">
              <a:srgbClr val="02090E"/>
            </a:gs>
            <a:gs pos="14000">
              <a:schemeClr val="accent4">
                <a:lumMod val="75000"/>
              </a:schemeClr>
            </a:gs>
            <a:gs pos="0">
              <a:schemeClr val="accent4"/>
            </a:gs>
          </a:gsLst>
          <a:lin ang="27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US" dirty="0"/>
              <a:t>Click icon to add table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Tree>
    <p:extLst>
      <p:ext uri="{BB962C8B-B14F-4D97-AF65-F5344CB8AC3E}">
        <p14:creationId xmlns:p14="http://schemas.microsoft.com/office/powerpoint/2010/main" val="39072198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24561196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2D51531-1219-2E4B-DCE7-C6FD9D809F0C}"/>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BEC02E56-87A4-158A-F0B0-DB8E9BE3AE5E}"/>
              </a:ext>
              <a:ext uri="{C183D7F6-B498-43B3-948B-1728B52AA6E4}">
                <adec:decorative xmlns:adec="http://schemas.microsoft.com/office/drawing/2017/decorative" val="1"/>
              </a:ext>
            </a:extLst>
          </p:cNvPr>
          <p:cNvCxnSpPr>
            <a:cxnSpLocks/>
          </p:cNvCxnSpPr>
          <p:nvPr userDrawn="1"/>
        </p:nvCxnSpPr>
        <p:spPr>
          <a:xfrm>
            <a:off x="807039" y="1991547"/>
            <a:ext cx="10546763"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643842"/>
            <a:ext cx="10515601" cy="1140849"/>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Table Placeholder 9">
            <a:extLst>
              <a:ext uri="{FF2B5EF4-FFF2-40B4-BE49-F238E27FC236}">
                <a16:creationId xmlns:a16="http://schemas.microsoft.com/office/drawing/2014/main" id="{471D7DE3-05F5-8052-02FA-6EF9717E15BE}"/>
              </a:ext>
            </a:extLst>
          </p:cNvPr>
          <p:cNvSpPr>
            <a:spLocks noGrp="1"/>
          </p:cNvSpPr>
          <p:nvPr>
            <p:ph type="tbl" sz="quarter" idx="13"/>
          </p:nvPr>
        </p:nvSpPr>
        <p:spPr>
          <a:xfrm>
            <a:off x="835025" y="2560638"/>
            <a:ext cx="10515600" cy="3478212"/>
          </a:xfrm>
        </p:spPr>
        <p:txBody>
          <a:bodyPr/>
          <a:lstStyle>
            <a:lvl1pPr>
              <a:defRPr sz="2400">
                <a:latin typeface="+mn-lt"/>
              </a:defRPr>
            </a:lvl1pPr>
          </a:lstStyle>
          <a:p>
            <a:r>
              <a:rPr lang="en-US" dirty="0"/>
              <a:t>Click icon to add table</a:t>
            </a:r>
          </a:p>
        </p:txBody>
      </p:sp>
      <p:cxnSp>
        <p:nvCxnSpPr>
          <p:cNvPr id="8" name="Straight Connector 7">
            <a:extLst>
              <a:ext uri="{FF2B5EF4-FFF2-40B4-BE49-F238E27FC236}">
                <a16:creationId xmlns:a16="http://schemas.microsoft.com/office/drawing/2014/main" id="{6468DE94-FC46-A848-7949-ABFEADADEA16}"/>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dirty="0"/>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260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79" r:id="rId2"/>
    <p:sldLayoutId id="2147483669" r:id="rId3"/>
    <p:sldLayoutId id="2147483672" r:id="rId4"/>
    <p:sldLayoutId id="2147483673" r:id="rId5"/>
    <p:sldLayoutId id="2147483674" r:id="rId6"/>
    <p:sldLayoutId id="2147483671" r:id="rId7"/>
    <p:sldLayoutId id="2147483675" r:id="rId8"/>
    <p:sldLayoutId id="2147483676" r:id="rId9"/>
    <p:sldLayoutId id="2147483670" r:id="rId10"/>
    <p:sldLayoutId id="2147483677" r:id="rId11"/>
    <p:sldLayoutId id="2147483678" r:id="rId12"/>
    <p:sldLayoutId id="2147483664" r:id="rId13"/>
    <p:sldLayoutId id="2147483663" r:id="rId14"/>
  </p:sldLayoutIdLst>
  <p:hf hdr="0" ftr="0" dt="0"/>
  <p:txStyles>
    <p:titleStyle>
      <a:lvl1pPr algn="l" defTabSz="914400" rtl="0" eaLnBrk="1" latinLnBrk="0" hangingPunct="1">
        <a:lnSpc>
          <a:spcPct val="90000"/>
        </a:lnSpc>
        <a:spcBef>
          <a:spcPct val="0"/>
        </a:spcBef>
        <a:buNone/>
        <a:defRPr sz="4400" kern="1200" spc="300" baseline="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4337/ejeep.2021.03.07"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07A4D0-9312-3BCA-23B6-7129F97347F3}"/>
              </a:ext>
            </a:extLst>
          </p:cNvPr>
          <p:cNvSpPr txBox="1"/>
          <p:nvPr/>
        </p:nvSpPr>
        <p:spPr>
          <a:xfrm>
            <a:off x="1372089" y="644041"/>
            <a:ext cx="831654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Joshua </a:t>
            </a:r>
            <a:r>
              <a:rPr lang="en-GB" err="1">
                <a:solidFill>
                  <a:schemeClr val="bg1"/>
                </a:solidFill>
              </a:rPr>
              <a:t>wilson</a:t>
            </a:r>
            <a:r>
              <a:rPr lang="en-GB" dirty="0">
                <a:solidFill>
                  <a:schemeClr val="bg1"/>
                </a:solidFill>
              </a:rPr>
              <a:t> </a:t>
            </a:r>
          </a:p>
          <a:p>
            <a:endParaRPr lang="en-GB" dirty="0">
              <a:solidFill>
                <a:schemeClr val="bg1"/>
              </a:solidFill>
            </a:endParaRPr>
          </a:p>
          <a:p>
            <a:r>
              <a:rPr lang="en-GB" dirty="0">
                <a:solidFill>
                  <a:schemeClr val="bg1"/>
                </a:solidFill>
              </a:rPr>
              <a:t>2436962</a:t>
            </a:r>
          </a:p>
          <a:p>
            <a:endParaRPr lang="en-GB" dirty="0">
              <a:solidFill>
                <a:schemeClr val="bg1"/>
              </a:solidFill>
            </a:endParaRPr>
          </a:p>
          <a:p>
            <a:r>
              <a:rPr lang="en-GB" dirty="0">
                <a:solidFill>
                  <a:schemeClr val="bg1"/>
                </a:solidFill>
              </a:rPr>
              <a:t>Koushik das </a:t>
            </a:r>
            <a:r>
              <a:rPr lang="en-GB" dirty="0" err="1">
                <a:solidFill>
                  <a:schemeClr val="bg1"/>
                </a:solidFill>
              </a:rPr>
              <a:t>sarma</a:t>
            </a:r>
            <a:endParaRPr lang="en-GB" dirty="0">
              <a:solidFill>
                <a:schemeClr val="bg1"/>
              </a:solidFill>
            </a:endParaRPr>
          </a:p>
          <a:p>
            <a:endParaRPr lang="en-GB" dirty="0">
              <a:solidFill>
                <a:schemeClr val="bg1"/>
              </a:solidFill>
            </a:endParaRPr>
          </a:p>
          <a:p>
            <a:r>
              <a:rPr lang="en-GB" dirty="0">
                <a:solidFill>
                  <a:schemeClr val="bg1"/>
                </a:solidFill>
              </a:rPr>
              <a:t>LCLM 4004</a:t>
            </a:r>
          </a:p>
          <a:p>
            <a:endParaRPr lang="en-GB" dirty="0">
              <a:solidFill>
                <a:schemeClr val="bg1"/>
              </a:solidFill>
            </a:endParaRPr>
          </a:p>
          <a:p>
            <a:r>
              <a:rPr lang="en-GB">
                <a:solidFill>
                  <a:schemeClr val="bg1"/>
                </a:solidFill>
              </a:rPr>
              <a:t>Problem solving and decision-making</a:t>
            </a:r>
          </a:p>
          <a:p>
            <a:endParaRPr lang="en-GB" dirty="0">
              <a:solidFill>
                <a:schemeClr val="bg1"/>
              </a:solidFill>
            </a:endParaRPr>
          </a:p>
          <a:p>
            <a:r>
              <a:rPr lang="en-GB" dirty="0">
                <a:solidFill>
                  <a:schemeClr val="bg1"/>
                </a:solidFill>
              </a:rPr>
              <a:t>Green haven florists</a:t>
            </a:r>
          </a:p>
          <a:p>
            <a:endParaRPr lang="en-GB" dirty="0"/>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2"/>
            </a:gs>
            <a:gs pos="81000">
              <a:schemeClr val="accent6"/>
            </a:gs>
            <a:gs pos="55000">
              <a:srgbClr val="02090E"/>
            </a:gs>
            <a:gs pos="14000">
              <a:schemeClr val="accent4">
                <a:lumMod val="75000"/>
              </a:schemeClr>
            </a:gs>
            <a:gs pos="0">
              <a:schemeClr val="accent4"/>
            </a:gs>
          </a:gsLst>
          <a:lin ang="2700000" scaled="1"/>
          <a:tileRect/>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a:xfrm>
            <a:off x="838201" y="365125"/>
            <a:ext cx="4466502" cy="1936866"/>
          </a:xfrm>
        </p:spPr>
        <p:txBody>
          <a:bodyPr/>
          <a:lstStyle/>
          <a:p>
            <a:r>
              <a:rPr lang="en-US" dirty="0">
                <a:cs typeface="Biome"/>
              </a:rPr>
              <a:t>Overview of presentation</a:t>
            </a:r>
            <a:endParaRPr lang="en-US" dirty="0"/>
          </a:p>
        </p:txBody>
      </p:sp>
      <p:sp>
        <p:nvSpPr>
          <p:cNvPr id="31" name="Text Placeholder 3">
            <a:extLst>
              <a:ext uri="{FF2B5EF4-FFF2-40B4-BE49-F238E27FC236}">
                <a16:creationId xmlns:a16="http://schemas.microsoft.com/office/drawing/2014/main" id="{F1239C0E-3F39-787D-0FC3-6B7C9BA37E8F}"/>
              </a:ext>
            </a:extLst>
          </p:cNvPr>
          <p:cNvSpPr>
            <a:spLocks noGrp="1"/>
          </p:cNvSpPr>
          <p:nvPr>
            <p:ph sz="quarter" idx="10"/>
          </p:nvPr>
        </p:nvSpPr>
        <p:spPr>
          <a:xfrm>
            <a:off x="838201" y="3097848"/>
            <a:ext cx="4466504" cy="3405187"/>
          </a:xfrm>
        </p:spPr>
        <p:txBody>
          <a:bodyPr anchor="t"/>
          <a:lstStyle/>
          <a:p>
            <a:r>
              <a:rPr lang="en-US" dirty="0">
                <a:cs typeface="Biome"/>
              </a:rPr>
              <a:t>In this presentation I will cover:</a:t>
            </a:r>
            <a:endParaRPr lang="en-US" dirty="0"/>
          </a:p>
          <a:p>
            <a:r>
              <a:rPr lang="en-US" dirty="0">
                <a:cs typeface="Biome"/>
              </a:rPr>
              <a:t>Green Haven florists and the problems they are having</a:t>
            </a:r>
          </a:p>
          <a:p>
            <a:r>
              <a:rPr lang="en-US" dirty="0">
                <a:cs typeface="Biome"/>
              </a:rPr>
              <a:t>5W2H model that summaries issues</a:t>
            </a:r>
          </a:p>
          <a:p>
            <a:r>
              <a:rPr lang="en-US" dirty="0">
                <a:cs typeface="Biome"/>
              </a:rPr>
              <a:t>PESTEL breakdown</a:t>
            </a:r>
          </a:p>
          <a:p>
            <a:r>
              <a:rPr lang="en-US" dirty="0">
                <a:cs typeface="Biome"/>
              </a:rPr>
              <a:t>Cause and Effect Model </a:t>
            </a:r>
          </a:p>
          <a:p>
            <a:r>
              <a:rPr lang="en-US" dirty="0">
                <a:cs typeface="Biome"/>
              </a:rPr>
              <a:t>Summary of the key finding </a:t>
            </a:r>
            <a:endParaRPr lang="en-US" dirty="0"/>
          </a:p>
        </p:txBody>
      </p:sp>
    </p:spTree>
    <p:extLst>
      <p:ext uri="{BB962C8B-B14F-4D97-AF65-F5344CB8AC3E}">
        <p14:creationId xmlns:p14="http://schemas.microsoft.com/office/powerpoint/2010/main" val="1460159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260D053B-A40A-3228-B6D5-3371B9EE2E56}"/>
              </a:ext>
            </a:extLst>
          </p:cNvPr>
          <p:cNvSpPr>
            <a:spLocks noGrp="1"/>
          </p:cNvSpPr>
          <p:nvPr>
            <p:ph type="subTitle" idx="1"/>
          </p:nvPr>
        </p:nvSpPr>
        <p:spPr>
          <a:xfrm>
            <a:off x="321868" y="580388"/>
            <a:ext cx="11562303" cy="878243"/>
          </a:xfrm>
        </p:spPr>
        <p:txBody>
          <a:bodyPr vert="horz" lIns="91440" tIns="45720" rIns="91440" bIns="45720" rtlCol="0" anchor="t">
            <a:noAutofit/>
          </a:bodyPr>
          <a:lstStyle/>
          <a:p>
            <a:r>
              <a:rPr lang="en-US" dirty="0">
                <a:cs typeface="Biome Light"/>
              </a:rPr>
              <a:t>Green Haven florists </a:t>
            </a:r>
          </a:p>
          <a:p>
            <a:endParaRPr lang="en-US" dirty="0"/>
          </a:p>
        </p:txBody>
      </p:sp>
      <p:sp>
        <p:nvSpPr>
          <p:cNvPr id="3" name="Slide Number Placeholder 2">
            <a:extLst>
              <a:ext uri="{FF2B5EF4-FFF2-40B4-BE49-F238E27FC236}">
                <a16:creationId xmlns:a16="http://schemas.microsoft.com/office/drawing/2014/main" id="{A6A971A9-0C5C-DDFC-67F9-2E5A55F12F67}"/>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3</a:t>
            </a:fld>
            <a:endParaRPr lang="en-US" dirty="0"/>
          </a:p>
        </p:txBody>
      </p:sp>
      <p:sp>
        <p:nvSpPr>
          <p:cNvPr id="5" name="TextBox 4">
            <a:extLst>
              <a:ext uri="{FF2B5EF4-FFF2-40B4-BE49-F238E27FC236}">
                <a16:creationId xmlns:a16="http://schemas.microsoft.com/office/drawing/2014/main" id="{9437CB5C-230A-C88D-BAD6-A6A9C4C59710}"/>
              </a:ext>
            </a:extLst>
          </p:cNvPr>
          <p:cNvSpPr txBox="1"/>
          <p:nvPr/>
        </p:nvSpPr>
        <p:spPr>
          <a:xfrm>
            <a:off x="728047" y="2436159"/>
            <a:ext cx="882057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Green Havan Florists are a independent florists business that have been trading since 2016</a:t>
            </a:r>
          </a:p>
          <a:p>
            <a:endParaRPr lang="en-GB" dirty="0">
              <a:solidFill>
                <a:schemeClr val="bg1"/>
              </a:solidFill>
            </a:endParaRPr>
          </a:p>
          <a:p>
            <a:r>
              <a:rPr lang="en-GB" dirty="0">
                <a:solidFill>
                  <a:schemeClr val="bg1"/>
                </a:solidFill>
              </a:rPr>
              <a:t>Founded by Liam and Priya Patel </a:t>
            </a:r>
          </a:p>
          <a:p>
            <a:endParaRPr lang="en-GB" dirty="0">
              <a:solidFill>
                <a:schemeClr val="bg1"/>
              </a:solidFill>
            </a:endParaRPr>
          </a:p>
          <a:p>
            <a:r>
              <a:rPr lang="en-GB" dirty="0">
                <a:solidFill>
                  <a:schemeClr val="bg1"/>
                </a:solidFill>
              </a:rPr>
              <a:t>Recently that have had some issues that have been affecting the company (costs and competition)</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397193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BE4E0F37-0AD5-833C-CBE5-EAE02EC46069}"/>
              </a:ext>
            </a:extLst>
          </p:cNvPr>
          <p:cNvSpPr>
            <a:spLocks noGrp="1"/>
          </p:cNvSpPr>
          <p:nvPr>
            <p:ph type="title"/>
          </p:nvPr>
        </p:nvSpPr>
        <p:spPr>
          <a:xfrm>
            <a:off x="3" y="1821180"/>
            <a:ext cx="12191994" cy="3215641"/>
          </a:xfrm>
        </p:spPr>
        <p:txBody>
          <a:bodyPr vert="horz" lIns="91440" tIns="45720" rIns="91440" bIns="45720" rtlCol="0" anchor="ctr">
            <a:normAutofit/>
          </a:bodyPr>
          <a:lstStyle/>
          <a:p>
            <a:r>
              <a:rPr lang="en-US"/>
              <a:t>Identifying the problems</a:t>
            </a:r>
          </a:p>
        </p:txBody>
      </p:sp>
      <p:sp>
        <p:nvSpPr>
          <p:cNvPr id="4" name="Slide Number Placeholder 3" hidden="1">
            <a:extLst>
              <a:ext uri="{FF2B5EF4-FFF2-40B4-BE49-F238E27FC236}">
                <a16:creationId xmlns:a16="http://schemas.microsoft.com/office/drawing/2014/main" id="{67D6EA54-3083-FB0D-9011-2353791B0495}"/>
              </a:ext>
            </a:extLst>
          </p:cNvPr>
          <p:cNvSpPr>
            <a:spLocks noGrp="1"/>
          </p:cNvSpPr>
          <p:nvPr>
            <p:ph type="sldNum" sz="quarter" idx="4294967295"/>
          </p:nvPr>
        </p:nvSpPr>
        <p:spPr>
          <a:xfrm>
            <a:off x="9140971" y="6226198"/>
            <a:ext cx="2743200" cy="365125"/>
          </a:xfrm>
        </p:spPr>
        <p:txBody>
          <a:bodyPr/>
          <a:lstStyle/>
          <a:p>
            <a:pPr>
              <a:spcAft>
                <a:spcPts val="600"/>
              </a:spcAft>
            </a:pPr>
            <a:fld id="{FE024F78-56A6-7740-B68D-8D4D026EDF3F}" type="slidenum">
              <a:rPr lang="en-US" smtClean="0"/>
              <a:pPr>
                <a:spcAft>
                  <a:spcPts val="600"/>
                </a:spcAft>
              </a:pPr>
              <a:t>4</a:t>
            </a:fld>
            <a:endParaRPr lang="en-US"/>
          </a:p>
        </p:txBody>
      </p:sp>
    </p:spTree>
    <p:extLst>
      <p:ext uri="{BB962C8B-B14F-4D97-AF65-F5344CB8AC3E}">
        <p14:creationId xmlns:p14="http://schemas.microsoft.com/office/powerpoint/2010/main" val="598144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0903-003B-273E-3584-5312F76C3EF3}"/>
              </a:ext>
            </a:extLst>
          </p:cNvPr>
          <p:cNvSpPr>
            <a:spLocks noGrp="1"/>
          </p:cNvSpPr>
          <p:nvPr>
            <p:ph type="title"/>
          </p:nvPr>
        </p:nvSpPr>
        <p:spPr>
          <a:xfrm>
            <a:off x="2759737" y="-617320"/>
            <a:ext cx="10325044" cy="1681644"/>
          </a:xfrm>
        </p:spPr>
        <p:txBody>
          <a:bodyPr/>
          <a:lstStyle/>
          <a:p>
            <a:r>
              <a:rPr lang="en-US" dirty="0">
                <a:cs typeface="Biome"/>
              </a:rPr>
              <a:t> controllable or non-controllable</a:t>
            </a:r>
            <a:endParaRPr lang="en-US" dirty="0" err="1"/>
          </a:p>
        </p:txBody>
      </p:sp>
      <p:sp>
        <p:nvSpPr>
          <p:cNvPr id="3" name="Slide Number Placeholder 2">
            <a:extLst>
              <a:ext uri="{FF2B5EF4-FFF2-40B4-BE49-F238E27FC236}">
                <a16:creationId xmlns:a16="http://schemas.microsoft.com/office/drawing/2014/main" id="{64347AE7-D6A2-42FB-3D58-6297742FC352}"/>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5</a:t>
            </a:fld>
            <a:endParaRPr lang="en-US" dirty="0"/>
          </a:p>
        </p:txBody>
      </p:sp>
      <p:sp>
        <p:nvSpPr>
          <p:cNvPr id="15" name="Content Placeholder 14">
            <a:extLst>
              <a:ext uri="{FF2B5EF4-FFF2-40B4-BE49-F238E27FC236}">
                <a16:creationId xmlns:a16="http://schemas.microsoft.com/office/drawing/2014/main" id="{F44BC8AF-5210-2547-7251-A0E96D69482D}"/>
              </a:ext>
            </a:extLst>
          </p:cNvPr>
          <p:cNvSpPr>
            <a:spLocks noGrp="1"/>
          </p:cNvSpPr>
          <p:nvPr>
            <p:ph sz="quarter" idx="31"/>
          </p:nvPr>
        </p:nvSpPr>
        <p:spPr>
          <a:xfrm>
            <a:off x="2610344" y="2116722"/>
            <a:ext cx="4429969" cy="685799"/>
          </a:xfrm>
        </p:spPr>
        <p:txBody>
          <a:bodyPr vert="horz" lIns="91440" tIns="45720" rIns="91440" bIns="45720" rtlCol="0" anchor="t">
            <a:noAutofit/>
          </a:bodyPr>
          <a:lstStyle/>
          <a:p>
            <a:pPr marL="0" indent="0">
              <a:buNone/>
            </a:pPr>
            <a:r>
              <a:rPr lang="en-US" sz="2800" cap="all" dirty="0">
                <a:solidFill>
                  <a:srgbClr val="1CDFF5"/>
                </a:solidFill>
                <a:latin typeface="Biome"/>
                <a:cs typeface="Biome"/>
              </a:rPr>
              <a:t>internal </a:t>
            </a:r>
          </a:p>
          <a:p>
            <a:pPr marL="0" indent="0">
              <a:buNone/>
            </a:pPr>
            <a:endParaRPr lang="en-US" sz="2800" cap="all" dirty="0">
              <a:solidFill>
                <a:srgbClr val="1CDFF5"/>
              </a:solidFill>
              <a:latin typeface="Arial Nova"/>
              <a:ea typeface="Calibri"/>
              <a:cs typeface="Biome"/>
            </a:endParaRPr>
          </a:p>
        </p:txBody>
      </p:sp>
      <p:sp>
        <p:nvSpPr>
          <p:cNvPr id="18" name="TextBox 17">
            <a:extLst>
              <a:ext uri="{FF2B5EF4-FFF2-40B4-BE49-F238E27FC236}">
                <a16:creationId xmlns:a16="http://schemas.microsoft.com/office/drawing/2014/main" id="{8F37C762-1F42-D53D-F275-03B7B949BAA3}"/>
              </a:ext>
            </a:extLst>
          </p:cNvPr>
          <p:cNvSpPr txBox="1"/>
          <p:nvPr/>
        </p:nvSpPr>
        <p:spPr>
          <a:xfrm>
            <a:off x="8064166" y="2203283"/>
            <a:ext cx="4876800" cy="52322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cap="all" dirty="0">
                <a:solidFill>
                  <a:srgbClr val="1CDFF5"/>
                </a:solidFill>
                <a:latin typeface="Biome"/>
                <a:cs typeface="Biome"/>
              </a:rPr>
              <a:t>External  </a:t>
            </a:r>
            <a:endParaRPr lang="en-GB" sz="2800" dirty="0"/>
          </a:p>
        </p:txBody>
      </p:sp>
      <p:sp>
        <p:nvSpPr>
          <p:cNvPr id="19" name="TextBox 18">
            <a:extLst>
              <a:ext uri="{FF2B5EF4-FFF2-40B4-BE49-F238E27FC236}">
                <a16:creationId xmlns:a16="http://schemas.microsoft.com/office/drawing/2014/main" id="{630E7938-6AE0-6EE2-5EF7-159153916968}"/>
              </a:ext>
            </a:extLst>
          </p:cNvPr>
          <p:cNvSpPr txBox="1"/>
          <p:nvPr/>
        </p:nvSpPr>
        <p:spPr>
          <a:xfrm>
            <a:off x="2637436" y="3061009"/>
            <a:ext cx="4399950" cy="11233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accent3"/>
                </a:solidFill>
              </a:rPr>
              <a:t>Social media</a:t>
            </a:r>
            <a:endParaRPr lang="en-US" sz="2400" dirty="0">
              <a:solidFill>
                <a:schemeClr val="accent3"/>
              </a:solidFill>
            </a:endParaRPr>
          </a:p>
          <a:p>
            <a:r>
              <a:rPr lang="en-GB" sz="1600" dirty="0">
                <a:solidFill>
                  <a:schemeClr val="bg1"/>
                </a:solidFill>
              </a:rPr>
              <a:t>Controllable</a:t>
            </a:r>
          </a:p>
          <a:p>
            <a:r>
              <a:rPr lang="en-GB" sz="1600" dirty="0">
                <a:solidFill>
                  <a:schemeClr val="bg1"/>
                </a:solidFill>
              </a:rPr>
              <a:t>Lack of social media presence </a:t>
            </a:r>
          </a:p>
          <a:p>
            <a:endParaRPr lang="en-GB" sz="1100" dirty="0">
              <a:latin typeface="Arial"/>
              <a:cs typeface="Arial"/>
            </a:endParaRPr>
          </a:p>
        </p:txBody>
      </p:sp>
      <p:sp>
        <p:nvSpPr>
          <p:cNvPr id="20" name="TextBox 19">
            <a:extLst>
              <a:ext uri="{FF2B5EF4-FFF2-40B4-BE49-F238E27FC236}">
                <a16:creationId xmlns:a16="http://schemas.microsoft.com/office/drawing/2014/main" id="{E172268D-21A7-1E5B-F37F-BBD6785B1DF1}"/>
              </a:ext>
            </a:extLst>
          </p:cNvPr>
          <p:cNvSpPr txBox="1"/>
          <p:nvPr/>
        </p:nvSpPr>
        <p:spPr>
          <a:xfrm>
            <a:off x="2607378" y="4520143"/>
            <a:ext cx="405942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accent3"/>
                </a:solidFill>
              </a:rPr>
              <a:t>Delivery service </a:t>
            </a:r>
          </a:p>
          <a:p>
            <a:r>
              <a:rPr lang="en-GB" sz="1600" dirty="0">
                <a:solidFill>
                  <a:schemeClr val="bg1"/>
                </a:solidFill>
              </a:rPr>
              <a:t>controllable</a:t>
            </a:r>
          </a:p>
          <a:p>
            <a:r>
              <a:rPr lang="en-GB" sz="1600" dirty="0">
                <a:solidFill>
                  <a:schemeClr val="bg1"/>
                </a:solidFill>
              </a:rPr>
              <a:t>Same day delivery is key to growth </a:t>
            </a:r>
          </a:p>
          <a:p>
            <a:endParaRPr lang="en-GB" dirty="0">
              <a:solidFill>
                <a:schemeClr val="bg1"/>
              </a:solidFill>
            </a:endParaRPr>
          </a:p>
        </p:txBody>
      </p:sp>
      <p:sp>
        <p:nvSpPr>
          <p:cNvPr id="21" name="TextBox 20">
            <a:extLst>
              <a:ext uri="{FF2B5EF4-FFF2-40B4-BE49-F238E27FC236}">
                <a16:creationId xmlns:a16="http://schemas.microsoft.com/office/drawing/2014/main" id="{11BB6730-97AB-2636-8320-B03EC974E098}"/>
              </a:ext>
            </a:extLst>
          </p:cNvPr>
          <p:cNvSpPr txBox="1"/>
          <p:nvPr/>
        </p:nvSpPr>
        <p:spPr>
          <a:xfrm>
            <a:off x="2697636" y="5751158"/>
            <a:ext cx="402388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accent3"/>
                </a:solidFill>
              </a:rPr>
              <a:t>Operational cost</a:t>
            </a:r>
            <a:r>
              <a:rPr lang="en-GB" sz="2400" dirty="0">
                <a:solidFill>
                  <a:schemeClr val="bg1"/>
                </a:solidFill>
              </a:rPr>
              <a:t> </a:t>
            </a:r>
            <a:endParaRPr lang="en-GB" sz="2400">
              <a:solidFill>
                <a:schemeClr val="bg1"/>
              </a:solidFill>
            </a:endParaRPr>
          </a:p>
          <a:p>
            <a:r>
              <a:rPr lang="en-GB" sz="1600" dirty="0">
                <a:solidFill>
                  <a:schemeClr val="bg1"/>
                </a:solidFill>
              </a:rPr>
              <a:t>controllable</a:t>
            </a:r>
          </a:p>
          <a:p>
            <a:r>
              <a:rPr lang="en-GB" sz="1600" dirty="0">
                <a:solidFill>
                  <a:schemeClr val="bg1"/>
                </a:solidFill>
              </a:rPr>
              <a:t>Seeking new venders with lower prices </a:t>
            </a:r>
          </a:p>
        </p:txBody>
      </p:sp>
      <p:sp>
        <p:nvSpPr>
          <p:cNvPr id="23" name="TextBox 22">
            <a:extLst>
              <a:ext uri="{FF2B5EF4-FFF2-40B4-BE49-F238E27FC236}">
                <a16:creationId xmlns:a16="http://schemas.microsoft.com/office/drawing/2014/main" id="{4AD9FE71-741A-96A4-A11D-1EDF5F0BE166}"/>
              </a:ext>
            </a:extLst>
          </p:cNvPr>
          <p:cNvSpPr txBox="1"/>
          <p:nvPr/>
        </p:nvSpPr>
        <p:spPr>
          <a:xfrm>
            <a:off x="8227025" y="3057790"/>
            <a:ext cx="296819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accent3"/>
                </a:solidFill>
              </a:rPr>
              <a:t>inflation</a:t>
            </a:r>
          </a:p>
          <a:p>
            <a:r>
              <a:rPr lang="en-GB" sz="1600" dirty="0">
                <a:solidFill>
                  <a:schemeClr val="bg1"/>
                </a:solidFill>
              </a:rPr>
              <a:t>Cannot control</a:t>
            </a:r>
            <a:r>
              <a:rPr lang="en-GB" dirty="0">
                <a:solidFill>
                  <a:schemeClr val="bg1"/>
                </a:solidFill>
              </a:rPr>
              <a:t> </a:t>
            </a:r>
          </a:p>
        </p:txBody>
      </p:sp>
      <p:sp>
        <p:nvSpPr>
          <p:cNvPr id="24" name="TextBox 23">
            <a:extLst>
              <a:ext uri="{FF2B5EF4-FFF2-40B4-BE49-F238E27FC236}">
                <a16:creationId xmlns:a16="http://schemas.microsoft.com/office/drawing/2014/main" id="{BA60BEAF-D1FE-E875-E32C-0A166A39F730}"/>
              </a:ext>
            </a:extLst>
          </p:cNvPr>
          <p:cNvSpPr txBox="1"/>
          <p:nvPr/>
        </p:nvSpPr>
        <p:spPr>
          <a:xfrm>
            <a:off x="8070758" y="4405674"/>
            <a:ext cx="327621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accent3"/>
                </a:solidFill>
              </a:rPr>
              <a:t>Closure of surrounding business</a:t>
            </a:r>
          </a:p>
          <a:p>
            <a:r>
              <a:rPr lang="en-GB" sz="1600" dirty="0">
                <a:solidFill>
                  <a:schemeClr val="bg1"/>
                </a:solidFill>
              </a:rPr>
              <a:t>Cannot be controlled </a:t>
            </a:r>
          </a:p>
        </p:txBody>
      </p:sp>
      <p:sp>
        <p:nvSpPr>
          <p:cNvPr id="25" name="TextBox 24">
            <a:extLst>
              <a:ext uri="{FF2B5EF4-FFF2-40B4-BE49-F238E27FC236}">
                <a16:creationId xmlns:a16="http://schemas.microsoft.com/office/drawing/2014/main" id="{EFE8C1EF-D46C-2840-AF21-1E1216F3524E}"/>
              </a:ext>
            </a:extLst>
          </p:cNvPr>
          <p:cNvSpPr txBox="1"/>
          <p:nvPr/>
        </p:nvSpPr>
        <p:spPr>
          <a:xfrm>
            <a:off x="8064887" y="5749761"/>
            <a:ext cx="288418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accent3"/>
                </a:solidFill>
              </a:rPr>
              <a:t>Larger retail</a:t>
            </a:r>
          </a:p>
          <a:p>
            <a:r>
              <a:rPr lang="en-GB" sz="1600" dirty="0">
                <a:solidFill>
                  <a:schemeClr val="bg1"/>
                </a:solidFill>
              </a:rPr>
              <a:t>Cannot be controlled </a:t>
            </a:r>
          </a:p>
        </p:txBody>
      </p:sp>
    </p:spTree>
    <p:extLst>
      <p:ext uri="{BB962C8B-B14F-4D97-AF65-F5344CB8AC3E}">
        <p14:creationId xmlns:p14="http://schemas.microsoft.com/office/powerpoint/2010/main" val="1962637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ECE4E-335E-2E5D-348F-0B59E21B73D4}"/>
              </a:ext>
            </a:extLst>
          </p:cNvPr>
          <p:cNvSpPr>
            <a:spLocks noGrp="1"/>
          </p:cNvSpPr>
          <p:nvPr>
            <p:ph type="title"/>
          </p:nvPr>
        </p:nvSpPr>
        <p:spPr>
          <a:xfrm>
            <a:off x="2818148" y="1264285"/>
            <a:ext cx="6327105" cy="3373973"/>
          </a:xfrm>
        </p:spPr>
        <p:txBody>
          <a:bodyPr/>
          <a:lstStyle/>
          <a:p>
            <a:r>
              <a:rPr lang="en-GB" sz="9600" dirty="0">
                <a:cs typeface="Biome"/>
              </a:rPr>
              <a:t>5w2h</a:t>
            </a:r>
            <a:br>
              <a:rPr lang="en-GB" sz="9600" dirty="0">
                <a:cs typeface="Biome"/>
              </a:rPr>
            </a:br>
            <a:r>
              <a:rPr lang="en-GB" sz="9600" dirty="0">
                <a:cs typeface="Biome"/>
              </a:rPr>
              <a:t>model</a:t>
            </a:r>
            <a:endParaRPr lang="en-GB" sz="8000" dirty="0"/>
          </a:p>
        </p:txBody>
      </p:sp>
    </p:spTree>
    <p:extLst>
      <p:ext uri="{BB962C8B-B14F-4D97-AF65-F5344CB8AC3E}">
        <p14:creationId xmlns:p14="http://schemas.microsoft.com/office/powerpoint/2010/main" val="577737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hidden="1">
            <a:extLst>
              <a:ext uri="{FF2B5EF4-FFF2-40B4-BE49-F238E27FC236}">
                <a16:creationId xmlns:a16="http://schemas.microsoft.com/office/drawing/2014/main" id="{8692FC88-DAD7-F5AD-7831-DE54322108F6}"/>
              </a:ext>
              <a:ext uri="{C183D7F6-B498-43B3-948B-1728B52AA6E4}">
                <adec:decorative xmlns:adec="http://schemas.microsoft.com/office/drawing/2017/decorative" val="1"/>
              </a:ext>
            </a:extLst>
          </p:cNvPr>
          <p:cNvSpPr/>
          <p:nvPr/>
        </p:nvSpPr>
        <p:spPr>
          <a:xfrm>
            <a:off x="1" y="2"/>
            <a:ext cx="12227942" cy="685799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graphicFrame>
        <p:nvGraphicFramePr>
          <p:cNvPr id="4" name="Table 3">
            <a:extLst>
              <a:ext uri="{FF2B5EF4-FFF2-40B4-BE49-F238E27FC236}">
                <a16:creationId xmlns:a16="http://schemas.microsoft.com/office/drawing/2014/main" id="{FF2B4CB7-3E5D-86A7-E062-C2318E26DB58}"/>
              </a:ext>
            </a:extLst>
          </p:cNvPr>
          <p:cNvGraphicFramePr>
            <a:graphicFrameLocks noGrp="1"/>
          </p:cNvGraphicFramePr>
          <p:nvPr>
            <p:extLst>
              <p:ext uri="{D42A27DB-BD31-4B8C-83A1-F6EECF244321}">
                <p14:modId xmlns:p14="http://schemas.microsoft.com/office/powerpoint/2010/main" val="2013114414"/>
              </p:ext>
            </p:extLst>
          </p:nvPr>
        </p:nvGraphicFramePr>
        <p:xfrm>
          <a:off x="350920" y="209416"/>
          <a:ext cx="11539472" cy="6400109"/>
        </p:xfrm>
        <a:graphic>
          <a:graphicData uri="http://schemas.openxmlformats.org/drawingml/2006/table">
            <a:tbl>
              <a:tblPr firstRow="1" bandRow="1">
                <a:tableStyleId>{D7AC3CCA-C797-4891-BE02-D94E43425B78}</a:tableStyleId>
              </a:tblPr>
              <a:tblGrid>
                <a:gridCol w="1648496">
                  <a:extLst>
                    <a:ext uri="{9D8B030D-6E8A-4147-A177-3AD203B41FA5}">
                      <a16:colId xmlns:a16="http://schemas.microsoft.com/office/drawing/2014/main" val="411752015"/>
                    </a:ext>
                  </a:extLst>
                </a:gridCol>
                <a:gridCol w="1648496">
                  <a:extLst>
                    <a:ext uri="{9D8B030D-6E8A-4147-A177-3AD203B41FA5}">
                      <a16:colId xmlns:a16="http://schemas.microsoft.com/office/drawing/2014/main" val="2702281444"/>
                    </a:ext>
                  </a:extLst>
                </a:gridCol>
                <a:gridCol w="1648496">
                  <a:extLst>
                    <a:ext uri="{9D8B030D-6E8A-4147-A177-3AD203B41FA5}">
                      <a16:colId xmlns:a16="http://schemas.microsoft.com/office/drawing/2014/main" val="2425583371"/>
                    </a:ext>
                  </a:extLst>
                </a:gridCol>
                <a:gridCol w="1648496">
                  <a:extLst>
                    <a:ext uri="{9D8B030D-6E8A-4147-A177-3AD203B41FA5}">
                      <a16:colId xmlns:a16="http://schemas.microsoft.com/office/drawing/2014/main" val="160606334"/>
                    </a:ext>
                  </a:extLst>
                </a:gridCol>
                <a:gridCol w="1648496">
                  <a:extLst>
                    <a:ext uri="{9D8B030D-6E8A-4147-A177-3AD203B41FA5}">
                      <a16:colId xmlns:a16="http://schemas.microsoft.com/office/drawing/2014/main" val="2753421066"/>
                    </a:ext>
                  </a:extLst>
                </a:gridCol>
                <a:gridCol w="1648496">
                  <a:extLst>
                    <a:ext uri="{9D8B030D-6E8A-4147-A177-3AD203B41FA5}">
                      <a16:colId xmlns:a16="http://schemas.microsoft.com/office/drawing/2014/main" val="1853481238"/>
                    </a:ext>
                  </a:extLst>
                </a:gridCol>
                <a:gridCol w="1648496">
                  <a:extLst>
                    <a:ext uri="{9D8B030D-6E8A-4147-A177-3AD203B41FA5}">
                      <a16:colId xmlns:a16="http://schemas.microsoft.com/office/drawing/2014/main" val="3278691339"/>
                    </a:ext>
                  </a:extLst>
                </a:gridCol>
              </a:tblGrid>
              <a:tr h="1049853">
                <a:tc>
                  <a:txBody>
                    <a:bodyPr/>
                    <a:lstStyle/>
                    <a:p>
                      <a:pPr algn="ctr"/>
                      <a:endParaRPr lang="en-GB" dirty="0"/>
                    </a:p>
                    <a:p>
                      <a:pPr lvl="0" algn="ctr">
                        <a:buNone/>
                      </a:pPr>
                      <a:r>
                        <a:rPr lang="en-GB" dirty="0">
                          <a:solidFill>
                            <a:schemeClr val="tx1"/>
                          </a:solidFill>
                        </a:rPr>
                        <a:t>What?</a:t>
                      </a:r>
                    </a:p>
                  </a:txBody>
                  <a:tcPr/>
                </a:tc>
                <a:tc>
                  <a:txBody>
                    <a:bodyPr/>
                    <a:lstStyle/>
                    <a:p>
                      <a:pPr algn="ctr"/>
                      <a:endParaRPr lang="en-GB" dirty="0"/>
                    </a:p>
                    <a:p>
                      <a:pPr lvl="0" algn="ctr">
                        <a:buNone/>
                      </a:pPr>
                      <a:r>
                        <a:rPr lang="en-GB" dirty="0"/>
                        <a:t>Where?</a:t>
                      </a:r>
                    </a:p>
                  </a:txBody>
                  <a:tcPr/>
                </a:tc>
                <a:tc>
                  <a:txBody>
                    <a:bodyPr/>
                    <a:lstStyle/>
                    <a:p>
                      <a:pPr algn="ctr"/>
                      <a:endParaRPr lang="en-GB" dirty="0"/>
                    </a:p>
                    <a:p>
                      <a:pPr lvl="0" algn="ctr">
                        <a:buNone/>
                      </a:pPr>
                      <a:r>
                        <a:rPr lang="en-GB" dirty="0"/>
                        <a:t>When?</a:t>
                      </a:r>
                    </a:p>
                  </a:txBody>
                  <a:tcPr/>
                </a:tc>
                <a:tc>
                  <a:txBody>
                    <a:bodyPr/>
                    <a:lstStyle/>
                    <a:p>
                      <a:pPr algn="ctr"/>
                      <a:endParaRPr lang="en-GB" dirty="0"/>
                    </a:p>
                    <a:p>
                      <a:pPr lvl="0" algn="ctr">
                        <a:buNone/>
                      </a:pPr>
                      <a:r>
                        <a:rPr lang="en-GB" dirty="0"/>
                        <a:t>Who?</a:t>
                      </a:r>
                    </a:p>
                  </a:txBody>
                  <a:tcPr/>
                </a:tc>
                <a:tc>
                  <a:txBody>
                    <a:bodyPr/>
                    <a:lstStyle/>
                    <a:p>
                      <a:pPr algn="ctr"/>
                      <a:endParaRPr lang="en-GB" dirty="0"/>
                    </a:p>
                    <a:p>
                      <a:pPr lvl="0" algn="ctr">
                        <a:buNone/>
                      </a:pPr>
                      <a:r>
                        <a:rPr lang="en-GB" dirty="0"/>
                        <a:t>Why?</a:t>
                      </a:r>
                    </a:p>
                  </a:txBody>
                  <a:tcPr/>
                </a:tc>
                <a:tc>
                  <a:txBody>
                    <a:bodyPr/>
                    <a:lstStyle/>
                    <a:p>
                      <a:pPr algn="ctr"/>
                      <a:endParaRPr lang="en-GB" dirty="0"/>
                    </a:p>
                    <a:p>
                      <a:pPr lvl="0" algn="ctr">
                        <a:buNone/>
                      </a:pPr>
                      <a:r>
                        <a:rPr lang="en-GB" dirty="0"/>
                        <a:t>How?</a:t>
                      </a:r>
                    </a:p>
                  </a:txBody>
                  <a:tcPr/>
                </a:tc>
                <a:tc>
                  <a:txBody>
                    <a:bodyPr/>
                    <a:lstStyle/>
                    <a:p>
                      <a:pPr algn="ctr"/>
                      <a:endParaRPr lang="en-GB" dirty="0"/>
                    </a:p>
                    <a:p>
                      <a:pPr lvl="0" algn="ctr">
                        <a:buNone/>
                      </a:pPr>
                      <a:r>
                        <a:rPr lang="en-GB" dirty="0"/>
                        <a:t>How much?</a:t>
                      </a:r>
                    </a:p>
                  </a:txBody>
                  <a:tcPr/>
                </a:tc>
                <a:extLst>
                  <a:ext uri="{0D108BD9-81ED-4DB2-BD59-A6C34878D82A}">
                    <a16:rowId xmlns:a16="http://schemas.microsoft.com/office/drawing/2014/main" val="2909575522"/>
                  </a:ext>
                </a:extLst>
              </a:tr>
              <a:tr h="1769753">
                <a:tc>
                  <a:txBody>
                    <a:bodyPr/>
                    <a:lstStyle/>
                    <a:p>
                      <a:pPr lvl="0">
                        <a:buNone/>
                      </a:pPr>
                      <a:r>
                        <a:rPr lang="en-GB" sz="1800" b="0" i="0" u="none" strike="noStrike" noProof="0" dirty="0">
                          <a:solidFill>
                            <a:srgbClr val="000000"/>
                          </a:solidFill>
                          <a:latin typeface="Calibri"/>
                        </a:rPr>
                        <a:t>What effect is it having?</a:t>
                      </a:r>
                      <a:endParaRPr lang="en-US" dirty="0"/>
                    </a:p>
                  </a:txBody>
                  <a:tcPr/>
                </a:tc>
                <a:tc>
                  <a:txBody>
                    <a:bodyPr/>
                    <a:lstStyle/>
                    <a:p>
                      <a:pPr lvl="0">
                        <a:buNone/>
                      </a:pPr>
                      <a:r>
                        <a:rPr lang="en-GB" sz="1800" b="0" i="0" u="none" strike="noStrike" noProof="0" dirty="0">
                          <a:solidFill>
                            <a:srgbClr val="000000"/>
                          </a:solidFill>
                          <a:latin typeface="Calibri"/>
                        </a:rPr>
                        <a:t>Where is the problem occurring?</a:t>
                      </a:r>
                      <a:endParaRPr lang="en-US" dirty="0"/>
                    </a:p>
                  </a:txBody>
                  <a:tcPr/>
                </a:tc>
                <a:tc>
                  <a:txBody>
                    <a:bodyPr/>
                    <a:lstStyle/>
                    <a:p>
                      <a:pPr lvl="0">
                        <a:buNone/>
                      </a:pPr>
                      <a:r>
                        <a:rPr lang="en-GB" sz="1800" b="0" i="0" u="none" strike="noStrike" noProof="0" dirty="0">
                          <a:solidFill>
                            <a:srgbClr val="000000"/>
                          </a:solidFill>
                          <a:latin typeface="Calibri"/>
                        </a:rPr>
                        <a:t>When was the problem first noticed?</a:t>
                      </a:r>
                      <a:endParaRPr lang="en-US" dirty="0"/>
                    </a:p>
                  </a:txBody>
                  <a:tcPr/>
                </a:tc>
                <a:tc>
                  <a:txBody>
                    <a:bodyPr/>
                    <a:lstStyle/>
                    <a:p>
                      <a:pPr lvl="0">
                        <a:buNone/>
                      </a:pPr>
                      <a:r>
                        <a:rPr lang="en-GB" sz="1800" b="0" i="0" u="none" strike="noStrike" noProof="0" dirty="0">
                          <a:solidFill>
                            <a:srgbClr val="000000"/>
                          </a:solidFill>
                          <a:latin typeface="Calibri"/>
                        </a:rPr>
                        <a:t>Who is impacted by the problem?</a:t>
                      </a:r>
                      <a:endParaRPr lang="en-US" dirty="0"/>
                    </a:p>
                  </a:txBody>
                  <a:tcPr/>
                </a:tc>
                <a:tc>
                  <a:txBody>
                    <a:bodyPr/>
                    <a:lstStyle/>
                    <a:p>
                      <a:pPr lvl="0" algn="l">
                        <a:lnSpc>
                          <a:spcPct val="100000"/>
                        </a:lnSpc>
                        <a:spcBef>
                          <a:spcPts val="0"/>
                        </a:spcBef>
                        <a:spcAft>
                          <a:spcPts val="0"/>
                        </a:spcAft>
                        <a:buNone/>
                      </a:pPr>
                      <a:r>
                        <a:rPr lang="en-GB" sz="1800" b="0" i="0" u="none" strike="noStrike" noProof="0" dirty="0">
                          <a:solidFill>
                            <a:srgbClr val="000000"/>
                          </a:solidFill>
                          <a:latin typeface="Calibri"/>
                        </a:rPr>
                        <a:t>why is the problem happening?</a:t>
                      </a:r>
                      <a:endParaRPr lang="en-US" dirty="0"/>
                    </a:p>
                    <a:p>
                      <a:pPr lvl="0">
                        <a:buNone/>
                      </a:pPr>
                      <a:br>
                        <a:rPr lang="en-US" dirty="0"/>
                      </a:br>
                      <a:endParaRPr lang="en-US" dirty="0"/>
                    </a:p>
                  </a:txBody>
                  <a:tcPr/>
                </a:tc>
                <a:tc>
                  <a:txBody>
                    <a:bodyPr/>
                    <a:lstStyle/>
                    <a:p>
                      <a:pPr lvl="0">
                        <a:buNone/>
                      </a:pPr>
                      <a:r>
                        <a:rPr lang="en-GB" sz="1800" b="0" i="0" u="none" strike="noStrike" noProof="0" dirty="0">
                          <a:solidFill>
                            <a:srgbClr val="000000"/>
                          </a:solidFill>
                          <a:latin typeface="Calibri"/>
                        </a:rPr>
                        <a:t>How serious is the problem?</a:t>
                      </a:r>
                      <a:endParaRPr lang="en-US" dirty="0"/>
                    </a:p>
                  </a:txBody>
                  <a:tcPr/>
                </a:tc>
                <a:tc>
                  <a:txBody>
                    <a:bodyPr/>
                    <a:lstStyle/>
                    <a:p>
                      <a:pPr lvl="0">
                        <a:buNone/>
                      </a:pPr>
                      <a:r>
                        <a:rPr lang="en-GB" sz="1800" b="0" i="0" u="none" strike="noStrike" noProof="0" dirty="0">
                          <a:solidFill>
                            <a:srgbClr val="000000"/>
                          </a:solidFill>
                          <a:latin typeface="Calibri"/>
                        </a:rPr>
                        <a:t>How much money is being lost?</a:t>
                      </a:r>
                      <a:endParaRPr lang="en-US" dirty="0"/>
                    </a:p>
                  </a:txBody>
                  <a:tcPr/>
                </a:tc>
                <a:extLst>
                  <a:ext uri="{0D108BD9-81ED-4DB2-BD59-A6C34878D82A}">
                    <a16:rowId xmlns:a16="http://schemas.microsoft.com/office/drawing/2014/main" val="1808602187"/>
                  </a:ext>
                </a:extLst>
              </a:tr>
              <a:tr h="1049853">
                <a:tc>
                  <a:txBody>
                    <a:bodyPr/>
                    <a:lstStyle/>
                    <a:p>
                      <a:r>
                        <a:rPr lang="en-GB" dirty="0"/>
                        <a:t>30% decline in in-store sales </a:t>
                      </a:r>
                    </a:p>
                  </a:txBody>
                  <a:tcPr/>
                </a:tc>
                <a:tc>
                  <a:txBody>
                    <a:bodyPr/>
                    <a:lstStyle/>
                    <a:p>
                      <a:r>
                        <a:rPr lang="en-GB" dirty="0"/>
                        <a:t>Prices </a:t>
                      </a:r>
                    </a:p>
                    <a:p>
                      <a:pPr lvl="0">
                        <a:buNone/>
                      </a:pPr>
                      <a:endParaRPr lang="en-GB" dirty="0"/>
                    </a:p>
                    <a:p>
                      <a:pPr lvl="0">
                        <a:buNone/>
                      </a:pPr>
                      <a:r>
                        <a:rPr lang="en-GB" dirty="0"/>
                        <a:t>Outdated shop</a:t>
                      </a:r>
                    </a:p>
                    <a:p>
                      <a:pPr lvl="0">
                        <a:buNone/>
                      </a:pPr>
                      <a:endParaRPr lang="en-GB" dirty="0"/>
                    </a:p>
                  </a:txBody>
                  <a:tcPr/>
                </a:tc>
                <a:tc>
                  <a:txBody>
                    <a:bodyPr/>
                    <a:lstStyle/>
                    <a:p>
                      <a:r>
                        <a:rPr lang="en-GB" dirty="0"/>
                        <a:t>In the last 12months </a:t>
                      </a:r>
                    </a:p>
                  </a:txBody>
                  <a:tcPr/>
                </a:tc>
                <a:tc>
                  <a:txBody>
                    <a:bodyPr/>
                    <a:lstStyle/>
                    <a:p>
                      <a:r>
                        <a:rPr lang="en-GB" dirty="0"/>
                        <a:t>Green haven </a:t>
                      </a:r>
                    </a:p>
                  </a:txBody>
                  <a:tcPr/>
                </a:tc>
                <a:tc>
                  <a:txBody>
                    <a:bodyPr/>
                    <a:lstStyle/>
                    <a:p>
                      <a:r>
                        <a:rPr lang="en-GB" dirty="0"/>
                        <a:t>Lack of social media presence </a:t>
                      </a:r>
                    </a:p>
                    <a:p>
                      <a:pPr lvl="0">
                        <a:buNone/>
                      </a:pPr>
                      <a:endParaRPr lang="en-GB" dirty="0"/>
                    </a:p>
                    <a:p>
                      <a:pPr lvl="0">
                        <a:buNone/>
                      </a:pPr>
                      <a:r>
                        <a:rPr lang="en-GB" dirty="0"/>
                        <a:t>inflation</a:t>
                      </a:r>
                    </a:p>
                    <a:p>
                      <a:pPr lvl="0">
                        <a:buNone/>
                      </a:pPr>
                      <a:endParaRPr lang="en-GB" dirty="0"/>
                    </a:p>
                    <a:p>
                      <a:pPr lvl="0">
                        <a:buNone/>
                      </a:pPr>
                      <a:endParaRPr lang="en-GB" dirty="0"/>
                    </a:p>
                  </a:txBody>
                  <a:tcPr/>
                </a:tc>
                <a:tc>
                  <a:txBody>
                    <a:bodyPr/>
                    <a:lstStyle/>
                    <a:p>
                      <a:r>
                        <a:rPr lang="en-GB" dirty="0"/>
                        <a:t> business could possibly  have to close </a:t>
                      </a:r>
                    </a:p>
                  </a:txBody>
                  <a:tcPr/>
                </a:tc>
                <a:tc>
                  <a:txBody>
                    <a:bodyPr/>
                    <a:lstStyle/>
                    <a:p>
                      <a:endParaRPr lang="en-GB"/>
                    </a:p>
                  </a:txBody>
                  <a:tcPr/>
                </a:tc>
                <a:extLst>
                  <a:ext uri="{0D108BD9-81ED-4DB2-BD59-A6C34878D82A}">
                    <a16:rowId xmlns:a16="http://schemas.microsoft.com/office/drawing/2014/main" val="1501476984"/>
                  </a:ext>
                </a:extLst>
              </a:tr>
              <a:tr h="1568823">
                <a:tc>
                  <a:txBody>
                    <a:bodyPr/>
                    <a:lstStyle/>
                    <a:p>
                      <a:r>
                        <a:rPr lang="en-GB" dirty="0"/>
                        <a:t>Mixed Customer feedback</a:t>
                      </a:r>
                    </a:p>
                  </a:txBody>
                  <a:tcPr/>
                </a:tc>
                <a:tc>
                  <a:txBody>
                    <a:bodyPr/>
                    <a:lstStyle/>
                    <a:p>
                      <a:r>
                        <a:rPr lang="en-GB" dirty="0"/>
                        <a:t>Shop location </a:t>
                      </a:r>
                    </a:p>
                  </a:txBody>
                  <a:tcPr/>
                </a:tc>
                <a:tc>
                  <a:txBody>
                    <a:bodyPr/>
                    <a:lstStyle/>
                    <a:p>
                      <a:endParaRPr lang="en-GB"/>
                    </a:p>
                  </a:txBody>
                  <a:tcPr/>
                </a:tc>
                <a:tc>
                  <a:txBody>
                    <a:bodyPr/>
                    <a:lstStyle/>
                    <a:p>
                      <a:endParaRPr lang="en-GB"/>
                    </a:p>
                  </a:txBody>
                  <a:tcPr/>
                </a:tc>
                <a:tc>
                  <a:txBody>
                    <a:bodyPr/>
                    <a:lstStyle/>
                    <a:p>
                      <a:r>
                        <a:rPr lang="en-GB" dirty="0"/>
                        <a:t>Larger retailers offering better prices and more services </a:t>
                      </a:r>
                    </a:p>
                  </a:txBody>
                  <a:tcPr/>
                </a:tc>
                <a:tc>
                  <a:txBody>
                    <a:bodyPr/>
                    <a:lstStyle/>
                    <a:p>
                      <a:r>
                        <a:rPr lang="en-GB" dirty="0"/>
                        <a:t>Loss of income to the business</a:t>
                      </a:r>
                    </a:p>
                  </a:txBody>
                  <a:tcPr/>
                </a:tc>
                <a:tc>
                  <a:txBody>
                    <a:bodyPr/>
                    <a:lstStyle/>
                    <a:p>
                      <a:endParaRPr lang="en-GB"/>
                    </a:p>
                  </a:txBody>
                  <a:tcPr/>
                </a:tc>
                <a:extLst>
                  <a:ext uri="{0D108BD9-81ED-4DB2-BD59-A6C34878D82A}">
                    <a16:rowId xmlns:a16="http://schemas.microsoft.com/office/drawing/2014/main" val="3555820365"/>
                  </a:ext>
                </a:extLst>
              </a:tr>
            </a:tbl>
          </a:graphicData>
        </a:graphic>
      </p:graphicFrame>
    </p:spTree>
    <p:extLst>
      <p:ext uri="{BB962C8B-B14F-4D97-AF65-F5344CB8AC3E}">
        <p14:creationId xmlns:p14="http://schemas.microsoft.com/office/powerpoint/2010/main" val="1330733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AA06D-AF33-6180-1062-2E748505247F}"/>
              </a:ext>
            </a:extLst>
          </p:cNvPr>
          <p:cNvSpPr>
            <a:spLocks noGrp="1"/>
          </p:cNvSpPr>
          <p:nvPr>
            <p:ph type="title"/>
          </p:nvPr>
        </p:nvSpPr>
        <p:spPr/>
        <p:txBody>
          <a:bodyPr/>
          <a:lstStyle/>
          <a:p>
            <a:r>
              <a:rPr lang="en-GB" dirty="0">
                <a:cs typeface="Biome"/>
              </a:rPr>
              <a:t>Pestle analysis</a:t>
            </a:r>
            <a:br>
              <a:rPr lang="en-GB" dirty="0">
                <a:cs typeface="Biome"/>
              </a:rPr>
            </a:br>
            <a:endParaRPr lang="en-GB"/>
          </a:p>
        </p:txBody>
      </p:sp>
    </p:spTree>
    <p:extLst>
      <p:ext uri="{BB962C8B-B14F-4D97-AF65-F5344CB8AC3E}">
        <p14:creationId xmlns:p14="http://schemas.microsoft.com/office/powerpoint/2010/main" val="17151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BC15E41-9D8E-C807-2C8C-206EE7E0B34E}"/>
              </a:ext>
            </a:extLst>
          </p:cNvPr>
          <p:cNvSpPr>
            <a:spLocks noGrp="1"/>
          </p:cNvSpPr>
          <p:nvPr>
            <p:ph type="sldNum" sz="quarter" idx="12"/>
          </p:nvPr>
        </p:nvSpPr>
        <p:spPr/>
        <p:txBody>
          <a:bodyPr/>
          <a:lstStyle/>
          <a:p>
            <a:fld id="{FE024F78-56A6-7740-B68D-8D4D026EDF3F}" type="slidenum">
              <a:rPr lang="en-US" smtClean="0"/>
              <a:pPr/>
              <a:t>9</a:t>
            </a:fld>
            <a:endParaRPr lang="en-US" dirty="0"/>
          </a:p>
        </p:txBody>
      </p:sp>
      <p:graphicFrame>
        <p:nvGraphicFramePr>
          <p:cNvPr id="330" name="Diagram 329">
            <a:extLst>
              <a:ext uri="{FF2B5EF4-FFF2-40B4-BE49-F238E27FC236}">
                <a16:creationId xmlns:a16="http://schemas.microsoft.com/office/drawing/2014/main" id="{C161AC55-09EC-3869-7752-97CE214E7A43}"/>
              </a:ext>
            </a:extLst>
          </p:cNvPr>
          <p:cNvGraphicFramePr/>
          <p:nvPr>
            <p:extLst>
              <p:ext uri="{D42A27DB-BD31-4B8C-83A1-F6EECF244321}">
                <p14:modId xmlns:p14="http://schemas.microsoft.com/office/powerpoint/2010/main" val="1281448982"/>
              </p:ext>
            </p:extLst>
          </p:nvPr>
        </p:nvGraphicFramePr>
        <p:xfrm>
          <a:off x="1933575" y="2087004"/>
          <a:ext cx="5715000" cy="4324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47" name="TextBox 1646">
            <a:extLst>
              <a:ext uri="{FF2B5EF4-FFF2-40B4-BE49-F238E27FC236}">
                <a16:creationId xmlns:a16="http://schemas.microsoft.com/office/drawing/2014/main" id="{BAACDB95-C646-AD84-B8A7-BEE2BB36A22D}"/>
              </a:ext>
            </a:extLst>
          </p:cNvPr>
          <p:cNvSpPr txBox="1"/>
          <p:nvPr/>
        </p:nvSpPr>
        <p:spPr>
          <a:xfrm>
            <a:off x="3619500" y="923925"/>
            <a:ext cx="70389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cap="all">
                <a:solidFill>
                  <a:srgbClr val="1CDFF5"/>
                </a:solidFill>
                <a:latin typeface="Biome"/>
                <a:cs typeface="Biome"/>
              </a:rPr>
              <a:t>What is the Pestle analysis</a:t>
            </a:r>
            <a:r>
              <a:rPr lang="en-GB" sz="3200">
                <a:latin typeface="Biome"/>
                <a:cs typeface="Biome"/>
              </a:rPr>
              <a:t>​</a:t>
            </a:r>
            <a:endParaRPr lang="en-GB"/>
          </a:p>
        </p:txBody>
      </p:sp>
      <p:sp>
        <p:nvSpPr>
          <p:cNvPr id="1674" name="TextBox 1673">
            <a:extLst>
              <a:ext uri="{FF2B5EF4-FFF2-40B4-BE49-F238E27FC236}">
                <a16:creationId xmlns:a16="http://schemas.microsoft.com/office/drawing/2014/main" id="{62F3CD64-EC37-F792-11C1-DDC6F369DA26}"/>
              </a:ext>
            </a:extLst>
          </p:cNvPr>
          <p:cNvSpPr txBox="1"/>
          <p:nvPr/>
        </p:nvSpPr>
        <p:spPr>
          <a:xfrm>
            <a:off x="7206585" y="2355009"/>
            <a:ext cx="3667637"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rPr>
              <a:t>What's it used for</a:t>
            </a:r>
            <a:r>
              <a:rPr lang="en-GB" dirty="0">
                <a:solidFill>
                  <a:schemeClr val="bg1"/>
                </a:solidFill>
              </a:rPr>
              <a:t>- </a:t>
            </a:r>
            <a:r>
              <a:rPr lang="en-US" sz="1200" dirty="0">
                <a:solidFill>
                  <a:schemeClr val="bg1"/>
                </a:solidFill>
              </a:rPr>
              <a:t>The PESTLE analysis enables a manager to identify the key macroeconomic factors that may have an influence on the future development of the business. (Marmol, 2015)</a:t>
            </a:r>
            <a:endParaRPr lang="en-GB" dirty="0">
              <a:solidFill>
                <a:schemeClr val="bg1"/>
              </a:solidFill>
            </a:endParaRPr>
          </a:p>
        </p:txBody>
      </p:sp>
      <p:sp>
        <p:nvSpPr>
          <p:cNvPr id="1677" name="TextBox 1676">
            <a:extLst>
              <a:ext uri="{FF2B5EF4-FFF2-40B4-BE49-F238E27FC236}">
                <a16:creationId xmlns:a16="http://schemas.microsoft.com/office/drawing/2014/main" id="{AC8DE13E-4A07-A9AE-C2B7-81AEE95FFB78}"/>
              </a:ext>
            </a:extLst>
          </p:cNvPr>
          <p:cNvSpPr txBox="1"/>
          <p:nvPr/>
        </p:nvSpPr>
        <p:spPr>
          <a:xfrm>
            <a:off x="7210425" y="3695700"/>
            <a:ext cx="336232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FFFF"/>
                </a:solidFill>
              </a:rPr>
              <a:t>Why is it used</a:t>
            </a:r>
            <a:r>
              <a:rPr lang="en-US" dirty="0">
                <a:solidFill>
                  <a:srgbClr val="FFFFFF"/>
                </a:solidFill>
              </a:rPr>
              <a:t>- </a:t>
            </a:r>
            <a:r>
              <a:rPr lang="en-US" sz="1200" dirty="0">
                <a:solidFill>
                  <a:srgbClr val="FFFFFF"/>
                </a:solidFill>
              </a:rPr>
              <a:t>To identify external threats and weaknesses.</a:t>
            </a:r>
            <a:endParaRPr lang="en-GB" sz="1200" dirty="0"/>
          </a:p>
        </p:txBody>
      </p:sp>
      <p:sp>
        <p:nvSpPr>
          <p:cNvPr id="1679" name="TextBox 1678">
            <a:extLst>
              <a:ext uri="{FF2B5EF4-FFF2-40B4-BE49-F238E27FC236}">
                <a16:creationId xmlns:a16="http://schemas.microsoft.com/office/drawing/2014/main" id="{05A383C2-D004-C4DB-A17A-96083ED7BC61}"/>
              </a:ext>
            </a:extLst>
          </p:cNvPr>
          <p:cNvSpPr txBox="1"/>
          <p:nvPr/>
        </p:nvSpPr>
        <p:spPr>
          <a:xfrm>
            <a:off x="7210425" y="4695825"/>
            <a:ext cx="274320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FFFF"/>
                </a:solidFill>
              </a:rPr>
              <a:t>How is it used</a:t>
            </a:r>
            <a:r>
              <a:rPr lang="en-US" dirty="0">
                <a:solidFill>
                  <a:srgbClr val="FFFFFF"/>
                </a:solidFill>
              </a:rPr>
              <a:t>- </a:t>
            </a:r>
            <a:r>
              <a:rPr lang="en-US" sz="1200" dirty="0">
                <a:solidFill>
                  <a:srgbClr val="FFFFFF"/>
                </a:solidFill>
              </a:rPr>
              <a:t>to identify how much control a business has over an issue. Closer the issue is internal the more control they have and closer the issue is external the less control they have.</a:t>
            </a:r>
            <a:r>
              <a:rPr lang="en-GB" sz="1200" dirty="0"/>
              <a:t>​</a:t>
            </a:r>
          </a:p>
        </p:txBody>
      </p:sp>
    </p:spTree>
    <p:extLst>
      <p:ext uri="{BB962C8B-B14F-4D97-AF65-F5344CB8AC3E}">
        <p14:creationId xmlns:p14="http://schemas.microsoft.com/office/powerpoint/2010/main" val="2013535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29A4-AAFD-04EE-0732-0671E83D5EF1}"/>
              </a:ext>
            </a:extLst>
          </p:cNvPr>
          <p:cNvSpPr>
            <a:spLocks noGrp="1"/>
          </p:cNvSpPr>
          <p:nvPr>
            <p:ph type="title"/>
          </p:nvPr>
        </p:nvSpPr>
        <p:spPr>
          <a:xfrm>
            <a:off x="2399620" y="162560"/>
            <a:ext cx="8843050" cy="1616904"/>
          </a:xfrm>
        </p:spPr>
        <p:txBody>
          <a:bodyPr/>
          <a:lstStyle/>
          <a:p>
            <a:r>
              <a:rPr lang="en-US" dirty="0">
                <a:cs typeface="Biome"/>
              </a:rPr>
              <a:t>Advantages and disadvantages </a:t>
            </a:r>
          </a:p>
        </p:txBody>
      </p:sp>
      <p:sp>
        <p:nvSpPr>
          <p:cNvPr id="3" name="Content Placeholder 2">
            <a:extLst>
              <a:ext uri="{FF2B5EF4-FFF2-40B4-BE49-F238E27FC236}">
                <a16:creationId xmlns:a16="http://schemas.microsoft.com/office/drawing/2014/main" id="{F09FEE91-E849-1CB0-9E51-A58B99C631C5}"/>
              </a:ext>
            </a:extLst>
          </p:cNvPr>
          <p:cNvSpPr>
            <a:spLocks noGrp="1"/>
          </p:cNvSpPr>
          <p:nvPr>
            <p:ph sz="quarter" idx="35"/>
          </p:nvPr>
        </p:nvSpPr>
        <p:spPr>
          <a:xfrm>
            <a:off x="2387379" y="2057480"/>
            <a:ext cx="9215621" cy="4800403"/>
          </a:xfrm>
        </p:spPr>
        <p:txBody>
          <a:bodyPr vert="horz" lIns="91440" tIns="45720" rIns="91440" bIns="45720" rtlCol="0" anchor="t">
            <a:noAutofit/>
          </a:bodyPr>
          <a:lstStyle/>
          <a:p>
            <a:pPr marL="0" lvl="1" indent="0">
              <a:buClr>
                <a:srgbClr val="73EBF9">
                  <a:lumMod val="75000"/>
                </a:srgbClr>
              </a:buClr>
              <a:buNone/>
            </a:pPr>
            <a:endParaRPr lang="en-US"/>
          </a:p>
          <a:p>
            <a:pPr marL="0" lvl="1" indent="0">
              <a:buNone/>
            </a:pPr>
            <a:endParaRPr lang="en-US" dirty="0"/>
          </a:p>
          <a:p>
            <a:pPr marL="0" lvl="1" indent="0">
              <a:buNone/>
            </a:pPr>
            <a:r>
              <a:rPr lang="en-US" sz="2000" b="1" dirty="0"/>
              <a:t>Pestle advantages</a:t>
            </a:r>
            <a:r>
              <a:rPr lang="en-US" dirty="0"/>
              <a:t>- the appropriate use of this tool makes it possible to detect potential opportunities and threats for the company, which can quickly turn into a significant competitive advantages.(Marmol, 2015)</a:t>
            </a:r>
          </a:p>
          <a:p>
            <a:pPr marL="0" lvl="1" indent="0">
              <a:buNone/>
            </a:pPr>
            <a:endParaRPr lang="en-US" sz="2000" b="1" dirty="0"/>
          </a:p>
          <a:p>
            <a:pPr marL="0" lvl="1" indent="0">
              <a:buNone/>
            </a:pPr>
            <a:r>
              <a:rPr lang="en-US" sz="2000" b="1" dirty="0"/>
              <a:t>Pestle disadvantages</a:t>
            </a:r>
            <a:r>
              <a:rPr lang="en-US" sz="2000" dirty="0"/>
              <a:t> –</a:t>
            </a:r>
            <a:r>
              <a:rPr lang="en-US" dirty="0"/>
              <a:t> It's only based on external factors and doesn't assess the internal issues. </a:t>
            </a:r>
          </a:p>
        </p:txBody>
      </p:sp>
      <p:sp>
        <p:nvSpPr>
          <p:cNvPr id="5" name="Slide Number Placeholder 4">
            <a:extLst>
              <a:ext uri="{FF2B5EF4-FFF2-40B4-BE49-F238E27FC236}">
                <a16:creationId xmlns:a16="http://schemas.microsoft.com/office/drawing/2014/main" id="{23E23533-91C6-420C-B7D7-4977ACF73ACF}"/>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10</a:t>
            </a:fld>
            <a:endParaRPr lang="en-US" dirty="0"/>
          </a:p>
        </p:txBody>
      </p:sp>
      <p:sp>
        <p:nvSpPr>
          <p:cNvPr id="7" name="Content Placeholder 6">
            <a:extLst>
              <a:ext uri="{FF2B5EF4-FFF2-40B4-BE49-F238E27FC236}">
                <a16:creationId xmlns:a16="http://schemas.microsoft.com/office/drawing/2014/main" id="{26523A47-8DE7-4845-6CEE-B9742308D9AC}"/>
              </a:ext>
            </a:extLst>
          </p:cNvPr>
          <p:cNvSpPr>
            <a:spLocks noGrp="1"/>
          </p:cNvSpPr>
          <p:nvPr>
            <p:ph sz="quarter" idx="36"/>
          </p:nvPr>
        </p:nvSpPr>
        <p:spPr>
          <a:xfrm>
            <a:off x="7728405" y="-3046095"/>
            <a:ext cx="2789597" cy="2277567"/>
          </a:xfrm>
        </p:spPr>
        <p:txBody>
          <a:bodyPr/>
          <a:lstStyle/>
          <a:p>
            <a:endParaRPr lang="en-GB"/>
          </a:p>
        </p:txBody>
      </p:sp>
    </p:spTree>
    <p:extLst>
      <p:ext uri="{BB962C8B-B14F-4D97-AF65-F5344CB8AC3E}">
        <p14:creationId xmlns:p14="http://schemas.microsoft.com/office/powerpoint/2010/main" val="1073601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3E06-8BEA-1DD3-D0D6-391C08880EBF}"/>
              </a:ext>
            </a:extLst>
          </p:cNvPr>
          <p:cNvSpPr>
            <a:spLocks noGrp="1"/>
          </p:cNvSpPr>
          <p:nvPr>
            <p:ph type="title"/>
          </p:nvPr>
        </p:nvSpPr>
        <p:spPr>
          <a:xfrm>
            <a:off x="3305669" y="113097"/>
            <a:ext cx="7420819" cy="1656304"/>
          </a:xfrm>
        </p:spPr>
        <p:txBody>
          <a:bodyPr anchor="b">
            <a:normAutofit/>
          </a:bodyPr>
          <a:lstStyle/>
          <a:p>
            <a:r>
              <a:rPr lang="en-US" dirty="0">
                <a:cs typeface="Biome"/>
              </a:rPr>
              <a:t>Pestle analysis</a:t>
            </a:r>
          </a:p>
        </p:txBody>
      </p:sp>
      <p:sp>
        <p:nvSpPr>
          <p:cNvPr id="5" name="Slide Number Placeholder 4">
            <a:extLst>
              <a:ext uri="{FF2B5EF4-FFF2-40B4-BE49-F238E27FC236}">
                <a16:creationId xmlns:a16="http://schemas.microsoft.com/office/drawing/2014/main" id="{E87B8B6A-2B28-5C38-80E7-0EBE705FFBBF}"/>
              </a:ext>
            </a:extLst>
          </p:cNvPr>
          <p:cNvSpPr>
            <a:spLocks noGrp="1"/>
          </p:cNvSpPr>
          <p:nvPr>
            <p:ph type="sldNum" sz="quarter" idx="12"/>
          </p:nvPr>
        </p:nvSpPr>
        <p:spPr>
          <a:xfrm>
            <a:off x="9140971" y="6226198"/>
            <a:ext cx="2743200" cy="365125"/>
          </a:xfrm>
        </p:spPr>
        <p:txBody>
          <a:bodyPr anchor="ctr">
            <a:normAutofit/>
          </a:bodyPr>
          <a:lstStyle/>
          <a:p>
            <a:pPr>
              <a:spcAft>
                <a:spcPts val="600"/>
              </a:spcAft>
            </a:pPr>
            <a:fld id="{FE024F78-56A6-7740-B68D-8D4D026EDF3F}" type="slidenum">
              <a:rPr lang="en-US" smtClean="0"/>
              <a:pPr>
                <a:spcAft>
                  <a:spcPts val="600"/>
                </a:spcAft>
              </a:pPr>
              <a:t>11</a:t>
            </a:fld>
            <a:endParaRPr lang="en-US"/>
          </a:p>
        </p:txBody>
      </p:sp>
      <p:graphicFrame>
        <p:nvGraphicFramePr>
          <p:cNvPr id="11" name="Table 10">
            <a:extLst>
              <a:ext uri="{FF2B5EF4-FFF2-40B4-BE49-F238E27FC236}">
                <a16:creationId xmlns:a16="http://schemas.microsoft.com/office/drawing/2014/main" id="{DB8D9741-C97F-6307-293F-8317DB7D9433}"/>
              </a:ext>
            </a:extLst>
          </p:cNvPr>
          <p:cNvGraphicFramePr>
            <a:graphicFrameLocks noGrp="1"/>
          </p:cNvGraphicFramePr>
          <p:nvPr>
            <p:extLst>
              <p:ext uri="{D42A27DB-BD31-4B8C-83A1-F6EECF244321}">
                <p14:modId xmlns:p14="http://schemas.microsoft.com/office/powerpoint/2010/main" val="30228415"/>
              </p:ext>
            </p:extLst>
          </p:nvPr>
        </p:nvGraphicFramePr>
        <p:xfrm>
          <a:off x="3305669" y="2773321"/>
          <a:ext cx="7420823" cy="3100826"/>
        </p:xfrm>
        <a:graphic>
          <a:graphicData uri="http://schemas.openxmlformats.org/drawingml/2006/table">
            <a:tbl>
              <a:tblPr firstRow="1" bandRow="1">
                <a:solidFill>
                  <a:schemeClr val="tx1">
                    <a:lumMod val="75000"/>
                    <a:lumOff val="25000"/>
                  </a:schemeClr>
                </a:solidFill>
                <a:tableStyleId>{10A1B5D5-9B99-4C35-A422-299274C87663}</a:tableStyleId>
              </a:tblPr>
              <a:tblGrid>
                <a:gridCol w="1372882">
                  <a:extLst>
                    <a:ext uri="{9D8B030D-6E8A-4147-A177-3AD203B41FA5}">
                      <a16:colId xmlns:a16="http://schemas.microsoft.com/office/drawing/2014/main" val="618992550"/>
                    </a:ext>
                  </a:extLst>
                </a:gridCol>
                <a:gridCol w="1173369">
                  <a:extLst>
                    <a:ext uri="{9D8B030D-6E8A-4147-A177-3AD203B41FA5}">
                      <a16:colId xmlns:a16="http://schemas.microsoft.com/office/drawing/2014/main" val="3406548559"/>
                    </a:ext>
                  </a:extLst>
                </a:gridCol>
                <a:gridCol w="1268521">
                  <a:extLst>
                    <a:ext uri="{9D8B030D-6E8A-4147-A177-3AD203B41FA5}">
                      <a16:colId xmlns:a16="http://schemas.microsoft.com/office/drawing/2014/main" val="3965810244"/>
                    </a:ext>
                  </a:extLst>
                </a:gridCol>
                <a:gridCol w="1219410">
                  <a:extLst>
                    <a:ext uri="{9D8B030D-6E8A-4147-A177-3AD203B41FA5}">
                      <a16:colId xmlns:a16="http://schemas.microsoft.com/office/drawing/2014/main" val="2595373801"/>
                    </a:ext>
                  </a:extLst>
                </a:gridCol>
                <a:gridCol w="1136536">
                  <a:extLst>
                    <a:ext uri="{9D8B030D-6E8A-4147-A177-3AD203B41FA5}">
                      <a16:colId xmlns:a16="http://schemas.microsoft.com/office/drawing/2014/main" val="995116422"/>
                    </a:ext>
                  </a:extLst>
                </a:gridCol>
                <a:gridCol w="1250105">
                  <a:extLst>
                    <a:ext uri="{9D8B030D-6E8A-4147-A177-3AD203B41FA5}">
                      <a16:colId xmlns:a16="http://schemas.microsoft.com/office/drawing/2014/main" val="1861271806"/>
                    </a:ext>
                  </a:extLst>
                </a:gridCol>
              </a:tblGrid>
              <a:tr h="960558">
                <a:tc>
                  <a:txBody>
                    <a:bodyPr/>
                    <a:lstStyle/>
                    <a:p>
                      <a:pPr fontAlgn="t">
                        <a:buNone/>
                      </a:pPr>
                      <a:br>
                        <a:rPr lang="en-GB" sz="1300" b="0" cap="none" spc="0" dirty="0">
                          <a:solidFill>
                            <a:srgbClr val="FFFFFF"/>
                          </a:solidFill>
                          <a:effectLst/>
                        </a:rPr>
                      </a:br>
                      <a:endParaRPr lang="en-GB" sz="1300" b="0" cap="none" spc="0" dirty="0">
                        <a:solidFill>
                          <a:srgbClr val="FFFFFF"/>
                        </a:solidFill>
                        <a:effectLst/>
                      </a:endParaRPr>
                    </a:p>
                    <a:p>
                      <a:pPr algn="ctr" rtl="0" fontAlgn="t">
                        <a:buNone/>
                      </a:pPr>
                      <a:r>
                        <a:rPr lang="en-GB" sz="1300" b="0" i="0" u="none" strike="noStrike" cap="none" spc="0" dirty="0">
                          <a:solidFill>
                            <a:schemeClr val="bg1"/>
                          </a:solidFill>
                          <a:effectLst/>
                          <a:latin typeface="Calibri"/>
                        </a:rPr>
                        <a:t>Political  Factors</a:t>
                      </a:r>
                      <a:endParaRPr lang="en-GB" sz="1300" b="0" cap="none" spc="0" dirty="0">
                        <a:solidFill>
                          <a:schemeClr val="bg1"/>
                        </a:solidFill>
                        <a:effectLst/>
                        <a:latin typeface="Calibri"/>
                      </a:endParaRPr>
                    </a:p>
                  </a:txBody>
                  <a:tcPr marL="103394" marR="82847" marT="79534" marB="79534"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fontAlgn="t">
                        <a:buNone/>
                      </a:pPr>
                      <a:br>
                        <a:rPr lang="en-GB" sz="1300" b="0" cap="none" spc="0" dirty="0">
                          <a:solidFill>
                            <a:srgbClr val="FFFFFF"/>
                          </a:solidFill>
                          <a:effectLst/>
                        </a:rPr>
                      </a:br>
                      <a:endParaRPr lang="en-GB" sz="1300" b="0" cap="none" spc="0" dirty="0">
                        <a:solidFill>
                          <a:srgbClr val="FFFFFF"/>
                        </a:solidFill>
                        <a:effectLst/>
                      </a:endParaRPr>
                    </a:p>
                    <a:p>
                      <a:pPr algn="ctr" rtl="0" fontAlgn="t">
                        <a:buNone/>
                      </a:pPr>
                      <a:r>
                        <a:rPr lang="en-GB" sz="1300" b="0" i="0" u="none" strike="noStrike" cap="none" spc="0" dirty="0">
                          <a:solidFill>
                            <a:schemeClr val="bg1"/>
                          </a:solidFill>
                          <a:effectLst/>
                          <a:latin typeface="Calibri"/>
                        </a:rPr>
                        <a:t>Economic Factors</a:t>
                      </a:r>
                      <a:endParaRPr lang="en-GB" sz="1300" b="0" cap="none" spc="0" dirty="0">
                        <a:solidFill>
                          <a:schemeClr val="bg1"/>
                        </a:solidFill>
                        <a:effectLst/>
                        <a:latin typeface="Calibri"/>
                      </a:endParaRPr>
                    </a:p>
                  </a:txBody>
                  <a:tcPr marL="103394" marR="82847" marT="79534" marB="7953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fontAlgn="t">
                        <a:buNone/>
                      </a:pPr>
                      <a:br>
                        <a:rPr lang="en-GB" sz="1300" b="0" cap="none" spc="0" dirty="0">
                          <a:solidFill>
                            <a:srgbClr val="FFFFFF"/>
                          </a:solidFill>
                          <a:effectLst/>
                        </a:rPr>
                      </a:br>
                      <a:endParaRPr lang="en-GB" sz="1300" b="0" cap="none" spc="0" dirty="0">
                        <a:solidFill>
                          <a:srgbClr val="FFFFFF"/>
                        </a:solidFill>
                        <a:effectLst/>
                      </a:endParaRPr>
                    </a:p>
                    <a:p>
                      <a:pPr algn="ctr" rtl="0" fontAlgn="t">
                        <a:buNone/>
                      </a:pPr>
                      <a:r>
                        <a:rPr lang="en-GB" sz="1300" b="0" i="0" u="none" strike="noStrike" cap="none" spc="0" dirty="0">
                          <a:solidFill>
                            <a:schemeClr val="bg1"/>
                          </a:solidFill>
                          <a:effectLst/>
                          <a:latin typeface="Calibri"/>
                        </a:rPr>
                        <a:t>Social Factors</a:t>
                      </a:r>
                      <a:endParaRPr lang="en-GB" sz="1300" b="0" cap="none" spc="0" dirty="0">
                        <a:solidFill>
                          <a:schemeClr val="bg1"/>
                        </a:solidFill>
                        <a:effectLst/>
                        <a:latin typeface="Calibri"/>
                      </a:endParaRPr>
                    </a:p>
                  </a:txBody>
                  <a:tcPr marL="103394" marR="82847" marT="79534" marB="7953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fontAlgn="t">
                        <a:buNone/>
                      </a:pPr>
                      <a:br>
                        <a:rPr lang="en-GB" sz="1300" b="0" cap="none" spc="0" dirty="0">
                          <a:solidFill>
                            <a:srgbClr val="FFFFFF"/>
                          </a:solidFill>
                          <a:effectLst/>
                        </a:rPr>
                      </a:br>
                      <a:endParaRPr lang="en-GB" sz="1300" b="0" cap="none" spc="0" dirty="0">
                        <a:solidFill>
                          <a:srgbClr val="FFFFFF"/>
                        </a:solidFill>
                        <a:effectLst/>
                      </a:endParaRPr>
                    </a:p>
                    <a:p>
                      <a:pPr algn="ctr" rtl="0" fontAlgn="t">
                        <a:buNone/>
                      </a:pPr>
                      <a:r>
                        <a:rPr lang="en-GB" sz="1300" b="0" i="0" u="none" strike="noStrike" cap="none" spc="0" dirty="0">
                          <a:solidFill>
                            <a:schemeClr val="bg1"/>
                          </a:solidFill>
                          <a:effectLst/>
                          <a:latin typeface="Calibri"/>
                        </a:rPr>
                        <a:t>Technological </a:t>
                      </a:r>
                      <a:endParaRPr lang="en-GB" sz="1300" b="0" cap="none" spc="0" dirty="0">
                        <a:solidFill>
                          <a:schemeClr val="bg1"/>
                        </a:solidFill>
                        <a:effectLst/>
                        <a:latin typeface="Calibri"/>
                      </a:endParaRPr>
                    </a:p>
                    <a:p>
                      <a:pPr algn="ctr" rtl="0" fontAlgn="t">
                        <a:buNone/>
                      </a:pPr>
                      <a:r>
                        <a:rPr lang="en-GB" sz="1300" b="0" i="0" u="none" strike="noStrike" cap="none" spc="0" dirty="0">
                          <a:solidFill>
                            <a:schemeClr val="bg1"/>
                          </a:solidFill>
                          <a:effectLst/>
                          <a:latin typeface="Calibri"/>
                        </a:rPr>
                        <a:t>Factors</a:t>
                      </a:r>
                      <a:endParaRPr lang="en-GB" sz="1300" b="0" cap="none" spc="0" dirty="0">
                        <a:solidFill>
                          <a:schemeClr val="bg1"/>
                        </a:solidFill>
                        <a:effectLst/>
                        <a:latin typeface="Calibri"/>
                      </a:endParaRPr>
                    </a:p>
                  </a:txBody>
                  <a:tcPr marL="103394" marR="82847" marT="79534" marB="7953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fontAlgn="t">
                        <a:buNone/>
                      </a:pPr>
                      <a:br>
                        <a:rPr lang="en-GB" sz="1300" b="0" cap="none" spc="0" dirty="0">
                          <a:solidFill>
                            <a:srgbClr val="FFFFFF"/>
                          </a:solidFill>
                          <a:effectLst/>
                        </a:rPr>
                      </a:br>
                      <a:endParaRPr lang="en-GB" sz="1300" b="0" cap="none" spc="0" dirty="0">
                        <a:solidFill>
                          <a:srgbClr val="FFFFFF"/>
                        </a:solidFill>
                        <a:effectLst/>
                      </a:endParaRPr>
                    </a:p>
                    <a:p>
                      <a:pPr algn="ctr" rtl="0" fontAlgn="t">
                        <a:buNone/>
                      </a:pPr>
                      <a:r>
                        <a:rPr lang="en-GB" sz="1300" b="0" i="0" u="none" strike="noStrike" cap="none" spc="0" dirty="0">
                          <a:solidFill>
                            <a:schemeClr val="bg1"/>
                          </a:solidFill>
                          <a:effectLst/>
                          <a:latin typeface="Calibri"/>
                        </a:rPr>
                        <a:t>Legal Factors</a:t>
                      </a:r>
                      <a:endParaRPr lang="en-GB" sz="1300" b="0" cap="none" spc="0" dirty="0">
                        <a:solidFill>
                          <a:schemeClr val="bg1"/>
                        </a:solidFill>
                        <a:effectLst/>
                        <a:latin typeface="Calibri"/>
                      </a:endParaRPr>
                    </a:p>
                  </a:txBody>
                  <a:tcPr marL="103394" marR="82847" marT="79534" marB="7953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fontAlgn="t">
                        <a:buNone/>
                      </a:pPr>
                      <a:br>
                        <a:rPr lang="en-GB" sz="1300" b="0" cap="none" spc="0" dirty="0">
                          <a:solidFill>
                            <a:srgbClr val="FFFFFF"/>
                          </a:solidFill>
                          <a:effectLst/>
                        </a:rPr>
                      </a:br>
                      <a:endParaRPr lang="en-GB" sz="1300" b="0" cap="none" spc="0" dirty="0">
                        <a:solidFill>
                          <a:srgbClr val="FFFFFF"/>
                        </a:solidFill>
                        <a:effectLst/>
                      </a:endParaRPr>
                    </a:p>
                    <a:p>
                      <a:pPr algn="ctr" rtl="0" fontAlgn="t">
                        <a:buNone/>
                      </a:pPr>
                      <a:r>
                        <a:rPr lang="en-GB" sz="1300" b="0" i="0" u="none" strike="noStrike" cap="none" spc="0" dirty="0">
                          <a:solidFill>
                            <a:schemeClr val="bg1"/>
                          </a:solidFill>
                          <a:effectLst/>
                          <a:latin typeface="Calibri"/>
                        </a:rPr>
                        <a:t>Environmental Factors</a:t>
                      </a:r>
                      <a:endParaRPr lang="en-GB" sz="1300" b="0" cap="none" spc="0" dirty="0">
                        <a:solidFill>
                          <a:schemeClr val="bg1"/>
                        </a:solidFill>
                        <a:effectLst/>
                        <a:latin typeface="Calibri"/>
                      </a:endParaRPr>
                    </a:p>
                  </a:txBody>
                  <a:tcPr marL="103394" marR="82847" marT="79534" marB="79534"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569402109"/>
                  </a:ext>
                </a:extLst>
              </a:tr>
              <a:tr h="2109751">
                <a:tc>
                  <a:txBody>
                    <a:bodyPr/>
                    <a:lstStyle/>
                    <a:p>
                      <a:pPr rtl="0" fontAlgn="base">
                        <a:buFont typeface="Arial" panose="020B0604020202020204" pitchFamily="34" charset="0"/>
                        <a:buChar char="•"/>
                      </a:pPr>
                      <a:r>
                        <a:rPr lang="en-GB" sz="1300" b="1" i="0" u="none" strike="noStrike" cap="none" spc="0" dirty="0">
                          <a:solidFill>
                            <a:schemeClr val="bg1"/>
                          </a:solidFill>
                          <a:effectLst/>
                          <a:latin typeface="Calibri"/>
                        </a:rPr>
                        <a:t>Import regulations  caused by governments are having an impact. (Irwin-hunt, 2024)</a:t>
                      </a:r>
                    </a:p>
                    <a:p>
                      <a:pPr indent="0" rtl="0" fontAlgn="base">
                        <a:buNone/>
                      </a:pPr>
                      <a:endParaRPr lang="en-GB" sz="1300" b="1" i="0" u="none" strike="noStrike" cap="none" spc="0" dirty="0">
                        <a:solidFill>
                          <a:schemeClr val="bg1"/>
                        </a:solidFill>
                        <a:effectLst/>
                        <a:latin typeface="Calibri"/>
                      </a:endParaRPr>
                    </a:p>
                  </a:txBody>
                  <a:tcPr marL="103394" marR="82847" marT="79534" marB="79534">
                    <a:lnL w="38100" cap="flat" cmpd="sng" algn="ctr">
                      <a:noFill/>
                      <a:prstDash val="solid"/>
                    </a:lnL>
                    <a:lnR w="6350" cap="flat" cmpd="sng" algn="ctr">
                      <a:solidFill>
                        <a:schemeClr val="tx1">
                          <a:lumMod val="50000"/>
                          <a:lumOff val="50000"/>
                        </a:schemeClr>
                      </a:solidFill>
                      <a:prstDash val="solid"/>
                    </a:lnR>
                    <a:lnT w="38100" cmpd="sng">
                      <a:noFill/>
                    </a:lnT>
                    <a:lnB w="38100" cap="flat" cmpd="sng" algn="ctr">
                      <a:noFill/>
                      <a:prstDash val="solid"/>
                    </a:lnB>
                    <a:solidFill>
                      <a:schemeClr val="tx1">
                        <a:lumMod val="75000"/>
                        <a:lumOff val="25000"/>
                      </a:schemeClr>
                    </a:solidFill>
                  </a:tcPr>
                </a:tc>
                <a:tc>
                  <a:txBody>
                    <a:bodyPr/>
                    <a:lstStyle/>
                    <a:p>
                      <a:pPr rtl="0" fontAlgn="base">
                        <a:buFont typeface="Arial" panose="020B0604020202020204" pitchFamily="34" charset="0"/>
                        <a:buChar char="•"/>
                      </a:pPr>
                      <a:r>
                        <a:rPr lang="en-GB" sz="1300" b="1" i="0" u="none" strike="noStrike" cap="none" spc="0" dirty="0">
                          <a:solidFill>
                            <a:schemeClr val="bg1"/>
                          </a:solidFill>
                          <a:effectLst/>
                          <a:latin typeface="Calibri"/>
                        </a:rPr>
                        <a:t>Rise in cost of products. </a:t>
                      </a:r>
                    </a:p>
                    <a:p>
                      <a:pPr rtl="0" fontAlgn="base">
                        <a:buFont typeface="Arial" panose="020B0604020202020204" pitchFamily="34" charset="0"/>
                        <a:buChar char="•"/>
                      </a:pPr>
                      <a:r>
                        <a:rPr lang="en-GB" sz="1300" b="1" i="0" u="none" strike="noStrike" cap="none" spc="0" dirty="0">
                          <a:solidFill>
                            <a:schemeClr val="bg1"/>
                          </a:solidFill>
                          <a:effectLst/>
                          <a:latin typeface="Calibri"/>
                        </a:rPr>
                        <a:t>Inflation has had an impact. (Coppola, 2021)</a:t>
                      </a:r>
                    </a:p>
                    <a:p>
                      <a:pPr fontAlgn="t">
                        <a:buNone/>
                      </a:pPr>
                      <a:br>
                        <a:rPr lang="en-GB" sz="1300" cap="none" spc="0" dirty="0">
                          <a:solidFill>
                            <a:srgbClr val="FFFFFF"/>
                          </a:solidFill>
                          <a:effectLst/>
                        </a:rPr>
                      </a:br>
                      <a:endParaRPr lang="en-GB" sz="1300" cap="none" spc="0" dirty="0">
                        <a:solidFill>
                          <a:srgbClr val="FFFFFF"/>
                        </a:solidFill>
                        <a:effectLst/>
                      </a:endParaRPr>
                    </a:p>
                  </a:txBody>
                  <a:tcPr marL="103394" marR="82847" marT="79534" marB="7953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38100" cap="flat" cmpd="sng" algn="ctr">
                      <a:noFill/>
                      <a:prstDash val="solid"/>
                    </a:lnB>
                    <a:solidFill>
                      <a:schemeClr val="tx1">
                        <a:lumMod val="75000"/>
                        <a:lumOff val="25000"/>
                      </a:schemeClr>
                    </a:solidFill>
                  </a:tcPr>
                </a:tc>
                <a:tc>
                  <a:txBody>
                    <a:bodyPr/>
                    <a:lstStyle/>
                    <a:p>
                      <a:pPr rtl="0" fontAlgn="base">
                        <a:buFont typeface="Arial" panose="020B0604020202020204" pitchFamily="34" charset="0"/>
                        <a:buChar char="•"/>
                      </a:pPr>
                      <a:r>
                        <a:rPr lang="en-GB" sz="1300" b="1" i="0" u="none" strike="noStrike" cap="none" spc="0" dirty="0">
                          <a:solidFill>
                            <a:schemeClr val="bg1"/>
                          </a:solidFill>
                          <a:effectLst/>
                          <a:latin typeface="Calibri"/>
                        </a:rPr>
                        <a:t>A general shift to how people order.</a:t>
                      </a:r>
                    </a:p>
                    <a:p>
                      <a:pPr indent="0" rtl="0" fontAlgn="base">
                        <a:buFont typeface="Arial" panose="020B0604020202020204" pitchFamily="34" charset="0"/>
                        <a:buChar char="•"/>
                      </a:pPr>
                      <a:r>
                        <a:rPr lang="en-GB" sz="1300" b="1" i="0" u="none" strike="noStrike" cap="none" spc="0" dirty="0">
                          <a:solidFill>
                            <a:schemeClr val="bg1"/>
                          </a:solidFill>
                          <a:effectLst/>
                          <a:latin typeface="Calibri"/>
                        </a:rPr>
                        <a:t>People wanting other service such as same day delivery </a:t>
                      </a:r>
                    </a:p>
                    <a:p>
                      <a:pPr fontAlgn="t">
                        <a:buNone/>
                      </a:pPr>
                      <a:br>
                        <a:rPr lang="en-GB" sz="1300" cap="none" spc="0" dirty="0">
                          <a:solidFill>
                            <a:srgbClr val="FFFFFF"/>
                          </a:solidFill>
                          <a:effectLst/>
                        </a:rPr>
                      </a:br>
                      <a:endParaRPr lang="en-GB" sz="1300" cap="none" spc="0" dirty="0">
                        <a:solidFill>
                          <a:srgbClr val="FFFFFF"/>
                        </a:solidFill>
                        <a:effectLst/>
                      </a:endParaRPr>
                    </a:p>
                  </a:txBody>
                  <a:tcPr marL="103394" marR="82847" marT="79534" marB="7953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38100" cap="flat" cmpd="sng" algn="ctr">
                      <a:noFill/>
                      <a:prstDash val="solid"/>
                    </a:lnB>
                    <a:solidFill>
                      <a:schemeClr val="tx1">
                        <a:lumMod val="75000"/>
                        <a:lumOff val="25000"/>
                      </a:schemeClr>
                    </a:solidFill>
                  </a:tcPr>
                </a:tc>
                <a:tc>
                  <a:txBody>
                    <a:bodyPr/>
                    <a:lstStyle/>
                    <a:p>
                      <a:pPr rtl="0" fontAlgn="base">
                        <a:buFont typeface="Arial" panose="020B0604020202020204" pitchFamily="34" charset="0"/>
                        <a:buChar char="•"/>
                      </a:pPr>
                      <a:r>
                        <a:rPr lang="en-GB" sz="1300" b="1" i="0" u="none" strike="noStrike" cap="none" spc="0" dirty="0">
                          <a:solidFill>
                            <a:schemeClr val="bg1"/>
                          </a:solidFill>
                          <a:effectLst/>
                          <a:latin typeface="Calibri"/>
                        </a:rPr>
                        <a:t>A better website to navigate </a:t>
                      </a:r>
                    </a:p>
                    <a:p>
                      <a:pPr rtl="0" fontAlgn="base">
                        <a:buFont typeface="Arial" panose="020B0604020202020204" pitchFamily="34" charset="0"/>
                        <a:buChar char="•"/>
                      </a:pPr>
                      <a:r>
                        <a:rPr lang="en-GB" sz="1300" b="1" i="0" u="none" strike="noStrike" cap="none" spc="0" dirty="0">
                          <a:solidFill>
                            <a:schemeClr val="bg1"/>
                          </a:solidFill>
                          <a:effectLst/>
                          <a:latin typeface="Calibri"/>
                        </a:rPr>
                        <a:t>Outdated systems</a:t>
                      </a:r>
                    </a:p>
                    <a:p>
                      <a:pPr fontAlgn="t">
                        <a:buNone/>
                      </a:pPr>
                      <a:br>
                        <a:rPr lang="en-GB" sz="1300" cap="none" spc="0" dirty="0">
                          <a:solidFill>
                            <a:srgbClr val="FFFFFF"/>
                          </a:solidFill>
                          <a:effectLst/>
                        </a:rPr>
                      </a:br>
                      <a:endParaRPr lang="en-GB" sz="1300" cap="none" spc="0" dirty="0">
                        <a:solidFill>
                          <a:srgbClr val="FFFFFF"/>
                        </a:solidFill>
                        <a:effectLst/>
                      </a:endParaRPr>
                    </a:p>
                  </a:txBody>
                  <a:tcPr marL="103394" marR="82847" marT="79534" marB="7953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38100" cap="flat" cmpd="sng" algn="ctr">
                      <a:noFill/>
                      <a:prstDash val="solid"/>
                    </a:lnB>
                    <a:solidFill>
                      <a:schemeClr val="tx1">
                        <a:lumMod val="75000"/>
                        <a:lumOff val="25000"/>
                      </a:schemeClr>
                    </a:solidFill>
                  </a:tcPr>
                </a:tc>
                <a:tc>
                  <a:txBody>
                    <a:bodyPr/>
                    <a:lstStyle/>
                    <a:p>
                      <a:pPr rtl="0" fontAlgn="base">
                        <a:buFont typeface="Arial" panose="020B0604020202020204" pitchFamily="34" charset="0"/>
                        <a:buChar char="•"/>
                      </a:pPr>
                      <a:r>
                        <a:rPr lang="en-GB" sz="1300" b="1" i="0" u="none" strike="noStrike" cap="none" spc="0" dirty="0">
                          <a:solidFill>
                            <a:schemeClr val="bg1"/>
                          </a:solidFill>
                          <a:effectLst/>
                          <a:latin typeface="Calibri"/>
                        </a:rPr>
                        <a:t>Competition  from larger retail </a:t>
                      </a:r>
                      <a:r>
                        <a:rPr lang="en-GB" sz="1300" b="1" i="0" u="none" strike="noStrike" cap="none" spc="0" dirty="0" err="1">
                          <a:solidFill>
                            <a:schemeClr val="bg1"/>
                          </a:solidFill>
                          <a:effectLst/>
                          <a:latin typeface="Calibri"/>
                        </a:rPr>
                        <a:t>companys</a:t>
                      </a:r>
                      <a:r>
                        <a:rPr lang="en-GB" sz="1300" b="1" i="0" u="none" strike="noStrike" cap="none" spc="0" dirty="0">
                          <a:solidFill>
                            <a:schemeClr val="bg1"/>
                          </a:solidFill>
                          <a:effectLst/>
                          <a:latin typeface="Calibri"/>
                        </a:rPr>
                        <a:t> and there pricing.   </a:t>
                      </a:r>
                    </a:p>
                    <a:p>
                      <a:pPr indent="0" rtl="0" fontAlgn="base">
                        <a:buNone/>
                      </a:pPr>
                      <a:endParaRPr lang="en-GB" sz="1300" b="1" i="0" u="none" strike="noStrike" cap="none" spc="0" dirty="0">
                        <a:solidFill>
                          <a:schemeClr val="bg1"/>
                        </a:solidFill>
                        <a:effectLst/>
                        <a:latin typeface="Calibri"/>
                      </a:endParaRPr>
                    </a:p>
                    <a:p>
                      <a:pPr fontAlgn="t">
                        <a:buNone/>
                      </a:pPr>
                      <a:br>
                        <a:rPr lang="en-GB" sz="1300" cap="none" spc="0" dirty="0">
                          <a:solidFill>
                            <a:srgbClr val="FFFFFF"/>
                          </a:solidFill>
                          <a:effectLst/>
                        </a:rPr>
                      </a:br>
                      <a:endParaRPr lang="en-GB" sz="1300" cap="none" spc="0" dirty="0">
                        <a:solidFill>
                          <a:srgbClr val="FFFFFF"/>
                        </a:solidFill>
                        <a:effectLst/>
                      </a:endParaRPr>
                    </a:p>
                  </a:txBody>
                  <a:tcPr marL="103394" marR="82847" marT="79534" marB="7953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38100" cap="flat" cmpd="sng" algn="ctr">
                      <a:noFill/>
                      <a:prstDash val="solid"/>
                    </a:lnB>
                    <a:solidFill>
                      <a:schemeClr val="tx1">
                        <a:lumMod val="75000"/>
                        <a:lumOff val="25000"/>
                      </a:schemeClr>
                    </a:solidFill>
                  </a:tcPr>
                </a:tc>
                <a:tc>
                  <a:txBody>
                    <a:bodyPr/>
                    <a:lstStyle/>
                    <a:p>
                      <a:pPr indent="0" rtl="0" fontAlgn="base">
                        <a:buNone/>
                      </a:pPr>
                      <a:endParaRPr lang="en-GB" sz="1300" b="1" i="0" u="none" strike="noStrike" cap="none" spc="0" dirty="0">
                        <a:solidFill>
                          <a:schemeClr val="bg1"/>
                        </a:solidFill>
                        <a:effectLst/>
                        <a:latin typeface="Calibri"/>
                      </a:endParaRPr>
                    </a:p>
                    <a:p>
                      <a:pPr rtl="0" fontAlgn="base">
                        <a:buFont typeface="Arial" panose="020B0604020202020204" pitchFamily="34" charset="0"/>
                        <a:buChar char="•"/>
                      </a:pPr>
                      <a:r>
                        <a:rPr lang="en-GB" sz="1300" b="1" i="0" u="none" strike="noStrike" cap="none" spc="0" dirty="0">
                          <a:solidFill>
                            <a:schemeClr val="bg1"/>
                          </a:solidFill>
                          <a:effectLst/>
                          <a:latin typeface="Calibri"/>
                        </a:rPr>
                        <a:t>Sustainable scouring of materials such as biodegradable wrapping.</a:t>
                      </a:r>
                    </a:p>
                    <a:p>
                      <a:pPr fontAlgn="t">
                        <a:buNone/>
                      </a:pPr>
                      <a:br>
                        <a:rPr lang="en-GB" sz="1300" cap="none" spc="0" dirty="0">
                          <a:solidFill>
                            <a:srgbClr val="FFFFFF"/>
                          </a:solidFill>
                          <a:effectLst/>
                        </a:rPr>
                      </a:br>
                      <a:endParaRPr lang="en-GB" sz="1300" cap="none" spc="0" dirty="0">
                        <a:solidFill>
                          <a:srgbClr val="FFFFFF"/>
                        </a:solidFill>
                        <a:effectLst/>
                      </a:endParaRPr>
                    </a:p>
                  </a:txBody>
                  <a:tcPr marL="103394" marR="82847" marT="79534" marB="79534">
                    <a:lnL w="6350" cap="flat" cmpd="sng" algn="ctr">
                      <a:solidFill>
                        <a:schemeClr val="tx1">
                          <a:lumMod val="50000"/>
                          <a:lumOff val="50000"/>
                        </a:schemeClr>
                      </a:solidFill>
                      <a:prstDash val="solid"/>
                    </a:lnL>
                    <a:lnR w="38100" cap="flat" cmpd="sng" algn="ctr">
                      <a:noFill/>
                      <a:prstDash val="solid"/>
                    </a:lnR>
                    <a:lnT w="38100" cmpd="sng">
                      <a:noFill/>
                    </a:lnT>
                    <a:lnB w="38100" cap="flat" cmpd="sng" algn="ctr">
                      <a:noFill/>
                      <a:prstDash val="solid"/>
                    </a:lnB>
                    <a:solidFill>
                      <a:schemeClr val="tx1">
                        <a:lumMod val="75000"/>
                        <a:lumOff val="25000"/>
                      </a:schemeClr>
                    </a:solidFill>
                  </a:tcPr>
                </a:tc>
                <a:extLst>
                  <a:ext uri="{0D108BD9-81ED-4DB2-BD59-A6C34878D82A}">
                    <a16:rowId xmlns:a16="http://schemas.microsoft.com/office/drawing/2014/main" val="633727560"/>
                  </a:ext>
                </a:extLst>
              </a:tr>
            </a:tbl>
          </a:graphicData>
        </a:graphic>
      </p:graphicFrame>
    </p:spTree>
    <p:extLst>
      <p:ext uri="{BB962C8B-B14F-4D97-AF65-F5344CB8AC3E}">
        <p14:creationId xmlns:p14="http://schemas.microsoft.com/office/powerpoint/2010/main" val="2728059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036F3-8F9B-BB57-CDA1-7B4DF09DAC0D}"/>
              </a:ext>
            </a:extLst>
          </p:cNvPr>
          <p:cNvSpPr>
            <a:spLocks noGrp="1"/>
          </p:cNvSpPr>
          <p:nvPr>
            <p:ph type="title"/>
          </p:nvPr>
        </p:nvSpPr>
        <p:spPr>
          <a:xfrm>
            <a:off x="3" y="1821180"/>
            <a:ext cx="12191994" cy="3215641"/>
          </a:xfrm>
        </p:spPr>
        <p:txBody>
          <a:bodyPr anchor="ctr">
            <a:normAutofit/>
          </a:bodyPr>
          <a:lstStyle/>
          <a:p>
            <a:r>
              <a:rPr lang="en-GB"/>
              <a:t>What is the Cause-and-effect model</a:t>
            </a:r>
            <a:endParaRPr lang="en-GB" dirty="0"/>
          </a:p>
        </p:txBody>
      </p:sp>
      <p:sp>
        <p:nvSpPr>
          <p:cNvPr id="5" name="Slide Number Placeholder 4" hidden="1">
            <a:extLst>
              <a:ext uri="{FF2B5EF4-FFF2-40B4-BE49-F238E27FC236}">
                <a16:creationId xmlns:a16="http://schemas.microsoft.com/office/drawing/2014/main" id="{A0D3D106-3DDD-4320-495A-CFC83F2C94B2}"/>
              </a:ext>
            </a:extLst>
          </p:cNvPr>
          <p:cNvSpPr>
            <a:spLocks noGrp="1"/>
          </p:cNvSpPr>
          <p:nvPr>
            <p:ph type="sldNum" sz="quarter" idx="4294967295"/>
          </p:nvPr>
        </p:nvSpPr>
        <p:spPr>
          <a:xfrm>
            <a:off x="9140971" y="6226198"/>
            <a:ext cx="2743200" cy="365125"/>
          </a:xfrm>
        </p:spPr>
        <p:txBody>
          <a:bodyPr/>
          <a:lstStyle/>
          <a:p>
            <a:pPr>
              <a:spcAft>
                <a:spcPts val="600"/>
              </a:spcAft>
            </a:pPr>
            <a:fld id="{FE024F78-56A6-7740-B68D-8D4D026EDF3F}" type="slidenum">
              <a:rPr lang="en-US" smtClean="0"/>
              <a:pPr>
                <a:spcAft>
                  <a:spcPts val="600"/>
                </a:spcAft>
              </a:pPr>
              <a:t>12</a:t>
            </a:fld>
            <a:endParaRPr lang="en-US"/>
          </a:p>
        </p:txBody>
      </p:sp>
    </p:spTree>
    <p:extLst>
      <p:ext uri="{BB962C8B-B14F-4D97-AF65-F5344CB8AC3E}">
        <p14:creationId xmlns:p14="http://schemas.microsoft.com/office/powerpoint/2010/main" val="1429811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6F592B5-3859-553E-9F51-3FDA8DCFB217}"/>
              </a:ext>
            </a:extLst>
          </p:cNvPr>
          <p:cNvSpPr>
            <a:spLocks noGrp="1"/>
          </p:cNvSpPr>
          <p:nvPr>
            <p:ph type="title"/>
          </p:nvPr>
        </p:nvSpPr>
        <p:spPr>
          <a:xfrm>
            <a:off x="2399620" y="162560"/>
            <a:ext cx="8843050" cy="1616904"/>
          </a:xfrm>
        </p:spPr>
        <p:txBody>
          <a:bodyPr/>
          <a:lstStyle/>
          <a:p>
            <a:r>
              <a:rPr lang="en-US" dirty="0">
                <a:cs typeface="Biome"/>
              </a:rPr>
              <a:t>Cause  and effect model</a:t>
            </a:r>
            <a:endParaRPr lang="en-US" dirty="0"/>
          </a:p>
        </p:txBody>
      </p:sp>
      <p:sp>
        <p:nvSpPr>
          <p:cNvPr id="6" name="TextBox 5">
            <a:extLst>
              <a:ext uri="{FF2B5EF4-FFF2-40B4-BE49-F238E27FC236}">
                <a16:creationId xmlns:a16="http://schemas.microsoft.com/office/drawing/2014/main" id="{BFCDF054-1EF3-B2CE-EF51-C1EF198CF0A3}"/>
              </a:ext>
            </a:extLst>
          </p:cNvPr>
          <p:cNvSpPr txBox="1"/>
          <p:nvPr/>
        </p:nvSpPr>
        <p:spPr>
          <a:xfrm>
            <a:off x="2373002" y="2474811"/>
            <a:ext cx="4015098" cy="35283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Bef>
                <a:spcPts val="1000"/>
              </a:spcBef>
              <a:buClr>
                <a:schemeClr val="accent6"/>
              </a:buClr>
              <a:buFont typeface="Arial" panose="020B0604020202020204" pitchFamily="34" charset="0"/>
            </a:pPr>
            <a:r>
              <a:rPr lang="en-US" sz="1400" b="1" baseline="0" dirty="0">
                <a:solidFill>
                  <a:schemeClr val="bg1"/>
                </a:solidFill>
              </a:rPr>
              <a:t>What it's </a:t>
            </a:r>
            <a:r>
              <a:rPr lang="en-US" sz="1400" b="1" dirty="0">
                <a:solidFill>
                  <a:schemeClr val="bg1"/>
                </a:solidFill>
              </a:rPr>
              <a:t>used for-</a:t>
            </a:r>
            <a:r>
              <a:rPr lang="en-US" sz="1400" baseline="0" dirty="0">
                <a:solidFill>
                  <a:schemeClr val="bg1"/>
                </a:solidFill>
              </a:rPr>
              <a:t> it’s a tool that helps identify, </a:t>
            </a:r>
            <a:r>
              <a:rPr lang="en-US" sz="1400" dirty="0" err="1">
                <a:solidFill>
                  <a:schemeClr val="bg1"/>
                </a:solidFill>
              </a:rPr>
              <a:t>organise</a:t>
            </a:r>
            <a:r>
              <a:rPr lang="en-US" sz="1400" baseline="0" dirty="0">
                <a:solidFill>
                  <a:schemeClr val="bg1"/>
                </a:solidFill>
              </a:rPr>
              <a:t>, and display possible </a:t>
            </a:r>
            <a:r>
              <a:rPr lang="en-US" sz="1400" dirty="0">
                <a:solidFill>
                  <a:schemeClr val="bg1"/>
                </a:solidFill>
              </a:rPr>
              <a:t>causes</a:t>
            </a:r>
            <a:r>
              <a:rPr lang="en-US" sz="1400" baseline="0" dirty="0">
                <a:solidFill>
                  <a:schemeClr val="bg1"/>
                </a:solidFill>
              </a:rPr>
              <a:t> of a specific problem (Kang, Yang, &amp; Patterson, 2021, p. 505-510)​</a:t>
            </a:r>
          </a:p>
          <a:p>
            <a:pPr>
              <a:lnSpc>
                <a:spcPct val="110000"/>
              </a:lnSpc>
              <a:spcBef>
                <a:spcPts val="1000"/>
              </a:spcBef>
              <a:buClr>
                <a:schemeClr val="accent6"/>
              </a:buClr>
              <a:buFont typeface="Arial" panose="020B0604020202020204" pitchFamily="34" charset="0"/>
            </a:pPr>
            <a:endParaRPr lang="en-US" sz="1400" b="1" baseline="0">
              <a:solidFill>
                <a:schemeClr val="bg1"/>
              </a:solidFill>
            </a:endParaRPr>
          </a:p>
          <a:p>
            <a:pPr>
              <a:lnSpc>
                <a:spcPct val="110000"/>
              </a:lnSpc>
              <a:spcBef>
                <a:spcPts val="1000"/>
              </a:spcBef>
              <a:buClr>
                <a:schemeClr val="accent6"/>
              </a:buClr>
              <a:buFont typeface="Arial" panose="020B0604020202020204" pitchFamily="34" charset="0"/>
            </a:pPr>
            <a:r>
              <a:rPr lang="en-US" sz="1400" b="1" baseline="0" dirty="0">
                <a:solidFill>
                  <a:schemeClr val="bg1"/>
                </a:solidFill>
              </a:rPr>
              <a:t>Why is it used</a:t>
            </a:r>
            <a:r>
              <a:rPr lang="en-US" sz="1400" baseline="0" dirty="0">
                <a:solidFill>
                  <a:schemeClr val="bg1"/>
                </a:solidFill>
              </a:rPr>
              <a:t>- to provide a framework for understanding the various causes of a problem. </a:t>
            </a:r>
          </a:p>
          <a:p>
            <a:pPr>
              <a:lnSpc>
                <a:spcPct val="110000"/>
              </a:lnSpc>
              <a:spcBef>
                <a:spcPts val="1000"/>
              </a:spcBef>
              <a:buClr>
                <a:schemeClr val="accent6"/>
              </a:buClr>
              <a:buFont typeface="Arial" panose="020B0604020202020204" pitchFamily="34" charset="0"/>
            </a:pPr>
            <a:endParaRPr lang="en-US" sz="1400" baseline="0">
              <a:solidFill>
                <a:schemeClr val="bg1"/>
              </a:solidFill>
            </a:endParaRPr>
          </a:p>
          <a:p>
            <a:pPr>
              <a:lnSpc>
                <a:spcPct val="110000"/>
              </a:lnSpc>
              <a:spcBef>
                <a:spcPts val="1000"/>
              </a:spcBef>
              <a:buClr>
                <a:schemeClr val="accent6"/>
              </a:buClr>
              <a:buFont typeface="Arial" panose="020B0604020202020204" pitchFamily="34" charset="0"/>
            </a:pPr>
            <a:r>
              <a:rPr lang="en-US" sz="1400" b="1" baseline="0" dirty="0">
                <a:solidFill>
                  <a:schemeClr val="bg1"/>
                </a:solidFill>
              </a:rPr>
              <a:t>How its used- </a:t>
            </a:r>
            <a:r>
              <a:rPr lang="en-US" sz="1400" baseline="0" dirty="0">
                <a:solidFill>
                  <a:schemeClr val="bg1"/>
                </a:solidFill>
              </a:rPr>
              <a:t>identify problem or effect, put into relevant categories, identify more effects or problems for each category.  </a:t>
            </a:r>
          </a:p>
          <a:p>
            <a:pPr>
              <a:lnSpc>
                <a:spcPct val="110000"/>
              </a:lnSpc>
              <a:spcBef>
                <a:spcPts val="1000"/>
              </a:spcBef>
              <a:buClr>
                <a:schemeClr val="accent6"/>
              </a:buClr>
              <a:buFont typeface="Arial" panose="020B0604020202020204" pitchFamily="34" charset="0"/>
            </a:pPr>
            <a:endParaRPr lang="en-US" sz="1400" baseline="0">
              <a:solidFill>
                <a:schemeClr val="bg1"/>
              </a:solidFill>
            </a:endParaRPr>
          </a:p>
          <a:p>
            <a:pPr>
              <a:lnSpc>
                <a:spcPct val="110000"/>
              </a:lnSpc>
              <a:spcBef>
                <a:spcPts val="1000"/>
              </a:spcBef>
              <a:buClr>
                <a:schemeClr val="accent6"/>
              </a:buClr>
              <a:buFont typeface="Arial" panose="020B0604020202020204" pitchFamily="34" charset="0"/>
            </a:pPr>
            <a:endParaRPr lang="en-US" sz="1400" baseline="0">
              <a:solidFill>
                <a:schemeClr val="bg1"/>
              </a:solidFill>
            </a:endParaRPr>
          </a:p>
        </p:txBody>
      </p:sp>
      <p:sp>
        <p:nvSpPr>
          <p:cNvPr id="5" name="Slide Number Placeholder 4">
            <a:extLst>
              <a:ext uri="{FF2B5EF4-FFF2-40B4-BE49-F238E27FC236}">
                <a16:creationId xmlns:a16="http://schemas.microsoft.com/office/drawing/2014/main" id="{F16793EC-A13B-BBB5-5572-EB509104B7CC}"/>
              </a:ext>
            </a:extLst>
          </p:cNvPr>
          <p:cNvSpPr>
            <a:spLocks noGrp="1"/>
          </p:cNvSpPr>
          <p:nvPr>
            <p:ph type="sldNum" sz="quarter" idx="12"/>
          </p:nvPr>
        </p:nvSpPr>
        <p:spPr>
          <a:xfrm>
            <a:off x="9140971" y="6226198"/>
            <a:ext cx="2743200" cy="365125"/>
          </a:xfrm>
        </p:spPr>
        <p:txBody>
          <a:bodyPr vert="horz" lIns="91440" tIns="45720" rIns="91440" bIns="45720" rtlCol="0" anchor="ctr">
            <a:normAutofit/>
          </a:bodyPr>
          <a:lstStyle/>
          <a:p>
            <a:pPr>
              <a:spcAft>
                <a:spcPts val="600"/>
              </a:spcAft>
            </a:pPr>
            <a:fld id="{FE024F78-56A6-7740-B68D-8D4D026EDF3F}" type="slidenum">
              <a:rPr lang="en-US" smtClean="0"/>
              <a:pPr>
                <a:spcAft>
                  <a:spcPts val="600"/>
                </a:spcAft>
              </a:pPr>
              <a:t>13</a:t>
            </a:fld>
            <a:endParaRPr lang="en-US"/>
          </a:p>
        </p:txBody>
      </p:sp>
    </p:spTree>
    <p:extLst>
      <p:ext uri="{BB962C8B-B14F-4D97-AF65-F5344CB8AC3E}">
        <p14:creationId xmlns:p14="http://schemas.microsoft.com/office/powerpoint/2010/main" val="863055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E810E-8E37-1D8A-245B-020E4E4C0B9F}"/>
              </a:ext>
            </a:extLst>
          </p:cNvPr>
          <p:cNvSpPr>
            <a:spLocks noGrp="1"/>
          </p:cNvSpPr>
          <p:nvPr>
            <p:ph type="title"/>
          </p:nvPr>
        </p:nvSpPr>
        <p:spPr>
          <a:xfrm>
            <a:off x="3305669" y="113097"/>
            <a:ext cx="7420819" cy="1656304"/>
          </a:xfrm>
        </p:spPr>
        <p:txBody>
          <a:bodyPr anchor="b">
            <a:normAutofit/>
          </a:bodyPr>
          <a:lstStyle/>
          <a:p>
            <a:r>
              <a:rPr lang="en-US" dirty="0">
                <a:cs typeface="Biome"/>
              </a:rPr>
              <a:t>Advantages and  disadvantages </a:t>
            </a:r>
          </a:p>
        </p:txBody>
      </p:sp>
      <p:sp>
        <p:nvSpPr>
          <p:cNvPr id="4" name="Slide Number Placeholder 3">
            <a:extLst>
              <a:ext uri="{FF2B5EF4-FFF2-40B4-BE49-F238E27FC236}">
                <a16:creationId xmlns:a16="http://schemas.microsoft.com/office/drawing/2014/main" id="{FD1E69EA-A9E8-C521-7C62-DA1F24879918}"/>
              </a:ext>
            </a:extLst>
          </p:cNvPr>
          <p:cNvSpPr>
            <a:spLocks noGrp="1"/>
          </p:cNvSpPr>
          <p:nvPr>
            <p:ph type="sldNum" sz="quarter" idx="12"/>
          </p:nvPr>
        </p:nvSpPr>
        <p:spPr>
          <a:xfrm>
            <a:off x="9140971" y="6226198"/>
            <a:ext cx="2743200" cy="365125"/>
          </a:xfrm>
        </p:spPr>
        <p:txBody>
          <a:bodyPr anchor="ctr">
            <a:normAutofit/>
          </a:bodyPr>
          <a:lstStyle/>
          <a:p>
            <a:pPr>
              <a:spcAft>
                <a:spcPts val="600"/>
              </a:spcAft>
            </a:pPr>
            <a:fld id="{FE024F78-56A6-7740-B68D-8D4D026EDF3F}" type="slidenum">
              <a:rPr lang="en-US" smtClean="0"/>
              <a:pPr>
                <a:spcAft>
                  <a:spcPts val="600"/>
                </a:spcAft>
              </a:pPr>
              <a:t>14</a:t>
            </a:fld>
            <a:endParaRPr lang="en-US"/>
          </a:p>
        </p:txBody>
      </p:sp>
      <p:graphicFrame>
        <p:nvGraphicFramePr>
          <p:cNvPr id="27" name="Content Placeholder 19">
            <a:extLst>
              <a:ext uri="{FF2B5EF4-FFF2-40B4-BE49-F238E27FC236}">
                <a16:creationId xmlns:a16="http://schemas.microsoft.com/office/drawing/2014/main" id="{985A81B1-4517-6942-2DCE-288FD88B2CF0}"/>
              </a:ext>
            </a:extLst>
          </p:cNvPr>
          <p:cNvGraphicFramePr>
            <a:graphicFrameLocks noGrp="1"/>
          </p:cNvGraphicFramePr>
          <p:nvPr>
            <p:ph sz="quarter" idx="31"/>
            <p:extLst>
              <p:ext uri="{D42A27DB-BD31-4B8C-83A1-F6EECF244321}">
                <p14:modId xmlns:p14="http://schemas.microsoft.com/office/powerpoint/2010/main" val="3852779239"/>
              </p:ext>
            </p:extLst>
          </p:nvPr>
        </p:nvGraphicFramePr>
        <p:xfrm>
          <a:off x="3305669" y="2470150"/>
          <a:ext cx="7420819" cy="367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695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2905563-D45E-A916-9235-37946937ADBF}"/>
              </a:ext>
            </a:extLst>
          </p:cNvPr>
          <p:cNvSpPr>
            <a:spLocks noGrp="1"/>
          </p:cNvSpPr>
          <p:nvPr>
            <p:ph type="title"/>
          </p:nvPr>
        </p:nvSpPr>
        <p:spPr>
          <a:xfrm>
            <a:off x="3305669" y="113097"/>
            <a:ext cx="7420819" cy="1656304"/>
          </a:xfrm>
        </p:spPr>
        <p:txBody>
          <a:bodyPr/>
          <a:lstStyle/>
          <a:p>
            <a:endParaRPr lang="en-US"/>
          </a:p>
        </p:txBody>
      </p:sp>
      <p:pic>
        <p:nvPicPr>
          <p:cNvPr id="7" name="Picture 6" descr="A screenshot of a computer&#10;&#10;AI-generated content may be incorrect.">
            <a:extLst>
              <a:ext uri="{FF2B5EF4-FFF2-40B4-BE49-F238E27FC236}">
                <a16:creationId xmlns:a16="http://schemas.microsoft.com/office/drawing/2014/main" id="{89A3A3DC-D407-217E-8727-5D29E4538F76}"/>
              </a:ext>
            </a:extLst>
          </p:cNvPr>
          <p:cNvPicPr>
            <a:picLocks noChangeAspect="1"/>
          </p:cNvPicPr>
          <p:nvPr/>
        </p:nvPicPr>
        <p:blipFill>
          <a:blip r:embed="rId2"/>
          <a:stretch>
            <a:fillRect/>
          </a:stretch>
        </p:blipFill>
        <p:spPr>
          <a:xfrm>
            <a:off x="3305669" y="2870691"/>
            <a:ext cx="7420819" cy="2875567"/>
          </a:xfrm>
          <a:prstGeom prst="rect">
            <a:avLst/>
          </a:prstGeom>
          <a:noFill/>
        </p:spPr>
      </p:pic>
      <p:sp>
        <p:nvSpPr>
          <p:cNvPr id="5" name="Slide Number Placeholder 4">
            <a:extLst>
              <a:ext uri="{FF2B5EF4-FFF2-40B4-BE49-F238E27FC236}">
                <a16:creationId xmlns:a16="http://schemas.microsoft.com/office/drawing/2014/main" id="{ED7DD0EE-5988-4FE3-ADAA-9CF603FD4966}"/>
              </a:ext>
            </a:extLst>
          </p:cNvPr>
          <p:cNvSpPr>
            <a:spLocks noGrp="1"/>
          </p:cNvSpPr>
          <p:nvPr>
            <p:ph type="sldNum" sz="quarter" idx="12"/>
          </p:nvPr>
        </p:nvSpPr>
        <p:spPr>
          <a:xfrm>
            <a:off x="9140971" y="6226198"/>
            <a:ext cx="2743200" cy="365125"/>
          </a:xfrm>
        </p:spPr>
        <p:txBody>
          <a:bodyPr anchor="ctr">
            <a:normAutofit/>
          </a:bodyPr>
          <a:lstStyle/>
          <a:p>
            <a:pPr>
              <a:spcAft>
                <a:spcPts val="600"/>
              </a:spcAft>
            </a:pPr>
            <a:fld id="{FE024F78-56A6-7740-B68D-8D4D026EDF3F}" type="slidenum">
              <a:rPr lang="en-US" smtClean="0"/>
              <a:pPr>
                <a:spcAft>
                  <a:spcPts val="600"/>
                </a:spcAft>
              </a:pPr>
              <a:t>15</a:t>
            </a:fld>
            <a:endParaRPr lang="en-US"/>
          </a:p>
        </p:txBody>
      </p:sp>
    </p:spTree>
    <p:extLst>
      <p:ext uri="{BB962C8B-B14F-4D97-AF65-F5344CB8AC3E}">
        <p14:creationId xmlns:p14="http://schemas.microsoft.com/office/powerpoint/2010/main" val="189123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7470E-16D5-CEA1-EB7B-9955BA890019}"/>
              </a:ext>
            </a:extLst>
          </p:cNvPr>
          <p:cNvSpPr>
            <a:spLocks noGrp="1"/>
          </p:cNvSpPr>
          <p:nvPr>
            <p:ph type="title"/>
          </p:nvPr>
        </p:nvSpPr>
        <p:spPr/>
        <p:txBody>
          <a:bodyPr/>
          <a:lstStyle/>
          <a:p>
            <a:r>
              <a:rPr lang="en-GB" dirty="0">
                <a:cs typeface="Biome"/>
              </a:rPr>
              <a:t>Key findings and summary </a:t>
            </a:r>
          </a:p>
        </p:txBody>
      </p:sp>
      <p:sp>
        <p:nvSpPr>
          <p:cNvPr id="3" name="Content Placeholder 2">
            <a:extLst>
              <a:ext uri="{FF2B5EF4-FFF2-40B4-BE49-F238E27FC236}">
                <a16:creationId xmlns:a16="http://schemas.microsoft.com/office/drawing/2014/main" id="{376BF8CE-6113-A09E-A6E4-8A746B8407A4}"/>
              </a:ext>
            </a:extLst>
          </p:cNvPr>
          <p:cNvSpPr>
            <a:spLocks noGrp="1"/>
          </p:cNvSpPr>
          <p:nvPr>
            <p:ph sz="quarter" idx="31"/>
          </p:nvPr>
        </p:nvSpPr>
        <p:spPr>
          <a:xfrm>
            <a:off x="3305669" y="1984375"/>
            <a:ext cx="7668469" cy="4600574"/>
          </a:xfrm>
        </p:spPr>
        <p:txBody>
          <a:bodyPr vert="horz" lIns="91440" tIns="45720" rIns="91440" bIns="45720" rtlCol="0" anchor="t">
            <a:noAutofit/>
          </a:bodyPr>
          <a:lstStyle/>
          <a:p>
            <a:r>
              <a:rPr lang="en-GB" dirty="0">
                <a:cs typeface="Biome"/>
              </a:rPr>
              <a:t>Declining performance </a:t>
            </a:r>
          </a:p>
          <a:p>
            <a:r>
              <a:rPr lang="en-GB" dirty="0">
                <a:cs typeface="Biome"/>
              </a:rPr>
              <a:t>Digital and marketing gaps</a:t>
            </a:r>
            <a:endParaRPr lang="en-GB" dirty="0"/>
          </a:p>
          <a:p>
            <a:r>
              <a:rPr lang="en-GB" dirty="0">
                <a:cs typeface="Biome"/>
              </a:rPr>
              <a:t>Operational cost challenges </a:t>
            </a:r>
          </a:p>
          <a:p>
            <a:r>
              <a:rPr lang="en-GB" dirty="0">
                <a:cs typeface="Biome"/>
              </a:rPr>
              <a:t>Competitive market threats </a:t>
            </a:r>
          </a:p>
          <a:p>
            <a:r>
              <a:rPr lang="en-GB" sz="1600" dirty="0">
                <a:latin typeface="Open Sans"/>
                <a:ea typeface="Open Sans"/>
                <a:cs typeface="Open Sans"/>
              </a:rPr>
              <a:t>Green Havan Florists faces a 30% drop in sales due to weak online marketing and competition from larger retailers. Rising costs and inflation have reduced profits, while customers expect more convenience and faster delivery. To recover, the business must update its online presence and improve efficiency and customer engagement.</a:t>
            </a:r>
            <a:endParaRPr lang="en-GB" sz="1200" dirty="0">
              <a:cs typeface="Biome"/>
            </a:endParaRPr>
          </a:p>
        </p:txBody>
      </p:sp>
      <p:sp>
        <p:nvSpPr>
          <p:cNvPr id="4" name="Slide Number Placeholder 3">
            <a:extLst>
              <a:ext uri="{FF2B5EF4-FFF2-40B4-BE49-F238E27FC236}">
                <a16:creationId xmlns:a16="http://schemas.microsoft.com/office/drawing/2014/main" id="{D39A123A-B857-BCD4-FE32-EEBBBB792C65}"/>
              </a:ext>
            </a:extLst>
          </p:cNvPr>
          <p:cNvSpPr>
            <a:spLocks noGrp="1"/>
          </p:cNvSpPr>
          <p:nvPr>
            <p:ph type="sldNum" sz="quarter" idx="12"/>
          </p:nvPr>
        </p:nvSpPr>
        <p:spPr/>
        <p:txBody>
          <a:bodyPr/>
          <a:lstStyle/>
          <a:p>
            <a:fld id="{FE024F78-56A6-7740-B68D-8D4D026EDF3F}" type="slidenum">
              <a:rPr lang="en-US" smtClean="0"/>
              <a:pPr/>
              <a:t>16</a:t>
            </a:fld>
            <a:endParaRPr lang="en-US" dirty="0"/>
          </a:p>
        </p:txBody>
      </p:sp>
    </p:spTree>
    <p:extLst>
      <p:ext uri="{BB962C8B-B14F-4D97-AF65-F5344CB8AC3E}">
        <p14:creationId xmlns:p14="http://schemas.microsoft.com/office/powerpoint/2010/main" val="2909670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FCB21-049B-3A04-2E7A-06948E84B056}"/>
              </a:ext>
            </a:extLst>
          </p:cNvPr>
          <p:cNvSpPr>
            <a:spLocks noGrp="1"/>
          </p:cNvSpPr>
          <p:nvPr>
            <p:ph type="title"/>
          </p:nvPr>
        </p:nvSpPr>
        <p:spPr/>
        <p:txBody>
          <a:bodyPr/>
          <a:lstStyle/>
          <a:p>
            <a:r>
              <a:rPr lang="en-GB" dirty="0">
                <a:cs typeface="Biome"/>
              </a:rPr>
              <a:t>References  </a:t>
            </a:r>
            <a:endParaRPr lang="en-GB" dirty="0"/>
          </a:p>
        </p:txBody>
      </p:sp>
      <p:sp>
        <p:nvSpPr>
          <p:cNvPr id="3" name="Content Placeholder 2">
            <a:extLst>
              <a:ext uri="{FF2B5EF4-FFF2-40B4-BE49-F238E27FC236}">
                <a16:creationId xmlns:a16="http://schemas.microsoft.com/office/drawing/2014/main" id="{D3DA5A1D-FFAB-6EF1-36F3-E90B4BAECED4}"/>
              </a:ext>
            </a:extLst>
          </p:cNvPr>
          <p:cNvSpPr>
            <a:spLocks noGrp="1"/>
          </p:cNvSpPr>
          <p:nvPr>
            <p:ph sz="quarter" idx="31"/>
          </p:nvPr>
        </p:nvSpPr>
        <p:spPr/>
        <p:txBody>
          <a:bodyPr vert="horz" lIns="91440" tIns="45720" rIns="91440" bIns="45720" rtlCol="0" anchor="t">
            <a:noAutofit/>
          </a:bodyPr>
          <a:lstStyle/>
          <a:p>
            <a:r>
              <a:rPr lang="en-GB" sz="1400" dirty="0">
                <a:latin typeface="Arial"/>
                <a:cs typeface="Arial"/>
              </a:rPr>
              <a:t>Coppola, F. (2021) ‘The political economy of inflation’, European Journal of Economics and Economic Policies, 18(3), pp. 331–343. Available at: </a:t>
            </a:r>
            <a:r>
              <a:rPr lang="en-GB" sz="1400" dirty="0">
                <a:latin typeface="Arial"/>
                <a:cs typeface="Arial"/>
                <a:hlinkClick r:id="rId2">
                  <a:extLst>
                    <a:ext uri="{A12FA001-AC4F-418D-AE19-62706E023703}">
                      <ahyp:hlinkClr xmlns:ahyp="http://schemas.microsoft.com/office/drawing/2018/hyperlinkcolor" val="tx"/>
                    </a:ext>
                  </a:extLst>
                </a:hlinkClick>
              </a:rPr>
              <a:t>https://doi.org/10.4337/ejeep.2021.03.07</a:t>
            </a:r>
            <a:endParaRPr lang="en-GB" sz="1400">
              <a:hlinkClick r:id="rId2">
                <a:extLst>
                  <a:ext uri="{A12FA001-AC4F-418D-AE19-62706E023703}">
                    <ahyp:hlinkClr xmlns:ahyp="http://schemas.microsoft.com/office/drawing/2018/hyperlinkcolor" val="tx"/>
                  </a:ext>
                </a:extLst>
              </a:hlinkClick>
            </a:endParaRPr>
          </a:p>
          <a:p>
            <a:r>
              <a:rPr lang="en-GB" sz="1400" dirty="0">
                <a:latin typeface="Arial"/>
                <a:cs typeface="Arial"/>
              </a:rPr>
              <a:t>Irwin-Hunt, A. (2024) ‘Europe faces up to Trump tariffs impact’, Foreign Direct Investment, p. 43.</a:t>
            </a:r>
            <a:endParaRPr lang="en-GB" sz="1400"/>
          </a:p>
          <a:p>
            <a:r>
              <a:rPr lang="en-GB" sz="1400" dirty="0">
                <a:latin typeface="Arial"/>
                <a:cs typeface="Arial"/>
              </a:rPr>
              <a:t>Kang, S., Yang, X. and Patterson, J. (2021) ‘Using cause-and-effect models to identify business problems’, Journal of Business Analysis, 12(4), pp. 505–510.</a:t>
            </a:r>
            <a:endParaRPr lang="en-GB" sz="1400"/>
          </a:p>
          <a:p>
            <a:r>
              <a:rPr lang="en-GB" sz="1400" dirty="0">
                <a:latin typeface="Arial"/>
                <a:cs typeface="Arial"/>
              </a:rPr>
              <a:t>Marmol, T. (2015) PESTLE analysis and strategic management. London: Business Insights Press.</a:t>
            </a:r>
            <a:endParaRPr lang="en-GB" sz="1400"/>
          </a:p>
          <a:p>
            <a:pPr marL="0" indent="0">
              <a:buNone/>
            </a:pPr>
            <a:br>
              <a:rPr lang="en-US" dirty="0"/>
            </a:br>
            <a:endParaRPr lang="en-US" sz="1200"/>
          </a:p>
        </p:txBody>
      </p:sp>
      <p:sp>
        <p:nvSpPr>
          <p:cNvPr id="4" name="Slide Number Placeholder 3">
            <a:extLst>
              <a:ext uri="{FF2B5EF4-FFF2-40B4-BE49-F238E27FC236}">
                <a16:creationId xmlns:a16="http://schemas.microsoft.com/office/drawing/2014/main" id="{1A729E38-9489-153A-BC07-1DF7AE084027}"/>
              </a:ext>
            </a:extLst>
          </p:cNvPr>
          <p:cNvSpPr>
            <a:spLocks noGrp="1"/>
          </p:cNvSpPr>
          <p:nvPr>
            <p:ph type="sldNum" sz="quarter" idx="12"/>
          </p:nvPr>
        </p:nvSpPr>
        <p:spPr/>
        <p:txBody>
          <a:bodyPr/>
          <a:lstStyle/>
          <a:p>
            <a:fld id="{FE024F78-56A6-7740-B68D-8D4D026EDF3F}" type="slidenum">
              <a:rPr lang="en-US" smtClean="0"/>
              <a:pPr/>
              <a:t>17</a:t>
            </a:fld>
            <a:endParaRPr lang="en-US" dirty="0"/>
          </a:p>
        </p:txBody>
      </p:sp>
    </p:spTree>
    <p:extLst>
      <p:ext uri="{BB962C8B-B14F-4D97-AF65-F5344CB8AC3E}">
        <p14:creationId xmlns:p14="http://schemas.microsoft.com/office/powerpoint/2010/main" val="35247965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7B60FF-39D4-13DA-2188-5295A83124E0}"/>
              </a:ext>
            </a:extLst>
          </p:cNvPr>
          <p:cNvSpPr>
            <a:spLocks noGrp="1"/>
          </p:cNvSpPr>
          <p:nvPr>
            <p:ph sz="quarter" idx="31"/>
          </p:nvPr>
        </p:nvSpPr>
        <p:spPr>
          <a:xfrm>
            <a:off x="3820019" y="3270250"/>
            <a:ext cx="7420819" cy="3676649"/>
          </a:xfrm>
        </p:spPr>
        <p:txBody>
          <a:bodyPr vert="horz" lIns="91440" tIns="45720" rIns="91440" bIns="45720" rtlCol="0" anchor="t">
            <a:noAutofit/>
          </a:bodyPr>
          <a:lstStyle/>
          <a:p>
            <a:pPr marL="0" indent="0">
              <a:buNone/>
            </a:pPr>
            <a:r>
              <a:rPr lang="en-GB" sz="4800" b="1" dirty="0">
                <a:cs typeface="Biome"/>
              </a:rPr>
              <a:t>Thank you for listening </a:t>
            </a:r>
            <a:endParaRPr lang="en-US" sz="4400"/>
          </a:p>
        </p:txBody>
      </p:sp>
      <p:sp>
        <p:nvSpPr>
          <p:cNvPr id="4" name="Slide Number Placeholder 3">
            <a:extLst>
              <a:ext uri="{FF2B5EF4-FFF2-40B4-BE49-F238E27FC236}">
                <a16:creationId xmlns:a16="http://schemas.microsoft.com/office/drawing/2014/main" id="{4CEC92C3-7A83-1CBD-C7FB-F8BFC2587870}"/>
              </a:ext>
            </a:extLst>
          </p:cNvPr>
          <p:cNvSpPr>
            <a:spLocks noGrp="1"/>
          </p:cNvSpPr>
          <p:nvPr>
            <p:ph type="sldNum" sz="quarter" idx="12"/>
          </p:nvPr>
        </p:nvSpPr>
        <p:spPr/>
        <p:txBody>
          <a:bodyPr/>
          <a:lstStyle/>
          <a:p>
            <a:fld id="{FE024F78-56A6-7740-B68D-8D4D026EDF3F}" type="slidenum">
              <a:rPr lang="en-US" smtClean="0"/>
              <a:pPr/>
              <a:t>18</a:t>
            </a:fld>
            <a:endParaRPr lang="en-US" dirty="0"/>
          </a:p>
        </p:txBody>
      </p:sp>
    </p:spTree>
    <p:extLst>
      <p:ext uri="{BB962C8B-B14F-4D97-AF65-F5344CB8AC3E}">
        <p14:creationId xmlns:p14="http://schemas.microsoft.com/office/powerpoint/2010/main" val="2842887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17BAF49-CCEA-4B2D-4F89-613BDF650F9D}"/>
              </a:ext>
            </a:extLst>
          </p:cNvPr>
          <p:cNvSpPr>
            <a:spLocks noGrp="1"/>
          </p:cNvSpPr>
          <p:nvPr>
            <p:ph type="sldNum" sz="quarter" idx="12"/>
          </p:nvPr>
        </p:nvSpPr>
        <p:spPr/>
        <p:txBody>
          <a:bodyPr/>
          <a:lstStyle/>
          <a:p>
            <a:fld id="{FE024F78-56A6-7740-B68D-8D4D026EDF3F}" type="slidenum">
              <a:rPr lang="en-US" smtClean="0"/>
              <a:pPr/>
              <a:t>19</a:t>
            </a:fld>
            <a:endParaRPr lang="en-US" dirty="0"/>
          </a:p>
        </p:txBody>
      </p:sp>
      <p:pic>
        <p:nvPicPr>
          <p:cNvPr id="5" name="Picture 4" descr="Questions &amp; Answers on Collaboration ...">
            <a:extLst>
              <a:ext uri="{FF2B5EF4-FFF2-40B4-BE49-F238E27FC236}">
                <a16:creationId xmlns:a16="http://schemas.microsoft.com/office/drawing/2014/main" id="{DD49A741-ADCA-B3BB-7073-84DCD6DD99A1}"/>
              </a:ext>
            </a:extLst>
          </p:cNvPr>
          <p:cNvPicPr>
            <a:picLocks noChangeAspect="1"/>
          </p:cNvPicPr>
          <p:nvPr/>
        </p:nvPicPr>
        <p:blipFill>
          <a:blip r:embed="rId2"/>
          <a:stretch>
            <a:fillRect/>
          </a:stretch>
        </p:blipFill>
        <p:spPr>
          <a:xfrm>
            <a:off x="3831771" y="2988129"/>
            <a:ext cx="6553200" cy="2733675"/>
          </a:xfrm>
          <a:prstGeom prst="rect">
            <a:avLst/>
          </a:prstGeom>
        </p:spPr>
      </p:pic>
    </p:spTree>
    <p:extLst>
      <p:ext uri="{BB962C8B-B14F-4D97-AF65-F5344CB8AC3E}">
        <p14:creationId xmlns:p14="http://schemas.microsoft.com/office/powerpoint/2010/main" val="2854691280"/>
      </p:ext>
    </p:extLst>
  </p:cSld>
  <p:clrMapOvr>
    <a:masterClrMapping/>
  </p:clrMapOvr>
</p:sld>
</file>

<file path=ppt/theme/theme1.xml><?xml version="1.0" encoding="utf-8"?>
<a:theme xmlns:a="http://schemas.openxmlformats.org/drawingml/2006/main"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36837_win32_SL_V11" id="{EAD6EF7B-6F25-4469-AF6A-07D6EB1461DD}" vid="{30FEA78B-2F89-4FF0-8415-E3920802C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42E6C21-1752-4E06-9FE3-208D45ADB66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A78D9019-7CE1-4B77-8F5D-67F6576598CB}">
  <ds:schemaRefs>
    <ds:schemaRef ds:uri="http://schemas.microsoft.com/sharepoint/v3/contenttype/forms"/>
  </ds:schemaRefs>
</ds:datastoreItem>
</file>

<file path=customXml/itemProps3.xml><?xml version="1.0" encoding="utf-8"?>
<ds:datastoreItem xmlns:ds="http://schemas.openxmlformats.org/officeDocument/2006/customXml" ds:itemID="{AF6E7B4D-FB62-47B7-AAA7-0DEC9938DB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430</Words>
  <Application>Microsoft Office PowerPoint</Application>
  <PresentationFormat>Widescreen</PresentationFormat>
  <Paragraphs>133</Paragraphs>
  <Slides>19</Slides>
  <Notes>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Custom</vt:lpstr>
      <vt:lpstr>PowerPoint Presentation</vt:lpstr>
      <vt:lpstr>Overview of presentation</vt:lpstr>
      <vt:lpstr>PowerPoint Presentation</vt:lpstr>
      <vt:lpstr>Identifying the problems</vt:lpstr>
      <vt:lpstr> controllable or non-controllable</vt:lpstr>
      <vt:lpstr>5w2h model</vt:lpstr>
      <vt:lpstr>PowerPoint Presentation</vt:lpstr>
      <vt:lpstr>Pestle analysis </vt:lpstr>
      <vt:lpstr>PowerPoint Presentation</vt:lpstr>
      <vt:lpstr>Advantages and disadvantages </vt:lpstr>
      <vt:lpstr>Pestle analysis</vt:lpstr>
      <vt:lpstr>What is the Cause-and-effect model</vt:lpstr>
      <vt:lpstr>Cause  and effect model</vt:lpstr>
      <vt:lpstr>Advantages and  disadvantages </vt:lpstr>
      <vt:lpstr>PowerPoint Presentation</vt:lpstr>
      <vt:lpstr>Key findings and summary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1368</cp:revision>
  <dcterms:created xsi:type="dcterms:W3CDTF">2025-09-15T09:16:34Z</dcterms:created>
  <dcterms:modified xsi:type="dcterms:W3CDTF">2025-10-10T10:43:59Z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