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3"/>
    <p:sldMasterId id="2147483672" r:id="rId4"/>
  </p:sldMasterIdLst>
  <p:notesMasterIdLst>
    <p:notesMasterId r:id="rId6"/>
  </p:notesMasterIdLst>
  <p:sldIdLst>
    <p:sldId id="256" r:id="rId5"/>
    <p:sldId id="257" r:id="rId7"/>
    <p:sldId id="269" r:id="rId8"/>
    <p:sldId id="270" r:id="rId9"/>
    <p:sldId id="271" r:id="rId10"/>
    <p:sldId id="272" r:id="rId11"/>
    <p:sldId id="278" r:id="rId12"/>
    <p:sldId id="286" r:id="rId13"/>
    <p:sldId id="287" r:id="rId14"/>
    <p:sldId id="288" r:id="rId15"/>
    <p:sldId id="289" r:id="rId16"/>
    <p:sldId id="290" r:id="rId17"/>
    <p:sldId id="291" r:id="rId18"/>
    <p:sldId id="292" r:id="rId19"/>
  </p:sldIdLst>
  <p:sldSz cx="9144000" cy="5143500"/>
  <p:notesSz cx="6858000" cy="9144000"/>
  <p:embeddedFontLst>
    <p:embeddedFont>
      <p:font typeface="Libre Franklin" panose="00000500000000000000"/>
      <p:regular r:id="rId23"/>
    </p:embeddedFont>
    <p:embeddedFont>
      <p:font typeface="Century Gothic" panose="020B0502020202020204"/>
      <p:regular r:id="rId24"/>
      <p:bold r:id="rId25"/>
      <p:italic r:id="rId26"/>
      <p:boldItalic r:id="rId27"/>
    </p:embeddedFont>
    <p:embeddedFont>
      <p:font typeface="Courgette" panose="02000603070400060004"/>
      <p:regular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p:normalViewPr>
    <p:restoredLeft sz="15620"/>
    <p:restoredTop sz="94660"/>
  </p:normalViewPr>
  <p:slideViewPr>
    <p:cSldViewPr snapToGrid="0">
      <p:cViewPr varScale="1">
        <p:scale>
          <a:sx n="100" d="100"/>
          <a:sy n="100" d="100"/>
        </p:scale>
        <p:origin x="0" y="0"/>
      </p:cViewPr>
      <p:guideLst>
        <p:guide orient="horz" pos="1620"/>
        <p:guide pos="2880"/>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slide" Target="slides/slide2.xml"/><Relationship Id="rId6" Type="http://schemas.openxmlformats.org/officeDocument/2006/relationships/notesMaster" Target="notesMasters/notesMaster1.xml"/><Relationship Id="rId5" Type="http://schemas.openxmlformats.org/officeDocument/2006/relationships/slide" Target="slides/slide1.xml"/><Relationship Id="rId4" Type="http://schemas.openxmlformats.org/officeDocument/2006/relationships/slideMaster" Target="slideMasters/slideMaster3.xml"/><Relationship Id="rId3" Type="http://schemas.openxmlformats.org/officeDocument/2006/relationships/slideMaster" Target="slideMasters/slideMaster2.xml"/><Relationship Id="rId28" Type="http://schemas.openxmlformats.org/officeDocument/2006/relationships/font" Target="fonts/font6.fntdata"/><Relationship Id="rId27" Type="http://schemas.openxmlformats.org/officeDocument/2006/relationships/font" Target="fonts/font5.fntdata"/><Relationship Id="rId26" Type="http://schemas.openxmlformats.org/officeDocument/2006/relationships/font" Target="fonts/font4.fntdata"/><Relationship Id="rId25" Type="http://schemas.openxmlformats.org/officeDocument/2006/relationships/font" Target="fonts/font3.fntdata"/><Relationship Id="rId24" Type="http://schemas.openxmlformats.org/officeDocument/2006/relationships/font" Target="fonts/font2.fntdata"/><Relationship Id="rId23" Type="http://schemas.openxmlformats.org/officeDocument/2006/relationships/font" Target="fonts/font1.fntdata"/><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2" name="Shape 2"/>
        <p:cNvGrpSpPr/>
        <p:nvPr/>
      </p:nvGrpSpPr>
      <p:grpSpPr>
        <a:xfrm>
          <a:off x="0" y="0"/>
          <a:ext cx="0" cy="0"/>
          <a:chOff x="0" y="0"/>
          <a:chExt cx="0" cy="0"/>
        </a:xfrm>
      </p:grpSpPr>
      <p:sp>
        <p:nvSpPr>
          <p:cNvPr id="3" name="Google Shape;3;n"/>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79" name="Shape 179"/>
        <p:cNvGrpSpPr/>
        <p:nvPr/>
      </p:nvGrpSpPr>
      <p:grpSpPr>
        <a:xfrm>
          <a:off x="0" y="0"/>
          <a:ext cx="0" cy="0"/>
          <a:chOff x="0" y="0"/>
          <a:chExt cx="0" cy="0"/>
        </a:xfrm>
      </p:grpSpPr>
      <p:sp>
        <p:nvSpPr>
          <p:cNvPr id="180" name="Google Shape;180;g5960f8b94a_2_45: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81" name="Google Shape;181;g5960f8b94a_2_45:notes"/>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84" name="Shape 184"/>
        <p:cNvGrpSpPr/>
        <p:nvPr/>
      </p:nvGrpSpPr>
      <p:grpSpPr>
        <a:xfrm>
          <a:off x="0" y="0"/>
          <a:ext cx="0" cy="0"/>
          <a:chOff x="0" y="0"/>
          <a:chExt cx="0" cy="0"/>
        </a:xfrm>
      </p:grpSpPr>
      <p:sp>
        <p:nvSpPr>
          <p:cNvPr id="185" name="Google Shape;185;g5960f8b94a_2_134:notes"/>
          <p:cNvSpPr txBox="1"/>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p>
        </p:txBody>
      </p:sp>
      <p:sp>
        <p:nvSpPr>
          <p:cNvPr id="186" name="Google Shape;186;g5960f8b94a_2_134:notes"/>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PhAnim="0" showMasterSp="0">
  <p:cSld>
    <p:spTree>
      <p:nvGrpSpPr>
        <p:cNvPr id="343" name="Shape 343"/>
        <p:cNvGrpSpPr/>
        <p:nvPr/>
      </p:nvGrpSpPr>
      <p:grpSpPr>
        <a:xfrm>
          <a:off x="0" y="0"/>
          <a:ext cx="0" cy="0"/>
          <a:chOff x="0" y="0"/>
          <a:chExt cx="0" cy="0"/>
        </a:xfrm>
      </p:grpSpPr>
      <p:sp>
        <p:nvSpPr>
          <p:cNvPr id="344" name="Google Shape;344;g5960f8b94a_2_276:notes"/>
          <p:cNvSpPr txBox="1"/>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p>
        </p:txBody>
      </p:sp>
      <p:sp>
        <p:nvSpPr>
          <p:cNvPr id="345" name="Google Shape;345;g5960f8b94a_2_276:notes"/>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PhAnim="0" showMasterSp="0">
  <p:cSld>
    <p:spTree>
      <p:nvGrpSpPr>
        <p:cNvPr id="355" name="Shape 355"/>
        <p:cNvGrpSpPr/>
        <p:nvPr/>
      </p:nvGrpSpPr>
      <p:grpSpPr>
        <a:xfrm>
          <a:off x="0" y="0"/>
          <a:ext cx="0" cy="0"/>
          <a:chOff x="0" y="0"/>
          <a:chExt cx="0" cy="0"/>
        </a:xfrm>
      </p:grpSpPr>
      <p:sp>
        <p:nvSpPr>
          <p:cNvPr id="356" name="Google Shape;356;g5960f8b94a_2_287:notes"/>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7" name="Google Shape;357;g5960f8b94a_2_287:notes"/>
          <p:cNvSpPr txBox="1"/>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PhAnim="0" showMasterSp="0">
  <p:cSld>
    <p:spTree>
      <p:nvGrpSpPr>
        <p:cNvPr id="362" name="Shape 362"/>
        <p:cNvGrpSpPr/>
        <p:nvPr/>
      </p:nvGrpSpPr>
      <p:grpSpPr>
        <a:xfrm>
          <a:off x="0" y="0"/>
          <a:ext cx="0" cy="0"/>
          <a:chOff x="0" y="0"/>
          <a:chExt cx="0" cy="0"/>
        </a:xfrm>
      </p:grpSpPr>
      <p:sp>
        <p:nvSpPr>
          <p:cNvPr id="363" name="Google Shape;363;g5960f8b94a_2_293:notes"/>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4" name="Google Shape;364;g5960f8b94a_2_293:notes"/>
          <p:cNvSpPr txBox="1"/>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PhAnim="0" showMasterSp="0">
  <p:cSld>
    <p:spTree>
      <p:nvGrpSpPr>
        <p:cNvPr id="369" name="Shape 369"/>
        <p:cNvGrpSpPr/>
        <p:nvPr/>
      </p:nvGrpSpPr>
      <p:grpSpPr>
        <a:xfrm>
          <a:off x="0" y="0"/>
          <a:ext cx="0" cy="0"/>
          <a:chOff x="0" y="0"/>
          <a:chExt cx="0" cy="0"/>
        </a:xfrm>
      </p:grpSpPr>
      <p:sp>
        <p:nvSpPr>
          <p:cNvPr id="370" name="Google Shape;370;g5960f8b94a_2_299:notes"/>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1" name="Google Shape;371;g5960f8b94a_2_299:notes"/>
          <p:cNvSpPr txBox="1"/>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PhAnim="0" showMasterSp="0">
  <p:cSld>
    <p:spTree>
      <p:nvGrpSpPr>
        <p:cNvPr id="472" name="Shape 472"/>
        <p:cNvGrpSpPr/>
        <p:nvPr/>
      </p:nvGrpSpPr>
      <p:grpSpPr>
        <a:xfrm>
          <a:off x="0" y="0"/>
          <a:ext cx="0" cy="0"/>
          <a:chOff x="0" y="0"/>
          <a:chExt cx="0" cy="0"/>
        </a:xfrm>
      </p:grpSpPr>
      <p:sp>
        <p:nvSpPr>
          <p:cNvPr id="473" name="Google Shape;473;g5960f8b94a_2_39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474" name="Google Shape;474;g5960f8b94a_2_396:notes"/>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matchingName="Title slid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spcFirstLastPara="1" wrap="square" lIns="91425" tIns="91425" rIns="91425" bIns="91425" anchor="b" anchorCtr="0"/>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type="subTitle" idx="1"/>
          </p:nvPr>
        </p:nvSpPr>
        <p:spPr>
          <a:xfrm>
            <a:off x="311700" y="2834125"/>
            <a:ext cx="8520600" cy="7926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matchingName="Section header">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 matchingName="Title and body">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type="body" idx="1"/>
          </p:nvPr>
        </p:nvSpPr>
        <p:spPr>
          <a:xfrm>
            <a:off x="311700" y="1152475"/>
            <a:ext cx="8520600" cy="34164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p:txBody>
      </p:sp>
      <p:sp>
        <p:nvSpPr>
          <p:cNvPr id="19" name="Google Shape;19;p4"/>
          <p:cNvSpPr txBox="1"/>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ColTx" matchingName="Title and two columns">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type="body" idx="1"/>
          </p:nvPr>
        </p:nvSpPr>
        <p:spPr>
          <a:xfrm>
            <a:off x="3117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p:txBody>
      </p:sp>
      <p:sp>
        <p:nvSpPr>
          <p:cNvPr id="23" name="Google Shape;23;p5"/>
          <p:cNvSpPr txBox="1"/>
          <p:nvPr>
            <p:ph type="body" idx="2"/>
          </p:nvPr>
        </p:nvSpPr>
        <p:spPr>
          <a:xfrm>
            <a:off x="48324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p:txBody>
      </p:sp>
      <p:sp>
        <p:nvSpPr>
          <p:cNvPr id="24" name="Google Shape;24;p5"/>
          <p:cNvSpPr txBox="1"/>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matchingName="Title 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spcFirstLastPara="1" wrap="square" lIns="91425" tIns="91425" rIns="91425" bIns="91425" anchor="b"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type="body" idx="1"/>
          </p:nvPr>
        </p:nvSpPr>
        <p:spPr>
          <a:xfrm>
            <a:off x="311700" y="1389600"/>
            <a:ext cx="2808000" cy="3179400"/>
          </a:xfrm>
          <a:prstGeom prst="rect">
            <a:avLst/>
          </a:prstGeom>
        </p:spPr>
        <p:txBody>
          <a:bodyPr spcFirstLastPara="1" wrap="square" lIns="91425" tIns="91425" rIns="91425" bIns="91425" anchor="t" anchorCtr="0"/>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p:txBody>
      </p:sp>
      <p:sp>
        <p:nvSpPr>
          <p:cNvPr id="31" name="Google Shape;31;p7"/>
          <p:cNvSpPr txBox="1"/>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7" name="Google Shape;37;p9"/>
          <p:cNvSpPr txBox="1"/>
          <p:nvPr>
            <p:ph type="title"/>
          </p:nvPr>
        </p:nvSpPr>
        <p:spPr>
          <a:xfrm>
            <a:off x="265500" y="1233175"/>
            <a:ext cx="4045200" cy="1482300"/>
          </a:xfrm>
          <a:prstGeom prst="rect">
            <a:avLst/>
          </a:prstGeom>
        </p:spPr>
        <p:txBody>
          <a:bodyPr spcFirstLastPara="1" wrap="square" lIns="91425" tIns="91425" rIns="91425" bIns="91425" anchor="b" anchorCtr="0"/>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type="subTitle" idx="1"/>
          </p:nvPr>
        </p:nvSpPr>
        <p:spPr>
          <a:xfrm>
            <a:off x="265500" y="2803075"/>
            <a:ext cx="4045200" cy="12351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type="body" idx="2"/>
          </p:nvPr>
        </p:nvSpPr>
        <p:spPr>
          <a:xfrm>
            <a:off x="4939500" y="724075"/>
            <a:ext cx="3837000" cy="3695100"/>
          </a:xfrm>
          <a:prstGeom prst="rect">
            <a:avLst/>
          </a:prstGeom>
        </p:spPr>
        <p:txBody>
          <a:bodyPr spcFirstLastPara="1" wrap="square" lIns="91425" tIns="91425" rIns="91425" bIns="91425" anchor="ctr"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p:txBody>
      </p:sp>
      <p:sp>
        <p:nvSpPr>
          <p:cNvPr id="40" name="Google Shape;40;p9"/>
          <p:cNvSpPr txBox="1"/>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41" name="Shape 41"/>
        <p:cNvGrpSpPr/>
        <p:nvPr/>
      </p:nvGrpSpPr>
      <p:grpSpPr>
        <a:xfrm>
          <a:off x="0" y="0"/>
          <a:ext cx="0" cy="0"/>
          <a:chOff x="0" y="0"/>
          <a:chExt cx="0" cy="0"/>
        </a:xfrm>
      </p:grpSpPr>
      <p:sp>
        <p:nvSpPr>
          <p:cNvPr id="42" name="Google Shape;42;p10"/>
          <p:cNvSpPr txBox="1"/>
          <p:nvPr>
            <p:ph type="body" idx="1"/>
          </p:nvPr>
        </p:nvSpPr>
        <p:spPr>
          <a:xfrm>
            <a:off x="311700" y="4230575"/>
            <a:ext cx="5998800" cy="605100"/>
          </a:xfrm>
          <a:prstGeom prst="rect">
            <a:avLst/>
          </a:prstGeom>
        </p:spPr>
        <p:txBody>
          <a:bodyPr spcFirstLastPara="1" wrap="square" lIns="91425" tIns="91425" rIns="91425" bIns="91425" anchor="ctr" anchorCtr="0"/>
          <a:lstStyle>
            <a:lvl1pPr marL="457200" lvl="0" indent="-228600">
              <a:lnSpc>
                <a:spcPct val="100000"/>
              </a:lnSpc>
              <a:spcBef>
                <a:spcPts val="0"/>
              </a:spcBef>
              <a:spcAft>
                <a:spcPts val="0"/>
              </a:spcAft>
              <a:buSzPts val="1800"/>
              <a:buNone/>
              <a:defRPr/>
            </a:lvl1pPr>
          </a:lstStyle>
          <a:p/>
        </p:txBody>
      </p:sp>
      <p:sp>
        <p:nvSpPr>
          <p:cNvPr id="43" name="Google Shape;43;p10"/>
          <p:cNvSpPr txBox="1"/>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44" name="Shape 44"/>
        <p:cNvGrpSpPr/>
        <p:nvPr/>
      </p:nvGrpSpPr>
      <p:grpSpPr>
        <a:xfrm>
          <a:off x="0" y="0"/>
          <a:ext cx="0" cy="0"/>
          <a:chOff x="0" y="0"/>
          <a:chExt cx="0" cy="0"/>
        </a:xfrm>
      </p:grpSpPr>
      <p:sp>
        <p:nvSpPr>
          <p:cNvPr id="45" name="Google Shape;45;p11"/>
          <p:cNvSpPr txBox="1"/>
          <p:nvPr>
            <p:ph type="title" hasCustomPrompt="1"/>
          </p:nvPr>
        </p:nvSpPr>
        <p:spPr>
          <a:xfrm>
            <a:off x="311700" y="1106125"/>
            <a:ext cx="8520600" cy="1963500"/>
          </a:xfrm>
          <a:prstGeom prst="rect">
            <a:avLst/>
          </a:prstGeom>
        </p:spPr>
        <p:txBody>
          <a:bodyPr spcFirstLastPara="1" wrap="square" lIns="91425" tIns="91425" rIns="91425" bIns="91425" anchor="b" anchorCtr="0"/>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type="body" idx="1"/>
          </p:nvPr>
        </p:nvSpPr>
        <p:spPr>
          <a:xfrm>
            <a:off x="311700" y="3152225"/>
            <a:ext cx="8520600" cy="1300800"/>
          </a:xfrm>
          <a:prstGeom prst="rect">
            <a:avLst/>
          </a:prstGeom>
        </p:spPr>
        <p:txBody>
          <a:bodyPr spcFirstLastPara="1" wrap="square" lIns="91425" tIns="91425" rIns="91425" bIns="91425" anchor="t" anchorCtr="0"/>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p:txBody>
      </p:sp>
      <p:sp>
        <p:nvSpPr>
          <p:cNvPr id="47" name="Google Shape;47;p11"/>
          <p:cNvSpPr txBox="1"/>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matchingName="Blank">
  <p:cSld name="BLANK">
    <p:spTree>
      <p:nvGrpSpPr>
        <p:cNvPr id="48" name="Shape 48"/>
        <p:cNvGrpSpPr/>
        <p:nvPr/>
      </p:nvGrpSpPr>
      <p:grpSpPr>
        <a:xfrm>
          <a:off x="0" y="0"/>
          <a:ext cx="0" cy="0"/>
          <a:chOff x="0" y="0"/>
          <a:chExt cx="0" cy="0"/>
        </a:xfrm>
      </p:grpSpPr>
      <p:sp>
        <p:nvSpPr>
          <p:cNvPr id="49" name="Google Shape;49;p12"/>
          <p:cNvSpPr txBox="1"/>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matchingName="Blank">
  <p:cSld name="BLANK">
    <p:spTree>
      <p:nvGrpSpPr>
        <p:cNvPr id="54" name="Shape 54"/>
        <p:cNvGrpSpPr/>
        <p:nvPr/>
      </p:nvGrpSpPr>
      <p:grpSpPr>
        <a:xfrm>
          <a:off x="0" y="0"/>
          <a:ext cx="0" cy="0"/>
          <a:chOff x="0" y="0"/>
          <a:chExt cx="0" cy="0"/>
        </a:xfrm>
      </p:grpSpPr>
      <p:sp>
        <p:nvSpPr>
          <p:cNvPr id="55" name="Google Shape;55;p14"/>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matchingName="Title slide">
  <p:cSld name="TITLE">
    <p:spTree>
      <p:nvGrpSpPr>
        <p:cNvPr id="56" name="Shape 56"/>
        <p:cNvGrpSpPr/>
        <p:nvPr/>
      </p:nvGrpSpPr>
      <p:grpSpPr>
        <a:xfrm>
          <a:off x="0" y="0"/>
          <a:ext cx="0" cy="0"/>
          <a:chOff x="0" y="0"/>
          <a:chExt cx="0" cy="0"/>
        </a:xfrm>
      </p:grpSpPr>
      <p:sp>
        <p:nvSpPr>
          <p:cNvPr id="57" name="Google Shape;57;p15"/>
          <p:cNvSpPr txBox="1"/>
          <p:nvPr>
            <p:ph type="ctrTitle"/>
          </p:nvPr>
        </p:nvSpPr>
        <p:spPr>
          <a:xfrm>
            <a:off x="311708" y="744575"/>
            <a:ext cx="8520600" cy="2052600"/>
          </a:xfrm>
          <a:prstGeom prst="rect">
            <a:avLst/>
          </a:prstGeom>
          <a:noFill/>
          <a:ln>
            <a:noFill/>
          </a:ln>
        </p:spPr>
        <p:txBody>
          <a:bodyPr spcFirstLastPara="1" wrap="square" lIns="91425" tIns="91425" rIns="91425" bIns="91425" anchor="b" anchorCtr="0"/>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58" name="Google Shape;58;p15"/>
          <p:cNvSpPr txBox="1"/>
          <p:nvPr>
            <p:ph type="subTitle" idx="1"/>
          </p:nvPr>
        </p:nvSpPr>
        <p:spPr>
          <a:xfrm>
            <a:off x="311700" y="2834125"/>
            <a:ext cx="8520600" cy="792600"/>
          </a:xfrm>
          <a:prstGeom prst="rect">
            <a:avLst/>
          </a:prstGeom>
          <a:noFill/>
          <a:ln>
            <a:noFill/>
          </a:ln>
        </p:spPr>
        <p:txBody>
          <a:bodyPr spcFirstLastPara="1" wrap="square" lIns="91425" tIns="91425" rIns="91425" bIns="91425" anchor="t" anchorCtr="0"/>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59" name="Google Shape;59;p15"/>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matchingName="Section header">
  <p:cSld name="SECTION_HEADER">
    <p:spTree>
      <p:nvGrpSpPr>
        <p:cNvPr id="60" name="Shape 60"/>
        <p:cNvGrpSpPr/>
        <p:nvPr/>
      </p:nvGrpSpPr>
      <p:grpSpPr>
        <a:xfrm>
          <a:off x="0" y="0"/>
          <a:ext cx="0" cy="0"/>
          <a:chOff x="0" y="0"/>
          <a:chExt cx="0" cy="0"/>
        </a:xfrm>
      </p:grpSpPr>
      <p:sp>
        <p:nvSpPr>
          <p:cNvPr id="61" name="Google Shape;61;p16"/>
          <p:cNvSpPr txBox="1"/>
          <p:nvPr>
            <p:ph type="title"/>
          </p:nvPr>
        </p:nvSpPr>
        <p:spPr>
          <a:xfrm>
            <a:off x="311700" y="2150850"/>
            <a:ext cx="8520600" cy="841800"/>
          </a:xfrm>
          <a:prstGeom prst="rect">
            <a:avLst/>
          </a:prstGeom>
          <a:noFill/>
          <a:ln>
            <a:noFill/>
          </a:ln>
        </p:spPr>
        <p:txBody>
          <a:bodyPr spcFirstLastPara="1" wrap="square" lIns="91425" tIns="91425" rIns="91425" bIns="91425" anchor="ctr" anchorCtr="0"/>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62" name="Google Shape;62;p16"/>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x" matchingName="Title and body">
  <p:cSld name="TITLE_AND_BODY">
    <p:spTree>
      <p:nvGrpSpPr>
        <p:cNvPr id="63" name="Shape 63"/>
        <p:cNvGrpSpPr/>
        <p:nvPr/>
      </p:nvGrpSpPr>
      <p:grpSpPr>
        <a:xfrm>
          <a:off x="0" y="0"/>
          <a:ext cx="0" cy="0"/>
          <a:chOff x="0" y="0"/>
          <a:chExt cx="0" cy="0"/>
        </a:xfrm>
      </p:grpSpPr>
      <p:sp>
        <p:nvSpPr>
          <p:cNvPr id="64" name="Google Shape;64;p17"/>
          <p:cNvSpPr txBox="1"/>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65" name="Google Shape;65;p17"/>
          <p:cNvSpPr txBox="1"/>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p:txBody>
      </p:sp>
      <p:sp>
        <p:nvSpPr>
          <p:cNvPr id="66" name="Google Shape;66;p17"/>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ColTx" matchingName="Title and two columns">
  <p:cSld name="TITLE_AND_TWO_COLUMNS">
    <p:spTree>
      <p:nvGrpSpPr>
        <p:cNvPr id="67" name="Shape 67"/>
        <p:cNvGrpSpPr/>
        <p:nvPr/>
      </p:nvGrpSpPr>
      <p:grpSpPr>
        <a:xfrm>
          <a:off x="0" y="0"/>
          <a:ext cx="0" cy="0"/>
          <a:chOff x="0" y="0"/>
          <a:chExt cx="0" cy="0"/>
        </a:xfrm>
      </p:grpSpPr>
      <p:sp>
        <p:nvSpPr>
          <p:cNvPr id="68" name="Google Shape;68;p18"/>
          <p:cNvSpPr txBox="1"/>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69" name="Google Shape;69;p18"/>
          <p:cNvSpPr txBox="1"/>
          <p:nvPr>
            <p:ph type="body" idx="1"/>
          </p:nvPr>
        </p:nvSpPr>
        <p:spPr>
          <a:xfrm>
            <a:off x="311700" y="1152475"/>
            <a:ext cx="3999900" cy="3416400"/>
          </a:xfrm>
          <a:prstGeom prst="rect">
            <a:avLst/>
          </a:prstGeom>
          <a:noFill/>
          <a:ln>
            <a:noFill/>
          </a:ln>
        </p:spPr>
        <p:txBody>
          <a:bodyPr spcFirstLastPara="1" wrap="square" lIns="91425" tIns="91425" rIns="91425" bIns="91425" anchor="t" anchorCtr="0"/>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p:txBody>
      </p:sp>
      <p:sp>
        <p:nvSpPr>
          <p:cNvPr id="70" name="Google Shape;70;p18"/>
          <p:cNvSpPr txBox="1"/>
          <p:nvPr>
            <p:ph type="body" idx="2"/>
          </p:nvPr>
        </p:nvSpPr>
        <p:spPr>
          <a:xfrm>
            <a:off x="4832400" y="1152475"/>
            <a:ext cx="3999900" cy="3416400"/>
          </a:xfrm>
          <a:prstGeom prst="rect">
            <a:avLst/>
          </a:prstGeom>
          <a:noFill/>
          <a:ln>
            <a:noFill/>
          </a:ln>
        </p:spPr>
        <p:txBody>
          <a:bodyPr spcFirstLastPara="1" wrap="square" lIns="91425" tIns="91425" rIns="91425" bIns="91425" anchor="t" anchorCtr="0"/>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p:txBody>
      </p:sp>
      <p:sp>
        <p:nvSpPr>
          <p:cNvPr id="71" name="Google Shape;71;p18"/>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matchingName="Title only">
  <p:cSld name="TITLE_ONLY">
    <p:spTree>
      <p:nvGrpSpPr>
        <p:cNvPr id="72" name="Shape 72"/>
        <p:cNvGrpSpPr/>
        <p:nvPr/>
      </p:nvGrpSpPr>
      <p:grpSpPr>
        <a:xfrm>
          <a:off x="0" y="0"/>
          <a:ext cx="0" cy="0"/>
          <a:chOff x="0" y="0"/>
          <a:chExt cx="0" cy="0"/>
        </a:xfrm>
      </p:grpSpPr>
      <p:sp>
        <p:nvSpPr>
          <p:cNvPr id="73" name="Google Shape;73;p19"/>
          <p:cNvSpPr txBox="1"/>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74" name="Google Shape;74;p19"/>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75" name="Shape 75"/>
        <p:cNvGrpSpPr/>
        <p:nvPr/>
      </p:nvGrpSpPr>
      <p:grpSpPr>
        <a:xfrm>
          <a:off x="0" y="0"/>
          <a:ext cx="0" cy="0"/>
          <a:chOff x="0" y="0"/>
          <a:chExt cx="0" cy="0"/>
        </a:xfrm>
      </p:grpSpPr>
      <p:sp>
        <p:nvSpPr>
          <p:cNvPr id="76" name="Google Shape;76;p20"/>
          <p:cNvSpPr txBox="1"/>
          <p:nvPr>
            <p:ph type="title"/>
          </p:nvPr>
        </p:nvSpPr>
        <p:spPr>
          <a:xfrm>
            <a:off x="311700" y="555600"/>
            <a:ext cx="2808000" cy="755700"/>
          </a:xfrm>
          <a:prstGeom prst="rect">
            <a:avLst/>
          </a:prstGeom>
          <a:noFill/>
          <a:ln>
            <a:noFill/>
          </a:ln>
        </p:spPr>
        <p:txBody>
          <a:bodyPr spcFirstLastPara="1" wrap="square" lIns="91425" tIns="91425" rIns="91425" bIns="91425" anchor="b" anchorCtr="0"/>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77" name="Google Shape;77;p20"/>
          <p:cNvSpPr txBox="1"/>
          <p:nvPr>
            <p:ph type="body" idx="1"/>
          </p:nvPr>
        </p:nvSpPr>
        <p:spPr>
          <a:xfrm>
            <a:off x="311700" y="1389600"/>
            <a:ext cx="2808000" cy="3179400"/>
          </a:xfrm>
          <a:prstGeom prst="rect">
            <a:avLst/>
          </a:prstGeom>
          <a:noFill/>
          <a:ln>
            <a:noFill/>
          </a:ln>
        </p:spPr>
        <p:txBody>
          <a:bodyPr spcFirstLastPara="1" wrap="square" lIns="91425" tIns="91425" rIns="91425" bIns="91425" anchor="t" anchorCtr="0"/>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p:txBody>
      </p:sp>
      <p:sp>
        <p:nvSpPr>
          <p:cNvPr id="78" name="Google Shape;78;p20"/>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79" name="Shape 79"/>
        <p:cNvGrpSpPr/>
        <p:nvPr/>
      </p:nvGrpSpPr>
      <p:grpSpPr>
        <a:xfrm>
          <a:off x="0" y="0"/>
          <a:ext cx="0" cy="0"/>
          <a:chOff x="0" y="0"/>
          <a:chExt cx="0" cy="0"/>
        </a:xfrm>
      </p:grpSpPr>
      <p:sp>
        <p:nvSpPr>
          <p:cNvPr id="80" name="Google Shape;80;p21"/>
          <p:cNvSpPr txBox="1"/>
          <p:nvPr>
            <p:ph type="title"/>
          </p:nvPr>
        </p:nvSpPr>
        <p:spPr>
          <a:xfrm>
            <a:off x="490250" y="450150"/>
            <a:ext cx="6367800" cy="4090800"/>
          </a:xfrm>
          <a:prstGeom prst="rect">
            <a:avLst/>
          </a:prstGeom>
          <a:noFill/>
          <a:ln>
            <a:noFill/>
          </a:ln>
        </p:spPr>
        <p:txBody>
          <a:bodyPr spcFirstLastPara="1" wrap="square" lIns="91425" tIns="91425" rIns="91425" bIns="91425" anchor="ctr" anchorCtr="0"/>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81" name="Google Shape;81;p21"/>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82" name="Shape 82"/>
        <p:cNvGrpSpPr/>
        <p:nvPr/>
      </p:nvGrpSpPr>
      <p:grpSpPr>
        <a:xfrm>
          <a:off x="0" y="0"/>
          <a:ext cx="0" cy="0"/>
          <a:chOff x="0" y="0"/>
          <a:chExt cx="0" cy="0"/>
        </a:xfrm>
      </p:grpSpPr>
      <p:sp>
        <p:nvSpPr>
          <p:cNvPr id="83" name="Google Shape;83;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panose="020B0604020202020204"/>
              <a:buNone/>
            </a:pPr>
            <a:endParaRPr sz="1400" b="0" i="0" u="none" strike="noStrike" cap="none">
              <a:solidFill>
                <a:srgbClr val="000000"/>
              </a:solidFill>
              <a:latin typeface="Arial" panose="020B0604020202020204"/>
              <a:ea typeface="Arial" panose="020B0604020202020204"/>
              <a:cs typeface="Arial" panose="020B0604020202020204"/>
              <a:sym typeface="Arial" panose="020B0604020202020204"/>
            </a:endParaRPr>
          </a:p>
        </p:txBody>
      </p:sp>
      <p:sp>
        <p:nvSpPr>
          <p:cNvPr id="84" name="Google Shape;84;p22"/>
          <p:cNvSpPr txBox="1"/>
          <p:nvPr>
            <p:ph type="title"/>
          </p:nvPr>
        </p:nvSpPr>
        <p:spPr>
          <a:xfrm>
            <a:off x="265500" y="1233175"/>
            <a:ext cx="4045200" cy="1482300"/>
          </a:xfrm>
          <a:prstGeom prst="rect">
            <a:avLst/>
          </a:prstGeom>
          <a:noFill/>
          <a:ln>
            <a:noFill/>
          </a:ln>
        </p:spPr>
        <p:txBody>
          <a:bodyPr spcFirstLastPara="1" wrap="square" lIns="91425" tIns="91425" rIns="91425" bIns="91425" anchor="b" anchorCtr="0"/>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85" name="Google Shape;85;p22"/>
          <p:cNvSpPr txBox="1"/>
          <p:nvPr>
            <p:ph type="subTitle" idx="1"/>
          </p:nvPr>
        </p:nvSpPr>
        <p:spPr>
          <a:xfrm>
            <a:off x="265500" y="2803075"/>
            <a:ext cx="4045200" cy="1235100"/>
          </a:xfrm>
          <a:prstGeom prst="rect">
            <a:avLst/>
          </a:prstGeom>
          <a:noFill/>
          <a:ln>
            <a:noFill/>
          </a:ln>
        </p:spPr>
        <p:txBody>
          <a:bodyPr spcFirstLastPara="1" wrap="square" lIns="91425" tIns="91425" rIns="91425" bIns="91425" anchor="t" anchorCtr="0"/>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86" name="Google Shape;86;p22"/>
          <p:cNvSpPr txBox="1"/>
          <p:nvPr>
            <p:ph type="body" idx="2"/>
          </p:nvPr>
        </p:nvSpPr>
        <p:spPr>
          <a:xfrm>
            <a:off x="4939500" y="724075"/>
            <a:ext cx="3837000" cy="3695100"/>
          </a:xfrm>
          <a:prstGeom prst="rect">
            <a:avLst/>
          </a:prstGeom>
          <a:noFill/>
          <a:ln>
            <a:noFill/>
          </a:ln>
        </p:spPr>
        <p:txBody>
          <a:bodyPr spcFirstLastPara="1" wrap="square" lIns="91425" tIns="91425" rIns="91425" bIns="91425" anchor="ctr" anchorCtr="0"/>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p:txBody>
      </p:sp>
      <p:sp>
        <p:nvSpPr>
          <p:cNvPr id="87" name="Google Shape;87;p22"/>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88" name="Shape 88"/>
        <p:cNvGrpSpPr/>
        <p:nvPr/>
      </p:nvGrpSpPr>
      <p:grpSpPr>
        <a:xfrm>
          <a:off x="0" y="0"/>
          <a:ext cx="0" cy="0"/>
          <a:chOff x="0" y="0"/>
          <a:chExt cx="0" cy="0"/>
        </a:xfrm>
      </p:grpSpPr>
      <p:sp>
        <p:nvSpPr>
          <p:cNvPr id="89" name="Google Shape;89;p23"/>
          <p:cNvSpPr txBox="1"/>
          <p:nvPr>
            <p:ph type="body" idx="1"/>
          </p:nvPr>
        </p:nvSpPr>
        <p:spPr>
          <a:xfrm>
            <a:off x="311700" y="4230575"/>
            <a:ext cx="5998800" cy="605100"/>
          </a:xfrm>
          <a:prstGeom prst="rect">
            <a:avLst/>
          </a:prstGeom>
          <a:noFill/>
          <a:ln>
            <a:noFill/>
          </a:ln>
        </p:spPr>
        <p:txBody>
          <a:bodyPr spcFirstLastPara="1" wrap="square" lIns="91425" tIns="91425" rIns="91425" bIns="91425" anchor="ctr" anchorCtr="0"/>
          <a:lstStyle>
            <a:lvl1pPr marL="457200" lvl="0" indent="-228600" algn="l">
              <a:lnSpc>
                <a:spcPct val="100000"/>
              </a:lnSpc>
              <a:spcBef>
                <a:spcPts val="0"/>
              </a:spcBef>
              <a:spcAft>
                <a:spcPts val="0"/>
              </a:spcAft>
              <a:buSzPts val="1800"/>
              <a:buNone/>
              <a:defRPr/>
            </a:lvl1pPr>
          </a:lstStyle>
          <a:p/>
        </p:txBody>
      </p:sp>
      <p:sp>
        <p:nvSpPr>
          <p:cNvPr id="90" name="Google Shape;90;p23"/>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91" name="Shape 91"/>
        <p:cNvGrpSpPr/>
        <p:nvPr/>
      </p:nvGrpSpPr>
      <p:grpSpPr>
        <a:xfrm>
          <a:off x="0" y="0"/>
          <a:ext cx="0" cy="0"/>
          <a:chOff x="0" y="0"/>
          <a:chExt cx="0" cy="0"/>
        </a:xfrm>
      </p:grpSpPr>
      <p:sp>
        <p:nvSpPr>
          <p:cNvPr id="92" name="Google Shape;92;p24"/>
          <p:cNvSpPr txBox="1"/>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93" name="Google Shape;93;p24"/>
          <p:cNvSpPr txBox="1"/>
          <p:nvPr>
            <p:ph type="body" idx="1"/>
          </p:nvPr>
        </p:nvSpPr>
        <p:spPr>
          <a:xfrm>
            <a:off x="311700" y="3152225"/>
            <a:ext cx="8520600" cy="1300800"/>
          </a:xfrm>
          <a:prstGeom prst="rect">
            <a:avLst/>
          </a:prstGeom>
          <a:noFill/>
          <a:ln>
            <a:noFill/>
          </a:ln>
        </p:spPr>
        <p:txBody>
          <a:bodyPr spcFirstLastPara="1" wrap="square" lIns="91425" tIns="91425" rIns="91425" bIns="91425" anchor="t" anchorCtr="0"/>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p:txBody>
      </p:sp>
      <p:sp>
        <p:nvSpPr>
          <p:cNvPr id="94" name="Google Shape;94;p24"/>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showMasterSp="0" matchingName="Title Slide">
  <p:cSld name="TITLE">
    <p:bg>
      <p:bgPr>
        <a:solidFill>
          <a:schemeClr val="lt2"/>
        </a:solidFill>
        <a:effectLst/>
      </p:bgPr>
    </p:bg>
    <p:spTree>
      <p:nvGrpSpPr>
        <p:cNvPr id="102" name="Shape 102"/>
        <p:cNvGrpSpPr/>
        <p:nvPr/>
      </p:nvGrpSpPr>
      <p:grpSpPr>
        <a:xfrm>
          <a:off x="0" y="0"/>
          <a:ext cx="0" cy="0"/>
          <a:chOff x="0" y="0"/>
          <a:chExt cx="0" cy="0"/>
        </a:xfrm>
      </p:grpSpPr>
      <p:sp>
        <p:nvSpPr>
          <p:cNvPr id="103" name="Google Shape;103;p26"/>
          <p:cNvSpPr txBox="1"/>
          <p:nvPr>
            <p:ph type="ctrTitle"/>
          </p:nvPr>
        </p:nvSpPr>
        <p:spPr>
          <a:xfrm>
            <a:off x="1436346" y="1341340"/>
            <a:ext cx="6270922" cy="1573670"/>
          </a:xfrm>
          <a:prstGeom prst="rect">
            <a:avLst/>
          </a:prstGeom>
          <a:noFill/>
          <a:ln>
            <a:noFill/>
          </a:ln>
        </p:spPr>
        <p:txBody>
          <a:bodyPr spcFirstLastPara="1" wrap="square" lIns="91425" tIns="45700" rIns="91425" bIns="45700" anchor="b" anchorCtr="0"/>
          <a:lstStyle>
            <a:lvl1pPr lvl="0" algn="ctr">
              <a:lnSpc>
                <a:spcPct val="89000"/>
              </a:lnSpc>
              <a:spcBef>
                <a:spcPts val="0"/>
              </a:spcBef>
              <a:spcAft>
                <a:spcPts val="0"/>
              </a:spcAft>
              <a:buClr>
                <a:schemeClr val="dk2"/>
              </a:buClr>
              <a:buSzPts val="5400"/>
              <a:buFont typeface="Libre Franklin" panose="00000500000000000000"/>
              <a:buNone/>
              <a:defRPr sz="5400" cap="none">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4" name="Google Shape;104;p26"/>
          <p:cNvSpPr txBox="1"/>
          <p:nvPr>
            <p:ph type="subTitle" idx="1"/>
          </p:nvPr>
        </p:nvSpPr>
        <p:spPr>
          <a:xfrm>
            <a:off x="2009930" y="2967210"/>
            <a:ext cx="5123755" cy="814678"/>
          </a:xfrm>
          <a:prstGeom prst="rect">
            <a:avLst/>
          </a:prstGeom>
          <a:noFill/>
          <a:ln>
            <a:noFill/>
          </a:ln>
        </p:spPr>
        <p:txBody>
          <a:bodyPr spcFirstLastPara="1" wrap="square" lIns="91425" tIns="45700" rIns="91425" bIns="45700" anchor="t" anchorCtr="0"/>
          <a:lstStyle>
            <a:lvl1pPr lvl="0" algn="ctr">
              <a:lnSpc>
                <a:spcPct val="112000"/>
              </a:lnSpc>
              <a:spcBef>
                <a:spcPts val="0"/>
              </a:spcBef>
              <a:spcAft>
                <a:spcPts val="0"/>
              </a:spcAft>
              <a:buClr>
                <a:schemeClr val="dk2"/>
              </a:buClr>
              <a:buSzPts val="1725"/>
              <a:buNone/>
              <a:defRPr sz="1725"/>
            </a:lvl1pPr>
            <a:lvl2pPr lvl="1" algn="ctr">
              <a:lnSpc>
                <a:spcPct val="94000"/>
              </a:lnSpc>
              <a:spcBef>
                <a:spcPts val="375"/>
              </a:spcBef>
              <a:spcAft>
                <a:spcPts val="0"/>
              </a:spcAft>
              <a:buClr>
                <a:schemeClr val="dk2"/>
              </a:buClr>
              <a:buSzPts val="1500"/>
              <a:buNone/>
              <a:defRPr sz="1500"/>
            </a:lvl2pPr>
            <a:lvl3pPr lvl="2" algn="ctr">
              <a:lnSpc>
                <a:spcPct val="94000"/>
              </a:lnSpc>
              <a:spcBef>
                <a:spcPts val="375"/>
              </a:spcBef>
              <a:spcAft>
                <a:spcPts val="0"/>
              </a:spcAft>
              <a:buClr>
                <a:schemeClr val="dk2"/>
              </a:buClr>
              <a:buSzPts val="1350"/>
              <a:buNone/>
              <a:defRPr sz="1350"/>
            </a:lvl3pPr>
            <a:lvl4pPr lvl="3" algn="ctr">
              <a:lnSpc>
                <a:spcPct val="94000"/>
              </a:lnSpc>
              <a:spcBef>
                <a:spcPts val="375"/>
              </a:spcBef>
              <a:spcAft>
                <a:spcPts val="0"/>
              </a:spcAft>
              <a:buClr>
                <a:schemeClr val="dk2"/>
              </a:buClr>
              <a:buSzPts val="1200"/>
              <a:buNone/>
              <a:defRPr sz="1200"/>
            </a:lvl4pPr>
            <a:lvl5pPr lvl="4" algn="ctr">
              <a:lnSpc>
                <a:spcPct val="94000"/>
              </a:lnSpc>
              <a:spcBef>
                <a:spcPts val="375"/>
              </a:spcBef>
              <a:spcAft>
                <a:spcPts val="0"/>
              </a:spcAft>
              <a:buClr>
                <a:schemeClr val="dk2"/>
              </a:buClr>
              <a:buSzPts val="1200"/>
              <a:buNone/>
              <a:defRPr sz="1200"/>
            </a:lvl5pPr>
            <a:lvl6pPr lvl="5" algn="ctr">
              <a:lnSpc>
                <a:spcPct val="94000"/>
              </a:lnSpc>
              <a:spcBef>
                <a:spcPts val="375"/>
              </a:spcBef>
              <a:spcAft>
                <a:spcPts val="0"/>
              </a:spcAft>
              <a:buClr>
                <a:schemeClr val="dk2"/>
              </a:buClr>
              <a:buSzPts val="1200"/>
              <a:buNone/>
              <a:defRPr sz="1200"/>
            </a:lvl6pPr>
            <a:lvl7pPr lvl="6" algn="ctr">
              <a:lnSpc>
                <a:spcPct val="94000"/>
              </a:lnSpc>
              <a:spcBef>
                <a:spcPts val="375"/>
              </a:spcBef>
              <a:spcAft>
                <a:spcPts val="0"/>
              </a:spcAft>
              <a:buClr>
                <a:schemeClr val="dk2"/>
              </a:buClr>
              <a:buSzPts val="1200"/>
              <a:buNone/>
              <a:defRPr sz="1200"/>
            </a:lvl7pPr>
            <a:lvl8pPr lvl="7" algn="ctr">
              <a:lnSpc>
                <a:spcPct val="94000"/>
              </a:lnSpc>
              <a:spcBef>
                <a:spcPts val="375"/>
              </a:spcBef>
              <a:spcAft>
                <a:spcPts val="0"/>
              </a:spcAft>
              <a:buClr>
                <a:schemeClr val="dk2"/>
              </a:buClr>
              <a:buSzPts val="1200"/>
              <a:buNone/>
              <a:defRPr sz="1200"/>
            </a:lvl8pPr>
            <a:lvl9pPr lvl="8" algn="ctr">
              <a:lnSpc>
                <a:spcPct val="94000"/>
              </a:lnSpc>
              <a:spcBef>
                <a:spcPts val="375"/>
              </a:spcBef>
              <a:spcAft>
                <a:spcPts val="150"/>
              </a:spcAft>
              <a:buClr>
                <a:schemeClr val="dk2"/>
              </a:buClr>
              <a:buSzPts val="1200"/>
              <a:buNone/>
              <a:defRPr sz="1200"/>
            </a:lvl9pPr>
          </a:lstStyle>
          <a:p/>
        </p:txBody>
      </p:sp>
      <p:sp>
        <p:nvSpPr>
          <p:cNvPr id="105" name="Google Shape;105;p26"/>
          <p:cNvSpPr txBox="1"/>
          <p:nvPr>
            <p:ph type="dt" idx="10"/>
          </p:nvPr>
        </p:nvSpPr>
        <p:spPr>
          <a:xfrm>
            <a:off x="564644" y="4840039"/>
            <a:ext cx="1205958"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26"/>
          <p:cNvSpPr txBox="1"/>
          <p:nvPr>
            <p:ph type="ftr" idx="11"/>
          </p:nvPr>
        </p:nvSpPr>
        <p:spPr>
          <a:xfrm>
            <a:off x="1938041" y="4840039"/>
            <a:ext cx="5267533" cy="303461"/>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26"/>
          <p:cNvSpPr txBox="1"/>
          <p:nvPr>
            <p:ph type="sldNum" idx="12"/>
          </p:nvPr>
        </p:nvSpPr>
        <p:spPr>
          <a:xfrm>
            <a:off x="7373012" y="4840039"/>
            <a:ext cx="1197219" cy="30346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ctr" rtl="0">
              <a:spcBef>
                <a:spcPts val="0"/>
              </a:spcBef>
              <a:spcAft>
                <a:spcPts val="0"/>
              </a:spcAft>
              <a:buNone/>
            </a:pPr>
            <a:fld id="{00000000-1234-1234-1234-123412341234}" type="slidenum">
              <a:rPr lang="en-GB"/>
            </a:fld>
            <a:endParaRPr lang="en-GB"/>
          </a:p>
        </p:txBody>
      </p:sp>
      <p:grpSp>
        <p:nvGrpSpPr>
          <p:cNvPr id="108" name="Google Shape;108;p26"/>
          <p:cNvGrpSpPr/>
          <p:nvPr/>
        </p:nvGrpSpPr>
        <p:grpSpPr>
          <a:xfrm>
            <a:off x="564644" y="558352"/>
            <a:ext cx="8005587" cy="4012253"/>
            <a:chOff x="752858" y="744469"/>
            <a:chExt cx="10674116" cy="5349671"/>
          </a:xfrm>
        </p:grpSpPr>
        <p:sp>
          <p:nvSpPr>
            <p:cNvPr id="109" name="Google Shape;109;p26"/>
            <p:cNvSpPr/>
            <p:nvPr/>
          </p:nvSpPr>
          <p:spPr>
            <a:xfrm>
              <a:off x="8151962" y="1685652"/>
              <a:ext cx="3275013" cy="4408488"/>
            </a:xfrm>
            <a:custGeom>
              <a:avLst/>
              <a:gdLst/>
              <a:ahLst/>
              <a:cxnLst/>
              <a:rect l="l" t="t" r="r" b="b"/>
              <a:pathLst>
                <a:path w="10000" h="10000" extrusionOk="0">
                  <a:moveTo>
                    <a:pt x="8761" y="0"/>
                  </a:moveTo>
                  <a:lnTo>
                    <a:pt x="10000" y="0"/>
                  </a:lnTo>
                  <a:lnTo>
                    <a:pt x="10000" y="10000"/>
                  </a:lnTo>
                  <a:lnTo>
                    <a:pt x="0" y="10000"/>
                  </a:lnTo>
                  <a:lnTo>
                    <a:pt x="0" y="9126"/>
                  </a:lnTo>
                  <a:lnTo>
                    <a:pt x="8761" y="9127"/>
                  </a:lnTo>
                  <a:lnTo>
                    <a:pt x="8761" y="0"/>
                  </a:lnTo>
                  <a:close/>
                </a:path>
              </a:pathLst>
            </a:custGeom>
            <a:solidFill>
              <a:schemeClr val="dk2"/>
            </a:solidFill>
            <a:ln>
              <a:noFill/>
            </a:ln>
          </p:spPr>
        </p:sp>
        <p:sp>
          <p:nvSpPr>
            <p:cNvPr id="110" name="Google Shape;110;p26"/>
            <p:cNvSpPr/>
            <p:nvPr/>
          </p:nvSpPr>
          <p:spPr>
            <a:xfrm rot="10800000">
              <a:off x="752858" y="744469"/>
              <a:ext cx="3275668" cy="4408488"/>
            </a:xfrm>
            <a:custGeom>
              <a:avLst/>
              <a:gdLst/>
              <a:ahLst/>
              <a:cxnLst/>
              <a:rect l="l" t="t" r="r" b="b"/>
              <a:pathLst>
                <a:path w="10002" h="10000" extrusionOk="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matchingName="Title and Content">
  <p:cSld name="OBJECT">
    <p:spTree>
      <p:nvGrpSpPr>
        <p:cNvPr id="111" name="Shape 111"/>
        <p:cNvGrpSpPr/>
        <p:nvPr/>
      </p:nvGrpSpPr>
      <p:grpSpPr>
        <a:xfrm>
          <a:off x="0" y="0"/>
          <a:ext cx="0" cy="0"/>
          <a:chOff x="0" y="0"/>
          <a:chExt cx="0" cy="0"/>
        </a:xfrm>
      </p:grpSpPr>
      <p:sp>
        <p:nvSpPr>
          <p:cNvPr id="112" name="Google Shape;112;p27"/>
          <p:cNvSpPr txBox="1"/>
          <p:nvPr>
            <p:ph type="title"/>
          </p:nvPr>
        </p:nvSpPr>
        <p:spPr>
          <a:xfrm>
            <a:off x="1028700" y="514350"/>
            <a:ext cx="7200900" cy="1114425"/>
          </a:xfrm>
          <a:prstGeom prst="rect">
            <a:avLst/>
          </a:prstGeom>
          <a:noFill/>
          <a:ln>
            <a:noFill/>
          </a:ln>
        </p:spPr>
        <p:txBody>
          <a:bodyPr spcFirstLastPara="1" wrap="square" lIns="91425" tIns="45700" rIns="91425" bIns="45700" anchor="t" anchorCtr="0"/>
          <a:lstStyle>
            <a:lvl1pPr lvl="0" algn="l">
              <a:lnSpc>
                <a:spcPct val="89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3" name="Google Shape;113;p27"/>
          <p:cNvSpPr txBox="1"/>
          <p:nvPr>
            <p:ph type="body" idx="1"/>
          </p:nvPr>
        </p:nvSpPr>
        <p:spPr>
          <a:xfrm>
            <a:off x="1028700" y="1714500"/>
            <a:ext cx="7200900" cy="2686050"/>
          </a:xfrm>
          <a:prstGeom prst="rect">
            <a:avLst/>
          </a:prstGeom>
          <a:noFill/>
          <a:ln>
            <a:noFill/>
          </a:ln>
        </p:spPr>
        <p:txBody>
          <a:bodyPr spcFirstLastPara="1" wrap="square" lIns="91425" tIns="45700" rIns="91425" bIns="45700" anchor="t" anchorCtr="0"/>
          <a:lstStyle>
            <a:lvl1pPr marL="457200" lvl="0" indent="-342900" algn="l">
              <a:lnSpc>
                <a:spcPct val="94000"/>
              </a:lnSpc>
              <a:spcBef>
                <a:spcPts val="750"/>
              </a:spcBef>
              <a:spcAft>
                <a:spcPts val="0"/>
              </a:spcAft>
              <a:buClr>
                <a:schemeClr val="dk2"/>
              </a:buClr>
              <a:buSzPts val="1800"/>
              <a:buChar char="■"/>
              <a:defRPr/>
            </a:lvl1pPr>
            <a:lvl2pPr marL="914400" lvl="1" indent="-342900" algn="l">
              <a:lnSpc>
                <a:spcPct val="94000"/>
              </a:lnSpc>
              <a:spcBef>
                <a:spcPts val="375"/>
              </a:spcBef>
              <a:spcAft>
                <a:spcPts val="0"/>
              </a:spcAft>
              <a:buClr>
                <a:schemeClr val="dk2"/>
              </a:buClr>
              <a:buSzPts val="1800"/>
              <a:buChar char="–"/>
              <a:defRPr/>
            </a:lvl2pPr>
            <a:lvl3pPr marL="1371600" lvl="2" indent="-342900" algn="l">
              <a:lnSpc>
                <a:spcPct val="94000"/>
              </a:lnSpc>
              <a:spcBef>
                <a:spcPts val="375"/>
              </a:spcBef>
              <a:spcAft>
                <a:spcPts val="0"/>
              </a:spcAft>
              <a:buClr>
                <a:schemeClr val="dk2"/>
              </a:buClr>
              <a:buSzPts val="1800"/>
              <a:buChar char="■"/>
              <a:defRPr/>
            </a:lvl3pPr>
            <a:lvl4pPr marL="1828800" lvl="3" indent="-342900" algn="l">
              <a:lnSpc>
                <a:spcPct val="94000"/>
              </a:lnSpc>
              <a:spcBef>
                <a:spcPts val="375"/>
              </a:spcBef>
              <a:spcAft>
                <a:spcPts val="0"/>
              </a:spcAft>
              <a:buClr>
                <a:schemeClr val="dk2"/>
              </a:buClr>
              <a:buSzPts val="1800"/>
              <a:buChar char="–"/>
              <a:defRPr/>
            </a:lvl4pPr>
            <a:lvl5pPr marL="2286000" lvl="4" indent="-342900" algn="l">
              <a:lnSpc>
                <a:spcPct val="94000"/>
              </a:lnSpc>
              <a:spcBef>
                <a:spcPts val="375"/>
              </a:spcBef>
              <a:spcAft>
                <a:spcPts val="0"/>
              </a:spcAft>
              <a:buClr>
                <a:schemeClr val="dk2"/>
              </a:buClr>
              <a:buSzPts val="1800"/>
              <a:buChar char="■"/>
              <a:defRPr/>
            </a:lvl5pPr>
            <a:lvl6pPr marL="2743200" lvl="5" indent="-342900" algn="l">
              <a:lnSpc>
                <a:spcPct val="94000"/>
              </a:lnSpc>
              <a:spcBef>
                <a:spcPts val="375"/>
              </a:spcBef>
              <a:spcAft>
                <a:spcPts val="0"/>
              </a:spcAft>
              <a:buClr>
                <a:schemeClr val="dk2"/>
              </a:buClr>
              <a:buSzPts val="1800"/>
              <a:buChar char="–"/>
              <a:defRPr/>
            </a:lvl6pPr>
            <a:lvl7pPr marL="3200400" lvl="6" indent="-342900" algn="l">
              <a:lnSpc>
                <a:spcPct val="94000"/>
              </a:lnSpc>
              <a:spcBef>
                <a:spcPts val="375"/>
              </a:spcBef>
              <a:spcAft>
                <a:spcPts val="0"/>
              </a:spcAft>
              <a:buClr>
                <a:schemeClr val="dk2"/>
              </a:buClr>
              <a:buSzPts val="1800"/>
              <a:buChar char="■"/>
              <a:defRPr/>
            </a:lvl7pPr>
            <a:lvl8pPr marL="3657600" lvl="7" indent="-342900" algn="l">
              <a:lnSpc>
                <a:spcPct val="94000"/>
              </a:lnSpc>
              <a:spcBef>
                <a:spcPts val="375"/>
              </a:spcBef>
              <a:spcAft>
                <a:spcPts val="0"/>
              </a:spcAft>
              <a:buClr>
                <a:schemeClr val="dk2"/>
              </a:buClr>
              <a:buSzPts val="1800"/>
              <a:buChar char="–"/>
              <a:defRPr/>
            </a:lvl8pPr>
            <a:lvl9pPr marL="4114800" lvl="8" indent="-342900" algn="l">
              <a:lnSpc>
                <a:spcPct val="94000"/>
              </a:lnSpc>
              <a:spcBef>
                <a:spcPts val="375"/>
              </a:spcBef>
              <a:spcAft>
                <a:spcPts val="150"/>
              </a:spcAft>
              <a:buClr>
                <a:schemeClr val="dk2"/>
              </a:buClr>
              <a:buSzPts val="1800"/>
              <a:buChar char="■"/>
              <a:defRPr/>
            </a:lvl9pPr>
          </a:lstStyle>
          <a:p/>
        </p:txBody>
      </p:sp>
      <p:sp>
        <p:nvSpPr>
          <p:cNvPr id="114" name="Google Shape;114;p27"/>
          <p:cNvSpPr txBox="1"/>
          <p:nvPr>
            <p:ph type="dt" idx="10"/>
          </p:nvPr>
        </p:nvSpPr>
        <p:spPr>
          <a:xfrm>
            <a:off x="1042987" y="4840039"/>
            <a:ext cx="903429"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5" name="Google Shape;115;p27"/>
          <p:cNvSpPr txBox="1"/>
          <p:nvPr>
            <p:ph type="ftr" idx="11"/>
          </p:nvPr>
        </p:nvSpPr>
        <p:spPr>
          <a:xfrm>
            <a:off x="2170173" y="4840039"/>
            <a:ext cx="4710623"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27"/>
          <p:cNvSpPr txBox="1"/>
          <p:nvPr>
            <p:ph type="sldNum" idx="12"/>
          </p:nvPr>
        </p:nvSpPr>
        <p:spPr>
          <a:xfrm>
            <a:off x="7104552" y="4840039"/>
            <a:ext cx="1197219" cy="303461"/>
          </a:xfrm>
          <a:prstGeom prst="rect">
            <a:avLst/>
          </a:prstGeom>
          <a:noFill/>
          <a:ln>
            <a:noFill/>
          </a:ln>
        </p:spPr>
        <p:txBody>
          <a:bodyPr spcFirstLastPara="1" wrap="square" lIns="91425" tIns="45700" rIns="91425" bIns="45700" anchor="ctr" anchorCtr="0">
            <a:noAutofit/>
          </a:bodyPr>
          <a:lstStyle>
            <a:lvl1pPr marL="0" lvl="0" indent="0" algn="ctr">
              <a:lnSpc>
                <a:spcPct val="100000"/>
              </a:lnSpc>
              <a:spcBef>
                <a:spcPts val="0"/>
              </a:spcBef>
              <a:spcAft>
                <a:spcPts val="0"/>
              </a:spcAft>
              <a:buSzPts val="900"/>
              <a:buNone/>
              <a:defRPr/>
            </a:lvl1pPr>
            <a:lvl2pPr marL="0" lvl="1" indent="0" algn="ctr">
              <a:lnSpc>
                <a:spcPct val="100000"/>
              </a:lnSpc>
              <a:spcBef>
                <a:spcPts val="0"/>
              </a:spcBef>
              <a:spcAft>
                <a:spcPts val="0"/>
              </a:spcAft>
              <a:buSzPts val="900"/>
              <a:buNone/>
              <a:defRPr/>
            </a:lvl2pPr>
            <a:lvl3pPr marL="0" lvl="2" indent="0" algn="ctr">
              <a:lnSpc>
                <a:spcPct val="100000"/>
              </a:lnSpc>
              <a:spcBef>
                <a:spcPts val="0"/>
              </a:spcBef>
              <a:spcAft>
                <a:spcPts val="0"/>
              </a:spcAft>
              <a:buSzPts val="900"/>
              <a:buNone/>
              <a:defRPr/>
            </a:lvl3pPr>
            <a:lvl4pPr marL="0" lvl="3" indent="0" algn="ctr">
              <a:lnSpc>
                <a:spcPct val="100000"/>
              </a:lnSpc>
              <a:spcBef>
                <a:spcPts val="0"/>
              </a:spcBef>
              <a:spcAft>
                <a:spcPts val="0"/>
              </a:spcAft>
              <a:buSzPts val="900"/>
              <a:buNone/>
              <a:defRPr/>
            </a:lvl4pPr>
            <a:lvl5pPr marL="0" lvl="4" indent="0" algn="ctr">
              <a:lnSpc>
                <a:spcPct val="100000"/>
              </a:lnSpc>
              <a:spcBef>
                <a:spcPts val="0"/>
              </a:spcBef>
              <a:spcAft>
                <a:spcPts val="0"/>
              </a:spcAft>
              <a:buSzPts val="900"/>
              <a:buNone/>
              <a:defRPr/>
            </a:lvl5pPr>
            <a:lvl6pPr marL="0" lvl="5" indent="0" algn="ctr">
              <a:lnSpc>
                <a:spcPct val="100000"/>
              </a:lnSpc>
              <a:spcBef>
                <a:spcPts val="0"/>
              </a:spcBef>
              <a:spcAft>
                <a:spcPts val="0"/>
              </a:spcAft>
              <a:buSzPts val="900"/>
              <a:buNone/>
              <a:defRPr/>
            </a:lvl6pPr>
            <a:lvl7pPr marL="0" lvl="6" indent="0" algn="ctr">
              <a:lnSpc>
                <a:spcPct val="100000"/>
              </a:lnSpc>
              <a:spcBef>
                <a:spcPts val="0"/>
              </a:spcBef>
              <a:spcAft>
                <a:spcPts val="0"/>
              </a:spcAft>
              <a:buSzPts val="900"/>
              <a:buNone/>
              <a:defRPr/>
            </a:lvl7pPr>
            <a:lvl8pPr marL="0" lvl="7" indent="0" algn="ctr">
              <a:lnSpc>
                <a:spcPct val="100000"/>
              </a:lnSpc>
              <a:spcBef>
                <a:spcPts val="0"/>
              </a:spcBef>
              <a:spcAft>
                <a:spcPts val="0"/>
              </a:spcAft>
              <a:buSzPts val="900"/>
              <a:buNone/>
              <a:defRPr/>
            </a:lvl8pPr>
            <a:lvl9pPr marL="0" lvl="8" indent="0" algn="ctr">
              <a:lnSpc>
                <a:spcPct val="100000"/>
              </a:lnSpc>
              <a:spcBef>
                <a:spcPts val="0"/>
              </a:spcBef>
              <a:spcAft>
                <a:spcPts val="0"/>
              </a:spcAft>
              <a:buSzPts val="900"/>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showMasterSp="0" matchingName="Section Header">
  <p:cSld name="SECTION_HEADER">
    <p:bg>
      <p:bgPr>
        <a:solidFill>
          <a:schemeClr val="dk2"/>
        </a:solidFill>
        <a:effectLst/>
      </p:bgPr>
    </p:bg>
    <p:spTree>
      <p:nvGrpSpPr>
        <p:cNvPr id="117" name="Shape 117"/>
        <p:cNvGrpSpPr/>
        <p:nvPr/>
      </p:nvGrpSpPr>
      <p:grpSpPr>
        <a:xfrm>
          <a:off x="0" y="0"/>
          <a:ext cx="0" cy="0"/>
          <a:chOff x="0" y="0"/>
          <a:chExt cx="0" cy="0"/>
        </a:xfrm>
      </p:grpSpPr>
      <p:sp>
        <p:nvSpPr>
          <p:cNvPr id="118" name="Google Shape;118;p28"/>
          <p:cNvSpPr txBox="1"/>
          <p:nvPr>
            <p:ph type="title"/>
          </p:nvPr>
        </p:nvSpPr>
        <p:spPr>
          <a:xfrm>
            <a:off x="573769" y="976020"/>
            <a:ext cx="7209728" cy="2139553"/>
          </a:xfrm>
          <a:prstGeom prst="rect">
            <a:avLst/>
          </a:prstGeom>
          <a:noFill/>
          <a:ln>
            <a:noFill/>
          </a:ln>
        </p:spPr>
        <p:txBody>
          <a:bodyPr spcFirstLastPara="1" wrap="square" lIns="91425" tIns="45700" rIns="91425" bIns="45700" anchor="b" anchorCtr="0"/>
          <a:lstStyle>
            <a:lvl1pPr lvl="0" algn="r">
              <a:lnSpc>
                <a:spcPct val="89000"/>
              </a:lnSpc>
              <a:spcBef>
                <a:spcPts val="0"/>
              </a:spcBef>
              <a:spcAft>
                <a:spcPts val="0"/>
              </a:spcAft>
              <a:buClr>
                <a:schemeClr val="lt2"/>
              </a:buClr>
              <a:buSzPts val="5400"/>
              <a:buFont typeface="Libre Franklin" panose="00000500000000000000"/>
              <a:buNone/>
              <a:defRPr sz="5400" cap="none">
                <a:solidFill>
                  <a:schemeClr val="l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9" name="Google Shape;119;p28"/>
          <p:cNvSpPr txBox="1"/>
          <p:nvPr>
            <p:ph type="body" idx="1"/>
          </p:nvPr>
        </p:nvSpPr>
        <p:spPr>
          <a:xfrm>
            <a:off x="573769" y="3162246"/>
            <a:ext cx="7209728" cy="857493"/>
          </a:xfrm>
          <a:prstGeom prst="rect">
            <a:avLst/>
          </a:prstGeom>
          <a:noFill/>
          <a:ln>
            <a:noFill/>
          </a:ln>
        </p:spPr>
        <p:txBody>
          <a:bodyPr spcFirstLastPara="1" wrap="square" lIns="91425" tIns="45700" rIns="91425" bIns="45700" anchor="t" anchorCtr="0"/>
          <a:lstStyle>
            <a:lvl1pPr marL="457200" lvl="0" indent="-228600" algn="r">
              <a:lnSpc>
                <a:spcPct val="112000"/>
              </a:lnSpc>
              <a:spcBef>
                <a:spcPts val="0"/>
              </a:spcBef>
              <a:spcAft>
                <a:spcPts val="0"/>
              </a:spcAft>
              <a:buClr>
                <a:schemeClr val="lt2"/>
              </a:buClr>
              <a:buSzPts val="1800"/>
              <a:buNone/>
              <a:defRPr sz="1800">
                <a:solidFill>
                  <a:schemeClr val="lt2"/>
                </a:solidFill>
              </a:defRPr>
            </a:lvl1pPr>
            <a:lvl2pPr marL="914400" lvl="1" indent="-228600" algn="l">
              <a:lnSpc>
                <a:spcPct val="94000"/>
              </a:lnSpc>
              <a:spcBef>
                <a:spcPts val="375"/>
              </a:spcBef>
              <a:spcAft>
                <a:spcPts val="0"/>
              </a:spcAft>
              <a:buClr>
                <a:schemeClr val="lt1"/>
              </a:buClr>
              <a:buSzPts val="1500"/>
              <a:buNone/>
              <a:defRPr sz="1500">
                <a:solidFill>
                  <a:schemeClr val="lt1"/>
                </a:solidFill>
              </a:defRPr>
            </a:lvl2pPr>
            <a:lvl3pPr marL="1371600" lvl="2" indent="-228600" algn="l">
              <a:lnSpc>
                <a:spcPct val="94000"/>
              </a:lnSpc>
              <a:spcBef>
                <a:spcPts val="375"/>
              </a:spcBef>
              <a:spcAft>
                <a:spcPts val="0"/>
              </a:spcAft>
              <a:buClr>
                <a:schemeClr val="lt1"/>
              </a:buClr>
              <a:buSzPts val="1350"/>
              <a:buNone/>
              <a:defRPr sz="1350">
                <a:solidFill>
                  <a:schemeClr val="lt1"/>
                </a:solidFill>
              </a:defRPr>
            </a:lvl3pPr>
            <a:lvl4pPr marL="1828800" lvl="3" indent="-228600" algn="l">
              <a:lnSpc>
                <a:spcPct val="94000"/>
              </a:lnSpc>
              <a:spcBef>
                <a:spcPts val="375"/>
              </a:spcBef>
              <a:spcAft>
                <a:spcPts val="0"/>
              </a:spcAft>
              <a:buClr>
                <a:schemeClr val="lt1"/>
              </a:buClr>
              <a:buSzPts val="1200"/>
              <a:buNone/>
              <a:defRPr sz="1200">
                <a:solidFill>
                  <a:schemeClr val="lt1"/>
                </a:solidFill>
              </a:defRPr>
            </a:lvl4pPr>
            <a:lvl5pPr marL="2286000" lvl="4" indent="-228600" algn="l">
              <a:lnSpc>
                <a:spcPct val="94000"/>
              </a:lnSpc>
              <a:spcBef>
                <a:spcPts val="375"/>
              </a:spcBef>
              <a:spcAft>
                <a:spcPts val="0"/>
              </a:spcAft>
              <a:buClr>
                <a:schemeClr val="lt1"/>
              </a:buClr>
              <a:buSzPts val="1200"/>
              <a:buNone/>
              <a:defRPr sz="1200">
                <a:solidFill>
                  <a:schemeClr val="lt1"/>
                </a:solidFill>
              </a:defRPr>
            </a:lvl5pPr>
            <a:lvl6pPr marL="2743200" lvl="5" indent="-228600" algn="l">
              <a:lnSpc>
                <a:spcPct val="94000"/>
              </a:lnSpc>
              <a:spcBef>
                <a:spcPts val="375"/>
              </a:spcBef>
              <a:spcAft>
                <a:spcPts val="0"/>
              </a:spcAft>
              <a:buClr>
                <a:schemeClr val="lt1"/>
              </a:buClr>
              <a:buSzPts val="1200"/>
              <a:buNone/>
              <a:defRPr sz="1200">
                <a:solidFill>
                  <a:schemeClr val="lt1"/>
                </a:solidFill>
              </a:defRPr>
            </a:lvl6pPr>
            <a:lvl7pPr marL="3200400" lvl="6" indent="-228600" algn="l">
              <a:lnSpc>
                <a:spcPct val="94000"/>
              </a:lnSpc>
              <a:spcBef>
                <a:spcPts val="375"/>
              </a:spcBef>
              <a:spcAft>
                <a:spcPts val="0"/>
              </a:spcAft>
              <a:buClr>
                <a:schemeClr val="lt1"/>
              </a:buClr>
              <a:buSzPts val="1200"/>
              <a:buNone/>
              <a:defRPr sz="1200">
                <a:solidFill>
                  <a:schemeClr val="lt1"/>
                </a:solidFill>
              </a:defRPr>
            </a:lvl7pPr>
            <a:lvl8pPr marL="3657600" lvl="7" indent="-228600" algn="l">
              <a:lnSpc>
                <a:spcPct val="94000"/>
              </a:lnSpc>
              <a:spcBef>
                <a:spcPts val="375"/>
              </a:spcBef>
              <a:spcAft>
                <a:spcPts val="0"/>
              </a:spcAft>
              <a:buClr>
                <a:schemeClr val="lt1"/>
              </a:buClr>
              <a:buSzPts val="1200"/>
              <a:buNone/>
              <a:defRPr sz="1200">
                <a:solidFill>
                  <a:schemeClr val="lt1"/>
                </a:solidFill>
              </a:defRPr>
            </a:lvl8pPr>
            <a:lvl9pPr marL="4114800" lvl="8" indent="-228600" algn="l">
              <a:lnSpc>
                <a:spcPct val="94000"/>
              </a:lnSpc>
              <a:spcBef>
                <a:spcPts val="375"/>
              </a:spcBef>
              <a:spcAft>
                <a:spcPts val="150"/>
              </a:spcAft>
              <a:buClr>
                <a:schemeClr val="lt1"/>
              </a:buClr>
              <a:buSzPts val="1200"/>
              <a:buNone/>
              <a:defRPr sz="1200">
                <a:solidFill>
                  <a:schemeClr val="lt1"/>
                </a:solidFill>
              </a:defRPr>
            </a:lvl9pPr>
          </a:lstStyle>
          <a:p/>
        </p:txBody>
      </p:sp>
      <p:sp>
        <p:nvSpPr>
          <p:cNvPr id="120" name="Google Shape;120;p28"/>
          <p:cNvSpPr txBox="1"/>
          <p:nvPr>
            <p:ph type="dt" idx="10"/>
          </p:nvPr>
        </p:nvSpPr>
        <p:spPr>
          <a:xfrm>
            <a:off x="554181" y="4840039"/>
            <a:ext cx="1216807"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solidFill>
                  <a:schemeClr val="lt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28"/>
          <p:cNvSpPr txBox="1"/>
          <p:nvPr>
            <p:ph type="ftr" idx="11"/>
          </p:nvPr>
        </p:nvSpPr>
        <p:spPr>
          <a:xfrm>
            <a:off x="1938234" y="4840039"/>
            <a:ext cx="5267533" cy="303461"/>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solidFill>
                  <a:schemeClr val="lt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28"/>
          <p:cNvSpPr txBox="1"/>
          <p:nvPr>
            <p:ph type="sldNum" idx="12"/>
          </p:nvPr>
        </p:nvSpPr>
        <p:spPr>
          <a:xfrm>
            <a:off x="7373012" y="4840039"/>
            <a:ext cx="1197219" cy="30346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lt2"/>
                </a:solidFill>
                <a:latin typeface="Arial" panose="020B0604020202020204"/>
                <a:ea typeface="Arial" panose="020B0604020202020204"/>
                <a:cs typeface="Arial" panose="020B0604020202020204"/>
                <a:sym typeface="Arial" panose="020B0604020202020204"/>
              </a:defRPr>
            </a:lvl1pPr>
            <a:lvl2pPr marL="0" marR="0" lvl="1"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lt2"/>
                </a:solidFill>
                <a:latin typeface="Arial" panose="020B0604020202020204"/>
                <a:ea typeface="Arial" panose="020B0604020202020204"/>
                <a:cs typeface="Arial" panose="020B0604020202020204"/>
                <a:sym typeface="Arial" panose="020B0604020202020204"/>
              </a:defRPr>
            </a:lvl2pPr>
            <a:lvl3pPr marL="0" marR="0" lvl="2"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lt2"/>
                </a:solidFill>
                <a:latin typeface="Arial" panose="020B0604020202020204"/>
                <a:ea typeface="Arial" panose="020B0604020202020204"/>
                <a:cs typeface="Arial" panose="020B0604020202020204"/>
                <a:sym typeface="Arial" panose="020B0604020202020204"/>
              </a:defRPr>
            </a:lvl3pPr>
            <a:lvl4pPr marL="0" marR="0" lvl="3"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lt2"/>
                </a:solidFill>
                <a:latin typeface="Arial" panose="020B0604020202020204"/>
                <a:ea typeface="Arial" panose="020B0604020202020204"/>
                <a:cs typeface="Arial" panose="020B0604020202020204"/>
                <a:sym typeface="Arial" panose="020B0604020202020204"/>
              </a:defRPr>
            </a:lvl4pPr>
            <a:lvl5pPr marL="0" marR="0" lvl="4"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lt2"/>
                </a:solidFill>
                <a:latin typeface="Arial" panose="020B0604020202020204"/>
                <a:ea typeface="Arial" panose="020B0604020202020204"/>
                <a:cs typeface="Arial" panose="020B0604020202020204"/>
                <a:sym typeface="Arial" panose="020B0604020202020204"/>
              </a:defRPr>
            </a:lvl5pPr>
            <a:lvl6pPr marL="0" marR="0" lvl="5"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lt2"/>
                </a:solidFill>
                <a:latin typeface="Arial" panose="020B0604020202020204"/>
                <a:ea typeface="Arial" panose="020B0604020202020204"/>
                <a:cs typeface="Arial" panose="020B0604020202020204"/>
                <a:sym typeface="Arial" panose="020B0604020202020204"/>
              </a:defRPr>
            </a:lvl6pPr>
            <a:lvl7pPr marL="0" marR="0" lvl="6"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lt2"/>
                </a:solidFill>
                <a:latin typeface="Arial" panose="020B0604020202020204"/>
                <a:ea typeface="Arial" panose="020B0604020202020204"/>
                <a:cs typeface="Arial" panose="020B0604020202020204"/>
                <a:sym typeface="Arial" panose="020B0604020202020204"/>
              </a:defRPr>
            </a:lvl7pPr>
            <a:lvl8pPr marL="0" marR="0" lvl="7"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lt2"/>
                </a:solidFill>
                <a:latin typeface="Arial" panose="020B0604020202020204"/>
                <a:ea typeface="Arial" panose="020B0604020202020204"/>
                <a:cs typeface="Arial" panose="020B0604020202020204"/>
                <a:sym typeface="Arial" panose="020B0604020202020204"/>
              </a:defRPr>
            </a:lvl8pPr>
            <a:lvl9pPr marL="0" marR="0" lvl="8"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lt2"/>
                </a:solidFill>
                <a:latin typeface="Arial" panose="020B0604020202020204"/>
                <a:ea typeface="Arial" panose="020B0604020202020204"/>
                <a:cs typeface="Arial" panose="020B0604020202020204"/>
                <a:sym typeface="Arial" panose="020B0604020202020204"/>
              </a:defRPr>
            </a:lvl9pPr>
          </a:lstStyle>
          <a:p>
            <a:pPr marL="0" lvl="0" indent="0" algn="ctr" rtl="0">
              <a:spcBef>
                <a:spcPts val="0"/>
              </a:spcBef>
              <a:spcAft>
                <a:spcPts val="0"/>
              </a:spcAft>
              <a:buNone/>
            </a:pPr>
            <a:fld id="{00000000-1234-1234-1234-123412341234}" type="slidenum">
              <a:rPr lang="en-GB"/>
            </a:fld>
            <a:endParaRPr lang="en-GB"/>
          </a:p>
        </p:txBody>
      </p:sp>
      <p:sp>
        <p:nvSpPr>
          <p:cNvPr id="123" name="Google Shape;123;p28" title="Crop Mark"/>
          <p:cNvSpPr/>
          <p:nvPr/>
        </p:nvSpPr>
        <p:spPr>
          <a:xfrm>
            <a:off x="6113972" y="1264239"/>
            <a:ext cx="2456260" cy="3306366"/>
          </a:xfrm>
          <a:custGeom>
            <a:avLst/>
            <a:gdLst/>
            <a:ahLst/>
            <a:cxnLst/>
            <a:rect l="l" t="t" r="r" b="b"/>
            <a:pathLst>
              <a:path w="4125" h="5554" extrusionOk="0">
                <a:moveTo>
                  <a:pt x="3614" y="0"/>
                </a:moveTo>
                <a:lnTo>
                  <a:pt x="4125" y="0"/>
                </a:lnTo>
                <a:lnTo>
                  <a:pt x="4125" y="5554"/>
                </a:lnTo>
                <a:lnTo>
                  <a:pt x="0" y="5554"/>
                </a:lnTo>
                <a:lnTo>
                  <a:pt x="0" y="5074"/>
                </a:lnTo>
                <a:lnTo>
                  <a:pt x="3614" y="5074"/>
                </a:lnTo>
                <a:lnTo>
                  <a:pt x="3614" y="0"/>
                </a:lnTo>
                <a:close/>
              </a:path>
            </a:pathLst>
          </a:custGeom>
          <a:solidFill>
            <a:schemeClr val="lt2"/>
          </a:solidFill>
          <a:ln>
            <a:noFill/>
          </a:ln>
        </p:spPr>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matchingName="Two Content">
  <p:cSld name="TWO_OBJECTS">
    <p:spTree>
      <p:nvGrpSpPr>
        <p:cNvPr id="124" name="Shape 124"/>
        <p:cNvGrpSpPr/>
        <p:nvPr/>
      </p:nvGrpSpPr>
      <p:grpSpPr>
        <a:xfrm>
          <a:off x="0" y="0"/>
          <a:ext cx="0" cy="0"/>
          <a:chOff x="0" y="0"/>
          <a:chExt cx="0" cy="0"/>
        </a:xfrm>
      </p:grpSpPr>
      <p:sp>
        <p:nvSpPr>
          <p:cNvPr id="125" name="Google Shape;125;p29"/>
          <p:cNvSpPr txBox="1"/>
          <p:nvPr>
            <p:ph type="title"/>
          </p:nvPr>
        </p:nvSpPr>
        <p:spPr>
          <a:xfrm>
            <a:off x="1028700" y="514350"/>
            <a:ext cx="7200900" cy="1114425"/>
          </a:xfrm>
          <a:prstGeom prst="rect">
            <a:avLst/>
          </a:prstGeom>
          <a:noFill/>
          <a:ln>
            <a:noFill/>
          </a:ln>
        </p:spPr>
        <p:txBody>
          <a:bodyPr spcFirstLastPara="1" wrap="square" lIns="91425" tIns="45700" rIns="91425" bIns="45700" anchor="t" anchorCtr="0"/>
          <a:lstStyle>
            <a:lvl1pPr lvl="0" algn="l">
              <a:lnSpc>
                <a:spcPct val="89000"/>
              </a:lnSpc>
              <a:spcBef>
                <a:spcPts val="0"/>
              </a:spcBef>
              <a:spcAft>
                <a:spcPts val="0"/>
              </a:spcAft>
              <a:buClr>
                <a:schemeClr val="dk2"/>
              </a:buClr>
              <a:buSzPts val="3300"/>
              <a:buFont typeface="Libre Franklin" panose="00000500000000000000"/>
              <a:buNone/>
              <a:defRPr>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6" name="Google Shape;126;p29"/>
          <p:cNvSpPr txBox="1"/>
          <p:nvPr>
            <p:ph type="body" idx="1"/>
          </p:nvPr>
        </p:nvSpPr>
        <p:spPr>
          <a:xfrm>
            <a:off x="1028700" y="1714500"/>
            <a:ext cx="3335840" cy="2686051"/>
          </a:xfrm>
          <a:prstGeom prst="rect">
            <a:avLst/>
          </a:prstGeom>
          <a:noFill/>
          <a:ln>
            <a:noFill/>
          </a:ln>
        </p:spPr>
        <p:txBody>
          <a:bodyPr spcFirstLastPara="1" wrap="square" lIns="91425" tIns="45700" rIns="91425" bIns="45700" anchor="t" anchorCtr="0"/>
          <a:lstStyle>
            <a:lvl1pPr marL="457200" lvl="0" indent="-323850" algn="l">
              <a:lnSpc>
                <a:spcPct val="94000"/>
              </a:lnSpc>
              <a:spcBef>
                <a:spcPts val="750"/>
              </a:spcBef>
              <a:spcAft>
                <a:spcPts val="0"/>
              </a:spcAft>
              <a:buClr>
                <a:schemeClr val="dk2"/>
              </a:buClr>
              <a:buSzPts val="1500"/>
              <a:buChar char="■"/>
              <a:defRPr>
                <a:solidFill>
                  <a:schemeClr val="dk2"/>
                </a:solidFill>
              </a:defRPr>
            </a:lvl1pPr>
            <a:lvl2pPr marL="914400" lvl="1" indent="-323850" algn="l">
              <a:lnSpc>
                <a:spcPct val="94000"/>
              </a:lnSpc>
              <a:spcBef>
                <a:spcPts val="375"/>
              </a:spcBef>
              <a:spcAft>
                <a:spcPts val="0"/>
              </a:spcAft>
              <a:buClr>
                <a:schemeClr val="dk2"/>
              </a:buClr>
              <a:buSzPts val="1500"/>
              <a:buChar char="–"/>
              <a:defRPr>
                <a:solidFill>
                  <a:schemeClr val="dk2"/>
                </a:solidFill>
              </a:defRPr>
            </a:lvl2pPr>
            <a:lvl3pPr marL="1371600" lvl="2" indent="-314325" algn="l">
              <a:lnSpc>
                <a:spcPct val="94000"/>
              </a:lnSpc>
              <a:spcBef>
                <a:spcPts val="375"/>
              </a:spcBef>
              <a:spcAft>
                <a:spcPts val="0"/>
              </a:spcAft>
              <a:buClr>
                <a:schemeClr val="dk2"/>
              </a:buClr>
              <a:buSzPts val="1350"/>
              <a:buChar char="■"/>
              <a:defRPr>
                <a:solidFill>
                  <a:schemeClr val="dk2"/>
                </a:solidFill>
              </a:defRPr>
            </a:lvl3pPr>
            <a:lvl4pPr marL="1828800" lvl="3" indent="-314325" algn="l">
              <a:lnSpc>
                <a:spcPct val="94000"/>
              </a:lnSpc>
              <a:spcBef>
                <a:spcPts val="375"/>
              </a:spcBef>
              <a:spcAft>
                <a:spcPts val="0"/>
              </a:spcAft>
              <a:buClr>
                <a:schemeClr val="dk2"/>
              </a:buClr>
              <a:buSzPts val="1350"/>
              <a:buChar char="–"/>
              <a:defRPr>
                <a:solidFill>
                  <a:schemeClr val="dk2"/>
                </a:solidFill>
              </a:defRPr>
            </a:lvl4pPr>
            <a:lvl5pPr marL="2286000" lvl="4" indent="-304800" algn="l">
              <a:lnSpc>
                <a:spcPct val="94000"/>
              </a:lnSpc>
              <a:spcBef>
                <a:spcPts val="375"/>
              </a:spcBef>
              <a:spcAft>
                <a:spcPts val="0"/>
              </a:spcAft>
              <a:buClr>
                <a:schemeClr val="dk2"/>
              </a:buClr>
              <a:buSzPts val="1200"/>
              <a:buChar char="■"/>
              <a:defRPr>
                <a:solidFill>
                  <a:schemeClr val="dk2"/>
                </a:solidFill>
              </a:defRPr>
            </a:lvl5pPr>
            <a:lvl6pPr marL="2743200" lvl="5" indent="-342900" algn="l">
              <a:lnSpc>
                <a:spcPct val="94000"/>
              </a:lnSpc>
              <a:spcBef>
                <a:spcPts val="375"/>
              </a:spcBef>
              <a:spcAft>
                <a:spcPts val="0"/>
              </a:spcAft>
              <a:buClr>
                <a:schemeClr val="dk2"/>
              </a:buClr>
              <a:buSzPts val="1800"/>
              <a:buChar char="–"/>
              <a:defRPr/>
            </a:lvl6pPr>
            <a:lvl7pPr marL="3200400" lvl="6" indent="-342900" algn="l">
              <a:lnSpc>
                <a:spcPct val="94000"/>
              </a:lnSpc>
              <a:spcBef>
                <a:spcPts val="375"/>
              </a:spcBef>
              <a:spcAft>
                <a:spcPts val="0"/>
              </a:spcAft>
              <a:buClr>
                <a:schemeClr val="dk2"/>
              </a:buClr>
              <a:buSzPts val="1800"/>
              <a:buChar char="■"/>
              <a:defRPr/>
            </a:lvl7pPr>
            <a:lvl8pPr marL="3657600" lvl="7" indent="-342900" algn="l">
              <a:lnSpc>
                <a:spcPct val="94000"/>
              </a:lnSpc>
              <a:spcBef>
                <a:spcPts val="375"/>
              </a:spcBef>
              <a:spcAft>
                <a:spcPts val="0"/>
              </a:spcAft>
              <a:buClr>
                <a:schemeClr val="dk2"/>
              </a:buClr>
              <a:buSzPts val="1800"/>
              <a:buChar char="–"/>
              <a:defRPr/>
            </a:lvl8pPr>
            <a:lvl9pPr marL="4114800" lvl="8" indent="-342900" algn="l">
              <a:lnSpc>
                <a:spcPct val="94000"/>
              </a:lnSpc>
              <a:spcBef>
                <a:spcPts val="375"/>
              </a:spcBef>
              <a:spcAft>
                <a:spcPts val="150"/>
              </a:spcAft>
              <a:buClr>
                <a:schemeClr val="dk2"/>
              </a:buClr>
              <a:buSzPts val="1800"/>
              <a:buChar char="■"/>
              <a:defRPr/>
            </a:lvl9pPr>
          </a:lstStyle>
          <a:p/>
        </p:txBody>
      </p:sp>
      <p:sp>
        <p:nvSpPr>
          <p:cNvPr id="127" name="Google Shape;127;p29"/>
          <p:cNvSpPr txBox="1"/>
          <p:nvPr>
            <p:ph type="body" idx="2"/>
          </p:nvPr>
        </p:nvSpPr>
        <p:spPr>
          <a:xfrm>
            <a:off x="4894052" y="1714500"/>
            <a:ext cx="3335840" cy="2686051"/>
          </a:xfrm>
          <a:prstGeom prst="rect">
            <a:avLst/>
          </a:prstGeom>
          <a:noFill/>
          <a:ln>
            <a:noFill/>
          </a:ln>
        </p:spPr>
        <p:txBody>
          <a:bodyPr spcFirstLastPara="1" wrap="square" lIns="91425" tIns="45700" rIns="91425" bIns="45700" anchor="t" anchorCtr="0"/>
          <a:lstStyle>
            <a:lvl1pPr marL="457200" lvl="0" indent="-323850" algn="l">
              <a:lnSpc>
                <a:spcPct val="94000"/>
              </a:lnSpc>
              <a:spcBef>
                <a:spcPts val="750"/>
              </a:spcBef>
              <a:spcAft>
                <a:spcPts val="0"/>
              </a:spcAft>
              <a:buClr>
                <a:schemeClr val="dk2"/>
              </a:buClr>
              <a:buSzPts val="1500"/>
              <a:buChar char="■"/>
              <a:defRPr>
                <a:solidFill>
                  <a:schemeClr val="dk2"/>
                </a:solidFill>
              </a:defRPr>
            </a:lvl1pPr>
            <a:lvl2pPr marL="914400" lvl="1" indent="-323850" algn="l">
              <a:lnSpc>
                <a:spcPct val="94000"/>
              </a:lnSpc>
              <a:spcBef>
                <a:spcPts val="375"/>
              </a:spcBef>
              <a:spcAft>
                <a:spcPts val="0"/>
              </a:spcAft>
              <a:buClr>
                <a:schemeClr val="dk2"/>
              </a:buClr>
              <a:buSzPts val="1500"/>
              <a:buChar char="–"/>
              <a:defRPr>
                <a:solidFill>
                  <a:schemeClr val="dk2"/>
                </a:solidFill>
              </a:defRPr>
            </a:lvl2pPr>
            <a:lvl3pPr marL="1371600" lvl="2" indent="-314325" algn="l">
              <a:lnSpc>
                <a:spcPct val="94000"/>
              </a:lnSpc>
              <a:spcBef>
                <a:spcPts val="375"/>
              </a:spcBef>
              <a:spcAft>
                <a:spcPts val="0"/>
              </a:spcAft>
              <a:buClr>
                <a:schemeClr val="dk2"/>
              </a:buClr>
              <a:buSzPts val="1350"/>
              <a:buChar char="■"/>
              <a:defRPr>
                <a:solidFill>
                  <a:schemeClr val="dk2"/>
                </a:solidFill>
              </a:defRPr>
            </a:lvl3pPr>
            <a:lvl4pPr marL="1828800" lvl="3" indent="-314325" algn="l">
              <a:lnSpc>
                <a:spcPct val="94000"/>
              </a:lnSpc>
              <a:spcBef>
                <a:spcPts val="375"/>
              </a:spcBef>
              <a:spcAft>
                <a:spcPts val="0"/>
              </a:spcAft>
              <a:buClr>
                <a:schemeClr val="dk2"/>
              </a:buClr>
              <a:buSzPts val="1350"/>
              <a:buChar char="–"/>
              <a:defRPr>
                <a:solidFill>
                  <a:schemeClr val="dk2"/>
                </a:solidFill>
              </a:defRPr>
            </a:lvl4pPr>
            <a:lvl5pPr marL="2286000" lvl="4" indent="-304800" algn="l">
              <a:lnSpc>
                <a:spcPct val="94000"/>
              </a:lnSpc>
              <a:spcBef>
                <a:spcPts val="375"/>
              </a:spcBef>
              <a:spcAft>
                <a:spcPts val="0"/>
              </a:spcAft>
              <a:buClr>
                <a:schemeClr val="dk2"/>
              </a:buClr>
              <a:buSzPts val="1200"/>
              <a:buChar char="■"/>
              <a:defRPr>
                <a:solidFill>
                  <a:schemeClr val="dk2"/>
                </a:solidFill>
              </a:defRPr>
            </a:lvl5pPr>
            <a:lvl6pPr marL="2743200" lvl="5" indent="-342900" algn="l">
              <a:lnSpc>
                <a:spcPct val="94000"/>
              </a:lnSpc>
              <a:spcBef>
                <a:spcPts val="375"/>
              </a:spcBef>
              <a:spcAft>
                <a:spcPts val="0"/>
              </a:spcAft>
              <a:buClr>
                <a:schemeClr val="dk2"/>
              </a:buClr>
              <a:buSzPts val="1800"/>
              <a:buChar char="–"/>
              <a:defRPr/>
            </a:lvl6pPr>
            <a:lvl7pPr marL="3200400" lvl="6" indent="-342900" algn="l">
              <a:lnSpc>
                <a:spcPct val="94000"/>
              </a:lnSpc>
              <a:spcBef>
                <a:spcPts val="375"/>
              </a:spcBef>
              <a:spcAft>
                <a:spcPts val="0"/>
              </a:spcAft>
              <a:buClr>
                <a:schemeClr val="dk2"/>
              </a:buClr>
              <a:buSzPts val="1800"/>
              <a:buChar char="■"/>
              <a:defRPr/>
            </a:lvl7pPr>
            <a:lvl8pPr marL="3657600" lvl="7" indent="-342900" algn="l">
              <a:lnSpc>
                <a:spcPct val="94000"/>
              </a:lnSpc>
              <a:spcBef>
                <a:spcPts val="375"/>
              </a:spcBef>
              <a:spcAft>
                <a:spcPts val="0"/>
              </a:spcAft>
              <a:buClr>
                <a:schemeClr val="dk2"/>
              </a:buClr>
              <a:buSzPts val="1800"/>
              <a:buChar char="–"/>
              <a:defRPr/>
            </a:lvl8pPr>
            <a:lvl9pPr marL="4114800" lvl="8" indent="-342900" algn="l">
              <a:lnSpc>
                <a:spcPct val="94000"/>
              </a:lnSpc>
              <a:spcBef>
                <a:spcPts val="375"/>
              </a:spcBef>
              <a:spcAft>
                <a:spcPts val="150"/>
              </a:spcAft>
              <a:buClr>
                <a:schemeClr val="dk2"/>
              </a:buClr>
              <a:buSzPts val="1800"/>
              <a:buChar char="■"/>
              <a:defRPr/>
            </a:lvl9pPr>
          </a:lstStyle>
          <a:p/>
        </p:txBody>
      </p:sp>
      <p:sp>
        <p:nvSpPr>
          <p:cNvPr id="128" name="Google Shape;128;p29"/>
          <p:cNvSpPr txBox="1"/>
          <p:nvPr>
            <p:ph type="dt" idx="10"/>
          </p:nvPr>
        </p:nvSpPr>
        <p:spPr>
          <a:xfrm>
            <a:off x="1042987" y="4840039"/>
            <a:ext cx="903429"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29"/>
          <p:cNvSpPr txBox="1"/>
          <p:nvPr>
            <p:ph type="ftr" idx="11"/>
          </p:nvPr>
        </p:nvSpPr>
        <p:spPr>
          <a:xfrm>
            <a:off x="2170173" y="4840039"/>
            <a:ext cx="4710623"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0" name="Google Shape;130;p29"/>
          <p:cNvSpPr txBox="1"/>
          <p:nvPr>
            <p:ph type="sldNum" idx="12"/>
          </p:nvPr>
        </p:nvSpPr>
        <p:spPr>
          <a:xfrm>
            <a:off x="7104552" y="4840039"/>
            <a:ext cx="1197219" cy="303461"/>
          </a:xfrm>
          <a:prstGeom prst="rect">
            <a:avLst/>
          </a:prstGeom>
          <a:noFill/>
          <a:ln>
            <a:noFill/>
          </a:ln>
        </p:spPr>
        <p:txBody>
          <a:bodyPr spcFirstLastPara="1" wrap="square" lIns="91425" tIns="45700" rIns="91425" bIns="45700" anchor="ctr" anchorCtr="0">
            <a:noAutofit/>
          </a:bodyPr>
          <a:lstStyle>
            <a:lvl1pPr marL="0" lvl="0" indent="0" algn="ctr">
              <a:lnSpc>
                <a:spcPct val="100000"/>
              </a:lnSpc>
              <a:spcBef>
                <a:spcPts val="0"/>
              </a:spcBef>
              <a:spcAft>
                <a:spcPts val="0"/>
              </a:spcAft>
              <a:buSzPts val="900"/>
              <a:buNone/>
              <a:defRPr/>
            </a:lvl1pPr>
            <a:lvl2pPr marL="0" lvl="1" indent="0" algn="ctr">
              <a:lnSpc>
                <a:spcPct val="100000"/>
              </a:lnSpc>
              <a:spcBef>
                <a:spcPts val="0"/>
              </a:spcBef>
              <a:spcAft>
                <a:spcPts val="0"/>
              </a:spcAft>
              <a:buSzPts val="900"/>
              <a:buNone/>
              <a:defRPr/>
            </a:lvl2pPr>
            <a:lvl3pPr marL="0" lvl="2" indent="0" algn="ctr">
              <a:lnSpc>
                <a:spcPct val="100000"/>
              </a:lnSpc>
              <a:spcBef>
                <a:spcPts val="0"/>
              </a:spcBef>
              <a:spcAft>
                <a:spcPts val="0"/>
              </a:spcAft>
              <a:buSzPts val="900"/>
              <a:buNone/>
              <a:defRPr/>
            </a:lvl3pPr>
            <a:lvl4pPr marL="0" lvl="3" indent="0" algn="ctr">
              <a:lnSpc>
                <a:spcPct val="100000"/>
              </a:lnSpc>
              <a:spcBef>
                <a:spcPts val="0"/>
              </a:spcBef>
              <a:spcAft>
                <a:spcPts val="0"/>
              </a:spcAft>
              <a:buSzPts val="900"/>
              <a:buNone/>
              <a:defRPr/>
            </a:lvl4pPr>
            <a:lvl5pPr marL="0" lvl="4" indent="0" algn="ctr">
              <a:lnSpc>
                <a:spcPct val="100000"/>
              </a:lnSpc>
              <a:spcBef>
                <a:spcPts val="0"/>
              </a:spcBef>
              <a:spcAft>
                <a:spcPts val="0"/>
              </a:spcAft>
              <a:buSzPts val="900"/>
              <a:buNone/>
              <a:defRPr/>
            </a:lvl5pPr>
            <a:lvl6pPr marL="0" lvl="5" indent="0" algn="ctr">
              <a:lnSpc>
                <a:spcPct val="100000"/>
              </a:lnSpc>
              <a:spcBef>
                <a:spcPts val="0"/>
              </a:spcBef>
              <a:spcAft>
                <a:spcPts val="0"/>
              </a:spcAft>
              <a:buSzPts val="900"/>
              <a:buNone/>
              <a:defRPr/>
            </a:lvl6pPr>
            <a:lvl7pPr marL="0" lvl="6" indent="0" algn="ctr">
              <a:lnSpc>
                <a:spcPct val="100000"/>
              </a:lnSpc>
              <a:spcBef>
                <a:spcPts val="0"/>
              </a:spcBef>
              <a:spcAft>
                <a:spcPts val="0"/>
              </a:spcAft>
              <a:buSzPts val="900"/>
              <a:buNone/>
              <a:defRPr/>
            </a:lvl7pPr>
            <a:lvl8pPr marL="0" lvl="7" indent="0" algn="ctr">
              <a:lnSpc>
                <a:spcPct val="100000"/>
              </a:lnSpc>
              <a:spcBef>
                <a:spcPts val="0"/>
              </a:spcBef>
              <a:spcAft>
                <a:spcPts val="0"/>
              </a:spcAft>
              <a:buSzPts val="900"/>
              <a:buNone/>
              <a:defRPr/>
            </a:lvl8pPr>
            <a:lvl9pPr marL="0" lvl="8" indent="0" algn="ctr">
              <a:lnSpc>
                <a:spcPct val="100000"/>
              </a:lnSpc>
              <a:spcBef>
                <a:spcPts val="0"/>
              </a:spcBef>
              <a:spcAft>
                <a:spcPts val="0"/>
              </a:spcAft>
              <a:buSzPts val="900"/>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matchingName="Comparison">
  <p:cSld name="TWO_OBJECTS_WITH_TEXT">
    <p:spTree>
      <p:nvGrpSpPr>
        <p:cNvPr id="131" name="Shape 131"/>
        <p:cNvGrpSpPr/>
        <p:nvPr/>
      </p:nvGrpSpPr>
      <p:grpSpPr>
        <a:xfrm>
          <a:off x="0" y="0"/>
          <a:ext cx="0" cy="0"/>
          <a:chOff x="0" y="0"/>
          <a:chExt cx="0" cy="0"/>
        </a:xfrm>
      </p:grpSpPr>
      <p:sp>
        <p:nvSpPr>
          <p:cNvPr id="132" name="Google Shape;132;p30"/>
          <p:cNvSpPr txBox="1"/>
          <p:nvPr>
            <p:ph type="title"/>
          </p:nvPr>
        </p:nvSpPr>
        <p:spPr>
          <a:xfrm>
            <a:off x="1028700" y="514350"/>
            <a:ext cx="7200900" cy="1114425"/>
          </a:xfrm>
          <a:prstGeom prst="rect">
            <a:avLst/>
          </a:prstGeom>
          <a:noFill/>
          <a:ln>
            <a:noFill/>
          </a:ln>
        </p:spPr>
        <p:txBody>
          <a:bodyPr spcFirstLastPara="1" wrap="square" lIns="91425" tIns="45700" rIns="91425" bIns="45700" anchor="t" anchorCtr="0"/>
          <a:lstStyle>
            <a:lvl1pPr lvl="0" algn="l">
              <a:lnSpc>
                <a:spcPct val="89000"/>
              </a:lnSpc>
              <a:spcBef>
                <a:spcPts val="0"/>
              </a:spcBef>
              <a:spcAft>
                <a:spcPts val="0"/>
              </a:spcAft>
              <a:buClr>
                <a:schemeClr val="dk2"/>
              </a:buClr>
              <a:buSzPts val="3300"/>
              <a:buFont typeface="Libre Franklin" panose="00000500000000000000"/>
              <a:buNone/>
              <a:defRPr>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3" name="Google Shape;133;p30"/>
          <p:cNvSpPr txBox="1"/>
          <p:nvPr>
            <p:ph type="body" idx="1"/>
          </p:nvPr>
        </p:nvSpPr>
        <p:spPr>
          <a:xfrm>
            <a:off x="1028700" y="1755648"/>
            <a:ext cx="3332988" cy="617934"/>
          </a:xfrm>
          <a:prstGeom prst="rect">
            <a:avLst/>
          </a:prstGeom>
          <a:noFill/>
          <a:ln>
            <a:noFill/>
          </a:ln>
        </p:spPr>
        <p:txBody>
          <a:bodyPr spcFirstLastPara="1" wrap="square" lIns="91425" tIns="45700" rIns="91425" bIns="45700" anchor="b" anchorCtr="0"/>
          <a:lstStyle>
            <a:lvl1pPr marL="457200" lvl="0" indent="-228600" algn="l">
              <a:lnSpc>
                <a:spcPct val="84000"/>
              </a:lnSpc>
              <a:spcBef>
                <a:spcPts val="0"/>
              </a:spcBef>
              <a:spcAft>
                <a:spcPts val="0"/>
              </a:spcAft>
              <a:buClr>
                <a:schemeClr val="dk2"/>
              </a:buClr>
              <a:buSzPts val="2250"/>
              <a:buNone/>
              <a:defRPr sz="2250" b="0">
                <a:solidFill>
                  <a:schemeClr val="dk2"/>
                </a:solidFill>
              </a:defRPr>
            </a:lvl1pPr>
            <a:lvl2pPr marL="914400" lvl="1" indent="-228600" algn="l">
              <a:lnSpc>
                <a:spcPct val="94000"/>
              </a:lnSpc>
              <a:spcBef>
                <a:spcPts val="375"/>
              </a:spcBef>
              <a:spcAft>
                <a:spcPts val="0"/>
              </a:spcAft>
              <a:buClr>
                <a:schemeClr val="dk2"/>
              </a:buClr>
              <a:buSzPts val="1500"/>
              <a:buNone/>
              <a:defRPr sz="1500" b="1"/>
            </a:lvl2pPr>
            <a:lvl3pPr marL="1371600" lvl="2" indent="-228600" algn="l">
              <a:lnSpc>
                <a:spcPct val="94000"/>
              </a:lnSpc>
              <a:spcBef>
                <a:spcPts val="375"/>
              </a:spcBef>
              <a:spcAft>
                <a:spcPts val="0"/>
              </a:spcAft>
              <a:buClr>
                <a:schemeClr val="dk2"/>
              </a:buClr>
              <a:buSzPts val="1350"/>
              <a:buNone/>
              <a:defRPr sz="1350" b="1"/>
            </a:lvl3pPr>
            <a:lvl4pPr marL="1828800" lvl="3" indent="-228600" algn="l">
              <a:lnSpc>
                <a:spcPct val="94000"/>
              </a:lnSpc>
              <a:spcBef>
                <a:spcPts val="375"/>
              </a:spcBef>
              <a:spcAft>
                <a:spcPts val="0"/>
              </a:spcAft>
              <a:buClr>
                <a:schemeClr val="dk2"/>
              </a:buClr>
              <a:buSzPts val="1200"/>
              <a:buNone/>
              <a:defRPr sz="1200" b="1"/>
            </a:lvl4pPr>
            <a:lvl5pPr marL="2286000" lvl="4" indent="-228600" algn="l">
              <a:lnSpc>
                <a:spcPct val="94000"/>
              </a:lnSpc>
              <a:spcBef>
                <a:spcPts val="375"/>
              </a:spcBef>
              <a:spcAft>
                <a:spcPts val="0"/>
              </a:spcAft>
              <a:buClr>
                <a:schemeClr val="dk2"/>
              </a:buClr>
              <a:buSzPts val="1200"/>
              <a:buNone/>
              <a:defRPr sz="1200" b="1"/>
            </a:lvl5pPr>
            <a:lvl6pPr marL="2743200" lvl="5" indent="-228600" algn="l">
              <a:lnSpc>
                <a:spcPct val="94000"/>
              </a:lnSpc>
              <a:spcBef>
                <a:spcPts val="375"/>
              </a:spcBef>
              <a:spcAft>
                <a:spcPts val="0"/>
              </a:spcAft>
              <a:buClr>
                <a:schemeClr val="dk2"/>
              </a:buClr>
              <a:buSzPts val="1200"/>
              <a:buNone/>
              <a:defRPr sz="1200" b="1"/>
            </a:lvl6pPr>
            <a:lvl7pPr marL="3200400" lvl="6" indent="-228600" algn="l">
              <a:lnSpc>
                <a:spcPct val="94000"/>
              </a:lnSpc>
              <a:spcBef>
                <a:spcPts val="375"/>
              </a:spcBef>
              <a:spcAft>
                <a:spcPts val="0"/>
              </a:spcAft>
              <a:buClr>
                <a:schemeClr val="dk2"/>
              </a:buClr>
              <a:buSzPts val="1200"/>
              <a:buNone/>
              <a:defRPr sz="1200" b="1"/>
            </a:lvl7pPr>
            <a:lvl8pPr marL="3657600" lvl="7" indent="-228600" algn="l">
              <a:lnSpc>
                <a:spcPct val="94000"/>
              </a:lnSpc>
              <a:spcBef>
                <a:spcPts val="375"/>
              </a:spcBef>
              <a:spcAft>
                <a:spcPts val="0"/>
              </a:spcAft>
              <a:buClr>
                <a:schemeClr val="dk2"/>
              </a:buClr>
              <a:buSzPts val="1200"/>
              <a:buNone/>
              <a:defRPr sz="1200" b="1"/>
            </a:lvl8pPr>
            <a:lvl9pPr marL="4114800" lvl="8" indent="-228600" algn="l">
              <a:lnSpc>
                <a:spcPct val="94000"/>
              </a:lnSpc>
              <a:spcBef>
                <a:spcPts val="375"/>
              </a:spcBef>
              <a:spcAft>
                <a:spcPts val="150"/>
              </a:spcAft>
              <a:buClr>
                <a:schemeClr val="dk2"/>
              </a:buClr>
              <a:buSzPts val="1200"/>
              <a:buNone/>
              <a:defRPr sz="1200" b="1"/>
            </a:lvl9pPr>
          </a:lstStyle>
          <a:p/>
        </p:txBody>
      </p:sp>
      <p:sp>
        <p:nvSpPr>
          <p:cNvPr id="134" name="Google Shape;134;p30"/>
          <p:cNvSpPr txBox="1"/>
          <p:nvPr>
            <p:ph type="body" idx="2"/>
          </p:nvPr>
        </p:nvSpPr>
        <p:spPr>
          <a:xfrm>
            <a:off x="1028700" y="2478906"/>
            <a:ext cx="3332988" cy="1921645"/>
          </a:xfrm>
          <a:prstGeom prst="rect">
            <a:avLst/>
          </a:prstGeom>
          <a:noFill/>
          <a:ln>
            <a:noFill/>
          </a:ln>
        </p:spPr>
        <p:txBody>
          <a:bodyPr spcFirstLastPara="1" wrap="square" lIns="91425" tIns="45700" rIns="91425" bIns="45700" anchor="t" anchorCtr="0"/>
          <a:lstStyle>
            <a:lvl1pPr marL="457200" lvl="0" indent="-323850" algn="l">
              <a:lnSpc>
                <a:spcPct val="94000"/>
              </a:lnSpc>
              <a:spcBef>
                <a:spcPts val="750"/>
              </a:spcBef>
              <a:spcAft>
                <a:spcPts val="0"/>
              </a:spcAft>
              <a:buClr>
                <a:schemeClr val="dk2"/>
              </a:buClr>
              <a:buSzPts val="1500"/>
              <a:buChar char="■"/>
              <a:defRPr>
                <a:solidFill>
                  <a:schemeClr val="dk2"/>
                </a:solidFill>
              </a:defRPr>
            </a:lvl1pPr>
            <a:lvl2pPr marL="914400" lvl="1" indent="-323850" algn="l">
              <a:lnSpc>
                <a:spcPct val="94000"/>
              </a:lnSpc>
              <a:spcBef>
                <a:spcPts val="375"/>
              </a:spcBef>
              <a:spcAft>
                <a:spcPts val="0"/>
              </a:spcAft>
              <a:buClr>
                <a:schemeClr val="dk2"/>
              </a:buClr>
              <a:buSzPts val="1500"/>
              <a:buChar char="–"/>
              <a:defRPr>
                <a:solidFill>
                  <a:schemeClr val="dk2"/>
                </a:solidFill>
              </a:defRPr>
            </a:lvl2pPr>
            <a:lvl3pPr marL="1371600" lvl="2" indent="-314325" algn="l">
              <a:lnSpc>
                <a:spcPct val="94000"/>
              </a:lnSpc>
              <a:spcBef>
                <a:spcPts val="375"/>
              </a:spcBef>
              <a:spcAft>
                <a:spcPts val="0"/>
              </a:spcAft>
              <a:buClr>
                <a:schemeClr val="dk2"/>
              </a:buClr>
              <a:buSzPts val="1350"/>
              <a:buChar char="■"/>
              <a:defRPr>
                <a:solidFill>
                  <a:schemeClr val="dk2"/>
                </a:solidFill>
              </a:defRPr>
            </a:lvl3pPr>
            <a:lvl4pPr marL="1828800" lvl="3" indent="-314325" algn="l">
              <a:lnSpc>
                <a:spcPct val="94000"/>
              </a:lnSpc>
              <a:spcBef>
                <a:spcPts val="375"/>
              </a:spcBef>
              <a:spcAft>
                <a:spcPts val="0"/>
              </a:spcAft>
              <a:buClr>
                <a:schemeClr val="dk2"/>
              </a:buClr>
              <a:buSzPts val="1350"/>
              <a:buChar char="–"/>
              <a:defRPr>
                <a:solidFill>
                  <a:schemeClr val="dk2"/>
                </a:solidFill>
              </a:defRPr>
            </a:lvl4pPr>
            <a:lvl5pPr marL="2286000" lvl="4" indent="-304800" algn="l">
              <a:lnSpc>
                <a:spcPct val="94000"/>
              </a:lnSpc>
              <a:spcBef>
                <a:spcPts val="375"/>
              </a:spcBef>
              <a:spcAft>
                <a:spcPts val="0"/>
              </a:spcAft>
              <a:buClr>
                <a:schemeClr val="dk2"/>
              </a:buClr>
              <a:buSzPts val="1200"/>
              <a:buChar char="■"/>
              <a:defRPr>
                <a:solidFill>
                  <a:schemeClr val="dk2"/>
                </a:solidFill>
              </a:defRPr>
            </a:lvl5pPr>
            <a:lvl6pPr marL="2743200" lvl="5" indent="-342900" algn="l">
              <a:lnSpc>
                <a:spcPct val="94000"/>
              </a:lnSpc>
              <a:spcBef>
                <a:spcPts val="375"/>
              </a:spcBef>
              <a:spcAft>
                <a:spcPts val="0"/>
              </a:spcAft>
              <a:buClr>
                <a:schemeClr val="dk2"/>
              </a:buClr>
              <a:buSzPts val="1800"/>
              <a:buChar char="–"/>
              <a:defRPr/>
            </a:lvl6pPr>
            <a:lvl7pPr marL="3200400" lvl="6" indent="-342900" algn="l">
              <a:lnSpc>
                <a:spcPct val="94000"/>
              </a:lnSpc>
              <a:spcBef>
                <a:spcPts val="375"/>
              </a:spcBef>
              <a:spcAft>
                <a:spcPts val="0"/>
              </a:spcAft>
              <a:buClr>
                <a:schemeClr val="dk2"/>
              </a:buClr>
              <a:buSzPts val="1800"/>
              <a:buChar char="■"/>
              <a:defRPr/>
            </a:lvl7pPr>
            <a:lvl8pPr marL="3657600" lvl="7" indent="-342900" algn="l">
              <a:lnSpc>
                <a:spcPct val="94000"/>
              </a:lnSpc>
              <a:spcBef>
                <a:spcPts val="375"/>
              </a:spcBef>
              <a:spcAft>
                <a:spcPts val="0"/>
              </a:spcAft>
              <a:buClr>
                <a:schemeClr val="dk2"/>
              </a:buClr>
              <a:buSzPts val="1800"/>
              <a:buChar char="–"/>
              <a:defRPr/>
            </a:lvl8pPr>
            <a:lvl9pPr marL="4114800" lvl="8" indent="-342900" algn="l">
              <a:lnSpc>
                <a:spcPct val="94000"/>
              </a:lnSpc>
              <a:spcBef>
                <a:spcPts val="375"/>
              </a:spcBef>
              <a:spcAft>
                <a:spcPts val="150"/>
              </a:spcAft>
              <a:buClr>
                <a:schemeClr val="dk2"/>
              </a:buClr>
              <a:buSzPts val="1800"/>
              <a:buChar char="■"/>
              <a:defRPr/>
            </a:lvl9pPr>
          </a:lstStyle>
          <a:p/>
        </p:txBody>
      </p:sp>
      <p:sp>
        <p:nvSpPr>
          <p:cNvPr id="135" name="Google Shape;135;p30"/>
          <p:cNvSpPr txBox="1"/>
          <p:nvPr>
            <p:ph type="body" idx="3"/>
          </p:nvPr>
        </p:nvSpPr>
        <p:spPr>
          <a:xfrm>
            <a:off x="4893761" y="1755648"/>
            <a:ext cx="3332988" cy="617934"/>
          </a:xfrm>
          <a:prstGeom prst="rect">
            <a:avLst/>
          </a:prstGeom>
          <a:noFill/>
          <a:ln>
            <a:noFill/>
          </a:ln>
        </p:spPr>
        <p:txBody>
          <a:bodyPr spcFirstLastPara="1" wrap="square" lIns="91425" tIns="45700" rIns="91425" bIns="45700" anchor="b" anchorCtr="0"/>
          <a:lstStyle>
            <a:lvl1pPr marL="457200" lvl="0" indent="-228600" algn="l">
              <a:lnSpc>
                <a:spcPct val="84000"/>
              </a:lnSpc>
              <a:spcBef>
                <a:spcPts val="0"/>
              </a:spcBef>
              <a:spcAft>
                <a:spcPts val="0"/>
              </a:spcAft>
              <a:buClr>
                <a:schemeClr val="dk2"/>
              </a:buClr>
              <a:buSzPts val="2250"/>
              <a:buNone/>
              <a:defRPr sz="2250" b="0">
                <a:solidFill>
                  <a:schemeClr val="dk2"/>
                </a:solidFill>
              </a:defRPr>
            </a:lvl1pPr>
            <a:lvl2pPr marL="914400" lvl="1" indent="-228600" algn="l">
              <a:lnSpc>
                <a:spcPct val="94000"/>
              </a:lnSpc>
              <a:spcBef>
                <a:spcPts val="375"/>
              </a:spcBef>
              <a:spcAft>
                <a:spcPts val="0"/>
              </a:spcAft>
              <a:buClr>
                <a:schemeClr val="dk2"/>
              </a:buClr>
              <a:buSzPts val="1500"/>
              <a:buNone/>
              <a:defRPr sz="1500" b="1"/>
            </a:lvl2pPr>
            <a:lvl3pPr marL="1371600" lvl="2" indent="-228600" algn="l">
              <a:lnSpc>
                <a:spcPct val="94000"/>
              </a:lnSpc>
              <a:spcBef>
                <a:spcPts val="375"/>
              </a:spcBef>
              <a:spcAft>
                <a:spcPts val="0"/>
              </a:spcAft>
              <a:buClr>
                <a:schemeClr val="dk2"/>
              </a:buClr>
              <a:buSzPts val="1350"/>
              <a:buNone/>
              <a:defRPr sz="1350" b="1"/>
            </a:lvl3pPr>
            <a:lvl4pPr marL="1828800" lvl="3" indent="-228600" algn="l">
              <a:lnSpc>
                <a:spcPct val="94000"/>
              </a:lnSpc>
              <a:spcBef>
                <a:spcPts val="375"/>
              </a:spcBef>
              <a:spcAft>
                <a:spcPts val="0"/>
              </a:spcAft>
              <a:buClr>
                <a:schemeClr val="dk2"/>
              </a:buClr>
              <a:buSzPts val="1200"/>
              <a:buNone/>
              <a:defRPr sz="1200" b="1"/>
            </a:lvl4pPr>
            <a:lvl5pPr marL="2286000" lvl="4" indent="-228600" algn="l">
              <a:lnSpc>
                <a:spcPct val="94000"/>
              </a:lnSpc>
              <a:spcBef>
                <a:spcPts val="375"/>
              </a:spcBef>
              <a:spcAft>
                <a:spcPts val="0"/>
              </a:spcAft>
              <a:buClr>
                <a:schemeClr val="dk2"/>
              </a:buClr>
              <a:buSzPts val="1200"/>
              <a:buNone/>
              <a:defRPr sz="1200" b="1"/>
            </a:lvl5pPr>
            <a:lvl6pPr marL="2743200" lvl="5" indent="-228600" algn="l">
              <a:lnSpc>
                <a:spcPct val="94000"/>
              </a:lnSpc>
              <a:spcBef>
                <a:spcPts val="375"/>
              </a:spcBef>
              <a:spcAft>
                <a:spcPts val="0"/>
              </a:spcAft>
              <a:buClr>
                <a:schemeClr val="dk2"/>
              </a:buClr>
              <a:buSzPts val="1200"/>
              <a:buNone/>
              <a:defRPr sz="1200" b="1"/>
            </a:lvl6pPr>
            <a:lvl7pPr marL="3200400" lvl="6" indent="-228600" algn="l">
              <a:lnSpc>
                <a:spcPct val="94000"/>
              </a:lnSpc>
              <a:spcBef>
                <a:spcPts val="375"/>
              </a:spcBef>
              <a:spcAft>
                <a:spcPts val="0"/>
              </a:spcAft>
              <a:buClr>
                <a:schemeClr val="dk2"/>
              </a:buClr>
              <a:buSzPts val="1200"/>
              <a:buNone/>
              <a:defRPr sz="1200" b="1"/>
            </a:lvl7pPr>
            <a:lvl8pPr marL="3657600" lvl="7" indent="-228600" algn="l">
              <a:lnSpc>
                <a:spcPct val="94000"/>
              </a:lnSpc>
              <a:spcBef>
                <a:spcPts val="375"/>
              </a:spcBef>
              <a:spcAft>
                <a:spcPts val="0"/>
              </a:spcAft>
              <a:buClr>
                <a:schemeClr val="dk2"/>
              </a:buClr>
              <a:buSzPts val="1200"/>
              <a:buNone/>
              <a:defRPr sz="1200" b="1"/>
            </a:lvl8pPr>
            <a:lvl9pPr marL="4114800" lvl="8" indent="-228600" algn="l">
              <a:lnSpc>
                <a:spcPct val="94000"/>
              </a:lnSpc>
              <a:spcBef>
                <a:spcPts val="375"/>
              </a:spcBef>
              <a:spcAft>
                <a:spcPts val="150"/>
              </a:spcAft>
              <a:buClr>
                <a:schemeClr val="dk2"/>
              </a:buClr>
              <a:buSzPts val="1200"/>
              <a:buNone/>
              <a:defRPr sz="1200" b="1"/>
            </a:lvl9pPr>
          </a:lstStyle>
          <a:p/>
        </p:txBody>
      </p:sp>
      <p:sp>
        <p:nvSpPr>
          <p:cNvPr id="136" name="Google Shape;136;p30"/>
          <p:cNvSpPr txBox="1"/>
          <p:nvPr>
            <p:ph type="body" idx="4"/>
          </p:nvPr>
        </p:nvSpPr>
        <p:spPr>
          <a:xfrm>
            <a:off x="4893761" y="2478906"/>
            <a:ext cx="3332988" cy="1921645"/>
          </a:xfrm>
          <a:prstGeom prst="rect">
            <a:avLst/>
          </a:prstGeom>
          <a:noFill/>
          <a:ln>
            <a:noFill/>
          </a:ln>
        </p:spPr>
        <p:txBody>
          <a:bodyPr spcFirstLastPara="1" wrap="square" lIns="91425" tIns="45700" rIns="91425" bIns="45700" anchor="t" anchorCtr="0"/>
          <a:lstStyle>
            <a:lvl1pPr marL="457200" lvl="0" indent="-323850" algn="l">
              <a:lnSpc>
                <a:spcPct val="94000"/>
              </a:lnSpc>
              <a:spcBef>
                <a:spcPts val="750"/>
              </a:spcBef>
              <a:spcAft>
                <a:spcPts val="0"/>
              </a:spcAft>
              <a:buClr>
                <a:schemeClr val="dk2"/>
              </a:buClr>
              <a:buSzPts val="1500"/>
              <a:buChar char="■"/>
              <a:defRPr>
                <a:solidFill>
                  <a:schemeClr val="dk2"/>
                </a:solidFill>
              </a:defRPr>
            </a:lvl1pPr>
            <a:lvl2pPr marL="914400" lvl="1" indent="-323850" algn="l">
              <a:lnSpc>
                <a:spcPct val="94000"/>
              </a:lnSpc>
              <a:spcBef>
                <a:spcPts val="375"/>
              </a:spcBef>
              <a:spcAft>
                <a:spcPts val="0"/>
              </a:spcAft>
              <a:buClr>
                <a:schemeClr val="dk2"/>
              </a:buClr>
              <a:buSzPts val="1500"/>
              <a:buChar char="–"/>
              <a:defRPr>
                <a:solidFill>
                  <a:schemeClr val="dk2"/>
                </a:solidFill>
              </a:defRPr>
            </a:lvl2pPr>
            <a:lvl3pPr marL="1371600" lvl="2" indent="-314325" algn="l">
              <a:lnSpc>
                <a:spcPct val="94000"/>
              </a:lnSpc>
              <a:spcBef>
                <a:spcPts val="375"/>
              </a:spcBef>
              <a:spcAft>
                <a:spcPts val="0"/>
              </a:spcAft>
              <a:buClr>
                <a:schemeClr val="dk2"/>
              </a:buClr>
              <a:buSzPts val="1350"/>
              <a:buChar char="■"/>
              <a:defRPr>
                <a:solidFill>
                  <a:schemeClr val="dk2"/>
                </a:solidFill>
              </a:defRPr>
            </a:lvl3pPr>
            <a:lvl4pPr marL="1828800" lvl="3" indent="-314325" algn="l">
              <a:lnSpc>
                <a:spcPct val="94000"/>
              </a:lnSpc>
              <a:spcBef>
                <a:spcPts val="375"/>
              </a:spcBef>
              <a:spcAft>
                <a:spcPts val="0"/>
              </a:spcAft>
              <a:buClr>
                <a:schemeClr val="dk2"/>
              </a:buClr>
              <a:buSzPts val="1350"/>
              <a:buChar char="–"/>
              <a:defRPr>
                <a:solidFill>
                  <a:schemeClr val="dk2"/>
                </a:solidFill>
              </a:defRPr>
            </a:lvl4pPr>
            <a:lvl5pPr marL="2286000" lvl="4" indent="-304800" algn="l">
              <a:lnSpc>
                <a:spcPct val="94000"/>
              </a:lnSpc>
              <a:spcBef>
                <a:spcPts val="375"/>
              </a:spcBef>
              <a:spcAft>
                <a:spcPts val="0"/>
              </a:spcAft>
              <a:buClr>
                <a:schemeClr val="dk2"/>
              </a:buClr>
              <a:buSzPts val="1200"/>
              <a:buChar char="■"/>
              <a:defRPr>
                <a:solidFill>
                  <a:schemeClr val="dk2"/>
                </a:solidFill>
              </a:defRPr>
            </a:lvl5pPr>
            <a:lvl6pPr marL="2743200" lvl="5" indent="-342900" algn="l">
              <a:lnSpc>
                <a:spcPct val="94000"/>
              </a:lnSpc>
              <a:spcBef>
                <a:spcPts val="375"/>
              </a:spcBef>
              <a:spcAft>
                <a:spcPts val="0"/>
              </a:spcAft>
              <a:buClr>
                <a:schemeClr val="dk2"/>
              </a:buClr>
              <a:buSzPts val="1800"/>
              <a:buChar char="–"/>
              <a:defRPr/>
            </a:lvl6pPr>
            <a:lvl7pPr marL="3200400" lvl="6" indent="-342900" algn="l">
              <a:lnSpc>
                <a:spcPct val="94000"/>
              </a:lnSpc>
              <a:spcBef>
                <a:spcPts val="375"/>
              </a:spcBef>
              <a:spcAft>
                <a:spcPts val="0"/>
              </a:spcAft>
              <a:buClr>
                <a:schemeClr val="dk2"/>
              </a:buClr>
              <a:buSzPts val="1800"/>
              <a:buChar char="■"/>
              <a:defRPr/>
            </a:lvl7pPr>
            <a:lvl8pPr marL="3657600" lvl="7" indent="-342900" algn="l">
              <a:lnSpc>
                <a:spcPct val="94000"/>
              </a:lnSpc>
              <a:spcBef>
                <a:spcPts val="375"/>
              </a:spcBef>
              <a:spcAft>
                <a:spcPts val="0"/>
              </a:spcAft>
              <a:buClr>
                <a:schemeClr val="dk2"/>
              </a:buClr>
              <a:buSzPts val="1800"/>
              <a:buChar char="–"/>
              <a:defRPr/>
            </a:lvl8pPr>
            <a:lvl9pPr marL="4114800" lvl="8" indent="-342900" algn="l">
              <a:lnSpc>
                <a:spcPct val="94000"/>
              </a:lnSpc>
              <a:spcBef>
                <a:spcPts val="375"/>
              </a:spcBef>
              <a:spcAft>
                <a:spcPts val="150"/>
              </a:spcAft>
              <a:buClr>
                <a:schemeClr val="dk2"/>
              </a:buClr>
              <a:buSzPts val="1800"/>
              <a:buChar char="■"/>
              <a:defRPr/>
            </a:lvl9pPr>
          </a:lstStyle>
          <a:p/>
        </p:txBody>
      </p:sp>
      <p:sp>
        <p:nvSpPr>
          <p:cNvPr id="137" name="Google Shape;137;p30"/>
          <p:cNvSpPr txBox="1"/>
          <p:nvPr>
            <p:ph type="dt" idx="10"/>
          </p:nvPr>
        </p:nvSpPr>
        <p:spPr>
          <a:xfrm>
            <a:off x="1042987" y="4840039"/>
            <a:ext cx="903429"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30"/>
          <p:cNvSpPr txBox="1"/>
          <p:nvPr>
            <p:ph type="ftr" idx="11"/>
          </p:nvPr>
        </p:nvSpPr>
        <p:spPr>
          <a:xfrm>
            <a:off x="2170173" y="4840039"/>
            <a:ext cx="4710623"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30"/>
          <p:cNvSpPr txBox="1"/>
          <p:nvPr>
            <p:ph type="sldNum" idx="12"/>
          </p:nvPr>
        </p:nvSpPr>
        <p:spPr>
          <a:xfrm>
            <a:off x="7104552" y="4840039"/>
            <a:ext cx="1197219" cy="303461"/>
          </a:xfrm>
          <a:prstGeom prst="rect">
            <a:avLst/>
          </a:prstGeom>
          <a:noFill/>
          <a:ln>
            <a:noFill/>
          </a:ln>
        </p:spPr>
        <p:txBody>
          <a:bodyPr spcFirstLastPara="1" wrap="square" lIns="91425" tIns="45700" rIns="91425" bIns="45700" anchor="ctr" anchorCtr="0">
            <a:noAutofit/>
          </a:bodyPr>
          <a:lstStyle>
            <a:lvl1pPr marL="0" lvl="0" indent="0" algn="ctr">
              <a:lnSpc>
                <a:spcPct val="100000"/>
              </a:lnSpc>
              <a:spcBef>
                <a:spcPts val="0"/>
              </a:spcBef>
              <a:spcAft>
                <a:spcPts val="0"/>
              </a:spcAft>
              <a:buSzPts val="900"/>
              <a:buNone/>
              <a:defRPr/>
            </a:lvl1pPr>
            <a:lvl2pPr marL="0" lvl="1" indent="0" algn="ctr">
              <a:lnSpc>
                <a:spcPct val="100000"/>
              </a:lnSpc>
              <a:spcBef>
                <a:spcPts val="0"/>
              </a:spcBef>
              <a:spcAft>
                <a:spcPts val="0"/>
              </a:spcAft>
              <a:buSzPts val="900"/>
              <a:buNone/>
              <a:defRPr/>
            </a:lvl2pPr>
            <a:lvl3pPr marL="0" lvl="2" indent="0" algn="ctr">
              <a:lnSpc>
                <a:spcPct val="100000"/>
              </a:lnSpc>
              <a:spcBef>
                <a:spcPts val="0"/>
              </a:spcBef>
              <a:spcAft>
                <a:spcPts val="0"/>
              </a:spcAft>
              <a:buSzPts val="900"/>
              <a:buNone/>
              <a:defRPr/>
            </a:lvl3pPr>
            <a:lvl4pPr marL="0" lvl="3" indent="0" algn="ctr">
              <a:lnSpc>
                <a:spcPct val="100000"/>
              </a:lnSpc>
              <a:spcBef>
                <a:spcPts val="0"/>
              </a:spcBef>
              <a:spcAft>
                <a:spcPts val="0"/>
              </a:spcAft>
              <a:buSzPts val="900"/>
              <a:buNone/>
              <a:defRPr/>
            </a:lvl4pPr>
            <a:lvl5pPr marL="0" lvl="4" indent="0" algn="ctr">
              <a:lnSpc>
                <a:spcPct val="100000"/>
              </a:lnSpc>
              <a:spcBef>
                <a:spcPts val="0"/>
              </a:spcBef>
              <a:spcAft>
                <a:spcPts val="0"/>
              </a:spcAft>
              <a:buSzPts val="900"/>
              <a:buNone/>
              <a:defRPr/>
            </a:lvl5pPr>
            <a:lvl6pPr marL="0" lvl="5" indent="0" algn="ctr">
              <a:lnSpc>
                <a:spcPct val="100000"/>
              </a:lnSpc>
              <a:spcBef>
                <a:spcPts val="0"/>
              </a:spcBef>
              <a:spcAft>
                <a:spcPts val="0"/>
              </a:spcAft>
              <a:buSzPts val="900"/>
              <a:buNone/>
              <a:defRPr/>
            </a:lvl6pPr>
            <a:lvl7pPr marL="0" lvl="6" indent="0" algn="ctr">
              <a:lnSpc>
                <a:spcPct val="100000"/>
              </a:lnSpc>
              <a:spcBef>
                <a:spcPts val="0"/>
              </a:spcBef>
              <a:spcAft>
                <a:spcPts val="0"/>
              </a:spcAft>
              <a:buSzPts val="900"/>
              <a:buNone/>
              <a:defRPr/>
            </a:lvl7pPr>
            <a:lvl8pPr marL="0" lvl="7" indent="0" algn="ctr">
              <a:lnSpc>
                <a:spcPct val="100000"/>
              </a:lnSpc>
              <a:spcBef>
                <a:spcPts val="0"/>
              </a:spcBef>
              <a:spcAft>
                <a:spcPts val="0"/>
              </a:spcAft>
              <a:buSzPts val="900"/>
              <a:buNone/>
              <a:defRPr/>
            </a:lvl8pPr>
            <a:lvl9pPr marL="0" lvl="8" indent="0" algn="ctr">
              <a:lnSpc>
                <a:spcPct val="100000"/>
              </a:lnSpc>
              <a:spcBef>
                <a:spcPts val="0"/>
              </a:spcBef>
              <a:spcAft>
                <a:spcPts val="0"/>
              </a:spcAft>
              <a:buSzPts val="900"/>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matchingName="Title Only">
  <p:cSld name="TITLE_ONLY">
    <p:spTree>
      <p:nvGrpSpPr>
        <p:cNvPr id="140" name="Shape 140"/>
        <p:cNvGrpSpPr/>
        <p:nvPr/>
      </p:nvGrpSpPr>
      <p:grpSpPr>
        <a:xfrm>
          <a:off x="0" y="0"/>
          <a:ext cx="0" cy="0"/>
          <a:chOff x="0" y="0"/>
          <a:chExt cx="0" cy="0"/>
        </a:xfrm>
      </p:grpSpPr>
      <p:sp>
        <p:nvSpPr>
          <p:cNvPr id="141" name="Google Shape;141;p31"/>
          <p:cNvSpPr txBox="1"/>
          <p:nvPr>
            <p:ph type="title"/>
          </p:nvPr>
        </p:nvSpPr>
        <p:spPr>
          <a:xfrm>
            <a:off x="1028700" y="514350"/>
            <a:ext cx="7200900" cy="1114425"/>
          </a:xfrm>
          <a:prstGeom prst="rect">
            <a:avLst/>
          </a:prstGeom>
          <a:noFill/>
          <a:ln>
            <a:noFill/>
          </a:ln>
        </p:spPr>
        <p:txBody>
          <a:bodyPr spcFirstLastPara="1" wrap="square" lIns="91425" tIns="45700" rIns="91425" bIns="45700" anchor="t" anchorCtr="0"/>
          <a:lstStyle>
            <a:lvl1pPr lvl="0" algn="l">
              <a:lnSpc>
                <a:spcPct val="89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31"/>
          <p:cNvSpPr txBox="1"/>
          <p:nvPr>
            <p:ph type="dt" idx="10"/>
          </p:nvPr>
        </p:nvSpPr>
        <p:spPr>
          <a:xfrm>
            <a:off x="1042987" y="4840039"/>
            <a:ext cx="903429"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3" name="Google Shape;143;p31"/>
          <p:cNvSpPr txBox="1"/>
          <p:nvPr>
            <p:ph type="ftr" idx="11"/>
          </p:nvPr>
        </p:nvSpPr>
        <p:spPr>
          <a:xfrm>
            <a:off x="2170173" y="4840039"/>
            <a:ext cx="4710623"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4" name="Google Shape;144;p31"/>
          <p:cNvSpPr txBox="1"/>
          <p:nvPr>
            <p:ph type="sldNum" idx="12"/>
          </p:nvPr>
        </p:nvSpPr>
        <p:spPr>
          <a:xfrm>
            <a:off x="7104552" y="4840039"/>
            <a:ext cx="1197219" cy="303461"/>
          </a:xfrm>
          <a:prstGeom prst="rect">
            <a:avLst/>
          </a:prstGeom>
          <a:noFill/>
          <a:ln>
            <a:noFill/>
          </a:ln>
        </p:spPr>
        <p:txBody>
          <a:bodyPr spcFirstLastPara="1" wrap="square" lIns="91425" tIns="45700" rIns="91425" bIns="45700" anchor="ctr" anchorCtr="0">
            <a:noAutofit/>
          </a:bodyPr>
          <a:lstStyle>
            <a:lvl1pPr marL="0" lvl="0" indent="0" algn="ctr">
              <a:lnSpc>
                <a:spcPct val="100000"/>
              </a:lnSpc>
              <a:spcBef>
                <a:spcPts val="0"/>
              </a:spcBef>
              <a:spcAft>
                <a:spcPts val="0"/>
              </a:spcAft>
              <a:buSzPts val="900"/>
              <a:buNone/>
              <a:defRPr/>
            </a:lvl1pPr>
            <a:lvl2pPr marL="0" lvl="1" indent="0" algn="ctr">
              <a:lnSpc>
                <a:spcPct val="100000"/>
              </a:lnSpc>
              <a:spcBef>
                <a:spcPts val="0"/>
              </a:spcBef>
              <a:spcAft>
                <a:spcPts val="0"/>
              </a:spcAft>
              <a:buSzPts val="900"/>
              <a:buNone/>
              <a:defRPr/>
            </a:lvl2pPr>
            <a:lvl3pPr marL="0" lvl="2" indent="0" algn="ctr">
              <a:lnSpc>
                <a:spcPct val="100000"/>
              </a:lnSpc>
              <a:spcBef>
                <a:spcPts val="0"/>
              </a:spcBef>
              <a:spcAft>
                <a:spcPts val="0"/>
              </a:spcAft>
              <a:buSzPts val="900"/>
              <a:buNone/>
              <a:defRPr/>
            </a:lvl3pPr>
            <a:lvl4pPr marL="0" lvl="3" indent="0" algn="ctr">
              <a:lnSpc>
                <a:spcPct val="100000"/>
              </a:lnSpc>
              <a:spcBef>
                <a:spcPts val="0"/>
              </a:spcBef>
              <a:spcAft>
                <a:spcPts val="0"/>
              </a:spcAft>
              <a:buSzPts val="900"/>
              <a:buNone/>
              <a:defRPr/>
            </a:lvl4pPr>
            <a:lvl5pPr marL="0" lvl="4" indent="0" algn="ctr">
              <a:lnSpc>
                <a:spcPct val="100000"/>
              </a:lnSpc>
              <a:spcBef>
                <a:spcPts val="0"/>
              </a:spcBef>
              <a:spcAft>
                <a:spcPts val="0"/>
              </a:spcAft>
              <a:buSzPts val="900"/>
              <a:buNone/>
              <a:defRPr/>
            </a:lvl5pPr>
            <a:lvl6pPr marL="0" lvl="5" indent="0" algn="ctr">
              <a:lnSpc>
                <a:spcPct val="100000"/>
              </a:lnSpc>
              <a:spcBef>
                <a:spcPts val="0"/>
              </a:spcBef>
              <a:spcAft>
                <a:spcPts val="0"/>
              </a:spcAft>
              <a:buSzPts val="900"/>
              <a:buNone/>
              <a:defRPr/>
            </a:lvl6pPr>
            <a:lvl7pPr marL="0" lvl="6" indent="0" algn="ctr">
              <a:lnSpc>
                <a:spcPct val="100000"/>
              </a:lnSpc>
              <a:spcBef>
                <a:spcPts val="0"/>
              </a:spcBef>
              <a:spcAft>
                <a:spcPts val="0"/>
              </a:spcAft>
              <a:buSzPts val="900"/>
              <a:buNone/>
              <a:defRPr/>
            </a:lvl7pPr>
            <a:lvl8pPr marL="0" lvl="7" indent="0" algn="ctr">
              <a:lnSpc>
                <a:spcPct val="100000"/>
              </a:lnSpc>
              <a:spcBef>
                <a:spcPts val="0"/>
              </a:spcBef>
              <a:spcAft>
                <a:spcPts val="0"/>
              </a:spcAft>
              <a:buSzPts val="900"/>
              <a:buNone/>
              <a:defRPr/>
            </a:lvl8pPr>
            <a:lvl9pPr marL="0" lvl="8" indent="0" algn="ctr">
              <a:lnSpc>
                <a:spcPct val="100000"/>
              </a:lnSpc>
              <a:spcBef>
                <a:spcPts val="0"/>
              </a:spcBef>
              <a:spcAft>
                <a:spcPts val="0"/>
              </a:spcAft>
              <a:buSzPts val="900"/>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matchingName="Blank">
  <p:cSld name="BLANK">
    <p:spTree>
      <p:nvGrpSpPr>
        <p:cNvPr id="145" name="Shape 145"/>
        <p:cNvGrpSpPr/>
        <p:nvPr/>
      </p:nvGrpSpPr>
      <p:grpSpPr>
        <a:xfrm>
          <a:off x="0" y="0"/>
          <a:ext cx="0" cy="0"/>
          <a:chOff x="0" y="0"/>
          <a:chExt cx="0" cy="0"/>
        </a:xfrm>
      </p:grpSpPr>
      <p:sp>
        <p:nvSpPr>
          <p:cNvPr id="146" name="Google Shape;146;p32"/>
          <p:cNvSpPr txBox="1"/>
          <p:nvPr>
            <p:ph type="dt" idx="10"/>
          </p:nvPr>
        </p:nvSpPr>
        <p:spPr>
          <a:xfrm>
            <a:off x="1042987" y="4840039"/>
            <a:ext cx="903429"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7" name="Google Shape;147;p32"/>
          <p:cNvSpPr txBox="1"/>
          <p:nvPr>
            <p:ph type="ftr" idx="11"/>
          </p:nvPr>
        </p:nvSpPr>
        <p:spPr>
          <a:xfrm>
            <a:off x="2170173" y="4840039"/>
            <a:ext cx="4710623"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8" name="Google Shape;148;p32"/>
          <p:cNvSpPr txBox="1"/>
          <p:nvPr>
            <p:ph type="sldNum" idx="12"/>
          </p:nvPr>
        </p:nvSpPr>
        <p:spPr>
          <a:xfrm>
            <a:off x="7104552" y="4840039"/>
            <a:ext cx="1197219" cy="303461"/>
          </a:xfrm>
          <a:prstGeom prst="rect">
            <a:avLst/>
          </a:prstGeom>
          <a:noFill/>
          <a:ln>
            <a:noFill/>
          </a:ln>
        </p:spPr>
        <p:txBody>
          <a:bodyPr spcFirstLastPara="1" wrap="square" lIns="91425" tIns="45700" rIns="91425" bIns="45700" anchor="ctr" anchorCtr="0">
            <a:noAutofit/>
          </a:bodyPr>
          <a:lstStyle>
            <a:lvl1pPr marL="0" lvl="0" indent="0" algn="ctr">
              <a:lnSpc>
                <a:spcPct val="100000"/>
              </a:lnSpc>
              <a:spcBef>
                <a:spcPts val="0"/>
              </a:spcBef>
              <a:spcAft>
                <a:spcPts val="0"/>
              </a:spcAft>
              <a:buSzPts val="900"/>
              <a:buNone/>
              <a:defRPr/>
            </a:lvl1pPr>
            <a:lvl2pPr marL="0" lvl="1" indent="0" algn="ctr">
              <a:lnSpc>
                <a:spcPct val="100000"/>
              </a:lnSpc>
              <a:spcBef>
                <a:spcPts val="0"/>
              </a:spcBef>
              <a:spcAft>
                <a:spcPts val="0"/>
              </a:spcAft>
              <a:buSzPts val="900"/>
              <a:buNone/>
              <a:defRPr/>
            </a:lvl2pPr>
            <a:lvl3pPr marL="0" lvl="2" indent="0" algn="ctr">
              <a:lnSpc>
                <a:spcPct val="100000"/>
              </a:lnSpc>
              <a:spcBef>
                <a:spcPts val="0"/>
              </a:spcBef>
              <a:spcAft>
                <a:spcPts val="0"/>
              </a:spcAft>
              <a:buSzPts val="900"/>
              <a:buNone/>
              <a:defRPr/>
            </a:lvl3pPr>
            <a:lvl4pPr marL="0" lvl="3" indent="0" algn="ctr">
              <a:lnSpc>
                <a:spcPct val="100000"/>
              </a:lnSpc>
              <a:spcBef>
                <a:spcPts val="0"/>
              </a:spcBef>
              <a:spcAft>
                <a:spcPts val="0"/>
              </a:spcAft>
              <a:buSzPts val="900"/>
              <a:buNone/>
              <a:defRPr/>
            </a:lvl4pPr>
            <a:lvl5pPr marL="0" lvl="4" indent="0" algn="ctr">
              <a:lnSpc>
                <a:spcPct val="100000"/>
              </a:lnSpc>
              <a:spcBef>
                <a:spcPts val="0"/>
              </a:spcBef>
              <a:spcAft>
                <a:spcPts val="0"/>
              </a:spcAft>
              <a:buSzPts val="900"/>
              <a:buNone/>
              <a:defRPr/>
            </a:lvl5pPr>
            <a:lvl6pPr marL="0" lvl="5" indent="0" algn="ctr">
              <a:lnSpc>
                <a:spcPct val="100000"/>
              </a:lnSpc>
              <a:spcBef>
                <a:spcPts val="0"/>
              </a:spcBef>
              <a:spcAft>
                <a:spcPts val="0"/>
              </a:spcAft>
              <a:buSzPts val="900"/>
              <a:buNone/>
              <a:defRPr/>
            </a:lvl6pPr>
            <a:lvl7pPr marL="0" lvl="6" indent="0" algn="ctr">
              <a:lnSpc>
                <a:spcPct val="100000"/>
              </a:lnSpc>
              <a:spcBef>
                <a:spcPts val="0"/>
              </a:spcBef>
              <a:spcAft>
                <a:spcPts val="0"/>
              </a:spcAft>
              <a:buSzPts val="900"/>
              <a:buNone/>
              <a:defRPr/>
            </a:lvl7pPr>
            <a:lvl8pPr marL="0" lvl="7" indent="0" algn="ctr">
              <a:lnSpc>
                <a:spcPct val="100000"/>
              </a:lnSpc>
              <a:spcBef>
                <a:spcPts val="0"/>
              </a:spcBef>
              <a:spcAft>
                <a:spcPts val="0"/>
              </a:spcAft>
              <a:buSzPts val="900"/>
              <a:buNone/>
              <a:defRPr/>
            </a:lvl8pPr>
            <a:lvl9pPr marL="0" lvl="8" indent="0" algn="ctr">
              <a:lnSpc>
                <a:spcPct val="100000"/>
              </a:lnSpc>
              <a:spcBef>
                <a:spcPts val="0"/>
              </a:spcBef>
              <a:spcAft>
                <a:spcPts val="0"/>
              </a:spcAft>
              <a:buSzPts val="900"/>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showMasterSp="0" matchingName="Content with Caption">
  <p:cSld name="OBJECT_WITH_CAPTION_TEXT">
    <p:spTree>
      <p:nvGrpSpPr>
        <p:cNvPr id="149" name="Shape 149"/>
        <p:cNvGrpSpPr/>
        <p:nvPr/>
      </p:nvGrpSpPr>
      <p:grpSpPr>
        <a:xfrm>
          <a:off x="0" y="0"/>
          <a:ext cx="0" cy="0"/>
          <a:chOff x="0" y="0"/>
          <a:chExt cx="0" cy="0"/>
        </a:xfrm>
      </p:grpSpPr>
      <p:sp>
        <p:nvSpPr>
          <p:cNvPr id="150" name="Google Shape;150;p33" title="Background Shape"/>
          <p:cNvSpPr/>
          <p:nvPr/>
        </p:nvSpPr>
        <p:spPr>
          <a:xfrm>
            <a:off x="0" y="282"/>
            <a:ext cx="3977640" cy="514321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1" name="Google Shape;151;p33"/>
          <p:cNvSpPr txBox="1"/>
          <p:nvPr>
            <p:ph type="title"/>
          </p:nvPr>
        </p:nvSpPr>
        <p:spPr>
          <a:xfrm>
            <a:off x="542925" y="514350"/>
            <a:ext cx="2891790" cy="1618413"/>
          </a:xfrm>
          <a:prstGeom prst="rect">
            <a:avLst/>
          </a:prstGeom>
          <a:noFill/>
          <a:ln>
            <a:noFill/>
          </a:ln>
        </p:spPr>
        <p:txBody>
          <a:bodyPr spcFirstLastPara="1" wrap="square" lIns="91425" tIns="45700" rIns="91425" bIns="45700" anchor="t" anchorCtr="0"/>
          <a:lstStyle>
            <a:lvl1pPr lvl="0" algn="l">
              <a:lnSpc>
                <a:spcPct val="84000"/>
              </a:lnSpc>
              <a:spcBef>
                <a:spcPts val="0"/>
              </a:spcBef>
              <a:spcAft>
                <a:spcPts val="0"/>
              </a:spcAft>
              <a:buClr>
                <a:schemeClr val="dk2"/>
              </a:buClr>
              <a:buSzPts val="3600"/>
              <a:buFont typeface="Libre Franklin" panose="00000500000000000000"/>
              <a:buNone/>
              <a:defRPr sz="36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2" name="Google Shape;152;p33"/>
          <p:cNvSpPr txBox="1"/>
          <p:nvPr>
            <p:ph type="body" idx="1"/>
          </p:nvPr>
        </p:nvSpPr>
        <p:spPr>
          <a:xfrm>
            <a:off x="4692015" y="514351"/>
            <a:ext cx="3909060" cy="3881438"/>
          </a:xfrm>
          <a:prstGeom prst="rect">
            <a:avLst/>
          </a:prstGeom>
          <a:noFill/>
          <a:ln>
            <a:noFill/>
          </a:ln>
        </p:spPr>
        <p:txBody>
          <a:bodyPr spcFirstLastPara="1" wrap="square" lIns="91425" tIns="45700" rIns="91425" bIns="45700" anchor="t" anchorCtr="0"/>
          <a:lstStyle>
            <a:lvl1pPr marL="457200" lvl="0" indent="-323850" algn="l">
              <a:lnSpc>
                <a:spcPct val="94000"/>
              </a:lnSpc>
              <a:spcBef>
                <a:spcPts val="750"/>
              </a:spcBef>
              <a:spcAft>
                <a:spcPts val="0"/>
              </a:spcAft>
              <a:buClr>
                <a:schemeClr val="dk2"/>
              </a:buClr>
              <a:buSzPts val="1500"/>
              <a:buChar char="■"/>
              <a:defRPr sz="1500"/>
            </a:lvl1pPr>
            <a:lvl2pPr marL="914400" lvl="1" indent="-323850" algn="l">
              <a:lnSpc>
                <a:spcPct val="94000"/>
              </a:lnSpc>
              <a:spcBef>
                <a:spcPts val="375"/>
              </a:spcBef>
              <a:spcAft>
                <a:spcPts val="0"/>
              </a:spcAft>
              <a:buClr>
                <a:schemeClr val="dk2"/>
              </a:buClr>
              <a:buSzPts val="1500"/>
              <a:buChar char="–"/>
              <a:defRPr sz="1500"/>
            </a:lvl2pPr>
            <a:lvl3pPr marL="1371600" lvl="2" indent="-314325" algn="l">
              <a:lnSpc>
                <a:spcPct val="94000"/>
              </a:lnSpc>
              <a:spcBef>
                <a:spcPts val="375"/>
              </a:spcBef>
              <a:spcAft>
                <a:spcPts val="0"/>
              </a:spcAft>
              <a:buClr>
                <a:schemeClr val="dk2"/>
              </a:buClr>
              <a:buSzPts val="1350"/>
              <a:buChar char="■"/>
              <a:defRPr sz="1350"/>
            </a:lvl3pPr>
            <a:lvl4pPr marL="1828800" lvl="3" indent="-314325" algn="l">
              <a:lnSpc>
                <a:spcPct val="94000"/>
              </a:lnSpc>
              <a:spcBef>
                <a:spcPts val="375"/>
              </a:spcBef>
              <a:spcAft>
                <a:spcPts val="0"/>
              </a:spcAft>
              <a:buClr>
                <a:schemeClr val="dk2"/>
              </a:buClr>
              <a:buSzPts val="1350"/>
              <a:buChar char="–"/>
              <a:defRPr sz="1350"/>
            </a:lvl4pPr>
            <a:lvl5pPr marL="2286000" lvl="4" indent="-304800" algn="l">
              <a:lnSpc>
                <a:spcPct val="94000"/>
              </a:lnSpc>
              <a:spcBef>
                <a:spcPts val="375"/>
              </a:spcBef>
              <a:spcAft>
                <a:spcPts val="0"/>
              </a:spcAft>
              <a:buClr>
                <a:schemeClr val="dk2"/>
              </a:buClr>
              <a:buSzPts val="1200"/>
              <a:buChar char="■"/>
              <a:defRPr sz="1200"/>
            </a:lvl5pPr>
            <a:lvl6pPr marL="2743200" lvl="5" indent="-304800" algn="l">
              <a:lnSpc>
                <a:spcPct val="94000"/>
              </a:lnSpc>
              <a:spcBef>
                <a:spcPts val="375"/>
              </a:spcBef>
              <a:spcAft>
                <a:spcPts val="0"/>
              </a:spcAft>
              <a:buClr>
                <a:schemeClr val="dk2"/>
              </a:buClr>
              <a:buSzPts val="1200"/>
              <a:buChar char="–"/>
              <a:defRPr sz="1200"/>
            </a:lvl6pPr>
            <a:lvl7pPr marL="3200400" lvl="6" indent="-304800" algn="l">
              <a:lnSpc>
                <a:spcPct val="94000"/>
              </a:lnSpc>
              <a:spcBef>
                <a:spcPts val="375"/>
              </a:spcBef>
              <a:spcAft>
                <a:spcPts val="0"/>
              </a:spcAft>
              <a:buClr>
                <a:schemeClr val="dk2"/>
              </a:buClr>
              <a:buSzPts val="1200"/>
              <a:buChar char="■"/>
              <a:defRPr sz="1200"/>
            </a:lvl7pPr>
            <a:lvl8pPr marL="3657600" lvl="7" indent="-304800" algn="l">
              <a:lnSpc>
                <a:spcPct val="94000"/>
              </a:lnSpc>
              <a:spcBef>
                <a:spcPts val="375"/>
              </a:spcBef>
              <a:spcAft>
                <a:spcPts val="0"/>
              </a:spcAft>
              <a:buClr>
                <a:schemeClr val="dk2"/>
              </a:buClr>
              <a:buSzPts val="1200"/>
              <a:buChar char="–"/>
              <a:defRPr sz="1200"/>
            </a:lvl8pPr>
            <a:lvl9pPr marL="4114800" lvl="8" indent="-304800" algn="l">
              <a:lnSpc>
                <a:spcPct val="94000"/>
              </a:lnSpc>
              <a:spcBef>
                <a:spcPts val="375"/>
              </a:spcBef>
              <a:spcAft>
                <a:spcPts val="150"/>
              </a:spcAft>
              <a:buClr>
                <a:schemeClr val="dk2"/>
              </a:buClr>
              <a:buSzPts val="1200"/>
              <a:buChar char="■"/>
              <a:defRPr sz="1200"/>
            </a:lvl9pPr>
          </a:lstStyle>
          <a:p/>
        </p:txBody>
      </p:sp>
      <p:sp>
        <p:nvSpPr>
          <p:cNvPr id="153" name="Google Shape;153;p33"/>
          <p:cNvSpPr txBox="1"/>
          <p:nvPr>
            <p:ph type="body" idx="2"/>
          </p:nvPr>
        </p:nvSpPr>
        <p:spPr>
          <a:xfrm>
            <a:off x="542925" y="2142258"/>
            <a:ext cx="2891790" cy="2258292"/>
          </a:xfrm>
          <a:prstGeom prst="rect">
            <a:avLst/>
          </a:prstGeom>
          <a:noFill/>
          <a:ln>
            <a:noFill/>
          </a:ln>
        </p:spPr>
        <p:txBody>
          <a:bodyPr spcFirstLastPara="1" wrap="square" lIns="91425" tIns="45700" rIns="91425" bIns="45700" anchor="t" anchorCtr="0"/>
          <a:lstStyle>
            <a:lvl1pPr marL="457200" lvl="0" indent="-228600" algn="l">
              <a:lnSpc>
                <a:spcPct val="113000"/>
              </a:lnSpc>
              <a:spcBef>
                <a:spcPts val="0"/>
              </a:spcBef>
              <a:spcAft>
                <a:spcPts val="0"/>
              </a:spcAft>
              <a:buClr>
                <a:schemeClr val="dk2"/>
              </a:buClr>
              <a:buSzPts val="1200"/>
              <a:buNone/>
              <a:defRPr sz="1200"/>
            </a:lvl1pPr>
            <a:lvl2pPr marL="914400" lvl="1" indent="-228600" algn="l">
              <a:lnSpc>
                <a:spcPct val="94000"/>
              </a:lnSpc>
              <a:spcBef>
                <a:spcPts val="1125"/>
              </a:spcBef>
              <a:spcAft>
                <a:spcPts val="0"/>
              </a:spcAft>
              <a:buClr>
                <a:schemeClr val="dk2"/>
              </a:buClr>
              <a:buSzPts val="1050"/>
              <a:buNone/>
              <a:defRPr sz="1050"/>
            </a:lvl2pPr>
            <a:lvl3pPr marL="1371600" lvl="2" indent="-228600" algn="l">
              <a:lnSpc>
                <a:spcPct val="94000"/>
              </a:lnSpc>
              <a:spcBef>
                <a:spcPts val="375"/>
              </a:spcBef>
              <a:spcAft>
                <a:spcPts val="0"/>
              </a:spcAft>
              <a:buClr>
                <a:schemeClr val="dk2"/>
              </a:buClr>
              <a:buSzPts val="900"/>
              <a:buNone/>
              <a:defRPr sz="900"/>
            </a:lvl3pPr>
            <a:lvl4pPr marL="1828800" lvl="3" indent="-228600" algn="l">
              <a:lnSpc>
                <a:spcPct val="94000"/>
              </a:lnSpc>
              <a:spcBef>
                <a:spcPts val="375"/>
              </a:spcBef>
              <a:spcAft>
                <a:spcPts val="0"/>
              </a:spcAft>
              <a:buClr>
                <a:schemeClr val="dk2"/>
              </a:buClr>
              <a:buSzPts val="750"/>
              <a:buNone/>
              <a:defRPr sz="750"/>
            </a:lvl4pPr>
            <a:lvl5pPr marL="2286000" lvl="4" indent="-228600" algn="l">
              <a:lnSpc>
                <a:spcPct val="94000"/>
              </a:lnSpc>
              <a:spcBef>
                <a:spcPts val="375"/>
              </a:spcBef>
              <a:spcAft>
                <a:spcPts val="0"/>
              </a:spcAft>
              <a:buClr>
                <a:schemeClr val="dk2"/>
              </a:buClr>
              <a:buSzPts val="750"/>
              <a:buNone/>
              <a:defRPr sz="750"/>
            </a:lvl5pPr>
            <a:lvl6pPr marL="2743200" lvl="5" indent="-228600" algn="l">
              <a:lnSpc>
                <a:spcPct val="94000"/>
              </a:lnSpc>
              <a:spcBef>
                <a:spcPts val="375"/>
              </a:spcBef>
              <a:spcAft>
                <a:spcPts val="0"/>
              </a:spcAft>
              <a:buClr>
                <a:schemeClr val="dk2"/>
              </a:buClr>
              <a:buSzPts val="750"/>
              <a:buNone/>
              <a:defRPr sz="750"/>
            </a:lvl6pPr>
            <a:lvl7pPr marL="3200400" lvl="6" indent="-228600" algn="l">
              <a:lnSpc>
                <a:spcPct val="94000"/>
              </a:lnSpc>
              <a:spcBef>
                <a:spcPts val="375"/>
              </a:spcBef>
              <a:spcAft>
                <a:spcPts val="0"/>
              </a:spcAft>
              <a:buClr>
                <a:schemeClr val="dk2"/>
              </a:buClr>
              <a:buSzPts val="750"/>
              <a:buNone/>
              <a:defRPr sz="750"/>
            </a:lvl7pPr>
            <a:lvl8pPr marL="3657600" lvl="7" indent="-228600" algn="l">
              <a:lnSpc>
                <a:spcPct val="94000"/>
              </a:lnSpc>
              <a:spcBef>
                <a:spcPts val="375"/>
              </a:spcBef>
              <a:spcAft>
                <a:spcPts val="0"/>
              </a:spcAft>
              <a:buClr>
                <a:schemeClr val="dk2"/>
              </a:buClr>
              <a:buSzPts val="750"/>
              <a:buNone/>
              <a:defRPr sz="750"/>
            </a:lvl8pPr>
            <a:lvl9pPr marL="4114800" lvl="8" indent="-228600" algn="l">
              <a:lnSpc>
                <a:spcPct val="94000"/>
              </a:lnSpc>
              <a:spcBef>
                <a:spcPts val="375"/>
              </a:spcBef>
              <a:spcAft>
                <a:spcPts val="150"/>
              </a:spcAft>
              <a:buClr>
                <a:schemeClr val="dk2"/>
              </a:buClr>
              <a:buSzPts val="750"/>
              <a:buNone/>
              <a:defRPr sz="750"/>
            </a:lvl9pPr>
          </a:lstStyle>
          <a:p/>
        </p:txBody>
      </p:sp>
      <p:sp>
        <p:nvSpPr>
          <p:cNvPr id="154" name="Google Shape;154;p33"/>
          <p:cNvSpPr txBox="1"/>
          <p:nvPr>
            <p:ph type="dt" idx="10"/>
          </p:nvPr>
        </p:nvSpPr>
        <p:spPr>
          <a:xfrm>
            <a:off x="542925" y="4840039"/>
            <a:ext cx="903429"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33"/>
          <p:cNvSpPr txBox="1"/>
          <p:nvPr>
            <p:ph type="ftr" idx="11"/>
          </p:nvPr>
        </p:nvSpPr>
        <p:spPr>
          <a:xfrm>
            <a:off x="1654459" y="4840039"/>
            <a:ext cx="1780256"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6" name="Google Shape;156;p33"/>
          <p:cNvSpPr txBox="1"/>
          <p:nvPr>
            <p:ph type="sldNum" idx="12"/>
          </p:nvPr>
        </p:nvSpPr>
        <p:spPr>
          <a:xfrm>
            <a:off x="7412355" y="4840039"/>
            <a:ext cx="1197219" cy="30346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ctr" rtl="0">
              <a:spcBef>
                <a:spcPts val="0"/>
              </a:spcBef>
              <a:spcAft>
                <a:spcPts val="0"/>
              </a:spcAft>
              <a:buNone/>
            </a:pPr>
            <a:fld id="{00000000-1234-1234-1234-123412341234}" type="slidenum">
              <a:rPr lang="en-GB"/>
            </a:fld>
            <a:endParaRPr lang="en-GB"/>
          </a:p>
        </p:txBody>
      </p:sp>
      <p:sp>
        <p:nvSpPr>
          <p:cNvPr id="157" name="Google Shape;157;p33" title="Divider Bar"/>
          <p:cNvSpPr/>
          <p:nvPr/>
        </p:nvSpPr>
        <p:spPr>
          <a:xfrm>
            <a:off x="3977640" y="282"/>
            <a:ext cx="17145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showMasterSp="0" matchingName="Picture with Caption">
  <p:cSld name="PICTURE_WITH_CAPTION_TEXT">
    <p:spTree>
      <p:nvGrpSpPr>
        <p:cNvPr id="158" name="Shape 158"/>
        <p:cNvGrpSpPr/>
        <p:nvPr/>
      </p:nvGrpSpPr>
      <p:grpSpPr>
        <a:xfrm>
          <a:off x="0" y="0"/>
          <a:ext cx="0" cy="0"/>
          <a:chOff x="0" y="0"/>
          <a:chExt cx="0" cy="0"/>
        </a:xfrm>
      </p:grpSpPr>
      <p:sp>
        <p:nvSpPr>
          <p:cNvPr id="159" name="Google Shape;159;p34" title="Background Shape"/>
          <p:cNvSpPr/>
          <p:nvPr/>
        </p:nvSpPr>
        <p:spPr>
          <a:xfrm>
            <a:off x="0" y="282"/>
            <a:ext cx="3977640" cy="5143218"/>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0" name="Google Shape;160;p34"/>
          <p:cNvSpPr txBox="1"/>
          <p:nvPr>
            <p:ph type="title"/>
          </p:nvPr>
        </p:nvSpPr>
        <p:spPr>
          <a:xfrm>
            <a:off x="542925" y="514350"/>
            <a:ext cx="2891790" cy="1618413"/>
          </a:xfrm>
          <a:prstGeom prst="rect">
            <a:avLst/>
          </a:prstGeom>
          <a:noFill/>
          <a:ln>
            <a:noFill/>
          </a:ln>
        </p:spPr>
        <p:txBody>
          <a:bodyPr spcFirstLastPara="1" wrap="square" lIns="91425" tIns="45700" rIns="91425" bIns="45700" anchor="t" anchorCtr="0"/>
          <a:lstStyle>
            <a:lvl1pPr lvl="0" algn="l">
              <a:lnSpc>
                <a:spcPct val="84000"/>
              </a:lnSpc>
              <a:spcBef>
                <a:spcPts val="0"/>
              </a:spcBef>
              <a:spcAft>
                <a:spcPts val="0"/>
              </a:spcAft>
              <a:buClr>
                <a:schemeClr val="dk2"/>
              </a:buClr>
              <a:buSzPts val="3600"/>
              <a:buFont typeface="Libre Franklin" panose="00000500000000000000"/>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1" name="Google Shape;161;p34"/>
          <p:cNvSpPr/>
          <p:nvPr>
            <p:ph type="pic" idx="2"/>
          </p:nvPr>
        </p:nvSpPr>
        <p:spPr>
          <a:xfrm>
            <a:off x="4149090" y="1"/>
            <a:ext cx="4994910" cy="5143499"/>
          </a:xfrm>
          <a:prstGeom prst="rect">
            <a:avLst/>
          </a:prstGeom>
          <a:noFill/>
          <a:ln>
            <a:noFill/>
          </a:ln>
        </p:spPr>
        <p:txBody>
          <a:bodyPr spcFirstLastPara="1" wrap="square" lIns="91425" tIns="45700" rIns="91425" bIns="45700" anchor="t" anchorCtr="0"/>
          <a:lstStyle>
            <a:lvl1pPr marR="0" lvl="0" algn="l" rtl="0">
              <a:lnSpc>
                <a:spcPct val="94000"/>
              </a:lnSpc>
              <a:spcBef>
                <a:spcPts val="750"/>
              </a:spcBef>
              <a:spcAft>
                <a:spcPts val="0"/>
              </a:spcAft>
              <a:buClr>
                <a:schemeClr val="dk2"/>
              </a:buClr>
              <a:buSzPts val="1500"/>
              <a:buFont typeface="Libre Franklin" panose="00000500000000000000"/>
              <a:buNone/>
              <a:defRPr sz="1500" b="0" i="0"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1pPr>
            <a:lvl2pPr marR="0" lvl="1" algn="l" rtl="0">
              <a:lnSpc>
                <a:spcPct val="94000"/>
              </a:lnSpc>
              <a:spcBef>
                <a:spcPts val="375"/>
              </a:spcBef>
              <a:spcAft>
                <a:spcPts val="0"/>
              </a:spcAft>
              <a:buClr>
                <a:schemeClr val="dk2"/>
              </a:buClr>
              <a:buSzPts val="1500"/>
              <a:buFont typeface="Libre Franklin" panose="00000500000000000000"/>
              <a:buNone/>
              <a:defRPr sz="1500" b="0" i="1"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2pPr>
            <a:lvl3pPr marR="0" lvl="2" algn="l" rtl="0">
              <a:lnSpc>
                <a:spcPct val="94000"/>
              </a:lnSpc>
              <a:spcBef>
                <a:spcPts val="375"/>
              </a:spcBef>
              <a:spcAft>
                <a:spcPts val="0"/>
              </a:spcAft>
              <a:buClr>
                <a:schemeClr val="dk2"/>
              </a:buClr>
              <a:buSzPts val="1500"/>
              <a:buFont typeface="Libre Franklin" panose="00000500000000000000"/>
              <a:buNone/>
              <a:defRPr sz="1500" b="0" i="0"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3pPr>
            <a:lvl4pPr marR="0" lvl="3" algn="l" rtl="0">
              <a:lnSpc>
                <a:spcPct val="94000"/>
              </a:lnSpc>
              <a:spcBef>
                <a:spcPts val="375"/>
              </a:spcBef>
              <a:spcAft>
                <a:spcPts val="0"/>
              </a:spcAft>
              <a:buClr>
                <a:schemeClr val="dk2"/>
              </a:buClr>
              <a:buSzPts val="1500"/>
              <a:buFont typeface="Libre Franklin" panose="00000500000000000000"/>
              <a:buNone/>
              <a:defRPr sz="1500" b="0" i="1"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4pPr>
            <a:lvl5pPr marR="0" lvl="4" algn="l" rtl="0">
              <a:lnSpc>
                <a:spcPct val="94000"/>
              </a:lnSpc>
              <a:spcBef>
                <a:spcPts val="375"/>
              </a:spcBef>
              <a:spcAft>
                <a:spcPts val="0"/>
              </a:spcAft>
              <a:buClr>
                <a:schemeClr val="dk2"/>
              </a:buClr>
              <a:buSzPts val="1500"/>
              <a:buFont typeface="Libre Franklin" panose="00000500000000000000"/>
              <a:buNone/>
              <a:defRPr sz="1500" b="0" i="0"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5pPr>
            <a:lvl6pPr marR="0" lvl="5" algn="l" rtl="0">
              <a:lnSpc>
                <a:spcPct val="94000"/>
              </a:lnSpc>
              <a:spcBef>
                <a:spcPts val="375"/>
              </a:spcBef>
              <a:spcAft>
                <a:spcPts val="0"/>
              </a:spcAft>
              <a:buClr>
                <a:schemeClr val="dk2"/>
              </a:buClr>
              <a:buSzPts val="1500"/>
              <a:buFont typeface="Libre Franklin" panose="00000500000000000000"/>
              <a:buNone/>
              <a:defRPr sz="1500" b="0" i="1"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6pPr>
            <a:lvl7pPr marR="0" lvl="6" algn="l" rtl="0">
              <a:lnSpc>
                <a:spcPct val="94000"/>
              </a:lnSpc>
              <a:spcBef>
                <a:spcPts val="375"/>
              </a:spcBef>
              <a:spcAft>
                <a:spcPts val="0"/>
              </a:spcAft>
              <a:buClr>
                <a:schemeClr val="dk2"/>
              </a:buClr>
              <a:buSzPts val="1500"/>
              <a:buFont typeface="Libre Franklin" panose="00000500000000000000"/>
              <a:buNone/>
              <a:defRPr sz="1500" b="0" i="0"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7pPr>
            <a:lvl8pPr marR="0" lvl="7" algn="l" rtl="0">
              <a:lnSpc>
                <a:spcPct val="94000"/>
              </a:lnSpc>
              <a:spcBef>
                <a:spcPts val="375"/>
              </a:spcBef>
              <a:spcAft>
                <a:spcPts val="0"/>
              </a:spcAft>
              <a:buClr>
                <a:schemeClr val="dk2"/>
              </a:buClr>
              <a:buSzPts val="1500"/>
              <a:buFont typeface="Libre Franklin" panose="00000500000000000000"/>
              <a:buNone/>
              <a:defRPr sz="1500" b="0" i="1"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8pPr>
            <a:lvl9pPr marR="0" lvl="8" algn="l" rtl="0">
              <a:lnSpc>
                <a:spcPct val="94000"/>
              </a:lnSpc>
              <a:spcBef>
                <a:spcPts val="375"/>
              </a:spcBef>
              <a:spcAft>
                <a:spcPts val="150"/>
              </a:spcAft>
              <a:buClr>
                <a:schemeClr val="dk2"/>
              </a:buClr>
              <a:buSzPts val="1500"/>
              <a:buFont typeface="Libre Franklin" panose="00000500000000000000"/>
              <a:buNone/>
              <a:defRPr sz="1500" b="0" i="0"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9pPr>
          </a:lstStyle>
          <a:p/>
        </p:txBody>
      </p:sp>
      <p:sp>
        <p:nvSpPr>
          <p:cNvPr id="162" name="Google Shape;162;p34"/>
          <p:cNvSpPr txBox="1"/>
          <p:nvPr>
            <p:ph type="body" idx="1"/>
          </p:nvPr>
        </p:nvSpPr>
        <p:spPr>
          <a:xfrm>
            <a:off x="542925" y="2141976"/>
            <a:ext cx="2891790" cy="2258574"/>
          </a:xfrm>
          <a:prstGeom prst="rect">
            <a:avLst/>
          </a:prstGeom>
          <a:noFill/>
          <a:ln>
            <a:noFill/>
          </a:ln>
        </p:spPr>
        <p:txBody>
          <a:bodyPr spcFirstLastPara="1" wrap="square" lIns="91425" tIns="45700" rIns="91425" bIns="45700" anchor="t" anchorCtr="0"/>
          <a:lstStyle>
            <a:lvl1pPr marL="457200" lvl="0" indent="-228600" algn="l">
              <a:lnSpc>
                <a:spcPct val="113000"/>
              </a:lnSpc>
              <a:spcBef>
                <a:spcPts val="0"/>
              </a:spcBef>
              <a:spcAft>
                <a:spcPts val="0"/>
              </a:spcAft>
              <a:buClr>
                <a:schemeClr val="dk2"/>
              </a:buClr>
              <a:buSzPts val="1200"/>
              <a:buNone/>
              <a:defRPr sz="1200"/>
            </a:lvl1pPr>
            <a:lvl2pPr marL="914400" lvl="1" indent="-228600" algn="l">
              <a:lnSpc>
                <a:spcPct val="94000"/>
              </a:lnSpc>
              <a:spcBef>
                <a:spcPts val="1125"/>
              </a:spcBef>
              <a:spcAft>
                <a:spcPts val="0"/>
              </a:spcAft>
              <a:buClr>
                <a:schemeClr val="dk2"/>
              </a:buClr>
              <a:buSzPts val="1050"/>
              <a:buNone/>
              <a:defRPr sz="1050"/>
            </a:lvl2pPr>
            <a:lvl3pPr marL="1371600" lvl="2" indent="-228600" algn="l">
              <a:lnSpc>
                <a:spcPct val="94000"/>
              </a:lnSpc>
              <a:spcBef>
                <a:spcPts val="375"/>
              </a:spcBef>
              <a:spcAft>
                <a:spcPts val="0"/>
              </a:spcAft>
              <a:buClr>
                <a:schemeClr val="dk2"/>
              </a:buClr>
              <a:buSzPts val="900"/>
              <a:buNone/>
              <a:defRPr sz="900"/>
            </a:lvl3pPr>
            <a:lvl4pPr marL="1828800" lvl="3" indent="-228600" algn="l">
              <a:lnSpc>
                <a:spcPct val="94000"/>
              </a:lnSpc>
              <a:spcBef>
                <a:spcPts val="375"/>
              </a:spcBef>
              <a:spcAft>
                <a:spcPts val="0"/>
              </a:spcAft>
              <a:buClr>
                <a:schemeClr val="dk2"/>
              </a:buClr>
              <a:buSzPts val="750"/>
              <a:buNone/>
              <a:defRPr sz="750"/>
            </a:lvl4pPr>
            <a:lvl5pPr marL="2286000" lvl="4" indent="-228600" algn="l">
              <a:lnSpc>
                <a:spcPct val="94000"/>
              </a:lnSpc>
              <a:spcBef>
                <a:spcPts val="375"/>
              </a:spcBef>
              <a:spcAft>
                <a:spcPts val="0"/>
              </a:spcAft>
              <a:buClr>
                <a:schemeClr val="dk2"/>
              </a:buClr>
              <a:buSzPts val="750"/>
              <a:buNone/>
              <a:defRPr sz="750"/>
            </a:lvl5pPr>
            <a:lvl6pPr marL="2743200" lvl="5" indent="-228600" algn="l">
              <a:lnSpc>
                <a:spcPct val="94000"/>
              </a:lnSpc>
              <a:spcBef>
                <a:spcPts val="375"/>
              </a:spcBef>
              <a:spcAft>
                <a:spcPts val="0"/>
              </a:spcAft>
              <a:buClr>
                <a:schemeClr val="dk2"/>
              </a:buClr>
              <a:buSzPts val="750"/>
              <a:buNone/>
              <a:defRPr sz="750"/>
            </a:lvl6pPr>
            <a:lvl7pPr marL="3200400" lvl="6" indent="-228600" algn="l">
              <a:lnSpc>
                <a:spcPct val="94000"/>
              </a:lnSpc>
              <a:spcBef>
                <a:spcPts val="375"/>
              </a:spcBef>
              <a:spcAft>
                <a:spcPts val="0"/>
              </a:spcAft>
              <a:buClr>
                <a:schemeClr val="dk2"/>
              </a:buClr>
              <a:buSzPts val="750"/>
              <a:buNone/>
              <a:defRPr sz="750"/>
            </a:lvl7pPr>
            <a:lvl8pPr marL="3657600" lvl="7" indent="-228600" algn="l">
              <a:lnSpc>
                <a:spcPct val="94000"/>
              </a:lnSpc>
              <a:spcBef>
                <a:spcPts val="375"/>
              </a:spcBef>
              <a:spcAft>
                <a:spcPts val="0"/>
              </a:spcAft>
              <a:buClr>
                <a:schemeClr val="dk2"/>
              </a:buClr>
              <a:buSzPts val="750"/>
              <a:buNone/>
              <a:defRPr sz="750"/>
            </a:lvl8pPr>
            <a:lvl9pPr marL="4114800" lvl="8" indent="-228600" algn="l">
              <a:lnSpc>
                <a:spcPct val="94000"/>
              </a:lnSpc>
              <a:spcBef>
                <a:spcPts val="375"/>
              </a:spcBef>
              <a:spcAft>
                <a:spcPts val="150"/>
              </a:spcAft>
              <a:buClr>
                <a:schemeClr val="dk2"/>
              </a:buClr>
              <a:buSzPts val="750"/>
              <a:buNone/>
              <a:defRPr sz="750"/>
            </a:lvl9pPr>
          </a:lstStyle>
          <a:p/>
        </p:txBody>
      </p:sp>
      <p:sp>
        <p:nvSpPr>
          <p:cNvPr id="163" name="Google Shape;163;p34"/>
          <p:cNvSpPr txBox="1"/>
          <p:nvPr>
            <p:ph type="dt" idx="10"/>
          </p:nvPr>
        </p:nvSpPr>
        <p:spPr>
          <a:xfrm>
            <a:off x="542925" y="4840039"/>
            <a:ext cx="903429"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4" name="Google Shape;164;p34"/>
          <p:cNvSpPr txBox="1"/>
          <p:nvPr>
            <p:ph type="ftr" idx="11"/>
          </p:nvPr>
        </p:nvSpPr>
        <p:spPr>
          <a:xfrm>
            <a:off x="1654459" y="4840039"/>
            <a:ext cx="1780256"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5" name="Google Shape;165;p34"/>
          <p:cNvSpPr txBox="1"/>
          <p:nvPr>
            <p:ph type="sldNum" idx="12"/>
          </p:nvPr>
        </p:nvSpPr>
        <p:spPr>
          <a:xfrm>
            <a:off x="7412355" y="4840039"/>
            <a:ext cx="1197219" cy="30346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ctr">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ctr" rtl="0">
              <a:spcBef>
                <a:spcPts val="0"/>
              </a:spcBef>
              <a:spcAft>
                <a:spcPts val="0"/>
              </a:spcAft>
              <a:buNone/>
            </a:pPr>
            <a:fld id="{00000000-1234-1234-1234-123412341234}" type="slidenum">
              <a:rPr lang="en-GB"/>
            </a:fld>
            <a:endParaRPr lang="en-GB"/>
          </a:p>
        </p:txBody>
      </p:sp>
      <p:sp>
        <p:nvSpPr>
          <p:cNvPr id="166" name="Google Shape;166;p34" title="Divider Bar"/>
          <p:cNvSpPr/>
          <p:nvPr/>
        </p:nvSpPr>
        <p:spPr>
          <a:xfrm>
            <a:off x="3977640" y="282"/>
            <a:ext cx="17145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matchingName="Title and Vertical Text">
  <p:cSld name="VERTICAL_TEXT">
    <p:spTree>
      <p:nvGrpSpPr>
        <p:cNvPr id="167" name="Shape 167"/>
        <p:cNvGrpSpPr/>
        <p:nvPr/>
      </p:nvGrpSpPr>
      <p:grpSpPr>
        <a:xfrm>
          <a:off x="0" y="0"/>
          <a:ext cx="0" cy="0"/>
          <a:chOff x="0" y="0"/>
          <a:chExt cx="0" cy="0"/>
        </a:xfrm>
      </p:grpSpPr>
      <p:sp>
        <p:nvSpPr>
          <p:cNvPr id="168" name="Google Shape;168;p35"/>
          <p:cNvSpPr txBox="1"/>
          <p:nvPr>
            <p:ph type="title"/>
          </p:nvPr>
        </p:nvSpPr>
        <p:spPr>
          <a:xfrm>
            <a:off x="1028700" y="514350"/>
            <a:ext cx="7200900" cy="1114425"/>
          </a:xfrm>
          <a:prstGeom prst="rect">
            <a:avLst/>
          </a:prstGeom>
          <a:noFill/>
          <a:ln>
            <a:noFill/>
          </a:ln>
        </p:spPr>
        <p:txBody>
          <a:bodyPr spcFirstLastPara="1" wrap="square" lIns="91425" tIns="45700" rIns="91425" bIns="45700" anchor="t" anchorCtr="0"/>
          <a:lstStyle>
            <a:lvl1pPr lvl="0" algn="l">
              <a:lnSpc>
                <a:spcPct val="89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9" name="Google Shape;169;p35"/>
          <p:cNvSpPr txBox="1"/>
          <p:nvPr>
            <p:ph type="body" idx="1"/>
          </p:nvPr>
        </p:nvSpPr>
        <p:spPr>
          <a:xfrm rot="5400000">
            <a:off x="3289697" y="-539353"/>
            <a:ext cx="2678906" cy="7200900"/>
          </a:xfrm>
          <a:prstGeom prst="rect">
            <a:avLst/>
          </a:prstGeom>
          <a:noFill/>
          <a:ln>
            <a:noFill/>
          </a:ln>
        </p:spPr>
        <p:txBody>
          <a:bodyPr spcFirstLastPara="1" wrap="square" lIns="91425" tIns="45700" rIns="91425" bIns="45700" anchor="t" anchorCtr="0"/>
          <a:lstStyle>
            <a:lvl1pPr marL="457200" lvl="0" indent="-342900" algn="l">
              <a:lnSpc>
                <a:spcPct val="94000"/>
              </a:lnSpc>
              <a:spcBef>
                <a:spcPts val="750"/>
              </a:spcBef>
              <a:spcAft>
                <a:spcPts val="0"/>
              </a:spcAft>
              <a:buClr>
                <a:schemeClr val="dk2"/>
              </a:buClr>
              <a:buSzPts val="1800"/>
              <a:buChar char="■"/>
              <a:defRPr/>
            </a:lvl1pPr>
            <a:lvl2pPr marL="914400" lvl="1" indent="-342900" algn="l">
              <a:lnSpc>
                <a:spcPct val="94000"/>
              </a:lnSpc>
              <a:spcBef>
                <a:spcPts val="375"/>
              </a:spcBef>
              <a:spcAft>
                <a:spcPts val="0"/>
              </a:spcAft>
              <a:buClr>
                <a:schemeClr val="dk2"/>
              </a:buClr>
              <a:buSzPts val="1800"/>
              <a:buChar char="–"/>
              <a:defRPr/>
            </a:lvl2pPr>
            <a:lvl3pPr marL="1371600" lvl="2" indent="-342900" algn="l">
              <a:lnSpc>
                <a:spcPct val="94000"/>
              </a:lnSpc>
              <a:spcBef>
                <a:spcPts val="375"/>
              </a:spcBef>
              <a:spcAft>
                <a:spcPts val="0"/>
              </a:spcAft>
              <a:buClr>
                <a:schemeClr val="dk2"/>
              </a:buClr>
              <a:buSzPts val="1800"/>
              <a:buChar char="■"/>
              <a:defRPr/>
            </a:lvl3pPr>
            <a:lvl4pPr marL="1828800" lvl="3" indent="-342900" algn="l">
              <a:lnSpc>
                <a:spcPct val="94000"/>
              </a:lnSpc>
              <a:spcBef>
                <a:spcPts val="375"/>
              </a:spcBef>
              <a:spcAft>
                <a:spcPts val="0"/>
              </a:spcAft>
              <a:buClr>
                <a:schemeClr val="dk2"/>
              </a:buClr>
              <a:buSzPts val="1800"/>
              <a:buChar char="–"/>
              <a:defRPr/>
            </a:lvl4pPr>
            <a:lvl5pPr marL="2286000" lvl="4" indent="-342900" algn="l">
              <a:lnSpc>
                <a:spcPct val="94000"/>
              </a:lnSpc>
              <a:spcBef>
                <a:spcPts val="375"/>
              </a:spcBef>
              <a:spcAft>
                <a:spcPts val="0"/>
              </a:spcAft>
              <a:buClr>
                <a:schemeClr val="dk2"/>
              </a:buClr>
              <a:buSzPts val="1800"/>
              <a:buChar char="■"/>
              <a:defRPr/>
            </a:lvl5pPr>
            <a:lvl6pPr marL="2743200" lvl="5" indent="-342900" algn="l">
              <a:lnSpc>
                <a:spcPct val="94000"/>
              </a:lnSpc>
              <a:spcBef>
                <a:spcPts val="375"/>
              </a:spcBef>
              <a:spcAft>
                <a:spcPts val="0"/>
              </a:spcAft>
              <a:buClr>
                <a:schemeClr val="dk2"/>
              </a:buClr>
              <a:buSzPts val="1800"/>
              <a:buChar char="–"/>
              <a:defRPr/>
            </a:lvl6pPr>
            <a:lvl7pPr marL="3200400" lvl="6" indent="-342900" algn="l">
              <a:lnSpc>
                <a:spcPct val="94000"/>
              </a:lnSpc>
              <a:spcBef>
                <a:spcPts val="375"/>
              </a:spcBef>
              <a:spcAft>
                <a:spcPts val="0"/>
              </a:spcAft>
              <a:buClr>
                <a:schemeClr val="dk2"/>
              </a:buClr>
              <a:buSzPts val="1800"/>
              <a:buChar char="■"/>
              <a:defRPr/>
            </a:lvl7pPr>
            <a:lvl8pPr marL="3657600" lvl="7" indent="-342900" algn="l">
              <a:lnSpc>
                <a:spcPct val="94000"/>
              </a:lnSpc>
              <a:spcBef>
                <a:spcPts val="375"/>
              </a:spcBef>
              <a:spcAft>
                <a:spcPts val="0"/>
              </a:spcAft>
              <a:buClr>
                <a:schemeClr val="dk2"/>
              </a:buClr>
              <a:buSzPts val="1800"/>
              <a:buChar char="–"/>
              <a:defRPr/>
            </a:lvl8pPr>
            <a:lvl9pPr marL="4114800" lvl="8" indent="-342900" algn="l">
              <a:lnSpc>
                <a:spcPct val="94000"/>
              </a:lnSpc>
              <a:spcBef>
                <a:spcPts val="375"/>
              </a:spcBef>
              <a:spcAft>
                <a:spcPts val="150"/>
              </a:spcAft>
              <a:buClr>
                <a:schemeClr val="dk2"/>
              </a:buClr>
              <a:buSzPts val="1800"/>
              <a:buChar char="■"/>
              <a:defRPr/>
            </a:lvl9pPr>
          </a:lstStyle>
          <a:p/>
        </p:txBody>
      </p:sp>
      <p:sp>
        <p:nvSpPr>
          <p:cNvPr id="170" name="Google Shape;170;p35"/>
          <p:cNvSpPr txBox="1"/>
          <p:nvPr>
            <p:ph type="dt" idx="10"/>
          </p:nvPr>
        </p:nvSpPr>
        <p:spPr>
          <a:xfrm>
            <a:off x="1042987" y="4840039"/>
            <a:ext cx="903429"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1" name="Google Shape;171;p35"/>
          <p:cNvSpPr txBox="1"/>
          <p:nvPr>
            <p:ph type="ftr" idx="11"/>
          </p:nvPr>
        </p:nvSpPr>
        <p:spPr>
          <a:xfrm>
            <a:off x="2170173" y="4840039"/>
            <a:ext cx="4710623"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2" name="Google Shape;172;p35"/>
          <p:cNvSpPr txBox="1"/>
          <p:nvPr>
            <p:ph type="sldNum" idx="12"/>
          </p:nvPr>
        </p:nvSpPr>
        <p:spPr>
          <a:xfrm>
            <a:off x="7104552" y="4840039"/>
            <a:ext cx="1197219" cy="303461"/>
          </a:xfrm>
          <a:prstGeom prst="rect">
            <a:avLst/>
          </a:prstGeom>
          <a:noFill/>
          <a:ln>
            <a:noFill/>
          </a:ln>
        </p:spPr>
        <p:txBody>
          <a:bodyPr spcFirstLastPara="1" wrap="square" lIns="91425" tIns="45700" rIns="91425" bIns="45700" anchor="ctr" anchorCtr="0">
            <a:noAutofit/>
          </a:bodyPr>
          <a:lstStyle>
            <a:lvl1pPr marL="0" lvl="0" indent="0" algn="ctr">
              <a:lnSpc>
                <a:spcPct val="100000"/>
              </a:lnSpc>
              <a:spcBef>
                <a:spcPts val="0"/>
              </a:spcBef>
              <a:spcAft>
                <a:spcPts val="0"/>
              </a:spcAft>
              <a:buSzPts val="900"/>
              <a:buNone/>
              <a:defRPr/>
            </a:lvl1pPr>
            <a:lvl2pPr marL="0" lvl="1" indent="0" algn="ctr">
              <a:lnSpc>
                <a:spcPct val="100000"/>
              </a:lnSpc>
              <a:spcBef>
                <a:spcPts val="0"/>
              </a:spcBef>
              <a:spcAft>
                <a:spcPts val="0"/>
              </a:spcAft>
              <a:buSzPts val="900"/>
              <a:buNone/>
              <a:defRPr/>
            </a:lvl2pPr>
            <a:lvl3pPr marL="0" lvl="2" indent="0" algn="ctr">
              <a:lnSpc>
                <a:spcPct val="100000"/>
              </a:lnSpc>
              <a:spcBef>
                <a:spcPts val="0"/>
              </a:spcBef>
              <a:spcAft>
                <a:spcPts val="0"/>
              </a:spcAft>
              <a:buSzPts val="900"/>
              <a:buNone/>
              <a:defRPr/>
            </a:lvl3pPr>
            <a:lvl4pPr marL="0" lvl="3" indent="0" algn="ctr">
              <a:lnSpc>
                <a:spcPct val="100000"/>
              </a:lnSpc>
              <a:spcBef>
                <a:spcPts val="0"/>
              </a:spcBef>
              <a:spcAft>
                <a:spcPts val="0"/>
              </a:spcAft>
              <a:buSzPts val="900"/>
              <a:buNone/>
              <a:defRPr/>
            </a:lvl4pPr>
            <a:lvl5pPr marL="0" lvl="4" indent="0" algn="ctr">
              <a:lnSpc>
                <a:spcPct val="100000"/>
              </a:lnSpc>
              <a:spcBef>
                <a:spcPts val="0"/>
              </a:spcBef>
              <a:spcAft>
                <a:spcPts val="0"/>
              </a:spcAft>
              <a:buSzPts val="900"/>
              <a:buNone/>
              <a:defRPr/>
            </a:lvl5pPr>
            <a:lvl6pPr marL="0" lvl="5" indent="0" algn="ctr">
              <a:lnSpc>
                <a:spcPct val="100000"/>
              </a:lnSpc>
              <a:spcBef>
                <a:spcPts val="0"/>
              </a:spcBef>
              <a:spcAft>
                <a:spcPts val="0"/>
              </a:spcAft>
              <a:buSzPts val="900"/>
              <a:buNone/>
              <a:defRPr/>
            </a:lvl6pPr>
            <a:lvl7pPr marL="0" lvl="6" indent="0" algn="ctr">
              <a:lnSpc>
                <a:spcPct val="100000"/>
              </a:lnSpc>
              <a:spcBef>
                <a:spcPts val="0"/>
              </a:spcBef>
              <a:spcAft>
                <a:spcPts val="0"/>
              </a:spcAft>
              <a:buSzPts val="900"/>
              <a:buNone/>
              <a:defRPr/>
            </a:lvl7pPr>
            <a:lvl8pPr marL="0" lvl="7" indent="0" algn="ctr">
              <a:lnSpc>
                <a:spcPct val="100000"/>
              </a:lnSpc>
              <a:spcBef>
                <a:spcPts val="0"/>
              </a:spcBef>
              <a:spcAft>
                <a:spcPts val="0"/>
              </a:spcAft>
              <a:buSzPts val="900"/>
              <a:buNone/>
              <a:defRPr/>
            </a:lvl8pPr>
            <a:lvl9pPr marL="0" lvl="8" indent="0" algn="ctr">
              <a:lnSpc>
                <a:spcPct val="100000"/>
              </a:lnSpc>
              <a:spcBef>
                <a:spcPts val="0"/>
              </a:spcBef>
              <a:spcAft>
                <a:spcPts val="0"/>
              </a:spcAft>
              <a:buSzPts val="900"/>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matchingName="Vertical Title and Text">
  <p:cSld name="VERTICAL_TITLE_AND_VERTICAL_TEXT">
    <p:spTree>
      <p:nvGrpSpPr>
        <p:cNvPr id="173" name="Shape 173"/>
        <p:cNvGrpSpPr/>
        <p:nvPr/>
      </p:nvGrpSpPr>
      <p:grpSpPr>
        <a:xfrm>
          <a:off x="0" y="0"/>
          <a:ext cx="0" cy="0"/>
          <a:chOff x="0" y="0"/>
          <a:chExt cx="0" cy="0"/>
        </a:xfrm>
      </p:grpSpPr>
      <p:sp>
        <p:nvSpPr>
          <p:cNvPr id="174" name="Google Shape;174;p36"/>
          <p:cNvSpPr txBox="1"/>
          <p:nvPr>
            <p:ph type="title"/>
          </p:nvPr>
        </p:nvSpPr>
        <p:spPr>
          <a:xfrm rot="5400000">
            <a:off x="5818367" y="1847171"/>
            <a:ext cx="3932433" cy="1174325"/>
          </a:xfrm>
          <a:prstGeom prst="rect">
            <a:avLst/>
          </a:prstGeom>
          <a:noFill/>
          <a:ln>
            <a:noFill/>
          </a:ln>
        </p:spPr>
        <p:txBody>
          <a:bodyPr spcFirstLastPara="1" wrap="square" lIns="91425" tIns="45700" rIns="91425" bIns="45700" anchor="t" anchorCtr="0"/>
          <a:lstStyle>
            <a:lvl1pPr lvl="0" algn="l">
              <a:lnSpc>
                <a:spcPct val="89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5" name="Google Shape;175;p36"/>
          <p:cNvSpPr txBox="1"/>
          <p:nvPr>
            <p:ph type="body" idx="1"/>
          </p:nvPr>
        </p:nvSpPr>
        <p:spPr>
          <a:xfrm rot="5400000">
            <a:off x="2129849" y="-633032"/>
            <a:ext cx="3932433" cy="6134731"/>
          </a:xfrm>
          <a:prstGeom prst="rect">
            <a:avLst/>
          </a:prstGeom>
          <a:noFill/>
          <a:ln>
            <a:noFill/>
          </a:ln>
        </p:spPr>
        <p:txBody>
          <a:bodyPr spcFirstLastPara="1" wrap="square" lIns="91425" tIns="45700" rIns="91425" bIns="45700" anchor="t" anchorCtr="0"/>
          <a:lstStyle>
            <a:lvl1pPr marL="457200" lvl="0" indent="-342900" algn="l">
              <a:lnSpc>
                <a:spcPct val="94000"/>
              </a:lnSpc>
              <a:spcBef>
                <a:spcPts val="750"/>
              </a:spcBef>
              <a:spcAft>
                <a:spcPts val="0"/>
              </a:spcAft>
              <a:buClr>
                <a:schemeClr val="dk2"/>
              </a:buClr>
              <a:buSzPts val="1800"/>
              <a:buChar char="■"/>
              <a:defRPr/>
            </a:lvl1pPr>
            <a:lvl2pPr marL="914400" lvl="1" indent="-342900" algn="l">
              <a:lnSpc>
                <a:spcPct val="94000"/>
              </a:lnSpc>
              <a:spcBef>
                <a:spcPts val="375"/>
              </a:spcBef>
              <a:spcAft>
                <a:spcPts val="0"/>
              </a:spcAft>
              <a:buClr>
                <a:schemeClr val="dk2"/>
              </a:buClr>
              <a:buSzPts val="1800"/>
              <a:buChar char="–"/>
              <a:defRPr/>
            </a:lvl2pPr>
            <a:lvl3pPr marL="1371600" lvl="2" indent="-342900" algn="l">
              <a:lnSpc>
                <a:spcPct val="94000"/>
              </a:lnSpc>
              <a:spcBef>
                <a:spcPts val="375"/>
              </a:spcBef>
              <a:spcAft>
                <a:spcPts val="0"/>
              </a:spcAft>
              <a:buClr>
                <a:schemeClr val="dk2"/>
              </a:buClr>
              <a:buSzPts val="1800"/>
              <a:buChar char="■"/>
              <a:defRPr/>
            </a:lvl3pPr>
            <a:lvl4pPr marL="1828800" lvl="3" indent="-342900" algn="l">
              <a:lnSpc>
                <a:spcPct val="94000"/>
              </a:lnSpc>
              <a:spcBef>
                <a:spcPts val="375"/>
              </a:spcBef>
              <a:spcAft>
                <a:spcPts val="0"/>
              </a:spcAft>
              <a:buClr>
                <a:schemeClr val="dk2"/>
              </a:buClr>
              <a:buSzPts val="1800"/>
              <a:buChar char="–"/>
              <a:defRPr/>
            </a:lvl4pPr>
            <a:lvl5pPr marL="2286000" lvl="4" indent="-342900" algn="l">
              <a:lnSpc>
                <a:spcPct val="94000"/>
              </a:lnSpc>
              <a:spcBef>
                <a:spcPts val="375"/>
              </a:spcBef>
              <a:spcAft>
                <a:spcPts val="0"/>
              </a:spcAft>
              <a:buClr>
                <a:schemeClr val="dk2"/>
              </a:buClr>
              <a:buSzPts val="1800"/>
              <a:buChar char="■"/>
              <a:defRPr/>
            </a:lvl5pPr>
            <a:lvl6pPr marL="2743200" lvl="5" indent="-342900" algn="l">
              <a:lnSpc>
                <a:spcPct val="94000"/>
              </a:lnSpc>
              <a:spcBef>
                <a:spcPts val="375"/>
              </a:spcBef>
              <a:spcAft>
                <a:spcPts val="0"/>
              </a:spcAft>
              <a:buClr>
                <a:schemeClr val="dk2"/>
              </a:buClr>
              <a:buSzPts val="1800"/>
              <a:buChar char="–"/>
              <a:defRPr/>
            </a:lvl6pPr>
            <a:lvl7pPr marL="3200400" lvl="6" indent="-342900" algn="l">
              <a:lnSpc>
                <a:spcPct val="94000"/>
              </a:lnSpc>
              <a:spcBef>
                <a:spcPts val="375"/>
              </a:spcBef>
              <a:spcAft>
                <a:spcPts val="0"/>
              </a:spcAft>
              <a:buClr>
                <a:schemeClr val="dk2"/>
              </a:buClr>
              <a:buSzPts val="1800"/>
              <a:buChar char="■"/>
              <a:defRPr/>
            </a:lvl7pPr>
            <a:lvl8pPr marL="3657600" lvl="7" indent="-342900" algn="l">
              <a:lnSpc>
                <a:spcPct val="94000"/>
              </a:lnSpc>
              <a:spcBef>
                <a:spcPts val="375"/>
              </a:spcBef>
              <a:spcAft>
                <a:spcPts val="0"/>
              </a:spcAft>
              <a:buClr>
                <a:schemeClr val="dk2"/>
              </a:buClr>
              <a:buSzPts val="1800"/>
              <a:buChar char="–"/>
              <a:defRPr/>
            </a:lvl8pPr>
            <a:lvl9pPr marL="4114800" lvl="8" indent="-342900" algn="l">
              <a:lnSpc>
                <a:spcPct val="94000"/>
              </a:lnSpc>
              <a:spcBef>
                <a:spcPts val="375"/>
              </a:spcBef>
              <a:spcAft>
                <a:spcPts val="150"/>
              </a:spcAft>
              <a:buClr>
                <a:schemeClr val="dk2"/>
              </a:buClr>
              <a:buSzPts val="1800"/>
              <a:buChar char="■"/>
              <a:defRPr/>
            </a:lvl9pPr>
          </a:lstStyle>
          <a:p/>
        </p:txBody>
      </p:sp>
      <p:sp>
        <p:nvSpPr>
          <p:cNvPr id="176" name="Google Shape;176;p36"/>
          <p:cNvSpPr txBox="1"/>
          <p:nvPr>
            <p:ph type="dt" idx="10"/>
          </p:nvPr>
        </p:nvSpPr>
        <p:spPr>
          <a:xfrm>
            <a:off x="1042987" y="4840039"/>
            <a:ext cx="903429"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7" name="Google Shape;177;p36"/>
          <p:cNvSpPr txBox="1"/>
          <p:nvPr>
            <p:ph type="ftr" idx="11"/>
          </p:nvPr>
        </p:nvSpPr>
        <p:spPr>
          <a:xfrm>
            <a:off x="2170173" y="4840039"/>
            <a:ext cx="4710623" cy="303461"/>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8" name="Google Shape;178;p36"/>
          <p:cNvSpPr txBox="1"/>
          <p:nvPr>
            <p:ph type="sldNum" idx="12"/>
          </p:nvPr>
        </p:nvSpPr>
        <p:spPr>
          <a:xfrm>
            <a:off x="7104552" y="4840039"/>
            <a:ext cx="1197219" cy="303461"/>
          </a:xfrm>
          <a:prstGeom prst="rect">
            <a:avLst/>
          </a:prstGeom>
          <a:noFill/>
          <a:ln>
            <a:noFill/>
          </a:ln>
        </p:spPr>
        <p:txBody>
          <a:bodyPr spcFirstLastPara="1" wrap="square" lIns="91425" tIns="45700" rIns="91425" bIns="45700" anchor="ctr" anchorCtr="0">
            <a:noAutofit/>
          </a:bodyPr>
          <a:lstStyle>
            <a:lvl1pPr marL="0" lvl="0" indent="0" algn="ctr">
              <a:lnSpc>
                <a:spcPct val="100000"/>
              </a:lnSpc>
              <a:spcBef>
                <a:spcPts val="0"/>
              </a:spcBef>
              <a:spcAft>
                <a:spcPts val="0"/>
              </a:spcAft>
              <a:buSzPts val="900"/>
              <a:buNone/>
              <a:defRPr/>
            </a:lvl1pPr>
            <a:lvl2pPr marL="0" lvl="1" indent="0" algn="ctr">
              <a:lnSpc>
                <a:spcPct val="100000"/>
              </a:lnSpc>
              <a:spcBef>
                <a:spcPts val="0"/>
              </a:spcBef>
              <a:spcAft>
                <a:spcPts val="0"/>
              </a:spcAft>
              <a:buSzPts val="900"/>
              <a:buNone/>
              <a:defRPr/>
            </a:lvl2pPr>
            <a:lvl3pPr marL="0" lvl="2" indent="0" algn="ctr">
              <a:lnSpc>
                <a:spcPct val="100000"/>
              </a:lnSpc>
              <a:spcBef>
                <a:spcPts val="0"/>
              </a:spcBef>
              <a:spcAft>
                <a:spcPts val="0"/>
              </a:spcAft>
              <a:buSzPts val="900"/>
              <a:buNone/>
              <a:defRPr/>
            </a:lvl3pPr>
            <a:lvl4pPr marL="0" lvl="3" indent="0" algn="ctr">
              <a:lnSpc>
                <a:spcPct val="100000"/>
              </a:lnSpc>
              <a:spcBef>
                <a:spcPts val="0"/>
              </a:spcBef>
              <a:spcAft>
                <a:spcPts val="0"/>
              </a:spcAft>
              <a:buSzPts val="900"/>
              <a:buNone/>
              <a:defRPr/>
            </a:lvl4pPr>
            <a:lvl5pPr marL="0" lvl="4" indent="0" algn="ctr">
              <a:lnSpc>
                <a:spcPct val="100000"/>
              </a:lnSpc>
              <a:spcBef>
                <a:spcPts val="0"/>
              </a:spcBef>
              <a:spcAft>
                <a:spcPts val="0"/>
              </a:spcAft>
              <a:buSzPts val="900"/>
              <a:buNone/>
              <a:defRPr/>
            </a:lvl5pPr>
            <a:lvl6pPr marL="0" lvl="5" indent="0" algn="ctr">
              <a:lnSpc>
                <a:spcPct val="100000"/>
              </a:lnSpc>
              <a:spcBef>
                <a:spcPts val="0"/>
              </a:spcBef>
              <a:spcAft>
                <a:spcPts val="0"/>
              </a:spcAft>
              <a:buSzPts val="900"/>
              <a:buNone/>
              <a:defRPr/>
            </a:lvl6pPr>
            <a:lvl7pPr marL="0" lvl="6" indent="0" algn="ctr">
              <a:lnSpc>
                <a:spcPct val="100000"/>
              </a:lnSpc>
              <a:spcBef>
                <a:spcPts val="0"/>
              </a:spcBef>
              <a:spcAft>
                <a:spcPts val="0"/>
              </a:spcAft>
              <a:buSzPts val="900"/>
              <a:buNone/>
              <a:defRPr/>
            </a:lvl7pPr>
            <a:lvl8pPr marL="0" lvl="7" indent="0" algn="ctr">
              <a:lnSpc>
                <a:spcPct val="100000"/>
              </a:lnSpc>
              <a:spcBef>
                <a:spcPts val="0"/>
              </a:spcBef>
              <a:spcAft>
                <a:spcPts val="0"/>
              </a:spcAft>
              <a:buSzPts val="900"/>
              <a:buNone/>
              <a:defRPr/>
            </a:lvl8pPr>
            <a:lvl9pPr marL="0" lvl="8" indent="0" algn="ctr">
              <a:lnSpc>
                <a:spcPct val="100000"/>
              </a:lnSpc>
              <a:spcBef>
                <a:spcPts val="0"/>
              </a:spcBef>
              <a:spcAft>
                <a:spcPts val="0"/>
              </a:spcAft>
              <a:buSzPts val="900"/>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fld>
            <a:endParaRPr lang="en-GB"/>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marR="0" lvl="0" algn="l" rtl="0">
              <a:lnSpc>
                <a:spcPct val="100000"/>
              </a:lnSpc>
              <a:spcBef>
                <a:spcPts val="0"/>
              </a:spcBef>
              <a:spcAft>
                <a:spcPts val="0"/>
              </a:spcAft>
              <a:buClr>
                <a:schemeClr val="dk1"/>
              </a:buClr>
              <a:buSzPts val="2800"/>
              <a:buFont typeface="Arial" panose="020B0604020202020204"/>
              <a:buNone/>
              <a:defRPr sz="2800" b="0" i="0" u="none" strike="noStrike" cap="none">
                <a:solidFill>
                  <a:schemeClr val="dk1"/>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chemeClr val="dk1"/>
              </a:buClr>
              <a:buSzPts val="2800"/>
              <a:buFont typeface="Arial" panose="020B0604020202020204"/>
              <a:buNone/>
              <a:defRPr sz="28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chemeClr val="dk1"/>
              </a:buClr>
              <a:buSzPts val="2800"/>
              <a:buFont typeface="Arial" panose="020B0604020202020204"/>
              <a:buNone/>
              <a:defRPr sz="28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chemeClr val="dk1"/>
              </a:buClr>
              <a:buSzPts val="2800"/>
              <a:buFont typeface="Arial" panose="020B0604020202020204"/>
              <a:buNone/>
              <a:defRPr sz="28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chemeClr val="dk1"/>
              </a:buClr>
              <a:buSzPts val="2800"/>
              <a:buFont typeface="Arial" panose="020B0604020202020204"/>
              <a:buNone/>
              <a:defRPr sz="28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chemeClr val="dk1"/>
              </a:buClr>
              <a:buSzPts val="2800"/>
              <a:buFont typeface="Arial" panose="020B0604020202020204"/>
              <a:buNone/>
              <a:defRPr sz="28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chemeClr val="dk1"/>
              </a:buClr>
              <a:buSzPts val="2800"/>
              <a:buFont typeface="Arial" panose="020B0604020202020204"/>
              <a:buNone/>
              <a:defRPr sz="28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chemeClr val="dk1"/>
              </a:buClr>
              <a:buSzPts val="2800"/>
              <a:buFont typeface="Arial" panose="020B0604020202020204"/>
              <a:buNone/>
              <a:defRPr sz="28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chemeClr val="dk1"/>
              </a:buClr>
              <a:buSzPts val="2800"/>
              <a:buFont typeface="Arial" panose="020B0604020202020204"/>
              <a:buNone/>
              <a:defRPr sz="28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52" name="Google Shape;52;p13"/>
          <p:cNvSpPr txBox="1"/>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marR="0" lvl="0" indent="-342900" algn="l" rtl="0">
              <a:lnSpc>
                <a:spcPct val="115000"/>
              </a:lnSpc>
              <a:spcBef>
                <a:spcPts val="0"/>
              </a:spcBef>
              <a:spcAft>
                <a:spcPts val="0"/>
              </a:spcAft>
              <a:buClr>
                <a:schemeClr val="dk2"/>
              </a:buClr>
              <a:buSzPts val="1800"/>
              <a:buFont typeface="Arial" panose="020B0604020202020204"/>
              <a:buChar char="●"/>
              <a:defRPr sz="18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914400" marR="0" lvl="1" indent="-317500" algn="l" rtl="0">
              <a:lnSpc>
                <a:spcPct val="115000"/>
              </a:lnSpc>
              <a:spcBef>
                <a:spcPts val="1600"/>
              </a:spcBef>
              <a:spcAft>
                <a:spcPts val="0"/>
              </a:spcAft>
              <a:buClr>
                <a:schemeClr val="dk2"/>
              </a:buClr>
              <a:buSzPts val="1400"/>
              <a:buFont typeface="Arial" panose="020B0604020202020204"/>
              <a:buChar char="○"/>
              <a:defRPr sz="14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1371600" marR="0" lvl="2" indent="-317500" algn="l" rtl="0">
              <a:lnSpc>
                <a:spcPct val="115000"/>
              </a:lnSpc>
              <a:spcBef>
                <a:spcPts val="1600"/>
              </a:spcBef>
              <a:spcAft>
                <a:spcPts val="0"/>
              </a:spcAft>
              <a:buClr>
                <a:schemeClr val="dk2"/>
              </a:buClr>
              <a:buSzPts val="1400"/>
              <a:buFont typeface="Arial" panose="020B0604020202020204"/>
              <a:buChar char="■"/>
              <a:defRPr sz="14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1828800" marR="0" lvl="3" indent="-317500" algn="l" rtl="0">
              <a:lnSpc>
                <a:spcPct val="115000"/>
              </a:lnSpc>
              <a:spcBef>
                <a:spcPts val="1600"/>
              </a:spcBef>
              <a:spcAft>
                <a:spcPts val="0"/>
              </a:spcAft>
              <a:buClr>
                <a:schemeClr val="dk2"/>
              </a:buClr>
              <a:buSzPts val="1400"/>
              <a:buFont typeface="Arial" panose="020B0604020202020204"/>
              <a:buChar char="●"/>
              <a:defRPr sz="14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2286000" marR="0" lvl="4" indent="-317500" algn="l" rtl="0">
              <a:lnSpc>
                <a:spcPct val="115000"/>
              </a:lnSpc>
              <a:spcBef>
                <a:spcPts val="1600"/>
              </a:spcBef>
              <a:spcAft>
                <a:spcPts val="0"/>
              </a:spcAft>
              <a:buClr>
                <a:schemeClr val="dk2"/>
              </a:buClr>
              <a:buSzPts val="1400"/>
              <a:buFont typeface="Arial" panose="020B0604020202020204"/>
              <a:buChar char="○"/>
              <a:defRPr sz="14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2743200" marR="0" lvl="5" indent="-317500" algn="l" rtl="0">
              <a:lnSpc>
                <a:spcPct val="115000"/>
              </a:lnSpc>
              <a:spcBef>
                <a:spcPts val="1600"/>
              </a:spcBef>
              <a:spcAft>
                <a:spcPts val="0"/>
              </a:spcAft>
              <a:buClr>
                <a:schemeClr val="dk2"/>
              </a:buClr>
              <a:buSzPts val="1400"/>
              <a:buFont typeface="Arial" panose="020B0604020202020204"/>
              <a:buChar char="■"/>
              <a:defRPr sz="14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3200400" marR="0" lvl="6" indent="-317500" algn="l" rtl="0">
              <a:lnSpc>
                <a:spcPct val="115000"/>
              </a:lnSpc>
              <a:spcBef>
                <a:spcPts val="1600"/>
              </a:spcBef>
              <a:spcAft>
                <a:spcPts val="0"/>
              </a:spcAft>
              <a:buClr>
                <a:schemeClr val="dk2"/>
              </a:buClr>
              <a:buSzPts val="1400"/>
              <a:buFont typeface="Arial" panose="020B0604020202020204"/>
              <a:buChar char="●"/>
              <a:defRPr sz="14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3657600" marR="0" lvl="7" indent="-317500" algn="l" rtl="0">
              <a:lnSpc>
                <a:spcPct val="115000"/>
              </a:lnSpc>
              <a:spcBef>
                <a:spcPts val="1600"/>
              </a:spcBef>
              <a:spcAft>
                <a:spcPts val="0"/>
              </a:spcAft>
              <a:buClr>
                <a:schemeClr val="dk2"/>
              </a:buClr>
              <a:buSzPts val="1400"/>
              <a:buFont typeface="Arial" panose="020B0604020202020204"/>
              <a:buChar char="○"/>
              <a:defRPr sz="14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4114800" marR="0" lvl="8" indent="-317500" algn="l" rtl="0">
              <a:lnSpc>
                <a:spcPct val="115000"/>
              </a:lnSpc>
              <a:spcBef>
                <a:spcPts val="1600"/>
              </a:spcBef>
              <a:spcAft>
                <a:spcPts val="1600"/>
              </a:spcAft>
              <a:buClr>
                <a:schemeClr val="dk2"/>
              </a:buClr>
              <a:buSzPts val="1400"/>
              <a:buFont typeface="Arial" panose="020B0604020202020204"/>
              <a:buChar char="■"/>
              <a:defRPr sz="14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p:txBody>
      </p:sp>
      <p:sp>
        <p:nvSpPr>
          <p:cNvPr id="53" name="Google Shape;53;p13"/>
          <p:cNvSpPr txBox="1"/>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rtl="0">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rtl="0">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rtl="0">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rtl="0">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rtl="0">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rtl="0">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rtl="0">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rtl="0">
              <a:lnSpc>
                <a:spcPct val="100000"/>
              </a:lnSpc>
              <a:spcBef>
                <a:spcPts val="0"/>
              </a:spcBef>
              <a:spcAft>
                <a:spcPts val="0"/>
              </a:spcAft>
              <a:buClr>
                <a:srgbClr val="000000"/>
              </a:buClr>
              <a:buSzPts val="1000"/>
              <a:buFont typeface="Arial" panose="020B0604020202020204"/>
              <a:buNone/>
              <a:defRPr sz="10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95" name="Shape 95"/>
        <p:cNvGrpSpPr/>
        <p:nvPr/>
      </p:nvGrpSpPr>
      <p:grpSpPr>
        <a:xfrm>
          <a:off x="0" y="0"/>
          <a:ext cx="0" cy="0"/>
          <a:chOff x="0" y="0"/>
          <a:chExt cx="0" cy="0"/>
        </a:xfrm>
      </p:grpSpPr>
      <p:sp>
        <p:nvSpPr>
          <p:cNvPr id="96" name="Google Shape;96;p25"/>
          <p:cNvSpPr txBox="1"/>
          <p:nvPr>
            <p:ph type="title"/>
          </p:nvPr>
        </p:nvSpPr>
        <p:spPr>
          <a:xfrm>
            <a:off x="1028700" y="514350"/>
            <a:ext cx="7200900" cy="1114425"/>
          </a:xfrm>
          <a:prstGeom prst="rect">
            <a:avLst/>
          </a:prstGeom>
          <a:noFill/>
          <a:ln>
            <a:noFill/>
          </a:ln>
        </p:spPr>
        <p:txBody>
          <a:bodyPr spcFirstLastPara="1" wrap="square" lIns="91425" tIns="45700" rIns="91425" bIns="45700" anchor="t" anchorCtr="0"/>
          <a:lstStyle>
            <a:lvl1pPr marR="0" lvl="0" algn="l" rtl="0">
              <a:lnSpc>
                <a:spcPct val="89000"/>
              </a:lnSpc>
              <a:spcBef>
                <a:spcPts val="0"/>
              </a:spcBef>
              <a:spcAft>
                <a:spcPts val="0"/>
              </a:spcAft>
              <a:buClr>
                <a:schemeClr val="dk2"/>
              </a:buClr>
              <a:buSzPts val="3300"/>
              <a:buFont typeface="Libre Franklin" panose="00000500000000000000"/>
              <a:buNone/>
              <a:defRPr sz="3300" b="0" i="0"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7" name="Google Shape;97;p25"/>
          <p:cNvSpPr txBox="1"/>
          <p:nvPr>
            <p:ph type="body" idx="1"/>
          </p:nvPr>
        </p:nvSpPr>
        <p:spPr>
          <a:xfrm>
            <a:off x="1028700" y="1714500"/>
            <a:ext cx="7200900" cy="2686050"/>
          </a:xfrm>
          <a:prstGeom prst="rect">
            <a:avLst/>
          </a:prstGeom>
          <a:noFill/>
          <a:ln>
            <a:noFill/>
          </a:ln>
        </p:spPr>
        <p:txBody>
          <a:bodyPr spcFirstLastPara="1" wrap="square" lIns="91425" tIns="45700" rIns="91425" bIns="45700" anchor="t" anchorCtr="0"/>
          <a:lstStyle>
            <a:lvl1pPr marL="457200" marR="0" lvl="0" indent="-323850" algn="l" rtl="0">
              <a:lnSpc>
                <a:spcPct val="94000"/>
              </a:lnSpc>
              <a:spcBef>
                <a:spcPts val="750"/>
              </a:spcBef>
              <a:spcAft>
                <a:spcPts val="0"/>
              </a:spcAft>
              <a:buClr>
                <a:schemeClr val="dk2"/>
              </a:buClr>
              <a:buSzPts val="1500"/>
              <a:buFont typeface="Libre Franklin" panose="00000500000000000000"/>
              <a:buChar char="■"/>
              <a:defRPr sz="1500" b="0" i="0"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1pPr>
            <a:lvl2pPr marL="914400" marR="0" lvl="1" indent="-323850" algn="l" rtl="0">
              <a:lnSpc>
                <a:spcPct val="94000"/>
              </a:lnSpc>
              <a:spcBef>
                <a:spcPts val="375"/>
              </a:spcBef>
              <a:spcAft>
                <a:spcPts val="0"/>
              </a:spcAft>
              <a:buClr>
                <a:schemeClr val="dk2"/>
              </a:buClr>
              <a:buSzPts val="1500"/>
              <a:buFont typeface="Libre Franklin" panose="00000500000000000000"/>
              <a:buChar char="–"/>
              <a:defRPr sz="1500" b="0" i="1"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2pPr>
            <a:lvl3pPr marL="1371600" marR="0" lvl="2" indent="-314325" algn="l" rtl="0">
              <a:lnSpc>
                <a:spcPct val="94000"/>
              </a:lnSpc>
              <a:spcBef>
                <a:spcPts val="375"/>
              </a:spcBef>
              <a:spcAft>
                <a:spcPts val="0"/>
              </a:spcAft>
              <a:buClr>
                <a:schemeClr val="dk2"/>
              </a:buClr>
              <a:buSzPts val="1350"/>
              <a:buFont typeface="Libre Franklin" panose="00000500000000000000"/>
              <a:buChar char="■"/>
              <a:defRPr sz="1350" b="0" i="0"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3pPr>
            <a:lvl4pPr marL="1828800" marR="0" lvl="3" indent="-314325" algn="l" rtl="0">
              <a:lnSpc>
                <a:spcPct val="94000"/>
              </a:lnSpc>
              <a:spcBef>
                <a:spcPts val="375"/>
              </a:spcBef>
              <a:spcAft>
                <a:spcPts val="0"/>
              </a:spcAft>
              <a:buClr>
                <a:schemeClr val="dk2"/>
              </a:buClr>
              <a:buSzPts val="1350"/>
              <a:buFont typeface="Libre Franklin" panose="00000500000000000000"/>
              <a:buChar char="–"/>
              <a:defRPr sz="1350" b="0" i="1"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4pPr>
            <a:lvl5pPr marL="2286000" marR="0" lvl="4" indent="-304800" algn="l" rtl="0">
              <a:lnSpc>
                <a:spcPct val="94000"/>
              </a:lnSpc>
              <a:spcBef>
                <a:spcPts val="375"/>
              </a:spcBef>
              <a:spcAft>
                <a:spcPts val="0"/>
              </a:spcAft>
              <a:buClr>
                <a:schemeClr val="dk2"/>
              </a:buClr>
              <a:buSzPts val="1200"/>
              <a:buFont typeface="Libre Franklin" panose="00000500000000000000"/>
              <a:buChar char="■"/>
              <a:defRPr sz="1200" b="0" i="0"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5pPr>
            <a:lvl6pPr marL="2743200" marR="0" lvl="5" indent="-304800" algn="l" rtl="0">
              <a:lnSpc>
                <a:spcPct val="94000"/>
              </a:lnSpc>
              <a:spcBef>
                <a:spcPts val="375"/>
              </a:spcBef>
              <a:spcAft>
                <a:spcPts val="0"/>
              </a:spcAft>
              <a:buClr>
                <a:schemeClr val="dk2"/>
              </a:buClr>
              <a:buSzPts val="1200"/>
              <a:buFont typeface="Libre Franklin" panose="00000500000000000000"/>
              <a:buChar char="–"/>
              <a:defRPr sz="1200" b="0" i="1"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6pPr>
            <a:lvl7pPr marL="3200400" marR="0" lvl="6" indent="-295275" algn="l" rtl="0">
              <a:lnSpc>
                <a:spcPct val="94000"/>
              </a:lnSpc>
              <a:spcBef>
                <a:spcPts val="375"/>
              </a:spcBef>
              <a:spcAft>
                <a:spcPts val="0"/>
              </a:spcAft>
              <a:buClr>
                <a:schemeClr val="dk2"/>
              </a:buClr>
              <a:buSzPts val="1050"/>
              <a:buFont typeface="Libre Franklin" panose="00000500000000000000"/>
              <a:buChar char="■"/>
              <a:defRPr sz="1050" b="0" i="0"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7pPr>
            <a:lvl8pPr marL="3657600" marR="0" lvl="7" indent="-295275" algn="l" rtl="0">
              <a:lnSpc>
                <a:spcPct val="94000"/>
              </a:lnSpc>
              <a:spcBef>
                <a:spcPts val="375"/>
              </a:spcBef>
              <a:spcAft>
                <a:spcPts val="0"/>
              </a:spcAft>
              <a:buClr>
                <a:schemeClr val="dk2"/>
              </a:buClr>
              <a:buSzPts val="1050"/>
              <a:buFont typeface="Libre Franklin" panose="00000500000000000000"/>
              <a:buChar char="–"/>
              <a:defRPr sz="1050" b="0" i="1"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8pPr>
            <a:lvl9pPr marL="4114800" marR="0" lvl="8" indent="-295275" algn="l" rtl="0">
              <a:lnSpc>
                <a:spcPct val="94000"/>
              </a:lnSpc>
              <a:spcBef>
                <a:spcPts val="375"/>
              </a:spcBef>
              <a:spcAft>
                <a:spcPts val="150"/>
              </a:spcAft>
              <a:buClr>
                <a:schemeClr val="dk2"/>
              </a:buClr>
              <a:buSzPts val="1050"/>
              <a:buFont typeface="Libre Franklin" panose="00000500000000000000"/>
              <a:buChar char="■"/>
              <a:defRPr sz="1050" b="0" i="0" u="none" strike="noStrike" cap="none">
                <a:solidFill>
                  <a:schemeClr val="dk2"/>
                </a:solidFill>
                <a:latin typeface="Libre Franklin" panose="00000500000000000000"/>
                <a:ea typeface="Libre Franklin" panose="00000500000000000000"/>
                <a:cs typeface="Libre Franklin" panose="00000500000000000000"/>
                <a:sym typeface="Libre Franklin" panose="00000500000000000000"/>
              </a:defRPr>
            </a:lvl9pPr>
          </a:lstStyle>
          <a:p/>
        </p:txBody>
      </p:sp>
      <p:sp>
        <p:nvSpPr>
          <p:cNvPr id="98" name="Google Shape;98;p25"/>
          <p:cNvSpPr txBox="1"/>
          <p:nvPr>
            <p:ph type="dt" idx="10"/>
          </p:nvPr>
        </p:nvSpPr>
        <p:spPr>
          <a:xfrm>
            <a:off x="1042987" y="4840039"/>
            <a:ext cx="903429" cy="303461"/>
          </a:xfrm>
          <a:prstGeom prst="rect">
            <a:avLst/>
          </a:prstGeom>
          <a:noFill/>
          <a:ln>
            <a:noFill/>
          </a:ln>
        </p:spPr>
        <p:txBody>
          <a:bodyPr spcFirstLastPara="1" wrap="square" lIns="91425" tIns="45700" rIns="91425" bIns="45700" anchor="ctr" anchorCtr="0"/>
          <a:lstStyle>
            <a:lvl1pPr marR="0" lvl="0" algn="l" rtl="0">
              <a:lnSpc>
                <a:spcPct val="100000"/>
              </a:lnSpc>
              <a:spcBef>
                <a:spcPts val="0"/>
              </a:spcBef>
              <a:spcAft>
                <a:spcPts val="0"/>
              </a:spcAft>
              <a:buSzPts val="1400"/>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p:txBody>
      </p:sp>
      <p:sp>
        <p:nvSpPr>
          <p:cNvPr id="99" name="Google Shape;99;p25"/>
          <p:cNvSpPr txBox="1"/>
          <p:nvPr>
            <p:ph type="ftr" idx="11"/>
          </p:nvPr>
        </p:nvSpPr>
        <p:spPr>
          <a:xfrm>
            <a:off x="2170173" y="4840039"/>
            <a:ext cx="4710623" cy="303461"/>
          </a:xfrm>
          <a:prstGeom prst="rect">
            <a:avLst/>
          </a:prstGeom>
          <a:noFill/>
          <a:ln>
            <a:noFill/>
          </a:ln>
        </p:spPr>
        <p:txBody>
          <a:bodyPr spcFirstLastPara="1" wrap="square" lIns="91425" tIns="45700" rIns="91425" bIns="45700" anchor="ctr" anchorCtr="0"/>
          <a:lstStyle>
            <a:lvl1pPr marR="0" lvl="0" algn="l" rtl="0">
              <a:lnSpc>
                <a:spcPct val="100000"/>
              </a:lnSpc>
              <a:spcBef>
                <a:spcPts val="0"/>
              </a:spcBef>
              <a:spcAft>
                <a:spcPts val="0"/>
              </a:spcAft>
              <a:buSzPts val="1400"/>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SzPts val="1400"/>
              <a:buNone/>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a:lstStyle>
          <a:p/>
        </p:txBody>
      </p:sp>
      <p:sp>
        <p:nvSpPr>
          <p:cNvPr id="100" name="Google Shape;100;p25"/>
          <p:cNvSpPr txBox="1"/>
          <p:nvPr>
            <p:ph type="sldNum" idx="12"/>
          </p:nvPr>
        </p:nvSpPr>
        <p:spPr>
          <a:xfrm>
            <a:off x="7104552" y="4840039"/>
            <a:ext cx="1197219" cy="303461"/>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1pPr>
            <a:lvl2pPr marL="0" marR="0" lvl="1" indent="0" algn="r" rtl="0">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2pPr>
            <a:lvl3pPr marL="0" marR="0" lvl="2" indent="0" algn="r" rtl="0">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3pPr>
            <a:lvl4pPr marL="0" marR="0" lvl="3" indent="0" algn="r" rtl="0">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4pPr>
            <a:lvl5pPr marL="0" marR="0" lvl="4" indent="0" algn="r" rtl="0">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5pPr>
            <a:lvl6pPr marL="0" marR="0" lvl="5" indent="0" algn="r" rtl="0">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6pPr>
            <a:lvl7pPr marL="0" marR="0" lvl="6" indent="0" algn="r" rtl="0">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7pPr>
            <a:lvl8pPr marL="0" marR="0" lvl="7" indent="0" algn="r" rtl="0">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8pPr>
            <a:lvl9pPr marL="0" marR="0" lvl="8" indent="0" algn="r" rtl="0">
              <a:lnSpc>
                <a:spcPct val="100000"/>
              </a:lnSpc>
              <a:spcBef>
                <a:spcPts val="0"/>
              </a:spcBef>
              <a:spcAft>
                <a:spcPts val="0"/>
              </a:spcAft>
              <a:buClr>
                <a:srgbClr val="000000"/>
              </a:buClr>
              <a:buSzPts val="900"/>
              <a:buFont typeface="Arial" panose="020B0604020202020204"/>
              <a:buNone/>
              <a:defRPr sz="900" b="0" i="0" u="none" strike="noStrike" cap="none">
                <a:solidFill>
                  <a:schemeClr val="dk2"/>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GB"/>
            </a:fld>
            <a:endParaRPr lang="en-GB"/>
          </a:p>
        </p:txBody>
      </p:sp>
      <p:sp>
        <p:nvSpPr>
          <p:cNvPr id="101" name="Google Shape;101;p25" title="Side bar"/>
          <p:cNvSpPr/>
          <p:nvPr/>
        </p:nvSpPr>
        <p:spPr>
          <a:xfrm>
            <a:off x="358571" y="282"/>
            <a:ext cx="17145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Tree>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24.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4.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4.xml"/><Relationship Id="rId1"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4.xml"/><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82" name="Shape 182"/>
        <p:cNvGrpSpPr/>
        <p:nvPr/>
      </p:nvGrpSpPr>
      <p:grpSpPr>
        <a:xfrm>
          <a:off x="0" y="0"/>
          <a:ext cx="0" cy="0"/>
          <a:chOff x="0" y="0"/>
          <a:chExt cx="0" cy="0"/>
        </a:xfrm>
      </p:grpSpPr>
      <p:pic>
        <p:nvPicPr>
          <p:cNvPr id="183" name="Google Shape;183;p37"/>
          <p:cNvPicPr preferRelativeResize="0"/>
          <p:nvPr/>
        </p:nvPicPr>
        <p:blipFill rotWithShape="1">
          <a:blip r:embed="rId1"/>
          <a:srcRect b="7407"/>
          <a:stretch>
            <a:fillRect/>
          </a:stretch>
        </p:blipFill>
        <p:spPr>
          <a:xfrm>
            <a:off x="0" y="0"/>
            <a:ext cx="9144000" cy="5143500"/>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87" name="Shape 187"/>
        <p:cNvGrpSpPr/>
        <p:nvPr/>
      </p:nvGrpSpPr>
      <p:grpSpPr>
        <a:xfrm>
          <a:off x="0" y="0"/>
          <a:ext cx="0" cy="0"/>
          <a:chOff x="0" y="0"/>
          <a:chExt cx="0" cy="0"/>
        </a:xfrm>
      </p:grpSpPr>
      <p:sp>
        <p:nvSpPr>
          <p:cNvPr id="188" name="Google Shape;188;p38"/>
          <p:cNvSpPr txBox="1"/>
          <p:nvPr>
            <p:ph type="ctrTitle"/>
          </p:nvPr>
        </p:nvSpPr>
        <p:spPr>
          <a:xfrm>
            <a:off x="850141" y="935667"/>
            <a:ext cx="7210493" cy="2655206"/>
          </a:xfrm>
          <a:prstGeom prst="rect">
            <a:avLst/>
          </a:prstGeom>
          <a:noFill/>
          <a:ln>
            <a:noFill/>
          </a:ln>
        </p:spPr>
        <p:txBody>
          <a:bodyPr spcFirstLastPara="1" wrap="square" lIns="68575" tIns="34275" rIns="68575" bIns="34275" anchor="b" anchorCtr="0">
            <a:noAutofit/>
          </a:bodyPr>
          <a:lstStyle/>
          <a:p>
            <a:pPr marL="0" lvl="0" indent="0" algn="ctr" rtl="0">
              <a:lnSpc>
                <a:spcPct val="89000"/>
              </a:lnSpc>
              <a:spcBef>
                <a:spcPts val="0"/>
              </a:spcBef>
              <a:spcAft>
                <a:spcPts val="0"/>
              </a:spcAft>
              <a:buClr>
                <a:schemeClr val="lt2"/>
              </a:buClr>
              <a:buSzPts val="5400"/>
              <a:buFont typeface="Arial" panose="020B0604020202020204"/>
              <a:buNone/>
            </a:pPr>
            <a:r>
              <a:rPr lang="en-GB" sz="4800" u="sng">
                <a:latin typeface="Arial" panose="020B0604020202020204"/>
                <a:ea typeface="Arial" panose="020B0604020202020204"/>
                <a:cs typeface="Arial" panose="020B0604020202020204"/>
                <a:sym typeface="Arial" panose="020B0604020202020204"/>
              </a:rPr>
              <a:t>CUSTOMER RELATIONSHIP MANAGEMENT FOR JOHN LEWIS </a:t>
            </a:r>
            <a:endParaRPr sz="4800">
              <a:latin typeface="Arial" panose="020B0604020202020204"/>
              <a:ea typeface="Arial" panose="020B0604020202020204"/>
              <a:cs typeface="Arial" panose="020B0604020202020204"/>
              <a:sym typeface="Arial" panose="020B0604020202020204"/>
            </a:endParaRPr>
          </a:p>
        </p:txBody>
      </p:sp>
      <p:sp>
        <p:nvSpPr>
          <p:cNvPr id="189" name="Google Shape;189;p38"/>
          <p:cNvSpPr txBox="1"/>
          <p:nvPr>
            <p:ph type="subTitle" idx="1"/>
          </p:nvPr>
        </p:nvSpPr>
        <p:spPr>
          <a:xfrm>
            <a:off x="1262378" y="3778475"/>
            <a:ext cx="6619243" cy="646065"/>
          </a:xfrm>
          <a:prstGeom prst="rect">
            <a:avLst/>
          </a:prstGeom>
          <a:noFill/>
          <a:ln>
            <a:noFill/>
          </a:ln>
        </p:spPr>
        <p:txBody>
          <a:bodyPr spcFirstLastPara="1" wrap="square" lIns="68575" tIns="34275" rIns="68575" bIns="34275" anchor="t" anchorCtr="0">
            <a:noAutofit/>
          </a:bodyPr>
          <a:lstStyle/>
          <a:p>
            <a:pPr marL="0" lvl="0" indent="0" algn="ctr" rtl="0">
              <a:lnSpc>
                <a:spcPct val="112000"/>
              </a:lnSpc>
              <a:spcBef>
                <a:spcPts val="0"/>
              </a:spcBef>
              <a:spcAft>
                <a:spcPts val="0"/>
              </a:spcAft>
              <a:buClr>
                <a:schemeClr val="lt1"/>
              </a:buClr>
              <a:buSzPts val="1200"/>
              <a:buNone/>
            </a:pPr>
            <a:r>
              <a:rPr lang="en-GB" sz="1100">
                <a:solidFill>
                  <a:schemeClr val="lt1"/>
                </a:solidFill>
                <a:highlight>
                  <a:srgbClr val="008000"/>
                </a:highlight>
                <a:latin typeface="Arial" panose="020B0604020202020204"/>
                <a:ea typeface="Arial" panose="020B0604020202020204"/>
                <a:cs typeface="Arial" panose="020B0604020202020204"/>
                <a:sym typeface="Arial" panose="020B0604020202020204"/>
              </a:rPr>
              <a:t>‘Never Knowingly Undersold on Quality | on Price | on Service’</a:t>
            </a:r>
            <a:endParaRPr sz="1100">
              <a:solidFill>
                <a:schemeClr val="lt1"/>
              </a:solidFill>
              <a:highlight>
                <a:srgbClr val="008000"/>
              </a:highlight>
            </a:endParaRPr>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346" name="Shape 346"/>
        <p:cNvGrpSpPr/>
        <p:nvPr/>
      </p:nvGrpSpPr>
      <p:grpSpPr>
        <a:xfrm>
          <a:off x="0" y="0"/>
          <a:ext cx="0" cy="0"/>
          <a:chOff x="0" y="0"/>
          <a:chExt cx="0" cy="0"/>
        </a:xfrm>
      </p:grpSpPr>
      <p:sp>
        <p:nvSpPr>
          <p:cNvPr id="347" name="Google Shape;347;p50"/>
          <p:cNvSpPr txBox="1"/>
          <p:nvPr>
            <p:ph type="title"/>
          </p:nvPr>
        </p:nvSpPr>
        <p:spPr>
          <a:xfrm>
            <a:off x="1173525" y="181781"/>
            <a:ext cx="7053600" cy="1050300"/>
          </a:xfrm>
          <a:prstGeom prst="rect">
            <a:avLst/>
          </a:prstGeom>
          <a:noFill/>
          <a:ln>
            <a:noFill/>
          </a:ln>
        </p:spPr>
        <p:txBody>
          <a:bodyPr spcFirstLastPara="1" wrap="square" lIns="68575" tIns="34275" rIns="68575" bIns="34275" anchor="t" anchorCtr="0">
            <a:noAutofit/>
          </a:bodyPr>
          <a:lstStyle/>
          <a:p>
            <a:pPr marL="0" lvl="0" indent="0" algn="ctr" rtl="0">
              <a:lnSpc>
                <a:spcPct val="89000"/>
              </a:lnSpc>
              <a:spcBef>
                <a:spcPts val="0"/>
              </a:spcBef>
              <a:spcAft>
                <a:spcPts val="0"/>
              </a:spcAft>
              <a:buClr>
                <a:schemeClr val="lt2"/>
              </a:buClr>
              <a:buSzPts val="3200"/>
              <a:buFont typeface="Arial" panose="020B0604020202020204"/>
              <a:buNone/>
            </a:pPr>
            <a:r>
              <a:rPr lang="en-GB" sz="3000" u="sng">
                <a:highlight>
                  <a:srgbClr val="00FFFF"/>
                </a:highlight>
                <a:latin typeface="Arial" panose="020B0604020202020204"/>
                <a:ea typeface="Arial" panose="020B0604020202020204"/>
                <a:cs typeface="Arial" panose="020B0604020202020204"/>
                <a:sym typeface="Arial" panose="020B0604020202020204"/>
              </a:rPr>
              <a:t>Benefits and drawbacks of using a CRM system</a:t>
            </a:r>
            <a:endParaRPr sz="3000">
              <a:highlight>
                <a:srgbClr val="00FFFF"/>
              </a:highlight>
            </a:endParaRPr>
          </a:p>
        </p:txBody>
      </p:sp>
      <p:sp>
        <p:nvSpPr>
          <p:cNvPr id="348" name="Google Shape;348;p50"/>
          <p:cNvSpPr txBox="1"/>
          <p:nvPr>
            <p:ph type="body" idx="1"/>
          </p:nvPr>
        </p:nvSpPr>
        <p:spPr>
          <a:xfrm>
            <a:off x="738672" y="1419055"/>
            <a:ext cx="3548557" cy="3118090"/>
          </a:xfrm>
          <a:prstGeom prst="rect">
            <a:avLst/>
          </a:prstGeom>
          <a:solidFill>
            <a:schemeClr val="accent2"/>
          </a:solidFill>
          <a:ln w="34925" cap="flat" cmpd="sng">
            <a:solidFill>
              <a:srgbClr val="A78C4C"/>
            </a:solidFill>
            <a:prstDash val="solid"/>
            <a:round/>
            <a:headEnd type="none" w="sm" len="sm"/>
            <a:tailEnd type="none" w="sm" len="sm"/>
          </a:ln>
        </p:spPr>
        <p:txBody>
          <a:bodyPr spcFirstLastPara="1" wrap="square" lIns="68575" tIns="34275" rIns="68575" bIns="34275" anchor="t" anchorCtr="0">
            <a:noAutofit/>
          </a:bodyPr>
          <a:lstStyle/>
          <a:p>
            <a:pPr marL="457200" lvl="0" indent="0" algn="l" rtl="0">
              <a:lnSpc>
                <a:spcPct val="94000"/>
              </a:lnSpc>
              <a:spcBef>
                <a:spcPts val="0"/>
              </a:spcBef>
              <a:spcAft>
                <a:spcPts val="0"/>
              </a:spcAft>
              <a:buClr>
                <a:schemeClr val="dk2"/>
              </a:buClr>
              <a:buSzPts val="1800"/>
              <a:buNone/>
            </a:pPr>
            <a:endParaRPr sz="1800"/>
          </a:p>
          <a:p>
            <a:pPr marL="457200" lvl="0" indent="0" algn="l" rtl="0">
              <a:lnSpc>
                <a:spcPct val="94000"/>
              </a:lnSpc>
              <a:spcBef>
                <a:spcPts val="0"/>
              </a:spcBef>
              <a:spcAft>
                <a:spcPts val="0"/>
              </a:spcAft>
              <a:buClr>
                <a:srgbClr val="00B050"/>
              </a:buClr>
              <a:buSzPts val="1800"/>
              <a:buNone/>
            </a:pPr>
            <a:r>
              <a:rPr lang="en-GB" sz="1800" b="1">
                <a:solidFill>
                  <a:srgbClr val="00B050"/>
                </a:solidFill>
                <a:latin typeface="Libre Franklin" panose="00000500000000000000"/>
                <a:ea typeface="Libre Franklin" panose="00000500000000000000"/>
                <a:cs typeface="Libre Franklin" panose="00000500000000000000"/>
                <a:sym typeface="Libre Franklin" panose="00000500000000000000"/>
              </a:rPr>
              <a:t>BENEFITS:</a:t>
            </a:r>
            <a:endParaRPr sz="1800" b="1">
              <a:solidFill>
                <a:srgbClr val="00B050"/>
              </a:solidFill>
            </a:endParaRPr>
          </a:p>
          <a:p>
            <a:pPr marL="457200" lvl="0" indent="0" algn="l" rtl="0">
              <a:lnSpc>
                <a:spcPct val="94000"/>
              </a:lnSpc>
              <a:spcBef>
                <a:spcPts val="0"/>
              </a:spcBef>
              <a:spcAft>
                <a:spcPts val="0"/>
              </a:spcAft>
              <a:buClr>
                <a:schemeClr val="dk2"/>
              </a:buClr>
              <a:buSzPts val="1800"/>
              <a:buNone/>
            </a:pPr>
            <a:endParaRPr sz="1800"/>
          </a:p>
          <a:p>
            <a:pPr marL="457200" lvl="0" indent="-342900" algn="l" rtl="0">
              <a:lnSpc>
                <a:spcPct val="94000"/>
              </a:lnSpc>
              <a:spcBef>
                <a:spcPts val="0"/>
              </a:spcBef>
              <a:spcAft>
                <a:spcPts val="0"/>
              </a:spcAft>
              <a:buClr>
                <a:schemeClr val="lt1"/>
              </a:buClr>
              <a:buSzPts val="1800"/>
              <a:buChar char="●"/>
            </a:pPr>
            <a:r>
              <a:rPr lang="en-GB" sz="1800">
                <a:solidFill>
                  <a:schemeClr val="lt1"/>
                </a:solidFill>
                <a:latin typeface="Libre Franklin" panose="00000500000000000000"/>
                <a:ea typeface="Libre Franklin" panose="00000500000000000000"/>
                <a:cs typeface="Libre Franklin" panose="00000500000000000000"/>
                <a:sym typeface="Libre Franklin" panose="00000500000000000000"/>
              </a:rPr>
              <a:t>Better relationship with clients</a:t>
            </a:r>
            <a:endParaRPr sz="1800"/>
          </a:p>
          <a:p>
            <a:pPr marL="457200" lvl="0" indent="-342900" algn="l" rtl="0">
              <a:lnSpc>
                <a:spcPct val="94000"/>
              </a:lnSpc>
              <a:spcBef>
                <a:spcPts val="0"/>
              </a:spcBef>
              <a:spcAft>
                <a:spcPts val="0"/>
              </a:spcAft>
              <a:buClr>
                <a:schemeClr val="lt1"/>
              </a:buClr>
              <a:buSzPts val="1800"/>
              <a:buChar char="●"/>
            </a:pPr>
            <a:r>
              <a:rPr lang="en-GB" sz="1800">
                <a:solidFill>
                  <a:schemeClr val="lt1"/>
                </a:solidFill>
                <a:latin typeface="Libre Franklin" panose="00000500000000000000"/>
                <a:ea typeface="Libre Franklin" panose="00000500000000000000"/>
                <a:cs typeface="Libre Franklin" panose="00000500000000000000"/>
                <a:sym typeface="Libre Franklin" panose="00000500000000000000"/>
              </a:rPr>
              <a:t>Provides opportunities to upsell products </a:t>
            </a:r>
            <a:endParaRPr sz="1800"/>
          </a:p>
          <a:p>
            <a:pPr marL="457200" lvl="0" indent="-342900" algn="l" rtl="0">
              <a:lnSpc>
                <a:spcPct val="94000"/>
              </a:lnSpc>
              <a:spcBef>
                <a:spcPts val="0"/>
              </a:spcBef>
              <a:spcAft>
                <a:spcPts val="0"/>
              </a:spcAft>
              <a:buClr>
                <a:schemeClr val="lt1"/>
              </a:buClr>
              <a:buSzPts val="1800"/>
              <a:buChar char="●"/>
            </a:pPr>
            <a:r>
              <a:rPr lang="en-GB" sz="1800">
                <a:solidFill>
                  <a:schemeClr val="lt1"/>
                </a:solidFill>
                <a:latin typeface="Libre Franklin" panose="00000500000000000000"/>
                <a:ea typeface="Libre Franklin" panose="00000500000000000000"/>
                <a:cs typeface="Libre Franklin" panose="00000500000000000000"/>
                <a:sym typeface="Libre Franklin" panose="00000500000000000000"/>
              </a:rPr>
              <a:t>Increase in team collaboration </a:t>
            </a:r>
            <a:endParaRPr sz="1800"/>
          </a:p>
          <a:p>
            <a:pPr marL="457200" lvl="0" indent="-342900" algn="l" rtl="0">
              <a:lnSpc>
                <a:spcPct val="94000"/>
              </a:lnSpc>
              <a:spcBef>
                <a:spcPts val="0"/>
              </a:spcBef>
              <a:spcAft>
                <a:spcPts val="0"/>
              </a:spcAft>
              <a:buClr>
                <a:schemeClr val="lt1"/>
              </a:buClr>
              <a:buSzPts val="1800"/>
              <a:buChar char="●"/>
            </a:pPr>
            <a:r>
              <a:rPr lang="en-GB" sz="1800">
                <a:solidFill>
                  <a:schemeClr val="lt1"/>
                </a:solidFill>
                <a:latin typeface="Libre Franklin" panose="00000500000000000000"/>
                <a:ea typeface="Libre Franklin" panose="00000500000000000000"/>
                <a:cs typeface="Libre Franklin" panose="00000500000000000000"/>
                <a:sym typeface="Libre Franklin" panose="00000500000000000000"/>
              </a:rPr>
              <a:t>Staff satisfaction</a:t>
            </a:r>
            <a:endParaRPr sz="1800"/>
          </a:p>
          <a:p>
            <a:pPr marL="0" lvl="0" indent="0" algn="l" rtl="0">
              <a:lnSpc>
                <a:spcPct val="94000"/>
              </a:lnSpc>
              <a:spcBef>
                <a:spcPts val="0"/>
              </a:spcBef>
              <a:spcAft>
                <a:spcPts val="0"/>
              </a:spcAft>
              <a:buClr>
                <a:schemeClr val="lt1"/>
              </a:buClr>
              <a:buSzPts val="1800"/>
              <a:buNone/>
            </a:pPr>
            <a:r>
              <a:rPr lang="en-GB" sz="1800">
                <a:solidFill>
                  <a:schemeClr val="lt1"/>
                </a:solidFill>
                <a:latin typeface="Libre Franklin" panose="00000500000000000000"/>
                <a:ea typeface="Libre Franklin" panose="00000500000000000000"/>
                <a:cs typeface="Libre Franklin" panose="00000500000000000000"/>
                <a:sym typeface="Libre Franklin" panose="00000500000000000000"/>
              </a:rPr>
              <a:t>  </a:t>
            </a:r>
            <a:endParaRPr sz="1800"/>
          </a:p>
          <a:p>
            <a:pPr marL="0" lvl="0" indent="0" algn="l" rtl="0">
              <a:lnSpc>
                <a:spcPct val="94000"/>
              </a:lnSpc>
              <a:spcBef>
                <a:spcPts val="0"/>
              </a:spcBef>
              <a:spcAft>
                <a:spcPts val="0"/>
              </a:spcAft>
              <a:buClr>
                <a:schemeClr val="lt1"/>
              </a:buClr>
              <a:buSzPts val="1200"/>
              <a:buNone/>
            </a:pPr>
            <a:r>
              <a:rPr lang="en-GB" sz="1200">
                <a:solidFill>
                  <a:schemeClr val="lt1"/>
                </a:solidFill>
                <a:latin typeface="Libre Franklin" panose="00000500000000000000"/>
                <a:ea typeface="Libre Franklin" panose="00000500000000000000"/>
                <a:cs typeface="Libre Franklin" panose="00000500000000000000"/>
                <a:sym typeface="Libre Franklin" panose="00000500000000000000"/>
              </a:rPr>
              <a:t>   (Smith, 2014)</a:t>
            </a:r>
            <a:endParaRPr sz="1200"/>
          </a:p>
          <a:p>
            <a:pPr marL="0" lvl="0" indent="0" algn="l" rtl="0">
              <a:lnSpc>
                <a:spcPct val="94000"/>
              </a:lnSpc>
              <a:spcBef>
                <a:spcPts val="0"/>
              </a:spcBef>
              <a:spcAft>
                <a:spcPts val="0"/>
              </a:spcAft>
              <a:buClr>
                <a:schemeClr val="dk2"/>
              </a:buClr>
              <a:buSzPts val="1800"/>
              <a:buNone/>
            </a:pPr>
            <a:endParaRPr sz="1800"/>
          </a:p>
        </p:txBody>
      </p:sp>
      <p:sp>
        <p:nvSpPr>
          <p:cNvPr id="349" name="Google Shape;349;p50"/>
          <p:cNvSpPr/>
          <p:nvPr/>
        </p:nvSpPr>
        <p:spPr>
          <a:xfrm>
            <a:off x="661453" y="1292325"/>
            <a:ext cx="3702997" cy="3371550"/>
          </a:xfrm>
          <a:prstGeom prst="frame">
            <a:avLst>
              <a:gd name="adj1" fmla="val 2467"/>
            </a:avLst>
          </a:prstGeom>
          <a:solidFill>
            <a:schemeClr val="dk1"/>
          </a:solid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panose="020B0604020202020204"/>
              <a:buNone/>
            </a:pPr>
            <a:endParaRPr sz="14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sp>
        <p:nvSpPr>
          <p:cNvPr id="350" name="Google Shape;350;p50"/>
          <p:cNvSpPr/>
          <p:nvPr/>
        </p:nvSpPr>
        <p:spPr>
          <a:xfrm>
            <a:off x="4700325" y="1292325"/>
            <a:ext cx="4230300" cy="3371550"/>
          </a:xfrm>
          <a:prstGeom prst="frame">
            <a:avLst>
              <a:gd name="adj1" fmla="val 2170"/>
            </a:avLst>
          </a:prstGeom>
          <a:solidFill>
            <a:schemeClr val="dk1"/>
          </a:solid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panose="020B0604020202020204"/>
              <a:buNone/>
            </a:pPr>
            <a:endParaRPr sz="1400" b="0" i="0" u="none" strike="noStrike" cap="none">
              <a:solidFill>
                <a:schemeClr val="lt1"/>
              </a:solidFill>
              <a:latin typeface="Arial" panose="020B0604020202020204"/>
              <a:ea typeface="Arial" panose="020B0604020202020204"/>
              <a:cs typeface="Arial" panose="020B0604020202020204"/>
              <a:sym typeface="Arial" panose="020B0604020202020204"/>
            </a:endParaRPr>
          </a:p>
        </p:txBody>
      </p:sp>
      <p:sp>
        <p:nvSpPr>
          <p:cNvPr id="351" name="Google Shape;351;p50"/>
          <p:cNvSpPr txBox="1"/>
          <p:nvPr/>
        </p:nvSpPr>
        <p:spPr>
          <a:xfrm>
            <a:off x="4839128" y="1375447"/>
            <a:ext cx="3976099" cy="3161697"/>
          </a:xfrm>
          <a:prstGeom prst="rect">
            <a:avLst/>
          </a:prstGeom>
          <a:solidFill>
            <a:schemeClr val="accent2"/>
          </a:solidFill>
          <a:ln w="34925" cap="flat" cmpd="sng">
            <a:solidFill>
              <a:srgbClr val="A78C4C"/>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panose="020B0604020202020204"/>
              <a:buNone/>
            </a:pPr>
            <a:r>
              <a:rPr lang="en-GB" sz="1800" b="1" i="0" u="none" strike="noStrike" cap="none">
                <a:solidFill>
                  <a:srgbClr val="00B050"/>
                </a:solidFill>
                <a:latin typeface="Century Gothic" panose="020B0502020202020204"/>
                <a:ea typeface="Century Gothic" panose="020B0502020202020204"/>
                <a:cs typeface="Century Gothic" panose="020B0502020202020204"/>
                <a:sym typeface="Century Gothic" panose="020B0502020202020204"/>
              </a:rPr>
              <a:t>DRAWBACKS: </a:t>
            </a:r>
            <a:endParaRPr sz="1800" b="1" i="0" u="none" strike="noStrike" cap="none">
              <a:solidFill>
                <a:srgbClr val="00B050"/>
              </a:solidFill>
              <a:latin typeface="Century Gothic" panose="020B0502020202020204"/>
              <a:ea typeface="Century Gothic" panose="020B0502020202020204"/>
              <a:cs typeface="Century Gothic" panose="020B0502020202020204"/>
              <a:sym typeface="Century Gothic" panose="020B0502020202020204"/>
            </a:endParaRPr>
          </a:p>
          <a:p>
            <a:pPr marL="0" marR="0" lvl="0" indent="0" algn="l" rtl="0">
              <a:lnSpc>
                <a:spcPct val="100000"/>
              </a:lnSpc>
              <a:spcBef>
                <a:spcPts val="0"/>
              </a:spcBef>
              <a:spcAft>
                <a:spcPts val="0"/>
              </a:spcAft>
              <a:buClr>
                <a:srgbClr val="000000"/>
              </a:buClr>
              <a:buSzPts val="1800"/>
              <a:buFont typeface="Arial" panose="020B0604020202020204"/>
              <a:buNone/>
            </a:pPr>
            <a:endParaRPr sz="1800" b="1" i="0" u="none" strike="noStrike" cap="none">
              <a:solidFill>
                <a:srgbClr val="00B050"/>
              </a:solidFill>
              <a:latin typeface="Century Gothic" panose="020B0502020202020204"/>
              <a:ea typeface="Century Gothic" panose="020B0502020202020204"/>
              <a:cs typeface="Century Gothic" panose="020B0502020202020204"/>
              <a:sym typeface="Century Gothic" panose="020B0502020202020204"/>
            </a:endParaRPr>
          </a:p>
          <a:p>
            <a:pPr marL="457200" marR="0" lvl="0" indent="-342900" algn="l" rtl="0">
              <a:lnSpc>
                <a:spcPct val="100000"/>
              </a:lnSpc>
              <a:spcBef>
                <a:spcPts val="0"/>
              </a:spcBef>
              <a:spcAft>
                <a:spcPts val="0"/>
              </a:spcAft>
              <a:buClr>
                <a:schemeClr val="lt1"/>
              </a:buClr>
              <a:buSzPts val="1800"/>
              <a:buFont typeface="Century Gothic" panose="020B0502020202020204"/>
              <a:buChar char="●"/>
            </a:pPr>
            <a:r>
              <a:rPr lang="en-GB" sz="1800" b="0" i="0" u="none" strike="noStrike" cap="none">
                <a:solidFill>
                  <a:schemeClr val="lt1"/>
                </a:solidFill>
                <a:latin typeface="Libre Franklin" panose="00000500000000000000"/>
                <a:ea typeface="Libre Franklin" panose="00000500000000000000"/>
                <a:cs typeface="Libre Franklin" panose="00000500000000000000"/>
                <a:sym typeface="Libre Franklin" panose="00000500000000000000"/>
              </a:rPr>
              <a:t>Costs- subscription, purchase fees, upgrades, resources, training. </a:t>
            </a:r>
            <a:endParaRPr sz="1800" b="0" i="0" u="none" strike="noStrike" cap="none">
              <a:solidFill>
                <a:schemeClr val="lt1"/>
              </a:solidFill>
              <a:latin typeface="Libre Franklin" panose="00000500000000000000"/>
              <a:ea typeface="Libre Franklin" panose="00000500000000000000"/>
              <a:cs typeface="Libre Franklin" panose="00000500000000000000"/>
              <a:sym typeface="Libre Franklin" panose="00000500000000000000"/>
            </a:endParaRPr>
          </a:p>
          <a:p>
            <a:pPr marL="457200" marR="0" lvl="0" indent="-342900" algn="l" rtl="0">
              <a:lnSpc>
                <a:spcPct val="100000"/>
              </a:lnSpc>
              <a:spcBef>
                <a:spcPts val="0"/>
              </a:spcBef>
              <a:spcAft>
                <a:spcPts val="0"/>
              </a:spcAft>
              <a:buClr>
                <a:schemeClr val="lt1"/>
              </a:buClr>
              <a:buSzPts val="1800"/>
              <a:buFont typeface="Century Gothic" panose="020B0502020202020204"/>
              <a:buChar char="●"/>
            </a:pPr>
            <a:r>
              <a:rPr lang="en-GB" sz="1800" b="0" i="0" u="none" strike="noStrike" cap="none">
                <a:solidFill>
                  <a:schemeClr val="lt1"/>
                </a:solidFill>
                <a:latin typeface="Libre Franklin" panose="00000500000000000000"/>
                <a:ea typeface="Libre Franklin" panose="00000500000000000000"/>
                <a:cs typeface="Libre Franklin" panose="00000500000000000000"/>
                <a:sym typeface="Libre Franklin" panose="00000500000000000000"/>
              </a:rPr>
              <a:t>Changes in business operation and data migration</a:t>
            </a:r>
            <a:endParaRPr sz="1800" b="0" i="0" u="none" strike="noStrike" cap="none">
              <a:solidFill>
                <a:schemeClr val="lt1"/>
              </a:solidFill>
              <a:latin typeface="Libre Franklin" panose="00000500000000000000"/>
              <a:ea typeface="Libre Franklin" panose="00000500000000000000"/>
              <a:cs typeface="Libre Franklin" panose="00000500000000000000"/>
              <a:sym typeface="Libre Franklin" panose="00000500000000000000"/>
            </a:endParaRPr>
          </a:p>
          <a:p>
            <a:pPr marL="457200" marR="0" lvl="0" indent="-342900" algn="l" rtl="0">
              <a:lnSpc>
                <a:spcPct val="100000"/>
              </a:lnSpc>
              <a:spcBef>
                <a:spcPts val="0"/>
              </a:spcBef>
              <a:spcAft>
                <a:spcPts val="0"/>
              </a:spcAft>
              <a:buClr>
                <a:schemeClr val="lt1"/>
              </a:buClr>
              <a:buSzPts val="1800"/>
              <a:buFont typeface="Century Gothic" panose="020B0502020202020204"/>
              <a:buChar char="●"/>
            </a:pPr>
            <a:r>
              <a:rPr lang="en-GB" sz="1800" b="0" i="0" u="none" strike="noStrike" cap="none">
                <a:solidFill>
                  <a:schemeClr val="lt1"/>
                </a:solidFill>
                <a:latin typeface="Libre Franklin" panose="00000500000000000000"/>
                <a:ea typeface="Libre Franklin" panose="00000500000000000000"/>
                <a:cs typeface="Libre Franklin" panose="00000500000000000000"/>
                <a:sym typeface="Libre Franklin" panose="00000500000000000000"/>
              </a:rPr>
              <a:t>Slows down production</a:t>
            </a:r>
            <a:endParaRPr lang="en-GB" sz="1800" b="0" i="0" u="none" strike="noStrike" cap="none">
              <a:solidFill>
                <a:schemeClr val="lt1"/>
              </a:solidFill>
              <a:latin typeface="Libre Franklin" panose="00000500000000000000"/>
              <a:ea typeface="Libre Franklin" panose="00000500000000000000"/>
              <a:cs typeface="Libre Franklin" panose="00000500000000000000"/>
              <a:sym typeface="Libre Franklin" panose="00000500000000000000"/>
            </a:endParaRPr>
          </a:p>
          <a:p>
            <a:pPr marL="457200" marR="0" lvl="0" indent="-342900" algn="l" rtl="0">
              <a:lnSpc>
                <a:spcPct val="100000"/>
              </a:lnSpc>
              <a:spcBef>
                <a:spcPts val="0"/>
              </a:spcBef>
              <a:spcAft>
                <a:spcPts val="0"/>
              </a:spcAft>
              <a:buClr>
                <a:schemeClr val="lt1"/>
              </a:buClr>
              <a:buSzPts val="1800"/>
              <a:buFont typeface="Century Gothic" panose="020B0502020202020204"/>
              <a:buChar char="●"/>
            </a:pPr>
            <a:r>
              <a:rPr lang="en-GB" sz="1800" b="0" i="0" u="none" strike="noStrike" cap="none">
                <a:solidFill>
                  <a:schemeClr val="lt1"/>
                </a:solidFill>
                <a:latin typeface="Libre Franklin" panose="00000500000000000000"/>
                <a:ea typeface="Libre Franklin" panose="00000500000000000000"/>
                <a:cs typeface="Libre Franklin" panose="00000500000000000000"/>
                <a:sym typeface="Libre Franklin" panose="00000500000000000000"/>
              </a:rPr>
              <a:t>Business culture</a:t>
            </a:r>
            <a:r>
              <a:rPr lang="en-GB" sz="1200" b="0" i="0" u="none" strike="noStrike" cap="none">
                <a:solidFill>
                  <a:schemeClr val="lt1"/>
                </a:solidFill>
                <a:latin typeface="Libre Franklin" panose="00000500000000000000"/>
                <a:ea typeface="Libre Franklin" panose="00000500000000000000"/>
                <a:cs typeface="Libre Franklin" panose="00000500000000000000"/>
                <a:sym typeface="Libre Franklin" panose="00000500000000000000"/>
              </a:rPr>
              <a:t>(NI Business info, 2019)</a:t>
            </a:r>
            <a:endParaRPr sz="1200" b="0" i="0" u="none" strike="noStrike" cap="none">
              <a:solidFill>
                <a:schemeClr val="lt1"/>
              </a:solidFill>
              <a:latin typeface="Libre Franklin" panose="00000500000000000000"/>
              <a:ea typeface="Libre Franklin" panose="00000500000000000000"/>
              <a:cs typeface="Libre Franklin" panose="00000500000000000000"/>
              <a:sym typeface="Libre Franklin" panose="00000500000000000000"/>
            </a:endParaRPr>
          </a:p>
          <a:p>
            <a:pPr marL="457200" marR="0" lvl="0" indent="-342900" algn="l" rtl="0">
              <a:lnSpc>
                <a:spcPct val="100000"/>
              </a:lnSpc>
              <a:spcBef>
                <a:spcPts val="0"/>
              </a:spcBef>
              <a:spcAft>
                <a:spcPts val="0"/>
              </a:spcAft>
              <a:buClr>
                <a:schemeClr val="lt1"/>
              </a:buClr>
              <a:buSzPts val="1800"/>
              <a:buFont typeface="Century Gothic" panose="020B0502020202020204"/>
              <a:buChar char="●"/>
            </a:pPr>
            <a:r>
              <a:rPr lang="en-GB" sz="1800" b="0" i="0" u="none" strike="noStrike" cap="none">
                <a:solidFill>
                  <a:schemeClr val="lt1"/>
                </a:solidFill>
                <a:latin typeface="Libre Franklin" panose="00000500000000000000"/>
                <a:ea typeface="Libre Franklin" panose="00000500000000000000"/>
                <a:cs typeface="Libre Franklin" panose="00000500000000000000"/>
                <a:sym typeface="Libre Franklin" panose="00000500000000000000"/>
              </a:rPr>
              <a:t>Software hacking concerns </a:t>
            </a:r>
            <a:r>
              <a:rPr lang="en-GB" sz="1200" b="0" i="0" u="none" strike="noStrike" cap="none">
                <a:solidFill>
                  <a:schemeClr val="lt1"/>
                </a:solidFill>
                <a:latin typeface="Century Gothic" panose="020B0502020202020204"/>
                <a:ea typeface="Century Gothic" panose="020B0502020202020204"/>
                <a:cs typeface="Century Gothic" panose="020B0502020202020204"/>
                <a:sym typeface="Century Gothic" panose="020B0502020202020204"/>
              </a:rPr>
              <a:t>(Thakral, 2017)</a:t>
            </a:r>
            <a:endParaRPr sz="1200" b="0" i="0" u="none" strike="noStrike" cap="none">
              <a:solidFill>
                <a:schemeClr val="lt1"/>
              </a:solidFill>
              <a:latin typeface="Century Gothic" panose="020B0502020202020204"/>
              <a:ea typeface="Century Gothic" panose="020B0502020202020204"/>
              <a:cs typeface="Century Gothic" panose="020B0502020202020204"/>
              <a:sym typeface="Century Gothic" panose="020B0502020202020204"/>
            </a:endParaRPr>
          </a:p>
          <a:p>
            <a:pPr marL="0" marR="0" lvl="0" indent="0" algn="l" rtl="0">
              <a:lnSpc>
                <a:spcPct val="100000"/>
              </a:lnSpc>
              <a:spcBef>
                <a:spcPts val="0"/>
              </a:spcBef>
              <a:spcAft>
                <a:spcPts val="0"/>
              </a:spcAft>
              <a:buClr>
                <a:srgbClr val="000000"/>
              </a:buClr>
              <a:buSzPts val="1800"/>
              <a:buFont typeface="Arial" panose="020B0604020202020204"/>
              <a:buNone/>
            </a:pPr>
            <a:r>
              <a:rPr lang="en-GB" sz="1800" b="0" i="0" u="none" strike="noStrike" cap="none">
                <a:solidFill>
                  <a:schemeClr val="lt1"/>
                </a:solidFill>
                <a:latin typeface="Century Gothic" panose="020B0502020202020204"/>
                <a:ea typeface="Century Gothic" panose="020B0502020202020204"/>
                <a:cs typeface="Century Gothic" panose="020B0502020202020204"/>
                <a:sym typeface="Century Gothic" panose="020B0502020202020204"/>
              </a:rPr>
              <a:t> </a:t>
            </a:r>
            <a:endParaRPr sz="1800" b="0" i="0" u="none" strike="noStrike" cap="none">
              <a:solidFill>
                <a:schemeClr val="lt1"/>
              </a:solidFill>
              <a:latin typeface="Century Gothic" panose="020B0502020202020204"/>
              <a:ea typeface="Century Gothic" panose="020B0502020202020204"/>
              <a:cs typeface="Century Gothic" panose="020B0502020202020204"/>
              <a:sym typeface="Century Gothic" panose="020B0502020202020204"/>
            </a:endParaRPr>
          </a:p>
        </p:txBody>
      </p:sp>
      <p:pic>
        <p:nvPicPr>
          <p:cNvPr id="352" name="Google Shape;352;p50"/>
          <p:cNvPicPr preferRelativeResize="0"/>
          <p:nvPr/>
        </p:nvPicPr>
        <p:blipFill rotWithShape="1">
          <a:blip r:embed="rId1"/>
          <a:srcRect/>
          <a:stretch>
            <a:fillRect/>
          </a:stretch>
        </p:blipFill>
        <p:spPr>
          <a:xfrm>
            <a:off x="8416651" y="0"/>
            <a:ext cx="714649" cy="742950"/>
          </a:xfrm>
          <a:prstGeom prst="rect">
            <a:avLst/>
          </a:prstGeom>
          <a:noFill/>
          <a:ln>
            <a:noFill/>
          </a:ln>
        </p:spPr>
      </p:pic>
      <p:pic>
        <p:nvPicPr>
          <p:cNvPr id="353" name="Google Shape;353;p50" descr="Image result for tick icon"/>
          <p:cNvPicPr preferRelativeResize="0"/>
          <p:nvPr/>
        </p:nvPicPr>
        <p:blipFill rotWithShape="1">
          <a:blip r:embed="rId2"/>
          <a:srcRect/>
          <a:stretch>
            <a:fillRect/>
          </a:stretch>
        </p:blipFill>
        <p:spPr>
          <a:xfrm>
            <a:off x="623274" y="797226"/>
            <a:ext cx="869710" cy="869710"/>
          </a:xfrm>
          <a:prstGeom prst="roundRect">
            <a:avLst>
              <a:gd name="adj" fmla="val 8594"/>
            </a:avLst>
          </a:prstGeom>
          <a:solidFill>
            <a:srgbClr val="ECECEC"/>
          </a:solidFill>
          <a:ln>
            <a:noFill/>
          </a:ln>
          <a:effectLst>
            <a:reflection stA="38000" endPos="28000" dist="5000" dir="5400000" sy="-100000" algn="bl" rotWithShape="0"/>
          </a:effectLst>
        </p:spPr>
      </p:pic>
      <p:pic>
        <p:nvPicPr>
          <p:cNvPr id="354" name="Google Shape;354;p50"/>
          <p:cNvPicPr preferRelativeResize="0"/>
          <p:nvPr/>
        </p:nvPicPr>
        <p:blipFill rotWithShape="1">
          <a:blip r:embed="rId3"/>
          <a:srcRect/>
          <a:stretch>
            <a:fillRect/>
          </a:stretch>
        </p:blipFill>
        <p:spPr>
          <a:xfrm>
            <a:off x="8142700" y="880348"/>
            <a:ext cx="869710" cy="869710"/>
          </a:xfrm>
          <a:prstGeom prst="roundRect">
            <a:avLst>
              <a:gd name="adj" fmla="val 8594"/>
            </a:avLst>
          </a:prstGeom>
          <a:solidFill>
            <a:srgbClr val="ECECEC"/>
          </a:solidFill>
          <a:ln>
            <a:noFill/>
          </a:ln>
          <a:effectLst>
            <a:reflection stA="38000" endPos="28000" dist="5000" dir="5400000" sy="-100000" algn="bl" rotWithShape="0"/>
          </a:effectLst>
        </p:spPr>
      </p:pic>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358" name="Shape 358"/>
        <p:cNvGrpSpPr/>
        <p:nvPr/>
      </p:nvGrpSpPr>
      <p:grpSpPr>
        <a:xfrm>
          <a:off x="0" y="0"/>
          <a:ext cx="0" cy="0"/>
          <a:chOff x="0" y="0"/>
          <a:chExt cx="0" cy="0"/>
        </a:xfrm>
      </p:grpSpPr>
      <p:sp>
        <p:nvSpPr>
          <p:cNvPr id="359" name="Google Shape;359;p51"/>
          <p:cNvSpPr txBox="1"/>
          <p:nvPr>
            <p:ph type="title"/>
          </p:nvPr>
        </p:nvSpPr>
        <p:spPr>
          <a:xfrm>
            <a:off x="1475614" y="71334"/>
            <a:ext cx="6353293" cy="600281"/>
          </a:xfrm>
          <a:prstGeom prst="rect">
            <a:avLst/>
          </a:prstGeom>
          <a:solidFill>
            <a:schemeClr val="accent2"/>
          </a:solidFill>
          <a:ln>
            <a:noFill/>
          </a:ln>
        </p:spPr>
        <p:txBody>
          <a:bodyPr spcFirstLastPara="1" wrap="square" lIns="68575" tIns="34275" rIns="68575" bIns="34275" anchor="t" anchorCtr="0">
            <a:noAutofit/>
          </a:bodyPr>
          <a:lstStyle/>
          <a:p>
            <a:pPr marL="0" lvl="0" indent="0" algn="ctr" rtl="0">
              <a:lnSpc>
                <a:spcPct val="89000"/>
              </a:lnSpc>
              <a:spcBef>
                <a:spcPts val="0"/>
              </a:spcBef>
              <a:spcAft>
                <a:spcPts val="0"/>
              </a:spcAft>
              <a:buClr>
                <a:schemeClr val="dk2"/>
              </a:buClr>
              <a:buSzPts val="3300"/>
              <a:buFont typeface="Libre Franklin" panose="00000500000000000000"/>
              <a:buNone/>
            </a:pPr>
            <a:r>
              <a:rPr lang="en-GB" u="sng"/>
              <a:t>John Lewis Using the CRM System</a:t>
            </a:r>
            <a:endParaRPr u="sng"/>
          </a:p>
        </p:txBody>
      </p:sp>
      <p:sp>
        <p:nvSpPr>
          <p:cNvPr id="360" name="Google Shape;360;p51"/>
          <p:cNvSpPr txBox="1"/>
          <p:nvPr>
            <p:ph type="body" idx="1"/>
          </p:nvPr>
        </p:nvSpPr>
        <p:spPr>
          <a:xfrm>
            <a:off x="655349" y="667819"/>
            <a:ext cx="8324263" cy="4475681"/>
          </a:xfrm>
          <a:prstGeom prst="rect">
            <a:avLst/>
          </a:prstGeom>
          <a:noFill/>
          <a:ln>
            <a:noFill/>
          </a:ln>
        </p:spPr>
        <p:txBody>
          <a:bodyPr spcFirstLastPara="1" wrap="square" lIns="68575" tIns="34275" rIns="68575" bIns="34275" anchor="t" anchorCtr="0">
            <a:noAutofit/>
          </a:bodyPr>
          <a:lstStyle/>
          <a:p>
            <a:pPr marL="0" lvl="0" indent="0" algn="l" rtl="0">
              <a:lnSpc>
                <a:spcPct val="94000"/>
              </a:lnSpc>
              <a:spcBef>
                <a:spcPts val="800"/>
              </a:spcBef>
              <a:spcAft>
                <a:spcPts val="0"/>
              </a:spcAft>
              <a:buClr>
                <a:schemeClr val="dk2"/>
              </a:buClr>
              <a:buSzPts val="1800"/>
              <a:buNone/>
            </a:pPr>
            <a:r>
              <a:rPr lang="en-GB" sz="1800" b="1">
                <a:highlight>
                  <a:srgbClr val="00FFFF"/>
                </a:highlight>
              </a:rPr>
              <a:t>Advantages: </a:t>
            </a:r>
            <a:endParaRPr sz="1800" b="1">
              <a:highlight>
                <a:srgbClr val="00FFFF"/>
              </a:highlight>
            </a:endParaRPr>
          </a:p>
          <a:p>
            <a:pPr marL="0" lvl="0" indent="0" algn="l" rtl="0">
              <a:lnSpc>
                <a:spcPct val="94000"/>
              </a:lnSpc>
              <a:spcBef>
                <a:spcPts val="800"/>
              </a:spcBef>
              <a:spcAft>
                <a:spcPts val="0"/>
              </a:spcAft>
              <a:buClr>
                <a:schemeClr val="dk2"/>
              </a:buClr>
              <a:buSzPts val="1800"/>
              <a:buNone/>
            </a:pPr>
            <a:endParaRPr sz="1800" b="1"/>
          </a:p>
          <a:p>
            <a:pPr marL="457200" lvl="0" indent="-342900" algn="l" rtl="0">
              <a:lnSpc>
                <a:spcPct val="94000"/>
              </a:lnSpc>
              <a:spcBef>
                <a:spcPts val="800"/>
              </a:spcBef>
              <a:spcAft>
                <a:spcPts val="0"/>
              </a:spcAft>
              <a:buClr>
                <a:schemeClr val="dk2"/>
              </a:buClr>
              <a:buSzPts val="1800"/>
              <a:buChar char="►"/>
            </a:pPr>
            <a:r>
              <a:rPr lang="en-GB" sz="1800"/>
              <a:t>Well ahead of sales forecast </a:t>
            </a:r>
            <a:r>
              <a:rPr lang="en-GB" sz="1200"/>
              <a:t>(Smith, 2014)</a:t>
            </a:r>
            <a:endParaRPr lang="en-GB" sz="1200"/>
          </a:p>
          <a:p>
            <a:pPr marL="114300" lvl="0" indent="0" algn="l" rtl="0">
              <a:lnSpc>
                <a:spcPct val="94000"/>
              </a:lnSpc>
              <a:spcBef>
                <a:spcPts val="800"/>
              </a:spcBef>
              <a:spcAft>
                <a:spcPts val="0"/>
              </a:spcAft>
              <a:buClr>
                <a:schemeClr val="dk2"/>
              </a:buClr>
              <a:buSzPts val="1800"/>
              <a:buNone/>
            </a:pPr>
            <a:endParaRPr sz="1200"/>
          </a:p>
          <a:p>
            <a:pPr marL="457200" lvl="0" indent="-342900" algn="l" rtl="0">
              <a:lnSpc>
                <a:spcPct val="94000"/>
              </a:lnSpc>
              <a:spcBef>
                <a:spcPts val="0"/>
              </a:spcBef>
              <a:spcAft>
                <a:spcPts val="0"/>
              </a:spcAft>
              <a:buClr>
                <a:schemeClr val="dk2"/>
              </a:buClr>
              <a:buSzPts val="1800"/>
              <a:buChar char="►"/>
            </a:pPr>
            <a:r>
              <a:rPr lang="en-GB" sz="1800"/>
              <a:t>Increases effective engagement with customer base</a:t>
            </a:r>
            <a:endParaRPr lang="en-GB" sz="1800"/>
          </a:p>
          <a:p>
            <a:pPr marL="114300" lvl="0" indent="0" algn="l" rtl="0">
              <a:lnSpc>
                <a:spcPct val="94000"/>
              </a:lnSpc>
              <a:spcBef>
                <a:spcPts val="0"/>
              </a:spcBef>
              <a:spcAft>
                <a:spcPts val="0"/>
              </a:spcAft>
              <a:buClr>
                <a:schemeClr val="dk2"/>
              </a:buClr>
              <a:buSzPts val="1800"/>
              <a:buNone/>
            </a:pPr>
            <a:endParaRPr sz="1800"/>
          </a:p>
          <a:p>
            <a:pPr marL="457200" lvl="0" indent="-342900" algn="l" rtl="0">
              <a:lnSpc>
                <a:spcPct val="94000"/>
              </a:lnSpc>
              <a:spcBef>
                <a:spcPts val="0"/>
              </a:spcBef>
              <a:spcAft>
                <a:spcPts val="0"/>
              </a:spcAft>
              <a:buClr>
                <a:schemeClr val="dk2"/>
              </a:buClr>
              <a:buSzPts val="1800"/>
              <a:buChar char="►"/>
            </a:pPr>
            <a:r>
              <a:rPr lang="en-GB" sz="1800"/>
              <a:t>Increase in customer engagement and loyalty</a:t>
            </a:r>
            <a:endParaRPr lang="en-GB" sz="1800"/>
          </a:p>
          <a:p>
            <a:pPr marL="114300" lvl="0" indent="0" algn="l" rtl="0">
              <a:lnSpc>
                <a:spcPct val="94000"/>
              </a:lnSpc>
              <a:spcBef>
                <a:spcPts val="0"/>
              </a:spcBef>
              <a:spcAft>
                <a:spcPts val="0"/>
              </a:spcAft>
              <a:buClr>
                <a:schemeClr val="dk2"/>
              </a:buClr>
              <a:buSzPts val="1800"/>
              <a:buNone/>
            </a:pPr>
            <a:endParaRPr sz="1800"/>
          </a:p>
          <a:p>
            <a:pPr marL="457200" lvl="0" indent="-342900" algn="l" rtl="0">
              <a:lnSpc>
                <a:spcPct val="94000"/>
              </a:lnSpc>
              <a:spcBef>
                <a:spcPts val="0"/>
              </a:spcBef>
              <a:spcAft>
                <a:spcPts val="0"/>
              </a:spcAft>
              <a:buClr>
                <a:schemeClr val="dk2"/>
              </a:buClr>
              <a:buSzPts val="1800"/>
              <a:buChar char="►"/>
            </a:pPr>
            <a:r>
              <a:rPr lang="en-GB" sz="1800"/>
              <a:t>John Lewis can implement their customer service experience to online customers </a:t>
            </a:r>
            <a:r>
              <a:rPr lang="en-GB" sz="1200"/>
              <a:t>(Decision Marketing, 2017).</a:t>
            </a:r>
            <a:endParaRPr lang="en-GB" sz="1200"/>
          </a:p>
          <a:p>
            <a:pPr marL="114300" lvl="0" indent="0" algn="l" rtl="0">
              <a:lnSpc>
                <a:spcPct val="94000"/>
              </a:lnSpc>
              <a:spcBef>
                <a:spcPts val="0"/>
              </a:spcBef>
              <a:spcAft>
                <a:spcPts val="0"/>
              </a:spcAft>
              <a:buClr>
                <a:schemeClr val="dk2"/>
              </a:buClr>
              <a:buSzPts val="1800"/>
              <a:buNone/>
            </a:pPr>
            <a:endParaRPr sz="1200"/>
          </a:p>
          <a:p>
            <a:pPr marL="457200" lvl="0" indent="-342900" algn="l" rtl="0">
              <a:lnSpc>
                <a:spcPct val="94000"/>
              </a:lnSpc>
              <a:spcBef>
                <a:spcPts val="0"/>
              </a:spcBef>
              <a:spcAft>
                <a:spcPts val="0"/>
              </a:spcAft>
              <a:buClr>
                <a:schemeClr val="dk2"/>
              </a:buClr>
              <a:buSzPts val="1800"/>
              <a:buChar char="►"/>
            </a:pPr>
            <a:r>
              <a:rPr lang="en-GB" sz="1800"/>
              <a:t>Gain a better understanding about their customers and their choices</a:t>
            </a:r>
            <a:endParaRPr lang="en-GB" sz="1800"/>
          </a:p>
          <a:p>
            <a:pPr marL="114300" lvl="0" indent="0" algn="l" rtl="0">
              <a:lnSpc>
                <a:spcPct val="94000"/>
              </a:lnSpc>
              <a:spcBef>
                <a:spcPts val="0"/>
              </a:spcBef>
              <a:spcAft>
                <a:spcPts val="0"/>
              </a:spcAft>
              <a:buClr>
                <a:schemeClr val="dk2"/>
              </a:buClr>
              <a:buSzPts val="1800"/>
              <a:buNone/>
            </a:pPr>
            <a:endParaRPr sz="1800"/>
          </a:p>
          <a:p>
            <a:pPr marL="457200" lvl="0" indent="-342900" algn="l" rtl="0">
              <a:lnSpc>
                <a:spcPct val="94000"/>
              </a:lnSpc>
              <a:spcBef>
                <a:spcPts val="0"/>
              </a:spcBef>
              <a:spcAft>
                <a:spcPts val="0"/>
              </a:spcAft>
              <a:buClr>
                <a:schemeClr val="dk2"/>
              </a:buClr>
              <a:buSzPts val="1800"/>
              <a:buChar char="►"/>
            </a:pPr>
            <a:r>
              <a:rPr lang="en-GB" sz="1800"/>
              <a:t>Offer promotional offers</a:t>
            </a:r>
            <a:endParaRPr sz="1800"/>
          </a:p>
          <a:p>
            <a:pPr marL="457200" lvl="0" indent="-342900" algn="l" rtl="0">
              <a:lnSpc>
                <a:spcPct val="94000"/>
              </a:lnSpc>
              <a:spcBef>
                <a:spcPts val="0"/>
              </a:spcBef>
              <a:spcAft>
                <a:spcPts val="0"/>
              </a:spcAft>
              <a:buClr>
                <a:schemeClr val="dk2"/>
              </a:buClr>
              <a:buSzPts val="1800"/>
              <a:buChar char="►"/>
            </a:pPr>
            <a:r>
              <a:rPr lang="en-GB" sz="1800"/>
              <a:t>Better relationship between John Lewis and their customers </a:t>
            </a:r>
            <a:endParaRPr sz="1800"/>
          </a:p>
          <a:p>
            <a:pPr marL="457200" lvl="0" indent="0" algn="l" rtl="0">
              <a:lnSpc>
                <a:spcPct val="94000"/>
              </a:lnSpc>
              <a:spcBef>
                <a:spcPts val="800"/>
              </a:spcBef>
              <a:spcAft>
                <a:spcPts val="0"/>
              </a:spcAft>
              <a:buClr>
                <a:schemeClr val="dk2"/>
              </a:buClr>
              <a:buSzPts val="1200"/>
              <a:buNone/>
            </a:pPr>
            <a:r>
              <a:rPr lang="en-GB" sz="1200"/>
              <a:t>(Preez, 2014)</a:t>
            </a:r>
            <a:endParaRPr sz="1200"/>
          </a:p>
          <a:p>
            <a:pPr marL="0" lvl="0" indent="0" algn="l" rtl="0">
              <a:lnSpc>
                <a:spcPct val="94000"/>
              </a:lnSpc>
              <a:spcBef>
                <a:spcPts val="800"/>
              </a:spcBef>
              <a:spcAft>
                <a:spcPts val="0"/>
              </a:spcAft>
              <a:buClr>
                <a:schemeClr val="dk2"/>
              </a:buClr>
              <a:buSzPts val="1200"/>
              <a:buNone/>
            </a:pPr>
            <a:endParaRPr sz="1200"/>
          </a:p>
          <a:p>
            <a:pPr marL="457200" lvl="0" indent="0" algn="l" rtl="0">
              <a:lnSpc>
                <a:spcPct val="94000"/>
              </a:lnSpc>
              <a:spcBef>
                <a:spcPts val="800"/>
              </a:spcBef>
              <a:spcAft>
                <a:spcPts val="0"/>
              </a:spcAft>
              <a:buClr>
                <a:schemeClr val="dk2"/>
              </a:buClr>
              <a:buSzPts val="1500"/>
              <a:buNone/>
            </a:pPr>
          </a:p>
          <a:p>
            <a:pPr marL="0" lvl="0" indent="0" algn="l" rtl="0">
              <a:lnSpc>
                <a:spcPct val="94000"/>
              </a:lnSpc>
              <a:spcBef>
                <a:spcPts val="800"/>
              </a:spcBef>
              <a:spcAft>
                <a:spcPts val="0"/>
              </a:spcAft>
              <a:buClr>
                <a:schemeClr val="dk2"/>
              </a:buClr>
              <a:buSzPts val="1500"/>
              <a:buNone/>
            </a:pPr>
          </a:p>
        </p:txBody>
      </p:sp>
      <p:pic>
        <p:nvPicPr>
          <p:cNvPr id="361" name="Google Shape;361;p51"/>
          <p:cNvPicPr preferRelativeResize="0"/>
          <p:nvPr/>
        </p:nvPicPr>
        <p:blipFill rotWithShape="1">
          <a:blip r:embed="rId1"/>
          <a:srcRect/>
          <a:stretch>
            <a:fillRect/>
          </a:stretch>
        </p:blipFill>
        <p:spPr>
          <a:xfrm>
            <a:off x="8416651" y="0"/>
            <a:ext cx="714649" cy="742950"/>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365" name="Shape 365"/>
        <p:cNvGrpSpPr/>
        <p:nvPr/>
      </p:nvGrpSpPr>
      <p:grpSpPr>
        <a:xfrm>
          <a:off x="0" y="0"/>
          <a:ext cx="0" cy="0"/>
          <a:chOff x="0" y="0"/>
          <a:chExt cx="0" cy="0"/>
        </a:xfrm>
      </p:grpSpPr>
      <p:sp>
        <p:nvSpPr>
          <p:cNvPr id="366" name="Google Shape;366;p52"/>
          <p:cNvSpPr txBox="1"/>
          <p:nvPr>
            <p:ph type="title"/>
          </p:nvPr>
        </p:nvSpPr>
        <p:spPr>
          <a:xfrm>
            <a:off x="1489971" y="314675"/>
            <a:ext cx="6695483" cy="636506"/>
          </a:xfrm>
          <a:prstGeom prst="rect">
            <a:avLst/>
          </a:prstGeom>
          <a:solidFill>
            <a:schemeClr val="accent2"/>
          </a:solidFill>
          <a:ln>
            <a:noFill/>
          </a:ln>
        </p:spPr>
        <p:txBody>
          <a:bodyPr spcFirstLastPara="1" wrap="square" lIns="68575" tIns="34275" rIns="68575" bIns="34275" anchor="t" anchorCtr="0">
            <a:noAutofit/>
          </a:bodyPr>
          <a:lstStyle/>
          <a:p>
            <a:pPr marL="0" lvl="0" indent="0" algn="ctr" rtl="0">
              <a:lnSpc>
                <a:spcPct val="89000"/>
              </a:lnSpc>
              <a:spcBef>
                <a:spcPts val="0"/>
              </a:spcBef>
              <a:spcAft>
                <a:spcPts val="0"/>
              </a:spcAft>
              <a:buClr>
                <a:schemeClr val="dk2"/>
              </a:buClr>
              <a:buSzPts val="3300"/>
              <a:buFont typeface="Libre Franklin" panose="00000500000000000000"/>
              <a:buNone/>
            </a:pPr>
            <a:r>
              <a:rPr lang="en-GB"/>
              <a:t>John Lewis using the CRM system</a:t>
            </a:r>
            <a:endParaRPr lang="en-GB"/>
          </a:p>
        </p:txBody>
      </p:sp>
      <p:sp>
        <p:nvSpPr>
          <p:cNvPr id="367" name="Google Shape;367;p52"/>
          <p:cNvSpPr txBox="1"/>
          <p:nvPr>
            <p:ph type="body" idx="1"/>
          </p:nvPr>
        </p:nvSpPr>
        <p:spPr>
          <a:xfrm>
            <a:off x="842699" y="1023022"/>
            <a:ext cx="7849237" cy="4120478"/>
          </a:xfrm>
          <a:prstGeom prst="rect">
            <a:avLst/>
          </a:prstGeom>
          <a:noFill/>
          <a:ln>
            <a:noFill/>
          </a:ln>
        </p:spPr>
        <p:txBody>
          <a:bodyPr spcFirstLastPara="1" wrap="square" lIns="68575" tIns="34275" rIns="68575" bIns="34275" anchor="t" anchorCtr="0">
            <a:noAutofit/>
          </a:bodyPr>
          <a:lstStyle/>
          <a:p>
            <a:pPr marL="0" lvl="0" indent="0" algn="l" rtl="0">
              <a:lnSpc>
                <a:spcPct val="94000"/>
              </a:lnSpc>
              <a:spcBef>
                <a:spcPts val="800"/>
              </a:spcBef>
              <a:spcAft>
                <a:spcPts val="0"/>
              </a:spcAft>
              <a:buClr>
                <a:schemeClr val="dk2"/>
              </a:buClr>
              <a:buSzPts val="1800"/>
              <a:buNone/>
            </a:pPr>
            <a:r>
              <a:rPr lang="en-GB" sz="1800" b="1">
                <a:highlight>
                  <a:srgbClr val="00FFFF"/>
                </a:highlight>
              </a:rPr>
              <a:t>Disadvantages</a:t>
            </a:r>
            <a:r>
              <a:rPr lang="en-GB" sz="1800" b="1"/>
              <a:t>:  </a:t>
            </a:r>
            <a:endParaRPr sz="1800" b="1"/>
          </a:p>
          <a:p>
            <a:pPr marL="0" lvl="0" indent="0" algn="l" rtl="0">
              <a:lnSpc>
                <a:spcPct val="94000"/>
              </a:lnSpc>
              <a:spcBef>
                <a:spcPts val="800"/>
              </a:spcBef>
              <a:spcAft>
                <a:spcPts val="0"/>
              </a:spcAft>
              <a:buClr>
                <a:schemeClr val="dk2"/>
              </a:buClr>
              <a:buSzPts val="1800"/>
              <a:buNone/>
            </a:pPr>
            <a:endParaRPr sz="1800" b="1"/>
          </a:p>
          <a:p>
            <a:pPr marL="457200" lvl="0" indent="-342900" algn="l" rtl="0">
              <a:lnSpc>
                <a:spcPct val="94000"/>
              </a:lnSpc>
              <a:spcBef>
                <a:spcPts val="800"/>
              </a:spcBef>
              <a:spcAft>
                <a:spcPts val="0"/>
              </a:spcAft>
              <a:buClr>
                <a:schemeClr val="dk2"/>
              </a:buClr>
              <a:buSzPts val="1800"/>
              <a:buChar char="►"/>
            </a:pPr>
            <a:r>
              <a:rPr lang="en-GB" sz="1800"/>
              <a:t>Customers can become disengaged. </a:t>
            </a:r>
            <a:endParaRPr lang="en-GB" sz="1800"/>
          </a:p>
          <a:p>
            <a:pPr marL="114300" lvl="0" indent="0" algn="l" rtl="0">
              <a:lnSpc>
                <a:spcPct val="94000"/>
              </a:lnSpc>
              <a:spcBef>
                <a:spcPts val="800"/>
              </a:spcBef>
              <a:spcAft>
                <a:spcPts val="0"/>
              </a:spcAft>
              <a:buClr>
                <a:schemeClr val="dk2"/>
              </a:buClr>
              <a:buSzPts val="1800"/>
              <a:buNone/>
            </a:pPr>
            <a:endParaRPr sz="1800"/>
          </a:p>
          <a:p>
            <a:pPr marL="457200" lvl="0" indent="-342900" algn="l" rtl="0">
              <a:lnSpc>
                <a:spcPct val="94000"/>
              </a:lnSpc>
              <a:spcBef>
                <a:spcPts val="0"/>
              </a:spcBef>
              <a:spcAft>
                <a:spcPts val="0"/>
              </a:spcAft>
              <a:buClr>
                <a:schemeClr val="dk2"/>
              </a:buClr>
              <a:buSzPts val="1800"/>
              <a:buChar char="►"/>
            </a:pPr>
            <a:r>
              <a:rPr lang="en-GB" sz="1800"/>
              <a:t>John Lewis reserve the right to cancel any customer accounts or offers and promotions at any time.</a:t>
            </a:r>
            <a:endParaRPr lang="en-GB" sz="1800"/>
          </a:p>
          <a:p>
            <a:pPr marL="114300" lvl="0" indent="0" algn="l" rtl="0">
              <a:lnSpc>
                <a:spcPct val="94000"/>
              </a:lnSpc>
              <a:spcBef>
                <a:spcPts val="0"/>
              </a:spcBef>
              <a:spcAft>
                <a:spcPts val="0"/>
              </a:spcAft>
              <a:buClr>
                <a:schemeClr val="dk2"/>
              </a:buClr>
              <a:buSzPts val="1800"/>
              <a:buNone/>
            </a:pPr>
            <a:endParaRPr sz="1800"/>
          </a:p>
          <a:p>
            <a:pPr marL="457200" lvl="0" indent="-342900" algn="l" rtl="0">
              <a:lnSpc>
                <a:spcPct val="94000"/>
              </a:lnSpc>
              <a:spcBef>
                <a:spcPts val="0"/>
              </a:spcBef>
              <a:spcAft>
                <a:spcPts val="0"/>
              </a:spcAft>
              <a:buClr>
                <a:schemeClr val="dk2"/>
              </a:buClr>
              <a:buSzPts val="1800"/>
              <a:buChar char="►"/>
            </a:pPr>
            <a:r>
              <a:rPr lang="en-GB" sz="1800"/>
              <a:t>Loyalty cards cannot be used in airports and their opticians service.  </a:t>
            </a:r>
            <a:r>
              <a:rPr lang="en-GB" sz="1200"/>
              <a:t>(John Lewis PLC, 2019)</a:t>
            </a:r>
            <a:endParaRPr lang="en-GB" sz="1200"/>
          </a:p>
          <a:p>
            <a:pPr marL="114300" lvl="0" indent="0" algn="l" rtl="0">
              <a:lnSpc>
                <a:spcPct val="94000"/>
              </a:lnSpc>
              <a:spcBef>
                <a:spcPts val="0"/>
              </a:spcBef>
              <a:spcAft>
                <a:spcPts val="0"/>
              </a:spcAft>
              <a:buClr>
                <a:schemeClr val="dk2"/>
              </a:buClr>
              <a:buSzPts val="1800"/>
              <a:buNone/>
            </a:pPr>
            <a:endParaRPr sz="1200"/>
          </a:p>
          <a:p>
            <a:pPr marL="457200" lvl="0" indent="-342900" algn="l" rtl="0">
              <a:lnSpc>
                <a:spcPct val="94000"/>
              </a:lnSpc>
              <a:spcBef>
                <a:spcPts val="0"/>
              </a:spcBef>
              <a:spcAft>
                <a:spcPts val="0"/>
              </a:spcAft>
              <a:buClr>
                <a:schemeClr val="dk2"/>
              </a:buClr>
              <a:buSzPts val="1800"/>
              <a:buChar char="►"/>
            </a:pPr>
            <a:r>
              <a:rPr lang="en-GB" sz="1800"/>
              <a:t>Review: unable to make changes to their online order and unable to get in touch with customer services. </a:t>
            </a:r>
            <a:r>
              <a:rPr lang="en-GB" sz="1200"/>
              <a:t>(Trust Pilot, 2019).</a:t>
            </a:r>
            <a:endParaRPr lang="en-GB" sz="1200"/>
          </a:p>
          <a:p>
            <a:pPr marL="114300" lvl="0" indent="0" algn="l" rtl="0">
              <a:lnSpc>
                <a:spcPct val="94000"/>
              </a:lnSpc>
              <a:spcBef>
                <a:spcPts val="0"/>
              </a:spcBef>
              <a:spcAft>
                <a:spcPts val="0"/>
              </a:spcAft>
              <a:buClr>
                <a:schemeClr val="dk2"/>
              </a:buClr>
              <a:buSzPts val="1800"/>
              <a:buNone/>
            </a:pPr>
            <a:endParaRPr sz="1200"/>
          </a:p>
          <a:p>
            <a:pPr marL="457200" lvl="0" indent="-342900" algn="l" rtl="0">
              <a:lnSpc>
                <a:spcPct val="94000"/>
              </a:lnSpc>
              <a:spcBef>
                <a:spcPts val="0"/>
              </a:spcBef>
              <a:spcAft>
                <a:spcPts val="0"/>
              </a:spcAft>
              <a:buClr>
                <a:schemeClr val="dk2"/>
              </a:buClr>
              <a:buSzPts val="1800"/>
              <a:buChar char="►"/>
            </a:pPr>
            <a:r>
              <a:rPr lang="en-GB" sz="1800"/>
              <a:t>Cyber intrusion- incurred more costs to overcome this. </a:t>
            </a:r>
            <a:endParaRPr sz="1800"/>
          </a:p>
          <a:p>
            <a:pPr marL="457200" lvl="0" indent="0" algn="l" rtl="0">
              <a:lnSpc>
                <a:spcPct val="94000"/>
              </a:lnSpc>
              <a:spcBef>
                <a:spcPts val="800"/>
              </a:spcBef>
              <a:spcAft>
                <a:spcPts val="0"/>
              </a:spcAft>
              <a:buClr>
                <a:schemeClr val="dk2"/>
              </a:buClr>
              <a:buSzPts val="1200"/>
              <a:buNone/>
            </a:pPr>
            <a:r>
              <a:rPr lang="en-GB" sz="1200"/>
              <a:t>(Coby, 2017).</a:t>
            </a:r>
            <a:endParaRPr sz="1200"/>
          </a:p>
          <a:p>
            <a:pPr marL="0" lvl="0" indent="0" algn="l" rtl="0">
              <a:lnSpc>
                <a:spcPct val="94000"/>
              </a:lnSpc>
              <a:spcBef>
                <a:spcPts val="800"/>
              </a:spcBef>
              <a:spcAft>
                <a:spcPts val="0"/>
              </a:spcAft>
              <a:buClr>
                <a:schemeClr val="dk2"/>
              </a:buClr>
              <a:buSzPts val="1500"/>
              <a:buNone/>
            </a:pPr>
            <a:endParaRPr b="1"/>
          </a:p>
        </p:txBody>
      </p:sp>
      <p:pic>
        <p:nvPicPr>
          <p:cNvPr id="368" name="Google Shape;368;p52"/>
          <p:cNvPicPr preferRelativeResize="0"/>
          <p:nvPr/>
        </p:nvPicPr>
        <p:blipFill rotWithShape="1">
          <a:blip r:embed="rId1"/>
          <a:srcRect/>
          <a:stretch>
            <a:fillRect/>
          </a:stretch>
        </p:blipFill>
        <p:spPr>
          <a:xfrm>
            <a:off x="8416651" y="0"/>
            <a:ext cx="714649" cy="742950"/>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372" name="Shape 372"/>
        <p:cNvGrpSpPr/>
        <p:nvPr/>
      </p:nvGrpSpPr>
      <p:grpSpPr>
        <a:xfrm>
          <a:off x="0" y="0"/>
          <a:ext cx="0" cy="0"/>
          <a:chOff x="0" y="0"/>
          <a:chExt cx="0" cy="0"/>
        </a:xfrm>
      </p:grpSpPr>
      <p:sp>
        <p:nvSpPr>
          <p:cNvPr id="373" name="Google Shape;373;p53"/>
          <p:cNvSpPr txBox="1"/>
          <p:nvPr>
            <p:ph type="body" idx="1"/>
          </p:nvPr>
        </p:nvSpPr>
        <p:spPr>
          <a:xfrm>
            <a:off x="805100" y="518523"/>
            <a:ext cx="8326200" cy="4382249"/>
          </a:xfrm>
          <a:prstGeom prst="rect">
            <a:avLst/>
          </a:prstGeom>
          <a:noFill/>
          <a:ln>
            <a:noFill/>
          </a:ln>
        </p:spPr>
        <p:txBody>
          <a:bodyPr spcFirstLastPara="1" wrap="square" lIns="68575" tIns="34275" rIns="68575" bIns="34275" anchor="t" anchorCtr="0">
            <a:noAutofit/>
          </a:bodyPr>
          <a:lstStyle/>
          <a:p>
            <a:pPr marL="0" lvl="0" indent="0" algn="l" rtl="0">
              <a:lnSpc>
                <a:spcPct val="94000"/>
              </a:lnSpc>
              <a:spcBef>
                <a:spcPts val="800"/>
              </a:spcBef>
              <a:spcAft>
                <a:spcPts val="0"/>
              </a:spcAft>
              <a:buClr>
                <a:srgbClr val="0070C0"/>
              </a:buClr>
              <a:buSzPts val="2400"/>
              <a:buNone/>
            </a:pPr>
            <a:r>
              <a:rPr lang="en-GB" sz="2400" b="1">
                <a:solidFill>
                  <a:srgbClr val="0070C0"/>
                </a:solidFill>
              </a:rPr>
              <a:t>Other organisations that use the CRM system: </a:t>
            </a:r>
            <a:endParaRPr sz="2400" b="1">
              <a:solidFill>
                <a:srgbClr val="0070C0"/>
              </a:solidFill>
            </a:endParaRPr>
          </a:p>
          <a:p>
            <a:pPr marL="457200" lvl="0" indent="-342900" algn="l" rtl="0">
              <a:lnSpc>
                <a:spcPct val="94000"/>
              </a:lnSpc>
              <a:spcBef>
                <a:spcPts val="800"/>
              </a:spcBef>
              <a:spcAft>
                <a:spcPts val="0"/>
              </a:spcAft>
              <a:buClr>
                <a:schemeClr val="dk2"/>
              </a:buClr>
              <a:buSzPts val="1800"/>
              <a:buFont typeface="Noto Sans Symbols"/>
              <a:buChar char="❑"/>
            </a:pPr>
            <a:r>
              <a:rPr lang="en-GB" sz="1800"/>
              <a:t>Moneysupermarket.com - enhance relationship with customers </a:t>
            </a:r>
            <a:r>
              <a:rPr lang="en-GB" sz="1200"/>
              <a:t>(Smith, 2014). </a:t>
            </a:r>
            <a:endParaRPr sz="1200"/>
          </a:p>
          <a:p>
            <a:pPr marL="457200" lvl="0" indent="0" algn="l" rtl="0">
              <a:lnSpc>
                <a:spcPct val="94000"/>
              </a:lnSpc>
              <a:spcBef>
                <a:spcPts val="800"/>
              </a:spcBef>
              <a:spcAft>
                <a:spcPts val="0"/>
              </a:spcAft>
              <a:buClr>
                <a:schemeClr val="dk2"/>
              </a:buClr>
              <a:buSzPts val="1800"/>
              <a:buNone/>
            </a:pPr>
            <a:endParaRPr sz="1800"/>
          </a:p>
          <a:p>
            <a:pPr marL="457200" lvl="0" indent="-342900" algn="l" rtl="0">
              <a:lnSpc>
                <a:spcPct val="94000"/>
              </a:lnSpc>
              <a:spcBef>
                <a:spcPts val="800"/>
              </a:spcBef>
              <a:spcAft>
                <a:spcPts val="0"/>
              </a:spcAft>
              <a:buClr>
                <a:schemeClr val="dk2"/>
              </a:buClr>
              <a:buSzPts val="1800"/>
              <a:buFont typeface="Noto Sans Symbols"/>
              <a:buChar char="❑"/>
            </a:pPr>
            <a:r>
              <a:rPr lang="en-GB" sz="1800"/>
              <a:t>Munchery food business- allow customers to make last minute changes to their online orders via an app, monitor performance, receive feedback and track orders. </a:t>
            </a:r>
            <a:r>
              <a:rPr lang="en-GB" sz="1200"/>
              <a:t>(Sales Force, 2019).</a:t>
            </a:r>
            <a:endParaRPr sz="1200"/>
          </a:p>
          <a:p>
            <a:pPr marL="914400" lvl="0" indent="0" algn="l" rtl="0">
              <a:lnSpc>
                <a:spcPct val="94000"/>
              </a:lnSpc>
              <a:spcBef>
                <a:spcPts val="800"/>
              </a:spcBef>
              <a:spcAft>
                <a:spcPts val="0"/>
              </a:spcAft>
              <a:buClr>
                <a:schemeClr val="dk2"/>
              </a:buClr>
              <a:buSzPts val="1800"/>
              <a:buNone/>
            </a:pPr>
            <a:endParaRPr sz="1800"/>
          </a:p>
          <a:p>
            <a:pPr marL="0" lvl="0" indent="0" algn="l" rtl="0">
              <a:lnSpc>
                <a:spcPct val="94000"/>
              </a:lnSpc>
              <a:spcBef>
                <a:spcPts val="800"/>
              </a:spcBef>
              <a:spcAft>
                <a:spcPts val="0"/>
              </a:spcAft>
              <a:buClr>
                <a:schemeClr val="dk2"/>
              </a:buClr>
              <a:buSzPts val="2400"/>
              <a:buNone/>
            </a:pPr>
            <a:r>
              <a:rPr lang="en-GB" sz="2400" b="1"/>
              <a:t>John Lewis’ mission statement</a:t>
            </a:r>
            <a:endParaRPr sz="2400"/>
          </a:p>
          <a:p>
            <a:pPr marL="457200" lvl="0" indent="-342900" algn="l" rtl="0">
              <a:lnSpc>
                <a:spcPct val="94000"/>
              </a:lnSpc>
              <a:spcBef>
                <a:spcPts val="800"/>
              </a:spcBef>
              <a:spcAft>
                <a:spcPts val="0"/>
              </a:spcAft>
              <a:buClr>
                <a:schemeClr val="dk2"/>
              </a:buClr>
              <a:buSzPts val="1800"/>
              <a:buFont typeface="Noto Sans Symbols"/>
              <a:buChar char="❑"/>
            </a:pPr>
            <a:r>
              <a:rPr lang="en-GB" sz="1800"/>
              <a:t>‘Maintaining customer service levels online’. </a:t>
            </a:r>
            <a:r>
              <a:rPr lang="en-GB" sz="1200"/>
              <a:t>(John Lewis PLC, 2019).</a:t>
            </a:r>
            <a:endParaRPr lang="en-GB" sz="1200"/>
          </a:p>
          <a:p>
            <a:pPr marL="114300" lvl="0" indent="0" algn="l" rtl="0">
              <a:lnSpc>
                <a:spcPct val="94000"/>
              </a:lnSpc>
              <a:spcBef>
                <a:spcPts val="800"/>
              </a:spcBef>
              <a:spcAft>
                <a:spcPts val="0"/>
              </a:spcAft>
              <a:buClr>
                <a:schemeClr val="dk2"/>
              </a:buClr>
              <a:buSzPts val="1800"/>
              <a:buNone/>
            </a:pPr>
            <a:endParaRPr sz="1200"/>
          </a:p>
          <a:p>
            <a:pPr marL="457200" lvl="0" indent="-342900" algn="l" rtl="0">
              <a:lnSpc>
                <a:spcPct val="94000"/>
              </a:lnSpc>
              <a:spcBef>
                <a:spcPts val="0"/>
              </a:spcBef>
              <a:spcAft>
                <a:spcPts val="0"/>
              </a:spcAft>
              <a:buClr>
                <a:schemeClr val="dk2"/>
              </a:buClr>
              <a:buSzPts val="1800"/>
              <a:buFont typeface="Noto Sans Symbols"/>
              <a:buChar char="❑"/>
            </a:pPr>
            <a:r>
              <a:rPr lang="en-GB" sz="1800"/>
              <a:t>User-friendly online services</a:t>
            </a:r>
            <a:endParaRPr lang="en-GB" sz="1800"/>
          </a:p>
          <a:p>
            <a:pPr marL="114300" lvl="0" indent="0" algn="l" rtl="0">
              <a:lnSpc>
                <a:spcPct val="94000"/>
              </a:lnSpc>
              <a:spcBef>
                <a:spcPts val="0"/>
              </a:spcBef>
              <a:spcAft>
                <a:spcPts val="0"/>
              </a:spcAft>
              <a:buClr>
                <a:schemeClr val="dk2"/>
              </a:buClr>
              <a:buSzPts val="1800"/>
              <a:buNone/>
            </a:pPr>
            <a:endParaRPr sz="1800"/>
          </a:p>
          <a:p>
            <a:pPr marL="457200" lvl="0" indent="-342900" algn="l" rtl="0">
              <a:lnSpc>
                <a:spcPct val="94000"/>
              </a:lnSpc>
              <a:spcBef>
                <a:spcPts val="0"/>
              </a:spcBef>
              <a:spcAft>
                <a:spcPts val="0"/>
              </a:spcAft>
              <a:buClr>
                <a:schemeClr val="dk2"/>
              </a:buClr>
              <a:buSzPts val="1800"/>
              <a:buFont typeface="Noto Sans Symbols"/>
              <a:buChar char="❑"/>
            </a:pPr>
            <a:r>
              <a:rPr lang="en-GB" sz="1800"/>
              <a:t>Providing podcasts and advice guides for customer help </a:t>
            </a:r>
            <a:r>
              <a:rPr lang="en-GB" sz="1200"/>
              <a:t>(Smarta, 2019). </a:t>
            </a:r>
            <a:endParaRPr sz="1200"/>
          </a:p>
        </p:txBody>
      </p:sp>
      <p:pic>
        <p:nvPicPr>
          <p:cNvPr id="374" name="Google Shape;374;p53"/>
          <p:cNvPicPr preferRelativeResize="0"/>
          <p:nvPr/>
        </p:nvPicPr>
        <p:blipFill rotWithShape="1">
          <a:blip r:embed="rId1"/>
          <a:srcRect/>
          <a:stretch>
            <a:fillRect/>
          </a:stretch>
        </p:blipFill>
        <p:spPr>
          <a:xfrm>
            <a:off x="8416651" y="0"/>
            <a:ext cx="714649" cy="742950"/>
          </a:xfrm>
          <a:prstGeom prst="rect">
            <a:avLst/>
          </a:prstGeom>
          <a:noFill/>
          <a:ln>
            <a:noFill/>
          </a:ln>
        </p:spPr>
      </p:pic>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1">
            <a:alphaModFix amt="51000"/>
          </a:blip>
          <a:stretch>
            <a:fillRect/>
          </a:stretch>
        </a:blipFill>
        <a:effectLst/>
      </p:bgPr>
    </p:bg>
    <p:spTree>
      <p:nvGrpSpPr>
        <p:cNvPr id="475" name="Shape 475"/>
        <p:cNvGrpSpPr/>
        <p:nvPr/>
      </p:nvGrpSpPr>
      <p:grpSpPr>
        <a:xfrm>
          <a:off x="0" y="0"/>
          <a:ext cx="0" cy="0"/>
          <a:chOff x="0" y="0"/>
          <a:chExt cx="0" cy="0"/>
        </a:xfrm>
      </p:grpSpPr>
      <p:sp>
        <p:nvSpPr>
          <p:cNvPr id="476" name="Google Shape;476;p59"/>
          <p:cNvSpPr txBox="1"/>
          <p:nvPr/>
        </p:nvSpPr>
        <p:spPr>
          <a:xfrm>
            <a:off x="454542" y="755868"/>
            <a:ext cx="8234916" cy="3631763"/>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r>
              <a:rPr lang="en-GB" sz="11500" b="0" i="0" u="none" strike="noStrike" cap="none">
                <a:solidFill>
                  <a:schemeClr val="dk1"/>
                </a:solidFill>
                <a:latin typeface="Courgette" panose="02000603070400060004"/>
                <a:ea typeface="Courgette" panose="02000603070400060004"/>
                <a:cs typeface="Courgette" panose="02000603070400060004"/>
                <a:sym typeface="Courgette" panose="02000603070400060004"/>
              </a:rPr>
              <a:t>That’s all Folks! </a:t>
            </a:r>
            <a:endParaRPr lang="en-GB" sz="11500" b="0" i="0" u="none" strike="noStrike" cap="none">
              <a:solidFill>
                <a:schemeClr val="dk1"/>
              </a:solidFill>
              <a:latin typeface="Courgette" panose="02000603070400060004"/>
              <a:ea typeface="Courgette" panose="02000603070400060004"/>
              <a:cs typeface="Courgette" panose="02000603070400060004"/>
              <a:sym typeface="Courgette" panose="02000603070400060004"/>
            </a:endParaRPr>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p:nvPr>
            <p:ph type="ctrTitle"/>
          </p:nvPr>
        </p:nvSpPr>
        <p:spPr>
          <a:xfrm>
            <a:off x="311785" y="190500"/>
            <a:ext cx="8520430" cy="787400"/>
          </a:xfrm>
        </p:spPr>
        <p:txBody>
          <a:bodyPr/>
          <a:p>
            <a:r>
              <a:rPr lang="en-GB" altLang="en-US" sz="3200" b="1" u="sng"/>
              <a:t>Speech notes (Aleha Begum 1709652)</a:t>
            </a:r>
            <a:endParaRPr lang="en-GB" altLang="en-US" sz="3200" b="1" u="sng"/>
          </a:p>
        </p:txBody>
      </p:sp>
      <p:sp>
        <p:nvSpPr>
          <p:cNvPr id="3" name="Subtitle 2"/>
          <p:cNvSpPr/>
          <p:nvPr>
            <p:ph type="subTitle" idx="1"/>
          </p:nvPr>
        </p:nvSpPr>
        <p:spPr>
          <a:xfrm>
            <a:off x="311785" y="1155700"/>
            <a:ext cx="8520430" cy="3701415"/>
          </a:xfrm>
        </p:spPr>
        <p:txBody>
          <a:bodyPr/>
          <a:p>
            <a:pPr algn="l"/>
            <a:r>
              <a:rPr lang="en-GB" altLang="en-US" sz="1200"/>
              <a:t>Using a CRM system provides many benefits for an organisation. As explained by Smith (2014), it helps to provide a better relationship with clients, as it is an effective way of showing clients that they are being looked after. This is shown through the knowledge and understanding that the organisation portrays about the client and helps to strengthen the bond between them. It provides opportunities to upsell products as the more the organisation knows about its client, the more solutions it can provide for all their problems. Team collaboration is also increased, providing the management team make effective use of the CRM system themselves. Having more staff that work together towards the same goal allows staff to work as a team, displaying each of their skills and knowledge. This promotes satisfaction within their staff,as the more knowledge is given to their employees, the more efficient they are in helping their clients. Showing this compassion towards their clients reduces the attrition to about 40%. Company profit and revenue is increased through regular usage of the CRM system, as if there is a decrease in sales cycles, staff will have the ability to promote additional packages and services to satisfy client needs. </a:t>
            </a:r>
            <a:endParaRPr lang="en-GB" altLang="en-US" sz="1200"/>
          </a:p>
          <a:p>
            <a:pPr algn="l"/>
            <a:r>
              <a:rPr lang="en-GB" altLang="en-US" sz="1200"/>
              <a:t>There are however some drawbacks to the implementation and usage of the CRM system. As stated by NI Business Info (2019), one of the major issues about the system is the costs that come with it. These include subscription and purchase fees, premium upgrades, the IT resources, customisation, software or hardware that is required and the training of staff. Other factors include changes in business operations and data migration. Techwalla (2019), stated that as all the information is based online, any technical issues would mean that the organisation has no access to the data, and information that is lost or deleted cannot be retrieved.  </a:t>
            </a:r>
            <a:endParaRPr lang="en-GB" altLang="en-US" sz="1200"/>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Subtitle 2"/>
          <p:cNvSpPr/>
          <p:nvPr>
            <p:ph type="subTitle" idx="1"/>
          </p:nvPr>
        </p:nvSpPr>
        <p:spPr>
          <a:xfrm>
            <a:off x="311785" y="348615"/>
            <a:ext cx="8520430" cy="4410710"/>
          </a:xfrm>
        </p:spPr>
        <p:txBody>
          <a:bodyPr/>
          <a:p>
            <a:pPr algn="l"/>
            <a:r>
              <a:rPr lang="en-GB" altLang="en-US" sz="1200"/>
              <a:t>Business culture also plays as a disadvantage, as many employees within the business may resist the cultural change. This can result in lack of interest and commitment which would then incur losses for the business. Thakral (2017), explained that the transition to an automatic system from a manual can be an obstacle and it does slow down the process. Managers will need to make a record of all conversations taking place with clients both face to face and over the phone, as well as make notes on the client itself. Having a CRM system in place can also raise psychological concerns within employees regarding possible software hacking.  </a:t>
            </a:r>
            <a:endParaRPr lang="en-GB" altLang="en-US" sz="1200"/>
          </a:p>
          <a:p>
            <a:pPr algn="l"/>
            <a:r>
              <a:rPr lang="en-GB" altLang="en-US" sz="1200"/>
              <a:t>As stated by Smith (2014), John Lewis’s use of the cloud-based CRM system, which they call ‘My John Lewis’, has shown that regarding customer registration about the initiative, they are well ahead of the forecast, and they are going beyond their target for their sales as well as the number of visits that are made to their stores because of the membership rewards that clients receive. Some of these rewards are reward vouchers and access to exclusive events. According to Decision Marketing (2017), the use of the CRM system and the personalised information collected from their customers, helps to not only increase effective engagement using their brand with their customer base, but it also results in an increase in customer engagement and loyalty. The CRM system allows John Lewis to implement their great experience and services to their online customers as well. This is a very important factor as a lot of people shop online now and so it is imperative to provide exceptional satisfaction to all of their customers.  </a:t>
            </a:r>
            <a:endParaRPr lang="en-GB" altLang="en-US" sz="1200"/>
          </a:p>
          <a:p>
            <a:pPr algn="l"/>
            <a:r>
              <a:rPr lang="en-GB" altLang="en-US" sz="1200"/>
              <a:t>As mentioned by Preez (2014), John Lewis have a dedicated team in place that analyses all of the data collected from their online services to gain a better understanding about who their customers are and what preferences they have, which would then be used to customise offers and promotions that are suitable to that customer specifically. They aim to retrieve information such as their personal details, personal preferences, clothes size and style. A manager from a John Lewis store who works in this department has stated that using information such as what a customer buys, whether they prefer to shop in-store or online and whether they are acting on the promotions provided to them, helps to create exceptional profiles that is then used to provide differentiated experiences for all their customers.</a:t>
            </a:r>
            <a:endParaRPr lang="en-GB" altLang="en-US" sz="1200"/>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Subtitle 2"/>
          <p:cNvSpPr/>
          <p:nvPr>
            <p:ph type="subTitle" idx="1"/>
          </p:nvPr>
        </p:nvSpPr>
        <p:spPr>
          <a:xfrm>
            <a:off x="311785" y="551815"/>
            <a:ext cx="8520430" cy="4183380"/>
          </a:xfrm>
        </p:spPr>
        <p:txBody>
          <a:bodyPr/>
          <a:p>
            <a:pPr algn="l"/>
            <a:r>
              <a:rPr lang="en-GB" altLang="en-US" sz="1200"/>
              <a:t>Relationships between John Lewis and their customers is also enhanced as they keep a track of how often a customer uses their loyalty card. Regular users will receive a ‘thankyou’ email for shopping with them. For those customers who are not using their card a lot, a tailored email specific to that customer will be sent out explaining the use and benefits of the scheme and asking them to come back. </a:t>
            </a:r>
            <a:endParaRPr lang="en-GB" altLang="en-US" sz="1200"/>
          </a:p>
          <a:p>
            <a:pPr algn="l"/>
            <a:r>
              <a:rPr lang="en-GB" altLang="en-US" sz="1200"/>
              <a:t>According to john Lewis PLC (2019), there are a few disadvantages and drawbacks to using their CRM system which may disengage customers. One of the issues is that John Lewis have reserved the right to cancel, withdraw or decline issues on any customer accounts, coupons or cards at any time. Their loyalty cards cannot be used in airports or their opticians. A customer review on Trust Pilot (2019) stated that they were unable to make changes to their order and were told to either cancel order or wait until they receive their order to return it. Also, getting hold of customer service department is very difficult too. This shows that customers were left feeling unsatisfied and unhappy.   </a:t>
            </a:r>
            <a:endParaRPr lang="en-GB" altLang="en-US" sz="1200"/>
          </a:p>
          <a:p>
            <a:pPr algn="l"/>
            <a:r>
              <a:rPr lang="en-GB" altLang="en-US" sz="1200"/>
              <a:t>According to Coby (2017), John Lewis had discovered a cyber intrusion which caused an increase in their budgets in the security aspect to sort out the issues regarding the cyber threat.  </a:t>
            </a:r>
            <a:endParaRPr lang="en-GB" altLang="en-US" sz="1200"/>
          </a:p>
          <a:p>
            <a:pPr algn="l"/>
            <a:endParaRPr lang="en-GB" altLang="en-US" sz="1200"/>
          </a:p>
          <a:p>
            <a:pPr algn="l"/>
            <a:r>
              <a:rPr lang="en-GB" altLang="en-US" sz="1200"/>
              <a:t>As stated on a job post on John Lewis Partnership (2019), an individual who has good communication skills, is creative and works with algorithms, have the skills required that can be used to improve CRM systems and strategies. My Customer (2018) use their employees as the voice of their customers and this is done through measurements, training and rewards.  </a:t>
            </a:r>
            <a:endParaRPr lang="en-GB" altLang="en-US" sz="1200"/>
          </a:p>
          <a:p>
            <a:pPr algn="l"/>
            <a:r>
              <a:rPr lang="en-GB" altLang="en-US" sz="1200"/>
              <a:t>According to Smith (2014), Money Supermarket.com is also using the CRM system to enhance relationships with their customers, who have been working with agencies rather than internal departments to make changes. As stated by Sales force (2019) a small food business called Munchery used the CRM system to work on an app that their drivers could use allowing customers to make last minute changes to their orders, resulting in happy customers. They also use their system to measure and monitor performance, customer satisfaction, receive feedback and track orders.  </a:t>
            </a:r>
            <a:endParaRPr lang="en-GB" altLang="en-US" sz="1200"/>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Subtitle 2"/>
          <p:cNvSpPr/>
          <p:nvPr>
            <p:ph type="subTitle" idx="1"/>
          </p:nvPr>
        </p:nvSpPr>
        <p:spPr>
          <a:xfrm>
            <a:off x="311785" y="373380"/>
            <a:ext cx="8520430" cy="4386580"/>
          </a:xfrm>
        </p:spPr>
        <p:txBody>
          <a:bodyPr/>
          <a:p>
            <a:pPr algn="l"/>
            <a:r>
              <a:rPr lang="en-GB" altLang="en-US" sz="1200"/>
              <a:t>According to John Lewis PLC (2019), their mission statement is about how all their employees are partners and that their main aim is to prioritise their customers. As stated by Smarta (2019), John Lewis has five lessons on customer service, one of which is ‘maintaining customer service levels online’. They work towards ensuring their online services are user friendly and providing all relevant information for someone who needs it as well as contact details if they wish to get in touch. They created an ecosystem which worked on fulfilling customer needs at any cost. This shows that the CRM system they use is helping to maintain their mission statement and the aims and objectives they have.  </a:t>
            </a:r>
            <a:endParaRPr lang="en-GB" altLang="en-US" sz="1200"/>
          </a:p>
          <a:p>
            <a:pPr algn="l"/>
            <a:endParaRPr lang="en-GB" altLang="en-US" sz="1200"/>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p:nvPr>
            <p:ph type="ctrTitle"/>
          </p:nvPr>
        </p:nvSpPr>
        <p:spPr>
          <a:xfrm>
            <a:off x="149225" y="230505"/>
            <a:ext cx="8520430" cy="903605"/>
          </a:xfrm>
        </p:spPr>
        <p:txBody>
          <a:bodyPr/>
          <a:p>
            <a:r>
              <a:rPr lang="en-GB" altLang="en-US"/>
              <a:t>References </a:t>
            </a:r>
            <a:endParaRPr lang="en-GB" altLang="en-US"/>
          </a:p>
        </p:txBody>
      </p:sp>
      <p:sp>
        <p:nvSpPr>
          <p:cNvPr id="3" name="Subtitle 2"/>
          <p:cNvSpPr/>
          <p:nvPr>
            <p:ph type="subTitle" idx="1"/>
          </p:nvPr>
        </p:nvSpPr>
        <p:spPr>
          <a:xfrm>
            <a:off x="311785" y="1134110"/>
            <a:ext cx="8520430" cy="3714115"/>
          </a:xfrm>
        </p:spPr>
        <p:txBody>
          <a:bodyPr/>
          <a:p>
            <a:pPr algn="l"/>
            <a:r>
              <a:rPr lang="en-GB" altLang="en-US" sz="1200"/>
              <a:t>Coby, P (2017), ‘Paul Coby John Lewis Partnership CIO 100 2017-No.26’, [Online] Available: https://www.cio.co.uk/cio100/2017/paul-coby/, [Accessed: 2019,5,24].  </a:t>
            </a:r>
            <a:endParaRPr lang="en-GB" altLang="en-US" sz="1200"/>
          </a:p>
          <a:p>
            <a:pPr algn="l"/>
            <a:endParaRPr lang="en-GB" altLang="en-US" sz="1200"/>
          </a:p>
          <a:p>
            <a:pPr algn="l"/>
            <a:r>
              <a:rPr lang="en-GB" altLang="en-US" sz="1200"/>
              <a:t>Decision Marketing (2017). ‘John Lewis brings in online personalisation platform’, [Online] Available: https://www.decisionmarketing.co.uk/news/john-lewis-brings-in-online-personalisation-platform, [Accessed: 2019,5,22].  </a:t>
            </a:r>
            <a:endParaRPr lang="en-GB" altLang="en-US" sz="1200"/>
          </a:p>
          <a:p>
            <a:pPr algn="l"/>
            <a:endParaRPr lang="en-GB" altLang="en-US" sz="1200"/>
          </a:p>
          <a:p>
            <a:pPr algn="l"/>
            <a:r>
              <a:rPr lang="en-GB" altLang="en-US" sz="1200"/>
              <a:t>John Lewis Partnership (2019), ‘Senior Machine Learning Analyst’, [Online] Available: https://www.jlpjobs.com/search-jobs/senior-machine-learning-analyst-1792244/, [Accessed: 2019,5,24].  </a:t>
            </a:r>
            <a:endParaRPr lang="en-GB" altLang="en-US" sz="1200"/>
          </a:p>
          <a:p>
            <a:pPr algn="l"/>
            <a:endParaRPr lang="en-GB" altLang="en-US" sz="1200"/>
          </a:p>
          <a:p>
            <a:pPr algn="l"/>
            <a:r>
              <a:rPr lang="en-GB" altLang="en-US" sz="1200"/>
              <a:t>John Lewis PLC (2019), ‘About Us’, [Online] Available: https://wwww/johnlewis.com/customer-services/about-us, [Accessed: 2019,5,24].  </a:t>
            </a:r>
            <a:endParaRPr lang="en-GB" altLang="en-US" sz="1200"/>
          </a:p>
          <a:p>
            <a:pPr algn="l"/>
            <a:endParaRPr lang="en-GB" altLang="en-US" sz="1200"/>
          </a:p>
          <a:p>
            <a:pPr algn="l"/>
            <a:r>
              <a:rPr lang="en-GB" altLang="en-US" sz="1200"/>
              <a:t>John Lewis PLC (2019), Terms and Conditions’, [Online] Available: https://www.johnlewis.com/customer-services/shopping-with-us/terms-and-conditions, [Accessed: 2019,5,24].  </a:t>
            </a:r>
            <a:endParaRPr lang="en-GB" altLang="en-US" sz="1200"/>
          </a:p>
          <a:p>
            <a:pPr algn="l"/>
            <a:endParaRPr lang="en-GB" altLang="en-US" sz="1200"/>
          </a:p>
          <a:p>
            <a:pPr algn="l"/>
            <a:r>
              <a:rPr lang="en-GB" altLang="en-US" sz="1200"/>
              <a:t>My Customer (2018), ‘Engaging Employees the John Lewis way’, [Online] Available: https://www.mycustomer.com/marketing/strategy/engaging-employees-the-john-lewis-way, [Accessed: 2019,5,24].  </a:t>
            </a:r>
            <a:endParaRPr lang="en-GB" altLang="en-US" sz="1200"/>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p:nvPr>
            <p:ph type="ctrTitle"/>
          </p:nvPr>
        </p:nvSpPr>
        <p:spPr>
          <a:xfrm>
            <a:off x="311785" y="409575"/>
            <a:ext cx="8520430" cy="879475"/>
          </a:xfrm>
        </p:spPr>
        <p:txBody>
          <a:bodyPr/>
          <a:p>
            <a:r>
              <a:rPr lang="en-GB" altLang="en-US"/>
              <a:t>References</a:t>
            </a:r>
            <a:endParaRPr lang="en-GB" altLang="en-US"/>
          </a:p>
        </p:txBody>
      </p:sp>
      <p:sp>
        <p:nvSpPr>
          <p:cNvPr id="3" name="Subtitle 2"/>
          <p:cNvSpPr/>
          <p:nvPr>
            <p:ph type="subTitle" idx="1"/>
          </p:nvPr>
        </p:nvSpPr>
        <p:spPr>
          <a:xfrm>
            <a:off x="255270" y="1219835"/>
            <a:ext cx="8789035" cy="3588385"/>
          </a:xfrm>
        </p:spPr>
        <p:txBody>
          <a:bodyPr/>
          <a:p>
            <a:pPr algn="l"/>
            <a:r>
              <a:rPr lang="en-GB" altLang="en-US" sz="1200"/>
              <a:t>NI Business Info (2019), ‘Customer relationship management’, [Online] Available: https://www.nibusinessinfo.co.uk/content/potential-drawbacks-crm-systems, [Accessed: 2019,5,22].  </a:t>
            </a:r>
            <a:endParaRPr lang="en-GB" altLang="en-US" sz="1200"/>
          </a:p>
          <a:p>
            <a:pPr algn="l"/>
            <a:endParaRPr lang="en-GB" altLang="en-US" sz="1200"/>
          </a:p>
          <a:p>
            <a:pPr algn="l"/>
            <a:r>
              <a:rPr lang="en-GB" altLang="en-US" sz="1200"/>
              <a:t>Preez, D,U (2014), ‘John Lewis wants to use customer data to really get to know you’, [Online] Available: https://diginomica.com/john-lewis-customer-data, [Accessed: 2019,5,23].  </a:t>
            </a:r>
            <a:endParaRPr lang="en-GB" altLang="en-US" sz="1200"/>
          </a:p>
          <a:p>
            <a:pPr algn="l"/>
            <a:endParaRPr lang="en-GB" altLang="en-US" sz="1200"/>
          </a:p>
          <a:p>
            <a:pPr algn="l"/>
            <a:r>
              <a:rPr lang="en-GB" altLang="en-US" sz="1200"/>
              <a:t>Sales Force (2019), ‘4 Examples of Businesses Leveraging CRM to Improve Productivity and Efficiency’, [Online] Available: https://www.salesforce.com/crm/examples/#, [Accessed: 2019,5,24].  </a:t>
            </a:r>
            <a:endParaRPr lang="en-GB" altLang="en-US" sz="1200"/>
          </a:p>
          <a:p>
            <a:pPr algn="l"/>
            <a:endParaRPr lang="en-GB" altLang="en-US" sz="1200"/>
          </a:p>
          <a:p>
            <a:pPr algn="l"/>
            <a:r>
              <a:rPr lang="en-GB" altLang="en-US" sz="1200"/>
              <a:t>Smarta (2019), ‘Five Lessons in Customer Service from John Lewis’, [Online] Available: www.smarta.com/advice/sales-and-marketing/sales/five-lessons-in-customer-service-from-john-lewis/, [Accessed: 2019,5,24].   </a:t>
            </a:r>
            <a:endParaRPr lang="en-GB" altLang="en-US" sz="1200"/>
          </a:p>
          <a:p>
            <a:pPr algn="l"/>
            <a:endParaRPr lang="en-GB" altLang="en-US" sz="1200"/>
          </a:p>
          <a:p>
            <a:pPr algn="l"/>
            <a:r>
              <a:rPr lang="en-GB" altLang="en-US" sz="1200"/>
              <a:t>Smith, N (2017), ‘Customer Relationship Management (CRM) is gaining momentum’, [Online] Available: https://www.marketingweek.com/2014/05/28/customer-relationship-management-crm-is-gaining-momentum/, [Accessed: 2019,5,22].  </a:t>
            </a:r>
            <a:endParaRPr lang="en-GB" altLang="en-US" sz="1200"/>
          </a:p>
          <a:p>
            <a:pPr algn="l"/>
            <a:endParaRPr lang="en-GB" altLang="en-US" sz="1200"/>
          </a:p>
          <a:p>
            <a:pPr algn="l"/>
            <a:r>
              <a:rPr lang="en-GB" altLang="en-US" sz="1200"/>
              <a:t>Smith, T (2014), ‘8 Benefits of Customer Relationship Management Software’, [Online] Available: http://www.insightsfromanalytics.com/blog/bid/374342/8-benefits-of-customer-relationship-management-software, [Accessed: 2019,5,22].  </a:t>
            </a:r>
            <a:endParaRPr lang="en-GB" altLang="en-US" sz="1200"/>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p:nvPr>
            <p:ph type="ctrTitle"/>
          </p:nvPr>
        </p:nvSpPr>
        <p:spPr>
          <a:xfrm>
            <a:off x="311785" y="320040"/>
            <a:ext cx="8520430" cy="822325"/>
          </a:xfrm>
        </p:spPr>
        <p:txBody>
          <a:bodyPr/>
          <a:p>
            <a:r>
              <a:rPr lang="en-GB" altLang="en-US"/>
              <a:t>References</a:t>
            </a:r>
            <a:endParaRPr lang="en-GB" altLang="en-US"/>
          </a:p>
        </p:txBody>
      </p:sp>
      <p:sp>
        <p:nvSpPr>
          <p:cNvPr id="3" name="Subtitle 2"/>
          <p:cNvSpPr/>
          <p:nvPr>
            <p:ph type="subTitle" idx="1"/>
          </p:nvPr>
        </p:nvSpPr>
        <p:spPr>
          <a:xfrm>
            <a:off x="311785" y="1142365"/>
            <a:ext cx="8520430" cy="3697605"/>
          </a:xfrm>
        </p:spPr>
        <p:txBody>
          <a:bodyPr/>
          <a:p>
            <a:pPr algn="l"/>
            <a:r>
              <a:rPr lang="en-GB" altLang="en-US" sz="1200"/>
              <a:t>Techwalla (2019), ‘The Disadvantages of CRM systems’, [Online] Available: https://www.techwalla.com/articles/the-disadvantages-of-crm-systems, [Accessed: 2019,5,30].  </a:t>
            </a:r>
            <a:endParaRPr lang="en-GB" altLang="en-US" sz="1200"/>
          </a:p>
          <a:p>
            <a:pPr algn="l"/>
            <a:endParaRPr lang="en-GB" altLang="en-US" sz="1200"/>
          </a:p>
          <a:p>
            <a:pPr algn="l"/>
            <a:r>
              <a:rPr lang="en-GB" altLang="en-US" sz="1200"/>
              <a:t>Thakral, R (2017), ‘Advantages and Disadvantages of CRM’, [Online] Available: https://www.targetintegration.com/advantages-and-disadvantages-of-crm/, [Accessed: 2019.5.22]. </a:t>
            </a:r>
            <a:endParaRPr lang="en-GB" altLang="en-US" sz="1200"/>
          </a:p>
          <a:p>
            <a:pPr algn="l"/>
            <a:endParaRPr lang="en-GB" altLang="en-US" sz="1200"/>
          </a:p>
          <a:p>
            <a:pPr algn="l"/>
            <a:r>
              <a:rPr lang="en-GB" altLang="en-US" sz="1200"/>
              <a:t>Trust Pilot (2019), ‘John Lewis &amp; Partners’, [Online] Available: https://uk.trustpilot.com/review/www.johnlewis.com. [Accessed: 2019,5,24].  </a:t>
            </a:r>
            <a:endParaRPr lang="en-GB" altLang="en-US" sz="1200"/>
          </a:p>
        </p:txBody>
      </p:sp>
    </p:spTree>
  </p:cSld>
  <p:clrMapOvr>
    <a:masterClrMapping/>
  </p:clrMapOvr>
  <mc:AlternateContent xmlns:mc="http://schemas.openxmlformats.org/markup-compatibility/2006">
    <mc:Choice xmlns:p14="http://schemas.microsoft.com/office/powerpoint/2010/main" Requires="p14">
      <p:transition spd="slow" p14:dur="2000">
        <p14:prism/>
      </p:transition>
    </mc:Choice>
    <mc:Fallback>
      <p:transition spd="slow">
        <p:fade/>
      </p:transition>
    </mc:Fallback>
  </mc:AlternateContent>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rop">
  <a:themeElements>
    <a:clrScheme name="Crop">
      <a:dk1>
        <a:srgbClr val="000000"/>
      </a:dk1>
      <a:lt1>
        <a:srgbClr val="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12046</Words>
  <Application>WPS Presentation</Application>
  <PresentationFormat/>
  <Paragraphs>131</Paragraphs>
  <Slides>14</Slides>
  <Notes>0</Notes>
  <HiddenSlides>0</HiddenSlides>
  <MMClips>0</MMClips>
  <ScaleCrop>false</ScaleCrop>
  <HeadingPairs>
    <vt:vector size="6" baseType="variant">
      <vt:variant>
        <vt:lpstr>已用的字体</vt:lpstr>
      </vt:variant>
      <vt:variant>
        <vt:i4>13</vt:i4>
      </vt:variant>
      <vt:variant>
        <vt:lpstr>主题</vt:lpstr>
      </vt:variant>
      <vt:variant>
        <vt:i4>3</vt:i4>
      </vt:variant>
      <vt:variant>
        <vt:lpstr>幻灯片标题</vt:lpstr>
      </vt:variant>
      <vt:variant>
        <vt:i4>14</vt:i4>
      </vt:variant>
    </vt:vector>
  </HeadingPairs>
  <TitlesOfParts>
    <vt:vector size="30" baseType="lpstr">
      <vt:lpstr>Arial</vt:lpstr>
      <vt:lpstr>SimSun</vt:lpstr>
      <vt:lpstr>Wingdings</vt:lpstr>
      <vt:lpstr>Arial</vt:lpstr>
      <vt:lpstr>Libre Franklin</vt:lpstr>
      <vt:lpstr>Aharoni</vt:lpstr>
      <vt:lpstr>Noto Sans Symbols</vt:lpstr>
      <vt:lpstr>Microsoft YaHei</vt:lpstr>
      <vt:lpstr>Arial Unicode MS</vt:lpstr>
      <vt:lpstr>Century Gothic</vt:lpstr>
      <vt:lpstr>Courgette</vt:lpstr>
      <vt:lpstr>Calibri</vt:lpstr>
      <vt:lpstr>Segoe Print</vt:lpstr>
      <vt:lpstr>Simple Light</vt:lpstr>
      <vt:lpstr>Simple Light</vt:lpstr>
      <vt:lpstr>Crop</vt:lpstr>
      <vt:lpstr>PowerPoint 演示文稿</vt:lpstr>
      <vt:lpstr>CUSTOMER RELATIONSHIP MANAGEMENT FOR JOHN LEWIS </vt:lpstr>
      <vt:lpstr>Benefits and drawbacks of using a CRM system</vt:lpstr>
      <vt:lpstr>John Lewis Using the CRM System</vt:lpstr>
      <vt:lpstr>John Lewis using the CRM system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shahi</cp:lastModifiedBy>
  <cp:revision>1</cp:revision>
  <dcterms:created xsi:type="dcterms:W3CDTF">2019-06-11T12:22:12Z</dcterms:created>
  <dcterms:modified xsi:type="dcterms:W3CDTF">2019-06-11T12:22:12Z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2057-10.2.0.7646</vt:lpwstr>
  </property>
</Properties>
</file>