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02" r:id="rId3"/>
    <p:sldId id="300" r:id="rId4"/>
    <p:sldId id="257" r:id="rId5"/>
    <p:sldId id="282" r:id="rId6"/>
    <p:sldId id="258" r:id="rId7"/>
    <p:sldId id="259" r:id="rId8"/>
    <p:sldId id="260" r:id="rId9"/>
    <p:sldId id="261" r:id="rId10"/>
    <p:sldId id="262" r:id="rId11"/>
    <p:sldId id="263" r:id="rId12"/>
    <p:sldId id="267" r:id="rId13"/>
    <p:sldId id="268" r:id="rId14"/>
    <p:sldId id="284" r:id="rId15"/>
    <p:sldId id="288" r:id="rId16"/>
    <p:sldId id="287" r:id="rId17"/>
    <p:sldId id="286" r:id="rId18"/>
    <p:sldId id="283" r:id="rId19"/>
    <p:sldId id="285" r:id="rId20"/>
    <p:sldId id="289" r:id="rId21"/>
    <p:sldId id="290" r:id="rId22"/>
    <p:sldId id="281" r:id="rId23"/>
    <p:sldId id="304" r:id="rId24"/>
    <p:sldId id="305" r:id="rId25"/>
    <p:sldId id="306" r:id="rId26"/>
    <p:sldId id="303" r:id="rId27"/>
    <p:sldId id="307" r:id="rId28"/>
    <p:sldId id="275" r:id="rId29"/>
    <p:sldId id="277" r:id="rId30"/>
    <p:sldId id="278" r:id="rId31"/>
    <p:sldId id="276" r:id="rId32"/>
    <p:sldId id="279" r:id="rId33"/>
    <p:sldId id="280" r:id="rId34"/>
    <p:sldId id="274" r:id="rId35"/>
    <p:sldId id="273" r:id="rId36"/>
    <p:sldId id="264" r:id="rId37"/>
    <p:sldId id="265" r:id="rId38"/>
    <p:sldId id="266" r:id="rId39"/>
    <p:sldId id="269" r:id="rId40"/>
    <p:sldId id="270" r:id="rId41"/>
    <p:sldId id="271" r:id="rId42"/>
    <p:sldId id="291" r:id="rId43"/>
    <p:sldId id="292" r:id="rId44"/>
    <p:sldId id="293" r:id="rId45"/>
    <p:sldId id="294" r:id="rId46"/>
    <p:sldId id="295" r:id="rId47"/>
    <p:sldId id="298" r:id="rId48"/>
    <p:sldId id="297" r:id="rId49"/>
    <p:sldId id="296" r:id="rId50"/>
    <p:sldId id="299" r:id="rId51"/>
    <p:sldId id="301" r:id="rId52"/>
    <p:sldId id="308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5C093A-D855-4119-AB74-57443D49C7D5}" v="176" dt="2025-11-26T21:39:38.4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41" autoAdjust="0"/>
    <p:restoredTop sz="94660"/>
  </p:normalViewPr>
  <p:slideViewPr>
    <p:cSldViewPr snapToGrid="0">
      <p:cViewPr>
        <p:scale>
          <a:sx n="51" d="100"/>
          <a:sy n="51" d="100"/>
        </p:scale>
        <p:origin x="117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microsoft.com/office/2016/11/relationships/changesInfo" Target="changesInfos/changesInfo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MOORE (Llandeilo Primary School)" userId="b91ee110-45d1-41b3-b0f3-2dafba4c86e0" providerId="ADAL" clId="{40D635F9-6243-46B9-8593-23DF888BED0D}"/>
    <pc:docChg chg="undo redo custSel addSld delSld modSld sldOrd">
      <pc:chgData name="J MOORE (Llandeilo Primary School)" userId="b91ee110-45d1-41b3-b0f3-2dafba4c86e0" providerId="ADAL" clId="{40D635F9-6243-46B9-8593-23DF888BED0D}" dt="2025-11-26T21:47:24.783" v="4486"/>
      <pc:docMkLst>
        <pc:docMk/>
      </pc:docMkLst>
      <pc:sldChg chg="delSp modSp del mod">
        <pc:chgData name="J MOORE (Llandeilo Primary School)" userId="b91ee110-45d1-41b3-b0f3-2dafba4c86e0" providerId="ADAL" clId="{40D635F9-6243-46B9-8593-23DF888BED0D}" dt="2025-11-26T21:37:23.973" v="4424" actId="2696"/>
        <pc:sldMkLst>
          <pc:docMk/>
          <pc:sldMk cId="1569833307" sldId="256"/>
        </pc:sldMkLst>
        <pc:spChg chg="del">
          <ac:chgData name="J MOORE (Llandeilo Primary School)" userId="b91ee110-45d1-41b3-b0f3-2dafba4c86e0" providerId="ADAL" clId="{40D635F9-6243-46B9-8593-23DF888BED0D}" dt="2025-11-26T10:33:41.173" v="1632" actId="478"/>
          <ac:spMkLst>
            <pc:docMk/>
            <pc:sldMk cId="1569833307" sldId="256"/>
            <ac:spMk id="2" creationId="{314292B3-D3A6-4143-FC32-C8C73D645C25}"/>
          </ac:spMkLst>
        </pc:spChg>
        <pc:spChg chg="mod">
          <ac:chgData name="J MOORE (Llandeilo Primary School)" userId="b91ee110-45d1-41b3-b0f3-2dafba4c86e0" providerId="ADAL" clId="{40D635F9-6243-46B9-8593-23DF888BED0D}" dt="2025-11-26T11:21:35.002" v="1873" actId="20577"/>
          <ac:spMkLst>
            <pc:docMk/>
            <pc:sldMk cId="1569833307" sldId="256"/>
            <ac:spMk id="3" creationId="{90D611FF-1664-55F7-9B95-8304BE394231}"/>
          </ac:spMkLst>
        </pc:spChg>
      </pc:sldChg>
      <pc:sldChg chg="addSp delSp modSp mod">
        <pc:chgData name="J MOORE (Llandeilo Primary School)" userId="b91ee110-45d1-41b3-b0f3-2dafba4c86e0" providerId="ADAL" clId="{40D635F9-6243-46B9-8593-23DF888BED0D}" dt="2025-11-26T14:09:02.962" v="2857" actId="2711"/>
        <pc:sldMkLst>
          <pc:docMk/>
          <pc:sldMk cId="1692374843" sldId="257"/>
        </pc:sldMkLst>
        <pc:spChg chg="mod">
          <ac:chgData name="J MOORE (Llandeilo Primary School)" userId="b91ee110-45d1-41b3-b0f3-2dafba4c86e0" providerId="ADAL" clId="{40D635F9-6243-46B9-8593-23DF888BED0D}" dt="2025-11-26T13:01:27.777" v="2568" actId="1076"/>
          <ac:spMkLst>
            <pc:docMk/>
            <pc:sldMk cId="1692374843" sldId="257"/>
            <ac:spMk id="2" creationId="{DAD9C03B-1B23-3B41-10A6-08FEDB7BD5A6}"/>
          </ac:spMkLst>
        </pc:spChg>
        <pc:spChg chg="del mod">
          <ac:chgData name="J MOORE (Llandeilo Primary School)" userId="b91ee110-45d1-41b3-b0f3-2dafba4c86e0" providerId="ADAL" clId="{40D635F9-6243-46B9-8593-23DF888BED0D}" dt="2025-11-26T13:01:09.205" v="2566" actId="478"/>
          <ac:spMkLst>
            <pc:docMk/>
            <pc:sldMk cId="1692374843" sldId="257"/>
            <ac:spMk id="3" creationId="{CDBA6B5C-60EB-54D5-9D74-974FF76CB572}"/>
          </ac:spMkLst>
        </pc:spChg>
        <pc:spChg chg="mod">
          <ac:chgData name="J MOORE (Llandeilo Primary School)" userId="b91ee110-45d1-41b3-b0f3-2dafba4c86e0" providerId="ADAL" clId="{40D635F9-6243-46B9-8593-23DF888BED0D}" dt="2025-11-26T14:08:26.275" v="2851" actId="2711"/>
          <ac:spMkLst>
            <pc:docMk/>
            <pc:sldMk cId="1692374843" sldId="257"/>
            <ac:spMk id="4" creationId="{C0D834C8-4A72-8DAB-198C-FFC3936EE5F4}"/>
          </ac:spMkLst>
        </pc:spChg>
        <pc:spChg chg="mod">
          <ac:chgData name="J MOORE (Llandeilo Primary School)" userId="b91ee110-45d1-41b3-b0f3-2dafba4c86e0" providerId="ADAL" clId="{40D635F9-6243-46B9-8593-23DF888BED0D}" dt="2025-11-26T14:08:56.753" v="2856" actId="2711"/>
          <ac:spMkLst>
            <pc:docMk/>
            <pc:sldMk cId="1692374843" sldId="257"/>
            <ac:spMk id="5" creationId="{B704A3B4-10CB-E9EB-A0F6-3DAA1DF9ED97}"/>
          </ac:spMkLst>
        </pc:spChg>
        <pc:spChg chg="mod">
          <ac:chgData name="J MOORE (Llandeilo Primary School)" userId="b91ee110-45d1-41b3-b0f3-2dafba4c86e0" providerId="ADAL" clId="{40D635F9-6243-46B9-8593-23DF888BED0D}" dt="2025-11-26T14:08:50.206" v="2855" actId="2711"/>
          <ac:spMkLst>
            <pc:docMk/>
            <pc:sldMk cId="1692374843" sldId="257"/>
            <ac:spMk id="6" creationId="{8DC91BE2-2690-FBC9-2582-424029D34B23}"/>
          </ac:spMkLst>
        </pc:spChg>
        <pc:spChg chg="mod">
          <ac:chgData name="J MOORE (Llandeilo Primary School)" userId="b91ee110-45d1-41b3-b0f3-2dafba4c86e0" providerId="ADAL" clId="{40D635F9-6243-46B9-8593-23DF888BED0D}" dt="2025-11-26T14:08:38.639" v="2853" actId="2711"/>
          <ac:spMkLst>
            <pc:docMk/>
            <pc:sldMk cId="1692374843" sldId="257"/>
            <ac:spMk id="7" creationId="{8E739ACC-E813-F092-7A85-A1A8372A026F}"/>
          </ac:spMkLst>
        </pc:spChg>
        <pc:spChg chg="mod">
          <ac:chgData name="J MOORE (Llandeilo Primary School)" userId="b91ee110-45d1-41b3-b0f3-2dafba4c86e0" providerId="ADAL" clId="{40D635F9-6243-46B9-8593-23DF888BED0D}" dt="2025-11-26T14:08:33.103" v="2852" actId="2711"/>
          <ac:spMkLst>
            <pc:docMk/>
            <pc:sldMk cId="1692374843" sldId="257"/>
            <ac:spMk id="8" creationId="{8920B13F-D8EA-4DAC-BEE0-4344BF1D32AB}"/>
          </ac:spMkLst>
        </pc:spChg>
        <pc:spChg chg="mod">
          <ac:chgData name="J MOORE (Llandeilo Primary School)" userId="b91ee110-45d1-41b3-b0f3-2dafba4c86e0" providerId="ADAL" clId="{40D635F9-6243-46B9-8593-23DF888BED0D}" dt="2025-11-26T14:09:02.962" v="2857" actId="2711"/>
          <ac:spMkLst>
            <pc:docMk/>
            <pc:sldMk cId="1692374843" sldId="257"/>
            <ac:spMk id="9" creationId="{9B921E6E-E8A6-4CC7-B5E7-C9B6ED1376AE}"/>
          </ac:spMkLst>
        </pc:spChg>
        <pc:spChg chg="add mod">
          <ac:chgData name="J MOORE (Llandeilo Primary School)" userId="b91ee110-45d1-41b3-b0f3-2dafba4c86e0" providerId="ADAL" clId="{40D635F9-6243-46B9-8593-23DF888BED0D}" dt="2025-11-26T13:01:17.233" v="2567" actId="164"/>
          <ac:spMkLst>
            <pc:docMk/>
            <pc:sldMk cId="1692374843" sldId="257"/>
            <ac:spMk id="10" creationId="{5C76825F-7CA7-C1CC-51E5-C64BF34B4EF9}"/>
          </ac:spMkLst>
        </pc:spChg>
        <pc:spChg chg="add mod">
          <ac:chgData name="J MOORE (Llandeilo Primary School)" userId="b91ee110-45d1-41b3-b0f3-2dafba4c86e0" providerId="ADAL" clId="{40D635F9-6243-46B9-8593-23DF888BED0D}" dt="2025-11-26T14:08:43.094" v="2854" actId="2711"/>
          <ac:spMkLst>
            <pc:docMk/>
            <pc:sldMk cId="1692374843" sldId="257"/>
            <ac:spMk id="11" creationId="{E8924D1E-C424-A952-CEFB-20AF687BC71E}"/>
          </ac:spMkLst>
        </pc:spChg>
        <pc:grpChg chg="add mod">
          <ac:chgData name="J MOORE (Llandeilo Primary School)" userId="b91ee110-45d1-41b3-b0f3-2dafba4c86e0" providerId="ADAL" clId="{40D635F9-6243-46B9-8593-23DF888BED0D}" dt="2025-11-26T13:01:17.233" v="2567" actId="164"/>
          <ac:grpSpMkLst>
            <pc:docMk/>
            <pc:sldMk cId="1692374843" sldId="257"/>
            <ac:grpSpMk id="12" creationId="{48213E87-E840-14F7-1091-587F67B076BF}"/>
          </ac:grpSpMkLst>
        </pc:grpChg>
      </pc:sldChg>
      <pc:sldChg chg="modSp mod">
        <pc:chgData name="J MOORE (Llandeilo Primary School)" userId="b91ee110-45d1-41b3-b0f3-2dafba4c86e0" providerId="ADAL" clId="{40D635F9-6243-46B9-8593-23DF888BED0D}" dt="2025-11-26T10:15:48.939" v="1315" actId="20577"/>
        <pc:sldMkLst>
          <pc:docMk/>
          <pc:sldMk cId="379170675" sldId="258"/>
        </pc:sldMkLst>
        <pc:spChg chg="mod">
          <ac:chgData name="J MOORE (Llandeilo Primary School)" userId="b91ee110-45d1-41b3-b0f3-2dafba4c86e0" providerId="ADAL" clId="{40D635F9-6243-46B9-8593-23DF888BED0D}" dt="2025-11-26T10:15:48.939" v="1315" actId="20577"/>
          <ac:spMkLst>
            <pc:docMk/>
            <pc:sldMk cId="379170675" sldId="258"/>
            <ac:spMk id="2" creationId="{B5196C84-8728-B28C-7297-74FC35E5BD49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5-11-26T09:36:17.284" v="578" actId="207"/>
        <pc:sldMkLst>
          <pc:docMk/>
          <pc:sldMk cId="1169120945" sldId="259"/>
        </pc:sldMkLst>
        <pc:spChg chg="mod">
          <ac:chgData name="J MOORE (Llandeilo Primary School)" userId="b91ee110-45d1-41b3-b0f3-2dafba4c86e0" providerId="ADAL" clId="{40D635F9-6243-46B9-8593-23DF888BED0D}" dt="2025-11-26T09:36:17.284" v="578" actId="207"/>
          <ac:spMkLst>
            <pc:docMk/>
            <pc:sldMk cId="1169120945" sldId="259"/>
            <ac:spMk id="2" creationId="{B9B76752-C6F8-0D3A-CD91-21EAB9FA934D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5-11-26T09:36:51.250" v="595" actId="20577"/>
        <pc:sldMkLst>
          <pc:docMk/>
          <pc:sldMk cId="137310176" sldId="260"/>
        </pc:sldMkLst>
        <pc:spChg chg="mod">
          <ac:chgData name="J MOORE (Llandeilo Primary School)" userId="b91ee110-45d1-41b3-b0f3-2dafba4c86e0" providerId="ADAL" clId="{40D635F9-6243-46B9-8593-23DF888BED0D}" dt="2025-11-26T09:36:36.726" v="593" actId="207"/>
          <ac:spMkLst>
            <pc:docMk/>
            <pc:sldMk cId="137310176" sldId="260"/>
            <ac:spMk id="2" creationId="{18CDE370-2F6F-914B-4655-E0250F05B6CA}"/>
          </ac:spMkLst>
        </pc:spChg>
        <pc:spChg chg="mod">
          <ac:chgData name="J MOORE (Llandeilo Primary School)" userId="b91ee110-45d1-41b3-b0f3-2dafba4c86e0" providerId="ADAL" clId="{40D635F9-6243-46B9-8593-23DF888BED0D}" dt="2025-11-26T09:36:51.250" v="595" actId="20577"/>
          <ac:spMkLst>
            <pc:docMk/>
            <pc:sldMk cId="137310176" sldId="260"/>
            <ac:spMk id="3" creationId="{13B69ED8-0584-E8D4-5EDE-8AD1C352F289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5-11-26T09:46:38.034" v="776" actId="207"/>
        <pc:sldMkLst>
          <pc:docMk/>
          <pc:sldMk cId="2955438266" sldId="261"/>
        </pc:sldMkLst>
        <pc:spChg chg="mod">
          <ac:chgData name="J MOORE (Llandeilo Primary School)" userId="b91ee110-45d1-41b3-b0f3-2dafba4c86e0" providerId="ADAL" clId="{40D635F9-6243-46B9-8593-23DF888BED0D}" dt="2025-11-26T09:46:38.034" v="776" actId="207"/>
          <ac:spMkLst>
            <pc:docMk/>
            <pc:sldMk cId="2955438266" sldId="261"/>
            <ac:spMk id="2" creationId="{FD40655A-9DF2-D4C8-6CD8-CC90696F9FBB}"/>
          </ac:spMkLst>
        </pc:spChg>
        <pc:spChg chg="mod">
          <ac:chgData name="J MOORE (Llandeilo Primary School)" userId="b91ee110-45d1-41b3-b0f3-2dafba4c86e0" providerId="ADAL" clId="{40D635F9-6243-46B9-8593-23DF888BED0D}" dt="2025-11-26T09:37:49.006" v="614" actId="20577"/>
          <ac:spMkLst>
            <pc:docMk/>
            <pc:sldMk cId="2955438266" sldId="261"/>
            <ac:spMk id="3" creationId="{9E2E7867-C2B8-E5FF-0FCC-84F6750C5BED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5-11-26T09:46:42.255" v="777" actId="207"/>
        <pc:sldMkLst>
          <pc:docMk/>
          <pc:sldMk cId="716922017" sldId="262"/>
        </pc:sldMkLst>
        <pc:spChg chg="mod">
          <ac:chgData name="J MOORE (Llandeilo Primary School)" userId="b91ee110-45d1-41b3-b0f3-2dafba4c86e0" providerId="ADAL" clId="{40D635F9-6243-46B9-8593-23DF888BED0D}" dt="2025-11-26T09:46:42.255" v="777" actId="207"/>
          <ac:spMkLst>
            <pc:docMk/>
            <pc:sldMk cId="716922017" sldId="262"/>
            <ac:spMk id="2" creationId="{5200A7AF-8AE5-EDC8-8D38-C3375BA2D9BA}"/>
          </ac:spMkLst>
        </pc:spChg>
      </pc:sldChg>
      <pc:sldChg chg="modSp mod">
        <pc:chgData name="J MOORE (Llandeilo Primary School)" userId="b91ee110-45d1-41b3-b0f3-2dafba4c86e0" providerId="ADAL" clId="{40D635F9-6243-46B9-8593-23DF888BED0D}" dt="2025-11-26T09:46:59.881" v="779" actId="207"/>
        <pc:sldMkLst>
          <pc:docMk/>
          <pc:sldMk cId="798578743" sldId="263"/>
        </pc:sldMkLst>
        <pc:spChg chg="mod">
          <ac:chgData name="J MOORE (Llandeilo Primary School)" userId="b91ee110-45d1-41b3-b0f3-2dafba4c86e0" providerId="ADAL" clId="{40D635F9-6243-46B9-8593-23DF888BED0D}" dt="2025-11-26T09:46:59.881" v="779" actId="207"/>
          <ac:spMkLst>
            <pc:docMk/>
            <pc:sldMk cId="798578743" sldId="263"/>
            <ac:spMk id="2" creationId="{BB626857-2EB4-969A-BCB9-5320FEBABFAB}"/>
          </ac:spMkLst>
        </pc:spChg>
      </pc:sldChg>
      <pc:sldChg chg="addSp delSp modSp add mod setBg">
        <pc:chgData name="J MOORE (Llandeilo Primary School)" userId="b91ee110-45d1-41b3-b0f3-2dafba4c86e0" providerId="ADAL" clId="{40D635F9-6243-46B9-8593-23DF888BED0D}" dt="2025-11-26T13:20:34.923" v="2845" actId="1076"/>
        <pc:sldMkLst>
          <pc:docMk/>
          <pc:sldMk cId="2200534868" sldId="264"/>
        </pc:sldMkLst>
        <pc:spChg chg="mod">
          <ac:chgData name="J MOORE (Llandeilo Primary School)" userId="b91ee110-45d1-41b3-b0f3-2dafba4c86e0" providerId="ADAL" clId="{40D635F9-6243-46B9-8593-23DF888BED0D}" dt="2025-11-26T10:32:09.111" v="1615" actId="404"/>
          <ac:spMkLst>
            <pc:docMk/>
            <pc:sldMk cId="2200534868" sldId="264"/>
            <ac:spMk id="2" creationId="{69F50577-B8DA-7AA8-1075-25EF1CA25963}"/>
          </ac:spMkLst>
        </pc:spChg>
        <pc:spChg chg="add mod">
          <ac:chgData name="J MOORE (Llandeilo Primary School)" userId="b91ee110-45d1-41b3-b0f3-2dafba4c86e0" providerId="ADAL" clId="{40D635F9-6243-46B9-8593-23DF888BED0D}" dt="2025-11-24T17:50:16.698" v="30" actId="2085"/>
          <ac:spMkLst>
            <pc:docMk/>
            <pc:sldMk cId="2200534868" sldId="264"/>
            <ac:spMk id="7" creationId="{F1E3EB10-4360-E9AA-AEDC-57A81EBD8F26}"/>
          </ac:spMkLst>
        </pc:spChg>
        <pc:spChg chg="add mod">
          <ac:chgData name="J MOORE (Llandeilo Primary School)" userId="b91ee110-45d1-41b3-b0f3-2dafba4c86e0" providerId="ADAL" clId="{40D635F9-6243-46B9-8593-23DF888BED0D}" dt="2025-11-24T17:50:24.463" v="32" actId="1076"/>
          <ac:spMkLst>
            <pc:docMk/>
            <pc:sldMk cId="2200534868" sldId="264"/>
            <ac:spMk id="8" creationId="{38BD97C5-8B16-1D03-7DB1-561633C321E8}"/>
          </ac:spMkLst>
        </pc:spChg>
        <pc:spChg chg="add mod">
          <ac:chgData name="J MOORE (Llandeilo Primary School)" userId="b91ee110-45d1-41b3-b0f3-2dafba4c86e0" providerId="ADAL" clId="{40D635F9-6243-46B9-8593-23DF888BED0D}" dt="2025-11-24T17:50:40.391" v="35" actId="1076"/>
          <ac:spMkLst>
            <pc:docMk/>
            <pc:sldMk cId="2200534868" sldId="264"/>
            <ac:spMk id="9" creationId="{FB0668EF-9831-2A30-BE3A-74DC5AEEDE4A}"/>
          </ac:spMkLst>
        </pc:spChg>
        <pc:spChg chg="add mod">
          <ac:chgData name="J MOORE (Llandeilo Primary School)" userId="b91ee110-45d1-41b3-b0f3-2dafba4c86e0" providerId="ADAL" clId="{40D635F9-6243-46B9-8593-23DF888BED0D}" dt="2025-11-24T17:50:48.392" v="37" actId="1076"/>
          <ac:spMkLst>
            <pc:docMk/>
            <pc:sldMk cId="2200534868" sldId="264"/>
            <ac:spMk id="10" creationId="{2E809741-7BA4-7E14-4C3D-197E38FD1EF2}"/>
          </ac:spMkLst>
        </pc:spChg>
        <pc:spChg chg="add">
          <ac:chgData name="J MOORE (Llandeilo Primary School)" userId="b91ee110-45d1-41b3-b0f3-2dafba4c86e0" providerId="ADAL" clId="{40D635F9-6243-46B9-8593-23DF888BED0D}" dt="2025-11-24T17:48:57.504" v="26" actId="26606"/>
          <ac:spMkLst>
            <pc:docMk/>
            <pc:sldMk cId="2200534868" sldId="264"/>
            <ac:spMk id="11" creationId="{D12DDE76-C203-4047-9998-63900085B5E8}"/>
          </ac:spMkLst>
        </pc:spChg>
        <pc:spChg chg="add mod">
          <ac:chgData name="J MOORE (Llandeilo Primary School)" userId="b91ee110-45d1-41b3-b0f3-2dafba4c86e0" providerId="ADAL" clId="{40D635F9-6243-46B9-8593-23DF888BED0D}" dt="2025-11-24T17:50:57.380" v="39" actId="1076"/>
          <ac:spMkLst>
            <pc:docMk/>
            <pc:sldMk cId="2200534868" sldId="264"/>
            <ac:spMk id="12" creationId="{6D92FB5E-F7E1-6836-3D95-2FE5C54DE4C2}"/>
          </ac:spMkLst>
        </pc:spChg>
        <pc:spChg chg="add mod">
          <ac:chgData name="J MOORE (Llandeilo Primary School)" userId="b91ee110-45d1-41b3-b0f3-2dafba4c86e0" providerId="ADAL" clId="{40D635F9-6243-46B9-8593-23DF888BED0D}" dt="2025-11-24T17:51:06.184" v="41" actId="1076"/>
          <ac:spMkLst>
            <pc:docMk/>
            <pc:sldMk cId="2200534868" sldId="264"/>
            <ac:spMk id="13" creationId="{408BF613-BB6A-4230-9169-5EDA0981A593}"/>
          </ac:spMkLst>
        </pc:spChg>
        <pc:spChg chg="add mod">
          <ac:chgData name="J MOORE (Llandeilo Primary School)" userId="b91ee110-45d1-41b3-b0f3-2dafba4c86e0" providerId="ADAL" clId="{40D635F9-6243-46B9-8593-23DF888BED0D}" dt="2025-11-24T17:51:15.688" v="43" actId="1076"/>
          <ac:spMkLst>
            <pc:docMk/>
            <pc:sldMk cId="2200534868" sldId="264"/>
            <ac:spMk id="14" creationId="{83A7D8D5-5F51-B6D9-7EA5-5D5F22D2DBE6}"/>
          </ac:spMkLst>
        </pc:spChg>
        <pc:spChg chg="add mod">
          <ac:chgData name="J MOORE (Llandeilo Primary School)" userId="b91ee110-45d1-41b3-b0f3-2dafba4c86e0" providerId="ADAL" clId="{40D635F9-6243-46B9-8593-23DF888BED0D}" dt="2025-11-25T22:35:37.197" v="457" actId="767"/>
          <ac:spMkLst>
            <pc:docMk/>
            <pc:sldMk cId="2200534868" sldId="264"/>
            <ac:spMk id="15" creationId="{182E315E-EE9B-AE0F-A41C-5AB2CE317E5C}"/>
          </ac:spMkLst>
        </pc:spChg>
        <pc:spChg chg="add mod">
          <ac:chgData name="J MOORE (Llandeilo Primary School)" userId="b91ee110-45d1-41b3-b0f3-2dafba4c86e0" providerId="ADAL" clId="{40D635F9-6243-46B9-8593-23DF888BED0D}" dt="2025-11-26T13:20:34.923" v="2845" actId="1076"/>
          <ac:spMkLst>
            <pc:docMk/>
            <pc:sldMk cId="2200534868" sldId="264"/>
            <ac:spMk id="17" creationId="{366C664F-2054-5FD4-FE60-5579D3676C45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5-11-26T10:06:32.270" v="1216" actId="12385"/>
          <ac:graphicFrameMkLst>
            <pc:docMk/>
            <pc:sldMk cId="2200534868" sldId="264"/>
            <ac:graphicFrameMk id="16" creationId="{DB4662D8-3C7B-99A0-19E1-9465B2DF8590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5-11-24T17:49:12.784" v="27" actId="27614"/>
          <ac:picMkLst>
            <pc:docMk/>
            <pc:sldMk cId="2200534868" sldId="264"/>
            <ac:picMk id="6" creationId="{492D8091-18E1-6AE9-7774-6C84FA3D0639}"/>
          </ac:picMkLst>
        </pc:picChg>
      </pc:sldChg>
      <pc:sldChg chg="addSp modSp add mod">
        <pc:chgData name="J MOORE (Llandeilo Primary School)" userId="b91ee110-45d1-41b3-b0f3-2dafba4c86e0" providerId="ADAL" clId="{40D635F9-6243-46B9-8593-23DF888BED0D}" dt="2025-11-26T13:20:58.274" v="2847" actId="1076"/>
        <pc:sldMkLst>
          <pc:docMk/>
          <pc:sldMk cId="4248307763" sldId="265"/>
        </pc:sldMkLst>
        <pc:spChg chg="mod">
          <ac:chgData name="J MOORE (Llandeilo Primary School)" userId="b91ee110-45d1-41b3-b0f3-2dafba4c86e0" providerId="ADAL" clId="{40D635F9-6243-46B9-8593-23DF888BED0D}" dt="2025-11-26T10:32:20.803" v="1618" actId="403"/>
          <ac:spMkLst>
            <pc:docMk/>
            <pc:sldMk cId="4248307763" sldId="265"/>
            <ac:spMk id="2" creationId="{F54435E3-84C7-058D-DFAF-C4E587AE3955}"/>
          </ac:spMkLst>
        </pc:spChg>
        <pc:spChg chg="add mod">
          <ac:chgData name="J MOORE (Llandeilo Primary School)" userId="b91ee110-45d1-41b3-b0f3-2dafba4c86e0" providerId="ADAL" clId="{40D635F9-6243-46B9-8593-23DF888BED0D}" dt="2025-11-26T13:20:21.667" v="2843" actId="1076"/>
          <ac:spMkLst>
            <pc:docMk/>
            <pc:sldMk cId="4248307763" sldId="265"/>
            <ac:spMk id="4" creationId="{570E7946-8BFE-775D-119F-CC9F0F198DA8}"/>
          </ac:spMkLst>
        </pc:spChg>
        <pc:spChg chg="add mod">
          <ac:chgData name="J MOORE (Llandeilo Primary School)" userId="b91ee110-45d1-41b3-b0f3-2dafba4c86e0" providerId="ADAL" clId="{40D635F9-6243-46B9-8593-23DF888BED0D}" dt="2025-11-26T13:20:58.274" v="2847" actId="1076"/>
          <ac:spMkLst>
            <pc:docMk/>
            <pc:sldMk cId="4248307763" sldId="265"/>
            <ac:spMk id="5" creationId="{1E4AC8D3-4751-E284-DABB-B5C2C1E6478D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0:28:36.880" v="1574"/>
          <ac:graphicFrameMkLst>
            <pc:docMk/>
            <pc:sldMk cId="4248307763" sldId="265"/>
            <ac:graphicFrameMk id="3" creationId="{034EFE99-2D59-5879-2A4B-786BEB801AF3}"/>
          </ac:graphicFrameMkLst>
        </pc:graphicFrameChg>
      </pc:sldChg>
      <pc:sldChg chg="addSp modSp add mod">
        <pc:chgData name="J MOORE (Llandeilo Primary School)" userId="b91ee110-45d1-41b3-b0f3-2dafba4c86e0" providerId="ADAL" clId="{40D635F9-6243-46B9-8593-23DF888BED0D}" dt="2025-11-26T13:17:50.570" v="2835" actId="1076"/>
        <pc:sldMkLst>
          <pc:docMk/>
          <pc:sldMk cId="3657412950" sldId="266"/>
        </pc:sldMkLst>
        <pc:spChg chg="mod">
          <ac:chgData name="J MOORE (Llandeilo Primary School)" userId="b91ee110-45d1-41b3-b0f3-2dafba4c86e0" providerId="ADAL" clId="{40D635F9-6243-46B9-8593-23DF888BED0D}" dt="2025-11-26T10:32:16.576" v="1617" actId="404"/>
          <ac:spMkLst>
            <pc:docMk/>
            <pc:sldMk cId="3657412950" sldId="266"/>
            <ac:spMk id="2" creationId="{1F461837-6DB0-0BB6-11DC-2BD5A849B094}"/>
          </ac:spMkLst>
        </pc:spChg>
        <pc:spChg chg="add mod">
          <ac:chgData name="J MOORE (Llandeilo Primary School)" userId="b91ee110-45d1-41b3-b0f3-2dafba4c86e0" providerId="ADAL" clId="{40D635F9-6243-46B9-8593-23DF888BED0D}" dt="2025-11-26T13:17:50.570" v="2835" actId="1076"/>
          <ac:spMkLst>
            <pc:docMk/>
            <pc:sldMk cId="3657412950" sldId="266"/>
            <ac:spMk id="4" creationId="{F054B5DE-21C7-DF48-3CFF-36A670B6C1B6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0:28:40.036" v="1575"/>
          <ac:graphicFrameMkLst>
            <pc:docMk/>
            <pc:sldMk cId="3657412950" sldId="266"/>
            <ac:graphicFrameMk id="3" creationId="{0F560D19-39E5-049B-30C2-84001C48EF02}"/>
          </ac:graphicFrameMkLst>
        </pc:graphicFrameChg>
      </pc:sldChg>
      <pc:sldChg chg="addSp delSp modSp add mod">
        <pc:chgData name="J MOORE (Llandeilo Primary School)" userId="b91ee110-45d1-41b3-b0f3-2dafba4c86e0" providerId="ADAL" clId="{40D635F9-6243-46B9-8593-23DF888BED0D}" dt="2025-11-26T09:44:53.972" v="763" actId="207"/>
        <pc:sldMkLst>
          <pc:docMk/>
          <pc:sldMk cId="2665081507" sldId="267"/>
        </pc:sldMkLst>
        <pc:spChg chg="mod">
          <ac:chgData name="J MOORE (Llandeilo Primary School)" userId="b91ee110-45d1-41b3-b0f3-2dafba4c86e0" providerId="ADAL" clId="{40D635F9-6243-46B9-8593-23DF888BED0D}" dt="2025-11-26T09:44:53.972" v="763" actId="207"/>
          <ac:spMkLst>
            <pc:docMk/>
            <pc:sldMk cId="2665081507" sldId="267"/>
            <ac:spMk id="2" creationId="{5FC1330A-1CE1-E42F-5A48-E859C7F96209}"/>
          </ac:spMkLst>
        </pc:spChg>
        <pc:spChg chg="add mod">
          <ac:chgData name="J MOORE (Llandeilo Primary School)" userId="b91ee110-45d1-41b3-b0f3-2dafba4c86e0" providerId="ADAL" clId="{40D635F9-6243-46B9-8593-23DF888BED0D}" dt="2025-11-26T09:44:14.399" v="762" actId="207"/>
          <ac:spMkLst>
            <pc:docMk/>
            <pc:sldMk cId="2665081507" sldId="267"/>
            <ac:spMk id="4" creationId="{E1FA33D4-7035-29F1-4CEA-FF6F18BBA2C2}"/>
          </ac:spMkLst>
        </pc:spChg>
      </pc:sldChg>
      <pc:sldChg chg="addSp delSp modSp add mod">
        <pc:chgData name="J MOORE (Llandeilo Primary School)" userId="b91ee110-45d1-41b3-b0f3-2dafba4c86e0" providerId="ADAL" clId="{40D635F9-6243-46B9-8593-23DF888BED0D}" dt="2025-11-26T09:43:40.130" v="753" actId="207"/>
        <pc:sldMkLst>
          <pc:docMk/>
          <pc:sldMk cId="1326205481" sldId="268"/>
        </pc:sldMkLst>
        <pc:spChg chg="mod">
          <ac:chgData name="J MOORE (Llandeilo Primary School)" userId="b91ee110-45d1-41b3-b0f3-2dafba4c86e0" providerId="ADAL" clId="{40D635F9-6243-46B9-8593-23DF888BED0D}" dt="2025-11-26T09:43:31.173" v="752" actId="207"/>
          <ac:spMkLst>
            <pc:docMk/>
            <pc:sldMk cId="1326205481" sldId="268"/>
            <ac:spMk id="2" creationId="{73B333E9-903B-2F6F-EFC3-3D1D1B2BAC62}"/>
          </ac:spMkLst>
        </pc:spChg>
        <pc:spChg chg="add mod">
          <ac:chgData name="J MOORE (Llandeilo Primary School)" userId="b91ee110-45d1-41b3-b0f3-2dafba4c86e0" providerId="ADAL" clId="{40D635F9-6243-46B9-8593-23DF888BED0D}" dt="2025-11-26T09:43:40.130" v="753" actId="207"/>
          <ac:spMkLst>
            <pc:docMk/>
            <pc:sldMk cId="1326205481" sldId="268"/>
            <ac:spMk id="4" creationId="{26D6841A-D12B-15AD-4BDF-478F4DBFC426}"/>
          </ac:spMkLst>
        </pc:spChg>
      </pc:sldChg>
      <pc:sldChg chg="addSp modSp add mod">
        <pc:chgData name="J MOORE (Llandeilo Primary School)" userId="b91ee110-45d1-41b3-b0f3-2dafba4c86e0" providerId="ADAL" clId="{40D635F9-6243-46B9-8593-23DF888BED0D}" dt="2025-11-26T13:21:24.228" v="2849" actId="1076"/>
        <pc:sldMkLst>
          <pc:docMk/>
          <pc:sldMk cId="2988022738" sldId="269"/>
        </pc:sldMkLst>
        <pc:spChg chg="mod">
          <ac:chgData name="J MOORE (Llandeilo Primary School)" userId="b91ee110-45d1-41b3-b0f3-2dafba4c86e0" providerId="ADAL" clId="{40D635F9-6243-46B9-8593-23DF888BED0D}" dt="2025-11-26T10:32:45.229" v="1619" actId="403"/>
          <ac:spMkLst>
            <pc:docMk/>
            <pc:sldMk cId="2988022738" sldId="269"/>
            <ac:spMk id="2" creationId="{92C67B52-8FA8-EBE6-9865-7DA0068B7A57}"/>
          </ac:spMkLst>
        </pc:spChg>
        <pc:spChg chg="add mod">
          <ac:chgData name="J MOORE (Llandeilo Primary School)" userId="b91ee110-45d1-41b3-b0f3-2dafba4c86e0" providerId="ADAL" clId="{40D635F9-6243-46B9-8593-23DF888BED0D}" dt="2025-11-24T17:56:08.797" v="106" actId="14100"/>
          <ac:spMkLst>
            <pc:docMk/>
            <pc:sldMk cId="2988022738" sldId="269"/>
            <ac:spMk id="3" creationId="{0D4D9DF5-E867-3EAB-F12D-38B034DEC2AA}"/>
          </ac:spMkLst>
        </pc:spChg>
        <pc:spChg chg="add mod">
          <ac:chgData name="J MOORE (Llandeilo Primary School)" userId="b91ee110-45d1-41b3-b0f3-2dafba4c86e0" providerId="ADAL" clId="{40D635F9-6243-46B9-8593-23DF888BED0D}" dt="2025-11-26T13:21:24.228" v="2849" actId="1076"/>
          <ac:spMkLst>
            <pc:docMk/>
            <pc:sldMk cId="2988022738" sldId="269"/>
            <ac:spMk id="5" creationId="{66814AD8-CF71-0506-CE5F-481C3D05D6EB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0:28:42.012" v="1576"/>
          <ac:graphicFrameMkLst>
            <pc:docMk/>
            <pc:sldMk cId="2988022738" sldId="269"/>
            <ac:graphicFrameMk id="4" creationId="{41B33C5B-5058-918B-7C41-6EFB7704DF82}"/>
          </ac:graphicFrameMkLst>
        </pc:graphicFrameChg>
      </pc:sldChg>
      <pc:sldChg chg="addSp delSp modSp add mod">
        <pc:chgData name="J MOORE (Llandeilo Primary School)" userId="b91ee110-45d1-41b3-b0f3-2dafba4c86e0" providerId="ADAL" clId="{40D635F9-6243-46B9-8593-23DF888BED0D}" dt="2025-11-26T13:18:56.190" v="2840" actId="1076"/>
        <pc:sldMkLst>
          <pc:docMk/>
          <pc:sldMk cId="3672027879" sldId="270"/>
        </pc:sldMkLst>
        <pc:spChg chg="mod">
          <ac:chgData name="J MOORE (Llandeilo Primary School)" userId="b91ee110-45d1-41b3-b0f3-2dafba4c86e0" providerId="ADAL" clId="{40D635F9-6243-46B9-8593-23DF888BED0D}" dt="2025-11-26T10:05:57.799" v="1212" actId="207"/>
          <ac:spMkLst>
            <pc:docMk/>
            <pc:sldMk cId="3672027879" sldId="270"/>
            <ac:spMk id="2" creationId="{5B72C30D-1A5F-EBE6-EFC0-DDEB9627A55E}"/>
          </ac:spMkLst>
        </pc:spChg>
        <pc:spChg chg="mod ord">
          <ac:chgData name="J MOORE (Llandeilo Primary School)" userId="b91ee110-45d1-41b3-b0f3-2dafba4c86e0" providerId="ADAL" clId="{40D635F9-6243-46B9-8593-23DF888BED0D}" dt="2025-11-26T10:30:30.607" v="1599" actId="14100"/>
          <ac:spMkLst>
            <pc:docMk/>
            <pc:sldMk cId="3672027879" sldId="270"/>
            <ac:spMk id="3" creationId="{9C991CED-66D7-CABD-8281-6F26DD20174E}"/>
          </ac:spMkLst>
        </pc:spChg>
        <pc:spChg chg="add del mod">
          <ac:chgData name="J MOORE (Llandeilo Primary School)" userId="b91ee110-45d1-41b3-b0f3-2dafba4c86e0" providerId="ADAL" clId="{40D635F9-6243-46B9-8593-23DF888BED0D}" dt="2025-11-26T10:30:22.972" v="1596" actId="478"/>
          <ac:spMkLst>
            <pc:docMk/>
            <pc:sldMk cId="3672027879" sldId="270"/>
            <ac:spMk id="16" creationId="{AC107881-5E63-97E7-2BE2-66E39731752E}"/>
          </ac:spMkLst>
        </pc:spChg>
        <pc:spChg chg="add mod">
          <ac:chgData name="J MOORE (Llandeilo Primary School)" userId="b91ee110-45d1-41b3-b0f3-2dafba4c86e0" providerId="ADAL" clId="{40D635F9-6243-46B9-8593-23DF888BED0D}" dt="2025-11-26T13:18:56.190" v="2840" actId="1076"/>
          <ac:spMkLst>
            <pc:docMk/>
            <pc:sldMk cId="3672027879" sldId="270"/>
            <ac:spMk id="19" creationId="{6F1E841F-531C-D482-B8E3-EAFDFEBFC448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5-11-26T10:29:07.858" v="1585" actId="14100"/>
          <ac:graphicFrameMkLst>
            <pc:docMk/>
            <pc:sldMk cId="3672027879" sldId="270"/>
            <ac:graphicFrameMk id="17" creationId="{E1562B59-5B3C-EB48-E9AA-19B494507B30}"/>
          </ac:graphicFrameMkLst>
        </pc:graphicFrameChg>
        <pc:graphicFrameChg chg="add mod modGraphic">
          <ac:chgData name="J MOORE (Llandeilo Primary School)" userId="b91ee110-45d1-41b3-b0f3-2dafba4c86e0" providerId="ADAL" clId="{40D635F9-6243-46B9-8593-23DF888BED0D}" dt="2025-11-26T10:30:01.807" v="1593" actId="14100"/>
          <ac:graphicFrameMkLst>
            <pc:docMk/>
            <pc:sldMk cId="3672027879" sldId="270"/>
            <ac:graphicFrameMk id="18" creationId="{80E94A22-8BAC-A585-2396-DA4535C7D403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5-11-26T10:30:26.062" v="1597" actId="1076"/>
          <ac:picMkLst>
            <pc:docMk/>
            <pc:sldMk cId="3672027879" sldId="270"/>
            <ac:picMk id="5" creationId="{04207A0D-CC12-E7ED-E9B2-9ABAF77676E0}"/>
          </ac:picMkLst>
        </pc:picChg>
      </pc:sldChg>
      <pc:sldChg chg="addSp delSp modSp add mod">
        <pc:chgData name="J MOORE (Llandeilo Primary School)" userId="b91ee110-45d1-41b3-b0f3-2dafba4c86e0" providerId="ADAL" clId="{40D635F9-6243-46B9-8593-23DF888BED0D}" dt="2025-11-26T13:18:30.772" v="2838" actId="478"/>
        <pc:sldMkLst>
          <pc:docMk/>
          <pc:sldMk cId="497139467" sldId="271"/>
        </pc:sldMkLst>
        <pc:spChg chg="mod">
          <ac:chgData name="J MOORE (Llandeilo Primary School)" userId="b91ee110-45d1-41b3-b0f3-2dafba4c86e0" providerId="ADAL" clId="{40D635F9-6243-46B9-8593-23DF888BED0D}" dt="2025-11-26T10:33:04.349" v="1622" actId="404"/>
          <ac:spMkLst>
            <pc:docMk/>
            <pc:sldMk cId="497139467" sldId="271"/>
            <ac:spMk id="2" creationId="{5099C689-CBFB-DB5F-5A27-189E4AEA7B31}"/>
          </ac:spMkLst>
        </pc:spChg>
        <pc:spChg chg="mod">
          <ac:chgData name="J MOORE (Llandeilo Primary School)" userId="b91ee110-45d1-41b3-b0f3-2dafba4c86e0" providerId="ADAL" clId="{40D635F9-6243-46B9-8593-23DF888BED0D}" dt="2025-11-26T10:31:06.892" v="1606" actId="14100"/>
          <ac:spMkLst>
            <pc:docMk/>
            <pc:sldMk cId="497139467" sldId="271"/>
            <ac:spMk id="3" creationId="{D2044EBE-97B4-0B25-2198-5D8C6F84979B}"/>
          </ac:spMkLst>
        </pc:spChg>
        <pc:spChg chg="add mod">
          <ac:chgData name="J MOORE (Llandeilo Primary School)" userId="b91ee110-45d1-41b3-b0f3-2dafba4c86e0" providerId="ADAL" clId="{40D635F9-6243-46B9-8593-23DF888BED0D}" dt="2025-11-26T10:31:11.159" v="1607" actId="1076"/>
          <ac:spMkLst>
            <pc:docMk/>
            <pc:sldMk cId="497139467" sldId="271"/>
            <ac:spMk id="4" creationId="{1D89AAFE-369A-F0CA-4906-A95F1A6787B7}"/>
          </ac:spMkLst>
        </pc:spChg>
        <pc:spChg chg="add mod">
          <ac:chgData name="J MOORE (Llandeilo Primary School)" userId="b91ee110-45d1-41b3-b0f3-2dafba4c86e0" providerId="ADAL" clId="{40D635F9-6243-46B9-8593-23DF888BED0D}" dt="2025-11-26T10:31:29.604" v="1610" actId="1076"/>
          <ac:spMkLst>
            <pc:docMk/>
            <pc:sldMk cId="497139467" sldId="271"/>
            <ac:spMk id="6" creationId="{C82897E5-4057-CB57-48E4-489E7A0FA43D}"/>
          </ac:spMkLst>
        </pc:spChg>
        <pc:spChg chg="add mod">
          <ac:chgData name="J MOORE (Llandeilo Primary School)" userId="b91ee110-45d1-41b3-b0f3-2dafba4c86e0" providerId="ADAL" clId="{40D635F9-6243-46B9-8593-23DF888BED0D}" dt="2025-11-26T10:31:24.652" v="1609" actId="1076"/>
          <ac:spMkLst>
            <pc:docMk/>
            <pc:sldMk cId="497139467" sldId="271"/>
            <ac:spMk id="7" creationId="{20E76186-00C8-51E2-71EA-5C3E93F34735}"/>
          </ac:spMkLst>
        </pc:spChg>
        <pc:spChg chg="add del mod">
          <ac:chgData name="J MOORE (Llandeilo Primary School)" userId="b91ee110-45d1-41b3-b0f3-2dafba4c86e0" providerId="ADAL" clId="{40D635F9-6243-46B9-8593-23DF888BED0D}" dt="2025-11-26T11:51:31.215" v="1962" actId="478"/>
          <ac:spMkLst>
            <pc:docMk/>
            <pc:sldMk cId="497139467" sldId="271"/>
            <ac:spMk id="10" creationId="{DADDFB15-7DDB-5169-3F43-F2D703B6205D}"/>
          </ac:spMkLst>
        </pc:spChg>
        <pc:spChg chg="add del mod">
          <ac:chgData name="J MOORE (Llandeilo Primary School)" userId="b91ee110-45d1-41b3-b0f3-2dafba4c86e0" providerId="ADAL" clId="{40D635F9-6243-46B9-8593-23DF888BED0D}" dt="2025-11-26T11:52:22.974" v="1970" actId="21"/>
          <ac:spMkLst>
            <pc:docMk/>
            <pc:sldMk cId="497139467" sldId="271"/>
            <ac:spMk id="12" creationId="{5A6310D8-CD73-012C-DE78-C4EB9D939B90}"/>
          </ac:spMkLst>
        </pc:spChg>
        <pc:spChg chg="add del mod">
          <ac:chgData name="J MOORE (Llandeilo Primary School)" userId="b91ee110-45d1-41b3-b0f3-2dafba4c86e0" providerId="ADAL" clId="{40D635F9-6243-46B9-8593-23DF888BED0D}" dt="2025-11-26T11:52:17.814" v="1969" actId="478"/>
          <ac:spMkLst>
            <pc:docMk/>
            <pc:sldMk cId="497139467" sldId="271"/>
            <ac:spMk id="14" creationId="{6A04A7D7-BDB1-B740-459D-B4954860F9B4}"/>
          </ac:spMkLst>
        </pc:spChg>
        <pc:spChg chg="del">
          <ac:chgData name="J MOORE (Llandeilo Primary School)" userId="b91ee110-45d1-41b3-b0f3-2dafba4c86e0" providerId="ADAL" clId="{40D635F9-6243-46B9-8593-23DF888BED0D}" dt="2025-11-26T10:30:45.925" v="1600" actId="478"/>
          <ac:spMkLst>
            <pc:docMk/>
            <pc:sldMk cId="497139467" sldId="271"/>
            <ac:spMk id="16" creationId="{0D88237B-AA16-959D-EBC5-4865CC7089FD}"/>
          </ac:spMkLst>
        </pc:spChg>
        <pc:spChg chg="add del mod">
          <ac:chgData name="J MOORE (Llandeilo Primary School)" userId="b91ee110-45d1-41b3-b0f3-2dafba4c86e0" providerId="ADAL" clId="{40D635F9-6243-46B9-8593-23DF888BED0D}" dt="2025-11-26T13:18:30.772" v="2838" actId="478"/>
          <ac:spMkLst>
            <pc:docMk/>
            <pc:sldMk cId="497139467" sldId="271"/>
            <ac:spMk id="17" creationId="{9A987C1F-0764-99D2-FE0D-22563C6B8296}"/>
          </ac:spMkLst>
        </pc:spChg>
        <pc:spChg chg="add mod">
          <ac:chgData name="J MOORE (Llandeilo Primary School)" userId="b91ee110-45d1-41b3-b0f3-2dafba4c86e0" providerId="ADAL" clId="{40D635F9-6243-46B9-8593-23DF888BED0D}" dt="2025-11-26T13:18:25.756" v="2837" actId="1076"/>
          <ac:spMkLst>
            <pc:docMk/>
            <pc:sldMk cId="497139467" sldId="271"/>
            <ac:spMk id="18" creationId="{CE57B60F-91CA-742B-B5B9-9C4E0109E1E7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0:31:39.695" v="1611"/>
          <ac:graphicFrameMkLst>
            <pc:docMk/>
            <pc:sldMk cId="497139467" sldId="271"/>
            <ac:graphicFrameMk id="8" creationId="{4E1737A9-CB11-8DC4-261C-260F41B12B53}"/>
          </ac:graphicFrameMkLst>
        </pc:graphicFrameChg>
        <pc:picChg chg="mod">
          <ac:chgData name="J MOORE (Llandeilo Primary School)" userId="b91ee110-45d1-41b3-b0f3-2dafba4c86e0" providerId="ADAL" clId="{40D635F9-6243-46B9-8593-23DF888BED0D}" dt="2025-11-26T10:30:54.356" v="1602" actId="14100"/>
          <ac:picMkLst>
            <pc:docMk/>
            <pc:sldMk cId="497139467" sldId="271"/>
            <ac:picMk id="5" creationId="{9FBE1FA7-48C2-8683-FE02-9AF875981190}"/>
          </ac:picMkLst>
        </pc:picChg>
      </pc:sldChg>
      <pc:sldChg chg="modSp add del mod ord">
        <pc:chgData name="J MOORE (Llandeilo Primary School)" userId="b91ee110-45d1-41b3-b0f3-2dafba4c86e0" providerId="ADAL" clId="{40D635F9-6243-46B9-8593-23DF888BED0D}" dt="2025-11-26T21:44:34.593" v="4482" actId="2696"/>
        <pc:sldMkLst>
          <pc:docMk/>
          <pc:sldMk cId="3775478607" sldId="272"/>
        </pc:sldMkLst>
        <pc:spChg chg="mod">
          <ac:chgData name="J MOORE (Llandeilo Primary School)" userId="b91ee110-45d1-41b3-b0f3-2dafba4c86e0" providerId="ADAL" clId="{40D635F9-6243-46B9-8593-23DF888BED0D}" dt="2025-11-25T21:36:42.652" v="404" actId="20577"/>
          <ac:spMkLst>
            <pc:docMk/>
            <pc:sldMk cId="3775478607" sldId="272"/>
            <ac:spMk id="2" creationId="{13051D63-7948-54DF-A79C-4EE66AAA2C76}"/>
          </ac:spMkLst>
        </pc:spChg>
        <pc:spChg chg="mod">
          <ac:chgData name="J MOORE (Llandeilo Primary School)" userId="b91ee110-45d1-41b3-b0f3-2dafba4c86e0" providerId="ADAL" clId="{40D635F9-6243-46B9-8593-23DF888BED0D}" dt="2025-11-25T21:37:00.588" v="439" actId="20577"/>
          <ac:spMkLst>
            <pc:docMk/>
            <pc:sldMk cId="3775478607" sldId="272"/>
            <ac:spMk id="3" creationId="{F3A683C0-D440-B787-BBB5-5D2EEA4E709B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2:40:34.272" v="2399" actId="1076"/>
        <pc:sldMkLst>
          <pc:docMk/>
          <pc:sldMk cId="3623079725" sldId="273"/>
        </pc:sldMkLst>
        <pc:spChg chg="mod">
          <ac:chgData name="J MOORE (Llandeilo Primary School)" userId="b91ee110-45d1-41b3-b0f3-2dafba4c86e0" providerId="ADAL" clId="{40D635F9-6243-46B9-8593-23DF888BED0D}" dt="2025-11-26T12:00:04.743" v="2039" actId="20577"/>
          <ac:spMkLst>
            <pc:docMk/>
            <pc:sldMk cId="3623079725" sldId="273"/>
            <ac:spMk id="2" creationId="{B04503CB-21EE-F481-7A93-34861F300A95}"/>
          </ac:spMkLst>
        </pc:spChg>
        <pc:spChg chg="mod">
          <ac:chgData name="J MOORE (Llandeilo Primary School)" userId="b91ee110-45d1-41b3-b0f3-2dafba4c86e0" providerId="ADAL" clId="{40D635F9-6243-46B9-8593-23DF888BED0D}" dt="2025-11-26T09:49:25.573" v="790" actId="20577"/>
          <ac:spMkLst>
            <pc:docMk/>
            <pc:sldMk cId="3623079725" sldId="273"/>
            <ac:spMk id="3" creationId="{2314954F-53C1-3AF7-858C-9BF6712DD1EC}"/>
          </ac:spMkLst>
        </pc:spChg>
        <pc:spChg chg="mod">
          <ac:chgData name="J MOORE (Llandeilo Primary School)" userId="b91ee110-45d1-41b3-b0f3-2dafba4c86e0" providerId="ADAL" clId="{40D635F9-6243-46B9-8593-23DF888BED0D}" dt="2025-11-26T10:08:30.493" v="1227" actId="1076"/>
          <ac:spMkLst>
            <pc:docMk/>
            <pc:sldMk cId="3623079725" sldId="273"/>
            <ac:spMk id="4" creationId="{3523EB13-F533-688E-8CF5-706E8176350E}"/>
          </ac:spMkLst>
        </pc:spChg>
        <pc:spChg chg="add mod">
          <ac:chgData name="J MOORE (Llandeilo Primary School)" userId="b91ee110-45d1-41b3-b0f3-2dafba4c86e0" providerId="ADAL" clId="{40D635F9-6243-46B9-8593-23DF888BED0D}" dt="2025-11-25T21:40:54.773" v="442" actId="1076"/>
          <ac:spMkLst>
            <pc:docMk/>
            <pc:sldMk cId="3623079725" sldId="273"/>
            <ac:spMk id="5" creationId="{B664D443-1719-CBAB-BD55-8912F223ADD1}"/>
          </ac:spMkLst>
        </pc:spChg>
        <pc:spChg chg="add mod">
          <ac:chgData name="J MOORE (Llandeilo Primary School)" userId="b91ee110-45d1-41b3-b0f3-2dafba4c86e0" providerId="ADAL" clId="{40D635F9-6243-46B9-8593-23DF888BED0D}" dt="2025-11-26T10:08:32.629" v="1228" actId="1076"/>
          <ac:spMkLst>
            <pc:docMk/>
            <pc:sldMk cId="3623079725" sldId="273"/>
            <ac:spMk id="6" creationId="{42346417-91F6-92A4-A85A-F80FCC04F158}"/>
          </ac:spMkLst>
        </pc:spChg>
        <pc:spChg chg="add mod">
          <ac:chgData name="J MOORE (Llandeilo Primary School)" userId="b91ee110-45d1-41b3-b0f3-2dafba4c86e0" providerId="ADAL" clId="{40D635F9-6243-46B9-8593-23DF888BED0D}" dt="2025-11-26T10:08:42.173" v="1231" actId="1076"/>
          <ac:spMkLst>
            <pc:docMk/>
            <pc:sldMk cId="3623079725" sldId="273"/>
            <ac:spMk id="7" creationId="{0984271E-B316-E7B2-D98C-73845F5D093C}"/>
          </ac:spMkLst>
        </pc:spChg>
        <pc:spChg chg="add mod">
          <ac:chgData name="J MOORE (Llandeilo Primary School)" userId="b91ee110-45d1-41b3-b0f3-2dafba4c86e0" providerId="ADAL" clId="{40D635F9-6243-46B9-8593-23DF888BED0D}" dt="2025-11-26T12:00:12.110" v="2040" actId="14100"/>
          <ac:spMkLst>
            <pc:docMk/>
            <pc:sldMk cId="3623079725" sldId="273"/>
            <ac:spMk id="8" creationId="{B8884983-36D6-6EFA-A0B6-8543C64B479A}"/>
          </ac:spMkLst>
        </pc:spChg>
        <pc:spChg chg="add mod">
          <ac:chgData name="J MOORE (Llandeilo Primary School)" userId="b91ee110-45d1-41b3-b0f3-2dafba4c86e0" providerId="ADAL" clId="{40D635F9-6243-46B9-8593-23DF888BED0D}" dt="2025-11-26T12:40:34.272" v="2399" actId="1076"/>
          <ac:spMkLst>
            <pc:docMk/>
            <pc:sldMk cId="3623079725" sldId="273"/>
            <ac:spMk id="9" creationId="{DE9FD168-B9BC-C900-ABB9-F82A048380C8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9:45.980" v="2032" actId="1076"/>
        <pc:sldMkLst>
          <pc:docMk/>
          <pc:sldMk cId="3790419812" sldId="274"/>
        </pc:sldMkLst>
        <pc:spChg chg="mod">
          <ac:chgData name="J MOORE (Llandeilo Primary School)" userId="b91ee110-45d1-41b3-b0f3-2dafba4c86e0" providerId="ADAL" clId="{40D635F9-6243-46B9-8593-23DF888BED0D}" dt="2025-11-26T09:36:12.875" v="577" actId="207"/>
          <ac:spMkLst>
            <pc:docMk/>
            <pc:sldMk cId="3790419812" sldId="274"/>
            <ac:spMk id="2" creationId="{3BCCE781-11C9-B7EF-99B0-3D8673412175}"/>
          </ac:spMkLst>
        </pc:spChg>
        <pc:spChg chg="mod">
          <ac:chgData name="J MOORE (Llandeilo Primary School)" userId="b91ee110-45d1-41b3-b0f3-2dafba4c86e0" providerId="ADAL" clId="{40D635F9-6243-46B9-8593-23DF888BED0D}" dt="2025-11-26T09:49:32.424" v="801" actId="20577"/>
          <ac:spMkLst>
            <pc:docMk/>
            <pc:sldMk cId="3790419812" sldId="274"/>
            <ac:spMk id="3" creationId="{5FC5C586-6943-56D1-8342-AFE122CE300D}"/>
          </ac:spMkLst>
        </pc:spChg>
        <pc:spChg chg="add mod">
          <ac:chgData name="J MOORE (Llandeilo Primary School)" userId="b91ee110-45d1-41b3-b0f3-2dafba4c86e0" providerId="ADAL" clId="{40D635F9-6243-46B9-8593-23DF888BED0D}" dt="2025-11-26T11:59:32.432" v="2030" actId="14100"/>
          <ac:spMkLst>
            <pc:docMk/>
            <pc:sldMk cId="3790419812" sldId="274"/>
            <ac:spMk id="4" creationId="{970509B9-A3EA-6EA7-41D4-5F0D4FA63EF9}"/>
          </ac:spMkLst>
        </pc:spChg>
        <pc:spChg chg="mod">
          <ac:chgData name="J MOORE (Llandeilo Primary School)" userId="b91ee110-45d1-41b3-b0f3-2dafba4c86e0" providerId="ADAL" clId="{40D635F9-6243-46B9-8593-23DF888BED0D}" dt="2025-11-26T11:59:45.980" v="2032" actId="1076"/>
          <ac:spMkLst>
            <pc:docMk/>
            <pc:sldMk cId="3790419812" sldId="274"/>
            <ac:spMk id="5" creationId="{EF2D1A48-B695-79EE-A314-5DF2925CA9A4}"/>
          </ac:spMkLst>
        </pc:spChg>
        <pc:spChg chg="add mod">
          <ac:chgData name="J MOORE (Llandeilo Primary School)" userId="b91ee110-45d1-41b3-b0f3-2dafba4c86e0" providerId="ADAL" clId="{40D635F9-6243-46B9-8593-23DF888BED0D}" dt="2025-11-26T09:35:23.602" v="547" actId="1076"/>
          <ac:spMkLst>
            <pc:docMk/>
            <pc:sldMk cId="3790419812" sldId="274"/>
            <ac:spMk id="6" creationId="{076C953E-D3E7-24C8-2112-AEE5B1FE6479}"/>
          </ac:spMkLst>
        </pc:spChg>
        <pc:spChg chg="add mod">
          <ac:chgData name="J MOORE (Llandeilo Primary School)" userId="b91ee110-45d1-41b3-b0f3-2dafba4c86e0" providerId="ADAL" clId="{40D635F9-6243-46B9-8593-23DF888BED0D}" dt="2025-11-26T09:35:19.028" v="545" actId="1076"/>
          <ac:spMkLst>
            <pc:docMk/>
            <pc:sldMk cId="3790419812" sldId="274"/>
            <ac:spMk id="7" creationId="{EC6240C7-11CA-9A5D-AAF6-5C4941DBAED8}"/>
          </ac:spMkLst>
        </pc:spChg>
        <pc:spChg chg="add mod">
          <ac:chgData name="J MOORE (Llandeilo Primary School)" userId="b91ee110-45d1-41b3-b0f3-2dafba4c86e0" providerId="ADAL" clId="{40D635F9-6243-46B9-8593-23DF888BED0D}" dt="2025-11-26T11:59:42.889" v="2031"/>
          <ac:spMkLst>
            <pc:docMk/>
            <pc:sldMk cId="3790419812" sldId="274"/>
            <ac:spMk id="8" creationId="{E1C0B9D9-AC09-2753-C350-1FB131399449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4:25.988" v="1973"/>
        <pc:sldMkLst>
          <pc:docMk/>
          <pc:sldMk cId="1806551" sldId="275"/>
        </pc:sldMkLst>
        <pc:spChg chg="mod">
          <ac:chgData name="J MOORE (Llandeilo Primary School)" userId="b91ee110-45d1-41b3-b0f3-2dafba4c86e0" providerId="ADAL" clId="{40D635F9-6243-46B9-8593-23DF888BED0D}" dt="2025-11-26T09:49:41.491" v="812" actId="20577"/>
          <ac:spMkLst>
            <pc:docMk/>
            <pc:sldMk cId="1806551" sldId="275"/>
            <ac:spMk id="3" creationId="{2552C68A-88B1-3D9E-3C37-8B6DE9EAADE4}"/>
          </ac:spMkLst>
        </pc:spChg>
        <pc:spChg chg="add mod">
          <ac:chgData name="J MOORE (Llandeilo Primary School)" userId="b91ee110-45d1-41b3-b0f3-2dafba4c86e0" providerId="ADAL" clId="{40D635F9-6243-46B9-8593-23DF888BED0D}" dt="2025-11-26T11:54:25.988" v="1973"/>
          <ac:spMkLst>
            <pc:docMk/>
            <pc:sldMk cId="1806551" sldId="275"/>
            <ac:spMk id="12" creationId="{5A6310D8-CD73-012C-DE78-C4EB9D939B90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5:58.137" v="2002" actId="20577"/>
        <pc:sldMkLst>
          <pc:docMk/>
          <pc:sldMk cId="2115979233" sldId="276"/>
        </pc:sldMkLst>
        <pc:spChg chg="mod">
          <ac:chgData name="J MOORE (Llandeilo Primary School)" userId="b91ee110-45d1-41b3-b0f3-2dafba4c86e0" providerId="ADAL" clId="{40D635F9-6243-46B9-8593-23DF888BED0D}" dt="2025-11-26T09:37:55.269" v="615" actId="207"/>
          <ac:spMkLst>
            <pc:docMk/>
            <pc:sldMk cId="2115979233" sldId="276"/>
            <ac:spMk id="2" creationId="{AD49560F-3DA2-37A3-2A6F-8A99B91FD807}"/>
          </ac:spMkLst>
        </pc:spChg>
        <pc:spChg chg="mod">
          <ac:chgData name="J MOORE (Llandeilo Primary School)" userId="b91ee110-45d1-41b3-b0f3-2dafba4c86e0" providerId="ADAL" clId="{40D635F9-6243-46B9-8593-23DF888BED0D}" dt="2025-11-26T09:50:10.726" v="837" actId="2711"/>
          <ac:spMkLst>
            <pc:docMk/>
            <pc:sldMk cId="2115979233" sldId="276"/>
            <ac:spMk id="3" creationId="{C89A8E64-FE2C-EB1F-7B38-684C15651981}"/>
          </ac:spMkLst>
        </pc:spChg>
        <pc:spChg chg="add mod">
          <ac:chgData name="J MOORE (Llandeilo Primary School)" userId="b91ee110-45d1-41b3-b0f3-2dafba4c86e0" providerId="ADAL" clId="{40D635F9-6243-46B9-8593-23DF888BED0D}" dt="2025-11-26T11:55:58.137" v="2002" actId="20577"/>
          <ac:spMkLst>
            <pc:docMk/>
            <pc:sldMk cId="2115979233" sldId="276"/>
            <ac:spMk id="4" creationId="{2AFB149F-4F21-E4C7-0E6F-46FD6FC1780C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1:54:54.896" v="1983"/>
        <pc:sldMkLst>
          <pc:docMk/>
          <pc:sldMk cId="2344508639" sldId="277"/>
        </pc:sldMkLst>
        <pc:spChg chg="mod">
          <ac:chgData name="J MOORE (Llandeilo Primary School)" userId="b91ee110-45d1-41b3-b0f3-2dafba4c86e0" providerId="ADAL" clId="{40D635F9-6243-46B9-8593-23DF888BED0D}" dt="2025-11-26T09:38:30.122" v="630" actId="207"/>
          <ac:spMkLst>
            <pc:docMk/>
            <pc:sldMk cId="2344508639" sldId="277"/>
            <ac:spMk id="2" creationId="{0815F09F-BDAE-C588-4C26-AAB716E5DC84}"/>
          </ac:spMkLst>
        </pc:spChg>
        <pc:spChg chg="mod">
          <ac:chgData name="J MOORE (Llandeilo Primary School)" userId="b91ee110-45d1-41b3-b0f3-2dafba4c86e0" providerId="ADAL" clId="{40D635F9-6243-46B9-8593-23DF888BED0D}" dt="2025-11-26T09:50:16.936" v="848" actId="20577"/>
          <ac:spMkLst>
            <pc:docMk/>
            <pc:sldMk cId="2344508639" sldId="277"/>
            <ac:spMk id="3" creationId="{3E5BEEAF-5B26-32CA-F904-929BD6B374DD}"/>
          </ac:spMkLst>
        </pc:spChg>
        <pc:spChg chg="mod">
          <ac:chgData name="J MOORE (Llandeilo Primary School)" userId="b91ee110-45d1-41b3-b0f3-2dafba4c86e0" providerId="ADAL" clId="{40D635F9-6243-46B9-8593-23DF888BED0D}" dt="2025-11-26T09:38:14.857" v="620" actId="1076"/>
          <ac:spMkLst>
            <pc:docMk/>
            <pc:sldMk cId="2344508639" sldId="277"/>
            <ac:spMk id="4" creationId="{9E496DFD-4AAA-F07C-C171-6DC7BF22FC02}"/>
          </ac:spMkLst>
        </pc:spChg>
        <pc:spChg chg="add mod">
          <ac:chgData name="J MOORE (Llandeilo Primary School)" userId="b91ee110-45d1-41b3-b0f3-2dafba4c86e0" providerId="ADAL" clId="{40D635F9-6243-46B9-8593-23DF888BED0D}" dt="2025-11-26T09:38:19.791" v="621" actId="1076"/>
          <ac:spMkLst>
            <pc:docMk/>
            <pc:sldMk cId="2344508639" sldId="277"/>
            <ac:spMk id="5" creationId="{59AF08F0-6C16-BEA3-10F2-94DEB8B6ACDF}"/>
          </ac:spMkLst>
        </pc:spChg>
        <pc:spChg chg="add del">
          <ac:chgData name="J MOORE (Llandeilo Primary School)" userId="b91ee110-45d1-41b3-b0f3-2dafba4c86e0" providerId="ADAL" clId="{40D635F9-6243-46B9-8593-23DF888BED0D}" dt="2025-11-26T11:54:35.053" v="1975" actId="22"/>
          <ac:spMkLst>
            <pc:docMk/>
            <pc:sldMk cId="2344508639" sldId="277"/>
            <ac:spMk id="7" creationId="{42F8EA9B-9147-4F8D-C51A-E9D20DD61660}"/>
          </ac:spMkLst>
        </pc:spChg>
        <pc:spChg chg="add mod">
          <ac:chgData name="J MOORE (Llandeilo Primary School)" userId="b91ee110-45d1-41b3-b0f3-2dafba4c86e0" providerId="ADAL" clId="{40D635F9-6243-46B9-8593-23DF888BED0D}" dt="2025-11-26T11:54:54.896" v="1983"/>
          <ac:spMkLst>
            <pc:docMk/>
            <pc:sldMk cId="2344508639" sldId="277"/>
            <ac:spMk id="8" creationId="{60F69D98-C4B4-D1A1-195A-1F7BEA8F8C4F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5:28.805" v="1986"/>
        <pc:sldMkLst>
          <pc:docMk/>
          <pc:sldMk cId="3897098712" sldId="278"/>
        </pc:sldMkLst>
        <pc:spChg chg="mod">
          <ac:chgData name="J MOORE (Llandeilo Primary School)" userId="b91ee110-45d1-41b3-b0f3-2dafba4c86e0" providerId="ADAL" clId="{40D635F9-6243-46B9-8593-23DF888BED0D}" dt="2025-11-26T09:40:08.501" v="678" actId="207"/>
          <ac:spMkLst>
            <pc:docMk/>
            <pc:sldMk cId="3897098712" sldId="278"/>
            <ac:spMk id="2" creationId="{26A6379E-7C1A-B659-7111-5ACF326EE521}"/>
          </ac:spMkLst>
        </pc:spChg>
        <pc:spChg chg="mod">
          <ac:chgData name="J MOORE (Llandeilo Primary School)" userId="b91ee110-45d1-41b3-b0f3-2dafba4c86e0" providerId="ADAL" clId="{40D635F9-6243-46B9-8593-23DF888BED0D}" dt="2025-11-26T09:50:24.033" v="859" actId="20577"/>
          <ac:spMkLst>
            <pc:docMk/>
            <pc:sldMk cId="3897098712" sldId="278"/>
            <ac:spMk id="3" creationId="{374036BF-F53D-7C5D-58B4-03C37FCB0D07}"/>
          </ac:spMkLst>
        </pc:spChg>
        <pc:spChg chg="add mod">
          <ac:chgData name="J MOORE (Llandeilo Primary School)" userId="b91ee110-45d1-41b3-b0f3-2dafba4c86e0" providerId="ADAL" clId="{40D635F9-6243-46B9-8593-23DF888BED0D}" dt="2025-11-26T09:39:37.873" v="658" actId="1076"/>
          <ac:spMkLst>
            <pc:docMk/>
            <pc:sldMk cId="3897098712" sldId="278"/>
            <ac:spMk id="4" creationId="{D83DB950-3EAC-C47D-41FF-03CB50B1592F}"/>
          </ac:spMkLst>
        </pc:spChg>
        <pc:spChg chg="mod">
          <ac:chgData name="J MOORE (Llandeilo Primary School)" userId="b91ee110-45d1-41b3-b0f3-2dafba4c86e0" providerId="ADAL" clId="{40D635F9-6243-46B9-8593-23DF888BED0D}" dt="2025-11-26T09:39:43.800" v="659" actId="1076"/>
          <ac:spMkLst>
            <pc:docMk/>
            <pc:sldMk cId="3897098712" sldId="278"/>
            <ac:spMk id="5" creationId="{21CCD009-821E-1824-6175-8FDF0097157E}"/>
          </ac:spMkLst>
        </pc:spChg>
        <pc:spChg chg="add mod">
          <ac:chgData name="J MOORE (Llandeilo Primary School)" userId="b91ee110-45d1-41b3-b0f3-2dafba4c86e0" providerId="ADAL" clId="{40D635F9-6243-46B9-8593-23DF888BED0D}" dt="2025-11-26T09:39:29.220" v="656" actId="1076"/>
          <ac:spMkLst>
            <pc:docMk/>
            <pc:sldMk cId="3897098712" sldId="278"/>
            <ac:spMk id="6" creationId="{E35180B1-6A01-A7CF-FD18-2203CC43AE45}"/>
          </ac:spMkLst>
        </pc:spChg>
        <pc:spChg chg="add mod">
          <ac:chgData name="J MOORE (Llandeilo Primary School)" userId="b91ee110-45d1-41b3-b0f3-2dafba4c86e0" providerId="ADAL" clId="{40D635F9-6243-46B9-8593-23DF888BED0D}" dt="2025-11-26T09:39:54.308" v="660" actId="1076"/>
          <ac:spMkLst>
            <pc:docMk/>
            <pc:sldMk cId="3897098712" sldId="278"/>
            <ac:spMk id="7" creationId="{B336CB43-1CA9-D2BA-36C3-738655D48836}"/>
          </ac:spMkLst>
        </pc:spChg>
        <pc:spChg chg="add mod">
          <ac:chgData name="J MOORE (Llandeilo Primary School)" userId="b91ee110-45d1-41b3-b0f3-2dafba4c86e0" providerId="ADAL" clId="{40D635F9-6243-46B9-8593-23DF888BED0D}" dt="2025-11-26T09:39:18.798" v="652" actId="1076"/>
          <ac:spMkLst>
            <pc:docMk/>
            <pc:sldMk cId="3897098712" sldId="278"/>
            <ac:spMk id="8" creationId="{3B5D0994-45B5-C419-8B8D-134EFBD3CCF9}"/>
          </ac:spMkLst>
        </pc:spChg>
        <pc:spChg chg="add mod">
          <ac:chgData name="J MOORE (Llandeilo Primary School)" userId="b91ee110-45d1-41b3-b0f3-2dafba4c86e0" providerId="ADAL" clId="{40D635F9-6243-46B9-8593-23DF888BED0D}" dt="2025-11-26T09:39:16.855" v="651" actId="1076"/>
          <ac:spMkLst>
            <pc:docMk/>
            <pc:sldMk cId="3897098712" sldId="278"/>
            <ac:spMk id="9" creationId="{422BEAD8-D889-1C75-8758-CDA3C6B514E5}"/>
          </ac:spMkLst>
        </pc:spChg>
        <pc:spChg chg="add mod">
          <ac:chgData name="J MOORE (Llandeilo Primary School)" userId="b91ee110-45d1-41b3-b0f3-2dafba4c86e0" providerId="ADAL" clId="{40D635F9-6243-46B9-8593-23DF888BED0D}" dt="2025-11-26T11:55:28.805" v="1986"/>
          <ac:spMkLst>
            <pc:docMk/>
            <pc:sldMk cId="3897098712" sldId="278"/>
            <ac:spMk id="10" creationId="{F0D9F987-A02E-9EDF-A920-E95C9E171454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7:29.295" v="2018" actId="1076"/>
        <pc:sldMkLst>
          <pc:docMk/>
          <pc:sldMk cId="2850313207" sldId="279"/>
        </pc:sldMkLst>
        <pc:spChg chg="mod">
          <ac:chgData name="J MOORE (Llandeilo Primary School)" userId="b91ee110-45d1-41b3-b0f3-2dafba4c86e0" providerId="ADAL" clId="{40D635F9-6243-46B9-8593-23DF888BED0D}" dt="2025-11-26T11:56:21.464" v="2008" actId="20577"/>
          <ac:spMkLst>
            <pc:docMk/>
            <pc:sldMk cId="2850313207" sldId="279"/>
            <ac:spMk id="2" creationId="{1B6A6C33-9639-6BD1-A4FC-7CE0B492C73E}"/>
          </ac:spMkLst>
        </pc:spChg>
        <pc:spChg chg="mod">
          <ac:chgData name="J MOORE (Llandeilo Primary School)" userId="b91ee110-45d1-41b3-b0f3-2dafba4c86e0" providerId="ADAL" clId="{40D635F9-6243-46B9-8593-23DF888BED0D}" dt="2025-11-26T09:50:30.050" v="870" actId="20577"/>
          <ac:spMkLst>
            <pc:docMk/>
            <pc:sldMk cId="2850313207" sldId="279"/>
            <ac:spMk id="3" creationId="{835AE6D1-5A45-DCF7-46D9-5A4556884CB1}"/>
          </ac:spMkLst>
        </pc:spChg>
        <pc:spChg chg="mod">
          <ac:chgData name="J MOORE (Llandeilo Primary School)" userId="b91ee110-45d1-41b3-b0f3-2dafba4c86e0" providerId="ADAL" clId="{40D635F9-6243-46B9-8593-23DF888BED0D}" dt="2025-11-26T11:57:12.489" v="2016" actId="14100"/>
          <ac:spMkLst>
            <pc:docMk/>
            <pc:sldMk cId="2850313207" sldId="279"/>
            <ac:spMk id="4" creationId="{5BD50988-1CA9-B271-5B8D-DE7ACF8E1FB2}"/>
          </ac:spMkLst>
        </pc:spChg>
        <pc:spChg chg="add mod">
          <ac:chgData name="J MOORE (Llandeilo Primary School)" userId="b91ee110-45d1-41b3-b0f3-2dafba4c86e0" providerId="ADAL" clId="{40D635F9-6243-46B9-8593-23DF888BED0D}" dt="2025-11-26T11:57:15.380" v="2017" actId="1076"/>
          <ac:spMkLst>
            <pc:docMk/>
            <pc:sldMk cId="2850313207" sldId="279"/>
            <ac:spMk id="5" creationId="{F075699E-F193-002A-7AF5-D978F4DF9C0B}"/>
          </ac:spMkLst>
        </pc:spChg>
        <pc:spChg chg="add mod">
          <ac:chgData name="J MOORE (Llandeilo Primary School)" userId="b91ee110-45d1-41b3-b0f3-2dafba4c86e0" providerId="ADAL" clId="{40D635F9-6243-46B9-8593-23DF888BED0D}" dt="2025-11-26T10:07:21.992" v="1217"/>
          <ac:spMkLst>
            <pc:docMk/>
            <pc:sldMk cId="2850313207" sldId="279"/>
            <ac:spMk id="6" creationId="{4C260078-653D-C27B-62AD-B0B06A0E88E6}"/>
          </ac:spMkLst>
        </pc:spChg>
        <pc:spChg chg="add mod">
          <ac:chgData name="J MOORE (Llandeilo Primary School)" userId="b91ee110-45d1-41b3-b0f3-2dafba4c86e0" providerId="ADAL" clId="{40D635F9-6243-46B9-8593-23DF888BED0D}" dt="2025-11-26T11:57:29.295" v="2018" actId="1076"/>
          <ac:spMkLst>
            <pc:docMk/>
            <pc:sldMk cId="2850313207" sldId="279"/>
            <ac:spMk id="7" creationId="{6EED97B2-5ED7-B300-0BD3-7E50C8871B7C}"/>
          </ac:spMkLst>
        </pc:spChg>
        <pc:spChg chg="add mod">
          <ac:chgData name="J MOORE (Llandeilo Primary School)" userId="b91ee110-45d1-41b3-b0f3-2dafba4c86e0" providerId="ADAL" clId="{40D635F9-6243-46B9-8593-23DF888BED0D}" dt="2025-11-26T11:56:57.918" v="2013"/>
          <ac:spMkLst>
            <pc:docMk/>
            <pc:sldMk cId="2850313207" sldId="279"/>
            <ac:spMk id="8" creationId="{01389DB5-3E75-EDCB-4837-EAE2A787188D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1:58:11.356" v="2024" actId="1076"/>
        <pc:sldMkLst>
          <pc:docMk/>
          <pc:sldMk cId="1118588313" sldId="280"/>
        </pc:sldMkLst>
        <pc:spChg chg="mod">
          <ac:chgData name="J MOORE (Llandeilo Primary School)" userId="b91ee110-45d1-41b3-b0f3-2dafba4c86e0" providerId="ADAL" clId="{40D635F9-6243-46B9-8593-23DF888BED0D}" dt="2025-11-26T11:56:26.974" v="2012" actId="20577"/>
          <ac:spMkLst>
            <pc:docMk/>
            <pc:sldMk cId="1118588313" sldId="280"/>
            <ac:spMk id="2" creationId="{585264D7-46B4-64CF-F0A9-D25C059A7BB5}"/>
          </ac:spMkLst>
        </pc:spChg>
        <pc:spChg chg="mod">
          <ac:chgData name="J MOORE (Llandeilo Primary School)" userId="b91ee110-45d1-41b3-b0f3-2dafba4c86e0" providerId="ADAL" clId="{40D635F9-6243-46B9-8593-23DF888BED0D}" dt="2025-11-26T09:50:36.447" v="881" actId="20577"/>
          <ac:spMkLst>
            <pc:docMk/>
            <pc:sldMk cId="1118588313" sldId="280"/>
            <ac:spMk id="3" creationId="{1A260E41-E0DE-5125-0907-4C95F78A6C60}"/>
          </ac:spMkLst>
        </pc:spChg>
        <pc:spChg chg="mod">
          <ac:chgData name="J MOORE (Llandeilo Primary School)" userId="b91ee110-45d1-41b3-b0f3-2dafba4c86e0" providerId="ADAL" clId="{40D635F9-6243-46B9-8593-23DF888BED0D}" dt="2025-11-26T11:57:58.668" v="2021" actId="1076"/>
          <ac:spMkLst>
            <pc:docMk/>
            <pc:sldMk cId="1118588313" sldId="280"/>
            <ac:spMk id="4" creationId="{BA563FAB-E1E4-F6F2-CA8B-365270E67B03}"/>
          </ac:spMkLst>
        </pc:spChg>
        <pc:spChg chg="add mod">
          <ac:chgData name="J MOORE (Llandeilo Primary School)" userId="b91ee110-45d1-41b3-b0f3-2dafba4c86e0" providerId="ADAL" clId="{40D635F9-6243-46B9-8593-23DF888BED0D}" dt="2025-11-26T11:58:00.699" v="2022" actId="1076"/>
          <ac:spMkLst>
            <pc:docMk/>
            <pc:sldMk cId="1118588313" sldId="280"/>
            <ac:spMk id="5" creationId="{A12CFF41-5F95-1C38-0B2C-76F7D404218E}"/>
          </ac:spMkLst>
        </pc:spChg>
        <pc:spChg chg="add mod">
          <ac:chgData name="J MOORE (Llandeilo Primary School)" userId="b91ee110-45d1-41b3-b0f3-2dafba4c86e0" providerId="ADAL" clId="{40D635F9-6243-46B9-8593-23DF888BED0D}" dt="2025-11-26T11:58:04.134" v="2023" actId="1076"/>
          <ac:spMkLst>
            <pc:docMk/>
            <pc:sldMk cId="1118588313" sldId="280"/>
            <ac:spMk id="6" creationId="{2E66B1D2-0754-1361-41C4-C1DB7D51F0DC}"/>
          </ac:spMkLst>
        </pc:spChg>
        <pc:spChg chg="add mod">
          <ac:chgData name="J MOORE (Llandeilo Primary School)" userId="b91ee110-45d1-41b3-b0f3-2dafba4c86e0" providerId="ADAL" clId="{40D635F9-6243-46B9-8593-23DF888BED0D}" dt="2025-11-26T09:43:52.062" v="756" actId="207"/>
          <ac:spMkLst>
            <pc:docMk/>
            <pc:sldMk cId="1118588313" sldId="280"/>
            <ac:spMk id="7" creationId="{46E9ECD1-D16A-B282-E771-239D6639C282}"/>
          </ac:spMkLst>
        </pc:spChg>
        <pc:spChg chg="add mod">
          <ac:chgData name="J MOORE (Llandeilo Primary School)" userId="b91ee110-45d1-41b3-b0f3-2dafba4c86e0" providerId="ADAL" clId="{40D635F9-6243-46B9-8593-23DF888BED0D}" dt="2025-11-26T11:58:11.356" v="2024" actId="1076"/>
          <ac:spMkLst>
            <pc:docMk/>
            <pc:sldMk cId="1118588313" sldId="280"/>
            <ac:spMk id="8" creationId="{9DCAE1A5-3857-C16B-377E-C0C0DCA1381B}"/>
          </ac:spMkLst>
        </pc:spChg>
      </pc:sldChg>
      <pc:sldChg chg="addSp modSp add mod">
        <pc:chgData name="J MOORE (Llandeilo Primary School)" userId="b91ee110-45d1-41b3-b0f3-2dafba4c86e0" providerId="ADAL" clId="{40D635F9-6243-46B9-8593-23DF888BED0D}" dt="2025-11-26T10:13:22.460" v="1289" actId="790"/>
        <pc:sldMkLst>
          <pc:docMk/>
          <pc:sldMk cId="3917531163" sldId="281"/>
        </pc:sldMkLst>
        <pc:spChg chg="mod">
          <ac:chgData name="J MOORE (Llandeilo Primary School)" userId="b91ee110-45d1-41b3-b0f3-2dafba4c86e0" providerId="ADAL" clId="{40D635F9-6243-46B9-8593-23DF888BED0D}" dt="2025-11-26T10:13:22.460" v="1289" actId="790"/>
          <ac:spMkLst>
            <pc:docMk/>
            <pc:sldMk cId="3917531163" sldId="281"/>
            <ac:spMk id="2" creationId="{8A0338A1-6F8B-D147-C3A1-A9530A636070}"/>
          </ac:spMkLst>
        </pc:spChg>
        <pc:spChg chg="mod">
          <ac:chgData name="J MOORE (Llandeilo Primary School)" userId="b91ee110-45d1-41b3-b0f3-2dafba4c86e0" providerId="ADAL" clId="{40D635F9-6243-46B9-8593-23DF888BED0D}" dt="2025-11-26T10:13:22.460" v="1289" actId="790"/>
          <ac:spMkLst>
            <pc:docMk/>
            <pc:sldMk cId="3917531163" sldId="281"/>
            <ac:spMk id="3" creationId="{59FCEF19-CDE1-ADCE-281D-D219092A7A11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5-11-26T10:13:22.460" v="1289" actId="790"/>
          <ac:graphicFrameMkLst>
            <pc:docMk/>
            <pc:sldMk cId="3917531163" sldId="281"/>
            <ac:graphicFrameMk id="4" creationId="{95FE0C10-704D-66A3-CED7-AE98B42531D2}"/>
          </ac:graphicFrameMkLst>
        </pc:graphicFrameChg>
      </pc:sldChg>
      <pc:sldChg chg="addSp delSp modSp add mod">
        <pc:chgData name="J MOORE (Llandeilo Primary School)" userId="b91ee110-45d1-41b3-b0f3-2dafba4c86e0" providerId="ADAL" clId="{40D635F9-6243-46B9-8593-23DF888BED0D}" dt="2025-11-26T19:20:41.424" v="4120" actId="20577"/>
        <pc:sldMkLst>
          <pc:docMk/>
          <pc:sldMk cId="3695805484" sldId="282"/>
        </pc:sldMkLst>
        <pc:spChg chg="del">
          <ac:chgData name="J MOORE (Llandeilo Primary School)" userId="b91ee110-45d1-41b3-b0f3-2dafba4c86e0" providerId="ADAL" clId="{40D635F9-6243-46B9-8593-23DF888BED0D}" dt="2025-11-26T10:20:17.698" v="1319" actId="21"/>
          <ac:spMkLst>
            <pc:docMk/>
            <pc:sldMk cId="3695805484" sldId="282"/>
            <ac:spMk id="2" creationId="{7F574434-6458-50D2-268B-E5D4FA82F5AD}"/>
          </ac:spMkLst>
        </pc:spChg>
        <pc:spChg chg="del ord">
          <ac:chgData name="J MOORE (Llandeilo Primary School)" userId="b91ee110-45d1-41b3-b0f3-2dafba4c86e0" providerId="ADAL" clId="{40D635F9-6243-46B9-8593-23DF888BED0D}" dt="2025-11-26T10:19:51.908" v="1318" actId="478"/>
          <ac:spMkLst>
            <pc:docMk/>
            <pc:sldMk cId="3695805484" sldId="282"/>
            <ac:spMk id="3" creationId="{611AC137-D49E-4DFD-364A-741851B3CA30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4" creationId="{09B0FFBD-12A7-6D03-64F6-4305A0B05BF2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5" creationId="{B3C48DD4-788B-BE19-0325-021B915351A3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6" creationId="{85FF733B-CF35-AC5C-ED0D-1A7FCC9F3F7A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7" creationId="{D173A86E-9A35-7789-9613-2C87540653E4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8" creationId="{E6064B9C-B9D8-FCFD-5496-FE0DC734C6CA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9" creationId="{D4C54FC3-6083-48AB-5FF5-787134DB8C3A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10" creationId="{5F0B28B7-9CDF-8A06-6CBD-4363B5952A4C}"/>
          </ac:spMkLst>
        </pc:spChg>
        <pc:spChg chg="mod ord">
          <ac:chgData name="J MOORE (Llandeilo Primary School)" userId="b91ee110-45d1-41b3-b0f3-2dafba4c86e0" providerId="ADAL" clId="{40D635F9-6243-46B9-8593-23DF888BED0D}" dt="2025-11-26T10:20:31.698" v="1321" actId="164"/>
          <ac:spMkLst>
            <pc:docMk/>
            <pc:sldMk cId="3695805484" sldId="282"/>
            <ac:spMk id="11" creationId="{921E93D1-CF25-61FA-8BF8-96E982037391}"/>
          </ac:spMkLst>
        </pc:spChg>
        <pc:spChg chg="add del mod">
          <ac:chgData name="J MOORE (Llandeilo Primary School)" userId="b91ee110-45d1-41b3-b0f3-2dafba4c86e0" providerId="ADAL" clId="{40D635F9-6243-46B9-8593-23DF888BED0D}" dt="2025-11-26T10:20:25.530" v="1320" actId="478"/>
          <ac:spMkLst>
            <pc:docMk/>
            <pc:sldMk cId="3695805484" sldId="282"/>
            <ac:spMk id="13" creationId="{E5517EAD-4C94-B3E5-BECD-6854A36E41CC}"/>
          </ac:spMkLst>
        </pc:spChg>
        <pc:spChg chg="add mod">
          <ac:chgData name="J MOORE (Llandeilo Primary School)" userId="b91ee110-45d1-41b3-b0f3-2dafba4c86e0" providerId="ADAL" clId="{40D635F9-6243-46B9-8593-23DF888BED0D}" dt="2025-11-26T19:14:26.803" v="3806" actId="20577"/>
          <ac:spMkLst>
            <pc:docMk/>
            <pc:sldMk cId="3695805484" sldId="282"/>
            <ac:spMk id="15" creationId="{7F574434-6458-50D2-268B-E5D4FA82F5AD}"/>
          </ac:spMkLst>
        </pc:spChg>
        <pc:spChg chg="add mod">
          <ac:chgData name="J MOORE (Llandeilo Primary School)" userId="b91ee110-45d1-41b3-b0f3-2dafba4c86e0" providerId="ADAL" clId="{40D635F9-6243-46B9-8593-23DF888BED0D}" dt="2025-11-26T19:20:41.424" v="4120" actId="20577"/>
          <ac:spMkLst>
            <pc:docMk/>
            <pc:sldMk cId="3695805484" sldId="282"/>
            <ac:spMk id="16" creationId="{78E90A45-A385-2B02-E0C0-904A8727A41E}"/>
          </ac:spMkLst>
        </pc:spChg>
        <pc:grpChg chg="add mod">
          <ac:chgData name="J MOORE (Llandeilo Primary School)" userId="b91ee110-45d1-41b3-b0f3-2dafba4c86e0" providerId="ADAL" clId="{40D635F9-6243-46B9-8593-23DF888BED0D}" dt="2025-11-26T10:20:46.844" v="1326" actId="1076"/>
          <ac:grpSpMkLst>
            <pc:docMk/>
            <pc:sldMk cId="3695805484" sldId="282"/>
            <ac:grpSpMk id="14" creationId="{8C15D3FE-41F4-5BF7-28A2-5EB91DE437D3}"/>
          </ac:grpSpMkLst>
        </pc:grpChg>
      </pc:sldChg>
      <pc:sldChg chg="addSp delSp modSp add mod ord">
        <pc:chgData name="J MOORE (Llandeilo Primary School)" userId="b91ee110-45d1-41b3-b0f3-2dafba4c86e0" providerId="ADAL" clId="{40D635F9-6243-46B9-8593-23DF888BED0D}" dt="2025-11-26T10:27:47.790" v="1571"/>
        <pc:sldMkLst>
          <pc:docMk/>
          <pc:sldMk cId="3151822058" sldId="283"/>
        </pc:sldMkLst>
        <pc:spChg chg="del">
          <ac:chgData name="J MOORE (Llandeilo Primary School)" userId="b91ee110-45d1-41b3-b0f3-2dafba4c86e0" providerId="ADAL" clId="{40D635F9-6243-46B9-8593-23DF888BED0D}" dt="2025-11-26T10:26:10.362" v="1557" actId="478"/>
          <ac:spMkLst>
            <pc:docMk/>
            <pc:sldMk cId="3151822058" sldId="283"/>
            <ac:spMk id="2" creationId="{A755722C-654E-829F-1F7D-BF827ABAF077}"/>
          </ac:spMkLst>
        </pc:spChg>
        <pc:spChg chg="add mod">
          <ac:chgData name="J MOORE (Llandeilo Primary School)" userId="b91ee110-45d1-41b3-b0f3-2dafba4c86e0" providerId="ADAL" clId="{40D635F9-6243-46B9-8593-23DF888BED0D}" dt="2025-11-26T10:26:10.362" v="1557" actId="478"/>
          <ac:spMkLst>
            <pc:docMk/>
            <pc:sldMk cId="3151822058" sldId="283"/>
            <ac:spMk id="6" creationId="{693D0E9C-AC4C-5BB8-CAB3-0F47744002F9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55.840" v="1573"/>
        <pc:sldMkLst>
          <pc:docMk/>
          <pc:sldMk cId="3269249737" sldId="284"/>
        </pc:sldMkLst>
        <pc:spChg chg="del">
          <ac:chgData name="J MOORE (Llandeilo Primary School)" userId="b91ee110-45d1-41b3-b0f3-2dafba4c86e0" providerId="ADAL" clId="{40D635F9-6243-46B9-8593-23DF888BED0D}" dt="2025-11-26T10:26:05.316" v="1556" actId="478"/>
          <ac:spMkLst>
            <pc:docMk/>
            <pc:sldMk cId="3269249737" sldId="284"/>
            <ac:spMk id="2" creationId="{5F8A5E54-BC0E-E21C-461F-5FB97B3301E1}"/>
          </ac:spMkLst>
        </pc:spChg>
        <pc:spChg chg="add mod">
          <ac:chgData name="J MOORE (Llandeilo Primary School)" userId="b91ee110-45d1-41b3-b0f3-2dafba4c86e0" providerId="ADAL" clId="{40D635F9-6243-46B9-8593-23DF888BED0D}" dt="2025-11-26T10:26:05.316" v="1556" actId="478"/>
          <ac:spMkLst>
            <pc:docMk/>
            <pc:sldMk cId="3269249737" sldId="284"/>
            <ac:spMk id="6" creationId="{F2946A56-8AAE-3658-96F3-2ABB993CDC1E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35.046" v="1567"/>
        <pc:sldMkLst>
          <pc:docMk/>
          <pc:sldMk cId="1226415124" sldId="285"/>
        </pc:sldMkLst>
        <pc:spChg chg="del">
          <ac:chgData name="J MOORE (Llandeilo Primary School)" userId="b91ee110-45d1-41b3-b0f3-2dafba4c86e0" providerId="ADAL" clId="{40D635F9-6243-46B9-8593-23DF888BED0D}" dt="2025-11-26T10:26:00.332" v="1555" actId="478"/>
          <ac:spMkLst>
            <pc:docMk/>
            <pc:sldMk cId="1226415124" sldId="285"/>
            <ac:spMk id="2" creationId="{6B626461-4B4E-6D17-504F-501C85C1D3BC}"/>
          </ac:spMkLst>
        </pc:spChg>
        <pc:spChg chg="add mod">
          <ac:chgData name="J MOORE (Llandeilo Primary School)" userId="b91ee110-45d1-41b3-b0f3-2dafba4c86e0" providerId="ADAL" clId="{40D635F9-6243-46B9-8593-23DF888BED0D}" dt="2025-11-26T10:26:00.332" v="1555" actId="478"/>
          <ac:spMkLst>
            <pc:docMk/>
            <pc:sldMk cId="1226415124" sldId="285"/>
            <ac:spMk id="6" creationId="{A76979E5-B8A9-152E-D3FB-6A2540C4D43E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28.399" v="1565"/>
        <pc:sldMkLst>
          <pc:docMk/>
          <pc:sldMk cId="4075928089" sldId="286"/>
        </pc:sldMkLst>
        <pc:spChg chg="del">
          <ac:chgData name="J MOORE (Llandeilo Primary School)" userId="b91ee110-45d1-41b3-b0f3-2dafba4c86e0" providerId="ADAL" clId="{40D635F9-6243-46B9-8593-23DF888BED0D}" dt="2025-11-26T10:25:54.912" v="1554" actId="478"/>
          <ac:spMkLst>
            <pc:docMk/>
            <pc:sldMk cId="4075928089" sldId="286"/>
            <ac:spMk id="2" creationId="{D3411B10-BB5B-7ABD-9110-C09A7690E6C2}"/>
          </ac:spMkLst>
        </pc:spChg>
        <pc:spChg chg="add mod">
          <ac:chgData name="J MOORE (Llandeilo Primary School)" userId="b91ee110-45d1-41b3-b0f3-2dafba4c86e0" providerId="ADAL" clId="{40D635F9-6243-46B9-8593-23DF888BED0D}" dt="2025-11-26T10:25:54.912" v="1554" actId="478"/>
          <ac:spMkLst>
            <pc:docMk/>
            <pc:sldMk cId="4075928089" sldId="286"/>
            <ac:spMk id="6" creationId="{F5BE0FD1-B009-BB38-73C6-EC91540DB0F1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22.576" v="1563"/>
        <pc:sldMkLst>
          <pc:docMk/>
          <pc:sldMk cId="101278656" sldId="287"/>
        </pc:sldMkLst>
        <pc:spChg chg="del">
          <ac:chgData name="J MOORE (Llandeilo Primary School)" userId="b91ee110-45d1-41b3-b0f3-2dafba4c86e0" providerId="ADAL" clId="{40D635F9-6243-46B9-8593-23DF888BED0D}" dt="2025-11-26T10:25:49.728" v="1553" actId="478"/>
          <ac:spMkLst>
            <pc:docMk/>
            <pc:sldMk cId="101278656" sldId="287"/>
            <ac:spMk id="2" creationId="{F291D69A-E26F-37C7-C38F-2920708028E8}"/>
          </ac:spMkLst>
        </pc:spChg>
        <pc:spChg chg="add mod">
          <ac:chgData name="J MOORE (Llandeilo Primary School)" userId="b91ee110-45d1-41b3-b0f3-2dafba4c86e0" providerId="ADAL" clId="{40D635F9-6243-46B9-8593-23DF888BED0D}" dt="2025-11-26T10:25:49.728" v="1553" actId="478"/>
          <ac:spMkLst>
            <pc:docMk/>
            <pc:sldMk cId="101278656" sldId="287"/>
            <ac:spMk id="6" creationId="{995FCEF3-3BE5-7EA7-487C-46E4F718C0F9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17.601" v="1561"/>
        <pc:sldMkLst>
          <pc:docMk/>
          <pc:sldMk cId="4127091864" sldId="288"/>
        </pc:sldMkLst>
        <pc:spChg chg="del">
          <ac:chgData name="J MOORE (Llandeilo Primary School)" userId="b91ee110-45d1-41b3-b0f3-2dafba4c86e0" providerId="ADAL" clId="{40D635F9-6243-46B9-8593-23DF888BED0D}" dt="2025-11-26T10:25:43.846" v="1552" actId="478"/>
          <ac:spMkLst>
            <pc:docMk/>
            <pc:sldMk cId="4127091864" sldId="288"/>
            <ac:spMk id="2" creationId="{5F4227C9-844D-FC16-C697-BE3F9BAFF2BE}"/>
          </ac:spMkLst>
        </pc:spChg>
        <pc:spChg chg="add mod">
          <ac:chgData name="J MOORE (Llandeilo Primary School)" userId="b91ee110-45d1-41b3-b0f3-2dafba4c86e0" providerId="ADAL" clId="{40D635F9-6243-46B9-8593-23DF888BED0D}" dt="2025-11-26T10:25:43.846" v="1552" actId="478"/>
          <ac:spMkLst>
            <pc:docMk/>
            <pc:sldMk cId="4127091864" sldId="288"/>
            <ac:spMk id="6" creationId="{B9B5FF34-3F80-96DD-0FE5-34188658912E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0:27:13.255" v="1559"/>
        <pc:sldMkLst>
          <pc:docMk/>
          <pc:sldMk cId="2399446542" sldId="289"/>
        </pc:sldMkLst>
        <pc:spChg chg="del">
          <ac:chgData name="J MOORE (Llandeilo Primary School)" userId="b91ee110-45d1-41b3-b0f3-2dafba4c86e0" providerId="ADAL" clId="{40D635F9-6243-46B9-8593-23DF888BED0D}" dt="2025-11-26T10:25:39.153" v="1551" actId="478"/>
          <ac:spMkLst>
            <pc:docMk/>
            <pc:sldMk cId="2399446542" sldId="289"/>
            <ac:spMk id="2" creationId="{7AEE1C5D-5985-7105-DD93-321F8F6C4E26}"/>
          </ac:spMkLst>
        </pc:spChg>
        <pc:spChg chg="add mod">
          <ac:chgData name="J MOORE (Llandeilo Primary School)" userId="b91ee110-45d1-41b3-b0f3-2dafba4c86e0" providerId="ADAL" clId="{40D635F9-6243-46B9-8593-23DF888BED0D}" dt="2025-11-26T10:25:39.153" v="1551" actId="478"/>
          <ac:spMkLst>
            <pc:docMk/>
            <pc:sldMk cId="2399446542" sldId="289"/>
            <ac:spMk id="6" creationId="{93826D62-E131-0FC6-B55D-7842D44D0D5E}"/>
          </ac:spMkLst>
        </pc:spChg>
      </pc:sldChg>
      <pc:sldChg chg="addSp delSp modSp add mod">
        <pc:chgData name="J MOORE (Llandeilo Primary School)" userId="b91ee110-45d1-41b3-b0f3-2dafba4c86e0" providerId="ADAL" clId="{40D635F9-6243-46B9-8593-23DF888BED0D}" dt="2025-11-26T10:25:35.348" v="1550" actId="478"/>
        <pc:sldMkLst>
          <pc:docMk/>
          <pc:sldMk cId="1983833863" sldId="290"/>
        </pc:sldMkLst>
        <pc:spChg chg="del">
          <ac:chgData name="J MOORE (Llandeilo Primary School)" userId="b91ee110-45d1-41b3-b0f3-2dafba4c86e0" providerId="ADAL" clId="{40D635F9-6243-46B9-8593-23DF888BED0D}" dt="2025-11-26T10:25:35.348" v="1550" actId="478"/>
          <ac:spMkLst>
            <pc:docMk/>
            <pc:sldMk cId="1983833863" sldId="290"/>
            <ac:spMk id="2" creationId="{DA3C73C1-49C6-EE3A-6B90-4E1B9F6C2F5A}"/>
          </ac:spMkLst>
        </pc:spChg>
        <pc:spChg chg="add mod">
          <ac:chgData name="J MOORE (Llandeilo Primary School)" userId="b91ee110-45d1-41b3-b0f3-2dafba4c86e0" providerId="ADAL" clId="{40D635F9-6243-46B9-8593-23DF888BED0D}" dt="2025-11-26T10:25:35.348" v="1550" actId="478"/>
          <ac:spMkLst>
            <pc:docMk/>
            <pc:sldMk cId="1983833863" sldId="290"/>
            <ac:spMk id="6" creationId="{68B40377-86D7-85DB-A5BE-16CD366B4B9A}"/>
          </ac:spMkLst>
        </pc:spChg>
      </pc:sldChg>
      <pc:sldChg chg="addSp delSp modSp add mod ord">
        <pc:chgData name="J MOORE (Llandeilo Primary School)" userId="b91ee110-45d1-41b3-b0f3-2dafba4c86e0" providerId="ADAL" clId="{40D635F9-6243-46B9-8593-23DF888BED0D}" dt="2025-11-26T11:48:55.381" v="1956" actId="27636"/>
        <pc:sldMkLst>
          <pc:docMk/>
          <pc:sldMk cId="4106000525" sldId="291"/>
        </pc:sldMkLst>
        <pc:spChg chg="mod">
          <ac:chgData name="J MOORE (Llandeilo Primary School)" userId="b91ee110-45d1-41b3-b0f3-2dafba4c86e0" providerId="ADAL" clId="{40D635F9-6243-46B9-8593-23DF888BED0D}" dt="2025-11-26T11:48:55.381" v="1956" actId="27636"/>
          <ac:spMkLst>
            <pc:docMk/>
            <pc:sldMk cId="4106000525" sldId="291"/>
            <ac:spMk id="3" creationId="{712AA1C8-B410-03D3-2DE8-A566FEB66410}"/>
          </ac:spMkLst>
        </pc:spChg>
        <pc:spChg chg="del">
          <ac:chgData name="J MOORE (Llandeilo Primary School)" userId="b91ee110-45d1-41b3-b0f3-2dafba4c86e0" providerId="ADAL" clId="{40D635F9-6243-46B9-8593-23DF888BED0D}" dt="2025-11-26T11:34:17.834" v="1884" actId="478"/>
          <ac:spMkLst>
            <pc:docMk/>
            <pc:sldMk cId="4106000525" sldId="291"/>
            <ac:spMk id="4" creationId="{06903E76-B9C3-B143-3B2C-A76A717D1B6F}"/>
          </ac:spMkLst>
        </pc:spChg>
        <pc:spChg chg="mod">
          <ac:chgData name="J MOORE (Llandeilo Primary School)" userId="b91ee110-45d1-41b3-b0f3-2dafba4c86e0" providerId="ADAL" clId="{40D635F9-6243-46B9-8593-23DF888BED0D}" dt="2025-11-26T11:43:35.715" v="1937"/>
          <ac:spMkLst>
            <pc:docMk/>
            <pc:sldMk cId="4106000525" sldId="291"/>
            <ac:spMk id="6" creationId="{21205963-5A14-FC6B-370E-9605CBC9437A}"/>
          </ac:spMkLst>
        </pc:spChg>
        <pc:spChg chg="add mod">
          <ac:chgData name="J MOORE (Llandeilo Primary School)" userId="b91ee110-45d1-41b3-b0f3-2dafba4c86e0" providerId="ADAL" clId="{40D635F9-6243-46B9-8593-23DF888BED0D}" dt="2025-11-26T11:36:17.054" v="1892" actId="1076"/>
          <ac:spMkLst>
            <pc:docMk/>
            <pc:sldMk cId="4106000525" sldId="291"/>
            <ac:spMk id="7" creationId="{D18F8D51-BBC4-25D7-5F68-5EE2E440C4C0}"/>
          </ac:spMkLst>
        </pc:spChg>
        <pc:spChg chg="add mod">
          <ac:chgData name="J MOORE (Llandeilo Primary School)" userId="b91ee110-45d1-41b3-b0f3-2dafba4c86e0" providerId="ADAL" clId="{40D635F9-6243-46B9-8593-23DF888BED0D}" dt="2025-11-26T11:36:24.079" v="1894" actId="1076"/>
          <ac:spMkLst>
            <pc:docMk/>
            <pc:sldMk cId="4106000525" sldId="291"/>
            <ac:spMk id="8" creationId="{978ACA9A-5EA9-6F8E-F01A-5562FBBAF6BA}"/>
          </ac:spMkLst>
        </pc:spChg>
        <pc:spChg chg="add mod">
          <ac:chgData name="J MOORE (Llandeilo Primary School)" userId="b91ee110-45d1-41b3-b0f3-2dafba4c86e0" providerId="ADAL" clId="{40D635F9-6243-46B9-8593-23DF888BED0D}" dt="2025-11-26T11:36:40.474" v="1896" actId="1076"/>
          <ac:spMkLst>
            <pc:docMk/>
            <pc:sldMk cId="4106000525" sldId="291"/>
            <ac:spMk id="9" creationId="{4333F2A4-6576-6AC4-F712-36F1D925B998}"/>
          </ac:spMkLst>
        </pc:spChg>
        <pc:spChg chg="add mod">
          <ac:chgData name="J MOORE (Llandeilo Primary School)" userId="b91ee110-45d1-41b3-b0f3-2dafba4c86e0" providerId="ADAL" clId="{40D635F9-6243-46B9-8593-23DF888BED0D}" dt="2025-11-26T11:37:37.540" v="1901" actId="14100"/>
          <ac:spMkLst>
            <pc:docMk/>
            <pc:sldMk cId="4106000525" sldId="291"/>
            <ac:spMk id="10" creationId="{16BDF2DD-A436-A9D1-CE2E-71B7FF9FEBE1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1:46:06.830" v="1943"/>
          <ac:graphicFrameMkLst>
            <pc:docMk/>
            <pc:sldMk cId="4106000525" sldId="291"/>
            <ac:graphicFrameMk id="11" creationId="{7B97AA31-3A2E-CBDD-3919-7DB79D335BE1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5-11-26T11:36:10.683" v="1891" actId="1076"/>
          <ac:picMkLst>
            <pc:docMk/>
            <pc:sldMk cId="4106000525" sldId="291"/>
            <ac:picMk id="5" creationId="{CD4A514D-9C8E-C2CB-DEB6-3CF38BA4642E}"/>
          </ac:picMkLst>
        </pc:picChg>
      </pc:sldChg>
      <pc:sldChg chg="addSp modSp add mod">
        <pc:chgData name="J MOORE (Llandeilo Primary School)" userId="b91ee110-45d1-41b3-b0f3-2dafba4c86e0" providerId="ADAL" clId="{40D635F9-6243-46B9-8593-23DF888BED0D}" dt="2025-11-26T12:17:59.054" v="2209" actId="2711"/>
        <pc:sldMkLst>
          <pc:docMk/>
          <pc:sldMk cId="2178024828" sldId="292"/>
        </pc:sldMkLst>
        <pc:spChg chg="add mod">
          <ac:chgData name="J MOORE (Llandeilo Primary School)" userId="b91ee110-45d1-41b3-b0f3-2dafba4c86e0" providerId="ADAL" clId="{40D635F9-6243-46B9-8593-23DF888BED0D}" dt="2025-11-26T12:17:50.829" v="2208" actId="2711"/>
          <ac:spMkLst>
            <pc:docMk/>
            <pc:sldMk cId="2178024828" sldId="292"/>
            <ac:spMk id="2" creationId="{8C806E11-300B-2C8A-F42C-3ED37735F446}"/>
          </ac:spMkLst>
        </pc:spChg>
        <pc:spChg chg="mod">
          <ac:chgData name="J MOORE (Llandeilo Primary School)" userId="b91ee110-45d1-41b3-b0f3-2dafba4c86e0" providerId="ADAL" clId="{40D635F9-6243-46B9-8593-23DF888BED0D}" dt="2025-11-26T12:17:59.054" v="2209" actId="2711"/>
          <ac:spMkLst>
            <pc:docMk/>
            <pc:sldMk cId="2178024828" sldId="292"/>
            <ac:spMk id="3" creationId="{73C0FEEB-FD01-3444-9CE3-D1A373CEF76B}"/>
          </ac:spMkLst>
        </pc:spChg>
        <pc:spChg chg="add mod">
          <ac:chgData name="J MOORE (Llandeilo Primary School)" userId="b91ee110-45d1-41b3-b0f3-2dafba4c86e0" providerId="ADAL" clId="{40D635F9-6243-46B9-8593-23DF888BED0D}" dt="2025-11-26T12:13:35.014" v="2103" actId="1076"/>
          <ac:spMkLst>
            <pc:docMk/>
            <pc:sldMk cId="2178024828" sldId="292"/>
            <ac:spMk id="5" creationId="{2FF31A28-959E-639C-F5DF-403C72D4E995}"/>
          </ac:spMkLst>
        </pc:spChg>
        <pc:spChg chg="mod">
          <ac:chgData name="J MOORE (Llandeilo Primary School)" userId="b91ee110-45d1-41b3-b0f3-2dafba4c86e0" providerId="ADAL" clId="{40D635F9-6243-46B9-8593-23DF888BED0D}" dt="2025-11-26T12:17:45.803" v="2207" actId="2711"/>
          <ac:spMkLst>
            <pc:docMk/>
            <pc:sldMk cId="2178024828" sldId="292"/>
            <ac:spMk id="6" creationId="{A8922BDA-1B6B-EB1C-89B6-6528172140FD}"/>
          </ac:spMkLst>
        </pc:spChg>
        <pc:spChg chg="add mod">
          <ac:chgData name="J MOORE (Llandeilo Primary School)" userId="b91ee110-45d1-41b3-b0f3-2dafba4c86e0" providerId="ADAL" clId="{40D635F9-6243-46B9-8593-23DF888BED0D}" dt="2025-11-26T12:10:19.947" v="2099" actId="207"/>
          <ac:spMkLst>
            <pc:docMk/>
            <pc:sldMk cId="2178024828" sldId="292"/>
            <ac:spMk id="7" creationId="{1E9DADC4-6682-8FD2-46D8-5AE61332799F}"/>
          </ac:spMkLst>
        </pc:spChg>
      </pc:sldChg>
      <pc:sldChg chg="modSp add mod">
        <pc:chgData name="J MOORE (Llandeilo Primary School)" userId="b91ee110-45d1-41b3-b0f3-2dafba4c86e0" providerId="ADAL" clId="{40D635F9-6243-46B9-8593-23DF888BED0D}" dt="2025-11-26T12:14:23.887" v="2121" actId="20577"/>
        <pc:sldMkLst>
          <pc:docMk/>
          <pc:sldMk cId="2151614782" sldId="293"/>
        </pc:sldMkLst>
        <pc:spChg chg="mod">
          <ac:chgData name="J MOORE (Llandeilo Primary School)" userId="b91ee110-45d1-41b3-b0f3-2dafba4c86e0" providerId="ADAL" clId="{40D635F9-6243-46B9-8593-23DF888BED0D}" dt="2025-11-26T12:14:18.642" v="2113" actId="20577"/>
          <ac:spMkLst>
            <pc:docMk/>
            <pc:sldMk cId="2151614782" sldId="293"/>
            <ac:spMk id="2" creationId="{749DB309-1173-6C48-3E66-4B3AB27A59F3}"/>
          </ac:spMkLst>
        </pc:spChg>
        <pc:spChg chg="mod">
          <ac:chgData name="J MOORE (Llandeilo Primary School)" userId="b91ee110-45d1-41b3-b0f3-2dafba4c86e0" providerId="ADAL" clId="{40D635F9-6243-46B9-8593-23DF888BED0D}" dt="2025-11-26T12:14:23.887" v="2121" actId="20577"/>
          <ac:spMkLst>
            <pc:docMk/>
            <pc:sldMk cId="2151614782" sldId="293"/>
            <ac:spMk id="3" creationId="{8B4300C8-F635-8CDB-7BC3-8EE8C4E72C12}"/>
          </ac:spMkLst>
        </pc:spChg>
        <pc:spChg chg="mod">
          <ac:chgData name="J MOORE (Llandeilo Primary School)" userId="b91ee110-45d1-41b3-b0f3-2dafba4c86e0" providerId="ADAL" clId="{40D635F9-6243-46B9-8593-23DF888BED0D}" dt="2025-11-26T12:14:04.042" v="2106" actId="20577"/>
          <ac:spMkLst>
            <pc:docMk/>
            <pc:sldMk cId="2151614782" sldId="293"/>
            <ac:spMk id="6" creationId="{9A949701-63E0-9A5A-A6FC-E0FCFC5A138F}"/>
          </ac:spMkLst>
        </pc:spChg>
      </pc:sldChg>
      <pc:sldChg chg="addSp delSp modSp add mod">
        <pc:chgData name="J MOORE (Llandeilo Primary School)" userId="b91ee110-45d1-41b3-b0f3-2dafba4c86e0" providerId="ADAL" clId="{40D635F9-6243-46B9-8593-23DF888BED0D}" dt="2025-11-26T12:15:09.729" v="2128" actId="1076"/>
        <pc:sldMkLst>
          <pc:docMk/>
          <pc:sldMk cId="2694000928" sldId="294"/>
        </pc:sldMkLst>
        <pc:spChg chg="mod">
          <ac:chgData name="J MOORE (Llandeilo Primary School)" userId="b91ee110-45d1-41b3-b0f3-2dafba4c86e0" providerId="ADAL" clId="{40D635F9-6243-46B9-8593-23DF888BED0D}" dt="2025-11-26T12:15:02.263" v="2126" actId="1076"/>
          <ac:spMkLst>
            <pc:docMk/>
            <pc:sldMk cId="2694000928" sldId="294"/>
            <ac:spMk id="2" creationId="{213FED67-2772-59AE-D6E8-7DA1337F4154}"/>
          </ac:spMkLst>
        </pc:spChg>
        <pc:spChg chg="mod">
          <ac:chgData name="J MOORE (Llandeilo Primary School)" userId="b91ee110-45d1-41b3-b0f3-2dafba4c86e0" providerId="ADAL" clId="{40D635F9-6243-46B9-8593-23DF888BED0D}" dt="2025-11-26T12:15:09.729" v="2128" actId="1076"/>
          <ac:spMkLst>
            <pc:docMk/>
            <pc:sldMk cId="2694000928" sldId="294"/>
            <ac:spMk id="3" creationId="{DFE6374E-9398-D577-B5C8-CF8A08D1CF0A}"/>
          </ac:spMkLst>
        </pc:spChg>
        <pc:spChg chg="del">
          <ac:chgData name="J MOORE (Llandeilo Primary School)" userId="b91ee110-45d1-41b3-b0f3-2dafba4c86e0" providerId="ADAL" clId="{40D635F9-6243-46B9-8593-23DF888BED0D}" dt="2025-11-26T12:14:48.328" v="2123" actId="478"/>
          <ac:spMkLst>
            <pc:docMk/>
            <pc:sldMk cId="2694000928" sldId="294"/>
            <ac:spMk id="4" creationId="{BBF60F2F-8DE8-8F13-51F0-857940F38AB0}"/>
          </ac:spMkLst>
        </pc:spChg>
        <pc:spChg chg="mod">
          <ac:chgData name="J MOORE (Llandeilo Primary School)" userId="b91ee110-45d1-41b3-b0f3-2dafba4c86e0" providerId="ADAL" clId="{40D635F9-6243-46B9-8593-23DF888BED0D}" dt="2025-11-26T12:14:59.191" v="2125" actId="1076"/>
          <ac:spMkLst>
            <pc:docMk/>
            <pc:sldMk cId="2694000928" sldId="294"/>
            <ac:spMk id="5" creationId="{012222A6-D079-7C85-5067-F72353322BD1}"/>
          </ac:spMkLst>
        </pc:spChg>
        <pc:spChg chg="mod">
          <ac:chgData name="J MOORE (Llandeilo Primary School)" userId="b91ee110-45d1-41b3-b0f3-2dafba4c86e0" providerId="ADAL" clId="{40D635F9-6243-46B9-8593-23DF888BED0D}" dt="2025-11-26T12:15:05.333" v="2127" actId="1076"/>
          <ac:spMkLst>
            <pc:docMk/>
            <pc:sldMk cId="2694000928" sldId="294"/>
            <ac:spMk id="7" creationId="{9E99C53B-7A99-EDC1-096D-02D895E71F02}"/>
          </ac:spMkLst>
        </pc:spChg>
        <pc:spChg chg="add mod">
          <ac:chgData name="J MOORE (Llandeilo Primary School)" userId="b91ee110-45d1-41b3-b0f3-2dafba4c86e0" providerId="ADAL" clId="{40D635F9-6243-46B9-8593-23DF888BED0D}" dt="2025-11-26T12:14:50.086" v="2124"/>
          <ac:spMkLst>
            <pc:docMk/>
            <pc:sldMk cId="2694000928" sldId="294"/>
            <ac:spMk id="8" creationId="{FA69BC6E-95E1-86EB-9A22-A6BE1A3235FD}"/>
          </ac:spMkLst>
        </pc:spChg>
      </pc:sldChg>
      <pc:sldChg chg="addSp modSp add mod ord">
        <pc:chgData name="J MOORE (Llandeilo Primary School)" userId="b91ee110-45d1-41b3-b0f3-2dafba4c86e0" providerId="ADAL" clId="{40D635F9-6243-46B9-8593-23DF888BED0D}" dt="2025-11-26T12:18:37.991" v="2215" actId="1076"/>
        <pc:sldMkLst>
          <pc:docMk/>
          <pc:sldMk cId="1449133426" sldId="295"/>
        </pc:sldMkLst>
        <pc:spChg chg="mod">
          <ac:chgData name="J MOORE (Llandeilo Primary School)" userId="b91ee110-45d1-41b3-b0f3-2dafba4c86e0" providerId="ADAL" clId="{40D635F9-6243-46B9-8593-23DF888BED0D}" dt="2025-11-26T12:18:19.184" v="2211" actId="2711"/>
          <ac:spMkLst>
            <pc:docMk/>
            <pc:sldMk cId="1449133426" sldId="295"/>
            <ac:spMk id="2" creationId="{14925D05-D907-3F09-0575-D656DBBCFF74}"/>
          </ac:spMkLst>
        </pc:spChg>
        <pc:spChg chg="mod">
          <ac:chgData name="J MOORE (Llandeilo Primary School)" userId="b91ee110-45d1-41b3-b0f3-2dafba4c86e0" providerId="ADAL" clId="{40D635F9-6243-46B9-8593-23DF888BED0D}" dt="2025-11-26T12:18:24.274" v="2212" actId="2711"/>
          <ac:spMkLst>
            <pc:docMk/>
            <pc:sldMk cId="1449133426" sldId="295"/>
            <ac:spMk id="3" creationId="{FC833219-605F-37A4-FBAB-1EF4A1277599}"/>
          </ac:spMkLst>
        </pc:spChg>
        <pc:spChg chg="mod">
          <ac:chgData name="J MOORE (Llandeilo Primary School)" userId="b91ee110-45d1-41b3-b0f3-2dafba4c86e0" providerId="ADAL" clId="{40D635F9-6243-46B9-8593-23DF888BED0D}" dt="2025-11-26T12:18:37.991" v="2215" actId="1076"/>
          <ac:spMkLst>
            <pc:docMk/>
            <pc:sldMk cId="1449133426" sldId="295"/>
            <ac:spMk id="6" creationId="{18ED4F43-47A3-CB16-425E-DD5F8E51DA12}"/>
          </ac:spMkLst>
        </pc:spChg>
        <pc:spChg chg="add mod">
          <ac:chgData name="J MOORE (Llandeilo Primary School)" userId="b91ee110-45d1-41b3-b0f3-2dafba4c86e0" providerId="ADAL" clId="{40D635F9-6243-46B9-8593-23DF888BED0D}" dt="2025-11-26T12:18:14.497" v="2210" actId="2711"/>
          <ac:spMkLst>
            <pc:docMk/>
            <pc:sldMk cId="1449133426" sldId="295"/>
            <ac:spMk id="8" creationId="{FCEAC7B0-049F-C9E2-6D47-94634C145524}"/>
          </ac:spMkLst>
        </pc:spChg>
      </pc:sldChg>
      <pc:sldChg chg="add del">
        <pc:chgData name="J MOORE (Llandeilo Primary School)" userId="b91ee110-45d1-41b3-b0f3-2dafba4c86e0" providerId="ADAL" clId="{40D635F9-6243-46B9-8593-23DF888BED0D}" dt="2025-11-26T12:18:46.447" v="2216" actId="2696"/>
        <pc:sldMkLst>
          <pc:docMk/>
          <pc:sldMk cId="1154657897" sldId="296"/>
        </pc:sldMkLst>
      </pc:sldChg>
      <pc:sldChg chg="addSp delSp modSp add mod ord">
        <pc:chgData name="J MOORE (Llandeilo Primary School)" userId="b91ee110-45d1-41b3-b0f3-2dafba4c86e0" providerId="ADAL" clId="{40D635F9-6243-46B9-8593-23DF888BED0D}" dt="2025-11-26T12:33:20.968" v="2349"/>
        <pc:sldMkLst>
          <pc:docMk/>
          <pc:sldMk cId="1843114071" sldId="296"/>
        </pc:sldMkLst>
        <pc:spChg chg="mod">
          <ac:chgData name="J MOORE (Llandeilo Primary School)" userId="b91ee110-45d1-41b3-b0f3-2dafba4c86e0" providerId="ADAL" clId="{40D635F9-6243-46B9-8593-23DF888BED0D}" dt="2025-11-26T12:20:11.168" v="2232" actId="115"/>
          <ac:spMkLst>
            <pc:docMk/>
            <pc:sldMk cId="1843114071" sldId="296"/>
            <ac:spMk id="2" creationId="{389485DB-F42C-AA6F-89A7-74A2932FD7F8}"/>
          </ac:spMkLst>
        </pc:spChg>
        <pc:spChg chg="del mod">
          <ac:chgData name="J MOORE (Llandeilo Primary School)" userId="b91ee110-45d1-41b3-b0f3-2dafba4c86e0" providerId="ADAL" clId="{40D635F9-6243-46B9-8593-23DF888BED0D}" dt="2025-11-26T12:31:04.338" v="2316" actId="478"/>
          <ac:spMkLst>
            <pc:docMk/>
            <pc:sldMk cId="1843114071" sldId="296"/>
            <ac:spMk id="3" creationId="{B9FA0789-283E-32A4-881D-B15BDF89D09C}"/>
          </ac:spMkLst>
        </pc:spChg>
        <pc:spChg chg="mod">
          <ac:chgData name="J MOORE (Llandeilo Primary School)" userId="b91ee110-45d1-41b3-b0f3-2dafba4c86e0" providerId="ADAL" clId="{40D635F9-6243-46B9-8593-23DF888BED0D}" dt="2025-11-26T12:30:11.942" v="2293" actId="20577"/>
          <ac:spMkLst>
            <pc:docMk/>
            <pc:sldMk cId="1843114071" sldId="296"/>
            <ac:spMk id="6" creationId="{AE6460DF-E0FF-BD46-8EBC-78B0E0D4929B}"/>
          </ac:spMkLst>
        </pc:spChg>
        <pc:spChg chg="del">
          <ac:chgData name="J MOORE (Llandeilo Primary School)" userId="b91ee110-45d1-41b3-b0f3-2dafba4c86e0" providerId="ADAL" clId="{40D635F9-6243-46B9-8593-23DF888BED0D}" dt="2025-11-26T12:30:59.902" v="2315" actId="478"/>
          <ac:spMkLst>
            <pc:docMk/>
            <pc:sldMk cId="1843114071" sldId="296"/>
            <ac:spMk id="7" creationId="{4293738F-48E0-3CCB-AAAE-053DB7E8880A}"/>
          </ac:spMkLst>
        </pc:spChg>
        <pc:spChg chg="mod">
          <ac:chgData name="J MOORE (Llandeilo Primary School)" userId="b91ee110-45d1-41b3-b0f3-2dafba4c86e0" providerId="ADAL" clId="{40D635F9-6243-46B9-8593-23DF888BED0D}" dt="2025-11-26T12:26:23.457" v="2281" actId="1076"/>
          <ac:spMkLst>
            <pc:docMk/>
            <pc:sldMk cId="1843114071" sldId="296"/>
            <ac:spMk id="8" creationId="{5D311127-40AE-FE12-792C-E34EA6A9AE4C}"/>
          </ac:spMkLst>
        </pc:spChg>
        <pc:spChg chg="add mod">
          <ac:chgData name="J MOORE (Llandeilo Primary School)" userId="b91ee110-45d1-41b3-b0f3-2dafba4c86e0" providerId="ADAL" clId="{40D635F9-6243-46B9-8593-23DF888BED0D}" dt="2025-11-26T12:31:04.338" v="2316" actId="478"/>
          <ac:spMkLst>
            <pc:docMk/>
            <pc:sldMk cId="1843114071" sldId="296"/>
            <ac:spMk id="10" creationId="{4D43CC48-1940-2378-44B7-67A143B47DC4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2:33:16.835" v="2348"/>
          <ac:graphicFrameMkLst>
            <pc:docMk/>
            <pc:sldMk cId="1843114071" sldId="296"/>
            <ac:graphicFrameMk id="11" creationId="{C1679C8C-5AEE-3479-AF62-A9C699FD008F}"/>
          </ac:graphicFrameMkLst>
        </pc:graphicFrameChg>
        <pc:graphicFrameChg chg="add mod">
          <ac:chgData name="J MOORE (Llandeilo Primary School)" userId="b91ee110-45d1-41b3-b0f3-2dafba4c86e0" providerId="ADAL" clId="{40D635F9-6243-46B9-8593-23DF888BED0D}" dt="2025-11-26T12:33:20.968" v="2349"/>
          <ac:graphicFrameMkLst>
            <pc:docMk/>
            <pc:sldMk cId="1843114071" sldId="296"/>
            <ac:graphicFrameMk id="12" creationId="{3A310DB1-90F2-7E52-CBAA-C315B00AE858}"/>
          </ac:graphicFrameMkLst>
        </pc:graphicFrameChg>
      </pc:sldChg>
      <pc:sldChg chg="addSp delSp modSp add mod">
        <pc:chgData name="J MOORE (Llandeilo Primary School)" userId="b91ee110-45d1-41b3-b0f3-2dafba4c86e0" providerId="ADAL" clId="{40D635F9-6243-46B9-8593-23DF888BED0D}" dt="2025-11-26T12:33:12.907" v="2347" actId="1076"/>
        <pc:sldMkLst>
          <pc:docMk/>
          <pc:sldMk cId="3081381637" sldId="297"/>
        </pc:sldMkLst>
        <pc:spChg chg="mod">
          <ac:chgData name="J MOORE (Llandeilo Primary School)" userId="b91ee110-45d1-41b3-b0f3-2dafba4c86e0" providerId="ADAL" clId="{40D635F9-6243-46B9-8593-23DF888BED0D}" dt="2025-11-26T12:21:21.312" v="2237" actId="1076"/>
          <ac:spMkLst>
            <pc:docMk/>
            <pc:sldMk cId="3081381637" sldId="297"/>
            <ac:spMk id="2" creationId="{884AEE40-4664-4060-54C2-1A6EDA5A2F2D}"/>
          </ac:spMkLst>
        </pc:spChg>
        <pc:spChg chg="mod">
          <ac:chgData name="J MOORE (Llandeilo Primary School)" userId="b91ee110-45d1-41b3-b0f3-2dafba4c86e0" providerId="ADAL" clId="{40D635F9-6243-46B9-8593-23DF888BED0D}" dt="2025-11-26T12:21:25.714" v="2238" actId="1076"/>
          <ac:spMkLst>
            <pc:docMk/>
            <pc:sldMk cId="3081381637" sldId="297"/>
            <ac:spMk id="3" creationId="{18177A9E-5E73-77C2-05F4-62B49A0A7A87}"/>
          </ac:spMkLst>
        </pc:spChg>
        <pc:spChg chg="del">
          <ac:chgData name="J MOORE (Llandeilo Primary School)" userId="b91ee110-45d1-41b3-b0f3-2dafba4c86e0" providerId="ADAL" clId="{40D635F9-6243-46B9-8593-23DF888BED0D}" dt="2025-11-26T12:21:10.463" v="2235" actId="478"/>
          <ac:spMkLst>
            <pc:docMk/>
            <pc:sldMk cId="3081381637" sldId="297"/>
            <ac:spMk id="4" creationId="{2AC0E78B-7C5D-9E70-5EA6-763A2BABE931}"/>
          </ac:spMkLst>
        </pc:spChg>
        <pc:spChg chg="del">
          <ac:chgData name="J MOORE (Llandeilo Primary School)" userId="b91ee110-45d1-41b3-b0f3-2dafba4c86e0" providerId="ADAL" clId="{40D635F9-6243-46B9-8593-23DF888BED0D}" dt="2025-11-26T12:21:29.433" v="2240" actId="478"/>
          <ac:spMkLst>
            <pc:docMk/>
            <pc:sldMk cId="3081381637" sldId="297"/>
            <ac:spMk id="5" creationId="{D1361634-4CB2-8068-A3AA-C484D85F3285}"/>
          </ac:spMkLst>
        </pc:spChg>
        <pc:spChg chg="del">
          <ac:chgData name="J MOORE (Llandeilo Primary School)" userId="b91ee110-45d1-41b3-b0f3-2dafba4c86e0" providerId="ADAL" clId="{40D635F9-6243-46B9-8593-23DF888BED0D}" dt="2025-11-26T12:21:27.544" v="2239" actId="478"/>
          <ac:spMkLst>
            <pc:docMk/>
            <pc:sldMk cId="3081381637" sldId="297"/>
            <ac:spMk id="7" creationId="{18FC1F52-3C40-6E2D-AB60-C6B4E24895D3}"/>
          </ac:spMkLst>
        </pc:spChg>
        <pc:spChg chg="add mod">
          <ac:chgData name="J MOORE (Llandeilo Primary School)" userId="b91ee110-45d1-41b3-b0f3-2dafba4c86e0" providerId="ADAL" clId="{40D635F9-6243-46B9-8593-23DF888BED0D}" dt="2025-11-26T12:21:12.339" v="2236"/>
          <ac:spMkLst>
            <pc:docMk/>
            <pc:sldMk cId="3081381637" sldId="297"/>
            <ac:spMk id="9" creationId="{45BB54D7-FF68-5CF9-0676-F1D42CE8352C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2:33:12.907" v="2347" actId="1076"/>
          <ac:graphicFrameMkLst>
            <pc:docMk/>
            <pc:sldMk cId="3081381637" sldId="297"/>
            <ac:graphicFrameMk id="10" creationId="{26A72687-3DD0-3716-CF1F-207FFB0E35EB}"/>
          </ac:graphicFrameMkLst>
        </pc:graphicFrameChg>
      </pc:sldChg>
      <pc:sldChg chg="addSp delSp modSp add del mod">
        <pc:chgData name="J MOORE (Llandeilo Primary School)" userId="b91ee110-45d1-41b3-b0f3-2dafba4c86e0" providerId="ADAL" clId="{40D635F9-6243-46B9-8593-23DF888BED0D}" dt="2025-11-26T12:21:05.967" v="2233" actId="2696"/>
        <pc:sldMkLst>
          <pc:docMk/>
          <pc:sldMk cId="4060748302" sldId="297"/>
        </pc:sldMkLst>
        <pc:spChg chg="del">
          <ac:chgData name="J MOORE (Llandeilo Primary School)" userId="b91ee110-45d1-41b3-b0f3-2dafba4c86e0" providerId="ADAL" clId="{40D635F9-6243-46B9-8593-23DF888BED0D}" dt="2025-11-26T12:19:35.510" v="2223" actId="478"/>
          <ac:spMkLst>
            <pc:docMk/>
            <pc:sldMk cId="4060748302" sldId="297"/>
            <ac:spMk id="4" creationId="{33B0E50A-F8B3-D4FF-A126-AC7AB446F206}"/>
          </ac:spMkLst>
        </pc:spChg>
        <pc:spChg chg="del">
          <ac:chgData name="J MOORE (Llandeilo Primary School)" userId="b91ee110-45d1-41b3-b0f3-2dafba4c86e0" providerId="ADAL" clId="{40D635F9-6243-46B9-8593-23DF888BED0D}" dt="2025-11-26T12:19:48.076" v="2226" actId="478"/>
          <ac:spMkLst>
            <pc:docMk/>
            <pc:sldMk cId="4060748302" sldId="297"/>
            <ac:spMk id="5" creationId="{7B5D6A0B-FDAE-5270-4556-5EEF957FC129}"/>
          </ac:spMkLst>
        </pc:spChg>
        <pc:spChg chg="add mod">
          <ac:chgData name="J MOORE (Llandeilo Primary School)" userId="b91ee110-45d1-41b3-b0f3-2dafba4c86e0" providerId="ADAL" clId="{40D635F9-6243-46B9-8593-23DF888BED0D}" dt="2025-11-26T12:19:40.547" v="2225" actId="1076"/>
          <ac:spMkLst>
            <pc:docMk/>
            <pc:sldMk cId="4060748302" sldId="297"/>
            <ac:spMk id="9" creationId="{F138F65B-B5D6-68C7-75B5-CA2F64C9861F}"/>
          </ac:spMkLst>
        </pc:spChg>
      </pc:sldChg>
      <pc:sldChg chg="addSp modSp add mod">
        <pc:chgData name="J MOORE (Llandeilo Primary School)" userId="b91ee110-45d1-41b3-b0f3-2dafba4c86e0" providerId="ADAL" clId="{40D635F9-6243-46B9-8593-23DF888BED0D}" dt="2025-11-26T12:32:57.697" v="2345" actId="1076"/>
        <pc:sldMkLst>
          <pc:docMk/>
          <pc:sldMk cId="3816935545" sldId="298"/>
        </pc:sldMkLst>
        <pc:graphicFrameChg chg="add mod modGraphic">
          <ac:chgData name="J MOORE (Llandeilo Primary School)" userId="b91ee110-45d1-41b3-b0f3-2dafba4c86e0" providerId="ADAL" clId="{40D635F9-6243-46B9-8593-23DF888BED0D}" dt="2025-11-26T12:32:57.697" v="2345" actId="1076"/>
          <ac:graphicFrameMkLst>
            <pc:docMk/>
            <pc:sldMk cId="3816935545" sldId="298"/>
            <ac:graphicFrameMk id="9" creationId="{5034150C-A327-299D-85B2-261CABF16F2E}"/>
          </ac:graphicFrameMkLst>
        </pc:graphicFrameChg>
      </pc:sldChg>
      <pc:sldChg chg="addSp delSp modSp add mod">
        <pc:chgData name="J MOORE (Llandeilo Primary School)" userId="b91ee110-45d1-41b3-b0f3-2dafba4c86e0" providerId="ADAL" clId="{40D635F9-6243-46B9-8593-23DF888BED0D}" dt="2025-11-26T12:33:30.561" v="2351" actId="1076"/>
        <pc:sldMkLst>
          <pc:docMk/>
          <pc:sldMk cId="3297303480" sldId="299"/>
        </pc:sldMkLst>
        <pc:spChg chg="del">
          <ac:chgData name="J MOORE (Llandeilo Primary School)" userId="b91ee110-45d1-41b3-b0f3-2dafba4c86e0" providerId="ADAL" clId="{40D635F9-6243-46B9-8593-23DF888BED0D}" dt="2025-11-26T12:31:14.373" v="2318" actId="478"/>
          <ac:spMkLst>
            <pc:docMk/>
            <pc:sldMk cId="3297303480" sldId="299"/>
            <ac:spMk id="2" creationId="{9EBF5BFD-470F-36D6-7246-A2E0A147864D}"/>
          </ac:spMkLst>
        </pc:spChg>
        <pc:spChg chg="del">
          <ac:chgData name="J MOORE (Llandeilo Primary School)" userId="b91ee110-45d1-41b3-b0f3-2dafba4c86e0" providerId="ADAL" clId="{40D635F9-6243-46B9-8593-23DF888BED0D}" dt="2025-11-26T12:31:12.010" v="2317" actId="478"/>
          <ac:spMkLst>
            <pc:docMk/>
            <pc:sldMk cId="3297303480" sldId="299"/>
            <ac:spMk id="5" creationId="{8317BF16-24FA-D940-C9BA-FE0EC9D1CCE9}"/>
          </ac:spMkLst>
        </pc:spChg>
        <pc:spChg chg="mod">
          <ac:chgData name="J MOORE (Llandeilo Primary School)" userId="b91ee110-45d1-41b3-b0f3-2dafba4c86e0" providerId="ADAL" clId="{40D635F9-6243-46B9-8593-23DF888BED0D}" dt="2025-11-26T12:30:52.731" v="2314" actId="20577"/>
          <ac:spMkLst>
            <pc:docMk/>
            <pc:sldMk cId="3297303480" sldId="299"/>
            <ac:spMk id="6" creationId="{6D317BD2-4499-3360-636D-DD7B78F1B483}"/>
          </ac:spMkLst>
        </pc:spChg>
        <pc:spChg chg="mod">
          <ac:chgData name="J MOORE (Llandeilo Primary School)" userId="b91ee110-45d1-41b3-b0f3-2dafba4c86e0" providerId="ADAL" clId="{40D635F9-6243-46B9-8593-23DF888BED0D}" dt="2025-11-26T12:30:47.552" v="2304" actId="20577"/>
          <ac:spMkLst>
            <pc:docMk/>
            <pc:sldMk cId="3297303480" sldId="299"/>
            <ac:spMk id="8" creationId="{42E17BC7-8BE2-C15F-3787-873DD0F2A259}"/>
          </ac:spMkLst>
        </pc:spChg>
        <pc:graphicFrameChg chg="add mod">
          <ac:chgData name="J MOORE (Llandeilo Primary School)" userId="b91ee110-45d1-41b3-b0f3-2dafba4c86e0" providerId="ADAL" clId="{40D635F9-6243-46B9-8593-23DF888BED0D}" dt="2025-11-26T12:33:30.561" v="2351" actId="1076"/>
          <ac:graphicFrameMkLst>
            <pc:docMk/>
            <pc:sldMk cId="3297303480" sldId="299"/>
            <ac:graphicFrameMk id="9" creationId="{350671B6-2E12-24E7-438A-41C853D56698}"/>
          </ac:graphicFrameMkLst>
        </pc:graphicFrameChg>
      </pc:sldChg>
      <pc:sldChg chg="addSp delSp modSp add mod ord">
        <pc:chgData name="J MOORE (Llandeilo Primary School)" userId="b91ee110-45d1-41b3-b0f3-2dafba4c86e0" providerId="ADAL" clId="{40D635F9-6243-46B9-8593-23DF888BED0D}" dt="2025-11-26T21:47:24.783" v="4486"/>
        <pc:sldMkLst>
          <pc:docMk/>
          <pc:sldMk cId="2525647012" sldId="300"/>
        </pc:sldMkLst>
        <pc:spChg chg="mod">
          <ac:chgData name="J MOORE (Llandeilo Primary School)" userId="b91ee110-45d1-41b3-b0f3-2dafba4c86e0" providerId="ADAL" clId="{40D635F9-6243-46B9-8593-23DF888BED0D}" dt="2025-11-26T13:10:25.209" v="2631" actId="27636"/>
          <ac:spMkLst>
            <pc:docMk/>
            <pc:sldMk cId="2525647012" sldId="300"/>
            <ac:spMk id="2" creationId="{AE2B6A75-F318-9394-79B2-BFBA2AB2FE6D}"/>
          </ac:spMkLst>
        </pc:spChg>
        <pc:spChg chg="mod">
          <ac:chgData name="J MOORE (Llandeilo Primary School)" userId="b91ee110-45d1-41b3-b0f3-2dafba4c86e0" providerId="ADAL" clId="{40D635F9-6243-46B9-8593-23DF888BED0D}" dt="2025-11-26T13:06:09.842" v="2578" actId="1076"/>
          <ac:spMkLst>
            <pc:docMk/>
            <pc:sldMk cId="2525647012" sldId="300"/>
            <ac:spMk id="3" creationId="{9979B907-6598-F654-8FBD-106BE78ABB87}"/>
          </ac:spMkLst>
        </pc:spChg>
        <pc:spChg chg="mod">
          <ac:chgData name="J MOORE (Llandeilo Primary School)" userId="b91ee110-45d1-41b3-b0f3-2dafba4c86e0" providerId="ADAL" clId="{40D635F9-6243-46B9-8593-23DF888BED0D}" dt="2025-11-26T12:44:30.524" v="2418" actId="164"/>
          <ac:spMkLst>
            <pc:docMk/>
            <pc:sldMk cId="2525647012" sldId="300"/>
            <ac:spMk id="4" creationId="{B9C4B72E-CEA2-F8CE-B697-700807040252}"/>
          </ac:spMkLst>
        </pc:spChg>
        <pc:spChg chg="mod">
          <ac:chgData name="J MOORE (Llandeilo Primary School)" userId="b91ee110-45d1-41b3-b0f3-2dafba4c86e0" providerId="ADAL" clId="{40D635F9-6243-46B9-8593-23DF888BED0D}" dt="2025-11-26T12:44:30.524" v="2418" actId="164"/>
          <ac:spMkLst>
            <pc:docMk/>
            <pc:sldMk cId="2525647012" sldId="300"/>
            <ac:spMk id="5" creationId="{51C11A3C-A466-4A8E-BE62-D032D178CE65}"/>
          </ac:spMkLst>
        </pc:spChg>
        <pc:spChg chg="del">
          <ac:chgData name="J MOORE (Llandeilo Primary School)" userId="b91ee110-45d1-41b3-b0f3-2dafba4c86e0" providerId="ADAL" clId="{40D635F9-6243-46B9-8593-23DF888BED0D}" dt="2025-11-26T12:42:55.620" v="2408" actId="478"/>
          <ac:spMkLst>
            <pc:docMk/>
            <pc:sldMk cId="2525647012" sldId="300"/>
            <ac:spMk id="6" creationId="{A2324082-B109-E8D1-FB34-1F3E6BACAF18}"/>
          </ac:spMkLst>
        </pc:spChg>
        <pc:spChg chg="add mod">
          <ac:chgData name="J MOORE (Llandeilo Primary School)" userId="b91ee110-45d1-41b3-b0f3-2dafba4c86e0" providerId="ADAL" clId="{40D635F9-6243-46B9-8593-23DF888BED0D}" dt="2025-11-26T21:38:30.599" v="4442" actId="403"/>
          <ac:spMkLst>
            <pc:docMk/>
            <pc:sldMk cId="2525647012" sldId="300"/>
            <ac:spMk id="6" creationId="{F129D6DD-86A4-BF09-7A3E-4B369DDC859E}"/>
          </ac:spMkLst>
        </pc:spChg>
        <pc:spChg chg="mod">
          <ac:chgData name="J MOORE (Llandeilo Primary School)" userId="b91ee110-45d1-41b3-b0f3-2dafba4c86e0" providerId="ADAL" clId="{40D635F9-6243-46B9-8593-23DF888BED0D}" dt="2025-11-26T12:44:30.524" v="2418" actId="164"/>
          <ac:spMkLst>
            <pc:docMk/>
            <pc:sldMk cId="2525647012" sldId="300"/>
            <ac:spMk id="7" creationId="{118993A9-3EFA-644F-6828-919FDCAA8F6A}"/>
          </ac:spMkLst>
        </pc:spChg>
        <pc:spChg chg="mod">
          <ac:chgData name="J MOORE (Llandeilo Primary School)" userId="b91ee110-45d1-41b3-b0f3-2dafba4c86e0" providerId="ADAL" clId="{40D635F9-6243-46B9-8593-23DF888BED0D}" dt="2025-11-26T12:50:32.140" v="2474" actId="14100"/>
          <ac:spMkLst>
            <pc:docMk/>
            <pc:sldMk cId="2525647012" sldId="300"/>
            <ac:spMk id="8" creationId="{1E077CE5-F151-03CA-F40C-6B9F754AE386}"/>
          </ac:spMkLst>
        </pc:spChg>
        <pc:spChg chg="add del mod">
          <ac:chgData name="J MOORE (Llandeilo Primary School)" userId="b91ee110-45d1-41b3-b0f3-2dafba4c86e0" providerId="ADAL" clId="{40D635F9-6243-46B9-8593-23DF888BED0D}" dt="2025-11-26T12:43:11.274" v="2411" actId="478"/>
          <ac:spMkLst>
            <pc:docMk/>
            <pc:sldMk cId="2525647012" sldId="300"/>
            <ac:spMk id="13" creationId="{5195E8F6-3D99-2B7B-4C1F-7ECDF008B5C5}"/>
          </ac:spMkLst>
        </pc:spChg>
        <pc:spChg chg="add del mod">
          <ac:chgData name="J MOORE (Llandeilo Primary School)" userId="b91ee110-45d1-41b3-b0f3-2dafba4c86e0" providerId="ADAL" clId="{40D635F9-6243-46B9-8593-23DF888BED0D}" dt="2025-11-26T12:48:38.300" v="2462" actId="478"/>
          <ac:spMkLst>
            <pc:docMk/>
            <pc:sldMk cId="2525647012" sldId="300"/>
            <ac:spMk id="15" creationId="{65CDDFAE-480A-7F47-CA4C-A6EE550F5BCE}"/>
          </ac:spMkLst>
        </pc:spChg>
        <pc:spChg chg="add mod">
          <ac:chgData name="J MOORE (Llandeilo Primary School)" userId="b91ee110-45d1-41b3-b0f3-2dafba4c86e0" providerId="ADAL" clId="{40D635F9-6243-46B9-8593-23DF888BED0D}" dt="2025-11-26T12:50:49.879" v="2477" actId="207"/>
          <ac:spMkLst>
            <pc:docMk/>
            <pc:sldMk cId="2525647012" sldId="300"/>
            <ac:spMk id="21" creationId="{26EB604F-980C-CEB7-88E5-7E4C0BBCECFD}"/>
          </ac:spMkLst>
        </pc:spChg>
        <pc:spChg chg="add del mod">
          <ac:chgData name="J MOORE (Llandeilo Primary School)" userId="b91ee110-45d1-41b3-b0f3-2dafba4c86e0" providerId="ADAL" clId="{40D635F9-6243-46B9-8593-23DF888BED0D}" dt="2025-11-26T12:51:29.826" v="2483" actId="478"/>
          <ac:spMkLst>
            <pc:docMk/>
            <pc:sldMk cId="2525647012" sldId="300"/>
            <ac:spMk id="22" creationId="{5D2ADF82-8EE4-5841-5C13-C2171B5D6873}"/>
          </ac:spMkLst>
        </pc:spChg>
        <pc:spChg chg="mod">
          <ac:chgData name="J MOORE (Llandeilo Primary School)" userId="b91ee110-45d1-41b3-b0f3-2dafba4c86e0" providerId="ADAL" clId="{40D635F9-6243-46B9-8593-23DF888BED0D}" dt="2025-11-26T13:08:53.173" v="2617" actId="2711"/>
          <ac:spMkLst>
            <pc:docMk/>
            <pc:sldMk cId="2525647012" sldId="300"/>
            <ac:spMk id="27" creationId="{DDACAC9C-5D31-FFDA-C37A-3E70E33596F0}"/>
          </ac:spMkLst>
        </pc:spChg>
        <pc:spChg chg="mod">
          <ac:chgData name="J MOORE (Llandeilo Primary School)" userId="b91ee110-45d1-41b3-b0f3-2dafba4c86e0" providerId="ADAL" clId="{40D635F9-6243-46B9-8593-23DF888BED0D}" dt="2025-11-26T13:24:31.646" v="2850" actId="404"/>
          <ac:spMkLst>
            <pc:docMk/>
            <pc:sldMk cId="2525647012" sldId="300"/>
            <ac:spMk id="28" creationId="{89A09657-A3FA-7442-1E15-B4FDCA189404}"/>
          </ac:spMkLst>
        </pc:spChg>
        <pc:spChg chg="mod">
          <ac:chgData name="J MOORE (Llandeilo Primary School)" userId="b91ee110-45d1-41b3-b0f3-2dafba4c86e0" providerId="ADAL" clId="{40D635F9-6243-46B9-8593-23DF888BED0D}" dt="2025-11-26T13:07:04.351" v="2600" actId="2711"/>
          <ac:spMkLst>
            <pc:docMk/>
            <pc:sldMk cId="2525647012" sldId="300"/>
            <ac:spMk id="29" creationId="{CF39EF8C-E577-6116-7A92-158B8E9DD191}"/>
          </ac:spMkLst>
        </pc:spChg>
        <pc:spChg chg="mod">
          <ac:chgData name="J MOORE (Llandeilo Primary School)" userId="b91ee110-45d1-41b3-b0f3-2dafba4c86e0" providerId="ADAL" clId="{40D635F9-6243-46B9-8593-23DF888BED0D}" dt="2025-11-26T13:07:37.952" v="2616" actId="404"/>
          <ac:spMkLst>
            <pc:docMk/>
            <pc:sldMk cId="2525647012" sldId="300"/>
            <ac:spMk id="30" creationId="{D071510C-C00F-2F54-5951-5C6ED2B179EA}"/>
          </ac:spMkLst>
        </pc:spChg>
        <pc:spChg chg="mod">
          <ac:chgData name="J MOORE (Llandeilo Primary School)" userId="b91ee110-45d1-41b3-b0f3-2dafba4c86e0" providerId="ADAL" clId="{40D635F9-6243-46B9-8593-23DF888BED0D}" dt="2025-11-26T13:07:20.573" v="2608" actId="404"/>
          <ac:spMkLst>
            <pc:docMk/>
            <pc:sldMk cId="2525647012" sldId="300"/>
            <ac:spMk id="31" creationId="{54AFAE4A-D847-5BDA-57C4-D2A0FE72A85A}"/>
          </ac:spMkLst>
        </pc:spChg>
        <pc:spChg chg="mod">
          <ac:chgData name="J MOORE (Llandeilo Primary School)" userId="b91ee110-45d1-41b3-b0f3-2dafba4c86e0" providerId="ADAL" clId="{40D635F9-6243-46B9-8593-23DF888BED0D}" dt="2025-11-26T13:07:14.430" v="2605" actId="404"/>
          <ac:spMkLst>
            <pc:docMk/>
            <pc:sldMk cId="2525647012" sldId="300"/>
            <ac:spMk id="32" creationId="{59AA3A4D-26FC-45CE-27A5-8645EE0FA9DF}"/>
          </ac:spMkLst>
        </pc:spChg>
        <pc:spChg chg="mod">
          <ac:chgData name="J MOORE (Llandeilo Primary School)" userId="b91ee110-45d1-41b3-b0f3-2dafba4c86e0" providerId="ADAL" clId="{40D635F9-6243-46B9-8593-23DF888BED0D}" dt="2025-11-26T13:09:13.459" v="2620" actId="2711"/>
          <ac:spMkLst>
            <pc:docMk/>
            <pc:sldMk cId="2525647012" sldId="300"/>
            <ac:spMk id="33" creationId="{CF05713A-826C-5DFE-CC0C-D32C05B7968E}"/>
          </ac:spMkLst>
        </pc:spChg>
        <pc:spChg chg="mod">
          <ac:chgData name="J MOORE (Llandeilo Primary School)" userId="b91ee110-45d1-41b3-b0f3-2dafba4c86e0" providerId="ADAL" clId="{40D635F9-6243-46B9-8593-23DF888BED0D}" dt="2025-11-26T13:07:29.394" v="2611" actId="404"/>
          <ac:spMkLst>
            <pc:docMk/>
            <pc:sldMk cId="2525647012" sldId="300"/>
            <ac:spMk id="34" creationId="{D8C7532F-B911-8D5F-9C0E-D6217579D3C0}"/>
          </ac:spMkLst>
        </pc:spChg>
        <pc:grpChg chg="add mod">
          <ac:chgData name="J MOORE (Llandeilo Primary School)" userId="b91ee110-45d1-41b3-b0f3-2dafba4c86e0" providerId="ADAL" clId="{40D635F9-6243-46B9-8593-23DF888BED0D}" dt="2025-11-26T13:06:04.983" v="2577" actId="1076"/>
          <ac:grpSpMkLst>
            <pc:docMk/>
            <pc:sldMk cId="2525647012" sldId="300"/>
            <ac:grpSpMk id="14" creationId="{4F37D846-965A-9927-D3A4-754DCC414617}"/>
          </ac:grpSpMkLst>
        </pc:grpChg>
        <pc:grpChg chg="add mod">
          <ac:chgData name="J MOORE (Llandeilo Primary School)" userId="b91ee110-45d1-41b3-b0f3-2dafba4c86e0" providerId="ADAL" clId="{40D635F9-6243-46B9-8593-23DF888BED0D}" dt="2025-11-26T13:06:48.461" v="2591" actId="14100"/>
          <ac:grpSpMkLst>
            <pc:docMk/>
            <pc:sldMk cId="2525647012" sldId="300"/>
            <ac:grpSpMk id="26" creationId="{39E4BC67-FD3B-0888-8BDC-28E1D210480B}"/>
          </ac:grpSpMkLst>
        </pc:grpChg>
        <pc:graphicFrameChg chg="mod modGraphic">
          <ac:chgData name="J MOORE (Llandeilo Primary School)" userId="b91ee110-45d1-41b3-b0f3-2dafba4c86e0" providerId="ADAL" clId="{40D635F9-6243-46B9-8593-23DF888BED0D}" dt="2025-11-26T13:09:39.372" v="2628" actId="404"/>
          <ac:graphicFrameMkLst>
            <pc:docMk/>
            <pc:sldMk cId="2525647012" sldId="300"/>
            <ac:graphicFrameMk id="9" creationId="{784A9E15-AA58-743C-16A4-C96D4C86161C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5-11-26T12:46:31.015" v="2449" actId="208"/>
          <ac:picMkLst>
            <pc:docMk/>
            <pc:sldMk cId="2525647012" sldId="300"/>
            <ac:picMk id="11" creationId="{5E809889-4CD5-0C77-07FB-DBC97DB195B2}"/>
          </ac:picMkLst>
        </pc:picChg>
        <pc:cxnChg chg="add del">
          <ac:chgData name="J MOORE (Llandeilo Primary School)" userId="b91ee110-45d1-41b3-b0f3-2dafba4c86e0" providerId="ADAL" clId="{40D635F9-6243-46B9-8593-23DF888BED0D}" dt="2025-11-26T12:49:02.846" v="2464" actId="11529"/>
          <ac:cxnSpMkLst>
            <pc:docMk/>
            <pc:sldMk cId="2525647012" sldId="300"/>
            <ac:cxnSpMk id="17" creationId="{278E4F10-91D0-2862-F6D6-95FFAB90ACD9}"/>
          </ac:cxnSpMkLst>
        </pc:cxnChg>
        <pc:cxnChg chg="add del mod">
          <ac:chgData name="J MOORE (Llandeilo Primary School)" userId="b91ee110-45d1-41b3-b0f3-2dafba4c86e0" providerId="ADAL" clId="{40D635F9-6243-46B9-8593-23DF888BED0D}" dt="2025-11-26T12:49:31.017" v="2467" actId="478"/>
          <ac:cxnSpMkLst>
            <pc:docMk/>
            <pc:sldMk cId="2525647012" sldId="300"/>
            <ac:cxnSpMk id="19" creationId="{B5B56D1B-5E7D-DBC1-9BE1-FACF96428707}"/>
          </ac:cxnSpMkLst>
        </pc:cxnChg>
        <pc:cxnChg chg="add mod">
          <ac:chgData name="J MOORE (Llandeilo Primary School)" userId="b91ee110-45d1-41b3-b0f3-2dafba4c86e0" providerId="ADAL" clId="{40D635F9-6243-46B9-8593-23DF888BED0D}" dt="2025-11-26T12:52:35.152" v="2491" actId="17032"/>
          <ac:cxnSpMkLst>
            <pc:docMk/>
            <pc:sldMk cId="2525647012" sldId="300"/>
            <ac:cxnSpMk id="24" creationId="{AE8330FA-593F-8087-B87B-C7E3E42CC611}"/>
          </ac:cxnSpMkLst>
        </pc:cxnChg>
      </pc:sldChg>
      <pc:sldChg chg="addSp delSp modSp new mod">
        <pc:chgData name="J MOORE (Llandeilo Primary School)" userId="b91ee110-45d1-41b3-b0f3-2dafba4c86e0" providerId="ADAL" clId="{40D635F9-6243-46B9-8593-23DF888BED0D}" dt="2025-11-26T21:39:31.919" v="4471" actId="14100"/>
        <pc:sldMkLst>
          <pc:docMk/>
          <pc:sldMk cId="2565711237" sldId="301"/>
        </pc:sldMkLst>
        <pc:spChg chg="add mod">
          <ac:chgData name="J MOORE (Llandeilo Primary School)" userId="b91ee110-45d1-41b3-b0f3-2dafba4c86e0" providerId="ADAL" clId="{40D635F9-6243-46B9-8593-23DF888BED0D}" dt="2025-11-26T21:39:31.919" v="4471" actId="14100"/>
          <ac:spMkLst>
            <pc:docMk/>
            <pc:sldMk cId="2565711237" sldId="301"/>
            <ac:spMk id="2" creationId="{1AEAE90C-D900-A7C0-CE05-78CB3ECCB1DA}"/>
          </ac:spMkLst>
        </pc:spChg>
        <pc:spChg chg="del">
          <ac:chgData name="J MOORE (Llandeilo Primary School)" userId="b91ee110-45d1-41b3-b0f3-2dafba4c86e0" providerId="ADAL" clId="{40D635F9-6243-46B9-8593-23DF888BED0D}" dt="2025-11-26T13:10:35.022" v="2633" actId="478"/>
          <ac:spMkLst>
            <pc:docMk/>
            <pc:sldMk cId="2565711237" sldId="301"/>
            <ac:spMk id="2" creationId="{B37D4CFD-335D-3293-336F-6E411D4808A3}"/>
          </ac:spMkLst>
        </pc:spChg>
        <pc:spChg chg="mod">
          <ac:chgData name="J MOORE (Llandeilo Primary School)" userId="b91ee110-45d1-41b3-b0f3-2dafba4c86e0" providerId="ADAL" clId="{40D635F9-6243-46B9-8593-23DF888BED0D}" dt="2025-11-26T19:29:41.748" v="4176" actId="20577"/>
          <ac:spMkLst>
            <pc:docMk/>
            <pc:sldMk cId="2565711237" sldId="301"/>
            <ac:spMk id="3" creationId="{1E29048A-7483-7338-60F3-E84F9C50A92B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5" creationId="{07B23529-A246-F823-FEE3-3C69DC7E49AB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6" creationId="{FB27DC05-3772-A7EE-5731-B24460FA614D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7" creationId="{0D0BCE58-D87D-0DD2-9C71-02457785091D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8" creationId="{4AABD78E-955F-4D19-26E8-2FF61F9B48C5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9" creationId="{BB031D4A-B010-3A76-2673-5E7C3558622C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10" creationId="{115AE43E-B4FF-AAE8-3CF0-EA1BCAEDAAE2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11" creationId="{FF84978A-A381-821E-3328-636586F5D83B}"/>
          </ac:spMkLst>
        </pc:spChg>
        <pc:spChg chg="mod topLvl">
          <ac:chgData name="J MOORE (Llandeilo Primary School)" userId="b91ee110-45d1-41b3-b0f3-2dafba4c86e0" providerId="ADAL" clId="{40D635F9-6243-46B9-8593-23DF888BED0D}" dt="2025-11-26T13:14:58.984" v="2794" actId="164"/>
          <ac:spMkLst>
            <pc:docMk/>
            <pc:sldMk cId="2565711237" sldId="301"/>
            <ac:spMk id="12" creationId="{661DB5FE-FEF2-3D81-76F3-61AC7BE556E4}"/>
          </ac:spMkLst>
        </pc:spChg>
        <pc:spChg chg="add mod">
          <ac:chgData name="J MOORE (Llandeilo Primary School)" userId="b91ee110-45d1-41b3-b0f3-2dafba4c86e0" providerId="ADAL" clId="{40D635F9-6243-46B9-8593-23DF888BED0D}" dt="2025-11-26T13:16:10.526" v="2833" actId="20577"/>
          <ac:spMkLst>
            <pc:docMk/>
            <pc:sldMk cId="2565711237" sldId="301"/>
            <ac:spMk id="14" creationId="{11D28DA0-524F-975E-8A82-DB17F94AF721}"/>
          </ac:spMkLst>
        </pc:spChg>
        <pc:grpChg chg="add del mod">
          <ac:chgData name="J MOORE (Llandeilo Primary School)" userId="b91ee110-45d1-41b3-b0f3-2dafba4c86e0" providerId="ADAL" clId="{40D635F9-6243-46B9-8593-23DF888BED0D}" dt="2025-11-26T13:11:04.940" v="2640" actId="165"/>
          <ac:grpSpMkLst>
            <pc:docMk/>
            <pc:sldMk cId="2565711237" sldId="301"/>
            <ac:grpSpMk id="4" creationId="{537A6EC6-6DC9-66E7-D78F-B24BB20B7D08}"/>
          </ac:grpSpMkLst>
        </pc:grpChg>
        <pc:grpChg chg="add mod">
          <ac:chgData name="J MOORE (Llandeilo Primary School)" userId="b91ee110-45d1-41b3-b0f3-2dafba4c86e0" providerId="ADAL" clId="{40D635F9-6243-46B9-8593-23DF888BED0D}" dt="2025-11-26T13:15:05.791" v="2796" actId="1076"/>
          <ac:grpSpMkLst>
            <pc:docMk/>
            <pc:sldMk cId="2565711237" sldId="301"/>
            <ac:grpSpMk id="13" creationId="{A3019C59-0D56-DC9F-ECD0-A3E7622FE029}"/>
          </ac:grpSpMkLst>
        </pc:grpChg>
      </pc:sldChg>
      <pc:sldChg chg="modSp add mod">
        <pc:chgData name="J MOORE (Llandeilo Primary School)" userId="b91ee110-45d1-41b3-b0f3-2dafba4c86e0" providerId="ADAL" clId="{40D635F9-6243-46B9-8593-23DF888BED0D}" dt="2025-11-26T20:45:21.182" v="4182" actId="20577"/>
        <pc:sldMkLst>
          <pc:docMk/>
          <pc:sldMk cId="576440527" sldId="302"/>
        </pc:sldMkLst>
        <pc:spChg chg="mod">
          <ac:chgData name="J MOORE (Llandeilo Primary School)" userId="b91ee110-45d1-41b3-b0f3-2dafba4c86e0" providerId="ADAL" clId="{40D635F9-6243-46B9-8593-23DF888BED0D}" dt="2025-11-26T19:12:02.740" v="3796" actId="14100"/>
          <ac:spMkLst>
            <pc:docMk/>
            <pc:sldMk cId="576440527" sldId="302"/>
            <ac:spMk id="5" creationId="{D9F61624-08D0-98AA-E59E-1521B69908FE}"/>
          </ac:spMkLst>
        </pc:spChg>
        <pc:graphicFrameChg chg="mod modGraphic">
          <ac:chgData name="J MOORE (Llandeilo Primary School)" userId="b91ee110-45d1-41b3-b0f3-2dafba4c86e0" providerId="ADAL" clId="{40D635F9-6243-46B9-8593-23DF888BED0D}" dt="2025-11-26T19:22:10.510" v="4162" actId="14100"/>
          <ac:graphicFrameMkLst>
            <pc:docMk/>
            <pc:sldMk cId="576440527" sldId="302"/>
            <ac:graphicFrameMk id="4" creationId="{7B1E6C42-EFA2-D762-4F69-D3185BC952BB}"/>
          </ac:graphicFrameMkLst>
        </pc:graphicFrameChg>
        <pc:graphicFrameChg chg="mod modGraphic">
          <ac:chgData name="J MOORE (Llandeilo Primary School)" userId="b91ee110-45d1-41b3-b0f3-2dafba4c86e0" providerId="ADAL" clId="{40D635F9-6243-46B9-8593-23DF888BED0D}" dt="2025-11-26T20:45:21.182" v="4182" actId="20577"/>
          <ac:graphicFrameMkLst>
            <pc:docMk/>
            <pc:sldMk cId="576440527" sldId="302"/>
            <ac:graphicFrameMk id="6" creationId="{996A5E25-0E64-8DAC-5294-0D622B69C6BB}"/>
          </ac:graphicFrameMkLst>
        </pc:graphicFrameChg>
        <pc:graphicFrameChg chg="mod modGraphic">
          <ac:chgData name="J MOORE (Llandeilo Primary School)" userId="b91ee110-45d1-41b3-b0f3-2dafba4c86e0" providerId="ADAL" clId="{40D635F9-6243-46B9-8593-23DF888BED0D}" dt="2025-11-26T19:21:58.878" v="4160" actId="1076"/>
          <ac:graphicFrameMkLst>
            <pc:docMk/>
            <pc:sldMk cId="576440527" sldId="302"/>
            <ac:graphicFrameMk id="7" creationId="{93588440-FE43-EB4C-D8E1-7D21073CD94E}"/>
          </ac:graphicFrameMkLst>
        </pc:graphicFrameChg>
      </pc:sldChg>
      <pc:sldChg chg="modSp add mod">
        <pc:chgData name="J MOORE (Llandeilo Primary School)" userId="b91ee110-45d1-41b3-b0f3-2dafba4c86e0" providerId="ADAL" clId="{40D635F9-6243-46B9-8593-23DF888BED0D}" dt="2025-11-26T14:17:45.961" v="3142" actId="20577"/>
        <pc:sldMkLst>
          <pc:docMk/>
          <pc:sldMk cId="2012657041" sldId="303"/>
        </pc:sldMkLst>
        <pc:graphicFrameChg chg="modGraphic">
          <ac:chgData name="J MOORE (Llandeilo Primary School)" userId="b91ee110-45d1-41b3-b0f3-2dafba4c86e0" providerId="ADAL" clId="{40D635F9-6243-46B9-8593-23DF888BED0D}" dt="2025-11-26T14:17:45.961" v="3142" actId="20577"/>
          <ac:graphicFrameMkLst>
            <pc:docMk/>
            <pc:sldMk cId="2012657041" sldId="303"/>
            <ac:graphicFrameMk id="4" creationId="{DEA0A3DE-1A66-1828-EEAC-7BD279487962}"/>
          </ac:graphicFrameMkLst>
        </pc:graphicFrameChg>
      </pc:sldChg>
      <pc:sldChg chg="modSp add mod">
        <pc:chgData name="J MOORE (Llandeilo Primary School)" userId="b91ee110-45d1-41b3-b0f3-2dafba4c86e0" providerId="ADAL" clId="{40D635F9-6243-46B9-8593-23DF888BED0D}" dt="2025-11-26T14:16:33.225" v="3124" actId="20577"/>
        <pc:sldMkLst>
          <pc:docMk/>
          <pc:sldMk cId="1523136830" sldId="304"/>
        </pc:sldMkLst>
        <pc:graphicFrameChg chg="modGraphic">
          <ac:chgData name="J MOORE (Llandeilo Primary School)" userId="b91ee110-45d1-41b3-b0f3-2dafba4c86e0" providerId="ADAL" clId="{40D635F9-6243-46B9-8593-23DF888BED0D}" dt="2025-11-26T14:16:33.225" v="3124" actId="20577"/>
          <ac:graphicFrameMkLst>
            <pc:docMk/>
            <pc:sldMk cId="1523136830" sldId="304"/>
            <ac:graphicFrameMk id="4" creationId="{4A60110E-46CF-2E97-D641-C79466F7CF26}"/>
          </ac:graphicFrameMkLst>
        </pc:graphicFrameChg>
      </pc:sldChg>
      <pc:sldChg chg="modSp add mod">
        <pc:chgData name="J MOORE (Llandeilo Primary School)" userId="b91ee110-45d1-41b3-b0f3-2dafba4c86e0" providerId="ADAL" clId="{40D635F9-6243-46B9-8593-23DF888BED0D}" dt="2025-11-26T14:16:45.006" v="3127" actId="20577"/>
        <pc:sldMkLst>
          <pc:docMk/>
          <pc:sldMk cId="419766827" sldId="305"/>
        </pc:sldMkLst>
        <pc:graphicFrameChg chg="modGraphic">
          <ac:chgData name="J MOORE (Llandeilo Primary School)" userId="b91ee110-45d1-41b3-b0f3-2dafba4c86e0" providerId="ADAL" clId="{40D635F9-6243-46B9-8593-23DF888BED0D}" dt="2025-11-26T14:16:45.006" v="3127" actId="20577"/>
          <ac:graphicFrameMkLst>
            <pc:docMk/>
            <pc:sldMk cId="419766827" sldId="305"/>
            <ac:graphicFrameMk id="4" creationId="{02AC2C30-FA74-A3D3-9821-31A8A45D3186}"/>
          </ac:graphicFrameMkLst>
        </pc:graphicFrameChg>
      </pc:sldChg>
      <pc:sldChg chg="modSp add mod">
        <pc:chgData name="J MOORE (Llandeilo Primary School)" userId="b91ee110-45d1-41b3-b0f3-2dafba4c86e0" providerId="ADAL" clId="{40D635F9-6243-46B9-8593-23DF888BED0D}" dt="2025-11-26T14:17:37.721" v="3141" actId="20577"/>
        <pc:sldMkLst>
          <pc:docMk/>
          <pc:sldMk cId="2061928424" sldId="306"/>
        </pc:sldMkLst>
        <pc:graphicFrameChg chg="modGraphic">
          <ac:chgData name="J MOORE (Llandeilo Primary School)" userId="b91ee110-45d1-41b3-b0f3-2dafba4c86e0" providerId="ADAL" clId="{40D635F9-6243-46B9-8593-23DF888BED0D}" dt="2025-11-26T14:17:37.721" v="3141" actId="20577"/>
          <ac:graphicFrameMkLst>
            <pc:docMk/>
            <pc:sldMk cId="2061928424" sldId="306"/>
            <ac:graphicFrameMk id="4" creationId="{454407A8-F67E-12FA-0AD5-61596CF26519}"/>
          </ac:graphicFrameMkLst>
        </pc:graphicFrameChg>
      </pc:sldChg>
      <pc:sldChg chg="modSp add mod">
        <pc:chgData name="J MOORE (Llandeilo Primary School)" userId="b91ee110-45d1-41b3-b0f3-2dafba4c86e0" providerId="ADAL" clId="{40D635F9-6243-46B9-8593-23DF888BED0D}" dt="2025-11-26T14:17:51.368" v="3143" actId="20577"/>
        <pc:sldMkLst>
          <pc:docMk/>
          <pc:sldMk cId="3690456581" sldId="307"/>
        </pc:sldMkLst>
        <pc:graphicFrameChg chg="modGraphic">
          <ac:chgData name="J MOORE (Llandeilo Primary School)" userId="b91ee110-45d1-41b3-b0f3-2dafba4c86e0" providerId="ADAL" clId="{40D635F9-6243-46B9-8593-23DF888BED0D}" dt="2025-11-26T14:17:51.368" v="3143" actId="20577"/>
          <ac:graphicFrameMkLst>
            <pc:docMk/>
            <pc:sldMk cId="3690456581" sldId="307"/>
            <ac:graphicFrameMk id="4" creationId="{CD21E3C4-263F-21CD-E72D-5D1746D45014}"/>
          </ac:graphicFrameMkLst>
        </pc:graphicFrameChg>
      </pc:sldChg>
      <pc:sldChg chg="addSp delSp modSp new mod">
        <pc:chgData name="J MOORE (Llandeilo Primary School)" userId="b91ee110-45d1-41b3-b0f3-2dafba4c86e0" providerId="ADAL" clId="{40D635F9-6243-46B9-8593-23DF888BED0D}" dt="2025-11-26T21:39:53.681" v="4481" actId="14100"/>
        <pc:sldMkLst>
          <pc:docMk/>
          <pc:sldMk cId="1118835739" sldId="308"/>
        </pc:sldMkLst>
        <pc:spChg chg="del">
          <ac:chgData name="J MOORE (Llandeilo Primary School)" userId="b91ee110-45d1-41b3-b0f3-2dafba4c86e0" providerId="ADAL" clId="{40D635F9-6243-46B9-8593-23DF888BED0D}" dt="2025-11-26T21:09:23.911" v="4184" actId="478"/>
          <ac:spMkLst>
            <pc:docMk/>
            <pc:sldMk cId="1118835739" sldId="308"/>
            <ac:spMk id="2" creationId="{66B5271F-76C0-0FFD-497C-AB23CE21076F}"/>
          </ac:spMkLst>
        </pc:spChg>
        <pc:spChg chg="del">
          <ac:chgData name="J MOORE (Llandeilo Primary School)" userId="b91ee110-45d1-41b3-b0f3-2dafba4c86e0" providerId="ADAL" clId="{40D635F9-6243-46B9-8593-23DF888BED0D}" dt="2025-11-26T21:09:26.500" v="4185" actId="478"/>
          <ac:spMkLst>
            <pc:docMk/>
            <pc:sldMk cId="1118835739" sldId="308"/>
            <ac:spMk id="3" creationId="{CB615D77-3790-994B-18B5-81CDF4809EE2}"/>
          </ac:spMkLst>
        </pc:spChg>
        <pc:spChg chg="add mod">
          <ac:chgData name="J MOORE (Llandeilo Primary School)" userId="b91ee110-45d1-41b3-b0f3-2dafba4c86e0" providerId="ADAL" clId="{40D635F9-6243-46B9-8593-23DF888BED0D}" dt="2025-11-26T21:18:09.507" v="4234" actId="1076"/>
          <ac:spMkLst>
            <pc:docMk/>
            <pc:sldMk cId="1118835739" sldId="308"/>
            <ac:spMk id="6" creationId="{4AE8611B-3E5A-31E7-39E3-A9B65C1414C9}"/>
          </ac:spMkLst>
        </pc:spChg>
        <pc:spChg chg="add mod">
          <ac:chgData name="J MOORE (Llandeilo Primary School)" userId="b91ee110-45d1-41b3-b0f3-2dafba4c86e0" providerId="ADAL" clId="{40D635F9-6243-46B9-8593-23DF888BED0D}" dt="2025-11-26T21:18:20.290" v="4236" actId="1076"/>
          <ac:spMkLst>
            <pc:docMk/>
            <pc:sldMk cId="1118835739" sldId="308"/>
            <ac:spMk id="9" creationId="{047BFEA3-E8BD-C1BC-181D-911813FD583A}"/>
          </ac:spMkLst>
        </pc:spChg>
        <pc:spChg chg="add mod">
          <ac:chgData name="J MOORE (Llandeilo Primary School)" userId="b91ee110-45d1-41b3-b0f3-2dafba4c86e0" providerId="ADAL" clId="{40D635F9-6243-46B9-8593-23DF888BED0D}" dt="2025-11-26T21:18:59.923" v="4239" actId="1076"/>
          <ac:spMkLst>
            <pc:docMk/>
            <pc:sldMk cId="1118835739" sldId="308"/>
            <ac:spMk id="10" creationId="{E525B9FE-3BB0-B03F-D0D9-9E37E2B810C1}"/>
          </ac:spMkLst>
        </pc:spChg>
        <pc:spChg chg="add mod">
          <ac:chgData name="J MOORE (Llandeilo Primary School)" userId="b91ee110-45d1-41b3-b0f3-2dafba4c86e0" providerId="ADAL" clId="{40D635F9-6243-46B9-8593-23DF888BED0D}" dt="2025-11-26T21:19:34.643" v="4244" actId="14100"/>
          <ac:spMkLst>
            <pc:docMk/>
            <pc:sldMk cId="1118835739" sldId="308"/>
            <ac:spMk id="11" creationId="{96D46312-DA31-CB90-10BE-708AA89E6AAA}"/>
          </ac:spMkLst>
        </pc:spChg>
        <pc:spChg chg="add del mod">
          <ac:chgData name="J MOORE (Llandeilo Primary School)" userId="b91ee110-45d1-41b3-b0f3-2dafba4c86e0" providerId="ADAL" clId="{40D635F9-6243-46B9-8593-23DF888BED0D}" dt="2025-11-26T21:19:53.359" v="4252" actId="478"/>
          <ac:spMkLst>
            <pc:docMk/>
            <pc:sldMk cId="1118835739" sldId="308"/>
            <ac:spMk id="12" creationId="{108AC8E8-B510-7519-0EDE-08EA02EA73A9}"/>
          </ac:spMkLst>
        </pc:spChg>
        <pc:spChg chg="add mod">
          <ac:chgData name="J MOORE (Llandeilo Primary School)" userId="b91ee110-45d1-41b3-b0f3-2dafba4c86e0" providerId="ADAL" clId="{40D635F9-6243-46B9-8593-23DF888BED0D}" dt="2025-11-26T21:19:48.677" v="4249" actId="1076"/>
          <ac:spMkLst>
            <pc:docMk/>
            <pc:sldMk cId="1118835739" sldId="308"/>
            <ac:spMk id="13" creationId="{8AE6D9A6-96F9-1783-B065-FF5B7D3A738F}"/>
          </ac:spMkLst>
        </pc:spChg>
        <pc:spChg chg="add del mod">
          <ac:chgData name="J MOORE (Llandeilo Primary School)" userId="b91ee110-45d1-41b3-b0f3-2dafba4c86e0" providerId="ADAL" clId="{40D635F9-6243-46B9-8593-23DF888BED0D}" dt="2025-11-26T21:19:52.196" v="4251" actId="478"/>
          <ac:spMkLst>
            <pc:docMk/>
            <pc:sldMk cId="1118835739" sldId="308"/>
            <ac:spMk id="14" creationId="{24DEC9EC-8772-E46E-903E-A7FFD5F31D4C}"/>
          </ac:spMkLst>
        </pc:spChg>
        <pc:spChg chg="add mod">
          <ac:chgData name="J MOORE (Llandeilo Primary School)" userId="b91ee110-45d1-41b3-b0f3-2dafba4c86e0" providerId="ADAL" clId="{40D635F9-6243-46B9-8593-23DF888BED0D}" dt="2025-11-26T21:20:05.201" v="4256" actId="1076"/>
          <ac:spMkLst>
            <pc:docMk/>
            <pc:sldMk cId="1118835739" sldId="308"/>
            <ac:spMk id="15" creationId="{E49F4235-296C-8E7B-86BA-DEA2A5C87E4C}"/>
          </ac:spMkLst>
        </pc:spChg>
        <pc:spChg chg="add mod">
          <ac:chgData name="J MOORE (Llandeilo Primary School)" userId="b91ee110-45d1-41b3-b0f3-2dafba4c86e0" providerId="ADAL" clId="{40D635F9-6243-46B9-8593-23DF888BED0D}" dt="2025-11-26T21:20:14.943" v="4259" actId="14100"/>
          <ac:spMkLst>
            <pc:docMk/>
            <pc:sldMk cId="1118835739" sldId="308"/>
            <ac:spMk id="16" creationId="{15F92752-79A6-B87A-428C-81D1BEDC56D3}"/>
          </ac:spMkLst>
        </pc:spChg>
        <pc:spChg chg="add mod">
          <ac:chgData name="J MOORE (Llandeilo Primary School)" userId="b91ee110-45d1-41b3-b0f3-2dafba4c86e0" providerId="ADAL" clId="{40D635F9-6243-46B9-8593-23DF888BED0D}" dt="2025-11-26T21:20:29.079" v="4265" actId="1076"/>
          <ac:spMkLst>
            <pc:docMk/>
            <pc:sldMk cId="1118835739" sldId="308"/>
            <ac:spMk id="17" creationId="{FAEE2CC9-0B19-7E32-6E4F-F1541EA0D31C}"/>
          </ac:spMkLst>
        </pc:spChg>
        <pc:spChg chg="add mod">
          <ac:chgData name="J MOORE (Llandeilo Primary School)" userId="b91ee110-45d1-41b3-b0f3-2dafba4c86e0" providerId="ADAL" clId="{40D635F9-6243-46B9-8593-23DF888BED0D}" dt="2025-11-26T21:20:24.123" v="4264" actId="1076"/>
          <ac:spMkLst>
            <pc:docMk/>
            <pc:sldMk cId="1118835739" sldId="308"/>
            <ac:spMk id="18" creationId="{6B8BBF2A-1A14-2710-C533-6C98DC87731E}"/>
          </ac:spMkLst>
        </pc:spChg>
        <pc:spChg chg="add mod">
          <ac:chgData name="J MOORE (Llandeilo Primary School)" userId="b91ee110-45d1-41b3-b0f3-2dafba4c86e0" providerId="ADAL" clId="{40D635F9-6243-46B9-8593-23DF888BED0D}" dt="2025-11-26T21:20:21.550" v="4263" actId="1076"/>
          <ac:spMkLst>
            <pc:docMk/>
            <pc:sldMk cId="1118835739" sldId="308"/>
            <ac:spMk id="19" creationId="{8F389718-F1C2-A16C-0342-B1D46534E79F}"/>
          </ac:spMkLst>
        </pc:spChg>
        <pc:spChg chg="add mod">
          <ac:chgData name="J MOORE (Llandeilo Primary School)" userId="b91ee110-45d1-41b3-b0f3-2dafba4c86e0" providerId="ADAL" clId="{40D635F9-6243-46B9-8593-23DF888BED0D}" dt="2025-11-26T21:21:07.198" v="4272" actId="14100"/>
          <ac:spMkLst>
            <pc:docMk/>
            <pc:sldMk cId="1118835739" sldId="308"/>
            <ac:spMk id="20" creationId="{64166A14-4A43-0C4F-2F01-462F21A54A77}"/>
          </ac:spMkLst>
        </pc:spChg>
        <pc:spChg chg="add mod">
          <ac:chgData name="J MOORE (Llandeilo Primary School)" userId="b91ee110-45d1-41b3-b0f3-2dafba4c86e0" providerId="ADAL" clId="{40D635F9-6243-46B9-8593-23DF888BED0D}" dt="2025-11-26T21:21:03.207" v="4271" actId="14100"/>
          <ac:spMkLst>
            <pc:docMk/>
            <pc:sldMk cId="1118835739" sldId="308"/>
            <ac:spMk id="21" creationId="{14C9A5FA-D94C-16FA-7242-F92166DAB576}"/>
          </ac:spMkLst>
        </pc:spChg>
        <pc:spChg chg="add mod">
          <ac:chgData name="J MOORE (Llandeilo Primary School)" userId="b91ee110-45d1-41b3-b0f3-2dafba4c86e0" providerId="ADAL" clId="{40D635F9-6243-46B9-8593-23DF888BED0D}" dt="2025-11-26T21:22:00.906" v="4283" actId="1076"/>
          <ac:spMkLst>
            <pc:docMk/>
            <pc:sldMk cId="1118835739" sldId="308"/>
            <ac:spMk id="24" creationId="{6283A754-478E-2C83-CE86-F44849A32289}"/>
          </ac:spMkLst>
        </pc:spChg>
        <pc:spChg chg="add mod">
          <ac:chgData name="J MOORE (Llandeilo Primary School)" userId="b91ee110-45d1-41b3-b0f3-2dafba4c86e0" providerId="ADAL" clId="{40D635F9-6243-46B9-8593-23DF888BED0D}" dt="2025-11-26T21:22:12.047" v="4286" actId="14100"/>
          <ac:spMkLst>
            <pc:docMk/>
            <pc:sldMk cId="1118835739" sldId="308"/>
            <ac:spMk id="25" creationId="{F6BC2897-67EA-3692-C4D4-8C42F26A016D}"/>
          </ac:spMkLst>
        </pc:spChg>
        <pc:spChg chg="add mod">
          <ac:chgData name="J MOORE (Llandeilo Primary School)" userId="b91ee110-45d1-41b3-b0f3-2dafba4c86e0" providerId="ADAL" clId="{40D635F9-6243-46B9-8593-23DF888BED0D}" dt="2025-11-26T21:22:16.250" v="4288" actId="1076"/>
          <ac:spMkLst>
            <pc:docMk/>
            <pc:sldMk cId="1118835739" sldId="308"/>
            <ac:spMk id="26" creationId="{70A7E81F-66A4-9610-1DF3-90BDE1E0C1AB}"/>
          </ac:spMkLst>
        </pc:spChg>
        <pc:spChg chg="add mod">
          <ac:chgData name="J MOORE (Llandeilo Primary School)" userId="b91ee110-45d1-41b3-b0f3-2dafba4c86e0" providerId="ADAL" clId="{40D635F9-6243-46B9-8593-23DF888BED0D}" dt="2025-11-26T21:23:05.796" v="4291" actId="1076"/>
          <ac:spMkLst>
            <pc:docMk/>
            <pc:sldMk cId="1118835739" sldId="308"/>
            <ac:spMk id="27" creationId="{A07E4D78-095E-485D-14B6-F0B69A8AF969}"/>
          </ac:spMkLst>
        </pc:spChg>
        <pc:spChg chg="add del mod">
          <ac:chgData name="J MOORE (Llandeilo Primary School)" userId="b91ee110-45d1-41b3-b0f3-2dafba4c86e0" providerId="ADAL" clId="{40D635F9-6243-46B9-8593-23DF888BED0D}" dt="2025-11-26T21:25:01.455" v="4328" actId="1076"/>
          <ac:spMkLst>
            <pc:docMk/>
            <pc:sldMk cId="1118835739" sldId="308"/>
            <ac:spMk id="28" creationId="{8ED219BB-1FEB-842D-EF1B-DE27EFA6865A}"/>
          </ac:spMkLst>
        </pc:spChg>
        <pc:spChg chg="add mod">
          <ac:chgData name="J MOORE (Llandeilo Primary School)" userId="b91ee110-45d1-41b3-b0f3-2dafba4c86e0" providerId="ADAL" clId="{40D635F9-6243-46B9-8593-23DF888BED0D}" dt="2025-11-26T21:25:09.947" v="4329" actId="1076"/>
          <ac:spMkLst>
            <pc:docMk/>
            <pc:sldMk cId="1118835739" sldId="308"/>
            <ac:spMk id="29" creationId="{EE12C83D-BD04-28BB-3380-8B5026A8A8F4}"/>
          </ac:spMkLst>
        </pc:spChg>
        <pc:spChg chg="add mod">
          <ac:chgData name="J MOORE (Llandeilo Primary School)" userId="b91ee110-45d1-41b3-b0f3-2dafba4c86e0" providerId="ADAL" clId="{40D635F9-6243-46B9-8593-23DF888BED0D}" dt="2025-11-26T21:25:14.086" v="4330" actId="1076"/>
          <ac:spMkLst>
            <pc:docMk/>
            <pc:sldMk cId="1118835739" sldId="308"/>
            <ac:spMk id="30" creationId="{A373FBC5-5193-9373-C34A-7FCAB4653310}"/>
          </ac:spMkLst>
        </pc:spChg>
        <pc:spChg chg="add mod">
          <ac:chgData name="J MOORE (Llandeilo Primary School)" userId="b91ee110-45d1-41b3-b0f3-2dafba4c86e0" providerId="ADAL" clId="{40D635F9-6243-46B9-8593-23DF888BED0D}" dt="2025-11-26T21:23:33.013" v="4301" actId="1076"/>
          <ac:spMkLst>
            <pc:docMk/>
            <pc:sldMk cId="1118835739" sldId="308"/>
            <ac:spMk id="31" creationId="{E9A8331B-F81C-6C57-5B92-5491DE26A4B1}"/>
          </ac:spMkLst>
        </pc:spChg>
        <pc:spChg chg="add mod">
          <ac:chgData name="J MOORE (Llandeilo Primary School)" userId="b91ee110-45d1-41b3-b0f3-2dafba4c86e0" providerId="ADAL" clId="{40D635F9-6243-46B9-8593-23DF888BED0D}" dt="2025-11-26T21:23:51.578" v="4305" actId="14100"/>
          <ac:spMkLst>
            <pc:docMk/>
            <pc:sldMk cId="1118835739" sldId="308"/>
            <ac:spMk id="32" creationId="{E2031F7B-47A9-092E-B018-1DE9F3B7E221}"/>
          </ac:spMkLst>
        </pc:spChg>
        <pc:spChg chg="add mod">
          <ac:chgData name="J MOORE (Llandeilo Primary School)" userId="b91ee110-45d1-41b3-b0f3-2dafba4c86e0" providerId="ADAL" clId="{40D635F9-6243-46B9-8593-23DF888BED0D}" dt="2025-11-26T21:24:20.031" v="4315" actId="1076"/>
          <ac:spMkLst>
            <pc:docMk/>
            <pc:sldMk cId="1118835739" sldId="308"/>
            <ac:spMk id="33" creationId="{BB445755-D26D-1084-8871-C3511909F68B}"/>
          </ac:spMkLst>
        </pc:spChg>
        <pc:spChg chg="add mod">
          <ac:chgData name="J MOORE (Llandeilo Primary School)" userId="b91ee110-45d1-41b3-b0f3-2dafba4c86e0" providerId="ADAL" clId="{40D635F9-6243-46B9-8593-23DF888BED0D}" dt="2025-11-26T21:24:15.037" v="4314" actId="1076"/>
          <ac:spMkLst>
            <pc:docMk/>
            <pc:sldMk cId="1118835739" sldId="308"/>
            <ac:spMk id="34" creationId="{00B131EE-5DAE-EA09-C2B4-DA1682B284B0}"/>
          </ac:spMkLst>
        </pc:spChg>
        <pc:spChg chg="add mod">
          <ac:chgData name="J MOORE (Llandeilo Primary School)" userId="b91ee110-45d1-41b3-b0f3-2dafba4c86e0" providerId="ADAL" clId="{40D635F9-6243-46B9-8593-23DF888BED0D}" dt="2025-11-26T21:24:12.372" v="4313" actId="1076"/>
          <ac:spMkLst>
            <pc:docMk/>
            <pc:sldMk cId="1118835739" sldId="308"/>
            <ac:spMk id="35" creationId="{96BE5AAC-E878-4979-E5BD-5D04661892A1}"/>
          </ac:spMkLst>
        </pc:spChg>
        <pc:spChg chg="add mod">
          <ac:chgData name="J MOORE (Llandeilo Primary School)" userId="b91ee110-45d1-41b3-b0f3-2dafba4c86e0" providerId="ADAL" clId="{40D635F9-6243-46B9-8593-23DF888BED0D}" dt="2025-11-26T21:24:07.099" v="4312" actId="1076"/>
          <ac:spMkLst>
            <pc:docMk/>
            <pc:sldMk cId="1118835739" sldId="308"/>
            <ac:spMk id="36" creationId="{BEBCBCE2-8A26-1F18-2D80-71753CD6FAA2}"/>
          </ac:spMkLst>
        </pc:spChg>
        <pc:spChg chg="add mod">
          <ac:chgData name="J MOORE (Llandeilo Primary School)" userId="b91ee110-45d1-41b3-b0f3-2dafba4c86e0" providerId="ADAL" clId="{40D635F9-6243-46B9-8593-23DF888BED0D}" dt="2025-11-26T21:24:29.363" v="4317" actId="1076"/>
          <ac:spMkLst>
            <pc:docMk/>
            <pc:sldMk cId="1118835739" sldId="308"/>
            <ac:spMk id="37" creationId="{FEA47580-F87F-D9C2-B395-5ED808D67A55}"/>
          </ac:spMkLst>
        </pc:spChg>
        <pc:spChg chg="add mod">
          <ac:chgData name="J MOORE (Llandeilo Primary School)" userId="b91ee110-45d1-41b3-b0f3-2dafba4c86e0" providerId="ADAL" clId="{40D635F9-6243-46B9-8593-23DF888BED0D}" dt="2025-11-26T21:24:43.570" v="4321" actId="1076"/>
          <ac:spMkLst>
            <pc:docMk/>
            <pc:sldMk cId="1118835739" sldId="308"/>
            <ac:spMk id="38" creationId="{B980F303-A81B-E680-8C23-4BB6AD2B6919}"/>
          </ac:spMkLst>
        </pc:spChg>
        <pc:spChg chg="add mod">
          <ac:chgData name="J MOORE (Llandeilo Primary School)" userId="b91ee110-45d1-41b3-b0f3-2dafba4c86e0" providerId="ADAL" clId="{40D635F9-6243-46B9-8593-23DF888BED0D}" dt="2025-11-26T21:36:04.223" v="4410" actId="1076"/>
          <ac:spMkLst>
            <pc:docMk/>
            <pc:sldMk cId="1118835739" sldId="308"/>
            <ac:spMk id="39" creationId="{8AC63B43-60D9-10B1-EFFB-366C3CE5471B}"/>
          </ac:spMkLst>
        </pc:spChg>
        <pc:spChg chg="add mod">
          <ac:chgData name="J MOORE (Llandeilo Primary School)" userId="b91ee110-45d1-41b3-b0f3-2dafba4c86e0" providerId="ADAL" clId="{40D635F9-6243-46B9-8593-23DF888BED0D}" dt="2025-11-26T21:24:55.461" v="4327" actId="1076"/>
          <ac:spMkLst>
            <pc:docMk/>
            <pc:sldMk cId="1118835739" sldId="308"/>
            <ac:spMk id="40" creationId="{462057E5-DC86-CEBE-6934-4C32AE550686}"/>
          </ac:spMkLst>
        </pc:spChg>
        <pc:spChg chg="add mod">
          <ac:chgData name="J MOORE (Llandeilo Primary School)" userId="b91ee110-45d1-41b3-b0f3-2dafba4c86e0" providerId="ADAL" clId="{40D635F9-6243-46B9-8593-23DF888BED0D}" dt="2025-11-26T21:24:52.993" v="4326" actId="1076"/>
          <ac:spMkLst>
            <pc:docMk/>
            <pc:sldMk cId="1118835739" sldId="308"/>
            <ac:spMk id="41" creationId="{EF6CE066-0B4A-FF78-2B0F-FAADC417B387}"/>
          </ac:spMkLst>
        </pc:spChg>
        <pc:spChg chg="add mod">
          <ac:chgData name="J MOORE (Llandeilo Primary School)" userId="b91ee110-45d1-41b3-b0f3-2dafba4c86e0" providerId="ADAL" clId="{40D635F9-6243-46B9-8593-23DF888BED0D}" dt="2025-11-26T21:36:08.650" v="4411" actId="1076"/>
          <ac:spMkLst>
            <pc:docMk/>
            <pc:sldMk cId="1118835739" sldId="308"/>
            <ac:spMk id="42" creationId="{021159A1-EB31-DBA2-2AFA-552C945C3ED9}"/>
          </ac:spMkLst>
        </pc:spChg>
        <pc:spChg chg="add mod">
          <ac:chgData name="J MOORE (Llandeilo Primary School)" userId="b91ee110-45d1-41b3-b0f3-2dafba4c86e0" providerId="ADAL" clId="{40D635F9-6243-46B9-8593-23DF888BED0D}" dt="2025-11-26T21:34:59.278" v="4404" actId="1076"/>
          <ac:spMkLst>
            <pc:docMk/>
            <pc:sldMk cId="1118835739" sldId="308"/>
            <ac:spMk id="43" creationId="{31C9027C-F2B5-D74D-0EAE-153F5B56174B}"/>
          </ac:spMkLst>
        </pc:spChg>
        <pc:spChg chg="add mod">
          <ac:chgData name="J MOORE (Llandeilo Primary School)" userId="b91ee110-45d1-41b3-b0f3-2dafba4c86e0" providerId="ADAL" clId="{40D635F9-6243-46B9-8593-23DF888BED0D}" dt="2025-11-26T21:34:52.517" v="4403" actId="1076"/>
          <ac:spMkLst>
            <pc:docMk/>
            <pc:sldMk cId="1118835739" sldId="308"/>
            <ac:spMk id="44" creationId="{C2DC9C54-0BD2-ED89-BE83-FA24A4A917AE}"/>
          </ac:spMkLst>
        </pc:spChg>
        <pc:spChg chg="add mod">
          <ac:chgData name="J MOORE (Llandeilo Primary School)" userId="b91ee110-45d1-41b3-b0f3-2dafba4c86e0" providerId="ADAL" clId="{40D635F9-6243-46B9-8593-23DF888BED0D}" dt="2025-11-26T21:26:55.453" v="4341" actId="1076"/>
          <ac:spMkLst>
            <pc:docMk/>
            <pc:sldMk cId="1118835739" sldId="308"/>
            <ac:spMk id="45" creationId="{F354921E-8F11-D87C-7BF3-DF3AD4A96393}"/>
          </ac:spMkLst>
        </pc:spChg>
        <pc:spChg chg="add mod">
          <ac:chgData name="J MOORE (Llandeilo Primary School)" userId="b91ee110-45d1-41b3-b0f3-2dafba4c86e0" providerId="ADAL" clId="{40D635F9-6243-46B9-8593-23DF888BED0D}" dt="2025-11-26T21:27:32.807" v="4343" actId="207"/>
          <ac:spMkLst>
            <pc:docMk/>
            <pc:sldMk cId="1118835739" sldId="308"/>
            <ac:spMk id="46" creationId="{5B21BB69-33D0-39EE-2356-CCAF7C5D8509}"/>
          </ac:spMkLst>
        </pc:spChg>
        <pc:spChg chg="add mod">
          <ac:chgData name="J MOORE (Llandeilo Primary School)" userId="b91ee110-45d1-41b3-b0f3-2dafba4c86e0" providerId="ADAL" clId="{40D635F9-6243-46B9-8593-23DF888BED0D}" dt="2025-11-26T21:27:44.114" v="4345" actId="1076"/>
          <ac:spMkLst>
            <pc:docMk/>
            <pc:sldMk cId="1118835739" sldId="308"/>
            <ac:spMk id="47" creationId="{782E971B-B0ED-A7E0-17A1-5ADFCA3C725E}"/>
          </ac:spMkLst>
        </pc:spChg>
        <pc:spChg chg="add mod">
          <ac:chgData name="J MOORE (Llandeilo Primary School)" userId="b91ee110-45d1-41b3-b0f3-2dafba4c86e0" providerId="ADAL" clId="{40D635F9-6243-46B9-8593-23DF888BED0D}" dt="2025-11-26T21:28:27.344" v="4350" actId="1076"/>
          <ac:spMkLst>
            <pc:docMk/>
            <pc:sldMk cId="1118835739" sldId="308"/>
            <ac:spMk id="48" creationId="{F57E0B45-C4D6-BC2F-2221-B4CFB4F5DF34}"/>
          </ac:spMkLst>
        </pc:spChg>
        <pc:spChg chg="add mod">
          <ac:chgData name="J MOORE (Llandeilo Primary School)" userId="b91ee110-45d1-41b3-b0f3-2dafba4c86e0" providerId="ADAL" clId="{40D635F9-6243-46B9-8593-23DF888BED0D}" dt="2025-11-26T21:31:49.858" v="4385" actId="1076"/>
          <ac:spMkLst>
            <pc:docMk/>
            <pc:sldMk cId="1118835739" sldId="308"/>
            <ac:spMk id="49" creationId="{2E7117B3-F126-375C-3CD5-776F2A3C46DE}"/>
          </ac:spMkLst>
        </pc:spChg>
        <pc:spChg chg="add mod">
          <ac:chgData name="J MOORE (Llandeilo Primary School)" userId="b91ee110-45d1-41b3-b0f3-2dafba4c86e0" providerId="ADAL" clId="{40D635F9-6243-46B9-8593-23DF888BED0D}" dt="2025-11-26T21:31:55.999" v="4387" actId="1076"/>
          <ac:spMkLst>
            <pc:docMk/>
            <pc:sldMk cId="1118835739" sldId="308"/>
            <ac:spMk id="50" creationId="{4FA36BB0-A998-9C33-6B91-971510771C62}"/>
          </ac:spMkLst>
        </pc:spChg>
        <pc:spChg chg="add mod">
          <ac:chgData name="J MOORE (Llandeilo Primary School)" userId="b91ee110-45d1-41b3-b0f3-2dafba4c86e0" providerId="ADAL" clId="{40D635F9-6243-46B9-8593-23DF888BED0D}" dt="2025-11-26T21:33:01.301" v="4390" actId="1076"/>
          <ac:spMkLst>
            <pc:docMk/>
            <pc:sldMk cId="1118835739" sldId="308"/>
            <ac:spMk id="51" creationId="{5658E5FA-4898-8B4B-A46A-A775C580611D}"/>
          </ac:spMkLst>
        </pc:spChg>
        <pc:spChg chg="add mod">
          <ac:chgData name="J MOORE (Llandeilo Primary School)" userId="b91ee110-45d1-41b3-b0f3-2dafba4c86e0" providerId="ADAL" clId="{40D635F9-6243-46B9-8593-23DF888BED0D}" dt="2025-11-26T21:34:04.610" v="4393" actId="14100"/>
          <ac:spMkLst>
            <pc:docMk/>
            <pc:sldMk cId="1118835739" sldId="308"/>
            <ac:spMk id="52" creationId="{DDF3040D-DA6E-1B58-9804-705C814A7D89}"/>
          </ac:spMkLst>
        </pc:spChg>
        <pc:spChg chg="add mod">
          <ac:chgData name="J MOORE (Llandeilo Primary School)" userId="b91ee110-45d1-41b3-b0f3-2dafba4c86e0" providerId="ADAL" clId="{40D635F9-6243-46B9-8593-23DF888BED0D}" dt="2025-11-26T21:34:09.746" v="4395" actId="1076"/>
          <ac:spMkLst>
            <pc:docMk/>
            <pc:sldMk cId="1118835739" sldId="308"/>
            <ac:spMk id="53" creationId="{71E2D35B-880B-0970-328E-234C6A715B4D}"/>
          </ac:spMkLst>
        </pc:spChg>
        <pc:spChg chg="add mod">
          <ac:chgData name="J MOORE (Llandeilo Primary School)" userId="b91ee110-45d1-41b3-b0f3-2dafba4c86e0" providerId="ADAL" clId="{40D635F9-6243-46B9-8593-23DF888BED0D}" dt="2025-11-26T21:34:14.445" v="4397" actId="1076"/>
          <ac:spMkLst>
            <pc:docMk/>
            <pc:sldMk cId="1118835739" sldId="308"/>
            <ac:spMk id="54" creationId="{6F93096D-820A-2CE4-1096-1D8A6611FB53}"/>
          </ac:spMkLst>
        </pc:spChg>
        <pc:spChg chg="add mod">
          <ac:chgData name="J MOORE (Llandeilo Primary School)" userId="b91ee110-45d1-41b3-b0f3-2dafba4c86e0" providerId="ADAL" clId="{40D635F9-6243-46B9-8593-23DF888BED0D}" dt="2025-11-26T21:34:18.136" v="4399" actId="1076"/>
          <ac:spMkLst>
            <pc:docMk/>
            <pc:sldMk cId="1118835739" sldId="308"/>
            <ac:spMk id="55" creationId="{E5D99D00-039B-3B09-29F2-278EBC793CE1}"/>
          </ac:spMkLst>
        </pc:spChg>
        <pc:spChg chg="add mod">
          <ac:chgData name="J MOORE (Llandeilo Primary School)" userId="b91ee110-45d1-41b3-b0f3-2dafba4c86e0" providerId="ADAL" clId="{40D635F9-6243-46B9-8593-23DF888BED0D}" dt="2025-11-26T21:34:22.736" v="4401" actId="1076"/>
          <ac:spMkLst>
            <pc:docMk/>
            <pc:sldMk cId="1118835739" sldId="308"/>
            <ac:spMk id="56" creationId="{CBC9CAEE-EDC6-E535-BAE8-4CE80AAFB549}"/>
          </ac:spMkLst>
        </pc:spChg>
        <pc:spChg chg="add mod">
          <ac:chgData name="J MOORE (Llandeilo Primary School)" userId="b91ee110-45d1-41b3-b0f3-2dafba4c86e0" providerId="ADAL" clId="{40D635F9-6243-46B9-8593-23DF888BED0D}" dt="2025-11-26T21:35:44.860" v="4409" actId="1076"/>
          <ac:spMkLst>
            <pc:docMk/>
            <pc:sldMk cId="1118835739" sldId="308"/>
            <ac:spMk id="57" creationId="{0761535A-09B5-D663-82F3-B0F974F4CABC}"/>
          </ac:spMkLst>
        </pc:spChg>
        <pc:spChg chg="add mod">
          <ac:chgData name="J MOORE (Llandeilo Primary School)" userId="b91ee110-45d1-41b3-b0f3-2dafba4c86e0" providerId="ADAL" clId="{40D635F9-6243-46B9-8593-23DF888BED0D}" dt="2025-11-26T21:36:41.861" v="4415" actId="1076"/>
          <ac:spMkLst>
            <pc:docMk/>
            <pc:sldMk cId="1118835739" sldId="308"/>
            <ac:spMk id="58" creationId="{39BA0DB9-630A-B963-D8B4-29160905FD25}"/>
          </ac:spMkLst>
        </pc:spChg>
        <pc:spChg chg="add mod">
          <ac:chgData name="J MOORE (Llandeilo Primary School)" userId="b91ee110-45d1-41b3-b0f3-2dafba4c86e0" providerId="ADAL" clId="{40D635F9-6243-46B9-8593-23DF888BED0D}" dt="2025-11-26T21:36:50.062" v="4417" actId="1076"/>
          <ac:spMkLst>
            <pc:docMk/>
            <pc:sldMk cId="1118835739" sldId="308"/>
            <ac:spMk id="59" creationId="{31E0A045-60C7-7BD1-908F-73EB9DE640C1}"/>
          </ac:spMkLst>
        </pc:spChg>
        <pc:spChg chg="add mod">
          <ac:chgData name="J MOORE (Llandeilo Primary School)" userId="b91ee110-45d1-41b3-b0f3-2dafba4c86e0" providerId="ADAL" clId="{40D635F9-6243-46B9-8593-23DF888BED0D}" dt="2025-11-26T21:36:55.308" v="4419" actId="1076"/>
          <ac:spMkLst>
            <pc:docMk/>
            <pc:sldMk cId="1118835739" sldId="308"/>
            <ac:spMk id="60" creationId="{F606C26E-7F5F-00A0-61FE-7A072260B339}"/>
          </ac:spMkLst>
        </pc:spChg>
        <pc:spChg chg="add mod">
          <ac:chgData name="J MOORE (Llandeilo Primary School)" userId="b91ee110-45d1-41b3-b0f3-2dafba4c86e0" providerId="ADAL" clId="{40D635F9-6243-46B9-8593-23DF888BED0D}" dt="2025-11-26T21:37:00.591" v="4421" actId="1076"/>
          <ac:spMkLst>
            <pc:docMk/>
            <pc:sldMk cId="1118835739" sldId="308"/>
            <ac:spMk id="61" creationId="{A95950D6-2DD7-5669-18EE-C4BE50735C14}"/>
          </ac:spMkLst>
        </pc:spChg>
        <pc:spChg chg="add mod">
          <ac:chgData name="J MOORE (Llandeilo Primary School)" userId="b91ee110-45d1-41b3-b0f3-2dafba4c86e0" providerId="ADAL" clId="{40D635F9-6243-46B9-8593-23DF888BED0D}" dt="2025-11-26T21:37:05.283" v="4423" actId="1076"/>
          <ac:spMkLst>
            <pc:docMk/>
            <pc:sldMk cId="1118835739" sldId="308"/>
            <ac:spMk id="62" creationId="{C62D7273-1C15-D8A6-33BB-F3CDADE9E73C}"/>
          </ac:spMkLst>
        </pc:spChg>
        <pc:spChg chg="add mod">
          <ac:chgData name="J MOORE (Llandeilo Primary School)" userId="b91ee110-45d1-41b3-b0f3-2dafba4c86e0" providerId="ADAL" clId="{40D635F9-6243-46B9-8593-23DF888BED0D}" dt="2025-11-26T21:39:53.681" v="4481" actId="14100"/>
          <ac:spMkLst>
            <pc:docMk/>
            <pc:sldMk cId="1118835739" sldId="308"/>
            <ac:spMk id="63" creationId="{43A92D78-66FC-94F8-E2B8-07AC807EF4AC}"/>
          </ac:spMkLst>
        </pc:spChg>
        <pc:graphicFrameChg chg="add mod modGraphic">
          <ac:chgData name="J MOORE (Llandeilo Primary School)" userId="b91ee110-45d1-41b3-b0f3-2dafba4c86e0" providerId="ADAL" clId="{40D635F9-6243-46B9-8593-23DF888BED0D}" dt="2025-11-26T21:30:55.981" v="4382" actId="572"/>
          <ac:graphicFrameMkLst>
            <pc:docMk/>
            <pc:sldMk cId="1118835739" sldId="308"/>
            <ac:graphicFrameMk id="4" creationId="{23C1AF77-7AB9-B1EC-F502-DD8EF3924181}"/>
          </ac:graphicFrameMkLst>
        </pc:graphicFrameChg>
        <pc:picChg chg="add mod">
          <ac:chgData name="J MOORE (Llandeilo Primary School)" userId="b91ee110-45d1-41b3-b0f3-2dafba4c86e0" providerId="ADAL" clId="{40D635F9-6243-46B9-8593-23DF888BED0D}" dt="2025-11-26T21:18:07.681" v="4233" actId="1076"/>
          <ac:picMkLst>
            <pc:docMk/>
            <pc:sldMk cId="1118835739" sldId="308"/>
            <ac:picMk id="5" creationId="{566048F4-E084-0371-912E-18AA02D04C61}"/>
          </ac:picMkLst>
        </pc:picChg>
        <pc:picChg chg="add mod">
          <ac:chgData name="J MOORE (Llandeilo Primary School)" userId="b91ee110-45d1-41b3-b0f3-2dafba4c86e0" providerId="ADAL" clId="{40D635F9-6243-46B9-8593-23DF888BED0D}" dt="2025-11-26T21:16:49.552" v="4229" actId="1076"/>
          <ac:picMkLst>
            <pc:docMk/>
            <pc:sldMk cId="1118835739" sldId="308"/>
            <ac:picMk id="8" creationId="{A5FC4FD0-49EC-7FAB-B6AB-E19590942054}"/>
          </ac:picMkLst>
        </pc:picChg>
        <pc:picChg chg="add mod">
          <ac:chgData name="J MOORE (Llandeilo Primary School)" userId="b91ee110-45d1-41b3-b0f3-2dafba4c86e0" providerId="ADAL" clId="{40D635F9-6243-46B9-8593-23DF888BED0D}" dt="2025-11-26T21:21:22.811" v="4276" actId="1076"/>
          <ac:picMkLst>
            <pc:docMk/>
            <pc:sldMk cId="1118835739" sldId="308"/>
            <ac:picMk id="22" creationId="{1DC1C90B-8F02-9312-50C0-84AAD1AF49B2}"/>
          </ac:picMkLst>
        </pc:picChg>
        <pc:picChg chg="add mod">
          <ac:chgData name="J MOORE (Llandeilo Primary School)" userId="b91ee110-45d1-41b3-b0f3-2dafba4c86e0" providerId="ADAL" clId="{40D635F9-6243-46B9-8593-23DF888BED0D}" dt="2025-11-26T21:21:28.970" v="4278" actId="1076"/>
          <ac:picMkLst>
            <pc:docMk/>
            <pc:sldMk cId="1118835739" sldId="308"/>
            <ac:picMk id="23" creationId="{667113E5-C00A-9D1F-5028-26D3070CEBE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342F0-7999-8841-CDE9-66FD24526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8F144C-2C3C-06E8-5F4D-D2A0CFBA8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B22C3-2BB5-9620-3857-F96BC8130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16DBF-3BC4-CCC6-2706-E545495FE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02A6C-E666-01DC-C37D-6E284DE6D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13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94D32-561A-5838-B372-AEDEA26AC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89FA4-601E-AF4F-7CC1-D17586132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AB751-5EE3-B876-204B-4A3FD516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AFECB-CA37-B5C8-766F-9F2D62B15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22A27-C086-78EB-0F9E-CF021CC6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31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CCCF4-1249-51E1-123E-803CEB18F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009D5E-2FEE-5C83-F047-EC2F09141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59C83-A6D2-2A51-6FBF-2E8B685EF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42264-7D45-30E4-281B-0F45402B1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B1F68F-AB8A-1A09-6A92-4335DE9EA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34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DAA8D-5540-8390-F7D5-25C848AF1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213C5-6BDD-D3CB-224D-742F2F4EA0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ECF604-48E3-B647-FE76-2FDCCF72F0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655E2-2AC6-B898-C7AD-128BE38E4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5914F-E458-95B1-A3ED-137E64E0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7A4224-E4A9-F337-C305-5AE40C426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21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41CFD-9003-1674-9241-1AD8E2FD5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B3F1F-8E9E-659F-C92C-C23553DA5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0C72C-F13E-46A7-13AC-D3F439CBA6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FB33C9-276F-5618-A5DC-B1238AC5C3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02BFC9-7530-D2B1-185A-17ACA40546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A12A2B-DB81-00C6-C561-D9931967D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0FD5F-27DA-BC36-1536-5A52F6617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9ED026-4D9B-ECAD-22A0-12622E511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45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AB36B-4AB2-C688-8C90-4FD5442C4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C497E-3E48-C7D1-3F79-CA45270A6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8A256D-075C-4EC3-A9D8-5B911003D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504308-7D4A-9F61-81DA-12005185C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794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F85632-AD06-3F25-A94E-6DEC2FEAA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27C64C-6076-0210-5900-7AF543441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D9887-5C44-DCC5-E4C3-059B87EB7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067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DCEEE-AF49-FCC2-DFD3-C7C3948AC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BB761-4007-86CE-18DA-0FA4C8605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BD9D22-F3DD-4080-6A9B-72974A9FAB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B38810-88B3-EC46-39B5-1C28CA393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174EB-55F6-2AB9-3522-E4323E66E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C353D-C364-0DCE-9C92-3A8CDBD31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67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08F-8FAD-779F-C4D1-42231DB14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0D60A7-F657-E98F-543F-E3E56E7F40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33B52D-9B28-CB56-C7B9-55CC0271B9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E92F5-0364-BF58-102E-65DB79EDB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B2638-F02C-03A4-8B86-9A5B619BD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F66A5D-2B7E-4D0D-01C2-9425FF9D9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123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3526E-6817-FED3-5BAA-7C82F8CE7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C1C5A0-7335-1EAB-2781-444CDD079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6A0AF-52B7-3176-6CFB-F085CF6F2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8394D-794F-E154-3EEA-B3497EDC6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6E5B0-3844-9E1E-84E6-5FB122797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73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0DEE8E-D781-5497-D6B6-BF826C7BED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01559-628D-8006-A5F5-B6638BCCC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DB781-157F-8C2C-EFA3-22E540EEE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B394F-1CE6-25BD-45E4-2284B0803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18F47-CDD4-0408-CD9F-086A4DF8A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190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34AD1-A81D-CCE4-B996-81F10234DF4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655820-C79D-863C-894B-25595BD051C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9A809-0D06-46F5-AC40-B812F752B4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482EC3-E62D-472B-8507-165F8C2F6695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7B25B-2384-76E4-A971-B7B6936375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20C53-8F26-E5EF-AA0E-05511BCA2E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D13451-19F4-41B8-AC04-510A8B923E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071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614AB-3591-BB11-05EA-8739FF764C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E62A6-52D1-7D55-B2C1-456F7C4DA53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FA2AF-B331-B935-63EA-DDF739894B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086EF8-E6D9-4659-818D-828E50A12038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9909F-1185-2198-9036-FDB692FB5E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986C3-1918-4283-335F-0351D769E6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48D325-C0B8-4C62-B179-74C0E75F9C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326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9E53A-73CE-775A-816E-0A5B8CF296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97F5E9-1406-20B0-5D4F-892692C18D4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4B106-C47E-A62D-C79F-B1F12347F2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C32CE3-DCA1-4754-862F-ED4278A7628A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06DDB-01C2-99D0-9227-8DDAA4D2F4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0A84A-EA5D-D1D9-8196-349C30FBA4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206492-E3E5-455A-9B4D-ADB0DCE129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082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DA0E-4DE8-FE05-1E1A-BC78038AE98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0F63A-D78B-9FFE-EAAE-7F03E16D6D5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E22094-233A-E335-0288-3A92BA7C711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99F489-707A-EE60-2BA2-A92009CDEE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DFC4DA-49DC-442D-B582-15F59B3F2F66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67D630-1162-756C-ADBF-9047BE19A2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EB6A2-DCA2-96C0-5378-9088367E9E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366D0C-6018-4EBE-AC4F-79AC8B3AB8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842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7EDE3-EBB8-9F54-C78F-7B850660BE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B9BB7-1609-D508-B86F-7C2E7374ED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EC921-99BD-F220-6998-E0BD476BC60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892F1-AFC9-8ACE-FEAE-26B3E2B2151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007E5E-FB09-D829-0B10-DD0E4626C9E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2220-BFDD-CB1E-123D-32D93F9830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C2A3ED-9483-4ABB-AB82-754C1DE2E0FD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E9FEC6-1935-2712-E8FC-68BEA92F2E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AADA16-F28C-4617-8598-B838E733FD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831F8F-E38F-45E8-9B46-10FAE810DB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47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0994D-C887-1DC7-4F8C-AD538B66AE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24F9C5-4B3F-C797-6F04-C78332F657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3E9C84-A80A-44FC-9539-07141DC34CE0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F0F309-7F06-70AA-4AD6-D3737383BC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66DB13-0D66-3DE5-E42B-2885220F8A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932A68-8C14-483B-AD00-9752E5BD51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3565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7BF59B-9C21-CBFC-F8CB-BFE4247BD8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9F9499-4FAE-4005-9470-DAA0F102B83B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B90730-C774-C6CB-6CAF-8AFC17E27A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F1BA07-0C5F-95B2-F8FF-CC035F5EF2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E84C57-EBCF-4F5F-A19E-D8816CE8DE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0061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BD9BE-9D79-2B38-1ABE-E1B0F626B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99E5D-390E-1A26-BF19-D2E61B96B2D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D0CD9-4955-0901-382B-77A026B967F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50D8D4-3DD9-AC39-4C42-36DC8DF06A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E257C9-8750-4F8E-A577-37FF12350C05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A37A8-D52B-1528-9AA5-B1C5B2B686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89CCE-D32E-8068-1FDE-18B9E1761B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94C02E-394C-45DC-B896-94A96444E12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74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1120C-A49D-5A71-B743-91621F3800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0F6458-D0F3-F2FB-E85A-A7C37943FD0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7E8140-2B15-0AEB-17BF-586E9E11F2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98EAF4-6FA7-E892-06A7-67ED39DB71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B621B9-0191-4475-B449-92B80C72EA49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7AE7D9-06D6-4C1E-E53B-AF6AC23F8A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3AEEC-9874-CB4A-4BC9-1C9D980B63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A358A3-86F0-48E7-A160-7A943F19FF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289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97B9-A7D0-CC2B-4755-A30B592C9C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B9E322-4130-9B93-2FD0-057A130E7DD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77260-01B9-B78C-7719-37E7EE1358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1A923E-B709-42E8-87E9-3A298686EF70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587DA-E670-941A-CE4E-D37F77EA79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DAFBA-EFD7-4D57-BDCA-9E537A416E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EADA35-3F33-40A4-802A-85EF0DA2440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235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65DAFF-842B-FBAC-4D69-324E2641937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4B0EFF-E22C-E3E8-F71F-ED50A0F016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6BCBB-5613-E311-C19B-738780E47C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F66031-D983-41B9-8697-80B0491F2D9C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51214-F69A-4098-7978-D4ADEFCA9F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D6393-7BD3-F2FC-F8A0-3D5F54FBF8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17C8AA-AC37-42CB-BFDC-48380BD4004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33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E8EDC1-D569-6164-764A-FA971BC5C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4110D9-DBF4-CFF1-116A-B71F51839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2850E-6062-A075-38B3-C22FABCE20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73E768-0FF2-4E6F-973C-34F5B771057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2C0AF-E660-630E-5398-7F8571B84B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1902B-0A85-2E45-3332-75AFEB57B7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B7CB2C-9AB4-4448-AD5F-ABABDF4EB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2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3910F6-8AB7-EEF1-E58E-9C2F1BCBB1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6F8352-437E-A935-7AB9-CCCB54850A6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837E5-31DA-94A6-F5C7-78BF1D9E129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5170F1EA-3556-41AD-8DF3-BC5CF92BFDEA}" type="datetime1">
              <a:rPr lang="en-GB"/>
              <a:pPr lvl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2B76F-3DD3-EC96-5761-FFE0FB459A7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B9710-26BC-FEC5-F262-F4CF44A3E1E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09375D6C-DA61-4747-8BB8-3BC2211363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73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882601"/>
              </p:ext>
            </p:extLst>
          </p:nvPr>
        </p:nvGraphicFramePr>
        <p:xfrm>
          <a:off x="5998128" y="242939"/>
          <a:ext cx="5984323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84323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b="0" dirty="0"/>
                    </a:p>
                    <a:p>
                      <a:r>
                        <a:rPr lang="cy-GB" b="0" dirty="0"/>
                        <a:t>Rydw i eisiau ymarfer gorchmynion a siarad gyda plant pan maen nhw’n gweithio.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569552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		 Jonathan Moore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Siapiau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 </a:t>
            </a:r>
            <a:r>
              <a:rPr lang="cy-GB" dirty="0">
                <a:solidFill>
                  <a:prstClr val="black"/>
                </a:solidFill>
                <a:latin typeface="Aptos" panose="02110004020202020204"/>
              </a:rPr>
              <a:t>Sawl.....?</a:t>
            </a:r>
            <a:endParaRPr kumimoji="0" lang="cy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887574"/>
              </p:ext>
            </p:extLst>
          </p:nvPr>
        </p:nvGraphicFramePr>
        <p:xfrm>
          <a:off x="5998128" y="1252075"/>
          <a:ext cx="5984323" cy="539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8432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747048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1 Drilio </a:t>
                      </a:r>
                      <a:r>
                        <a:rPr lang="cy-GB" b="0" dirty="0"/>
                        <a:t>gwybodaeth flaenorol</a:t>
                      </a:r>
                      <a:r>
                        <a:rPr lang="cy-GB" dirty="0"/>
                        <a:t> – ailadroddwch ar ôl fi, cardiau fflach</a:t>
                      </a:r>
                    </a:p>
                    <a:p>
                      <a:r>
                        <a:rPr lang="cy-GB" dirty="0"/>
                        <a:t>2 Drilio – rhifau benywaidd a gwrywaidd, a patrwm ‘Sawl  </a:t>
                      </a:r>
                      <a:r>
                        <a:rPr lang="cy-GB" u="sng" dirty="0"/>
                        <a:t>triongl</a:t>
                      </a:r>
                      <a:r>
                        <a:rPr lang="cy-GB" dirty="0"/>
                        <a:t>?’   ‘Mae </a:t>
                      </a:r>
                      <a:r>
                        <a:rPr lang="cy-GB" u="sng" dirty="0"/>
                        <a:t>pedwar</a:t>
                      </a:r>
                      <a:r>
                        <a:rPr lang="cy-GB" dirty="0"/>
                        <a:t> triongl.’</a:t>
                      </a:r>
                    </a:p>
                    <a:p>
                      <a:r>
                        <a:rPr lang="cy-GB" dirty="0"/>
                        <a:t>3 Drilio - Patrymau newydd – Geirfa ‘ochr a cornel’  Cwestiwn: ‘Sawl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?’  ‘</a:t>
                      </a:r>
                      <a:r>
                        <a:rPr lang="cy-GB" u="sng" dirty="0"/>
                        <a:t>Pedair</a:t>
                      </a:r>
                      <a:r>
                        <a:rPr lang="cy-GB" u="none" dirty="0"/>
                        <a:t>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.’</a:t>
                      </a:r>
                      <a:endParaRPr lang="cy-GB" dirty="0"/>
                    </a:p>
                    <a:p>
                      <a:r>
                        <a:rPr lang="cy-GB" dirty="0"/>
                        <a:t>4 Tasg ysgrifennu - Ymarfer Patrymau ac asesu, siaradwch gyda phartner, ysgrifennwch ar eich bwrdd gwyn </a:t>
                      </a:r>
                    </a:p>
                    <a:p>
                      <a:r>
                        <a:rPr lang="cy-GB" dirty="0"/>
                        <a:t>5 Gem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3876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Petryal, sgwâr, triongl, pentagon, hecsagon, cylch, calon, seren. Sawl, cornel, ochr. Benywaidd a gwrywaidd, un, dau, dwy, tri, tair, pedwar, pedair, pum, chwe.</a:t>
                      </a:r>
                      <a:endParaRPr lang="cy-GB" dirty="0"/>
                    </a:p>
                    <a:p>
                      <a:r>
                        <a:rPr lang="cy-GB" dirty="0"/>
                        <a:t>Sawl  </a:t>
                      </a:r>
                      <a:r>
                        <a:rPr lang="cy-GB" u="sng" dirty="0"/>
                        <a:t>triongl</a:t>
                      </a:r>
                      <a:r>
                        <a:rPr lang="cy-GB" dirty="0"/>
                        <a:t>?   </a:t>
                      </a:r>
                    </a:p>
                    <a:p>
                      <a:r>
                        <a:rPr lang="cy-GB" dirty="0"/>
                        <a:t>Mae </a:t>
                      </a:r>
                      <a:r>
                        <a:rPr lang="cy-GB" u="sng" dirty="0"/>
                        <a:t>pedwar</a:t>
                      </a:r>
                      <a:r>
                        <a:rPr lang="cy-GB" dirty="0"/>
                        <a:t> triongl.</a:t>
                      </a:r>
                    </a:p>
                    <a:p>
                      <a:r>
                        <a:rPr lang="cy-GB" dirty="0"/>
                        <a:t>Sawl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?   </a:t>
                      </a:r>
                    </a:p>
                    <a:p>
                      <a:r>
                        <a:rPr lang="cy-GB" u="sng" dirty="0"/>
                        <a:t>Pedair</a:t>
                      </a:r>
                      <a:r>
                        <a:rPr lang="cy-GB" u="none" dirty="0"/>
                        <a:t>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856226"/>
              </p:ext>
            </p:extLst>
          </p:nvPr>
        </p:nvGraphicFramePr>
        <p:xfrm>
          <a:off x="123640" y="1580144"/>
          <a:ext cx="5695523" cy="484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Gofyn ac ateb: Sawl...?</a:t>
                      </a:r>
                    </a:p>
                    <a:p>
                      <a:r>
                        <a:rPr lang="cy-GB" dirty="0"/>
                        <a:t>Sawl  </a:t>
                      </a:r>
                      <a:r>
                        <a:rPr lang="cy-GB" u="sng" dirty="0"/>
                        <a:t>triongl</a:t>
                      </a:r>
                      <a:r>
                        <a:rPr lang="cy-GB" dirty="0"/>
                        <a:t>?   </a:t>
                      </a:r>
                    </a:p>
                    <a:p>
                      <a:r>
                        <a:rPr lang="cy-GB" dirty="0"/>
                        <a:t>Mae </a:t>
                      </a:r>
                      <a:r>
                        <a:rPr lang="cy-GB" u="sng" dirty="0"/>
                        <a:t>pedwar</a:t>
                      </a:r>
                      <a:r>
                        <a:rPr lang="cy-GB" dirty="0"/>
                        <a:t> triongl.</a:t>
                      </a:r>
                    </a:p>
                    <a:p>
                      <a:r>
                        <a:rPr lang="cy-GB" dirty="0"/>
                        <a:t>Sawl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?   </a:t>
                      </a:r>
                    </a:p>
                    <a:p>
                      <a:r>
                        <a:rPr lang="cy-GB" u="sng" dirty="0"/>
                        <a:t>Pedair</a:t>
                      </a:r>
                      <a:r>
                        <a:rPr lang="cy-GB" u="none" dirty="0"/>
                        <a:t>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Siapiau - petryal, sgwâr, triongl, pentagon, hecsagon, cylch, calon, seren. Benywaidd a gwrywaidd.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Pa </a:t>
                      </a:r>
                      <a:r>
                        <a:rPr lang="cy-GB" b="0" dirty="0" err="1"/>
                        <a:t>siap</a:t>
                      </a:r>
                      <a:r>
                        <a:rPr lang="cy-GB" b="0" dirty="0"/>
                        <a:t> ydy hi/hwn?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Siâp _____ ydy hi/hwn.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Patrwm Newydd: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Sawl  </a:t>
                      </a:r>
                      <a:r>
                        <a:rPr lang="cy-GB" u="sng" dirty="0"/>
                        <a:t>triongl</a:t>
                      </a:r>
                      <a:r>
                        <a:rPr lang="cy-GB" dirty="0"/>
                        <a:t>?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Mae </a:t>
                      </a:r>
                      <a:r>
                        <a:rPr lang="cy-GB" u="sng" dirty="0"/>
                        <a:t>pedwar</a:t>
                      </a:r>
                      <a:r>
                        <a:rPr lang="cy-GB" dirty="0"/>
                        <a:t> triongl.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Sawl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?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u="sng" dirty="0"/>
                        <a:t>Pedair</a:t>
                      </a:r>
                      <a:r>
                        <a:rPr lang="cy-GB" u="none" dirty="0"/>
                        <a:t> </a:t>
                      </a:r>
                      <a:r>
                        <a:rPr lang="cy-GB" u="sng" dirty="0"/>
                        <a:t>cornel</a:t>
                      </a:r>
                      <a:r>
                        <a:rPr lang="cy-GB" u="none" dirty="0"/>
                        <a:t> sy gyda’r </a:t>
                      </a:r>
                      <a:r>
                        <a:rPr lang="cy-GB" u="sng" dirty="0"/>
                        <a:t>petryal</a:t>
                      </a:r>
                      <a:r>
                        <a:rPr lang="cy-GB" u="none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3D62A-B25F-0388-0A92-359BC3EB3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9B907-6598-F654-8FBD-106BE78AB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2865" y="5959750"/>
            <a:ext cx="1199135" cy="708255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endParaRPr lang="en-GB" b="1" u="sng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37D846-965A-9927-D3A4-754DCC414617}"/>
              </a:ext>
            </a:extLst>
          </p:cNvPr>
          <p:cNvGrpSpPr/>
          <p:nvPr/>
        </p:nvGrpSpPr>
        <p:grpSpPr>
          <a:xfrm>
            <a:off x="6646645" y="4529968"/>
            <a:ext cx="4883941" cy="2138037"/>
            <a:chOff x="3447754" y="2464510"/>
            <a:chExt cx="7681576" cy="432346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B9C4B72E-CEA2-F8CE-B697-700807040252}"/>
                </a:ext>
              </a:extLst>
            </p:cNvPr>
            <p:cNvSpPr/>
            <p:nvPr/>
          </p:nvSpPr>
          <p:spPr>
            <a:xfrm>
              <a:off x="5347639" y="3349906"/>
              <a:ext cx="3788229" cy="3438071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" name="Content Placeholder 2">
              <a:extLst>
                <a:ext uri="{FF2B5EF4-FFF2-40B4-BE49-F238E27FC236}">
                  <a16:creationId xmlns:a16="http://schemas.microsoft.com/office/drawing/2014/main" id="{AE2B6A75-F318-9394-79B2-BFBA2AB2FE6D}"/>
                </a:ext>
              </a:extLst>
            </p:cNvPr>
            <p:cNvSpPr txBox="1">
              <a:spLocks/>
            </p:cNvSpPr>
            <p:nvPr/>
          </p:nvSpPr>
          <p:spPr>
            <a:xfrm>
              <a:off x="3447754" y="3296127"/>
              <a:ext cx="3050754" cy="70825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7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b="1" u="sng" dirty="0">
                  <a:solidFill>
                    <a:srgbClr val="FF00FF"/>
                  </a:solidFill>
                  <a:latin typeface="Comic Sans MS" panose="030F0702030302020204" pitchFamily="66" charset="0"/>
                </a:rPr>
                <a:t>cornel</a:t>
              </a:r>
            </a:p>
          </p:txBody>
        </p:sp>
        <p:sp>
          <p:nvSpPr>
            <p:cNvPr id="5" name="Arrow: Circular 4">
              <a:extLst>
                <a:ext uri="{FF2B5EF4-FFF2-40B4-BE49-F238E27FC236}">
                  <a16:creationId xmlns:a16="http://schemas.microsoft.com/office/drawing/2014/main" id="{51C11A3C-A466-4A8E-BE62-D032D178CE65}"/>
                </a:ext>
              </a:extLst>
            </p:cNvPr>
            <p:cNvSpPr/>
            <p:nvPr/>
          </p:nvSpPr>
          <p:spPr>
            <a:xfrm>
              <a:off x="3810098" y="2464510"/>
              <a:ext cx="1740665" cy="1619480"/>
            </a:xfrm>
            <a:prstGeom prst="circular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" name="Arrow: Striped Right 6">
              <a:extLst>
                <a:ext uri="{FF2B5EF4-FFF2-40B4-BE49-F238E27FC236}">
                  <a16:creationId xmlns:a16="http://schemas.microsoft.com/office/drawing/2014/main" id="{118993A9-3EFA-644F-6828-919FDCAA8F6A}"/>
                </a:ext>
              </a:extLst>
            </p:cNvPr>
            <p:cNvSpPr/>
            <p:nvPr/>
          </p:nvSpPr>
          <p:spPr>
            <a:xfrm rot="10800000">
              <a:off x="9245446" y="4493232"/>
              <a:ext cx="1883884" cy="1151415"/>
            </a:xfrm>
            <a:prstGeom prst="stripedRightArrow">
              <a:avLst>
                <a:gd name="adj1" fmla="val 50000"/>
                <a:gd name="adj2" fmla="val 50680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Title 5">
            <a:extLst>
              <a:ext uri="{FF2B5EF4-FFF2-40B4-BE49-F238E27FC236}">
                <a16:creationId xmlns:a16="http://schemas.microsoft.com/office/drawing/2014/main" id="{1E077CE5-F151-03CA-F40C-6B9F754AE386}"/>
              </a:ext>
            </a:extLst>
          </p:cNvPr>
          <p:cNvSpPr txBox="1">
            <a:spLocks/>
          </p:cNvSpPr>
          <p:nvPr/>
        </p:nvSpPr>
        <p:spPr>
          <a:xfrm>
            <a:off x="5222627" y="120686"/>
            <a:ext cx="6815661" cy="132556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Comic Sans MS" panose="030F0702030302020204" pitchFamily="66" charset="0"/>
              </a:rPr>
              <a:t>Sawl </a:t>
            </a:r>
            <a:r>
              <a:rPr lang="en-GB" sz="3600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sz="3600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sy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gyda’r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sgwâr</a:t>
            </a:r>
            <a:r>
              <a:rPr lang="en-GB" sz="36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____ </a:t>
            </a:r>
            <a:r>
              <a:rPr lang="en-GB" sz="3600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sz="3600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sy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gyda’r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sgwâr</a:t>
            </a:r>
            <a:r>
              <a:rPr lang="en-GB" sz="3600" dirty="0">
                <a:latin typeface="Comic Sans MS" panose="030F0702030302020204" pitchFamily="66" charset="0"/>
              </a:rPr>
              <a:t>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84A9E15-AA58-743C-16A4-C96D4C8616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656854"/>
              </p:ext>
            </p:extLst>
          </p:nvPr>
        </p:nvGraphicFramePr>
        <p:xfrm>
          <a:off x="331556" y="2534171"/>
          <a:ext cx="5490440" cy="41927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5939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615166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2399335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373648"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sz="2800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20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sz="20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sz="20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sz="20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sz="20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sz="20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2000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sz="2800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2400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sz="2400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sz="2400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2400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cornel </a:t>
                      </a:r>
                      <a:r>
                        <a:rPr lang="en-GB" sz="2400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endParaRPr lang="en-GB" sz="2400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460031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5E809889-4CD5-0C77-07FB-DBC97DB195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12" y="108086"/>
            <a:ext cx="4308119" cy="13400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Arrow: Left-Up 20">
            <a:extLst>
              <a:ext uri="{FF2B5EF4-FFF2-40B4-BE49-F238E27FC236}">
                <a16:creationId xmlns:a16="http://schemas.microsoft.com/office/drawing/2014/main" id="{26EB604F-980C-CEB7-88E5-7E4C0BBCECFD}"/>
              </a:ext>
            </a:extLst>
          </p:cNvPr>
          <p:cNvSpPr/>
          <p:nvPr/>
        </p:nvSpPr>
        <p:spPr>
          <a:xfrm>
            <a:off x="5751888" y="1283483"/>
            <a:ext cx="688223" cy="4390204"/>
          </a:xfrm>
          <a:prstGeom prst="leftUpArrow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AE8330FA-593F-8087-B87B-C7E3E42CC611}"/>
              </a:ext>
            </a:extLst>
          </p:cNvPr>
          <p:cNvCxnSpPr/>
          <p:nvPr/>
        </p:nvCxnSpPr>
        <p:spPr>
          <a:xfrm rot="5400000" flipH="1" flipV="1">
            <a:off x="-771442" y="2534890"/>
            <a:ext cx="3481330" cy="1631021"/>
          </a:xfrm>
          <a:prstGeom prst="bentConnector3">
            <a:avLst>
              <a:gd name="adj1" fmla="val 85127"/>
            </a:avLst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9E4BC67-FD3B-0888-8BDC-28E1D210480B}"/>
              </a:ext>
            </a:extLst>
          </p:cNvPr>
          <p:cNvGrpSpPr/>
          <p:nvPr/>
        </p:nvGrpSpPr>
        <p:grpSpPr>
          <a:xfrm>
            <a:off x="6440110" y="1561409"/>
            <a:ext cx="5598177" cy="2929191"/>
            <a:chOff x="201779" y="209784"/>
            <a:chExt cx="11685421" cy="628309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DACAC9C-5D31-FFDA-C37A-3E70E33596F0}"/>
                </a:ext>
              </a:extLst>
            </p:cNvPr>
            <p:cNvSpPr/>
            <p:nvPr/>
          </p:nvSpPr>
          <p:spPr>
            <a:xfrm>
              <a:off x="201779" y="1586886"/>
              <a:ext cx="3432279" cy="145096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petryal</a:t>
              </a:r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89A09657-A3FA-7442-1E15-B4FDCA189404}"/>
                </a:ext>
              </a:extLst>
            </p:cNvPr>
            <p:cNvSpPr/>
            <p:nvPr/>
          </p:nvSpPr>
          <p:spPr>
            <a:xfrm>
              <a:off x="1045029" y="3429000"/>
              <a:ext cx="2699657" cy="2882900"/>
            </a:xfrm>
            <a:prstGeom prst="triangl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b="1" noProof="0" dirty="0">
                  <a:latin typeface="Comic Sans MS" panose="030F0702030302020204" pitchFamily="66" charset="0"/>
                </a:rPr>
                <a:t>triongl</a:t>
              </a:r>
              <a:endParaRPr lang="cy-GB" sz="1200" b="1" noProof="0" dirty="0">
                <a:latin typeface="Comic Sans MS" panose="030F0702030302020204" pitchFamily="66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F39EF8C-E577-6116-7A92-158B8E9DD191}"/>
                </a:ext>
              </a:extLst>
            </p:cNvPr>
            <p:cNvSpPr/>
            <p:nvPr/>
          </p:nvSpPr>
          <p:spPr>
            <a:xfrm>
              <a:off x="5257800" y="3907971"/>
              <a:ext cx="2438400" cy="240392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sgwâr</a:t>
              </a:r>
            </a:p>
          </p:txBody>
        </p:sp>
        <p:sp>
          <p:nvSpPr>
            <p:cNvPr id="30" name="Pentagon 29">
              <a:extLst>
                <a:ext uri="{FF2B5EF4-FFF2-40B4-BE49-F238E27FC236}">
                  <a16:creationId xmlns:a16="http://schemas.microsoft.com/office/drawing/2014/main" id="{D071510C-C00F-2F54-5951-5C6ED2B179EA}"/>
                </a:ext>
              </a:extLst>
            </p:cNvPr>
            <p:cNvSpPr/>
            <p:nvPr/>
          </p:nvSpPr>
          <p:spPr>
            <a:xfrm>
              <a:off x="5315901" y="365124"/>
              <a:ext cx="2623457" cy="2403929"/>
            </a:xfrm>
            <a:prstGeom prst="pent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b="1" noProof="0" dirty="0">
                  <a:latin typeface="Comic Sans MS" panose="030F0702030302020204" pitchFamily="66" charset="0"/>
                </a:rPr>
                <a:t>pentagon</a:t>
              </a: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4AFAE4A-D847-5BDA-57C4-D2A0FE72A85A}"/>
                </a:ext>
              </a:extLst>
            </p:cNvPr>
            <p:cNvSpPr/>
            <p:nvPr/>
          </p:nvSpPr>
          <p:spPr>
            <a:xfrm>
              <a:off x="9927772" y="209784"/>
              <a:ext cx="1959428" cy="199208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400" b="1" noProof="0" dirty="0">
                  <a:latin typeface="Comic Sans MS" panose="030F0702030302020204" pitchFamily="66" charset="0"/>
                </a:rPr>
                <a:t>cylch</a:t>
              </a:r>
            </a:p>
          </p:txBody>
        </p:sp>
        <p:sp>
          <p:nvSpPr>
            <p:cNvPr id="32" name="Hexagon 31">
              <a:extLst>
                <a:ext uri="{FF2B5EF4-FFF2-40B4-BE49-F238E27FC236}">
                  <a16:creationId xmlns:a16="http://schemas.microsoft.com/office/drawing/2014/main" id="{59AA3A4D-26FC-45CE-27A5-8645EE0FA9DF}"/>
                </a:ext>
              </a:extLst>
            </p:cNvPr>
            <p:cNvSpPr/>
            <p:nvPr/>
          </p:nvSpPr>
          <p:spPr>
            <a:xfrm>
              <a:off x="8719457" y="3907971"/>
              <a:ext cx="2971800" cy="2584904"/>
            </a:xfrm>
            <a:prstGeom prst="hex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400" b="1" noProof="0" dirty="0">
                  <a:latin typeface="Comic Sans MS" panose="030F0702030302020204" pitchFamily="66" charset="0"/>
                </a:rPr>
                <a:t>hecsagon</a:t>
              </a:r>
            </a:p>
          </p:txBody>
        </p:sp>
        <p:sp>
          <p:nvSpPr>
            <p:cNvPr id="33" name="Star: 5 Points 32">
              <a:extLst>
                <a:ext uri="{FF2B5EF4-FFF2-40B4-BE49-F238E27FC236}">
                  <a16:creationId xmlns:a16="http://schemas.microsoft.com/office/drawing/2014/main" id="{CF05713A-826C-5DFE-CC0C-D32C05B7968E}"/>
                </a:ext>
              </a:extLst>
            </p:cNvPr>
            <p:cNvSpPr/>
            <p:nvPr/>
          </p:nvSpPr>
          <p:spPr>
            <a:xfrm>
              <a:off x="2661557" y="2408803"/>
              <a:ext cx="2623457" cy="2461647"/>
            </a:xfrm>
            <a:prstGeom prst="star5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900" b="1" dirty="0">
                  <a:solidFill>
                    <a:schemeClr val="bg1"/>
                  </a:solidFill>
                </a:rPr>
                <a:t>seren</a:t>
              </a:r>
              <a:endParaRPr lang="cy-GB" sz="900" b="1" noProof="0" dirty="0">
                <a:solidFill>
                  <a:schemeClr val="bg1"/>
                </a:solidFill>
              </a:endParaRPr>
            </a:p>
          </p:txBody>
        </p:sp>
        <p:sp>
          <p:nvSpPr>
            <p:cNvPr id="34" name="Heart 33">
              <a:extLst>
                <a:ext uri="{FF2B5EF4-FFF2-40B4-BE49-F238E27FC236}">
                  <a16:creationId xmlns:a16="http://schemas.microsoft.com/office/drawing/2014/main" id="{D8C7532F-B911-8D5F-9C0E-D6217579D3C0}"/>
                </a:ext>
              </a:extLst>
            </p:cNvPr>
            <p:cNvSpPr/>
            <p:nvPr/>
          </p:nvSpPr>
          <p:spPr>
            <a:xfrm>
              <a:off x="7796958" y="1786893"/>
              <a:ext cx="2408399" cy="2234195"/>
            </a:xfrm>
            <a:prstGeom prst="hear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calon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129D6DD-86A4-BF09-7A3E-4B369DDC859E}"/>
              </a:ext>
            </a:extLst>
          </p:cNvPr>
          <p:cNvSpPr txBox="1"/>
          <p:nvPr/>
        </p:nvSpPr>
        <p:spPr>
          <a:xfrm>
            <a:off x="2350626" y="1792593"/>
            <a:ext cx="2987111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Mat Iaith</a:t>
            </a:r>
          </a:p>
        </p:txBody>
      </p:sp>
    </p:spTree>
    <p:extLst>
      <p:ext uri="{BB962C8B-B14F-4D97-AF65-F5344CB8AC3E}">
        <p14:creationId xmlns:p14="http://schemas.microsoft.com/office/powerpoint/2010/main" val="2525647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C03B-1B23-3B41-10A6-08FEDB7BD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1" y="359870"/>
            <a:ext cx="10515600" cy="1227016"/>
          </a:xfrm>
        </p:spPr>
        <p:txBody>
          <a:bodyPr>
            <a:normAutofit/>
          </a:bodyPr>
          <a:lstStyle/>
          <a:p>
            <a:r>
              <a:rPr lang="cy-GB" sz="4000" b="1" noProof="0" dirty="0">
                <a:latin typeface="Comic Sans MS" panose="030F0702030302020204" pitchFamily="66" charset="0"/>
              </a:rPr>
              <a:t>Nod y wers – Siapiau</a:t>
            </a:r>
            <a:br>
              <a:rPr lang="cy-GB" sz="4000" b="1" noProof="0" dirty="0">
                <a:latin typeface="Comic Sans MS" panose="030F0702030302020204" pitchFamily="66" charset="0"/>
              </a:rPr>
            </a:br>
            <a:endParaRPr lang="cy-GB" sz="4000" b="1" noProof="0" dirty="0">
              <a:latin typeface="Comic Sans MS" panose="030F0702030302020204" pitchFamily="66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213E87-E840-14F7-1091-587F67B076BF}"/>
              </a:ext>
            </a:extLst>
          </p:cNvPr>
          <p:cNvGrpSpPr/>
          <p:nvPr/>
        </p:nvGrpSpPr>
        <p:grpSpPr>
          <a:xfrm>
            <a:off x="201779" y="209784"/>
            <a:ext cx="11685421" cy="6283091"/>
            <a:chOff x="201779" y="209784"/>
            <a:chExt cx="11685421" cy="6283091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0D834C8-4A72-8DAB-198C-FFC3936EE5F4}"/>
                </a:ext>
              </a:extLst>
            </p:cNvPr>
            <p:cNvSpPr/>
            <p:nvPr/>
          </p:nvSpPr>
          <p:spPr>
            <a:xfrm>
              <a:off x="201779" y="1586886"/>
              <a:ext cx="3432279" cy="145096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petryal</a:t>
              </a:r>
            </a:p>
          </p:txBody>
        </p:sp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B704A3B4-10CB-E9EB-A0F6-3DAA1DF9ED97}"/>
                </a:ext>
              </a:extLst>
            </p:cNvPr>
            <p:cNvSpPr/>
            <p:nvPr/>
          </p:nvSpPr>
          <p:spPr>
            <a:xfrm>
              <a:off x="1045029" y="3429000"/>
              <a:ext cx="2699657" cy="2882900"/>
            </a:xfrm>
            <a:prstGeom prst="triangl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triongl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DC91BE2-2690-FBC9-2582-424029D34B23}"/>
                </a:ext>
              </a:extLst>
            </p:cNvPr>
            <p:cNvSpPr/>
            <p:nvPr/>
          </p:nvSpPr>
          <p:spPr>
            <a:xfrm>
              <a:off x="5257800" y="3907971"/>
              <a:ext cx="2438400" cy="240392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sgwâr</a:t>
              </a:r>
            </a:p>
          </p:txBody>
        </p:sp>
        <p:sp>
          <p:nvSpPr>
            <p:cNvPr id="7" name="Pentagon 6">
              <a:extLst>
                <a:ext uri="{FF2B5EF4-FFF2-40B4-BE49-F238E27FC236}">
                  <a16:creationId xmlns:a16="http://schemas.microsoft.com/office/drawing/2014/main" id="{8E739ACC-E813-F092-7A85-A1A8372A026F}"/>
                </a:ext>
              </a:extLst>
            </p:cNvPr>
            <p:cNvSpPr/>
            <p:nvPr/>
          </p:nvSpPr>
          <p:spPr>
            <a:xfrm>
              <a:off x="5315901" y="365124"/>
              <a:ext cx="2623457" cy="2403929"/>
            </a:xfrm>
            <a:prstGeom prst="pent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pentagon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920B13F-D8EA-4DAC-BEE0-4344BF1D32AB}"/>
                </a:ext>
              </a:extLst>
            </p:cNvPr>
            <p:cNvSpPr/>
            <p:nvPr/>
          </p:nvSpPr>
          <p:spPr>
            <a:xfrm>
              <a:off x="9927772" y="209784"/>
              <a:ext cx="1959428" cy="199208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cylch</a:t>
              </a:r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9B921E6E-E8A6-4CC7-B5E7-C9B6ED1376AE}"/>
                </a:ext>
              </a:extLst>
            </p:cNvPr>
            <p:cNvSpPr/>
            <p:nvPr/>
          </p:nvSpPr>
          <p:spPr>
            <a:xfrm>
              <a:off x="8719457" y="3907971"/>
              <a:ext cx="2971800" cy="2584904"/>
            </a:xfrm>
            <a:prstGeom prst="hex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hecsagon</a:t>
              </a:r>
            </a:p>
          </p:txBody>
        </p:sp>
        <p:sp>
          <p:nvSpPr>
            <p:cNvPr id="10" name="Star: 5 Points 9">
              <a:extLst>
                <a:ext uri="{FF2B5EF4-FFF2-40B4-BE49-F238E27FC236}">
                  <a16:creationId xmlns:a16="http://schemas.microsoft.com/office/drawing/2014/main" id="{5C76825F-7CA7-C1CC-51E5-C64BF34B4EF9}"/>
                </a:ext>
              </a:extLst>
            </p:cNvPr>
            <p:cNvSpPr/>
            <p:nvPr/>
          </p:nvSpPr>
          <p:spPr>
            <a:xfrm>
              <a:off x="2661557" y="2408803"/>
              <a:ext cx="2623457" cy="2461647"/>
            </a:xfrm>
            <a:prstGeom prst="star5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dirty="0">
                  <a:solidFill>
                    <a:schemeClr val="bg1"/>
                  </a:solidFill>
                </a:rPr>
                <a:t>seren</a:t>
              </a:r>
              <a:endParaRPr lang="cy-GB" b="1" noProof="0" dirty="0">
                <a:solidFill>
                  <a:schemeClr val="bg1"/>
                </a:solidFill>
              </a:endParaRPr>
            </a:p>
          </p:txBody>
        </p:sp>
        <p:sp>
          <p:nvSpPr>
            <p:cNvPr id="11" name="Heart 10">
              <a:extLst>
                <a:ext uri="{FF2B5EF4-FFF2-40B4-BE49-F238E27FC236}">
                  <a16:creationId xmlns:a16="http://schemas.microsoft.com/office/drawing/2014/main" id="{E8924D1E-C424-A952-CEFB-20AF687BC71E}"/>
                </a:ext>
              </a:extLst>
            </p:cNvPr>
            <p:cNvSpPr/>
            <p:nvPr/>
          </p:nvSpPr>
          <p:spPr>
            <a:xfrm>
              <a:off x="7796958" y="1786893"/>
              <a:ext cx="2408399" cy="2234195"/>
            </a:xfrm>
            <a:prstGeom prst="hear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b="1" noProof="0" dirty="0">
                  <a:latin typeface="Comic Sans MS" panose="030F0702030302020204" pitchFamily="66" charset="0"/>
                </a:rPr>
                <a:t>calon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9237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81CFE-34A3-8FFF-B306-409AB0A3F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C15D3FE-41F4-5BF7-28A2-5EB91DE437D3}"/>
              </a:ext>
            </a:extLst>
          </p:cNvPr>
          <p:cNvGrpSpPr/>
          <p:nvPr/>
        </p:nvGrpSpPr>
        <p:grpSpPr>
          <a:xfrm>
            <a:off x="5126320" y="462708"/>
            <a:ext cx="6474442" cy="3760692"/>
            <a:chOff x="201779" y="209784"/>
            <a:chExt cx="11685421" cy="6283091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9B0FFBD-12A7-6D03-64F6-4305A0B05BF2}"/>
                </a:ext>
              </a:extLst>
            </p:cNvPr>
            <p:cNvSpPr/>
            <p:nvPr/>
          </p:nvSpPr>
          <p:spPr>
            <a:xfrm>
              <a:off x="201779" y="1586886"/>
              <a:ext cx="3432279" cy="145096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B3C48DD4-788B-BE19-0325-021B915351A3}"/>
                </a:ext>
              </a:extLst>
            </p:cNvPr>
            <p:cNvSpPr/>
            <p:nvPr/>
          </p:nvSpPr>
          <p:spPr>
            <a:xfrm>
              <a:off x="1045029" y="3429000"/>
              <a:ext cx="2699657" cy="2882900"/>
            </a:xfrm>
            <a:prstGeom prst="triangl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5FF733B-CF35-AC5C-ED0D-1A7FCC9F3F7A}"/>
                </a:ext>
              </a:extLst>
            </p:cNvPr>
            <p:cNvSpPr/>
            <p:nvPr/>
          </p:nvSpPr>
          <p:spPr>
            <a:xfrm>
              <a:off x="5257800" y="3907971"/>
              <a:ext cx="2438400" cy="240392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Pentagon 6">
              <a:extLst>
                <a:ext uri="{FF2B5EF4-FFF2-40B4-BE49-F238E27FC236}">
                  <a16:creationId xmlns:a16="http://schemas.microsoft.com/office/drawing/2014/main" id="{D173A86E-9A35-7789-9613-2C87540653E4}"/>
                </a:ext>
              </a:extLst>
            </p:cNvPr>
            <p:cNvSpPr/>
            <p:nvPr/>
          </p:nvSpPr>
          <p:spPr>
            <a:xfrm>
              <a:off x="5315901" y="365124"/>
              <a:ext cx="2623457" cy="2403929"/>
            </a:xfrm>
            <a:prstGeom prst="pent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6064B9C-B9D8-FCFD-5496-FE0DC734C6CA}"/>
                </a:ext>
              </a:extLst>
            </p:cNvPr>
            <p:cNvSpPr/>
            <p:nvPr/>
          </p:nvSpPr>
          <p:spPr>
            <a:xfrm>
              <a:off x="9927772" y="209784"/>
              <a:ext cx="1959428" cy="199208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Hexagon 8">
              <a:extLst>
                <a:ext uri="{FF2B5EF4-FFF2-40B4-BE49-F238E27FC236}">
                  <a16:creationId xmlns:a16="http://schemas.microsoft.com/office/drawing/2014/main" id="{D4C54FC3-6083-48AB-5FF5-787134DB8C3A}"/>
                </a:ext>
              </a:extLst>
            </p:cNvPr>
            <p:cNvSpPr/>
            <p:nvPr/>
          </p:nvSpPr>
          <p:spPr>
            <a:xfrm>
              <a:off x="8719457" y="3907971"/>
              <a:ext cx="2971800" cy="2584904"/>
            </a:xfrm>
            <a:prstGeom prst="hexagon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Star: 5 Points 9">
              <a:extLst>
                <a:ext uri="{FF2B5EF4-FFF2-40B4-BE49-F238E27FC236}">
                  <a16:creationId xmlns:a16="http://schemas.microsoft.com/office/drawing/2014/main" id="{5F0B28B7-9CDF-8A06-6CBD-4363B5952A4C}"/>
                </a:ext>
              </a:extLst>
            </p:cNvPr>
            <p:cNvSpPr/>
            <p:nvPr/>
          </p:nvSpPr>
          <p:spPr>
            <a:xfrm>
              <a:off x="2661557" y="2408803"/>
              <a:ext cx="2623457" cy="2461647"/>
            </a:xfrm>
            <a:prstGeom prst="star5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FF"/>
                </a:solidFill>
              </a:endParaRPr>
            </a:p>
          </p:txBody>
        </p:sp>
        <p:sp>
          <p:nvSpPr>
            <p:cNvPr id="11" name="Heart 10">
              <a:extLst>
                <a:ext uri="{FF2B5EF4-FFF2-40B4-BE49-F238E27FC236}">
                  <a16:creationId xmlns:a16="http://schemas.microsoft.com/office/drawing/2014/main" id="{921E93D1-CF25-61FA-8BF8-96E982037391}"/>
                </a:ext>
              </a:extLst>
            </p:cNvPr>
            <p:cNvSpPr/>
            <p:nvPr/>
          </p:nvSpPr>
          <p:spPr>
            <a:xfrm>
              <a:off x="7796958" y="1786893"/>
              <a:ext cx="2408399" cy="2234195"/>
            </a:xfrm>
            <a:prstGeom prst="hear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7F574434-6458-50D2-268B-E5D4FA82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64" y="4286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Comic Sans MS" panose="030F0702030302020204" pitchFamily="66" charset="0"/>
              </a:rPr>
              <a:t>Nod y </a:t>
            </a:r>
            <a:r>
              <a:rPr lang="en-GB" sz="4000" b="1" dirty="0" err="1">
                <a:latin typeface="Comic Sans MS" panose="030F0702030302020204" pitchFamily="66" charset="0"/>
              </a:rPr>
              <a:t>wers</a:t>
            </a:r>
            <a:r>
              <a:rPr lang="en-GB" sz="4000" b="1" dirty="0">
                <a:latin typeface="Comic Sans MS" panose="030F0702030302020204" pitchFamily="66" charset="0"/>
              </a:rPr>
              <a:t> – </a:t>
            </a:r>
            <a:r>
              <a:rPr lang="en-GB" sz="4000" b="1" dirty="0" err="1">
                <a:latin typeface="Comic Sans MS" panose="030F0702030302020204" pitchFamily="66" charset="0"/>
              </a:rPr>
              <a:t>Siapiau</a:t>
            </a:r>
            <a:br>
              <a:rPr lang="en-GB" sz="4000" b="1" dirty="0">
                <a:latin typeface="Comic Sans MS" panose="030F0702030302020204" pitchFamily="66" charset="0"/>
              </a:rPr>
            </a:br>
            <a:r>
              <a:rPr lang="cy-GB" sz="4000" b="1" noProof="0" dirty="0" err="1">
                <a:latin typeface="Comic Sans MS" panose="030F0702030302020204" pitchFamily="66" charset="0"/>
              </a:rPr>
              <a:t>Ff</a:t>
            </a:r>
            <a:r>
              <a:rPr lang="cy-GB" sz="4000" b="1" dirty="0">
                <a:latin typeface="Comic Sans MS" panose="030F0702030302020204" pitchFamily="66" charset="0"/>
              </a:rPr>
              <a:t>o</a:t>
            </a:r>
            <a:r>
              <a:rPr lang="cy-GB" sz="4000" b="1" noProof="0" dirty="0" err="1">
                <a:latin typeface="Comic Sans MS" panose="030F0702030302020204" pitchFamily="66" charset="0"/>
              </a:rPr>
              <a:t>cws</a:t>
            </a:r>
            <a:r>
              <a:rPr lang="cy-GB" sz="4000" b="1" noProof="0" dirty="0">
                <a:latin typeface="Comic Sans MS" panose="030F0702030302020204" pitchFamily="66" charset="0"/>
              </a:rPr>
              <a:t> – Sawl___?</a:t>
            </a:r>
            <a:endParaRPr lang="en-GB" sz="4000" b="1" dirty="0">
              <a:latin typeface="Comic Sans MS" panose="030F0702030302020204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E90A45-A385-2B02-E0C0-904A8727A41E}"/>
              </a:ext>
            </a:extLst>
          </p:cNvPr>
          <p:cNvSpPr txBox="1"/>
          <p:nvPr/>
        </p:nvSpPr>
        <p:spPr>
          <a:xfrm>
            <a:off x="749147" y="4115079"/>
            <a:ext cx="62788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 err="1"/>
              <a:t>Cofiwch</a:t>
            </a:r>
            <a:r>
              <a:rPr lang="en-GB" dirty="0"/>
              <a:t> –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siapiau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dirty="0" err="1"/>
              <a:t>Cofiwch</a:t>
            </a:r>
            <a:r>
              <a:rPr lang="en-GB" dirty="0"/>
              <a:t> – </a:t>
            </a:r>
            <a:r>
              <a:rPr lang="en-GB" dirty="0" err="1"/>
              <a:t>rhifau</a:t>
            </a:r>
            <a:r>
              <a:rPr lang="en-GB" dirty="0"/>
              <a:t> </a:t>
            </a:r>
            <a:r>
              <a:rPr lang="en-GB" dirty="0" err="1"/>
              <a:t>benywaidd</a:t>
            </a:r>
            <a:r>
              <a:rPr lang="en-GB" dirty="0"/>
              <a:t> a </a:t>
            </a:r>
            <a:r>
              <a:rPr lang="en-GB" dirty="0" err="1"/>
              <a:t>gwrywaidd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– ‘Sawl…?’ </a:t>
            </a:r>
          </a:p>
          <a:p>
            <a:pPr marL="342900" indent="-342900">
              <a:buAutoNum type="arabicPeriod"/>
            </a:pP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– </a:t>
            </a:r>
            <a:r>
              <a:rPr lang="en-GB" dirty="0" err="1"/>
              <a:t>ochr</a:t>
            </a:r>
            <a:r>
              <a:rPr lang="en-GB" dirty="0"/>
              <a:t>, cornel</a:t>
            </a:r>
          </a:p>
          <a:p>
            <a:pPr marL="342900" indent="-342900">
              <a:buAutoNum type="arabicPeriod"/>
            </a:pP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- ‘Sawl ____ </a:t>
            </a:r>
            <a:r>
              <a:rPr lang="en-GB" dirty="0" err="1"/>
              <a:t>sy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_____?’</a:t>
            </a:r>
          </a:p>
          <a:p>
            <a:pPr marL="342900" indent="-342900">
              <a:buAutoNum type="arabicPeriod"/>
            </a:pPr>
            <a:r>
              <a:rPr lang="en-GB" dirty="0" err="1"/>
              <a:t>Gweithgaredd</a:t>
            </a: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80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70861-02E1-0C9D-3251-7327103C3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96C84-8728-B28C-7297-74FC35E5B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" y="365124"/>
            <a:ext cx="11615057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60610-7F30-A122-E75E-CBDC6042D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070412-97E8-FAD4-21BE-53471C47C451}"/>
              </a:ext>
            </a:extLst>
          </p:cNvPr>
          <p:cNvSpPr/>
          <p:nvPr/>
        </p:nvSpPr>
        <p:spPr>
          <a:xfrm>
            <a:off x="3989614" y="2416628"/>
            <a:ext cx="4212771" cy="20247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70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660D0-43E6-57FD-76E7-AF7936C40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76752-C6F8-0D3A-CD91-21EAB9FA9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>
                <a:solidFill>
                  <a:srgbClr val="00B0F0"/>
                </a:solidFill>
                <a:latin typeface="Comic Sans MS" panose="030F0702030302020204" pitchFamily="66" charset="0"/>
              </a:rPr>
              <a:t>pentagon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781ED-3912-098E-D046-0FC8344A4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EAF878FD-037E-E79B-B4D9-7351D7D12A32}"/>
              </a:ext>
            </a:extLst>
          </p:cNvPr>
          <p:cNvSpPr/>
          <p:nvPr/>
        </p:nvSpPr>
        <p:spPr>
          <a:xfrm>
            <a:off x="4150178" y="2273640"/>
            <a:ext cx="3891643" cy="345530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2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E907F-30EC-5193-BBBA-0DB2CD6F0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DE370-2F6F-914B-4655-E0250F05B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69ED8-0584-E8D4-5EDE-8AD1C352F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EDE1569-8CBB-C25E-CD1A-BB5B57465506}"/>
              </a:ext>
            </a:extLst>
          </p:cNvPr>
          <p:cNvSpPr/>
          <p:nvPr/>
        </p:nvSpPr>
        <p:spPr>
          <a:xfrm>
            <a:off x="4365171" y="2294958"/>
            <a:ext cx="3461657" cy="34126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10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F53E7-7371-6F20-1BC0-E88FE22B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55A-9DF2-D4C8-6CD8-CC90696F9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triongl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E7867-C2B8-E5FF-0FCC-84F6750C5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6E6EF28A-1F76-55C3-947B-FE7CF562C706}"/>
              </a:ext>
            </a:extLst>
          </p:cNvPr>
          <p:cNvSpPr/>
          <p:nvPr/>
        </p:nvSpPr>
        <p:spPr>
          <a:xfrm>
            <a:off x="3820885" y="1825625"/>
            <a:ext cx="4550229" cy="435133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438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4ACD1-C11E-F381-B179-907249864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0A7AF-8AE5-EDC8-8D38-C3375BA2D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6C95E-7D6C-86EF-A3D4-C0FD158F2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1F3D24-C65A-7184-B461-20B8E2437C5E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22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49FE9-FDA2-6E82-6986-FF6FA9F1B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6857-2EB4-969A-BCB9-5320FEBAB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hecsagon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0F5AE-F3E5-260F-F2C4-D062952FE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642C32D3-B8FF-A81D-E9B0-1CC0F586E104}"/>
              </a:ext>
            </a:extLst>
          </p:cNvPr>
          <p:cNvSpPr/>
          <p:nvPr/>
        </p:nvSpPr>
        <p:spPr>
          <a:xfrm>
            <a:off x="4029075" y="2252492"/>
            <a:ext cx="4133850" cy="3497604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578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F2B8F-6F49-9389-9B2A-9AFA77930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1330A-1CE1-E42F-5A48-E859C7F96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endParaRPr lang="en-GB" sz="8800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6ADD-D7B3-C890-5247-C36A45E1A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E1FA33D4-7035-29F1-4CEA-FF6F18BBA2C2}"/>
              </a:ext>
            </a:extLst>
          </p:cNvPr>
          <p:cNvSpPr/>
          <p:nvPr/>
        </p:nvSpPr>
        <p:spPr>
          <a:xfrm>
            <a:off x="3565071" y="1750899"/>
            <a:ext cx="5061858" cy="4500790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081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16F36-B91E-692D-A44E-41C32BD11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333E9-903B-2F6F-EFC3-3D1D1B2BA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endParaRPr lang="en-GB" sz="8800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A5FBD-F49A-7754-2F8E-2373054A0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26D6841A-D12B-15AD-4BDF-478F4DBFC426}"/>
              </a:ext>
            </a:extLst>
          </p:cNvPr>
          <p:cNvSpPr/>
          <p:nvPr/>
        </p:nvSpPr>
        <p:spPr>
          <a:xfrm>
            <a:off x="3663043" y="1742508"/>
            <a:ext cx="4865914" cy="451757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205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E05F23-2D19-30FF-F163-1D4613A31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3ED6F-C906-3487-9646-7272BB40A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9736F662-5479-6499-668B-307AA2DBD8B6}"/>
              </a:ext>
            </a:extLst>
          </p:cNvPr>
          <p:cNvSpPr/>
          <p:nvPr/>
        </p:nvSpPr>
        <p:spPr>
          <a:xfrm>
            <a:off x="4150178" y="2273640"/>
            <a:ext cx="3891643" cy="345530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2946A56-8AAE-3658-96F3-2ABB993CD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49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B06B0B-BBB4-3203-75E5-45E740294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E4714-E4E3-F29E-F96D-6834CA498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7F79F8D8-CA3A-E7D4-0E8B-132E27100520}"/>
              </a:ext>
            </a:extLst>
          </p:cNvPr>
          <p:cNvSpPr/>
          <p:nvPr/>
        </p:nvSpPr>
        <p:spPr>
          <a:xfrm>
            <a:off x="4029075" y="2252492"/>
            <a:ext cx="4133850" cy="3497604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9B5FF34-3F80-96DD-0FE5-341886589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091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6D735-6C9D-2812-392D-A2F9525D0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B28C2-1050-33E4-05FB-FFE2EE1AD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05A66B4-AFF9-BD62-AD13-EE19884C74B6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95FCEF3-3BE5-7EA7-487C-46E4F718C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78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DB442-6717-537A-6DCD-78150BA0B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04ADB-CDDC-2AE9-B73F-E9DC3101F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1C625FFA-9986-E28F-CB16-6646A56CA6A1}"/>
              </a:ext>
            </a:extLst>
          </p:cNvPr>
          <p:cNvSpPr/>
          <p:nvPr/>
        </p:nvSpPr>
        <p:spPr>
          <a:xfrm>
            <a:off x="3820885" y="1825625"/>
            <a:ext cx="4550229" cy="435133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5BE0FD1-B009-BB38-73C6-EC91540DB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9280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BAB93-4D22-B5B6-88A6-614ABB6D2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4D915-6934-A07A-7F95-FF9396374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1422758-46A0-9F73-436C-9E6B1FFEA344}"/>
              </a:ext>
            </a:extLst>
          </p:cNvPr>
          <p:cNvSpPr/>
          <p:nvPr/>
        </p:nvSpPr>
        <p:spPr>
          <a:xfrm>
            <a:off x="3989614" y="2416628"/>
            <a:ext cx="4212771" cy="20247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93D0E9C-AC4C-5BB8-CAB3-0F4774400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22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8B60E-DB3F-2E95-83B9-CD5AE071EE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3D9D9-A04D-5F62-9D89-956B0F2A8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9FFE04A-A072-B7AB-CF3E-9F9EEF162507}"/>
              </a:ext>
            </a:extLst>
          </p:cNvPr>
          <p:cNvSpPr/>
          <p:nvPr/>
        </p:nvSpPr>
        <p:spPr>
          <a:xfrm>
            <a:off x="4365171" y="2294958"/>
            <a:ext cx="3461657" cy="34126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76979E5-B8A9-152E-D3FB-6A2540C4D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151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A85CB0-551D-8EBF-D428-75C7524A6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5EA41-5E93-5ABD-CEE5-9E9157EFE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B4F07FD5-C388-AC36-DDE8-768C45011582}"/>
              </a:ext>
            </a:extLst>
          </p:cNvPr>
          <p:cNvSpPr/>
          <p:nvPr/>
        </p:nvSpPr>
        <p:spPr>
          <a:xfrm>
            <a:off x="3565071" y="1750899"/>
            <a:ext cx="5061858" cy="4500790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3826D62-E131-0FC6-B55D-7842D44D0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446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1B31BA-6C63-7E24-30A9-A5CC9FC75E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E67E3-572D-A0F3-69B1-52660D8E8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9A5B324D-A727-F67D-70B6-6A914F9E7596}"/>
              </a:ext>
            </a:extLst>
          </p:cNvPr>
          <p:cNvSpPr/>
          <p:nvPr/>
        </p:nvSpPr>
        <p:spPr>
          <a:xfrm>
            <a:off x="3663043" y="1742508"/>
            <a:ext cx="4865914" cy="451757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8B40377-86D7-85DB-A5BE-16CD366B4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338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748F8-D37F-7F73-0083-C245A5FCF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338A1-6F8B-D147-C3A1-A9530A6360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FCEF19-CDE1-ADCE-281D-D219092A7A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5FE0C10-704D-66A3-CED7-AE98B42531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04924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5311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0933E-CCA5-0258-4053-A5C5F8931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FB2F0-3465-EF02-0327-88EEE022D8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3AD7AF-8DAE-FA52-3583-B879FC2902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60110E-46CF-2E97-D641-C79466F7CF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176581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31368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D9DF49-46B3-7404-9073-A0ACECDA59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A2811-1348-67EA-C7D4-F44AFE9D14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984504-2E61-6334-27BC-032147553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2AC2C30-FA74-A3D3-9821-31A8A45D31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8963720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7668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5BC9C-B370-3A06-994B-ED1427EFA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3E49D-1B11-F880-0BC9-D090BAA93C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71B4A-0C98-C439-86DF-C31F09AFD6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54407A8-F67E-12FA-0AD5-61596CF26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972282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9284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52E59-EFFB-ECD9-A4CD-4330D7EBC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4C710-B8C5-7D09-9144-F1BB7A23EB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9F8CFB-51FF-E438-B8CC-F1F20B723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EA0A3DE-1A66-1828-EEAC-7BD2794879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3685584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26570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CCAC2-EEBB-014B-490C-CF8A8774F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C98AE-D3F2-9EA5-5B6A-C3E69CB7B8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 err="1"/>
              <a:t>Recap</a:t>
            </a:r>
            <a:r>
              <a:rPr lang="cy-GB" noProof="0" dirty="0"/>
              <a:t> </a:t>
            </a:r>
            <a:r>
              <a:rPr lang="cy-GB" noProof="0" dirty="0" err="1"/>
              <a:t>numbering</a:t>
            </a:r>
            <a:endParaRPr lang="cy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35B25-E265-4A14-C2A5-D61CC76C0B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78426"/>
          </a:xfrm>
        </p:spPr>
        <p:txBody>
          <a:bodyPr>
            <a:normAutofit/>
          </a:bodyPr>
          <a:lstStyle/>
          <a:p>
            <a:r>
              <a:rPr lang="cy-GB" noProof="0" dirty="0" err="1"/>
              <a:t>Show</a:t>
            </a:r>
            <a:r>
              <a:rPr lang="cy-GB" noProof="0" dirty="0"/>
              <a:t> the </a:t>
            </a:r>
            <a:r>
              <a:rPr lang="cy-GB" noProof="0" dirty="0" err="1"/>
              <a:t>two</a:t>
            </a:r>
            <a:r>
              <a:rPr lang="cy-GB" noProof="0" dirty="0"/>
              <a:t> </a:t>
            </a:r>
            <a:r>
              <a:rPr lang="cy-GB" noProof="0" dirty="0" err="1"/>
              <a:t>number</a:t>
            </a:r>
            <a:r>
              <a:rPr lang="cy-GB" noProof="0" dirty="0"/>
              <a:t> </a:t>
            </a:r>
            <a:r>
              <a:rPr lang="cy-GB" noProof="0" dirty="0" err="1"/>
              <a:t>systems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21E3C4-263F-21CD-E72D-5D1746D450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498344"/>
              </p:ext>
            </p:extLst>
          </p:nvPr>
        </p:nvGraphicFramePr>
        <p:xfrm>
          <a:off x="2016240" y="311226"/>
          <a:ext cx="7469283" cy="6012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307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83688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3264093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2093623"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 cylch pentagon triongl sgwâr hecsagon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3200" b="0" noProof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u="sng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</a:p>
                    <a:p>
                      <a:pPr algn="ctr"/>
                      <a:r>
                        <a:rPr lang="cy-GB" sz="3200" b="0" noProof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 calon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pum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653139"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sz="3200" noProof="0" dirty="0">
                          <a:latin typeface="Comic Sans MS" panose="030F0702030302020204" pitchFamily="66" charset="0"/>
                        </a:rPr>
                        <a:t>chwe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0456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19C4F4-49D5-A801-12C6-53F5E9680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AA477-22C0-056E-0F42-C4B77B682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C68A-88B1-3D9E-3C37-8B6DE9EAA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334360D-DD47-CDDC-CA8E-E4DD0B5794CB}"/>
              </a:ext>
            </a:extLst>
          </p:cNvPr>
          <p:cNvSpPr/>
          <p:nvPr/>
        </p:nvSpPr>
        <p:spPr>
          <a:xfrm>
            <a:off x="4365171" y="2294958"/>
            <a:ext cx="3461657" cy="34126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A6310D8-CD73-012C-DE78-C4EB9D939B90}"/>
              </a:ext>
            </a:extLst>
          </p:cNvPr>
          <p:cNvSpPr txBox="1">
            <a:spLocks/>
          </p:cNvSpPr>
          <p:nvPr/>
        </p:nvSpPr>
        <p:spPr>
          <a:xfrm>
            <a:off x="938428" y="5605234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5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CEDB0-F6C8-B9EA-6803-69A700D92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5F09F-BDAE-C588-4C26-AAB716E5D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BEEAF-5B26-32CA-F904-929BD6B37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496DFD-4AAA-F07C-C171-6DC7BF22FC02}"/>
              </a:ext>
            </a:extLst>
          </p:cNvPr>
          <p:cNvSpPr/>
          <p:nvPr/>
        </p:nvSpPr>
        <p:spPr>
          <a:xfrm>
            <a:off x="6779832" y="2447511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AF08F0-6C16-BEA3-10F2-94DEB8B6ACDF}"/>
              </a:ext>
            </a:extLst>
          </p:cNvPr>
          <p:cNvSpPr/>
          <p:nvPr/>
        </p:nvSpPr>
        <p:spPr>
          <a:xfrm>
            <a:off x="1785650" y="2447511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0F69D98-C4B4-D1A1-195A-1F7BEA8F8C4F}"/>
              </a:ext>
            </a:extLst>
          </p:cNvPr>
          <p:cNvSpPr txBox="1">
            <a:spLocks/>
          </p:cNvSpPr>
          <p:nvPr/>
        </p:nvSpPr>
        <p:spPr>
          <a:xfrm>
            <a:off x="993513" y="5885582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5086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4FEC2-6206-02D2-9F18-CC446A875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379E-7C1A-B659-7111-5ACF326E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hecsagon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036BF-F53D-7C5D-58B4-03C37FCB0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hecsagon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21CCD009-821E-1824-6175-8FDF0097157E}"/>
              </a:ext>
            </a:extLst>
          </p:cNvPr>
          <p:cNvSpPr/>
          <p:nvPr/>
        </p:nvSpPr>
        <p:spPr>
          <a:xfrm>
            <a:off x="3583580" y="4130967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D83DB950-3EAC-C47D-41FF-03CB50B1592F}"/>
              </a:ext>
            </a:extLst>
          </p:cNvPr>
          <p:cNvSpPr/>
          <p:nvPr/>
        </p:nvSpPr>
        <p:spPr>
          <a:xfrm>
            <a:off x="6184938" y="4130967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E35180B1-6A01-A7CF-FD18-2203CC43AE45}"/>
              </a:ext>
            </a:extLst>
          </p:cNvPr>
          <p:cNvSpPr/>
          <p:nvPr/>
        </p:nvSpPr>
        <p:spPr>
          <a:xfrm>
            <a:off x="999149" y="4130968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Hexagon 6">
            <a:extLst>
              <a:ext uri="{FF2B5EF4-FFF2-40B4-BE49-F238E27FC236}">
                <a16:creationId xmlns:a16="http://schemas.microsoft.com/office/drawing/2014/main" id="{B336CB43-1CA9-D2BA-36C3-738655D48836}"/>
              </a:ext>
            </a:extLst>
          </p:cNvPr>
          <p:cNvSpPr/>
          <p:nvPr/>
        </p:nvSpPr>
        <p:spPr>
          <a:xfrm>
            <a:off x="6184938" y="1825625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3B5D0994-45B5-C419-8B8D-134EFBD3CCF9}"/>
              </a:ext>
            </a:extLst>
          </p:cNvPr>
          <p:cNvSpPr/>
          <p:nvPr/>
        </p:nvSpPr>
        <p:spPr>
          <a:xfrm>
            <a:off x="8769369" y="4130969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Hexagon 8">
            <a:extLst>
              <a:ext uri="{FF2B5EF4-FFF2-40B4-BE49-F238E27FC236}">
                <a16:creationId xmlns:a16="http://schemas.microsoft.com/office/drawing/2014/main" id="{422BEAD8-D889-1C75-8758-CDA3C6B514E5}"/>
              </a:ext>
            </a:extLst>
          </p:cNvPr>
          <p:cNvSpPr/>
          <p:nvPr/>
        </p:nvSpPr>
        <p:spPr>
          <a:xfrm>
            <a:off x="8790198" y="1785441"/>
            <a:ext cx="2184438" cy="1982327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0D9F987-A02E-9EDF-A920-E95C9E171454}"/>
              </a:ext>
            </a:extLst>
          </p:cNvPr>
          <p:cNvSpPr txBox="1">
            <a:spLocks/>
          </p:cNvSpPr>
          <p:nvPr/>
        </p:nvSpPr>
        <p:spPr>
          <a:xfrm>
            <a:off x="838200" y="2900011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hecsagon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0987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3FAB1-3A5C-C7EF-B65D-6F4563674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9560F-3DA2-37A3-2A6F-8A99B91FD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triongl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A8E64-FE2C-EB1F-7B38-684C15651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triongl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31FC8ADC-9A19-38A4-DF70-F197B483A351}"/>
              </a:ext>
            </a:extLst>
          </p:cNvPr>
          <p:cNvSpPr/>
          <p:nvPr/>
        </p:nvSpPr>
        <p:spPr>
          <a:xfrm>
            <a:off x="3820885" y="1825625"/>
            <a:ext cx="4550229" cy="435133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AFB149F-4F21-E4C7-0E6F-46FD6FC1780C}"/>
              </a:ext>
            </a:extLst>
          </p:cNvPr>
          <p:cNvSpPr txBox="1">
            <a:spLocks/>
          </p:cNvSpPr>
          <p:nvPr/>
        </p:nvSpPr>
        <p:spPr>
          <a:xfrm>
            <a:off x="838200" y="2900011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triongl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9792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32C27-BF74-2AAF-0AC6-A79B9C00D8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6C33-9639-6BD1-A4FC-7CE0B492C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endParaRPr lang="en-GB" sz="8800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AE6D1-5A45-DCF7-46D9-5A4556884C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5BD50988-1CA9-B271-5B8D-DE7ACF8E1FB2}"/>
              </a:ext>
            </a:extLst>
          </p:cNvPr>
          <p:cNvSpPr/>
          <p:nvPr/>
        </p:nvSpPr>
        <p:spPr>
          <a:xfrm>
            <a:off x="7752922" y="365124"/>
            <a:ext cx="4344319" cy="4118741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F075699E-F193-002A-7AF5-D978F4DF9C0B}"/>
              </a:ext>
            </a:extLst>
          </p:cNvPr>
          <p:cNvSpPr/>
          <p:nvPr/>
        </p:nvSpPr>
        <p:spPr>
          <a:xfrm>
            <a:off x="3959843" y="2162480"/>
            <a:ext cx="4677381" cy="4010141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6EED97B2-5ED7-B300-0BD3-7E50C8871B7C}"/>
              </a:ext>
            </a:extLst>
          </p:cNvPr>
          <p:cNvSpPr/>
          <p:nvPr/>
        </p:nvSpPr>
        <p:spPr>
          <a:xfrm>
            <a:off x="266145" y="3307787"/>
            <a:ext cx="4344318" cy="3449176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389DB5-3E75-EDCB-4837-EAE2A787188D}"/>
              </a:ext>
            </a:extLst>
          </p:cNvPr>
          <p:cNvSpPr txBox="1">
            <a:spLocks/>
          </p:cNvSpPr>
          <p:nvPr/>
        </p:nvSpPr>
        <p:spPr>
          <a:xfrm>
            <a:off x="1009586" y="2722333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3132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5DDBA-B079-C6CB-E628-FBABA51A0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264D7-46B4-64CF-F0A9-D25C059A7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4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endParaRPr lang="en-GB" sz="8800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60E41-E0DE-5125-0907-4C95F78A6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BA563FAB-E1E4-F6F2-CA8B-365270E67B03}"/>
              </a:ext>
            </a:extLst>
          </p:cNvPr>
          <p:cNvSpPr/>
          <p:nvPr/>
        </p:nvSpPr>
        <p:spPr>
          <a:xfrm>
            <a:off x="8863004" y="733794"/>
            <a:ext cx="3024196" cy="302112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A12CFF41-5F95-1C38-0B2C-76F7D404218E}"/>
              </a:ext>
            </a:extLst>
          </p:cNvPr>
          <p:cNvSpPr/>
          <p:nvPr/>
        </p:nvSpPr>
        <p:spPr>
          <a:xfrm>
            <a:off x="7105388" y="3754914"/>
            <a:ext cx="3024196" cy="302112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2E66B1D2-0754-1361-41C4-C1DB7D51F0DC}"/>
              </a:ext>
            </a:extLst>
          </p:cNvPr>
          <p:cNvSpPr/>
          <p:nvPr/>
        </p:nvSpPr>
        <p:spPr>
          <a:xfrm>
            <a:off x="3609090" y="3455378"/>
            <a:ext cx="3024196" cy="302112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46E9ECD1-D16A-B282-E771-239D6639C282}"/>
              </a:ext>
            </a:extLst>
          </p:cNvPr>
          <p:cNvSpPr/>
          <p:nvPr/>
        </p:nvSpPr>
        <p:spPr>
          <a:xfrm>
            <a:off x="112792" y="3754915"/>
            <a:ext cx="3024196" cy="3021121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DCAE1A5-3857-C16B-377E-C0C0DCA1381B}"/>
              </a:ext>
            </a:extLst>
          </p:cNvPr>
          <p:cNvSpPr txBox="1">
            <a:spLocks/>
          </p:cNvSpPr>
          <p:nvPr/>
        </p:nvSpPr>
        <p:spPr>
          <a:xfrm>
            <a:off x="968854" y="2747123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US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5883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DFB26-60A1-4A40-9D85-4A01E5D40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CE781-11C9-B7EF-99B0-3D867341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-49836"/>
            <a:ext cx="115824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>
                <a:solidFill>
                  <a:srgbClr val="00B0F0"/>
                </a:solidFill>
                <a:latin typeface="Comic Sans MS" panose="030F0702030302020204" pitchFamily="66" charset="0"/>
              </a:rPr>
              <a:t>pentagon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C586-6943-56D1-8342-AFE122CE3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312694"/>
            <a:ext cx="10515600" cy="4351338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pentagon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EF2D1A48-B695-79EE-A314-5DF2925CA9A4}"/>
              </a:ext>
            </a:extLst>
          </p:cNvPr>
          <p:cNvSpPr/>
          <p:nvPr/>
        </p:nvSpPr>
        <p:spPr>
          <a:xfrm>
            <a:off x="3997780" y="1193968"/>
            <a:ext cx="3409474" cy="3014711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970509B9-A3EA-6EA7-41D4-5F0D4FA63EF9}"/>
              </a:ext>
            </a:extLst>
          </p:cNvPr>
          <p:cNvSpPr/>
          <p:nvPr/>
        </p:nvSpPr>
        <p:spPr>
          <a:xfrm>
            <a:off x="6248400" y="3712684"/>
            <a:ext cx="2994752" cy="2891929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76C953E-D3E7-24C8-2112-AEE5B1FE6479}"/>
              </a:ext>
            </a:extLst>
          </p:cNvPr>
          <p:cNvSpPr/>
          <p:nvPr/>
        </p:nvSpPr>
        <p:spPr>
          <a:xfrm>
            <a:off x="8194221" y="846194"/>
            <a:ext cx="3891643" cy="345530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EC6240C7-11CA-9A5D-AAF6-5C4941DBAED8}"/>
              </a:ext>
            </a:extLst>
          </p:cNvPr>
          <p:cNvSpPr/>
          <p:nvPr/>
        </p:nvSpPr>
        <p:spPr>
          <a:xfrm>
            <a:off x="258535" y="3037568"/>
            <a:ext cx="3891643" cy="345530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1C0B9D9-AC09-2753-C350-1FB131399449}"/>
              </a:ext>
            </a:extLst>
          </p:cNvPr>
          <p:cNvSpPr txBox="1">
            <a:spLocks/>
          </p:cNvSpPr>
          <p:nvPr/>
        </p:nvSpPr>
        <p:spPr>
          <a:xfrm>
            <a:off x="128808" y="2081947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pentagon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4198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07C64-4854-ADA3-0A7B-3C6F58751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503CB-21EE-F481-7A93-34861F300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470" y="-119618"/>
            <a:ext cx="11615057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endParaRPr lang="en-GB" sz="88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4954F-53C1-3AF7-858C-9BF6712DD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290215"/>
            <a:ext cx="10515600" cy="4351338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23EB13-F533-688E-8CF5-706E8176350E}"/>
              </a:ext>
            </a:extLst>
          </p:cNvPr>
          <p:cNvSpPr/>
          <p:nvPr/>
        </p:nvSpPr>
        <p:spPr>
          <a:xfrm>
            <a:off x="7889059" y="1216446"/>
            <a:ext cx="4212771" cy="20247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64D443-1719-CBAB-BD55-8912F223ADD1}"/>
              </a:ext>
            </a:extLst>
          </p:cNvPr>
          <p:cNvSpPr/>
          <p:nvPr/>
        </p:nvSpPr>
        <p:spPr>
          <a:xfrm>
            <a:off x="649667" y="4629182"/>
            <a:ext cx="4212771" cy="20247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346417-91F6-92A4-A85A-F80FCC04F158}"/>
              </a:ext>
            </a:extLst>
          </p:cNvPr>
          <p:cNvSpPr/>
          <p:nvPr/>
        </p:nvSpPr>
        <p:spPr>
          <a:xfrm>
            <a:off x="7781253" y="4713451"/>
            <a:ext cx="4212771" cy="20247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84271E-B316-E7B2-D98C-73845F5D093C}"/>
              </a:ext>
            </a:extLst>
          </p:cNvPr>
          <p:cNvSpPr/>
          <p:nvPr/>
        </p:nvSpPr>
        <p:spPr>
          <a:xfrm>
            <a:off x="4759382" y="3120758"/>
            <a:ext cx="2871534" cy="12214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884983-36D6-6EFA-A0B6-8543C64B479A}"/>
              </a:ext>
            </a:extLst>
          </p:cNvPr>
          <p:cNvSpPr/>
          <p:nvPr/>
        </p:nvSpPr>
        <p:spPr>
          <a:xfrm>
            <a:off x="288469" y="2798284"/>
            <a:ext cx="3830687" cy="154393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E9FD168-B9BC-C900-ABB9-F82A048380C8}"/>
              </a:ext>
            </a:extLst>
          </p:cNvPr>
          <p:cNvSpPr txBox="1">
            <a:spLocks/>
          </p:cNvSpPr>
          <p:nvPr/>
        </p:nvSpPr>
        <p:spPr>
          <a:xfrm>
            <a:off x="838198" y="1937119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0797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66F9F4-DB77-1A90-5553-48B287146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50577-B8DA-7AA8-1075-25EF1CA25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Sawl </a:t>
            </a:r>
            <a:r>
              <a:rPr lang="en-US" sz="3600" kern="12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6" name="Content Placeholder 5" descr="A christmas tree and gift&#10;&#10;AI-generated content may be incorrect.">
            <a:extLst>
              <a:ext uri="{FF2B5EF4-FFF2-40B4-BE49-F238E27FC236}">
                <a16:creationId xmlns:a16="http://schemas.microsoft.com/office/drawing/2014/main" id="{492D8091-18E1-6AE9-7774-6C84FA3D0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42609" y="640080"/>
            <a:ext cx="5678185" cy="55788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1E3EB10-4360-E9AA-AEDC-57A81EBD8F26}"/>
              </a:ext>
            </a:extLst>
          </p:cNvPr>
          <p:cNvSpPr/>
          <p:nvPr/>
        </p:nvSpPr>
        <p:spPr>
          <a:xfrm>
            <a:off x="8327571" y="3429000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BD97C5-8B16-1D03-7DB1-561633C321E8}"/>
              </a:ext>
            </a:extLst>
          </p:cNvPr>
          <p:cNvSpPr/>
          <p:nvPr/>
        </p:nvSpPr>
        <p:spPr>
          <a:xfrm>
            <a:off x="8120742" y="4430485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0668EF-9831-2A30-BE3A-74DC5AEEDE4A}"/>
              </a:ext>
            </a:extLst>
          </p:cNvPr>
          <p:cNvSpPr/>
          <p:nvPr/>
        </p:nvSpPr>
        <p:spPr>
          <a:xfrm>
            <a:off x="9971314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9741-7BA4-7E14-4C3D-197E38FD1EF2}"/>
              </a:ext>
            </a:extLst>
          </p:cNvPr>
          <p:cNvSpPr/>
          <p:nvPr/>
        </p:nvSpPr>
        <p:spPr>
          <a:xfrm>
            <a:off x="7238998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92FB5E-F7E1-6836-3D95-2FE5C54DE4C2}"/>
              </a:ext>
            </a:extLst>
          </p:cNvPr>
          <p:cNvSpPr/>
          <p:nvPr/>
        </p:nvSpPr>
        <p:spPr>
          <a:xfrm>
            <a:off x="7565570" y="23518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8BF613-BB6A-4230-9169-5EDA0981A593}"/>
              </a:ext>
            </a:extLst>
          </p:cNvPr>
          <p:cNvSpPr/>
          <p:nvPr/>
        </p:nvSpPr>
        <p:spPr>
          <a:xfrm>
            <a:off x="9459686" y="23611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A7D8D5-5F51-B6D9-7EA5-5D5F22D2DBE6}"/>
              </a:ext>
            </a:extLst>
          </p:cNvPr>
          <p:cNvSpPr/>
          <p:nvPr/>
        </p:nvSpPr>
        <p:spPr>
          <a:xfrm>
            <a:off x="7359186" y="3400426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DB4662D8-3C7B-99A0-19E1-9465B2DF85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391940"/>
              </p:ext>
            </p:extLst>
          </p:nvPr>
        </p:nvGraphicFramePr>
        <p:xfrm>
          <a:off x="231508" y="3429000"/>
          <a:ext cx="4523037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968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776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6577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366C664F-2054-5FD4-FE60-5579D3676C45}"/>
              </a:ext>
            </a:extLst>
          </p:cNvPr>
          <p:cNvSpPr txBox="1">
            <a:spLocks/>
          </p:cNvSpPr>
          <p:nvPr/>
        </p:nvSpPr>
        <p:spPr>
          <a:xfrm>
            <a:off x="4031153" y="1138275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cylch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5348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8F301C-935B-A96B-7005-16BA88641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7DE413C7-9F83-237D-795D-DD5041F8B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435E3-84C7-058D-DFAF-C4E587AE3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Comic Sans MS" panose="030F0702030302020204" pitchFamily="66" charset="0"/>
              </a:rPr>
              <a:t>Sawl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 </a:t>
            </a:r>
            <a:r>
              <a:rPr lang="en-US" sz="3600" kern="12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6" name="Content Placeholder 5" descr="A christmas tree and gift&#10;&#10;AI-generated content may be incorrect.">
            <a:extLst>
              <a:ext uri="{FF2B5EF4-FFF2-40B4-BE49-F238E27FC236}">
                <a16:creationId xmlns:a16="http://schemas.microsoft.com/office/drawing/2014/main" id="{5A4435AB-73EF-F9FF-ACC3-26D45EB55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42609" y="640080"/>
            <a:ext cx="5678185" cy="55788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46D8920-720C-18D0-D0EB-5C3192787DDA}"/>
              </a:ext>
            </a:extLst>
          </p:cNvPr>
          <p:cNvSpPr/>
          <p:nvPr/>
        </p:nvSpPr>
        <p:spPr>
          <a:xfrm>
            <a:off x="8327571" y="3429000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9EC8955-4E12-25D5-7322-6445364269E0}"/>
              </a:ext>
            </a:extLst>
          </p:cNvPr>
          <p:cNvSpPr/>
          <p:nvPr/>
        </p:nvSpPr>
        <p:spPr>
          <a:xfrm>
            <a:off x="8120742" y="4430485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27B51D5-D05D-8FC1-C282-C4BFD25864D8}"/>
              </a:ext>
            </a:extLst>
          </p:cNvPr>
          <p:cNvSpPr/>
          <p:nvPr/>
        </p:nvSpPr>
        <p:spPr>
          <a:xfrm>
            <a:off x="9971314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333C23-B193-3868-5DAA-318B97179E85}"/>
              </a:ext>
            </a:extLst>
          </p:cNvPr>
          <p:cNvSpPr/>
          <p:nvPr/>
        </p:nvSpPr>
        <p:spPr>
          <a:xfrm>
            <a:off x="7238998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3BBB7B-47CE-773D-7D86-3D5F386ED224}"/>
              </a:ext>
            </a:extLst>
          </p:cNvPr>
          <p:cNvSpPr/>
          <p:nvPr/>
        </p:nvSpPr>
        <p:spPr>
          <a:xfrm>
            <a:off x="7565570" y="23518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A2B529-D52E-B248-45AC-9444E623B4D9}"/>
              </a:ext>
            </a:extLst>
          </p:cNvPr>
          <p:cNvSpPr/>
          <p:nvPr/>
        </p:nvSpPr>
        <p:spPr>
          <a:xfrm>
            <a:off x="9459686" y="23611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514F2B-7949-9501-1010-AD6C254ADCC6}"/>
              </a:ext>
            </a:extLst>
          </p:cNvPr>
          <p:cNvSpPr/>
          <p:nvPr/>
        </p:nvSpPr>
        <p:spPr>
          <a:xfrm>
            <a:off x="7359186" y="3400426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34EFE99-2D59-5879-2A4B-786BEB801A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649359"/>
              </p:ext>
            </p:extLst>
          </p:nvPr>
        </p:nvGraphicFramePr>
        <p:xfrm>
          <a:off x="231508" y="3429000"/>
          <a:ext cx="4523037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968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776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6577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E4AC8D3-4751-E284-DABB-B5C2C1E6478D}"/>
              </a:ext>
            </a:extLst>
          </p:cNvPr>
          <p:cNvSpPr txBox="1">
            <a:spLocks/>
          </p:cNvSpPr>
          <p:nvPr/>
        </p:nvSpPr>
        <p:spPr>
          <a:xfrm>
            <a:off x="3886200" y="1138275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3077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AE0DDC-C419-3F10-2198-BC3DE56A8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A5E5F382-0CE3-266E-3EE7-2508B3E12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61837-6DB0-0BB6-11DC-2BD5A849B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  <a:latin typeface="Comic Sans MS" panose="030F0702030302020204" pitchFamily="66" charset="0"/>
              </a:rPr>
              <a:t>Sawl </a:t>
            </a:r>
            <a:r>
              <a:rPr lang="en-US" sz="32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r>
              <a:rPr lang="en-US" sz="3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endParaRPr lang="en-US" sz="3200" kern="1200" dirty="0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6" name="Content Placeholder 5" descr="A christmas tree and gift&#10;&#10;AI-generated content may be incorrect.">
            <a:extLst>
              <a:ext uri="{FF2B5EF4-FFF2-40B4-BE49-F238E27FC236}">
                <a16:creationId xmlns:a16="http://schemas.microsoft.com/office/drawing/2014/main" id="{52400065-FC98-DC80-E81E-1B9F65126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42609" y="640080"/>
            <a:ext cx="5678185" cy="55788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D25D90-A88B-9747-0BF2-C18109338233}"/>
              </a:ext>
            </a:extLst>
          </p:cNvPr>
          <p:cNvSpPr/>
          <p:nvPr/>
        </p:nvSpPr>
        <p:spPr>
          <a:xfrm>
            <a:off x="8327571" y="3429000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A65458-DD8B-0853-09E3-51E03B9889F8}"/>
              </a:ext>
            </a:extLst>
          </p:cNvPr>
          <p:cNvSpPr/>
          <p:nvPr/>
        </p:nvSpPr>
        <p:spPr>
          <a:xfrm>
            <a:off x="8120742" y="4430485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39AF07-C1C2-1735-3EB2-0AE367A6FFF6}"/>
              </a:ext>
            </a:extLst>
          </p:cNvPr>
          <p:cNvSpPr/>
          <p:nvPr/>
        </p:nvSpPr>
        <p:spPr>
          <a:xfrm>
            <a:off x="9971314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CFEFB-9787-9A82-7A21-2EBA886B02B1}"/>
              </a:ext>
            </a:extLst>
          </p:cNvPr>
          <p:cNvSpPr/>
          <p:nvPr/>
        </p:nvSpPr>
        <p:spPr>
          <a:xfrm>
            <a:off x="7238998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58E07E-C7B6-4FDA-2610-1EB46DEBEB54}"/>
              </a:ext>
            </a:extLst>
          </p:cNvPr>
          <p:cNvSpPr/>
          <p:nvPr/>
        </p:nvSpPr>
        <p:spPr>
          <a:xfrm>
            <a:off x="7565570" y="23518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FB6601-0AFC-09D9-5634-321F93CBDBC3}"/>
              </a:ext>
            </a:extLst>
          </p:cNvPr>
          <p:cNvSpPr/>
          <p:nvPr/>
        </p:nvSpPr>
        <p:spPr>
          <a:xfrm>
            <a:off x="9459686" y="23611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0F32DC-25D4-7696-8A40-BA7BE4C3DAB0}"/>
              </a:ext>
            </a:extLst>
          </p:cNvPr>
          <p:cNvSpPr/>
          <p:nvPr/>
        </p:nvSpPr>
        <p:spPr>
          <a:xfrm>
            <a:off x="7359186" y="3400426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F560D19-39E5-049B-30C2-84001C48EF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649359"/>
              </p:ext>
            </p:extLst>
          </p:nvPr>
        </p:nvGraphicFramePr>
        <p:xfrm>
          <a:off x="231508" y="3429000"/>
          <a:ext cx="4523037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968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776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6577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54B5DE-21C7-DF48-3CFF-36A670B6C1B6}"/>
              </a:ext>
            </a:extLst>
          </p:cNvPr>
          <p:cNvSpPr txBox="1">
            <a:spLocks/>
          </p:cNvSpPr>
          <p:nvPr/>
        </p:nvSpPr>
        <p:spPr>
          <a:xfrm>
            <a:off x="3966446" y="1121949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petryal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4129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F325AE-A58F-EE01-547F-F45C82518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169FA1B4-D45B-BF05-171D-09A07177C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67B52-8FA8-EBE6-9865-7DA0068B7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Sawl </a:t>
            </a:r>
            <a:r>
              <a:rPr lang="en-US" sz="3600" kern="12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6" name="Content Placeholder 5" descr="A christmas tree and gift&#10;&#10;AI-generated content may be incorrect.">
            <a:extLst>
              <a:ext uri="{FF2B5EF4-FFF2-40B4-BE49-F238E27FC236}">
                <a16:creationId xmlns:a16="http://schemas.microsoft.com/office/drawing/2014/main" id="{6E3B1867-461B-FD3F-A16C-55E321F607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42609" y="640080"/>
            <a:ext cx="5678185" cy="55788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F5AE9B5-2B9D-14CD-064A-ADBACAA06424}"/>
              </a:ext>
            </a:extLst>
          </p:cNvPr>
          <p:cNvSpPr/>
          <p:nvPr/>
        </p:nvSpPr>
        <p:spPr>
          <a:xfrm>
            <a:off x="8327571" y="3429000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FA2956-1B06-37BB-E298-2CD2A8DF5236}"/>
              </a:ext>
            </a:extLst>
          </p:cNvPr>
          <p:cNvSpPr/>
          <p:nvPr/>
        </p:nvSpPr>
        <p:spPr>
          <a:xfrm>
            <a:off x="8120742" y="4430485"/>
            <a:ext cx="1132115" cy="9035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B247FA8-56C4-2BF6-6E06-B57834A673B3}"/>
              </a:ext>
            </a:extLst>
          </p:cNvPr>
          <p:cNvSpPr/>
          <p:nvPr/>
        </p:nvSpPr>
        <p:spPr>
          <a:xfrm>
            <a:off x="9971314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486C25-42E0-B244-BEEB-0E4B3E781C32}"/>
              </a:ext>
            </a:extLst>
          </p:cNvPr>
          <p:cNvSpPr/>
          <p:nvPr/>
        </p:nvSpPr>
        <p:spPr>
          <a:xfrm>
            <a:off x="7238998" y="4430485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4394B0-1A7A-DB82-84D7-59975351E9E8}"/>
              </a:ext>
            </a:extLst>
          </p:cNvPr>
          <p:cNvSpPr/>
          <p:nvPr/>
        </p:nvSpPr>
        <p:spPr>
          <a:xfrm>
            <a:off x="7565570" y="23518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E01ED6-994D-8070-DD85-F3C459ED3FF8}"/>
              </a:ext>
            </a:extLst>
          </p:cNvPr>
          <p:cNvSpPr/>
          <p:nvPr/>
        </p:nvSpPr>
        <p:spPr>
          <a:xfrm>
            <a:off x="9459686" y="2361110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D517FA-0D41-ECF2-492D-438FEB8BD69E}"/>
              </a:ext>
            </a:extLst>
          </p:cNvPr>
          <p:cNvSpPr/>
          <p:nvPr/>
        </p:nvSpPr>
        <p:spPr>
          <a:xfrm>
            <a:off x="7359186" y="3400426"/>
            <a:ext cx="522515" cy="380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D4D9DF5-E867-3EAB-F12D-38B034DEC2AA}"/>
              </a:ext>
            </a:extLst>
          </p:cNvPr>
          <p:cNvSpPr/>
          <p:nvPr/>
        </p:nvSpPr>
        <p:spPr>
          <a:xfrm>
            <a:off x="4781351" y="1356736"/>
            <a:ext cx="1627810" cy="11855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1B33C5B-5058-918B-7C41-6EFB7704D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649359"/>
              </p:ext>
            </p:extLst>
          </p:nvPr>
        </p:nvGraphicFramePr>
        <p:xfrm>
          <a:off x="231508" y="3429000"/>
          <a:ext cx="4523037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968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776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6577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6814AD8-CF71-0506-CE5F-481C3D05D6EB}"/>
              </a:ext>
            </a:extLst>
          </p:cNvPr>
          <p:cNvSpPr txBox="1">
            <a:spLocks/>
          </p:cNvSpPr>
          <p:nvPr/>
        </p:nvSpPr>
        <p:spPr>
          <a:xfrm>
            <a:off x="3878407" y="1121949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seren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0227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FE0577-CAA3-3312-0FE3-E9118016A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1EB85D5D-10C5-069C-78B1-490D57EAE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2C30D-1A5F-EBE6-EFC0-DDEB9627A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  <a:latin typeface="Comic Sans MS" panose="030F0702030302020204" pitchFamily="66" charset="0"/>
              </a:rPr>
              <a:t>Sawl</a:t>
            </a:r>
            <a:r>
              <a:rPr lang="en-US" sz="32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US" sz="32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207A0D-CC12-E7ED-E9B2-9ABAF7767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865" y="318779"/>
            <a:ext cx="7591873" cy="36025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C991CED-66D7-CABD-8281-6F26DD20174E}"/>
              </a:ext>
            </a:extLst>
          </p:cNvPr>
          <p:cNvSpPr/>
          <p:nvPr/>
        </p:nvSpPr>
        <p:spPr>
          <a:xfrm>
            <a:off x="4213326" y="0"/>
            <a:ext cx="1140871" cy="1685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80E94A22-8BAC-A585-2396-DA4535C7D4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605330"/>
              </p:ext>
            </p:extLst>
          </p:nvPr>
        </p:nvGraphicFramePr>
        <p:xfrm>
          <a:off x="231509" y="3459480"/>
          <a:ext cx="4516762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685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07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3835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13850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F1E841F-531C-D482-B8E3-EAFDFEBFC448}"/>
              </a:ext>
            </a:extLst>
          </p:cNvPr>
          <p:cNvSpPr txBox="1">
            <a:spLocks/>
          </p:cNvSpPr>
          <p:nvPr/>
        </p:nvSpPr>
        <p:spPr>
          <a:xfrm>
            <a:off x="3941872" y="1180090"/>
            <a:ext cx="4064306" cy="1413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sgwâr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0278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817955-7236-622E-E333-B435C745C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5385F106-ECAA-DE5D-E5E1-21DB16C4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9C689-CBFB-DB5F-5A27-189E4AEA7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Comic Sans MS" panose="030F0702030302020204" pitchFamily="66" charset="0"/>
              </a:rPr>
              <a:t>Sawl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 </a:t>
            </a:r>
            <a:r>
              <a:rPr lang="en-US" sz="3600" kern="1200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r>
              <a:rPr lang="en-US" sz="3600" kern="1200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BE1FA7-48C2-8683-FE02-9AF8759811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178" y="114239"/>
            <a:ext cx="8186821" cy="388488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2044EBE-97B4-0B25-2198-5D8C6F84979B}"/>
              </a:ext>
            </a:extLst>
          </p:cNvPr>
          <p:cNvSpPr/>
          <p:nvPr/>
        </p:nvSpPr>
        <p:spPr>
          <a:xfrm>
            <a:off x="3886199" y="0"/>
            <a:ext cx="1049358" cy="16855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1D89AAFE-369A-F0CA-4906-A95F1A6787B7}"/>
              </a:ext>
            </a:extLst>
          </p:cNvPr>
          <p:cNvSpPr/>
          <p:nvPr/>
        </p:nvSpPr>
        <p:spPr>
          <a:xfrm>
            <a:off x="4683245" y="2037192"/>
            <a:ext cx="848299" cy="837282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C82897E5-4057-CB57-48E4-489E7A0FA43D}"/>
              </a:ext>
            </a:extLst>
          </p:cNvPr>
          <p:cNvSpPr/>
          <p:nvPr/>
        </p:nvSpPr>
        <p:spPr>
          <a:xfrm>
            <a:off x="6584460" y="2056681"/>
            <a:ext cx="848299" cy="837282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20E76186-00C8-51E2-71EA-5C3E93F34735}"/>
              </a:ext>
            </a:extLst>
          </p:cNvPr>
          <p:cNvSpPr/>
          <p:nvPr/>
        </p:nvSpPr>
        <p:spPr>
          <a:xfrm>
            <a:off x="10693705" y="308472"/>
            <a:ext cx="455365" cy="43813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E1737A9-CB11-8DC4-261C-260F41B12B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076925"/>
              </p:ext>
            </p:extLst>
          </p:nvPr>
        </p:nvGraphicFramePr>
        <p:xfrm>
          <a:off x="231509" y="3459480"/>
          <a:ext cx="4516762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685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07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3835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13850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CE57B60F-91CA-742B-B5B9-9C4E0109E1E7}"/>
              </a:ext>
            </a:extLst>
          </p:cNvPr>
          <p:cNvSpPr txBox="1">
            <a:spLocks/>
          </p:cNvSpPr>
          <p:nvPr/>
        </p:nvSpPr>
        <p:spPr>
          <a:xfrm>
            <a:off x="3946088" y="1117370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US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1394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C68E6-5A03-39E4-8181-B97B8D173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AA1C8-B410-03D3-2DE8-A566FEB66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352" y="1825625"/>
            <a:ext cx="3050754" cy="7082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Mae _____ </a:t>
            </a:r>
            <a:r>
              <a:rPr lang="en-US" dirty="0" err="1">
                <a:solidFill>
                  <a:srgbClr val="FF00FF"/>
                </a:solidFill>
                <a:latin typeface="Comic Sans MS" panose="030F0702030302020204" pitchFamily="66" charset="0"/>
              </a:rPr>
              <a:t>calon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1205963-5A14-FC6B-370E-9605CBC94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  <a:highlight>
                  <a:srgbClr val="000000"/>
                </a:highlight>
                <a:latin typeface="Comic Sans MS" panose="030F0702030302020204" pitchFamily="66" charset="0"/>
              </a:rPr>
              <a:t>Sawl </a:t>
            </a:r>
            <a:r>
              <a:rPr lang="en-US" dirty="0" err="1">
                <a:solidFill>
                  <a:srgbClr val="FF00FF"/>
                </a:solidFill>
                <a:highlight>
                  <a:srgbClr val="000000"/>
                </a:highlight>
                <a:latin typeface="Comic Sans MS" panose="030F0702030302020204" pitchFamily="66" charset="0"/>
              </a:rPr>
              <a:t>calon</a:t>
            </a:r>
            <a:r>
              <a:rPr lang="en-US" dirty="0">
                <a:solidFill>
                  <a:srgbClr val="FFFFFF"/>
                </a:solidFill>
                <a:highlight>
                  <a:srgbClr val="000000"/>
                </a:highlight>
                <a:latin typeface="Comic Sans MS" panose="030F0702030302020204" pitchFamily="66" charset="0"/>
              </a:rPr>
              <a:t> ?</a:t>
            </a:r>
            <a:endParaRPr lang="en-GB" dirty="0">
              <a:highlight>
                <a:srgbClr val="000000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4A514D-9C8E-C2CB-DEB6-3CF38BA46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961" y="414572"/>
            <a:ext cx="7001852" cy="6134956"/>
          </a:xfrm>
          <a:prstGeom prst="rect">
            <a:avLst/>
          </a:prstGeom>
        </p:spPr>
      </p:pic>
      <p:sp>
        <p:nvSpPr>
          <p:cNvPr id="7" name="Heart 6">
            <a:extLst>
              <a:ext uri="{FF2B5EF4-FFF2-40B4-BE49-F238E27FC236}">
                <a16:creationId xmlns:a16="http://schemas.microsoft.com/office/drawing/2014/main" id="{D18F8D51-BBC4-25D7-5F68-5EE2E440C4C0}"/>
              </a:ext>
            </a:extLst>
          </p:cNvPr>
          <p:cNvSpPr/>
          <p:nvPr/>
        </p:nvSpPr>
        <p:spPr>
          <a:xfrm>
            <a:off x="10660654" y="2533880"/>
            <a:ext cx="455365" cy="43813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978ACA9A-5EA9-6F8E-F01A-5562FBBAF6BA}"/>
              </a:ext>
            </a:extLst>
          </p:cNvPr>
          <p:cNvSpPr/>
          <p:nvPr/>
        </p:nvSpPr>
        <p:spPr>
          <a:xfrm>
            <a:off x="7728331" y="2642212"/>
            <a:ext cx="455365" cy="43813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Heart 8">
            <a:extLst>
              <a:ext uri="{FF2B5EF4-FFF2-40B4-BE49-F238E27FC236}">
                <a16:creationId xmlns:a16="http://schemas.microsoft.com/office/drawing/2014/main" id="{4333F2A4-6576-6AC4-F712-36F1D925B998}"/>
              </a:ext>
            </a:extLst>
          </p:cNvPr>
          <p:cNvSpPr/>
          <p:nvPr/>
        </p:nvSpPr>
        <p:spPr>
          <a:xfrm>
            <a:off x="10660653" y="4448978"/>
            <a:ext cx="455365" cy="43813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16BDF2DD-A436-A9D1-CE2E-71B7FF9FEBE1}"/>
              </a:ext>
            </a:extLst>
          </p:cNvPr>
          <p:cNvSpPr/>
          <p:nvPr/>
        </p:nvSpPr>
        <p:spPr>
          <a:xfrm>
            <a:off x="8053329" y="3740837"/>
            <a:ext cx="552679" cy="544724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B97AA31-3A2E-CBDD-3919-7DB79D335B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272423"/>
              </p:ext>
            </p:extLst>
          </p:nvPr>
        </p:nvGraphicFramePr>
        <p:xfrm>
          <a:off x="231509" y="3459480"/>
          <a:ext cx="4516762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6854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506073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973835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13850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60005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DCDA6-B465-A7A8-88F3-6B851809B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0FEEB-FD01-3444-9CE3-D1A373CEF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3154" y="3768351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ochr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74E1FA-1B1A-4084-2381-BD7CF3721C2B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8922BDA-1B6B-EB1C-89B6-652817214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27" y="71299"/>
            <a:ext cx="10515600" cy="1325563"/>
          </a:xfrm>
        </p:spPr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Geirfa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newydd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C806E11-300B-2C8A-F42C-3ED37735F446}"/>
              </a:ext>
            </a:extLst>
          </p:cNvPr>
          <p:cNvSpPr txBox="1">
            <a:spLocks/>
          </p:cNvSpPr>
          <p:nvPr/>
        </p:nvSpPr>
        <p:spPr>
          <a:xfrm>
            <a:off x="2302000" y="222847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cornel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2FF31A28-959E-639C-F5DF-403C72D4E995}"/>
              </a:ext>
            </a:extLst>
          </p:cNvPr>
          <p:cNvSpPr/>
          <p:nvPr/>
        </p:nvSpPr>
        <p:spPr>
          <a:xfrm>
            <a:off x="2664344" y="1396862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1E9DADC4-6682-8FD2-46D8-5AE61332799F}"/>
              </a:ext>
            </a:extLst>
          </p:cNvPr>
          <p:cNvSpPr/>
          <p:nvPr/>
        </p:nvSpPr>
        <p:spPr>
          <a:xfrm rot="10800000">
            <a:off x="8099692" y="3425584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0248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B2320-10B6-BB98-5E0A-B82BEEEAA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300C8-F635-8CDB-7BC3-8EE8C4E7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3154" y="3768351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????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60EA4D-6F59-8A47-9FF0-E6D121224F6C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A949701-63E0-9A5A-A6FC-E0FCFC5A1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27" y="71299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49DB309-1173-6C48-3E66-4B3AB27A59F3}"/>
              </a:ext>
            </a:extLst>
          </p:cNvPr>
          <p:cNvSpPr txBox="1">
            <a:spLocks/>
          </p:cNvSpPr>
          <p:nvPr/>
        </p:nvSpPr>
        <p:spPr>
          <a:xfrm>
            <a:off x="2302000" y="222847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??????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E10C1050-7A59-89FD-8585-46F7E343EFDF}"/>
              </a:ext>
            </a:extLst>
          </p:cNvPr>
          <p:cNvSpPr/>
          <p:nvPr/>
        </p:nvSpPr>
        <p:spPr>
          <a:xfrm>
            <a:off x="2664344" y="1396862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7C3E6CEC-44BE-9436-2EA8-24D4545C048D}"/>
              </a:ext>
            </a:extLst>
          </p:cNvPr>
          <p:cNvSpPr/>
          <p:nvPr/>
        </p:nvSpPr>
        <p:spPr>
          <a:xfrm rot="10800000">
            <a:off x="8099692" y="3425584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147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D5C93-1BEA-8AE9-2A4A-8675240FC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6374E-9398-D577-B5C8-CF8A08D1C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7817" y="4131907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????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D53DA9E-52AF-83CC-1119-0EB3B2660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27" y="71299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13FED67-2772-59AE-D6E8-7DA1337F4154}"/>
              </a:ext>
            </a:extLst>
          </p:cNvPr>
          <p:cNvSpPr txBox="1">
            <a:spLocks/>
          </p:cNvSpPr>
          <p:nvPr/>
        </p:nvSpPr>
        <p:spPr>
          <a:xfrm>
            <a:off x="3954530" y="177293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??????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012222A6-D079-7C85-5067-F72353322BD1}"/>
              </a:ext>
            </a:extLst>
          </p:cNvPr>
          <p:cNvSpPr/>
          <p:nvPr/>
        </p:nvSpPr>
        <p:spPr>
          <a:xfrm>
            <a:off x="4482421" y="801504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9E99C53B-7A99-EDC1-096D-02D895E71F02}"/>
              </a:ext>
            </a:extLst>
          </p:cNvPr>
          <p:cNvSpPr/>
          <p:nvPr/>
        </p:nvSpPr>
        <p:spPr>
          <a:xfrm rot="10800000">
            <a:off x="7603933" y="3768351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FA69BC6E-95E1-86EB-9A22-A6BE1A3235FD}"/>
              </a:ext>
            </a:extLst>
          </p:cNvPr>
          <p:cNvSpPr/>
          <p:nvPr/>
        </p:nvSpPr>
        <p:spPr>
          <a:xfrm>
            <a:off x="3820885" y="1825625"/>
            <a:ext cx="4550229" cy="435133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0009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1DF37-306F-F016-998A-F90A62921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3219-605F-37A4-FBAB-1EF4A1277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3154" y="3768351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ochr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A43E24-054C-CC06-3D40-C4AA35AA31C2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8ED4F43-47A3-CB16-425E-DD5F8E51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950" y="5720329"/>
            <a:ext cx="11006770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???? cornel. 			Sawl ???? </a:t>
            </a:r>
            <a:r>
              <a:rPr lang="en-GB" dirty="0" err="1"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4925D05-D907-3F09-0575-D656DBBCFF74}"/>
              </a:ext>
            </a:extLst>
          </p:cNvPr>
          <p:cNvSpPr txBox="1">
            <a:spLocks/>
          </p:cNvSpPr>
          <p:nvPr/>
        </p:nvSpPr>
        <p:spPr>
          <a:xfrm>
            <a:off x="2302000" y="222847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cornel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5BE7D4CA-3391-D537-28E3-1F806D21C367}"/>
              </a:ext>
            </a:extLst>
          </p:cNvPr>
          <p:cNvSpPr/>
          <p:nvPr/>
        </p:nvSpPr>
        <p:spPr>
          <a:xfrm>
            <a:off x="2664344" y="1396862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A03E4885-AEA7-8CEE-C9F0-D19CCBAC84C6}"/>
              </a:ext>
            </a:extLst>
          </p:cNvPr>
          <p:cNvSpPr/>
          <p:nvPr/>
        </p:nvSpPr>
        <p:spPr>
          <a:xfrm rot="10800000">
            <a:off x="8099692" y="3425584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FCEAC7B0-049F-C9E2-6D47-94634C145524}"/>
              </a:ext>
            </a:extLst>
          </p:cNvPr>
          <p:cNvSpPr txBox="1">
            <a:spLocks/>
          </p:cNvSpPr>
          <p:nvPr/>
        </p:nvSpPr>
        <p:spPr>
          <a:xfrm>
            <a:off x="990599" y="2236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cornel? 					Sawl </a:t>
            </a:r>
            <a:r>
              <a:rPr lang="en-GB" dirty="0" err="1"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491334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7466E-112A-5F23-001E-80088F9FE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FC3D8-6A1E-A742-F86A-D3B4B9DBE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3154" y="3768351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endParaRPr lang="en-GB" b="1" u="sng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FD8533-D525-240E-9B93-5754011E78A1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D4248E0-E009-AF4C-5BE5-C7652E451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950" y="5720329"/>
            <a:ext cx="11006770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????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dirty="0">
                <a:latin typeface="Comic Sans MS" panose="030F0702030302020204" pitchFamily="66" charset="0"/>
              </a:rPr>
              <a:t>. 			Sawl ????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C05F09C-2985-413C-D2AF-4D2084F6EE3C}"/>
              </a:ext>
            </a:extLst>
          </p:cNvPr>
          <p:cNvSpPr txBox="1">
            <a:spLocks/>
          </p:cNvSpPr>
          <p:nvPr/>
        </p:nvSpPr>
        <p:spPr>
          <a:xfrm>
            <a:off x="2302000" y="222847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9FE2899C-5CB6-E680-F8C3-DD8D5BA9C428}"/>
              </a:ext>
            </a:extLst>
          </p:cNvPr>
          <p:cNvSpPr/>
          <p:nvPr/>
        </p:nvSpPr>
        <p:spPr>
          <a:xfrm>
            <a:off x="2664344" y="1396862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7AD9274A-C575-30A0-793A-8E71165A7FC5}"/>
              </a:ext>
            </a:extLst>
          </p:cNvPr>
          <p:cNvSpPr/>
          <p:nvPr/>
        </p:nvSpPr>
        <p:spPr>
          <a:xfrm rot="10800000">
            <a:off x="8099692" y="3425584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9E4F113A-13B3-E786-CCF5-1A6B1B221FA9}"/>
              </a:ext>
            </a:extLst>
          </p:cNvPr>
          <p:cNvSpPr txBox="1">
            <a:spLocks/>
          </p:cNvSpPr>
          <p:nvPr/>
        </p:nvSpPr>
        <p:spPr>
          <a:xfrm>
            <a:off x="990599" y="2236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dirty="0">
                <a:latin typeface="Comic Sans MS" panose="030F0702030302020204" pitchFamily="66" charset="0"/>
              </a:rPr>
              <a:t>? 					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034150C-A327-299D-85B2-261CABF16F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8133757"/>
              </p:ext>
            </p:extLst>
          </p:nvPr>
        </p:nvGraphicFramePr>
        <p:xfrm>
          <a:off x="143351" y="2792985"/>
          <a:ext cx="3788228" cy="3286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8319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424445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655464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09215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1400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cornel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1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endParaRPr lang="en-GB" b="1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693554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C3B8F-9CD9-83D8-AC74-5587EE494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77A9E-5E73-77C2-05F4-62B49A0A7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3004" y="3305953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endParaRPr lang="en-GB" b="1" u="sng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9C7A916-3B36-6EB6-ECF9-2D6614E10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950" y="5720329"/>
            <a:ext cx="11006770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????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dirty="0">
                <a:latin typeface="Comic Sans MS" panose="030F0702030302020204" pitchFamily="66" charset="0"/>
              </a:rPr>
              <a:t>. 			Sawl ????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84AEE40-4664-4060-54C2-1A6EDA5A2F2D}"/>
              </a:ext>
            </a:extLst>
          </p:cNvPr>
          <p:cNvSpPr txBox="1">
            <a:spLocks/>
          </p:cNvSpPr>
          <p:nvPr/>
        </p:nvSpPr>
        <p:spPr>
          <a:xfrm>
            <a:off x="5452824" y="776711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810A80EA-FA45-3407-8E70-9F3B8DECE803}"/>
              </a:ext>
            </a:extLst>
          </p:cNvPr>
          <p:cNvSpPr txBox="1">
            <a:spLocks/>
          </p:cNvSpPr>
          <p:nvPr/>
        </p:nvSpPr>
        <p:spPr>
          <a:xfrm>
            <a:off x="990599" y="22369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dirty="0">
                <a:latin typeface="Comic Sans MS" panose="030F0702030302020204" pitchFamily="66" charset="0"/>
              </a:rPr>
              <a:t>? 					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45BB54D7-FF68-5CF9-0676-F1D42CE8352C}"/>
              </a:ext>
            </a:extLst>
          </p:cNvPr>
          <p:cNvSpPr/>
          <p:nvPr/>
        </p:nvSpPr>
        <p:spPr>
          <a:xfrm>
            <a:off x="3803639" y="1249915"/>
            <a:ext cx="4550229" cy="435133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6A72687-3DD0-3716-CF1F-207FFB0E35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433949"/>
              </p:ext>
            </p:extLst>
          </p:nvPr>
        </p:nvGraphicFramePr>
        <p:xfrm>
          <a:off x="143351" y="1931899"/>
          <a:ext cx="3788228" cy="3286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8319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424445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655464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09215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1400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cornel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1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endParaRPr lang="en-GB" b="1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138163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4C52F-98DB-0BD7-3E64-5FD348A5C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56CE057-E37D-ECC6-7899-0AC83FDAEAD4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E6460DF-E0FF-BD46-8EBC-78B0E0D49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336" y="5632194"/>
            <a:ext cx="11006770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____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sgwâr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9485DB-F42C-AA6F-89A7-74A2932FD7F8}"/>
              </a:ext>
            </a:extLst>
          </p:cNvPr>
          <p:cNvSpPr txBox="1">
            <a:spLocks/>
          </p:cNvSpPr>
          <p:nvPr/>
        </p:nvSpPr>
        <p:spPr>
          <a:xfrm>
            <a:off x="2302000" y="2228479"/>
            <a:ext cx="3050754" cy="708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</a:p>
        </p:txBody>
      </p:sp>
      <p:sp>
        <p:nvSpPr>
          <p:cNvPr id="5" name="Arrow: Circular 4">
            <a:extLst>
              <a:ext uri="{FF2B5EF4-FFF2-40B4-BE49-F238E27FC236}">
                <a16:creationId xmlns:a16="http://schemas.microsoft.com/office/drawing/2014/main" id="{61E04B49-80E4-1907-F1E8-A303E22FD676}"/>
              </a:ext>
            </a:extLst>
          </p:cNvPr>
          <p:cNvSpPr/>
          <p:nvPr/>
        </p:nvSpPr>
        <p:spPr>
          <a:xfrm>
            <a:off x="2664344" y="1396862"/>
            <a:ext cx="1740665" cy="1619480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5D311127-40AE-FE12-792C-E34EA6A9AE4C}"/>
              </a:ext>
            </a:extLst>
          </p:cNvPr>
          <p:cNvSpPr txBox="1">
            <a:spLocks/>
          </p:cNvSpPr>
          <p:nvPr/>
        </p:nvSpPr>
        <p:spPr>
          <a:xfrm>
            <a:off x="2125336" y="15313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sgwâr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D43CC48-1940-2378-44B7-67A143B47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679C8C-5AEE-3479-AF62-A9C699FD00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540883"/>
              </p:ext>
            </p:extLst>
          </p:nvPr>
        </p:nvGraphicFramePr>
        <p:xfrm>
          <a:off x="143351" y="2792985"/>
          <a:ext cx="3788228" cy="3286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8319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424445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655464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09215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1400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cornel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1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endParaRPr lang="en-GB" b="1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1140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F2230-6431-79FA-A1B9-61CBF81287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56FA2-7108-2F03-304C-B293E8E86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3154" y="3768351"/>
            <a:ext cx="3050754" cy="708255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endParaRPr lang="en-GB" b="1" u="sng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A1D5F4B-6798-DB57-FF6F-4D624ACCE9CD}"/>
              </a:ext>
            </a:extLst>
          </p:cNvPr>
          <p:cNvSpPr/>
          <p:nvPr/>
        </p:nvSpPr>
        <p:spPr>
          <a:xfrm>
            <a:off x="4201885" y="2282258"/>
            <a:ext cx="3788229" cy="3438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D317BD2-4499-3360-636D-DD7B78F1B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336" y="5632194"/>
            <a:ext cx="11006770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____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sgwâr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3A40E4CF-46FF-3BDA-F110-1A6A07BB889C}"/>
              </a:ext>
            </a:extLst>
          </p:cNvPr>
          <p:cNvSpPr/>
          <p:nvPr/>
        </p:nvSpPr>
        <p:spPr>
          <a:xfrm rot="10800000">
            <a:off x="8099692" y="3425584"/>
            <a:ext cx="1883884" cy="1151415"/>
          </a:xfrm>
          <a:prstGeom prst="stripedRightArrow">
            <a:avLst>
              <a:gd name="adj1" fmla="val 50000"/>
              <a:gd name="adj2" fmla="val 5068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42E17BC7-8BE2-C15F-3787-873DD0F2A259}"/>
              </a:ext>
            </a:extLst>
          </p:cNvPr>
          <p:cNvSpPr txBox="1">
            <a:spLocks/>
          </p:cNvSpPr>
          <p:nvPr/>
        </p:nvSpPr>
        <p:spPr>
          <a:xfrm>
            <a:off x="2125336" y="15313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sgwâr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50671B6-2E12-24E7-438A-41C853D566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772079"/>
              </p:ext>
            </p:extLst>
          </p:nvPr>
        </p:nvGraphicFramePr>
        <p:xfrm>
          <a:off x="110300" y="2282258"/>
          <a:ext cx="3788228" cy="3286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8319">
                  <a:extLst>
                    <a:ext uri="{9D8B030D-6E8A-4147-A177-3AD203B41FA5}">
                      <a16:colId xmlns:a16="http://schemas.microsoft.com/office/drawing/2014/main" val="3570887355"/>
                    </a:ext>
                  </a:extLst>
                </a:gridCol>
                <a:gridCol w="424445">
                  <a:extLst>
                    <a:ext uri="{9D8B030D-6E8A-4147-A177-3AD203B41FA5}">
                      <a16:colId xmlns:a16="http://schemas.microsoft.com/office/drawing/2014/main" val="776026322"/>
                    </a:ext>
                  </a:extLst>
                </a:gridCol>
                <a:gridCol w="1655464">
                  <a:extLst>
                    <a:ext uri="{9D8B030D-6E8A-4147-A177-3AD203B41FA5}">
                      <a16:colId xmlns:a16="http://schemas.microsoft.com/office/drawing/2014/main" val="2744303184"/>
                    </a:ext>
                  </a:extLst>
                </a:gridCol>
              </a:tblGrid>
              <a:tr h="1092156"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Gwrywaidd</a:t>
                      </a:r>
                      <a:endParaRPr lang="en-GB" u="sng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petryal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cylch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pentagon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triongl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sgwâr</a:t>
                      </a:r>
                      <a:r>
                        <a:rPr lang="en-GB" sz="1400" b="0" dirty="0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rgbClr val="00B0F0"/>
                          </a:solidFill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1400" b="0" dirty="0">
                        <a:solidFill>
                          <a:srgbClr val="00B0F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Benywaidd</a:t>
                      </a:r>
                      <a:endParaRPr lang="en-GB" u="sng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seren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calon</a:t>
                      </a:r>
                      <a:endParaRPr lang="en-GB" b="0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cornel</a:t>
                      </a:r>
                      <a:r>
                        <a:rPr lang="en-GB" b="0" dirty="0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b="1" dirty="0" err="1">
                          <a:solidFill>
                            <a:srgbClr val="FF00FF"/>
                          </a:solidFill>
                          <a:latin typeface="Comic Sans MS" panose="030F0702030302020204" pitchFamily="66" charset="0"/>
                        </a:rPr>
                        <a:t>ochr</a:t>
                      </a:r>
                      <a:endParaRPr lang="en-GB" b="1" dirty="0">
                        <a:solidFill>
                          <a:srgbClr val="FF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65637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latin typeface="Comic Sans MS" panose="030F0702030302020204" pitchFamily="66" charset="0"/>
                        </a:rPr>
                        <a:t>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514625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dau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dwy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571114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tair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855548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pedwar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pedair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212543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pum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91299"/>
                  </a:ext>
                </a:extLst>
              </a:tr>
              <a:tr h="273039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 err="1">
                          <a:latin typeface="Comic Sans MS" panose="030F0702030302020204" pitchFamily="66" charset="0"/>
                        </a:rPr>
                        <a:t>chwe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12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3034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9048A-7483-7338-60F3-E84F9C50A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7582" y="5147083"/>
            <a:ext cx="5716835" cy="14467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Enw’r</a:t>
            </a:r>
            <a:r>
              <a:rPr lang="en-GB" dirty="0"/>
              <a:t> </a:t>
            </a:r>
            <a:r>
              <a:rPr lang="en-GB" dirty="0" err="1"/>
              <a:t>Siap</a:t>
            </a:r>
            <a:r>
              <a:rPr lang="en-GB" dirty="0"/>
              <a:t>: _______</a:t>
            </a:r>
          </a:p>
          <a:p>
            <a:pPr marL="0" indent="0">
              <a:buNone/>
            </a:pPr>
            <a:r>
              <a:rPr lang="en-GB" dirty="0"/>
              <a:t>______ cornel </a:t>
            </a:r>
            <a:r>
              <a:rPr lang="en-GB" dirty="0" err="1"/>
              <a:t>sy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______.</a:t>
            </a:r>
          </a:p>
          <a:p>
            <a:pPr marL="0" indent="0">
              <a:buNone/>
            </a:pPr>
            <a:r>
              <a:rPr lang="en-GB" dirty="0"/>
              <a:t>______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sy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______.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3019C59-0D56-DC9F-ECD0-A3E7622FE029}"/>
              </a:ext>
            </a:extLst>
          </p:cNvPr>
          <p:cNvGrpSpPr/>
          <p:nvPr/>
        </p:nvGrpSpPr>
        <p:grpSpPr>
          <a:xfrm>
            <a:off x="1949985" y="1924094"/>
            <a:ext cx="8110837" cy="3009811"/>
            <a:chOff x="379166" y="163588"/>
            <a:chExt cx="11323170" cy="4752141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7B23529-A246-F823-FEE3-3C69DC7E49AB}"/>
                </a:ext>
              </a:extLst>
            </p:cNvPr>
            <p:cNvSpPr/>
            <p:nvPr/>
          </p:nvSpPr>
          <p:spPr>
            <a:xfrm>
              <a:off x="379166" y="412176"/>
              <a:ext cx="2960857" cy="1319605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FB27DC05-3772-A7EE-5731-B24460FA614D}"/>
                </a:ext>
              </a:extLst>
            </p:cNvPr>
            <p:cNvSpPr/>
            <p:nvPr/>
          </p:nvSpPr>
          <p:spPr>
            <a:xfrm>
              <a:off x="491828" y="1886222"/>
              <a:ext cx="2328860" cy="2621898"/>
            </a:xfrm>
            <a:prstGeom prst="triangl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D0BCE58-D87D-0DD2-9C71-02457785091D}"/>
                </a:ext>
              </a:extLst>
            </p:cNvPr>
            <p:cNvSpPr/>
            <p:nvPr/>
          </p:nvSpPr>
          <p:spPr>
            <a:xfrm>
              <a:off x="4814341" y="2729438"/>
              <a:ext cx="2103487" cy="218629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Pentagon 7">
              <a:extLst>
                <a:ext uri="{FF2B5EF4-FFF2-40B4-BE49-F238E27FC236}">
                  <a16:creationId xmlns:a16="http://schemas.microsoft.com/office/drawing/2014/main" id="{4AABD78E-955F-4D19-26E8-2FF61F9B48C5}"/>
                </a:ext>
              </a:extLst>
            </p:cNvPr>
            <p:cNvSpPr/>
            <p:nvPr/>
          </p:nvSpPr>
          <p:spPr>
            <a:xfrm>
              <a:off x="4734522" y="163588"/>
              <a:ext cx="2263126" cy="2186291"/>
            </a:xfrm>
            <a:prstGeom prst="pentag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B031D4A-B010-3A76-2673-5E7C3558622C}"/>
                </a:ext>
              </a:extLst>
            </p:cNvPr>
            <p:cNvSpPr/>
            <p:nvPr/>
          </p:nvSpPr>
          <p:spPr>
            <a:xfrm>
              <a:off x="9408277" y="297455"/>
              <a:ext cx="1690301" cy="181173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Hexagon 9">
              <a:extLst>
                <a:ext uri="{FF2B5EF4-FFF2-40B4-BE49-F238E27FC236}">
                  <a16:creationId xmlns:a16="http://schemas.microsoft.com/office/drawing/2014/main" id="{115AE43E-B4FF-AAE8-3CF0-EA1BCAEDAAE2}"/>
                </a:ext>
              </a:extLst>
            </p:cNvPr>
            <p:cNvSpPr/>
            <p:nvPr/>
          </p:nvSpPr>
          <p:spPr>
            <a:xfrm>
              <a:off x="9138711" y="2485389"/>
              <a:ext cx="2563625" cy="2350881"/>
            </a:xfrm>
            <a:prstGeom prst="hexag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Star: 5 Points 10">
              <a:extLst>
                <a:ext uri="{FF2B5EF4-FFF2-40B4-BE49-F238E27FC236}">
                  <a16:creationId xmlns:a16="http://schemas.microsoft.com/office/drawing/2014/main" id="{FF84978A-A381-821E-3328-636586F5D83B}"/>
                </a:ext>
              </a:extLst>
            </p:cNvPr>
            <p:cNvSpPr/>
            <p:nvPr/>
          </p:nvSpPr>
          <p:spPr>
            <a:xfrm>
              <a:off x="2680150" y="1206551"/>
              <a:ext cx="2263126" cy="2238783"/>
            </a:xfrm>
            <a:prstGeom prst="star5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FF"/>
                </a:solidFill>
              </a:endParaRPr>
            </a:p>
          </p:txBody>
        </p:sp>
        <p:sp>
          <p:nvSpPr>
            <p:cNvPr id="12" name="Heart 11">
              <a:extLst>
                <a:ext uri="{FF2B5EF4-FFF2-40B4-BE49-F238E27FC236}">
                  <a16:creationId xmlns:a16="http://schemas.microsoft.com/office/drawing/2014/main" id="{661DB5FE-FEF2-3D81-76F3-61AC7BE556E4}"/>
                </a:ext>
              </a:extLst>
            </p:cNvPr>
            <p:cNvSpPr/>
            <p:nvPr/>
          </p:nvSpPr>
          <p:spPr>
            <a:xfrm>
              <a:off x="7164159" y="1165248"/>
              <a:ext cx="2077607" cy="2031923"/>
            </a:xfrm>
            <a:prstGeom prst="hear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" name="Title 5">
            <a:extLst>
              <a:ext uri="{FF2B5EF4-FFF2-40B4-BE49-F238E27FC236}">
                <a16:creationId xmlns:a16="http://schemas.microsoft.com/office/drawing/2014/main" id="{11D28DA0-524F-975E-8A82-DB17F94AF721}"/>
              </a:ext>
            </a:extLst>
          </p:cNvPr>
          <p:cNvSpPr txBox="1">
            <a:spLocks/>
          </p:cNvSpPr>
          <p:nvPr/>
        </p:nvSpPr>
        <p:spPr>
          <a:xfrm>
            <a:off x="2147370" y="28463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cornel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siap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  <a:p>
            <a:r>
              <a:rPr lang="en-GB" dirty="0">
                <a:latin typeface="Comic Sans MS" panose="030F0702030302020204" pitchFamily="66" charset="0"/>
              </a:rPr>
              <a:t>Sawl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ochr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siap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EAE90C-D900-A7C0-CE05-78CB3ECCB1DA}"/>
              </a:ext>
            </a:extLst>
          </p:cNvPr>
          <p:cNvSpPr txBox="1"/>
          <p:nvPr/>
        </p:nvSpPr>
        <p:spPr>
          <a:xfrm>
            <a:off x="23311" y="6342531"/>
            <a:ext cx="2594629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latin typeface="Comic Sans MS" panose="030F0702030302020204" pitchFamily="66" charset="0"/>
              </a:rPr>
              <a:t>Tasg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Ysgrifennu</a:t>
            </a:r>
            <a:endParaRPr lang="en-GB" sz="2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7112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3C1AF77-7AB9-B1EC-F502-DD8EF39241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905859"/>
              </p:ext>
            </p:extLst>
          </p:nvPr>
        </p:nvGraphicFramePr>
        <p:xfrm>
          <a:off x="350728" y="187891"/>
          <a:ext cx="11599104" cy="461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33184">
                  <a:extLst>
                    <a:ext uri="{9D8B030D-6E8A-4147-A177-3AD203B41FA5}">
                      <a16:colId xmlns:a16="http://schemas.microsoft.com/office/drawing/2014/main" val="987211216"/>
                    </a:ext>
                  </a:extLst>
                </a:gridCol>
                <a:gridCol w="1933184">
                  <a:extLst>
                    <a:ext uri="{9D8B030D-6E8A-4147-A177-3AD203B41FA5}">
                      <a16:colId xmlns:a16="http://schemas.microsoft.com/office/drawing/2014/main" val="3810552849"/>
                    </a:ext>
                  </a:extLst>
                </a:gridCol>
                <a:gridCol w="1933184">
                  <a:extLst>
                    <a:ext uri="{9D8B030D-6E8A-4147-A177-3AD203B41FA5}">
                      <a16:colId xmlns:a16="http://schemas.microsoft.com/office/drawing/2014/main" val="2495084728"/>
                    </a:ext>
                  </a:extLst>
                </a:gridCol>
                <a:gridCol w="1933184">
                  <a:extLst>
                    <a:ext uri="{9D8B030D-6E8A-4147-A177-3AD203B41FA5}">
                      <a16:colId xmlns:a16="http://schemas.microsoft.com/office/drawing/2014/main" val="4010901476"/>
                    </a:ext>
                  </a:extLst>
                </a:gridCol>
                <a:gridCol w="1933184">
                  <a:extLst>
                    <a:ext uri="{9D8B030D-6E8A-4147-A177-3AD203B41FA5}">
                      <a16:colId xmlns:a16="http://schemas.microsoft.com/office/drawing/2014/main" val="2786361750"/>
                    </a:ext>
                  </a:extLst>
                </a:gridCol>
                <a:gridCol w="1933184">
                  <a:extLst>
                    <a:ext uri="{9D8B030D-6E8A-4147-A177-3AD203B41FA5}">
                      <a16:colId xmlns:a16="http://schemas.microsoft.com/office/drawing/2014/main" val="1407007389"/>
                    </a:ext>
                  </a:extLst>
                </a:gridCol>
              </a:tblGrid>
              <a:tr h="115490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Dechrau</a:t>
                      </a:r>
                      <a:endParaRPr lang="en-GB" sz="3200" dirty="0"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1379086"/>
                  </a:ext>
                </a:extLst>
              </a:tr>
              <a:tr h="115490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088588"/>
                  </a:ext>
                </a:extLst>
              </a:tr>
              <a:tr h="115490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907807"/>
                  </a:ext>
                </a:extLst>
              </a:tr>
              <a:tr h="115490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>
                          <a:highlight>
                            <a:srgbClr val="00FF00"/>
                          </a:highlight>
                          <a:latin typeface="Comic Sans MS" panose="030F0702030302020204" pitchFamily="66" charset="0"/>
                        </a:rPr>
                        <a:t>Hwre</a:t>
                      </a:r>
                      <a:r>
                        <a:rPr lang="en-GB" sz="3200" b="1" dirty="0">
                          <a:highlight>
                            <a:srgbClr val="00FF00"/>
                          </a:highlight>
                          <a:latin typeface="Comic Sans MS" panose="030F0702030302020204" pitchFamily="66" charset="0"/>
                        </a:rPr>
                        <a:t>!</a:t>
                      </a:r>
                    </a:p>
                    <a:p>
                      <a:pPr algn="ctr"/>
                      <a:r>
                        <a:rPr lang="en-GB" sz="3200" b="1" dirty="0" err="1">
                          <a:highlight>
                            <a:srgbClr val="00FF00"/>
                          </a:highlight>
                          <a:latin typeface="Comic Sans MS" panose="030F0702030302020204" pitchFamily="66" charset="0"/>
                        </a:rPr>
                        <a:t>Diwedd</a:t>
                      </a:r>
                      <a:endParaRPr lang="en-GB" sz="3200" b="1" dirty="0">
                        <a:highlight>
                          <a:srgbClr val="00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8893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66048F4-E084-0371-912E-18AA02D04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879" y="5327036"/>
            <a:ext cx="2776605" cy="86365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AE8611B-3E5A-31E7-39E3-A9B65C1414C9}"/>
              </a:ext>
            </a:extLst>
          </p:cNvPr>
          <p:cNvSpPr txBox="1">
            <a:spLocks/>
          </p:cNvSpPr>
          <p:nvPr/>
        </p:nvSpPr>
        <p:spPr>
          <a:xfrm>
            <a:off x="4684008" y="5327036"/>
            <a:ext cx="6827411" cy="86365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Comic Sans MS" panose="030F0702030302020204" pitchFamily="66" charset="0"/>
              </a:rPr>
              <a:t>Sawl </a:t>
            </a:r>
            <a:r>
              <a:rPr lang="en-GB" sz="3600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sz="3600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sy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gyda’r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sgwâr</a:t>
            </a:r>
            <a:r>
              <a:rPr lang="en-GB" sz="36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____ </a:t>
            </a:r>
            <a:r>
              <a:rPr lang="en-GB" sz="3600" u="sng" dirty="0">
                <a:solidFill>
                  <a:srgbClr val="FF00FF"/>
                </a:solidFill>
                <a:latin typeface="Comic Sans MS" panose="030F0702030302020204" pitchFamily="66" charset="0"/>
              </a:rPr>
              <a:t>cornel</a:t>
            </a:r>
            <a:r>
              <a:rPr lang="en-GB" sz="3600" dirty="0">
                <a:solidFill>
                  <a:srgbClr val="FF00FF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sy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gyda’r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sgwâr</a:t>
            </a:r>
            <a:r>
              <a:rPr lang="en-GB" sz="36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FC4FD0-49EC-7FAB-B6AB-E19590942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182" y="436457"/>
            <a:ext cx="1584814" cy="615729"/>
          </a:xfrm>
          <a:prstGeom prst="rect">
            <a:avLst/>
          </a:pr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047BFEA3-E8BD-C1BC-181D-911813FD583A}"/>
              </a:ext>
            </a:extLst>
          </p:cNvPr>
          <p:cNvSpPr/>
          <p:nvPr/>
        </p:nvSpPr>
        <p:spPr>
          <a:xfrm>
            <a:off x="4684008" y="1466683"/>
            <a:ext cx="956986" cy="863158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E525B9FE-3BB0-B03F-D0D9-9E37E2B810C1}"/>
              </a:ext>
            </a:extLst>
          </p:cNvPr>
          <p:cNvSpPr/>
          <p:nvPr/>
        </p:nvSpPr>
        <p:spPr>
          <a:xfrm>
            <a:off x="2661120" y="1466683"/>
            <a:ext cx="1118937" cy="924653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11" name="Heart 10">
            <a:extLst>
              <a:ext uri="{FF2B5EF4-FFF2-40B4-BE49-F238E27FC236}">
                <a16:creationId xmlns:a16="http://schemas.microsoft.com/office/drawing/2014/main" id="{96D46312-DA31-CB90-10BE-708AA89E6AAA}"/>
              </a:ext>
            </a:extLst>
          </p:cNvPr>
          <p:cNvSpPr/>
          <p:nvPr/>
        </p:nvSpPr>
        <p:spPr>
          <a:xfrm>
            <a:off x="6726534" y="436457"/>
            <a:ext cx="776556" cy="688387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Heart 12">
            <a:extLst>
              <a:ext uri="{FF2B5EF4-FFF2-40B4-BE49-F238E27FC236}">
                <a16:creationId xmlns:a16="http://schemas.microsoft.com/office/drawing/2014/main" id="{8AE6D9A6-96F9-1783-B065-FF5B7D3A738F}"/>
              </a:ext>
            </a:extLst>
          </p:cNvPr>
          <p:cNvSpPr/>
          <p:nvPr/>
        </p:nvSpPr>
        <p:spPr>
          <a:xfrm>
            <a:off x="6327817" y="2668044"/>
            <a:ext cx="786995" cy="871256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Heart 14">
            <a:extLst>
              <a:ext uri="{FF2B5EF4-FFF2-40B4-BE49-F238E27FC236}">
                <a16:creationId xmlns:a16="http://schemas.microsoft.com/office/drawing/2014/main" id="{E49F4235-296C-8E7B-86BA-DEA2A5C87E4C}"/>
              </a:ext>
            </a:extLst>
          </p:cNvPr>
          <p:cNvSpPr/>
          <p:nvPr/>
        </p:nvSpPr>
        <p:spPr>
          <a:xfrm>
            <a:off x="7206727" y="2668044"/>
            <a:ext cx="786995" cy="871256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15F92752-79A6-B87A-428C-81D1BEDC56D3}"/>
              </a:ext>
            </a:extLst>
          </p:cNvPr>
          <p:cNvSpPr/>
          <p:nvPr/>
        </p:nvSpPr>
        <p:spPr>
          <a:xfrm>
            <a:off x="480411" y="2614648"/>
            <a:ext cx="446516" cy="466756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AEE2CC9-0B19-7E32-6E4F-F1541EA0D31C}"/>
              </a:ext>
            </a:extLst>
          </p:cNvPr>
          <p:cNvSpPr/>
          <p:nvPr/>
        </p:nvSpPr>
        <p:spPr>
          <a:xfrm>
            <a:off x="752065" y="3044709"/>
            <a:ext cx="446516" cy="466756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6B8BBF2A-1A14-2710-C533-6C98DC87731E}"/>
              </a:ext>
            </a:extLst>
          </p:cNvPr>
          <p:cNvSpPr/>
          <p:nvPr/>
        </p:nvSpPr>
        <p:spPr>
          <a:xfrm>
            <a:off x="1290496" y="3072544"/>
            <a:ext cx="446516" cy="466756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8F389718-F1C2-A16C-0342-B1D46534E79F}"/>
              </a:ext>
            </a:extLst>
          </p:cNvPr>
          <p:cNvSpPr/>
          <p:nvPr/>
        </p:nvSpPr>
        <p:spPr>
          <a:xfrm>
            <a:off x="1605669" y="2614648"/>
            <a:ext cx="446516" cy="466756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FF"/>
              </a:solidFill>
            </a:endParaRP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64166A14-4A43-0C4F-2F01-462F21A54A77}"/>
              </a:ext>
            </a:extLst>
          </p:cNvPr>
          <p:cNvSpPr/>
          <p:nvPr/>
        </p:nvSpPr>
        <p:spPr>
          <a:xfrm>
            <a:off x="3294345" y="3754289"/>
            <a:ext cx="722516" cy="712376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14C9A5FA-D94C-16FA-7242-F92166DAB576}"/>
              </a:ext>
            </a:extLst>
          </p:cNvPr>
          <p:cNvSpPr/>
          <p:nvPr/>
        </p:nvSpPr>
        <p:spPr>
          <a:xfrm>
            <a:off x="2428181" y="3754289"/>
            <a:ext cx="631694" cy="712376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DC1C90B-8F02-9312-50C0-84AAD1AF4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2178" y="2577952"/>
            <a:ext cx="1201378" cy="46675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67113E5-C00A-9D1F-5028-26D3070CE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2178" y="3103672"/>
            <a:ext cx="1201378" cy="466757"/>
          </a:xfrm>
          <a:prstGeom prst="rect">
            <a:avLst/>
          </a:prstGeom>
        </p:spPr>
      </p:pic>
      <p:sp>
        <p:nvSpPr>
          <p:cNvPr id="24" name="Hexagon 23">
            <a:extLst>
              <a:ext uri="{FF2B5EF4-FFF2-40B4-BE49-F238E27FC236}">
                <a16:creationId xmlns:a16="http://schemas.microsoft.com/office/drawing/2014/main" id="{6283A754-478E-2C83-CE86-F44849A32289}"/>
              </a:ext>
            </a:extLst>
          </p:cNvPr>
          <p:cNvSpPr/>
          <p:nvPr/>
        </p:nvSpPr>
        <p:spPr>
          <a:xfrm>
            <a:off x="4684008" y="387520"/>
            <a:ext cx="956986" cy="786259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Hexagon 24">
            <a:extLst>
              <a:ext uri="{FF2B5EF4-FFF2-40B4-BE49-F238E27FC236}">
                <a16:creationId xmlns:a16="http://schemas.microsoft.com/office/drawing/2014/main" id="{F6BC2897-67EA-3692-C4D4-8C42F26A016D}"/>
              </a:ext>
            </a:extLst>
          </p:cNvPr>
          <p:cNvSpPr/>
          <p:nvPr/>
        </p:nvSpPr>
        <p:spPr>
          <a:xfrm>
            <a:off x="6327817" y="3754290"/>
            <a:ext cx="611602" cy="554664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70A7E81F-66A4-9610-1DF3-90BDE1E0C1AB}"/>
              </a:ext>
            </a:extLst>
          </p:cNvPr>
          <p:cNvSpPr/>
          <p:nvPr/>
        </p:nvSpPr>
        <p:spPr>
          <a:xfrm>
            <a:off x="7065943" y="3987158"/>
            <a:ext cx="611602" cy="554664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07E4D78-095E-485D-14B6-F0B69A8AF969}"/>
              </a:ext>
            </a:extLst>
          </p:cNvPr>
          <p:cNvSpPr/>
          <p:nvPr/>
        </p:nvSpPr>
        <p:spPr>
          <a:xfrm>
            <a:off x="8503978" y="511614"/>
            <a:ext cx="956987" cy="45421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ED219BB-1FEB-842D-EF1B-DE27EFA6865A}"/>
              </a:ext>
            </a:extLst>
          </p:cNvPr>
          <p:cNvSpPr/>
          <p:nvPr/>
        </p:nvSpPr>
        <p:spPr>
          <a:xfrm>
            <a:off x="535651" y="1568384"/>
            <a:ext cx="591446" cy="22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E12C83D-BD04-28BB-3380-8B5026A8A8F4}"/>
              </a:ext>
            </a:extLst>
          </p:cNvPr>
          <p:cNvSpPr/>
          <p:nvPr/>
        </p:nvSpPr>
        <p:spPr>
          <a:xfrm>
            <a:off x="535651" y="1998445"/>
            <a:ext cx="591446" cy="22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373FBC5-5193-9373-C34A-7FCAB4653310}"/>
              </a:ext>
            </a:extLst>
          </p:cNvPr>
          <p:cNvSpPr/>
          <p:nvPr/>
        </p:nvSpPr>
        <p:spPr>
          <a:xfrm>
            <a:off x="1418544" y="1568384"/>
            <a:ext cx="591446" cy="22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9A8331B-F81C-6C57-5B92-5491DE26A4B1}"/>
              </a:ext>
            </a:extLst>
          </p:cNvPr>
          <p:cNvSpPr/>
          <p:nvPr/>
        </p:nvSpPr>
        <p:spPr>
          <a:xfrm>
            <a:off x="1418544" y="2014215"/>
            <a:ext cx="591446" cy="22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2031F7B-47A9-092E-B018-1DE9F3B7E221}"/>
              </a:ext>
            </a:extLst>
          </p:cNvPr>
          <p:cNvSpPr/>
          <p:nvPr/>
        </p:nvSpPr>
        <p:spPr>
          <a:xfrm>
            <a:off x="4482719" y="3918068"/>
            <a:ext cx="1279253" cy="6100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Heart 32">
            <a:extLst>
              <a:ext uri="{FF2B5EF4-FFF2-40B4-BE49-F238E27FC236}">
                <a16:creationId xmlns:a16="http://schemas.microsoft.com/office/drawing/2014/main" id="{BB445755-D26D-1084-8871-C3511909F68B}"/>
              </a:ext>
            </a:extLst>
          </p:cNvPr>
          <p:cNvSpPr/>
          <p:nvPr/>
        </p:nvSpPr>
        <p:spPr>
          <a:xfrm>
            <a:off x="10339498" y="1541340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Heart 33">
            <a:extLst>
              <a:ext uri="{FF2B5EF4-FFF2-40B4-BE49-F238E27FC236}">
                <a16:creationId xmlns:a16="http://schemas.microsoft.com/office/drawing/2014/main" id="{00B131EE-5DAE-EA09-C2B4-DA1682B284B0}"/>
              </a:ext>
            </a:extLst>
          </p:cNvPr>
          <p:cNvSpPr/>
          <p:nvPr/>
        </p:nvSpPr>
        <p:spPr>
          <a:xfrm>
            <a:off x="11125230" y="2024127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Heart 34">
            <a:extLst>
              <a:ext uri="{FF2B5EF4-FFF2-40B4-BE49-F238E27FC236}">
                <a16:creationId xmlns:a16="http://schemas.microsoft.com/office/drawing/2014/main" id="{96BE5AAC-E878-4979-E5BD-5D04661892A1}"/>
              </a:ext>
            </a:extLst>
          </p:cNvPr>
          <p:cNvSpPr/>
          <p:nvPr/>
        </p:nvSpPr>
        <p:spPr>
          <a:xfrm>
            <a:off x="11125230" y="1537468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Heart 35">
            <a:extLst>
              <a:ext uri="{FF2B5EF4-FFF2-40B4-BE49-F238E27FC236}">
                <a16:creationId xmlns:a16="http://schemas.microsoft.com/office/drawing/2014/main" id="{BEBCBCE2-8A26-1F18-2D80-71753CD6FAA2}"/>
              </a:ext>
            </a:extLst>
          </p:cNvPr>
          <p:cNvSpPr/>
          <p:nvPr/>
        </p:nvSpPr>
        <p:spPr>
          <a:xfrm>
            <a:off x="8243390" y="3795986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Heart 36">
            <a:extLst>
              <a:ext uri="{FF2B5EF4-FFF2-40B4-BE49-F238E27FC236}">
                <a16:creationId xmlns:a16="http://schemas.microsoft.com/office/drawing/2014/main" id="{FEA47580-F87F-D9C2-B395-5ED808D67A55}"/>
              </a:ext>
            </a:extLst>
          </p:cNvPr>
          <p:cNvSpPr/>
          <p:nvPr/>
        </p:nvSpPr>
        <p:spPr>
          <a:xfrm>
            <a:off x="10339497" y="2010522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Heart 37">
            <a:extLst>
              <a:ext uri="{FF2B5EF4-FFF2-40B4-BE49-F238E27FC236}">
                <a16:creationId xmlns:a16="http://schemas.microsoft.com/office/drawing/2014/main" id="{B980F303-A81B-E680-8C23-4BB6AD2B6919}"/>
              </a:ext>
            </a:extLst>
          </p:cNvPr>
          <p:cNvSpPr/>
          <p:nvPr/>
        </p:nvSpPr>
        <p:spPr>
          <a:xfrm>
            <a:off x="8822932" y="3797926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Heart 38">
            <a:extLst>
              <a:ext uri="{FF2B5EF4-FFF2-40B4-BE49-F238E27FC236}">
                <a16:creationId xmlns:a16="http://schemas.microsoft.com/office/drawing/2014/main" id="{8AC63B43-60D9-10B1-EFFB-366C3CE5471B}"/>
              </a:ext>
            </a:extLst>
          </p:cNvPr>
          <p:cNvSpPr/>
          <p:nvPr/>
        </p:nvSpPr>
        <p:spPr>
          <a:xfrm>
            <a:off x="9364495" y="3781701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Heart 39">
            <a:extLst>
              <a:ext uri="{FF2B5EF4-FFF2-40B4-BE49-F238E27FC236}">
                <a16:creationId xmlns:a16="http://schemas.microsoft.com/office/drawing/2014/main" id="{462057E5-DC86-CEBE-6934-4C32AE550686}"/>
              </a:ext>
            </a:extLst>
          </p:cNvPr>
          <p:cNvSpPr/>
          <p:nvPr/>
        </p:nvSpPr>
        <p:spPr>
          <a:xfrm>
            <a:off x="8243390" y="4236155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Heart 40">
            <a:extLst>
              <a:ext uri="{FF2B5EF4-FFF2-40B4-BE49-F238E27FC236}">
                <a16:creationId xmlns:a16="http://schemas.microsoft.com/office/drawing/2014/main" id="{EF6CE066-0B4A-FF78-2B0F-FAADC417B387}"/>
              </a:ext>
            </a:extLst>
          </p:cNvPr>
          <p:cNvSpPr/>
          <p:nvPr/>
        </p:nvSpPr>
        <p:spPr>
          <a:xfrm>
            <a:off x="8839162" y="4248760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Heart 41">
            <a:extLst>
              <a:ext uri="{FF2B5EF4-FFF2-40B4-BE49-F238E27FC236}">
                <a16:creationId xmlns:a16="http://schemas.microsoft.com/office/drawing/2014/main" id="{021159A1-EB31-DBA2-2AFA-552C945C3ED9}"/>
              </a:ext>
            </a:extLst>
          </p:cNvPr>
          <p:cNvSpPr/>
          <p:nvPr/>
        </p:nvSpPr>
        <p:spPr>
          <a:xfrm>
            <a:off x="9394636" y="4258839"/>
            <a:ext cx="411213" cy="360794"/>
          </a:xfrm>
          <a:prstGeom prst="heart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Star: 5 Points 42">
            <a:extLst>
              <a:ext uri="{FF2B5EF4-FFF2-40B4-BE49-F238E27FC236}">
                <a16:creationId xmlns:a16="http://schemas.microsoft.com/office/drawing/2014/main" id="{31C9027C-F2B5-D74D-0EAE-153F5B56174B}"/>
              </a:ext>
            </a:extLst>
          </p:cNvPr>
          <p:cNvSpPr/>
          <p:nvPr/>
        </p:nvSpPr>
        <p:spPr>
          <a:xfrm>
            <a:off x="6348775" y="1531952"/>
            <a:ext cx="703454" cy="492175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FF"/>
              </a:solidFill>
            </a:endParaRPr>
          </a:p>
        </p:txBody>
      </p:sp>
      <p:sp>
        <p:nvSpPr>
          <p:cNvPr id="44" name="Star: 5 Points 43">
            <a:extLst>
              <a:ext uri="{FF2B5EF4-FFF2-40B4-BE49-F238E27FC236}">
                <a16:creationId xmlns:a16="http://schemas.microsoft.com/office/drawing/2014/main" id="{C2DC9C54-0BD2-ED89-BE83-FA24A4A917AE}"/>
              </a:ext>
            </a:extLst>
          </p:cNvPr>
          <p:cNvSpPr/>
          <p:nvPr/>
        </p:nvSpPr>
        <p:spPr>
          <a:xfrm>
            <a:off x="7075022" y="1817738"/>
            <a:ext cx="703454" cy="492175"/>
          </a:xfrm>
          <a:prstGeom prst="star5">
            <a:avLst/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FF"/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F354921E-8F11-D87C-7BF3-DF3AD4A96393}"/>
              </a:ext>
            </a:extLst>
          </p:cNvPr>
          <p:cNvSpPr/>
          <p:nvPr/>
        </p:nvSpPr>
        <p:spPr>
          <a:xfrm>
            <a:off x="8625871" y="1551805"/>
            <a:ext cx="792964" cy="72084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row: Curved Left 45">
            <a:extLst>
              <a:ext uri="{FF2B5EF4-FFF2-40B4-BE49-F238E27FC236}">
                <a16:creationId xmlns:a16="http://schemas.microsoft.com/office/drawing/2014/main" id="{5B21BB69-33D0-39EE-2356-CCAF7C5D8509}"/>
              </a:ext>
            </a:extLst>
          </p:cNvPr>
          <p:cNvSpPr/>
          <p:nvPr/>
        </p:nvSpPr>
        <p:spPr>
          <a:xfrm>
            <a:off x="11749414" y="780649"/>
            <a:ext cx="326941" cy="101484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7" name="Arrow: Curved Left 46">
            <a:extLst>
              <a:ext uri="{FF2B5EF4-FFF2-40B4-BE49-F238E27FC236}">
                <a16:creationId xmlns:a16="http://schemas.microsoft.com/office/drawing/2014/main" id="{782E971B-B0ED-A7E0-17A1-5ADFCA3C725E}"/>
              </a:ext>
            </a:extLst>
          </p:cNvPr>
          <p:cNvSpPr/>
          <p:nvPr/>
        </p:nvSpPr>
        <p:spPr>
          <a:xfrm>
            <a:off x="11762352" y="3174118"/>
            <a:ext cx="326941" cy="101484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8" name="Arrow: Curved Left 47">
            <a:extLst>
              <a:ext uri="{FF2B5EF4-FFF2-40B4-BE49-F238E27FC236}">
                <a16:creationId xmlns:a16="http://schemas.microsoft.com/office/drawing/2014/main" id="{F57E0B45-C4D6-BC2F-2221-B4CFB4F5DF34}"/>
              </a:ext>
            </a:extLst>
          </p:cNvPr>
          <p:cNvSpPr/>
          <p:nvPr/>
        </p:nvSpPr>
        <p:spPr>
          <a:xfrm flipH="1">
            <a:off x="32810" y="2070531"/>
            <a:ext cx="326941" cy="101484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9" name="Pentagon 48">
            <a:extLst>
              <a:ext uri="{FF2B5EF4-FFF2-40B4-BE49-F238E27FC236}">
                <a16:creationId xmlns:a16="http://schemas.microsoft.com/office/drawing/2014/main" id="{2E7117B3-F126-375C-3CD5-776F2A3C46DE}"/>
              </a:ext>
            </a:extLst>
          </p:cNvPr>
          <p:cNvSpPr/>
          <p:nvPr/>
        </p:nvSpPr>
        <p:spPr>
          <a:xfrm>
            <a:off x="10160948" y="290915"/>
            <a:ext cx="734973" cy="72182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Pentagon 49">
            <a:extLst>
              <a:ext uri="{FF2B5EF4-FFF2-40B4-BE49-F238E27FC236}">
                <a16:creationId xmlns:a16="http://schemas.microsoft.com/office/drawing/2014/main" id="{4FA36BB0-A998-9C33-6B91-971510771C62}"/>
              </a:ext>
            </a:extLst>
          </p:cNvPr>
          <p:cNvSpPr/>
          <p:nvPr/>
        </p:nvSpPr>
        <p:spPr>
          <a:xfrm>
            <a:off x="10984374" y="290915"/>
            <a:ext cx="734973" cy="72182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Pentagon 50">
            <a:extLst>
              <a:ext uri="{FF2B5EF4-FFF2-40B4-BE49-F238E27FC236}">
                <a16:creationId xmlns:a16="http://schemas.microsoft.com/office/drawing/2014/main" id="{5658E5FA-4898-8B4B-A46A-A775C580611D}"/>
              </a:ext>
            </a:extLst>
          </p:cNvPr>
          <p:cNvSpPr/>
          <p:nvPr/>
        </p:nvSpPr>
        <p:spPr>
          <a:xfrm>
            <a:off x="10577920" y="3838831"/>
            <a:ext cx="734973" cy="721828"/>
          </a:xfrm>
          <a:prstGeom prst="pen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DDF3040D-DA6E-1B58-9804-705C814A7D89}"/>
              </a:ext>
            </a:extLst>
          </p:cNvPr>
          <p:cNvSpPr/>
          <p:nvPr/>
        </p:nvSpPr>
        <p:spPr>
          <a:xfrm>
            <a:off x="2354281" y="2577952"/>
            <a:ext cx="446516" cy="4667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71E2D35B-880B-0970-328E-234C6A715B4D}"/>
              </a:ext>
            </a:extLst>
          </p:cNvPr>
          <p:cNvSpPr/>
          <p:nvPr/>
        </p:nvSpPr>
        <p:spPr>
          <a:xfrm>
            <a:off x="2745800" y="3044709"/>
            <a:ext cx="446516" cy="4667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6F93096D-820A-2CE4-1096-1D8A6611FB53}"/>
              </a:ext>
            </a:extLst>
          </p:cNvPr>
          <p:cNvSpPr/>
          <p:nvPr/>
        </p:nvSpPr>
        <p:spPr>
          <a:xfrm>
            <a:off x="3033023" y="2568507"/>
            <a:ext cx="446516" cy="4667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E5D99D00-039B-3B09-29F2-278EBC793CE1}"/>
              </a:ext>
            </a:extLst>
          </p:cNvPr>
          <p:cNvSpPr/>
          <p:nvPr/>
        </p:nvSpPr>
        <p:spPr>
          <a:xfrm>
            <a:off x="3388679" y="3027761"/>
            <a:ext cx="446516" cy="4667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CBC9CAEE-EDC6-E535-BAE8-4CE80AAFB549}"/>
              </a:ext>
            </a:extLst>
          </p:cNvPr>
          <p:cNvSpPr/>
          <p:nvPr/>
        </p:nvSpPr>
        <p:spPr>
          <a:xfrm>
            <a:off x="3620218" y="2568507"/>
            <a:ext cx="446516" cy="4667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761535A-09B5-D663-82F3-B0F974F4CABC}"/>
              </a:ext>
            </a:extLst>
          </p:cNvPr>
          <p:cNvSpPr/>
          <p:nvPr/>
        </p:nvSpPr>
        <p:spPr>
          <a:xfrm>
            <a:off x="4797210" y="2767360"/>
            <a:ext cx="770947" cy="6726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39BA0DB9-630A-B963-D8B4-29160905FD25}"/>
              </a:ext>
            </a:extLst>
          </p:cNvPr>
          <p:cNvSpPr/>
          <p:nvPr/>
        </p:nvSpPr>
        <p:spPr>
          <a:xfrm>
            <a:off x="10158962" y="2651334"/>
            <a:ext cx="411213" cy="36079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Isosceles Triangle 58">
            <a:extLst>
              <a:ext uri="{FF2B5EF4-FFF2-40B4-BE49-F238E27FC236}">
                <a16:creationId xmlns:a16="http://schemas.microsoft.com/office/drawing/2014/main" id="{31E0A045-60C7-7BD1-908F-73EB9DE640C1}"/>
              </a:ext>
            </a:extLst>
          </p:cNvPr>
          <p:cNvSpPr/>
          <p:nvPr/>
        </p:nvSpPr>
        <p:spPr>
          <a:xfrm>
            <a:off x="10720588" y="2901007"/>
            <a:ext cx="411213" cy="36079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F606C26E-7F5F-00A0-61FE-7A072260B339}"/>
              </a:ext>
            </a:extLst>
          </p:cNvPr>
          <p:cNvSpPr/>
          <p:nvPr/>
        </p:nvSpPr>
        <p:spPr>
          <a:xfrm>
            <a:off x="11213011" y="2644689"/>
            <a:ext cx="411213" cy="36079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Isosceles Triangle 60">
            <a:extLst>
              <a:ext uri="{FF2B5EF4-FFF2-40B4-BE49-F238E27FC236}">
                <a16:creationId xmlns:a16="http://schemas.microsoft.com/office/drawing/2014/main" id="{A95950D6-2DD7-5669-18EE-C4BE50735C14}"/>
              </a:ext>
            </a:extLst>
          </p:cNvPr>
          <p:cNvSpPr/>
          <p:nvPr/>
        </p:nvSpPr>
        <p:spPr>
          <a:xfrm>
            <a:off x="10174638" y="3178506"/>
            <a:ext cx="411213" cy="36079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C62D7273-1C15-D8A6-33BB-F3CDADE9E73C}"/>
              </a:ext>
            </a:extLst>
          </p:cNvPr>
          <p:cNvSpPr/>
          <p:nvPr/>
        </p:nvSpPr>
        <p:spPr>
          <a:xfrm>
            <a:off x="11224616" y="3178507"/>
            <a:ext cx="411213" cy="36079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3A92D78-66FC-94F8-E2B8-07AC807EF4AC}"/>
              </a:ext>
            </a:extLst>
          </p:cNvPr>
          <p:cNvSpPr txBox="1"/>
          <p:nvPr/>
        </p:nvSpPr>
        <p:spPr>
          <a:xfrm>
            <a:off x="23311" y="6368283"/>
            <a:ext cx="1267185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Gem</a:t>
            </a:r>
          </a:p>
        </p:txBody>
      </p:sp>
    </p:spTree>
    <p:extLst>
      <p:ext uri="{BB962C8B-B14F-4D97-AF65-F5344CB8AC3E}">
        <p14:creationId xmlns:p14="http://schemas.microsoft.com/office/powerpoint/2010/main" val="1118835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4243</TotalTime>
  <Words>1187</Words>
  <Application>Microsoft Office PowerPoint</Application>
  <PresentationFormat>Widescreen</PresentationFormat>
  <Paragraphs>553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Aptos</vt:lpstr>
      <vt:lpstr>Aptos Display</vt:lpstr>
      <vt:lpstr>Arial</vt:lpstr>
      <vt:lpstr>Comic Sans MS</vt:lpstr>
      <vt:lpstr>Office Theme</vt:lpstr>
      <vt:lpstr>1_Office Theme</vt:lpstr>
      <vt:lpstr>PowerPoint Presentation</vt:lpstr>
      <vt:lpstr>PowerPoint Presentation</vt:lpstr>
      <vt:lpstr>Nod y wers – Siapiau </vt:lpstr>
      <vt:lpstr>Nod y wers – Siapiau Ffocws – Sawl___?</vt:lpstr>
      <vt:lpstr>petryal</vt:lpstr>
      <vt:lpstr>pentagon</vt:lpstr>
      <vt:lpstr>cylch</vt:lpstr>
      <vt:lpstr>triongl</vt:lpstr>
      <vt:lpstr>sgwâr</vt:lpstr>
      <vt:lpstr>hecsagon</vt:lpstr>
      <vt:lpstr>seren</vt:lpstr>
      <vt:lpstr>calon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Recap numbering</vt:lpstr>
      <vt:lpstr>Recap numbering</vt:lpstr>
      <vt:lpstr>Recap numbering</vt:lpstr>
      <vt:lpstr>Recap numbering</vt:lpstr>
      <vt:lpstr>Recap numbering</vt:lpstr>
      <vt:lpstr>Recap numbering</vt:lpstr>
      <vt:lpstr>cylch</vt:lpstr>
      <vt:lpstr>sgwâr</vt:lpstr>
      <vt:lpstr>hecsagon</vt:lpstr>
      <vt:lpstr>triongl</vt:lpstr>
      <vt:lpstr>seren</vt:lpstr>
      <vt:lpstr>calon</vt:lpstr>
      <vt:lpstr>pentagon</vt:lpstr>
      <vt:lpstr>petryal</vt:lpstr>
      <vt:lpstr>Sawl cylch?</vt:lpstr>
      <vt:lpstr>Sawl sgwâr?</vt:lpstr>
      <vt:lpstr>Sawl petryal?</vt:lpstr>
      <vt:lpstr>Sawl seren?</vt:lpstr>
      <vt:lpstr>Sawl sgwâr?</vt:lpstr>
      <vt:lpstr>Sawl calon?</vt:lpstr>
      <vt:lpstr>Sawl calon ?</vt:lpstr>
      <vt:lpstr>Geirfa newydd</vt:lpstr>
      <vt:lpstr>PowerPoint Presentation</vt:lpstr>
      <vt:lpstr>PowerPoint Presentation</vt:lpstr>
      <vt:lpstr>Mae ???? cornel.    Sawl ???? ochr.</vt:lpstr>
      <vt:lpstr>Mae ???? cornel.    Sawl ???? ochr.</vt:lpstr>
      <vt:lpstr>Mae ???? cornel.    Sawl ???? ochr.</vt:lpstr>
      <vt:lpstr>____ cornel sy gyda’r sgwâr.</vt:lpstr>
      <vt:lpstr>____ ochr sy gyda’r sgwâr.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MOORE (Llandeilo Primary School)</dc:creator>
  <cp:lastModifiedBy>J MOORE (Llandeilo Primary School)</cp:lastModifiedBy>
  <cp:revision>1</cp:revision>
  <dcterms:created xsi:type="dcterms:W3CDTF">2025-11-23T22:25:04Z</dcterms:created>
  <dcterms:modified xsi:type="dcterms:W3CDTF">2025-11-26T21:47:33Z</dcterms:modified>
</cp:coreProperties>
</file>