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03"/>
  </p:normalViewPr>
  <p:slideViewPr>
    <p:cSldViewPr snapToGrid="0" snapToObjects="1">
      <p:cViewPr varScale="1">
        <p:scale>
          <a:sx n="75" d="100"/>
          <a:sy n="75" d="100"/>
        </p:scale>
        <p:origin x="20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773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755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325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958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940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126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780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422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64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62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795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3C8B0-60B1-F143-97CD-EDB58890495F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74D04-D18A-B04B-9446-02E0868416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497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hyperlink" Target="https://commons.wikimedia.org/wiki/File:A_sample_of_the_transparent_rectangle.svg" TargetMode="External"/><Relationship Id="rId3" Type="http://schemas.openxmlformats.org/officeDocument/2006/relationships/hyperlink" Target="https://chr.wikipedia.org/wiki/File:Solid_white_bordered.svg" TargetMode="External"/><Relationship Id="rId7" Type="http://schemas.openxmlformats.org/officeDocument/2006/relationships/hyperlink" Target="https://en.wiktionary.org/wiki/triangle" TargetMode="External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hyperlink" Target="https://english.stackexchange.com/questions/262024/what-is-an-unambiguous-term-for-a-square-standing-on-its-corner" TargetMode="External"/><Relationship Id="rId5" Type="http://schemas.openxmlformats.org/officeDocument/2006/relationships/hyperlink" Target="https://en.wikipedia.org/wiki/File:Circle_-_black_simple.svg" TargetMode="External"/><Relationship Id="rId10" Type="http://schemas.openxmlformats.org/officeDocument/2006/relationships/image" Target="../media/image5.gif"/><Relationship Id="rId4" Type="http://schemas.openxmlformats.org/officeDocument/2006/relationships/image" Target="../media/image2.png"/><Relationship Id="rId9" Type="http://schemas.openxmlformats.org/officeDocument/2006/relationships/hyperlink" Target="https://en.wikipedia.org/wiki/File:Regular_hexago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22D8C3-F545-2A4D-8C35-D9250A301D4B}"/>
              </a:ext>
            </a:extLst>
          </p:cNvPr>
          <p:cNvSpPr txBox="1"/>
          <p:nvPr/>
        </p:nvSpPr>
        <p:spPr>
          <a:xfrm>
            <a:off x="287867" y="338667"/>
            <a:ext cx="6416949" cy="276998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Chalkboard SE" panose="03050602040202020205" pitchFamily="66" charset="77"/>
              </a:rPr>
              <a:t>Date:</a:t>
            </a:r>
          </a:p>
          <a:p>
            <a:r>
              <a:rPr lang="en-US" dirty="0">
                <a:latin typeface="Chalkboard SE" panose="03050602040202020205" pitchFamily="66" charset="77"/>
              </a:rPr>
              <a:t>WALT: identify shape names in Welsh? </a:t>
            </a:r>
          </a:p>
          <a:p>
            <a:endParaRPr lang="en-US" dirty="0">
              <a:latin typeface="Chalkboard SE" panose="03050602040202020205" pitchFamily="66" charset="77"/>
            </a:endParaRPr>
          </a:p>
          <a:p>
            <a:r>
              <a:rPr lang="en-US" sz="2400" dirty="0">
                <a:latin typeface="Chalkboard SE" panose="03050602040202020205" pitchFamily="66" charset="77"/>
              </a:rPr>
              <a:t>Pa </a:t>
            </a:r>
            <a:r>
              <a:rPr lang="en-US" sz="2400" dirty="0" err="1">
                <a:latin typeface="Chalkboard SE" panose="03050602040202020205" pitchFamily="66" charset="77"/>
              </a:rPr>
              <a:t>siap</a:t>
            </a:r>
            <a:r>
              <a:rPr lang="en-US" sz="2400" dirty="0"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latin typeface="Chalkboard SE" panose="03050602040202020205" pitchFamily="66" charset="77"/>
              </a:rPr>
              <a:t>yw</a:t>
            </a:r>
            <a:r>
              <a:rPr lang="en-US" sz="2400" dirty="0"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latin typeface="Chalkboard SE" panose="03050602040202020205" pitchFamily="66" charset="77"/>
              </a:rPr>
              <a:t>hwn</a:t>
            </a:r>
            <a:r>
              <a:rPr lang="en-US" sz="2400" dirty="0">
                <a:latin typeface="Chalkboard SE" panose="03050602040202020205" pitchFamily="66" charset="77"/>
              </a:rPr>
              <a:t>?</a:t>
            </a:r>
          </a:p>
          <a:p>
            <a:endParaRPr lang="en-US" sz="2400" dirty="0">
              <a:latin typeface="Chalkboard SE" panose="03050602040202020205" pitchFamily="66" charset="77"/>
            </a:endParaRPr>
          </a:p>
          <a:p>
            <a:r>
              <a:rPr lang="en-US" sz="2400" dirty="0" err="1">
                <a:latin typeface="Chalkboard SE" panose="03050602040202020205" pitchFamily="66" charset="77"/>
              </a:rPr>
              <a:t>Petryal</a:t>
            </a:r>
            <a:r>
              <a:rPr lang="en-US" sz="2400" dirty="0">
                <a:latin typeface="Chalkboard SE" panose="03050602040202020205" pitchFamily="66" charset="77"/>
              </a:rPr>
              <a:t>       </a:t>
            </a:r>
            <a:r>
              <a:rPr lang="en-US" sz="2400" dirty="0" err="1">
                <a:latin typeface="Chalkboard SE" panose="03050602040202020205" pitchFamily="66" charset="77"/>
              </a:rPr>
              <a:t>Sgwar</a:t>
            </a:r>
            <a:r>
              <a:rPr lang="en-US" sz="2400" dirty="0">
                <a:latin typeface="Chalkboard SE" panose="03050602040202020205" pitchFamily="66" charset="77"/>
              </a:rPr>
              <a:t>       </a:t>
            </a:r>
            <a:r>
              <a:rPr lang="en-US" sz="2400" dirty="0" err="1">
                <a:latin typeface="Chalkboard SE" panose="03050602040202020205" pitchFamily="66" charset="77"/>
              </a:rPr>
              <a:t>Triongl</a:t>
            </a:r>
            <a:r>
              <a:rPr lang="en-US" sz="2400" dirty="0">
                <a:latin typeface="Chalkboard SE" panose="03050602040202020205" pitchFamily="66" charset="77"/>
              </a:rPr>
              <a:t>      </a:t>
            </a:r>
            <a:r>
              <a:rPr lang="en-US" sz="2400" dirty="0" err="1">
                <a:latin typeface="Chalkboard SE" panose="03050602040202020205" pitchFamily="66" charset="77"/>
              </a:rPr>
              <a:t>Hirgrwn</a:t>
            </a:r>
            <a:endParaRPr lang="en-US" sz="2400" dirty="0">
              <a:latin typeface="Chalkboard SE" panose="03050602040202020205" pitchFamily="66" charset="77"/>
            </a:endParaRPr>
          </a:p>
          <a:p>
            <a:endParaRPr lang="en-US" sz="2400" dirty="0">
              <a:latin typeface="Chalkboard SE" panose="03050602040202020205" pitchFamily="66" charset="77"/>
            </a:endParaRPr>
          </a:p>
          <a:p>
            <a:r>
              <a:rPr lang="en-US" sz="2400" dirty="0" err="1">
                <a:latin typeface="Chalkboard SE" panose="03050602040202020205" pitchFamily="66" charset="77"/>
              </a:rPr>
              <a:t>Hecsagon</a:t>
            </a:r>
            <a:r>
              <a:rPr lang="en-US" sz="2400" dirty="0">
                <a:latin typeface="Chalkboard SE" panose="03050602040202020205" pitchFamily="66" charset="77"/>
              </a:rPr>
              <a:t>    </a:t>
            </a:r>
            <a:r>
              <a:rPr lang="en-US" sz="2400" dirty="0" err="1">
                <a:latin typeface="Chalkboard SE" panose="03050602040202020205" pitchFamily="66" charset="77"/>
              </a:rPr>
              <a:t>Diement</a:t>
            </a:r>
            <a:r>
              <a:rPr lang="en-US" sz="2400" dirty="0">
                <a:latin typeface="Chalkboard SE" panose="03050602040202020205" pitchFamily="66" charset="77"/>
              </a:rPr>
              <a:t>     </a:t>
            </a:r>
            <a:r>
              <a:rPr lang="en-US" sz="2400" dirty="0" err="1">
                <a:latin typeface="Chalkboard SE" panose="03050602040202020205" pitchFamily="66" charset="77"/>
              </a:rPr>
              <a:t>Cylch</a:t>
            </a:r>
            <a:r>
              <a:rPr lang="en-US" sz="2400" dirty="0">
                <a:latin typeface="Chalkboard SE" panose="03050602040202020205" pitchFamily="66" charset="77"/>
              </a:rPr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4F85966-D159-7640-8FE8-4BBDF6A0AE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7690867"/>
              </p:ext>
            </p:extLst>
          </p:nvPr>
        </p:nvGraphicFramePr>
        <p:xfrm>
          <a:off x="287867" y="3429000"/>
          <a:ext cx="6416949" cy="61383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38983">
                  <a:extLst>
                    <a:ext uri="{9D8B030D-6E8A-4147-A177-3AD203B41FA5}">
                      <a16:colId xmlns:a16="http://schemas.microsoft.com/office/drawing/2014/main" val="1381463581"/>
                    </a:ext>
                  </a:extLst>
                </a:gridCol>
                <a:gridCol w="2138983">
                  <a:extLst>
                    <a:ext uri="{9D8B030D-6E8A-4147-A177-3AD203B41FA5}">
                      <a16:colId xmlns:a16="http://schemas.microsoft.com/office/drawing/2014/main" val="236848971"/>
                    </a:ext>
                  </a:extLst>
                </a:gridCol>
                <a:gridCol w="2138983">
                  <a:extLst>
                    <a:ext uri="{9D8B030D-6E8A-4147-A177-3AD203B41FA5}">
                      <a16:colId xmlns:a16="http://schemas.microsoft.com/office/drawing/2014/main" val="845049811"/>
                    </a:ext>
                  </a:extLst>
                </a:gridCol>
              </a:tblGrid>
              <a:tr h="2016101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0176766"/>
                  </a:ext>
                </a:extLst>
              </a:tr>
              <a:tr h="107216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9847130"/>
                  </a:ext>
                </a:extLst>
              </a:tr>
              <a:tr h="201610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872125"/>
                  </a:ext>
                </a:extLst>
              </a:tr>
              <a:tr h="103396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036838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48092267-8114-0544-BA0E-2AC526D4D8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1200" y="3826932"/>
            <a:ext cx="1286933" cy="128693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449EFA0-E5CB-044E-B124-8D27CDE60D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75074" y="3589866"/>
            <a:ext cx="1676400" cy="16764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FE0F08F-0997-9B4A-A816-2191A037A9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537348" y="3210255"/>
            <a:ext cx="2201333" cy="220133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EC2E922-98A8-A541-9147-0642698AF01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08000" y="6654799"/>
            <a:ext cx="1659467" cy="165946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DBE26C5-CE08-8C40-8E50-88C174BDCA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844015" y="6651111"/>
            <a:ext cx="1363526" cy="172713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A26BF5A-6C53-3C45-A82F-AE77F225790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884089" y="6942667"/>
            <a:ext cx="1625598" cy="914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527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</TotalTime>
  <Words>22</Words>
  <Application>Microsoft Macintosh PowerPoint</Application>
  <PresentationFormat>A4 Paper (210x297 mm)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Chalkboard SE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Sears-Neale</dc:creator>
  <cp:lastModifiedBy>Jayne Sears-Neale</cp:lastModifiedBy>
  <cp:revision>2</cp:revision>
  <dcterms:created xsi:type="dcterms:W3CDTF">2020-03-18T13:41:16Z</dcterms:created>
  <dcterms:modified xsi:type="dcterms:W3CDTF">2020-03-18T13:57:51Z</dcterms:modified>
</cp:coreProperties>
</file>