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3.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 id="2147483673" r:id="rId5"/>
    <p:sldMasterId id="2147483685" r:id="rId6"/>
    <p:sldMasterId id="2147483702" r:id="rId7"/>
  </p:sldMasterIdLst>
  <p:notesMasterIdLst>
    <p:notesMasterId r:id="rId28"/>
  </p:notesMasterIdLst>
  <p:handoutMasterIdLst>
    <p:handoutMasterId r:id="rId29"/>
  </p:handoutMasterIdLst>
  <p:sldIdLst>
    <p:sldId id="256" r:id="rId8"/>
    <p:sldId id="258" r:id="rId9"/>
    <p:sldId id="259" r:id="rId10"/>
    <p:sldId id="260" r:id="rId11"/>
    <p:sldId id="261" r:id="rId12"/>
    <p:sldId id="273" r:id="rId13"/>
    <p:sldId id="271" r:id="rId14"/>
    <p:sldId id="281" r:id="rId15"/>
    <p:sldId id="282" r:id="rId16"/>
    <p:sldId id="275" r:id="rId17"/>
    <p:sldId id="257" r:id="rId18"/>
    <p:sldId id="276" r:id="rId19"/>
    <p:sldId id="277" r:id="rId20"/>
    <p:sldId id="278" r:id="rId21"/>
    <p:sldId id="270" r:id="rId22"/>
    <p:sldId id="280" r:id="rId23"/>
    <p:sldId id="279" r:id="rId24"/>
    <p:sldId id="274" r:id="rId25"/>
    <p:sldId id="272" r:id="rId26"/>
    <p:sldId id="267"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B0F0"/>
    <a:srgbClr val="37CBFF"/>
    <a:srgbClr val="404040"/>
    <a:srgbClr val="7030A0"/>
    <a:srgbClr val="0070C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8F42D4-20B5-4EB6-8B56-F9AB7C88DE75}" v="18" dt="2019-12-05T20:06:59.4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6561" autoAdjust="0"/>
  </p:normalViewPr>
  <p:slideViewPr>
    <p:cSldViewPr snapToGrid="0" showGuides="1">
      <p:cViewPr varScale="1">
        <p:scale>
          <a:sx n="48" d="100"/>
          <a:sy n="48" d="100"/>
        </p:scale>
        <p:origin x="413" y="36"/>
      </p:cViewPr>
      <p:guideLst>
        <p:guide orient="horz" pos="2160"/>
        <p:guide pos="3840"/>
      </p:guideLst>
    </p:cSldViewPr>
  </p:slideViewPr>
  <p:notesTextViewPr>
    <p:cViewPr>
      <p:scale>
        <a:sx n="1" d="1"/>
        <a:sy n="1" d="1"/>
      </p:scale>
      <p:origin x="0" y="0"/>
    </p:cViewPr>
  </p:notesTextViewPr>
  <p:sorterViewPr>
    <p:cViewPr>
      <p:scale>
        <a:sx n="114" d="100"/>
        <a:sy n="114" d="100"/>
      </p:scale>
      <p:origin x="0" y="-1476"/>
    </p:cViewPr>
  </p:sorterViewPr>
  <p:notesViewPr>
    <p:cSldViewPr snapToGrid="0" showGuides="1">
      <p:cViewPr>
        <p:scale>
          <a:sx n="50" d="100"/>
          <a:sy n="50" d="100"/>
        </p:scale>
        <p:origin x="2640" y="33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 Type="http://schemas.openxmlformats.org/officeDocument/2006/relationships/customXml" Target="../customXml/item3.xml"/><Relationship Id="rId21" Type="http://schemas.openxmlformats.org/officeDocument/2006/relationships/slide" Target="slides/slide14.xml"/><Relationship Id="rId34" Type="http://schemas.openxmlformats.org/officeDocument/2006/relationships/tableStyles" Target="tableStyles.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notesMaster" Target="notesMasters/notesMaster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commentAuthors" Target="commentAuthors.xml"/><Relationship Id="rId35" Type="http://schemas.microsoft.com/office/2015/10/relationships/revisionInfo" Target="revisionInfo.xml"/><Relationship Id="rId8" Type="http://schemas.openxmlformats.org/officeDocument/2006/relationships/slide" Target="slides/slid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AFA8042-29A1-4486-A765-75526984061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08D8449A-A734-4B2E-9806-61303F24B60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9249263-8DF9-4907-970E-1CFD040DC73A}" type="datetimeFigureOut">
              <a:rPr lang="en-US" smtClean="0"/>
              <a:t>12/5/2019</a:t>
            </a:fld>
            <a:endParaRPr lang="en-US" dirty="0"/>
          </a:p>
        </p:txBody>
      </p:sp>
      <p:sp>
        <p:nvSpPr>
          <p:cNvPr id="4" name="Footer Placeholder 3">
            <a:extLst>
              <a:ext uri="{FF2B5EF4-FFF2-40B4-BE49-F238E27FC236}">
                <a16:creationId xmlns:a16="http://schemas.microsoft.com/office/drawing/2014/main" id="{F6605C2A-990C-4531-8CBF-BC3BEC0AF34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0D7358FE-F7D5-4C85-B0FD-2394F7F8774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5BAE485-B3C6-4830-BBC8-C6E008BDD690}" type="slidenum">
              <a:rPr lang="en-US" smtClean="0"/>
              <a:t>‹#›</a:t>
            </a:fld>
            <a:endParaRPr lang="en-US" dirty="0"/>
          </a:p>
        </p:txBody>
      </p:sp>
    </p:spTree>
    <p:extLst>
      <p:ext uri="{BB962C8B-B14F-4D97-AF65-F5344CB8AC3E}">
        <p14:creationId xmlns:p14="http://schemas.microsoft.com/office/powerpoint/2010/main" val="412162895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70B412-7BFF-46C7-AB5E-DE35F66C9933}" type="datetimeFigureOut">
              <a:rPr lang="en-US" noProof="0" smtClean="0"/>
              <a:t>12/5/2019</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5ACE04-E13C-4837-B6DD-B388E7CAA05E}" type="slidenum">
              <a:rPr lang="en-US" noProof="0" smtClean="0"/>
              <a:t>‹#›</a:t>
            </a:fld>
            <a:endParaRPr lang="en-US" noProof="0" dirty="0"/>
          </a:p>
        </p:txBody>
      </p:sp>
    </p:spTree>
    <p:extLst>
      <p:ext uri="{BB962C8B-B14F-4D97-AF65-F5344CB8AC3E}">
        <p14:creationId xmlns:p14="http://schemas.microsoft.com/office/powerpoint/2010/main" val="18504410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85ACE04-E13C-4837-B6DD-B388E7CAA05E}" type="slidenum">
              <a:rPr lang="en-US" smtClean="0"/>
              <a:t>1</a:t>
            </a:fld>
            <a:endParaRPr lang="en-US" dirty="0"/>
          </a:p>
        </p:txBody>
      </p:sp>
    </p:spTree>
    <p:extLst>
      <p:ext uri="{BB962C8B-B14F-4D97-AF65-F5344CB8AC3E}">
        <p14:creationId xmlns:p14="http://schemas.microsoft.com/office/powerpoint/2010/main" val="3699232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85ACE04-E13C-4837-B6DD-B388E7CAA05E}" type="slidenum">
              <a:rPr lang="en-US" smtClean="0"/>
              <a:t>2</a:t>
            </a:fld>
            <a:endParaRPr lang="en-US" dirty="0"/>
          </a:p>
        </p:txBody>
      </p:sp>
    </p:spTree>
    <p:extLst>
      <p:ext uri="{BB962C8B-B14F-4D97-AF65-F5344CB8AC3E}">
        <p14:creationId xmlns:p14="http://schemas.microsoft.com/office/powerpoint/2010/main" val="8424250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85ACE04-E13C-4837-B6DD-B388E7CAA05E}" type="slidenum">
              <a:rPr lang="en-US" smtClean="0"/>
              <a:t>3</a:t>
            </a:fld>
            <a:endParaRPr lang="en-US" dirty="0"/>
          </a:p>
        </p:txBody>
      </p:sp>
    </p:spTree>
    <p:extLst>
      <p:ext uri="{BB962C8B-B14F-4D97-AF65-F5344CB8AC3E}">
        <p14:creationId xmlns:p14="http://schemas.microsoft.com/office/powerpoint/2010/main" val="346501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85ACE04-E13C-4837-B6DD-B388E7CAA05E}" type="slidenum">
              <a:rPr lang="en-US" smtClean="0"/>
              <a:t>4</a:t>
            </a:fld>
            <a:endParaRPr lang="en-US" dirty="0"/>
          </a:p>
        </p:txBody>
      </p:sp>
    </p:spTree>
    <p:extLst>
      <p:ext uri="{BB962C8B-B14F-4D97-AF65-F5344CB8AC3E}">
        <p14:creationId xmlns:p14="http://schemas.microsoft.com/office/powerpoint/2010/main" val="36048334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History of TFL</a:t>
            </a:r>
          </a:p>
          <a:p>
            <a:r>
              <a:rPr lang="en-GB" dirty="0"/>
              <a:t>Transport for London (TFL) is a system of transportation in London. The company was created in 2000 as part of the Greater London Authority. The first commissioner of TFL was Bob Kiley. </a:t>
            </a:r>
            <a:r>
              <a:rPr lang="en-GB" b="0" dirty="0"/>
              <a:t>Transport of London is controlled by a board whose members are appointed by the Mayor of London – Sadiq Khan (May 2016-present). </a:t>
            </a:r>
          </a:p>
          <a:p>
            <a:r>
              <a:rPr lang="en-GB" b="1" dirty="0"/>
              <a:t>Aim and Objectives of TFL</a:t>
            </a:r>
          </a:p>
          <a:p>
            <a:r>
              <a:rPr lang="en-GB" dirty="0"/>
              <a:t>The company aims to improve the health of the residents and visitors of London, support the growth of the economy, create jobs, and generally make the city the safest place to live for all people.</a:t>
            </a:r>
          </a:p>
          <a:p>
            <a:endParaRPr lang="en-GB" dirty="0"/>
          </a:p>
          <a:p>
            <a:endParaRPr lang="en-GB" dirty="0"/>
          </a:p>
          <a:p>
            <a:endParaRPr lang="en-GB" dirty="0"/>
          </a:p>
          <a:p>
            <a:endParaRPr lang="en-GB" dirty="0"/>
          </a:p>
          <a:p>
            <a:endParaRPr lang="en-GB" dirty="0"/>
          </a:p>
          <a:p>
            <a:endParaRPr lang="en-US" dirty="0"/>
          </a:p>
        </p:txBody>
      </p:sp>
      <p:sp>
        <p:nvSpPr>
          <p:cNvPr id="4" name="Slide Number Placeholder 3"/>
          <p:cNvSpPr>
            <a:spLocks noGrp="1"/>
          </p:cNvSpPr>
          <p:nvPr>
            <p:ph type="sldNum" sz="quarter" idx="10"/>
          </p:nvPr>
        </p:nvSpPr>
        <p:spPr/>
        <p:txBody>
          <a:bodyPr/>
          <a:lstStyle/>
          <a:p>
            <a:fld id="{385ACE04-E13C-4837-B6DD-B388E7CAA05E}" type="slidenum">
              <a:rPr lang="en-US" smtClean="0"/>
              <a:t>5</a:t>
            </a:fld>
            <a:endParaRPr lang="en-US" dirty="0"/>
          </a:p>
        </p:txBody>
      </p:sp>
    </p:spTree>
    <p:extLst>
      <p:ext uri="{BB962C8B-B14F-4D97-AF65-F5344CB8AC3E}">
        <p14:creationId xmlns:p14="http://schemas.microsoft.com/office/powerpoint/2010/main" val="18596407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Purposes of TFL</a:t>
            </a:r>
          </a:p>
          <a:p>
            <a:r>
              <a:rPr lang="en-GB" dirty="0"/>
              <a:t>TFL serves the whole city of London, and the company’s purpose is to implement and enforce all mayor’s strategies and commitments. The organization also manages all transport services across all regions in London - operates London busses, Underground, Overground, Docklands light rail (DLR) and London Trams. The company manage Congestion charging scheme and the new ULEZ charge (Ultra low emission zone). TFL is also responsible for a network of major roads and traffic lights in London.</a:t>
            </a:r>
          </a:p>
          <a:p>
            <a:r>
              <a:rPr lang="en-GB" b="1" dirty="0"/>
              <a:t>Mission and Vision of TFL</a:t>
            </a:r>
          </a:p>
          <a:p>
            <a:r>
              <a:rPr lang="en-GB" dirty="0"/>
              <a:t>The company’s mission is to ensure the usage and efficiency of modern modes of transport that are sustainable, safe, and effective. The company ensures that there are safety and efficiency in the various components of modern transport, such as traffic management, the network of roads, and all signals on the streets. The vision of the company is to focus on achieving zero-emissions while reducing the dependence of people on the use of private  cars.</a:t>
            </a:r>
          </a:p>
          <a:p>
            <a:br>
              <a:rPr lang="en-GB" dirty="0"/>
            </a:br>
            <a:endParaRPr lang="en-GB" dirty="0"/>
          </a:p>
          <a:p>
            <a:endParaRPr lang="en-GB" dirty="0"/>
          </a:p>
          <a:p>
            <a:endParaRPr lang="en-US" dirty="0"/>
          </a:p>
        </p:txBody>
      </p:sp>
      <p:sp>
        <p:nvSpPr>
          <p:cNvPr id="4" name="Slide Number Placeholder 3"/>
          <p:cNvSpPr>
            <a:spLocks noGrp="1"/>
          </p:cNvSpPr>
          <p:nvPr>
            <p:ph type="sldNum" sz="quarter" idx="10"/>
          </p:nvPr>
        </p:nvSpPr>
        <p:spPr/>
        <p:txBody>
          <a:bodyPr/>
          <a:lstStyle/>
          <a:p>
            <a:fld id="{385ACE04-E13C-4837-B6DD-B388E7CAA05E}" type="slidenum">
              <a:rPr lang="en-US" smtClean="0"/>
              <a:t>6</a:t>
            </a:fld>
            <a:endParaRPr lang="en-US" dirty="0"/>
          </a:p>
        </p:txBody>
      </p:sp>
    </p:spTree>
    <p:extLst>
      <p:ext uri="{BB962C8B-B14F-4D97-AF65-F5344CB8AC3E}">
        <p14:creationId xmlns:p14="http://schemas.microsoft.com/office/powerpoint/2010/main" val="7468431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Current Status And Services of TFL</a:t>
            </a:r>
          </a:p>
          <a:p>
            <a:r>
              <a:rPr lang="en-GB" dirty="0"/>
              <a:t>TFL is currently working on the major’s strategy to ensuring that over 80% of all the journeys in London are made on foot, by bicycle, or with the services of present public transport mediums. The company offers diverse services to the city. It helps plan routes for Buses, Underground and Overground, sets levels of transport services, and monitors the quality of public transport. TFL also manages the rail network by ensuring its running safely. Finally, TFL gives traffic information as well as manages road works if necessary.</a:t>
            </a:r>
          </a:p>
          <a:p>
            <a:r>
              <a:rPr lang="en-GB" dirty="0"/>
              <a:t> </a:t>
            </a:r>
          </a:p>
          <a:p>
            <a:endParaRPr lang="en-US" dirty="0"/>
          </a:p>
        </p:txBody>
      </p:sp>
      <p:sp>
        <p:nvSpPr>
          <p:cNvPr id="4" name="Slide Number Placeholder 3"/>
          <p:cNvSpPr>
            <a:spLocks noGrp="1"/>
          </p:cNvSpPr>
          <p:nvPr>
            <p:ph type="sldNum" sz="quarter" idx="10"/>
          </p:nvPr>
        </p:nvSpPr>
        <p:spPr/>
        <p:txBody>
          <a:bodyPr/>
          <a:lstStyle/>
          <a:p>
            <a:fld id="{385ACE04-E13C-4837-B6DD-B388E7CAA05E}" type="slidenum">
              <a:rPr lang="en-US" smtClean="0"/>
              <a:t>7</a:t>
            </a:fld>
            <a:endParaRPr lang="en-US" dirty="0"/>
          </a:p>
        </p:txBody>
      </p:sp>
    </p:spTree>
    <p:extLst>
      <p:ext uri="{BB962C8B-B14F-4D97-AF65-F5344CB8AC3E}">
        <p14:creationId xmlns:p14="http://schemas.microsoft.com/office/powerpoint/2010/main" val="19140899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kern="1200" dirty="0">
                <a:solidFill>
                  <a:schemeClr val="tx1"/>
                </a:solidFill>
                <a:effectLst/>
                <a:latin typeface="+mn-lt"/>
                <a:ea typeface="+mn-ea"/>
                <a:cs typeface="+mn-cs"/>
              </a:rPr>
              <a:t>A</a:t>
            </a:r>
            <a:r>
              <a:rPr lang="en-GB" sz="1200" kern="1200" dirty="0">
                <a:solidFill>
                  <a:schemeClr val="tx1"/>
                </a:solidFill>
                <a:effectLst/>
                <a:latin typeface="+mn-lt"/>
                <a:ea typeface="+mn-ea"/>
                <a:cs typeface="+mn-cs"/>
              </a:rPr>
              <a:t>. Before the introduction of the Oyster card, tickets were sold from staffed ticket offices at the stations, using ticket office machines, from self-service machines which don’t except credit and debit cards but cash, and from bus drivers cash only. In nowadays passengers have opportunity to use Oyster, contact less cards and mobile devices to pay for their journeys.</a:t>
            </a:r>
          </a:p>
          <a:p>
            <a:r>
              <a:rPr lang="en-GB" sz="1200" kern="1200" dirty="0">
                <a:solidFill>
                  <a:schemeClr val="tx1"/>
                </a:solidFill>
                <a:effectLst/>
                <a:latin typeface="+mn-lt"/>
                <a:ea typeface="+mn-ea"/>
                <a:cs typeface="+mn-cs"/>
              </a:rPr>
              <a:t> </a:t>
            </a:r>
          </a:p>
          <a:p>
            <a:pPr lvl="0"/>
            <a:r>
              <a:rPr lang="en-GB" sz="1200" b="1" kern="1200" dirty="0">
                <a:solidFill>
                  <a:schemeClr val="tx1"/>
                </a:solidFill>
                <a:effectLst/>
                <a:latin typeface="+mn-lt"/>
                <a:ea typeface="+mn-ea"/>
                <a:cs typeface="+mn-cs"/>
              </a:rPr>
              <a:t>B</a:t>
            </a:r>
            <a:r>
              <a:rPr lang="en-GB" sz="1200" kern="1200" dirty="0">
                <a:solidFill>
                  <a:schemeClr val="tx1"/>
                </a:solidFill>
                <a:effectLst/>
                <a:latin typeface="+mn-lt"/>
                <a:ea typeface="+mn-ea"/>
                <a:cs typeface="+mn-cs"/>
              </a:rPr>
              <a:t>. Before the new technology system arriving TFL wasn’t provided audio-visual route, destination and next stop information, but now all this is available in any public transport (Buses, Underground, Overground, TFL Real, DLR). That is beneficial for passengers with visual and hearing problems and customers for the first time.</a:t>
            </a:r>
          </a:p>
          <a:p>
            <a:r>
              <a:rPr lang="en-GB" sz="1200" kern="1200" dirty="0">
                <a:solidFill>
                  <a:schemeClr val="tx1"/>
                </a:solidFill>
                <a:effectLst/>
                <a:latin typeface="+mn-lt"/>
                <a:ea typeface="+mn-ea"/>
                <a:cs typeface="+mn-cs"/>
              </a:rPr>
              <a:t> </a:t>
            </a:r>
          </a:p>
          <a:p>
            <a:pPr lvl="0"/>
            <a:r>
              <a:rPr lang="en-GB" sz="1200" b="1" kern="1200" dirty="0">
                <a:solidFill>
                  <a:schemeClr val="tx1"/>
                </a:solidFill>
                <a:effectLst/>
                <a:latin typeface="+mn-lt"/>
                <a:ea typeface="+mn-ea"/>
                <a:cs typeface="+mn-cs"/>
              </a:rPr>
              <a:t>C. </a:t>
            </a:r>
            <a:r>
              <a:rPr lang="en-GB" sz="1200" kern="1200" dirty="0">
                <a:solidFill>
                  <a:schemeClr val="tx1"/>
                </a:solidFill>
                <a:effectLst/>
                <a:latin typeface="+mn-lt"/>
                <a:ea typeface="+mn-ea"/>
                <a:cs typeface="+mn-cs"/>
              </a:rPr>
              <a:t>The buses before green technology introduction were diesel fuel only, providing a worst pollution around the town, without automatic vehicle location, radio system and real time journey information. In nowadays all these systems are available since iBus system has become 10 years ago and the pollution now is reduced to 95% less.</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36EC1DB-5320-452A-9232-DB8EB361A03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228372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kern="1200" dirty="0">
                <a:solidFill>
                  <a:schemeClr val="tx1"/>
                </a:solidFill>
                <a:effectLst/>
                <a:latin typeface="+mn-lt"/>
                <a:ea typeface="+mn-ea"/>
                <a:cs typeface="+mn-cs"/>
              </a:rPr>
              <a:t>D</a:t>
            </a:r>
            <a:r>
              <a:rPr lang="en-GB" sz="1200" kern="1200" dirty="0">
                <a:solidFill>
                  <a:schemeClr val="tx1"/>
                </a:solidFill>
                <a:effectLst/>
                <a:latin typeface="+mn-lt"/>
                <a:ea typeface="+mn-ea"/>
                <a:cs typeface="+mn-cs"/>
              </a:rPr>
              <a:t>. Before TFL live system appears, there wasn’t information on bus stops, stations and mobile devices. Now customers can see live information screens there, and even to check that information on their mobile devices, before leaving home. </a:t>
            </a:r>
          </a:p>
          <a:p>
            <a:r>
              <a:rPr lang="en-GB" sz="1200" kern="1200" dirty="0">
                <a:solidFill>
                  <a:schemeClr val="tx1"/>
                </a:solidFill>
                <a:effectLst/>
                <a:latin typeface="+mn-lt"/>
                <a:ea typeface="+mn-ea"/>
                <a:cs typeface="+mn-cs"/>
              </a:rPr>
              <a:t> </a:t>
            </a:r>
          </a:p>
          <a:p>
            <a:pPr lvl="0"/>
            <a:r>
              <a:rPr lang="en-GB" sz="1200" b="1" kern="1200" dirty="0">
                <a:solidFill>
                  <a:schemeClr val="tx1"/>
                </a:solidFill>
                <a:effectLst/>
                <a:latin typeface="+mn-lt"/>
                <a:ea typeface="+mn-ea"/>
                <a:cs typeface="+mn-cs"/>
              </a:rPr>
              <a:t>E</a:t>
            </a:r>
            <a:r>
              <a:rPr lang="en-GB" sz="1200" kern="1200" dirty="0">
                <a:solidFill>
                  <a:schemeClr val="tx1"/>
                </a:solidFill>
                <a:effectLst/>
                <a:latin typeface="+mn-lt"/>
                <a:ea typeface="+mn-ea"/>
                <a:cs typeface="+mn-cs"/>
              </a:rPr>
              <a:t>. Disabled passengers and those who use wheelchair were unable to get easy access to the platforms. Now all their problems are past, thanks for new technologies, because most mainly stations are equipped with escalators and lifts, and all buses provide wheelchair access, special place and signal button for disabled people.</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36EC1DB-5320-452A-9232-DB8EB361A03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753464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Live Times: Now we are available to check our busses online through a Mobile App Technology.</a:t>
            </a:r>
          </a:p>
          <a:p>
            <a:r>
              <a:rPr lang="en-GB" dirty="0"/>
              <a:t>Restrictions: We are updated at the moment if any restrictions apply.</a:t>
            </a:r>
          </a:p>
          <a:p>
            <a:r>
              <a:rPr lang="en-GB" dirty="0"/>
              <a:t>Updates: If trains/busses etc are running late you are able to see what time and how late they are running.</a:t>
            </a:r>
          </a:p>
          <a:p>
            <a:r>
              <a:rPr lang="en-GB" dirty="0"/>
              <a:t> </a:t>
            </a:r>
          </a:p>
          <a:p>
            <a:endParaRPr lang="en-GB" dirty="0"/>
          </a:p>
          <a:p>
            <a:r>
              <a:rPr lang="en-GB" dirty="0"/>
              <a:t>DLR – Is using Remote access technology to operate without a driver.</a:t>
            </a:r>
          </a:p>
          <a:p>
            <a:r>
              <a:rPr lang="en-GB" dirty="0"/>
              <a:t>Wi-Fi is now available in busses/</a:t>
            </a:r>
            <a:r>
              <a:rPr lang="en-GB" dirty="0" err="1"/>
              <a:t>overground</a:t>
            </a:r>
            <a:r>
              <a:rPr lang="en-GB" dirty="0"/>
              <a:t> etc.</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E1C1533-F2DD-485E-9D9F-557D0D13222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671256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Customer Benefits -The UK community of people use the public transport every single day for all their needs ( work ,school , university , fun and etc . ) Without to spent so much money on it . It’s also helpful for the tourists if they came here for the first time or even , because the Uber is not always a cheap option.</a:t>
            </a:r>
          </a:p>
          <a:p>
            <a:endParaRPr lang="en-GB" dirty="0"/>
          </a:p>
          <a:p>
            <a:r>
              <a:rPr lang="en-GB" dirty="0"/>
              <a:t>Public Transport / before and after / -The UK community of people use the public transport every single day for all their needs ( work ,school , university , fun and etc . ) Without to spent so much money on it . It’s also helpful for the tourists if they came here for the first time or even , because the Uber is not always a cheap option.</a:t>
            </a:r>
          </a:p>
          <a:p>
            <a:endParaRPr lang="en-GB" dirty="0"/>
          </a:p>
          <a:p>
            <a:r>
              <a:rPr lang="en-GB" dirty="0"/>
              <a:t>Tickets Office / before and after / - The UK community of people use the public transport every single day for all their needs ( work ,</a:t>
            </a:r>
          </a:p>
          <a:p>
            <a:r>
              <a:rPr lang="en-GB" dirty="0"/>
              <a:t>school , university , fun and etc . ) Without to spent so much money on it . It’s also helpful for the</a:t>
            </a:r>
          </a:p>
          <a:p>
            <a:r>
              <a:rPr lang="en-GB" dirty="0"/>
              <a:t>tourists if they came here for the first time or even , because the Uber is not always a cheap option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E1C1533-F2DD-485E-9D9F-557D0D13222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286863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Oyster / Contactless – There are more than one way to pay contactless one is using Credit/ Debit card, the other one is using your Android or Apple device.</a:t>
            </a:r>
          </a:p>
          <a:p>
            <a:endParaRPr lang="en-GB" dirty="0"/>
          </a:p>
          <a:p>
            <a:endParaRPr lang="en-GB" dirty="0"/>
          </a:p>
          <a:p>
            <a:r>
              <a:rPr lang="en-GB" dirty="0"/>
              <a:t>CCTV Operate system – This cameras are recording everything and if necessary, the video can be shown.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E1C1533-F2DD-485E-9D9F-557D0D13222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430187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latin typeface="Calibri" panose="020F0502020204030204" pitchFamily="34" charset="0"/>
                <a:ea typeface="Calibri" panose="020F0502020204030204" pitchFamily="34" charset="0"/>
                <a:cs typeface="Times New Roman" panose="02020603050405020304" pitchFamily="18" charset="0"/>
              </a:rPr>
              <a:t>1.Internet: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latin typeface="Calibri" panose="020F0502020204030204" pitchFamily="34" charset="0"/>
                <a:ea typeface="Calibri" panose="020F0502020204030204" pitchFamily="34" charset="0"/>
                <a:cs typeface="Times New Roman" panose="02020603050405020304" pitchFamily="18" charset="0"/>
              </a:rPr>
              <a:t>Before humankind had learned to read from books, perceiving the information consistently, page by page.</a:t>
            </a:r>
          </a:p>
          <a:p>
            <a:pPr marL="0" marR="0" lvl="0" indent="0" algn="l" defTabSz="914400" rtl="0" eaLnBrk="1" fontAlgn="auto" latinLnBrk="0" hangingPunct="1">
              <a:lnSpc>
                <a:spcPct val="100000"/>
              </a:lnSpc>
              <a:spcBef>
                <a:spcPts val="0"/>
              </a:spcBef>
              <a:spcAft>
                <a:spcPts val="0"/>
              </a:spcAft>
              <a:buClrTx/>
              <a:buSzTx/>
              <a:buFontTx/>
              <a:buNone/>
              <a:tabLst/>
              <a:defRPr/>
            </a:pPr>
            <a:r>
              <a:rPr lang="bg-BG" b="0" dirty="0">
                <a:latin typeface="Calibri" panose="020F0502020204030204" pitchFamily="34" charset="0"/>
                <a:ea typeface="Calibri" panose="020F0502020204030204" pitchFamily="34" charset="0"/>
                <a:cs typeface="Times New Roman" panose="02020603050405020304" pitchFamily="18" charset="0"/>
              </a:rPr>
              <a:t>With the advent of modern technology, the development of the Internet is changing dramatically. As a result, reading from the past becomes superficial, the information is not sealed in the mind and as a result only the thinking of the person changes</a:t>
            </a:r>
            <a:endParaRPr lang="en-GB" b="0" dirty="0">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latin typeface="Calibri" panose="020F0502020204030204" pitchFamily="34" charset="0"/>
                <a:ea typeface="Calibri" panose="020F0502020204030204" pitchFamily="34" charset="0"/>
                <a:cs typeface="Times New Roman" panose="02020603050405020304" pitchFamily="18" charset="0"/>
              </a:rPr>
              <a:t>2.Busses:</a:t>
            </a:r>
          </a:p>
          <a:p>
            <a:pPr marL="0" marR="0" lvl="0" indent="0" algn="l" defTabSz="914400" rtl="0" eaLnBrk="1" fontAlgn="auto" latinLnBrk="0" hangingPunct="1">
              <a:lnSpc>
                <a:spcPct val="100000"/>
              </a:lnSpc>
              <a:spcBef>
                <a:spcPts val="0"/>
              </a:spcBef>
              <a:spcAft>
                <a:spcPts val="0"/>
              </a:spcAft>
              <a:buClrTx/>
              <a:buSzTx/>
              <a:buFontTx/>
              <a:buNone/>
              <a:tabLst/>
              <a:defRPr/>
            </a:pPr>
            <a:r>
              <a:rPr lang="bg-BG" dirty="0">
                <a:solidFill>
                  <a:prstClr val="black">
                    <a:lumMod val="75000"/>
                    <a:lumOff val="25000"/>
                  </a:prstClr>
                </a:solidFill>
                <a:latin typeface="Calibri" panose="020F0502020204030204" pitchFamily="34" charset="0"/>
                <a:ea typeface="Calibri" panose="020F0502020204030204" pitchFamily="34" charset="0"/>
                <a:cs typeface="Times New Roman" panose="02020603050405020304" pitchFamily="18" charset="0"/>
              </a:rPr>
              <a:t>Before the advent of modern technology, people were waiting at bus stops with information only from ticket offices. Then they relied only on buses, years ago there were no different modes of Underground, Overgrown, DLR transport. Today, modern technologies, life is much easier, we can rely on different types of transport, transport information we are interested in can be checked by navigation, telephone, electronic signs. </a:t>
            </a:r>
            <a:endParaRPr lang="en-GB" b="0" dirty="0">
              <a:latin typeface="Calibri" panose="020F0502020204030204" pitchFamily="34" charset="0"/>
              <a:ea typeface="Calibri" panose="020F0502020204030204" pitchFamily="34" charset="0"/>
              <a:cs typeface="Times New Roman" panose="02020603050405020304" pitchFamily="18" charset="0"/>
            </a:endParaRPr>
          </a:p>
          <a:p>
            <a:endParaRPr lang="en-GB" b="0" dirty="0"/>
          </a:p>
        </p:txBody>
      </p:sp>
      <p:sp>
        <p:nvSpPr>
          <p:cNvPr id="4" name="Slide Number Placeholder 3"/>
          <p:cNvSpPr>
            <a:spLocks noGrp="1"/>
          </p:cNvSpPr>
          <p:nvPr>
            <p:ph type="sldNum" sz="quarter" idx="5"/>
          </p:nvPr>
        </p:nvSpPr>
        <p:spPr/>
        <p:txBody>
          <a:bodyPr/>
          <a:lstStyle/>
          <a:p>
            <a:fld id="{385ACE04-E13C-4837-B6DD-B388E7CAA05E}" type="slidenum">
              <a:rPr lang="en-US" noProof="0" smtClean="0"/>
              <a:t>13</a:t>
            </a:fld>
            <a:endParaRPr lang="en-US" noProof="0" dirty="0"/>
          </a:p>
        </p:txBody>
      </p:sp>
    </p:spTree>
    <p:extLst>
      <p:ext uri="{BB962C8B-B14F-4D97-AF65-F5344CB8AC3E}">
        <p14:creationId xmlns:p14="http://schemas.microsoft.com/office/powerpoint/2010/main" val="24430565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b="0" dirty="0">
                <a:ea typeface="Calibri" panose="020F0502020204030204" pitchFamily="34" charset="0"/>
                <a:cs typeface="Calibri" panose="020F0502020204030204" pitchFamily="34" charset="0"/>
              </a:rPr>
              <a:t>Ticket system:</a:t>
            </a:r>
          </a:p>
          <a:p>
            <a:pPr marL="0" indent="0">
              <a:buNone/>
            </a:pPr>
            <a:r>
              <a:rPr lang="bg-BG" b="0" dirty="0">
                <a:ea typeface="Calibri" panose="020F0502020204030204" pitchFamily="34" charset="0"/>
                <a:cs typeface="Calibri" panose="020F0502020204030204" pitchFamily="34" charset="0"/>
              </a:rPr>
              <a:t>Years ago, when you get on the bus, you have to buy a ticket from the car to the bus, then the checking "conductor" passes and looks at the ticket you bought. But today with the advent of modern technology it is much easier and more convenient for us. We buy deTicket s</a:t>
            </a:r>
            <a:r>
              <a:rPr lang="en-GB" b="0" dirty="0">
                <a:ea typeface="Calibri" panose="020F0502020204030204" pitchFamily="34" charset="0"/>
                <a:cs typeface="Calibri" panose="020F0502020204030204" pitchFamily="34" charset="0"/>
              </a:rPr>
              <a:t>is</a:t>
            </a:r>
            <a:r>
              <a:rPr lang="bg-BG" b="0" dirty="0">
                <a:ea typeface="Calibri" panose="020F0502020204030204" pitchFamily="34" charset="0"/>
                <a:cs typeface="Calibri" panose="020F0502020204030204" pitchFamily="34" charset="0"/>
              </a:rPr>
              <a:t>tempending on what kind of card we need and how long we will use it. Oyster Card, Oyster Visitor and t.e </a:t>
            </a:r>
            <a:endParaRPr lang="en-GB" b="0" dirty="0">
              <a:cs typeface="Calibri" panose="020F0502020204030204" pitchFamily="34" charset="0"/>
            </a:endParaRPr>
          </a:p>
          <a:p>
            <a:endParaRPr lang="en-GB" b="0" dirty="0"/>
          </a:p>
        </p:txBody>
      </p:sp>
      <p:sp>
        <p:nvSpPr>
          <p:cNvPr id="4" name="Slide Number Placeholder 3"/>
          <p:cNvSpPr>
            <a:spLocks noGrp="1"/>
          </p:cNvSpPr>
          <p:nvPr>
            <p:ph type="sldNum" sz="quarter" idx="5"/>
          </p:nvPr>
        </p:nvSpPr>
        <p:spPr/>
        <p:txBody>
          <a:bodyPr/>
          <a:lstStyle/>
          <a:p>
            <a:fld id="{385ACE04-E13C-4837-B6DD-B388E7CAA05E}" type="slidenum">
              <a:rPr lang="en-US" noProof="0" smtClean="0"/>
              <a:t>14</a:t>
            </a:fld>
            <a:endParaRPr lang="en-US" noProof="0" dirty="0"/>
          </a:p>
        </p:txBody>
      </p:sp>
    </p:spTree>
    <p:extLst>
      <p:ext uri="{BB962C8B-B14F-4D97-AF65-F5344CB8AC3E}">
        <p14:creationId xmlns:p14="http://schemas.microsoft.com/office/powerpoint/2010/main" val="11044511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solidFill>
                  <a:schemeClr val="bg1"/>
                </a:solidFill>
              </a:rPr>
              <a:t>Modern technology has made commuters’ work easier. They can purchase tickets online, ask questions online, and get prompt answers.</a:t>
            </a:r>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r>
              <a:rPr lang="en-GB" sz="1200" dirty="0">
                <a:solidFill>
                  <a:schemeClr val="bg1"/>
                </a:solidFill>
              </a:rPr>
              <a:t>Modern technology also enables Transport for London Company (TFL) to classify its customers into segments then send them advertisements accordingly. TFL is also in a position to reach a wide range of customers wherever they are. In traditional technology, tickets could not be purchased online as customers had to visit the offices for enquiries physically. </a:t>
            </a:r>
            <a:endParaRPr lang="en-GB" sz="1200" dirty="0"/>
          </a:p>
          <a:p>
            <a:pPr marL="171450" indent="-171450">
              <a:buFont typeface="Arial" panose="020B0604020202020204" pitchFamily="34" charset="0"/>
              <a:buChar char="•"/>
            </a:pPr>
            <a:endParaRPr lang="en-US" sz="120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85ACE04-E13C-4837-B6DD-B388E7CAA05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881114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solidFill>
                  <a:schemeClr val="bg1"/>
                </a:solidFill>
              </a:rPr>
              <a:t>Transport for London Company is enjoying various benefits due to the adoption of new technology.</a:t>
            </a:r>
          </a:p>
          <a:p>
            <a:pPr marL="171450" indent="-171450">
              <a:buFont typeface="Arial" panose="020B0604020202020204" pitchFamily="34" charset="0"/>
              <a:buChar char="•"/>
            </a:pPr>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solidFill>
                  <a:schemeClr val="bg1"/>
                </a:solidFill>
              </a:rPr>
              <a:t> Firstly, staff members can collaborate efficiently. Through the use of different software, the employees can communicate and review documents simultaneously, saving time. Secondly, the company meets its customers’ needs.</a:t>
            </a:r>
          </a:p>
          <a:p>
            <a:pPr marL="171450" indent="-171450">
              <a:buFont typeface="Arial" panose="020B0604020202020204" pitchFamily="34" charset="0"/>
              <a:buChar char="•"/>
            </a:pPr>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solidFill>
                  <a:schemeClr val="bg1"/>
                </a:solidFill>
              </a:rPr>
              <a:t> The customer service is paramount in TFL. It utilizes a website where the customers are allowed to file complaints and get solutions. Technology helps TFL classify its clients into segments and create highly tailored advertisements. As a result, various technological solutions enable the company to reach the target audience effectively through computer-aided and online services.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85ACE04-E13C-4837-B6DD-B388E7CAA05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066430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dirty="0">
                <a:solidFill>
                  <a:schemeClr val="bg1"/>
                </a:solidFill>
              </a:rPr>
              <a:t>There are various consequences that the company will face if it does not adopt modern technology, such as time wastage. Multiple versions of documents and spreadsheets will be saved and retrieving information from them will be tedious. Customers' needs will not be met on time, thus loosing old and new customers due to lack of trust. </a:t>
            </a:r>
          </a:p>
          <a:p>
            <a:pPr marL="171450" indent="-171450">
              <a:buFont typeface="Arial" panose="020B0604020202020204" pitchFamily="34" charset="0"/>
              <a:buChar char="•"/>
            </a:pPr>
            <a:endParaRPr lang="en-GB" sz="1200" dirty="0">
              <a:solidFill>
                <a:schemeClr val="bg1"/>
              </a:solidFill>
            </a:endParaRPr>
          </a:p>
          <a:p>
            <a:pPr marL="171450" indent="-171450">
              <a:buFont typeface="Arial" panose="020B0604020202020204" pitchFamily="34" charset="0"/>
              <a:buChar char="•"/>
            </a:pPr>
            <a:r>
              <a:rPr lang="en-GB" sz="1200" dirty="0">
                <a:solidFill>
                  <a:schemeClr val="bg1"/>
                </a:solidFill>
              </a:rPr>
              <a:t>The company will not be able to improve work-life balance. Therefore, the employees will have to work only from the office and will not be always connected.</a:t>
            </a:r>
          </a:p>
          <a:p>
            <a:pPr marL="171450" indent="-171450">
              <a:buFont typeface="Arial" panose="020B0604020202020204" pitchFamily="34" charset="0"/>
              <a:buChar char="•"/>
            </a:pPr>
            <a:endParaRPr lang="en-GB" sz="1200" dirty="0">
              <a:solidFill>
                <a:schemeClr val="bg1"/>
              </a:solidFill>
            </a:endParaRPr>
          </a:p>
          <a:p>
            <a:pPr marL="171450" indent="-171450">
              <a:buFont typeface="Arial" panose="020B0604020202020204" pitchFamily="34" charset="0"/>
              <a:buChar char="•"/>
            </a:pPr>
            <a:r>
              <a:rPr lang="en-GB" sz="1200" dirty="0">
                <a:solidFill>
                  <a:schemeClr val="bg1"/>
                </a:solidFill>
              </a:rPr>
              <a:t>Transport for London will not be in a position to conduct business online. Customers will have to visit the various offices to buy tickets.</a:t>
            </a:r>
            <a:endParaRPr lang="en-GB" dirty="0"/>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85ACE04-E13C-4837-B6DD-B388E7CAA05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822441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85ACE04-E13C-4837-B6DD-B388E7CAA05E}" type="slidenum">
              <a:rPr lang="en-US" smtClean="0"/>
              <a:t>18</a:t>
            </a:fld>
            <a:endParaRPr lang="en-US" dirty="0"/>
          </a:p>
        </p:txBody>
      </p:sp>
    </p:spTree>
    <p:extLst>
      <p:ext uri="{BB962C8B-B14F-4D97-AF65-F5344CB8AC3E}">
        <p14:creationId xmlns:p14="http://schemas.microsoft.com/office/powerpoint/2010/main" val="65596099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85ACE04-E13C-4837-B6DD-B388E7CAA05E}" type="slidenum">
              <a:rPr lang="en-US" noProof="0" smtClean="0"/>
              <a:t>19</a:t>
            </a:fld>
            <a:endParaRPr lang="en-US" noProof="0" dirty="0"/>
          </a:p>
        </p:txBody>
      </p:sp>
    </p:spTree>
    <p:extLst>
      <p:ext uri="{BB962C8B-B14F-4D97-AF65-F5344CB8AC3E}">
        <p14:creationId xmlns:p14="http://schemas.microsoft.com/office/powerpoint/2010/main" val="226699492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85ACE04-E13C-4837-B6DD-B388E7CAA05E}" type="slidenum">
              <a:rPr lang="en-US" noProof="0" smtClean="0"/>
              <a:t>20</a:t>
            </a:fld>
            <a:endParaRPr lang="en-US" noProof="0" dirty="0"/>
          </a:p>
        </p:txBody>
      </p:sp>
    </p:spTree>
    <p:extLst>
      <p:ext uri="{BB962C8B-B14F-4D97-AF65-F5344CB8AC3E}">
        <p14:creationId xmlns:p14="http://schemas.microsoft.com/office/powerpoint/2010/main" val="20866601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582E5-8FA2-4056-805F-EF36F7066893}"/>
              </a:ext>
            </a:extLst>
          </p:cNvPr>
          <p:cNvSpPr>
            <a:spLocks noGrp="1"/>
          </p:cNvSpPr>
          <p:nvPr>
            <p:ph type="ctrTitle" hasCustomPrompt="1"/>
          </p:nvPr>
        </p:nvSpPr>
        <p:spPr>
          <a:xfrm>
            <a:off x="4686300" y="2726872"/>
            <a:ext cx="7233557" cy="832077"/>
          </a:xfrm>
        </p:spPr>
        <p:txBody>
          <a:bodyPr anchor="b">
            <a:normAutofit/>
          </a:bodyPr>
          <a:lstStyle>
            <a:lvl1pPr algn="l">
              <a:defRPr sz="4800" b="1" cap="all" baseline="0">
                <a:solidFill>
                  <a:schemeClr val="tx1"/>
                </a:solidFill>
              </a:defRPr>
            </a:lvl1pPr>
          </a:lstStyle>
          <a:p>
            <a:r>
              <a:rPr lang="en-US" noProof="0"/>
              <a:t>Presentation title</a:t>
            </a:r>
          </a:p>
        </p:txBody>
      </p:sp>
      <p:sp>
        <p:nvSpPr>
          <p:cNvPr id="3" name="Subtitle 2">
            <a:extLst>
              <a:ext uri="{FF2B5EF4-FFF2-40B4-BE49-F238E27FC236}">
                <a16:creationId xmlns:a16="http://schemas.microsoft.com/office/drawing/2014/main" id="{1C085D6F-874B-44F8-B241-51EF13CA9C8B}"/>
              </a:ext>
            </a:extLst>
          </p:cNvPr>
          <p:cNvSpPr>
            <a:spLocks noGrp="1"/>
          </p:cNvSpPr>
          <p:nvPr>
            <p:ph type="subTitle" idx="1"/>
          </p:nvPr>
        </p:nvSpPr>
        <p:spPr>
          <a:xfrm>
            <a:off x="4686300" y="3569380"/>
            <a:ext cx="7233557" cy="365125"/>
          </a:xfrm>
        </p:spPr>
        <p:txBody>
          <a:bodyPr lIns="0">
            <a:normAutofit/>
          </a:bodyPr>
          <a:lstStyle>
            <a:lvl1pPr marL="0" indent="0" algn="l">
              <a:buNone/>
              <a:defRPr sz="1800" b="0" cap="all"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 name="Date Placeholder 3">
            <a:extLst>
              <a:ext uri="{FF2B5EF4-FFF2-40B4-BE49-F238E27FC236}">
                <a16:creationId xmlns:a16="http://schemas.microsoft.com/office/drawing/2014/main" id="{ABDE5D2F-535D-4D7C-9BE1-84BFEC7A6547}"/>
              </a:ext>
            </a:extLst>
          </p:cNvPr>
          <p:cNvSpPr>
            <a:spLocks noGrp="1"/>
          </p:cNvSpPr>
          <p:nvPr>
            <p:ph type="dt" sz="half" idx="10"/>
          </p:nvPr>
        </p:nvSpPr>
        <p:spPr>
          <a:xfrm>
            <a:off x="838200" y="6356350"/>
            <a:ext cx="2743200" cy="365125"/>
          </a:xfrm>
          <a:prstGeom prst="rect">
            <a:avLst/>
          </a:prstGeom>
        </p:spPr>
        <p:txBody>
          <a:bodyPr/>
          <a:lstStyle/>
          <a:p>
            <a:fld id="{C1F93407-1483-4B80-86DE-DAE1D4D89093}" type="datetimeFigureOut">
              <a:rPr lang="en-US" noProof="0" smtClean="0"/>
              <a:t>12/5/2019</a:t>
            </a:fld>
            <a:endParaRPr lang="en-US" noProof="0" dirty="0"/>
          </a:p>
        </p:txBody>
      </p:sp>
      <p:cxnSp>
        <p:nvCxnSpPr>
          <p:cNvPr id="7" name="Straight Connector 6">
            <a:extLst>
              <a:ext uri="{FF2B5EF4-FFF2-40B4-BE49-F238E27FC236}">
                <a16:creationId xmlns:a16="http://schemas.microsoft.com/office/drawing/2014/main" id="{64363625-95D4-4DF0-A1AA-D060728EC426}"/>
              </a:ext>
            </a:extLst>
          </p:cNvPr>
          <p:cNvCxnSpPr>
            <a:cxnSpLocks/>
          </p:cNvCxnSpPr>
          <p:nvPr userDrawn="1"/>
        </p:nvCxnSpPr>
        <p:spPr>
          <a:xfrm>
            <a:off x="4827813" y="4082142"/>
            <a:ext cx="148862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ECBCF8A4-C2B4-4945-8D79-C9D46B7FBECB}"/>
              </a:ext>
            </a:extLst>
          </p:cNvPr>
          <p:cNvGrpSpPr/>
          <p:nvPr userDrawn="1"/>
        </p:nvGrpSpPr>
        <p:grpSpPr>
          <a:xfrm>
            <a:off x="4793474" y="2475187"/>
            <a:ext cx="748798" cy="134113"/>
            <a:chOff x="4827813" y="2534636"/>
            <a:chExt cx="996651" cy="178504"/>
          </a:xfrm>
        </p:grpSpPr>
        <p:sp>
          <p:nvSpPr>
            <p:cNvPr id="9" name="Oval 8">
              <a:extLst>
                <a:ext uri="{FF2B5EF4-FFF2-40B4-BE49-F238E27FC236}">
                  <a16:creationId xmlns:a16="http://schemas.microsoft.com/office/drawing/2014/main" id="{479C2256-8A0F-4625-86F0-FB439F3EAD4E}"/>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Oval 9">
              <a:extLst>
                <a:ext uri="{FF2B5EF4-FFF2-40B4-BE49-F238E27FC236}">
                  <a16:creationId xmlns:a16="http://schemas.microsoft.com/office/drawing/2014/main" id="{253CF488-6D31-4B63-A3C6-C4D838C23FCE}"/>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Oval 10">
              <a:extLst>
                <a:ext uri="{FF2B5EF4-FFF2-40B4-BE49-F238E27FC236}">
                  <a16:creationId xmlns:a16="http://schemas.microsoft.com/office/drawing/2014/main" id="{E32985B6-7260-445A-A580-6993E0DEBFD9}"/>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12" name="Oval 11">
              <a:extLst>
                <a:ext uri="{FF2B5EF4-FFF2-40B4-BE49-F238E27FC236}">
                  <a16:creationId xmlns:a16="http://schemas.microsoft.com/office/drawing/2014/main" id="{3BC682E1-4E5D-4006-81EA-550DD98166E4}"/>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4" name="Picture Placeholder 13">
            <a:extLst>
              <a:ext uri="{FF2B5EF4-FFF2-40B4-BE49-F238E27FC236}">
                <a16:creationId xmlns:a16="http://schemas.microsoft.com/office/drawing/2014/main" id="{F0C7F772-E2DA-4B13-AC2E-28A0EE6D8465}"/>
              </a:ext>
            </a:extLst>
          </p:cNvPr>
          <p:cNvSpPr>
            <a:spLocks noGrp="1"/>
          </p:cNvSpPr>
          <p:nvPr>
            <p:ph type="pic" sz="quarter" idx="13"/>
          </p:nvPr>
        </p:nvSpPr>
        <p:spPr>
          <a:xfrm>
            <a:off x="0" y="1"/>
            <a:ext cx="4424363" cy="6858000"/>
          </a:xfrm>
          <a:solidFill>
            <a:schemeClr val="bg2"/>
          </a:solidFill>
        </p:spPr>
        <p:txBody>
          <a:bodyPr anchor="ctr"/>
          <a:lstStyle>
            <a:lvl1pPr marL="0" indent="0" algn="ctr">
              <a:buNone/>
              <a:defRPr/>
            </a:lvl1pPr>
          </a:lstStyle>
          <a:p>
            <a:r>
              <a:rPr lang="en-US" noProof="0" dirty="0"/>
              <a:t>Click icon to add picture</a:t>
            </a:r>
          </a:p>
        </p:txBody>
      </p:sp>
      <p:sp>
        <p:nvSpPr>
          <p:cNvPr id="15" name="Oval 14">
            <a:extLst>
              <a:ext uri="{FF2B5EF4-FFF2-40B4-BE49-F238E27FC236}">
                <a16:creationId xmlns:a16="http://schemas.microsoft.com/office/drawing/2014/main" id="{47953C80-71A5-4AA2-AEAD-21948D1AA6DC}"/>
              </a:ext>
            </a:extLst>
          </p:cNvPr>
          <p:cNvSpPr/>
          <p:nvPr userDrawn="1"/>
        </p:nvSpPr>
        <p:spPr>
          <a:xfrm>
            <a:off x="8621485" y="4408714"/>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Oval 15">
            <a:extLst>
              <a:ext uri="{FF2B5EF4-FFF2-40B4-BE49-F238E27FC236}">
                <a16:creationId xmlns:a16="http://schemas.microsoft.com/office/drawing/2014/main" id="{9C4582D1-F710-4E2F-9868-CB89116D5932}"/>
              </a:ext>
            </a:extLst>
          </p:cNvPr>
          <p:cNvSpPr/>
          <p:nvPr userDrawn="1"/>
        </p:nvSpPr>
        <p:spPr>
          <a:xfrm>
            <a:off x="8303078" y="4184310"/>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89945533"/>
      </p:ext>
    </p:extLst>
  </p:cSld>
  <p:clrMapOvr>
    <a:masterClrMapping/>
  </p:clrMapOvr>
  <mc:AlternateContent xmlns:mc="http://schemas.openxmlformats.org/markup-compatibility/2006" xmlns:p14="http://schemas.microsoft.com/office/powerpoint/2010/main">
    <mc:Choice Requires="p14">
      <p:transition spd="slow" p14:dur="2000" advClick="0" advTm="5000">
        <p:fade/>
      </p:transition>
    </mc:Choice>
    <mc:Fallback xmlns="">
      <p:transition spd="slow" advClick="0" advTm="500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Content, and Large Photo">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16441-0F1F-453B-BACF-543CEDE2AE72}"/>
              </a:ext>
            </a:extLst>
          </p:cNvPr>
          <p:cNvSpPr>
            <a:spLocks noGrp="1"/>
          </p:cNvSpPr>
          <p:nvPr>
            <p:ph type="title"/>
          </p:nvPr>
        </p:nvSpPr>
        <p:spPr>
          <a:xfrm>
            <a:off x="5908430" y="1046163"/>
            <a:ext cx="5445369" cy="1114784"/>
          </a:xfrm>
        </p:spPr>
        <p:txBody>
          <a:bodyPr lIns="0" tIns="0" rIns="0" bIns="0" anchor="b">
            <a:noAutofit/>
          </a:bodyPr>
          <a:lstStyle>
            <a:lvl1pPr>
              <a:defRPr sz="3200" b="1" cap="all" baseline="0"/>
            </a:lvl1pPr>
          </a:lstStyle>
          <a:p>
            <a:r>
              <a:rPr lang="en-US" noProof="0"/>
              <a:t>Click to edit Master title style</a:t>
            </a:r>
          </a:p>
        </p:txBody>
      </p:sp>
      <p:sp>
        <p:nvSpPr>
          <p:cNvPr id="3" name="Content Placeholder 2">
            <a:extLst>
              <a:ext uri="{FF2B5EF4-FFF2-40B4-BE49-F238E27FC236}">
                <a16:creationId xmlns:a16="http://schemas.microsoft.com/office/drawing/2014/main" id="{61EC9302-80D9-4A88-8591-DE2D4BA1F91A}"/>
              </a:ext>
            </a:extLst>
          </p:cNvPr>
          <p:cNvSpPr>
            <a:spLocks noGrp="1"/>
          </p:cNvSpPr>
          <p:nvPr>
            <p:ph idx="1" hasCustomPrompt="1"/>
          </p:nvPr>
        </p:nvSpPr>
        <p:spPr>
          <a:xfrm>
            <a:off x="5908430" y="2506662"/>
            <a:ext cx="5445370" cy="3454523"/>
          </a:xfrm>
        </p:spPr>
        <p:txBody>
          <a:bodyPr lIns="0" tIns="0" rIns="0" bIns="0">
            <a:noAutofit/>
          </a:bodyPr>
          <a:lstStyle>
            <a:lvl1pPr>
              <a:lnSpc>
                <a:spcPct val="100000"/>
              </a:lnSpc>
              <a:buClr>
                <a:schemeClr val="accent1"/>
              </a:buClr>
              <a:defRPr sz="1800"/>
            </a:lvl1pPr>
            <a:lvl2pPr>
              <a:lnSpc>
                <a:spcPct val="100000"/>
              </a:lnSpc>
              <a:buClr>
                <a:schemeClr val="accent1"/>
              </a:buClr>
              <a:defRPr sz="1600"/>
            </a:lvl2pPr>
            <a:lvl3pPr>
              <a:lnSpc>
                <a:spcPct val="100000"/>
              </a:lnSpc>
              <a:buClr>
                <a:schemeClr val="accent1"/>
              </a:buClr>
              <a:defRPr sz="1400"/>
            </a:lvl3pPr>
            <a:lvl4pPr>
              <a:lnSpc>
                <a:spcPct val="100000"/>
              </a:lnSpc>
              <a:buClr>
                <a:schemeClr val="accent1"/>
              </a:buClr>
              <a:defRPr sz="1200"/>
            </a:lvl4pPr>
            <a:lvl5pPr>
              <a:lnSpc>
                <a:spcPct val="100000"/>
              </a:lnSpc>
              <a:buClr>
                <a:schemeClr val="accent1"/>
              </a:buClr>
              <a:defRPr sz="1200"/>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Slide Number Placeholder 5">
            <a:extLst>
              <a:ext uri="{FF2B5EF4-FFF2-40B4-BE49-F238E27FC236}">
                <a16:creationId xmlns:a16="http://schemas.microsoft.com/office/drawing/2014/main" id="{2C89B828-B338-413C-B008-0A8566F4881D}"/>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sp>
        <p:nvSpPr>
          <p:cNvPr id="8" name="Content Placeholder 16">
            <a:extLst>
              <a:ext uri="{FF2B5EF4-FFF2-40B4-BE49-F238E27FC236}">
                <a16:creationId xmlns:a16="http://schemas.microsoft.com/office/drawing/2014/main" id="{6AEAE6ED-58FA-4039-939A-E4032520CB3C}"/>
              </a:ext>
            </a:extLst>
          </p:cNvPr>
          <p:cNvSpPr>
            <a:spLocks noGrp="1"/>
          </p:cNvSpPr>
          <p:nvPr>
            <p:ph sz="quarter" idx="14" hasCustomPrompt="1"/>
          </p:nvPr>
        </p:nvSpPr>
        <p:spPr>
          <a:xfrm>
            <a:off x="363416" y="6462713"/>
            <a:ext cx="2262187" cy="249237"/>
          </a:xfrm>
        </p:spPr>
        <p:txBody>
          <a:bodyPr>
            <a:noAutofit/>
          </a:bodyPr>
          <a:lstStyle>
            <a:lvl1pPr marL="0" indent="0">
              <a:buNone/>
              <a:defRPr sz="1400" b="1" cap="all" baseline="0">
                <a:solidFill>
                  <a:schemeClr val="tx1">
                    <a:lumMod val="50000"/>
                    <a:lumOff val="50000"/>
                  </a:schemeClr>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Your company name</a:t>
            </a:r>
          </a:p>
        </p:txBody>
      </p:sp>
      <p:sp>
        <p:nvSpPr>
          <p:cNvPr id="10" name="Picture Placeholder 9">
            <a:extLst>
              <a:ext uri="{FF2B5EF4-FFF2-40B4-BE49-F238E27FC236}">
                <a16:creationId xmlns:a16="http://schemas.microsoft.com/office/drawing/2014/main" id="{4502AABE-45EB-48A5-AD25-47BD8B79DF61}"/>
              </a:ext>
            </a:extLst>
          </p:cNvPr>
          <p:cNvSpPr>
            <a:spLocks noGrp="1"/>
          </p:cNvSpPr>
          <p:nvPr>
            <p:ph type="pic" sz="quarter" idx="15"/>
          </p:nvPr>
        </p:nvSpPr>
        <p:spPr>
          <a:xfrm>
            <a:off x="469045" y="0"/>
            <a:ext cx="5210175" cy="5961063"/>
          </a:xfrm>
          <a:solidFill>
            <a:schemeClr val="bg1">
              <a:lumMod val="85000"/>
            </a:schemeClr>
          </a:solidFill>
        </p:spPr>
        <p:txBody>
          <a:bodyPr anchor="ctr"/>
          <a:lstStyle>
            <a:lvl1pPr marL="0" indent="0" algn="ctr">
              <a:buNone/>
              <a:defRPr/>
            </a:lvl1pPr>
          </a:lstStyle>
          <a:p>
            <a:r>
              <a:rPr lang="en-US" noProof="0" dirty="0"/>
              <a:t>Click icon to add picture</a:t>
            </a:r>
          </a:p>
        </p:txBody>
      </p:sp>
      <p:cxnSp>
        <p:nvCxnSpPr>
          <p:cNvPr id="11" name="Straight Connector 10">
            <a:extLst>
              <a:ext uri="{FF2B5EF4-FFF2-40B4-BE49-F238E27FC236}">
                <a16:creationId xmlns:a16="http://schemas.microsoft.com/office/drawing/2014/main" id="{8888A4FD-81F4-4588-9E6D-70E57577D8BF}"/>
              </a:ext>
            </a:extLst>
          </p:cNvPr>
          <p:cNvCxnSpPr>
            <a:cxnSpLocks/>
          </p:cNvCxnSpPr>
          <p:nvPr userDrawn="1"/>
        </p:nvCxnSpPr>
        <p:spPr>
          <a:xfrm>
            <a:off x="5679220" y="2286312"/>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2" name="Group 11">
            <a:extLst>
              <a:ext uri="{FF2B5EF4-FFF2-40B4-BE49-F238E27FC236}">
                <a16:creationId xmlns:a16="http://schemas.microsoft.com/office/drawing/2014/main" id="{4CF1D2ED-7B25-4251-BF07-47FBAA534810}"/>
              </a:ext>
            </a:extLst>
          </p:cNvPr>
          <p:cNvGrpSpPr/>
          <p:nvPr userDrawn="1"/>
        </p:nvGrpSpPr>
        <p:grpSpPr>
          <a:xfrm>
            <a:off x="11079786" y="421045"/>
            <a:ext cx="748798" cy="134113"/>
            <a:chOff x="4827813" y="2534636"/>
            <a:chExt cx="996651" cy="178504"/>
          </a:xfrm>
        </p:grpSpPr>
        <p:sp>
          <p:nvSpPr>
            <p:cNvPr id="13" name="Oval 12">
              <a:extLst>
                <a:ext uri="{FF2B5EF4-FFF2-40B4-BE49-F238E27FC236}">
                  <a16:creationId xmlns:a16="http://schemas.microsoft.com/office/drawing/2014/main" id="{E397537E-DF51-4990-9447-2DAE98ABC683}"/>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Oval 13">
              <a:extLst>
                <a:ext uri="{FF2B5EF4-FFF2-40B4-BE49-F238E27FC236}">
                  <a16:creationId xmlns:a16="http://schemas.microsoft.com/office/drawing/2014/main" id="{3E99CAB5-81F4-4EA8-8B36-4A70C59861FD}"/>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Oval 14">
              <a:extLst>
                <a:ext uri="{FF2B5EF4-FFF2-40B4-BE49-F238E27FC236}">
                  <a16:creationId xmlns:a16="http://schemas.microsoft.com/office/drawing/2014/main" id="{16AADF9A-A507-4453-8CE3-3F78BB303FA4}"/>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16" name="Oval 15">
              <a:extLst>
                <a:ext uri="{FF2B5EF4-FFF2-40B4-BE49-F238E27FC236}">
                  <a16:creationId xmlns:a16="http://schemas.microsoft.com/office/drawing/2014/main" id="{C33AA69F-C4B8-479C-9F0F-69C184D0611F}"/>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7" name="Oval 16">
            <a:extLst>
              <a:ext uri="{FF2B5EF4-FFF2-40B4-BE49-F238E27FC236}">
                <a16:creationId xmlns:a16="http://schemas.microsoft.com/office/drawing/2014/main" id="{8725921A-0ED5-431E-899C-28A6920B5029}"/>
              </a:ext>
            </a:extLst>
          </p:cNvPr>
          <p:cNvSpPr/>
          <p:nvPr userDrawn="1"/>
        </p:nvSpPr>
        <p:spPr>
          <a:xfrm>
            <a:off x="10039330" y="896815"/>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Oval 17">
            <a:extLst>
              <a:ext uri="{FF2B5EF4-FFF2-40B4-BE49-F238E27FC236}">
                <a16:creationId xmlns:a16="http://schemas.microsoft.com/office/drawing/2014/main" id="{EE8B169A-8A2F-4425-A9A1-1B828428B434}"/>
              </a:ext>
            </a:extLst>
          </p:cNvPr>
          <p:cNvSpPr/>
          <p:nvPr userDrawn="1"/>
        </p:nvSpPr>
        <p:spPr>
          <a:xfrm>
            <a:off x="9720923" y="672411"/>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0" name="Straight Connector 19">
            <a:extLst>
              <a:ext uri="{FF2B5EF4-FFF2-40B4-BE49-F238E27FC236}">
                <a16:creationId xmlns:a16="http://schemas.microsoft.com/office/drawing/2014/main" id="{43B45974-F6C7-40D3-9399-E05FA19C565E}"/>
              </a:ext>
            </a:extLst>
          </p:cNvPr>
          <p:cNvCxnSpPr>
            <a:cxnSpLocks/>
          </p:cNvCxnSpPr>
          <p:nvPr userDrawn="1"/>
        </p:nvCxnSpPr>
        <p:spPr>
          <a:xfrm>
            <a:off x="7508020" y="2286312"/>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1847650"/>
      </p:ext>
    </p:extLst>
  </p:cSld>
  <p:clrMapOvr>
    <a:masterClrMapping/>
  </p:clrMapOvr>
  <mc:AlternateContent xmlns:mc="http://schemas.openxmlformats.org/markup-compatibility/2006" xmlns:p14="http://schemas.microsoft.com/office/powerpoint/2010/main">
    <mc:Choice Requires="p14">
      <p:transition spd="slow" p14:dur="2000" advClick="0" advTm="5000">
        <p:fade/>
      </p:transition>
    </mc:Choice>
    <mc:Fallback xmlns="">
      <p:transition spd="slow" advClick="0" advTm="5000">
        <p:fade/>
      </p:transition>
    </mc:Fallback>
  </mc:AlternateContent>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Content, and Three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16441-0F1F-453B-BACF-543CEDE2AE72}"/>
              </a:ext>
            </a:extLst>
          </p:cNvPr>
          <p:cNvSpPr>
            <a:spLocks noGrp="1"/>
          </p:cNvSpPr>
          <p:nvPr>
            <p:ph type="title"/>
          </p:nvPr>
        </p:nvSpPr>
        <p:spPr>
          <a:xfrm>
            <a:off x="363416" y="1046163"/>
            <a:ext cx="5445369" cy="1114784"/>
          </a:xfrm>
        </p:spPr>
        <p:txBody>
          <a:bodyPr lIns="0" tIns="0" rIns="0" bIns="0" anchor="b">
            <a:noAutofit/>
          </a:bodyPr>
          <a:lstStyle>
            <a:lvl1pPr>
              <a:defRPr sz="3200" b="1" cap="all" baseline="0"/>
            </a:lvl1pPr>
          </a:lstStyle>
          <a:p>
            <a:r>
              <a:rPr lang="en-US" noProof="0"/>
              <a:t>Click to edit Master title style</a:t>
            </a:r>
          </a:p>
        </p:txBody>
      </p:sp>
      <p:sp>
        <p:nvSpPr>
          <p:cNvPr id="3" name="Content Placeholder 2">
            <a:extLst>
              <a:ext uri="{FF2B5EF4-FFF2-40B4-BE49-F238E27FC236}">
                <a16:creationId xmlns:a16="http://schemas.microsoft.com/office/drawing/2014/main" id="{61EC9302-80D9-4A88-8591-DE2D4BA1F91A}"/>
              </a:ext>
            </a:extLst>
          </p:cNvPr>
          <p:cNvSpPr>
            <a:spLocks noGrp="1"/>
          </p:cNvSpPr>
          <p:nvPr>
            <p:ph idx="1" hasCustomPrompt="1"/>
          </p:nvPr>
        </p:nvSpPr>
        <p:spPr>
          <a:xfrm>
            <a:off x="363416" y="2506662"/>
            <a:ext cx="5445370" cy="3454523"/>
          </a:xfrm>
        </p:spPr>
        <p:txBody>
          <a:bodyPr lIns="0" tIns="0" rIns="0" bIns="0">
            <a:noAutofit/>
          </a:bodyPr>
          <a:lstStyle>
            <a:lvl1pPr>
              <a:lnSpc>
                <a:spcPct val="100000"/>
              </a:lnSpc>
              <a:defRPr sz="1800"/>
            </a:lvl1pPr>
            <a:lvl2pPr>
              <a:lnSpc>
                <a:spcPct val="100000"/>
              </a:lnSpc>
              <a:defRPr sz="1600"/>
            </a:lvl2pPr>
            <a:lvl3pPr>
              <a:lnSpc>
                <a:spcPct val="100000"/>
              </a:lnSpc>
              <a:defRPr sz="1400"/>
            </a:lvl3pPr>
            <a:lvl4pPr>
              <a:lnSpc>
                <a:spcPct val="100000"/>
              </a:lnSpc>
              <a:defRPr sz="1200"/>
            </a:lvl4pPr>
            <a:lvl5pPr>
              <a:lnSpc>
                <a:spcPct val="100000"/>
              </a:lnSpc>
              <a:defRPr sz="1200"/>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Slide Number Placeholder 5">
            <a:extLst>
              <a:ext uri="{FF2B5EF4-FFF2-40B4-BE49-F238E27FC236}">
                <a16:creationId xmlns:a16="http://schemas.microsoft.com/office/drawing/2014/main" id="{2C89B828-B338-413C-B008-0A8566F4881D}"/>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sp>
        <p:nvSpPr>
          <p:cNvPr id="8" name="Content Placeholder 16">
            <a:extLst>
              <a:ext uri="{FF2B5EF4-FFF2-40B4-BE49-F238E27FC236}">
                <a16:creationId xmlns:a16="http://schemas.microsoft.com/office/drawing/2014/main" id="{6AEAE6ED-58FA-4039-939A-E4032520CB3C}"/>
              </a:ext>
            </a:extLst>
          </p:cNvPr>
          <p:cNvSpPr>
            <a:spLocks noGrp="1"/>
          </p:cNvSpPr>
          <p:nvPr>
            <p:ph sz="quarter" idx="14" hasCustomPrompt="1"/>
          </p:nvPr>
        </p:nvSpPr>
        <p:spPr>
          <a:xfrm>
            <a:off x="363416" y="6462713"/>
            <a:ext cx="2262187" cy="249237"/>
          </a:xfrm>
        </p:spPr>
        <p:txBody>
          <a:bodyPr>
            <a:noAutofit/>
          </a:bodyPr>
          <a:lstStyle>
            <a:lvl1pPr marL="0" indent="0">
              <a:buNone/>
              <a:defRPr sz="1400" b="1" cap="all" baseline="0">
                <a:solidFill>
                  <a:schemeClr val="accent3"/>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Your company name</a:t>
            </a:r>
          </a:p>
        </p:txBody>
      </p:sp>
      <p:sp>
        <p:nvSpPr>
          <p:cNvPr id="10" name="Picture Placeholder 9">
            <a:extLst>
              <a:ext uri="{FF2B5EF4-FFF2-40B4-BE49-F238E27FC236}">
                <a16:creationId xmlns:a16="http://schemas.microsoft.com/office/drawing/2014/main" id="{4502AABE-45EB-48A5-AD25-47BD8B79DF61}"/>
              </a:ext>
            </a:extLst>
          </p:cNvPr>
          <p:cNvSpPr>
            <a:spLocks noGrp="1"/>
          </p:cNvSpPr>
          <p:nvPr>
            <p:ph type="pic" sz="quarter" idx="15"/>
          </p:nvPr>
        </p:nvSpPr>
        <p:spPr>
          <a:xfrm>
            <a:off x="5919755" y="1"/>
            <a:ext cx="3430408" cy="4091942"/>
          </a:xfrm>
          <a:solidFill>
            <a:schemeClr val="bg1">
              <a:lumMod val="85000"/>
            </a:schemeClr>
          </a:solidFill>
        </p:spPr>
        <p:txBody>
          <a:bodyPr anchor="ctr"/>
          <a:lstStyle>
            <a:lvl1pPr marL="0" indent="0" algn="ctr">
              <a:buNone/>
              <a:defRPr/>
            </a:lvl1pPr>
          </a:lstStyle>
          <a:p>
            <a:r>
              <a:rPr lang="en-US" noProof="0" dirty="0"/>
              <a:t>Click icon to add picture</a:t>
            </a:r>
          </a:p>
        </p:txBody>
      </p:sp>
      <p:cxnSp>
        <p:nvCxnSpPr>
          <p:cNvPr id="11" name="Straight Connector 10">
            <a:extLst>
              <a:ext uri="{FF2B5EF4-FFF2-40B4-BE49-F238E27FC236}">
                <a16:creationId xmlns:a16="http://schemas.microsoft.com/office/drawing/2014/main" id="{8888A4FD-81F4-4588-9E6D-70E57577D8BF}"/>
              </a:ext>
            </a:extLst>
          </p:cNvPr>
          <p:cNvCxnSpPr>
            <a:cxnSpLocks/>
          </p:cNvCxnSpPr>
          <p:nvPr userDrawn="1"/>
        </p:nvCxnSpPr>
        <p:spPr>
          <a:xfrm>
            <a:off x="-24055" y="2286312"/>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2" name="Group 11">
            <a:extLst>
              <a:ext uri="{FF2B5EF4-FFF2-40B4-BE49-F238E27FC236}">
                <a16:creationId xmlns:a16="http://schemas.microsoft.com/office/drawing/2014/main" id="{4CF1D2ED-7B25-4251-BF07-47FBAA534810}"/>
              </a:ext>
            </a:extLst>
          </p:cNvPr>
          <p:cNvGrpSpPr/>
          <p:nvPr userDrawn="1"/>
        </p:nvGrpSpPr>
        <p:grpSpPr>
          <a:xfrm>
            <a:off x="363416" y="421045"/>
            <a:ext cx="748798" cy="134113"/>
            <a:chOff x="4827813" y="2534636"/>
            <a:chExt cx="996651" cy="178504"/>
          </a:xfrm>
        </p:grpSpPr>
        <p:sp>
          <p:nvSpPr>
            <p:cNvPr id="13" name="Oval 12">
              <a:extLst>
                <a:ext uri="{FF2B5EF4-FFF2-40B4-BE49-F238E27FC236}">
                  <a16:creationId xmlns:a16="http://schemas.microsoft.com/office/drawing/2014/main" id="{E397537E-DF51-4990-9447-2DAE98ABC683}"/>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Oval 13">
              <a:extLst>
                <a:ext uri="{FF2B5EF4-FFF2-40B4-BE49-F238E27FC236}">
                  <a16:creationId xmlns:a16="http://schemas.microsoft.com/office/drawing/2014/main" id="{3E99CAB5-81F4-4EA8-8B36-4A70C59861FD}"/>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Oval 14">
              <a:extLst>
                <a:ext uri="{FF2B5EF4-FFF2-40B4-BE49-F238E27FC236}">
                  <a16:creationId xmlns:a16="http://schemas.microsoft.com/office/drawing/2014/main" id="{16AADF9A-A507-4453-8CE3-3F78BB303FA4}"/>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16" name="Oval 15">
              <a:extLst>
                <a:ext uri="{FF2B5EF4-FFF2-40B4-BE49-F238E27FC236}">
                  <a16:creationId xmlns:a16="http://schemas.microsoft.com/office/drawing/2014/main" id="{C33AA69F-C4B8-479C-9F0F-69C184D0611F}"/>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7" name="Oval 16">
            <a:extLst>
              <a:ext uri="{FF2B5EF4-FFF2-40B4-BE49-F238E27FC236}">
                <a16:creationId xmlns:a16="http://schemas.microsoft.com/office/drawing/2014/main" id="{8725921A-0ED5-431E-899C-28A6920B5029}"/>
              </a:ext>
            </a:extLst>
          </p:cNvPr>
          <p:cNvSpPr/>
          <p:nvPr userDrawn="1"/>
        </p:nvSpPr>
        <p:spPr>
          <a:xfrm>
            <a:off x="4608159" y="4718683"/>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Oval 17">
            <a:extLst>
              <a:ext uri="{FF2B5EF4-FFF2-40B4-BE49-F238E27FC236}">
                <a16:creationId xmlns:a16="http://schemas.microsoft.com/office/drawing/2014/main" id="{EE8B169A-8A2F-4425-A9A1-1B828428B434}"/>
              </a:ext>
            </a:extLst>
          </p:cNvPr>
          <p:cNvSpPr/>
          <p:nvPr userDrawn="1"/>
        </p:nvSpPr>
        <p:spPr>
          <a:xfrm>
            <a:off x="4289752" y="4494279"/>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0" name="Straight Connector 19">
            <a:extLst>
              <a:ext uri="{FF2B5EF4-FFF2-40B4-BE49-F238E27FC236}">
                <a16:creationId xmlns:a16="http://schemas.microsoft.com/office/drawing/2014/main" id="{43B45974-F6C7-40D3-9399-E05FA19C565E}"/>
              </a:ext>
            </a:extLst>
          </p:cNvPr>
          <p:cNvCxnSpPr>
            <a:cxnSpLocks/>
          </p:cNvCxnSpPr>
          <p:nvPr userDrawn="1"/>
        </p:nvCxnSpPr>
        <p:spPr>
          <a:xfrm>
            <a:off x="1804745" y="2286312"/>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9" name="Picture Placeholder 9">
            <a:extLst>
              <a:ext uri="{FF2B5EF4-FFF2-40B4-BE49-F238E27FC236}">
                <a16:creationId xmlns:a16="http://schemas.microsoft.com/office/drawing/2014/main" id="{63A2A33D-4D91-454D-A35B-6DA97069EC3F}"/>
              </a:ext>
            </a:extLst>
          </p:cNvPr>
          <p:cNvSpPr>
            <a:spLocks noGrp="1"/>
          </p:cNvSpPr>
          <p:nvPr>
            <p:ph type="pic" sz="quarter" idx="16"/>
          </p:nvPr>
        </p:nvSpPr>
        <p:spPr>
          <a:xfrm>
            <a:off x="9542186" y="555157"/>
            <a:ext cx="2649814" cy="4298197"/>
          </a:xfrm>
          <a:solidFill>
            <a:schemeClr val="bg1">
              <a:lumMod val="85000"/>
            </a:schemeClr>
          </a:solidFill>
        </p:spPr>
        <p:txBody>
          <a:bodyPr anchor="ctr"/>
          <a:lstStyle>
            <a:lvl1pPr marL="0" indent="0" algn="ctr">
              <a:buNone/>
              <a:defRPr/>
            </a:lvl1pPr>
          </a:lstStyle>
          <a:p>
            <a:r>
              <a:rPr lang="en-US" noProof="0" dirty="0"/>
              <a:t>Click icon to add picture</a:t>
            </a:r>
          </a:p>
        </p:txBody>
      </p:sp>
      <p:sp>
        <p:nvSpPr>
          <p:cNvPr id="21" name="Picture Placeholder 9">
            <a:extLst>
              <a:ext uri="{FF2B5EF4-FFF2-40B4-BE49-F238E27FC236}">
                <a16:creationId xmlns:a16="http://schemas.microsoft.com/office/drawing/2014/main" id="{7EC67FB7-777C-473E-95B8-585AA8E66406}"/>
              </a:ext>
            </a:extLst>
          </p:cNvPr>
          <p:cNvSpPr>
            <a:spLocks noGrp="1"/>
          </p:cNvSpPr>
          <p:nvPr>
            <p:ph type="pic" sz="quarter" idx="17"/>
          </p:nvPr>
        </p:nvSpPr>
        <p:spPr>
          <a:xfrm>
            <a:off x="5919754" y="4289110"/>
            <a:ext cx="3430407" cy="1672075"/>
          </a:xfrm>
          <a:solidFill>
            <a:schemeClr val="bg1">
              <a:lumMod val="85000"/>
            </a:schemeClr>
          </a:solidFill>
        </p:spPr>
        <p:txBody>
          <a:bodyPr anchor="ctr"/>
          <a:lstStyle>
            <a:lvl1pPr marL="0" indent="0" algn="ctr">
              <a:buNone/>
              <a:defRPr/>
            </a:lvl1pPr>
          </a:lstStyle>
          <a:p>
            <a:r>
              <a:rPr lang="en-US" noProof="0" dirty="0"/>
              <a:t>Click icon to add picture</a:t>
            </a:r>
          </a:p>
        </p:txBody>
      </p:sp>
    </p:spTree>
    <p:extLst>
      <p:ext uri="{BB962C8B-B14F-4D97-AF65-F5344CB8AC3E}">
        <p14:creationId xmlns:p14="http://schemas.microsoft.com/office/powerpoint/2010/main" val="234058956"/>
      </p:ext>
    </p:extLst>
  </p:cSld>
  <p:clrMapOvr>
    <a:masterClrMapping/>
  </p:clrMapOvr>
  <mc:AlternateContent xmlns:mc="http://schemas.openxmlformats.org/markup-compatibility/2006" xmlns:p14="http://schemas.microsoft.com/office/powerpoint/2010/main">
    <mc:Choice Requires="p14">
      <p:transition spd="slow" p14:dur="2000" advClick="0" advTm="5000">
        <p:fade/>
      </p:transition>
    </mc:Choice>
    <mc:Fallback xmlns="">
      <p:transition spd="slow" advClick="0" advTm="5000">
        <p:fade/>
      </p:transition>
    </mc:Fallback>
  </mc:AlternateContent>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Half Image Horizontal">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44E22-137C-4913-A29E-04F82EA87867}"/>
              </a:ext>
            </a:extLst>
          </p:cNvPr>
          <p:cNvSpPr>
            <a:spLocks noGrp="1"/>
          </p:cNvSpPr>
          <p:nvPr>
            <p:ph type="title" hasCustomPrompt="1"/>
          </p:nvPr>
        </p:nvSpPr>
        <p:spPr>
          <a:xfrm>
            <a:off x="831850" y="3794663"/>
            <a:ext cx="10515600" cy="823232"/>
          </a:xfrm>
        </p:spPr>
        <p:txBody>
          <a:bodyPr vert="horz" lIns="91440" tIns="45720" rIns="91440" bIns="45720" rtlCol="0" anchor="b">
            <a:noAutofit/>
          </a:bodyPr>
          <a:lstStyle>
            <a:lvl1pPr algn="ctr">
              <a:defRPr lang="en-IN" sz="3600" b="1" cap="all" baseline="0"/>
            </a:lvl1pPr>
          </a:lstStyle>
          <a:p>
            <a:pPr lvl="0"/>
            <a:r>
              <a:rPr lang="en-US" noProof="0"/>
              <a:t>TITLE HERE</a:t>
            </a:r>
          </a:p>
        </p:txBody>
      </p:sp>
      <p:sp>
        <p:nvSpPr>
          <p:cNvPr id="3" name="Text Placeholder 2">
            <a:extLst>
              <a:ext uri="{FF2B5EF4-FFF2-40B4-BE49-F238E27FC236}">
                <a16:creationId xmlns:a16="http://schemas.microsoft.com/office/drawing/2014/main" id="{6E8BFC94-FFEC-4290-AC27-760323F21BA3}"/>
              </a:ext>
            </a:extLst>
          </p:cNvPr>
          <p:cNvSpPr>
            <a:spLocks noGrp="1"/>
          </p:cNvSpPr>
          <p:nvPr>
            <p:ph type="body" idx="1" hasCustomPrompt="1"/>
          </p:nvPr>
        </p:nvSpPr>
        <p:spPr>
          <a:xfrm>
            <a:off x="831850" y="4839691"/>
            <a:ext cx="10515600" cy="1305379"/>
          </a:xfrm>
        </p:spPr>
        <p:txBody>
          <a:bodyPr vert="horz" lIns="91440" tIns="45720" rIns="91440" bIns="45720" rtlCol="0">
            <a:noAutofit/>
          </a:bodyPr>
          <a:lstStyle>
            <a:lvl1pPr marL="0" indent="0" algn="ctr">
              <a:lnSpc>
                <a:spcPct val="100000"/>
              </a:lnSpc>
              <a:buNone/>
              <a:defRPr lang="en-US" sz="1800" b="0" cap="none" baseline="0" dirty="0" smtClean="0"/>
            </a:lvl1pPr>
          </a:lstStyle>
          <a:p>
            <a:pPr marL="228600" lvl="0" indent="-228600"/>
            <a:r>
              <a:rPr lang="en-US" noProof="0"/>
              <a:t>Edit Master text styles</a:t>
            </a:r>
          </a:p>
        </p:txBody>
      </p:sp>
      <p:sp>
        <p:nvSpPr>
          <p:cNvPr id="6" name="Slide Number Placeholder 5">
            <a:extLst>
              <a:ext uri="{FF2B5EF4-FFF2-40B4-BE49-F238E27FC236}">
                <a16:creationId xmlns:a16="http://schemas.microsoft.com/office/drawing/2014/main" id="{B44139FA-A83B-432B-9C7C-26634F4630E6}"/>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sp>
        <p:nvSpPr>
          <p:cNvPr id="14" name="Picture Placeholder 13">
            <a:extLst>
              <a:ext uri="{FF2B5EF4-FFF2-40B4-BE49-F238E27FC236}">
                <a16:creationId xmlns:a16="http://schemas.microsoft.com/office/drawing/2014/main" id="{A7389277-B3D3-4AEE-8BE0-0559A7396981}"/>
              </a:ext>
            </a:extLst>
          </p:cNvPr>
          <p:cNvSpPr>
            <a:spLocks noGrp="1"/>
          </p:cNvSpPr>
          <p:nvPr>
            <p:ph type="pic" sz="quarter" idx="13"/>
          </p:nvPr>
        </p:nvSpPr>
        <p:spPr>
          <a:xfrm>
            <a:off x="0" y="0"/>
            <a:ext cx="12192000" cy="3713018"/>
          </a:xfrm>
          <a:solidFill>
            <a:schemeClr val="bg1">
              <a:lumMod val="85000"/>
            </a:schemeClr>
          </a:solidFill>
        </p:spPr>
        <p:txBody>
          <a:bodyPr anchor="ctr">
            <a:normAutofit/>
          </a:bodyPr>
          <a:lstStyle>
            <a:lvl1pPr marL="0" indent="0" algn="ctr">
              <a:buNone/>
              <a:defRPr sz="2000"/>
            </a:lvl1pPr>
          </a:lstStyle>
          <a:p>
            <a:r>
              <a:rPr lang="en-US" noProof="0" dirty="0"/>
              <a:t>Click icon to add picture</a:t>
            </a:r>
          </a:p>
        </p:txBody>
      </p:sp>
      <p:cxnSp>
        <p:nvCxnSpPr>
          <p:cNvPr id="7" name="Straight Connector 6">
            <a:extLst>
              <a:ext uri="{FF2B5EF4-FFF2-40B4-BE49-F238E27FC236}">
                <a16:creationId xmlns:a16="http://schemas.microsoft.com/office/drawing/2014/main" id="{D93E40EC-FFAE-4BC0-932E-60CC9A1785C0}"/>
              </a:ext>
            </a:extLst>
          </p:cNvPr>
          <p:cNvCxnSpPr>
            <a:cxnSpLocks/>
          </p:cNvCxnSpPr>
          <p:nvPr userDrawn="1"/>
        </p:nvCxnSpPr>
        <p:spPr>
          <a:xfrm>
            <a:off x="5351690" y="3748188"/>
            <a:ext cx="1488621" cy="0"/>
          </a:xfrm>
          <a:prstGeom prst="line">
            <a:avLst/>
          </a:prstGeom>
          <a:ln w="139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17" name="Content Placeholder 16">
            <a:extLst>
              <a:ext uri="{FF2B5EF4-FFF2-40B4-BE49-F238E27FC236}">
                <a16:creationId xmlns:a16="http://schemas.microsoft.com/office/drawing/2014/main" id="{B34A1799-63F2-4B23-A188-7BAB23FB821F}"/>
              </a:ext>
            </a:extLst>
          </p:cNvPr>
          <p:cNvSpPr>
            <a:spLocks noGrp="1"/>
          </p:cNvSpPr>
          <p:nvPr>
            <p:ph sz="quarter" idx="14" hasCustomPrompt="1"/>
          </p:nvPr>
        </p:nvSpPr>
        <p:spPr>
          <a:xfrm>
            <a:off x="363416" y="6462713"/>
            <a:ext cx="2262187" cy="249237"/>
          </a:xfrm>
        </p:spPr>
        <p:txBody>
          <a:bodyPr>
            <a:noAutofit/>
          </a:bodyPr>
          <a:lstStyle>
            <a:lvl1pPr marL="0" indent="0">
              <a:buNone/>
              <a:defRPr sz="1400" b="1" cap="all" baseline="0">
                <a:solidFill>
                  <a:schemeClr val="tx1">
                    <a:lumMod val="50000"/>
                    <a:lumOff val="50000"/>
                  </a:schemeClr>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Your company name</a:t>
            </a:r>
          </a:p>
        </p:txBody>
      </p:sp>
      <p:grpSp>
        <p:nvGrpSpPr>
          <p:cNvPr id="18" name="Group 17">
            <a:extLst>
              <a:ext uri="{FF2B5EF4-FFF2-40B4-BE49-F238E27FC236}">
                <a16:creationId xmlns:a16="http://schemas.microsoft.com/office/drawing/2014/main" id="{65844635-8274-49B1-BBEC-354A0872E526}"/>
              </a:ext>
            </a:extLst>
          </p:cNvPr>
          <p:cNvGrpSpPr/>
          <p:nvPr userDrawn="1"/>
        </p:nvGrpSpPr>
        <p:grpSpPr>
          <a:xfrm>
            <a:off x="5721601" y="4594679"/>
            <a:ext cx="748798" cy="134113"/>
            <a:chOff x="4827813" y="2534636"/>
            <a:chExt cx="996651" cy="178504"/>
          </a:xfrm>
        </p:grpSpPr>
        <p:sp>
          <p:nvSpPr>
            <p:cNvPr id="19" name="Oval 18">
              <a:extLst>
                <a:ext uri="{FF2B5EF4-FFF2-40B4-BE49-F238E27FC236}">
                  <a16:creationId xmlns:a16="http://schemas.microsoft.com/office/drawing/2014/main" id="{9754643C-5B30-4FC2-BFAC-4FD007AC9EC7}"/>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Oval 19">
              <a:extLst>
                <a:ext uri="{FF2B5EF4-FFF2-40B4-BE49-F238E27FC236}">
                  <a16:creationId xmlns:a16="http://schemas.microsoft.com/office/drawing/2014/main" id="{23FDDB55-6BA5-4489-9E37-4A76254A5CD7}"/>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Oval 20">
              <a:extLst>
                <a:ext uri="{FF2B5EF4-FFF2-40B4-BE49-F238E27FC236}">
                  <a16:creationId xmlns:a16="http://schemas.microsoft.com/office/drawing/2014/main" id="{DA023CF8-2471-40A5-B2EF-E9BF4DF2C0E1}"/>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2" name="Oval 21">
              <a:extLst>
                <a:ext uri="{FF2B5EF4-FFF2-40B4-BE49-F238E27FC236}">
                  <a16:creationId xmlns:a16="http://schemas.microsoft.com/office/drawing/2014/main" id="{F9B0428F-5D1A-4CD3-BDA2-9CA7F5141455}"/>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Tree>
    <p:extLst>
      <p:ext uri="{BB962C8B-B14F-4D97-AF65-F5344CB8AC3E}">
        <p14:creationId xmlns:p14="http://schemas.microsoft.com/office/powerpoint/2010/main" val="4278063850"/>
      </p:ext>
    </p:extLst>
  </p:cSld>
  <p:clrMapOvr>
    <a:masterClrMapping/>
  </p:clrMapOvr>
  <mc:AlternateContent xmlns:mc="http://schemas.openxmlformats.org/markup-compatibility/2006" xmlns:p14="http://schemas.microsoft.com/office/powerpoint/2010/main">
    <mc:Choice Requires="p14">
      <p:transition spd="slow" p14:dur="2000" advClick="0" advTm="5000">
        <p:fade/>
      </p:transition>
    </mc:Choice>
    <mc:Fallback xmlns="">
      <p:transition spd="slow" advClick="0" advTm="5000">
        <p:fade/>
      </p:transition>
    </mc:Fallback>
  </mc:AlternateContent>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mp; Content 0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237E7-A574-47D2-9624-D12F47560519}"/>
              </a:ext>
            </a:extLst>
          </p:cNvPr>
          <p:cNvSpPr>
            <a:spLocks noGrp="1"/>
          </p:cNvSpPr>
          <p:nvPr>
            <p:ph type="title" hasCustomPrompt="1"/>
          </p:nvPr>
        </p:nvSpPr>
        <p:spPr>
          <a:xfrm>
            <a:off x="363416" y="246186"/>
            <a:ext cx="3206261" cy="1037492"/>
          </a:xfrm>
        </p:spPr>
        <p:txBody>
          <a:bodyPr lIns="0" tIns="0" rIns="0" bIns="0" anchor="b">
            <a:noAutofit/>
          </a:bodyPr>
          <a:lstStyle>
            <a:lvl1pPr>
              <a:defRPr sz="3200" b="1" cap="all" baseline="0"/>
            </a:lvl1pPr>
          </a:lstStyle>
          <a:p>
            <a:r>
              <a:rPr lang="en-US" noProof="0"/>
              <a:t>Title here</a:t>
            </a:r>
          </a:p>
        </p:txBody>
      </p:sp>
      <p:sp>
        <p:nvSpPr>
          <p:cNvPr id="3" name="Text Placeholder 2">
            <a:extLst>
              <a:ext uri="{FF2B5EF4-FFF2-40B4-BE49-F238E27FC236}">
                <a16:creationId xmlns:a16="http://schemas.microsoft.com/office/drawing/2014/main" id="{712D9B6D-CE43-4FB1-87C0-D3565E730242}"/>
              </a:ext>
            </a:extLst>
          </p:cNvPr>
          <p:cNvSpPr>
            <a:spLocks noGrp="1"/>
          </p:cNvSpPr>
          <p:nvPr>
            <p:ph type="body" idx="1" hasCustomPrompt="1"/>
          </p:nvPr>
        </p:nvSpPr>
        <p:spPr>
          <a:xfrm>
            <a:off x="4080986" y="2426274"/>
            <a:ext cx="3008434" cy="601087"/>
          </a:xfrm>
        </p:spPr>
        <p:txBody>
          <a:bodyPr lIns="0" tIns="0" rIns="0" bIns="0" anchor="b">
            <a:noAutofit/>
          </a:bodyPr>
          <a:lstStyle>
            <a:lvl1pPr marL="0" indent="0">
              <a:buNone/>
              <a:defRPr sz="18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4" name="Content Placeholder 3">
            <a:extLst>
              <a:ext uri="{FF2B5EF4-FFF2-40B4-BE49-F238E27FC236}">
                <a16:creationId xmlns:a16="http://schemas.microsoft.com/office/drawing/2014/main" id="{249D73CD-EB11-4ED6-80CF-B68320D57E91}"/>
              </a:ext>
            </a:extLst>
          </p:cNvPr>
          <p:cNvSpPr>
            <a:spLocks noGrp="1"/>
          </p:cNvSpPr>
          <p:nvPr>
            <p:ph sz="half" idx="2" hasCustomPrompt="1"/>
          </p:nvPr>
        </p:nvSpPr>
        <p:spPr>
          <a:xfrm>
            <a:off x="4080986" y="3097702"/>
            <a:ext cx="3008434" cy="3091961"/>
          </a:xfrm>
        </p:spPr>
        <p:txBody>
          <a:bodyPr lIns="0" tIns="0" rIns="0" bIns="0">
            <a:noAutofit/>
          </a:bodyPr>
          <a:lstStyle>
            <a:lvl1pPr>
              <a:defRPr sz="1600"/>
            </a:lvl1pPr>
            <a:lvl2pPr>
              <a:defRPr sz="1400"/>
            </a:lvl2pPr>
            <a:lvl3pPr>
              <a:defRPr sz="1200"/>
            </a:lvl3pPr>
            <a:lvl4pPr>
              <a:defRPr sz="1100"/>
            </a:lvl4pPr>
            <a:lvl5pPr>
              <a:defRPr sz="1100"/>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Slide Number Placeholder 5">
            <a:extLst>
              <a:ext uri="{FF2B5EF4-FFF2-40B4-BE49-F238E27FC236}">
                <a16:creationId xmlns:a16="http://schemas.microsoft.com/office/drawing/2014/main" id="{99564622-96D9-48C4-BB60-87F3F7C8E122}"/>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sp>
        <p:nvSpPr>
          <p:cNvPr id="11" name="Content Placeholder 16">
            <a:extLst>
              <a:ext uri="{FF2B5EF4-FFF2-40B4-BE49-F238E27FC236}">
                <a16:creationId xmlns:a16="http://schemas.microsoft.com/office/drawing/2014/main" id="{57889B18-CC7E-47A7-B83B-45D7871D298A}"/>
              </a:ext>
            </a:extLst>
          </p:cNvPr>
          <p:cNvSpPr>
            <a:spLocks noGrp="1"/>
          </p:cNvSpPr>
          <p:nvPr>
            <p:ph sz="quarter" idx="14" hasCustomPrompt="1"/>
          </p:nvPr>
        </p:nvSpPr>
        <p:spPr>
          <a:xfrm>
            <a:off x="363416" y="6462713"/>
            <a:ext cx="2262187" cy="249237"/>
          </a:xfrm>
        </p:spPr>
        <p:txBody>
          <a:bodyPr>
            <a:noAutofit/>
          </a:bodyPr>
          <a:lstStyle>
            <a:lvl1pPr marL="0" indent="0">
              <a:buNone/>
              <a:defRPr sz="1400" b="1" cap="all" baseline="0">
                <a:solidFill>
                  <a:schemeClr val="tx1">
                    <a:lumMod val="50000"/>
                    <a:lumOff val="50000"/>
                  </a:schemeClr>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Your company name</a:t>
            </a:r>
          </a:p>
        </p:txBody>
      </p:sp>
      <p:grpSp>
        <p:nvGrpSpPr>
          <p:cNvPr id="6" name="Group 5">
            <a:extLst>
              <a:ext uri="{FF2B5EF4-FFF2-40B4-BE49-F238E27FC236}">
                <a16:creationId xmlns:a16="http://schemas.microsoft.com/office/drawing/2014/main" id="{A6A27954-3A0E-430B-AD48-05A3F3278D70}"/>
              </a:ext>
            </a:extLst>
          </p:cNvPr>
          <p:cNvGrpSpPr/>
          <p:nvPr userDrawn="1"/>
        </p:nvGrpSpPr>
        <p:grpSpPr>
          <a:xfrm>
            <a:off x="-24056" y="1452564"/>
            <a:ext cx="3385227" cy="134113"/>
            <a:chOff x="-24055" y="1452565"/>
            <a:chExt cx="2374534" cy="0"/>
          </a:xfrm>
        </p:grpSpPr>
        <p:cxnSp>
          <p:nvCxnSpPr>
            <p:cNvPr id="12" name="Straight Connector 11">
              <a:extLst>
                <a:ext uri="{FF2B5EF4-FFF2-40B4-BE49-F238E27FC236}">
                  <a16:creationId xmlns:a16="http://schemas.microsoft.com/office/drawing/2014/main" id="{D9C089FD-3BC7-434F-810A-04F78AFC84D2}"/>
                </a:ext>
              </a:extLst>
            </p:cNvPr>
            <p:cNvCxnSpPr>
              <a:cxnSpLocks/>
            </p:cNvCxnSpPr>
            <p:nvPr userDrawn="1"/>
          </p:nvCxnSpPr>
          <p:spPr>
            <a:xfrm>
              <a:off x="-24055" y="1452565"/>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F7AC837-D78F-424C-9FDC-C3A445A5E0B6}"/>
                </a:ext>
              </a:extLst>
            </p:cNvPr>
            <p:cNvCxnSpPr>
              <a:cxnSpLocks/>
            </p:cNvCxnSpPr>
            <p:nvPr userDrawn="1"/>
          </p:nvCxnSpPr>
          <p:spPr>
            <a:xfrm>
              <a:off x="1804745" y="1452565"/>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grpSp>
      <p:cxnSp>
        <p:nvCxnSpPr>
          <p:cNvPr id="22" name="Straight Connector 21">
            <a:extLst>
              <a:ext uri="{FF2B5EF4-FFF2-40B4-BE49-F238E27FC236}">
                <a16:creationId xmlns:a16="http://schemas.microsoft.com/office/drawing/2014/main" id="{6831C4EF-58CF-4AEC-9F81-CB38D946A457}"/>
              </a:ext>
            </a:extLst>
          </p:cNvPr>
          <p:cNvCxnSpPr>
            <a:cxnSpLocks/>
          </p:cNvCxnSpPr>
          <p:nvPr userDrawn="1"/>
        </p:nvCxnSpPr>
        <p:spPr>
          <a:xfrm flipV="1">
            <a:off x="3639489" y="421045"/>
            <a:ext cx="0" cy="5768619"/>
          </a:xfrm>
          <a:prstGeom prst="line">
            <a:avLst/>
          </a:prstGeom>
          <a:ln w="63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9" name="Text Placeholder 2">
            <a:extLst>
              <a:ext uri="{FF2B5EF4-FFF2-40B4-BE49-F238E27FC236}">
                <a16:creationId xmlns:a16="http://schemas.microsoft.com/office/drawing/2014/main" id="{A09F60F9-61AE-4464-B369-1CF86DB708DA}"/>
              </a:ext>
            </a:extLst>
          </p:cNvPr>
          <p:cNvSpPr>
            <a:spLocks noGrp="1"/>
          </p:cNvSpPr>
          <p:nvPr>
            <p:ph type="body" idx="15" hasCustomPrompt="1"/>
          </p:nvPr>
        </p:nvSpPr>
        <p:spPr>
          <a:xfrm>
            <a:off x="7870582" y="2426274"/>
            <a:ext cx="3008434" cy="601087"/>
          </a:xfrm>
        </p:spPr>
        <p:txBody>
          <a:bodyPr lIns="0" tIns="0" rIns="0" bIns="0" anchor="b">
            <a:noAutofit/>
          </a:bodyPr>
          <a:lstStyle>
            <a:lvl1pPr marL="0" indent="0">
              <a:buNone/>
              <a:defRPr sz="18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20" name="Content Placeholder 3">
            <a:extLst>
              <a:ext uri="{FF2B5EF4-FFF2-40B4-BE49-F238E27FC236}">
                <a16:creationId xmlns:a16="http://schemas.microsoft.com/office/drawing/2014/main" id="{124CEF01-2C7C-4568-8A45-5F5A058ECFC1}"/>
              </a:ext>
            </a:extLst>
          </p:cNvPr>
          <p:cNvSpPr>
            <a:spLocks noGrp="1"/>
          </p:cNvSpPr>
          <p:nvPr>
            <p:ph sz="half" idx="16" hasCustomPrompt="1"/>
          </p:nvPr>
        </p:nvSpPr>
        <p:spPr>
          <a:xfrm>
            <a:off x="7870582" y="3097702"/>
            <a:ext cx="3008434" cy="3091961"/>
          </a:xfrm>
        </p:spPr>
        <p:txBody>
          <a:bodyPr lIns="0" tIns="0" rIns="0" bIns="0">
            <a:noAutofit/>
          </a:bodyPr>
          <a:lstStyle>
            <a:lvl1pPr>
              <a:defRPr sz="1600"/>
            </a:lvl1pPr>
            <a:lvl2pPr>
              <a:defRPr sz="1400"/>
            </a:lvl2pPr>
            <a:lvl3pPr>
              <a:defRPr sz="1200"/>
            </a:lvl3pPr>
            <a:lvl4pPr>
              <a:defRPr sz="1100"/>
            </a:lvl4pPr>
            <a:lvl5pPr>
              <a:defRPr sz="1100"/>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3" name="Picture Placeholder 8">
            <a:extLst>
              <a:ext uri="{FF2B5EF4-FFF2-40B4-BE49-F238E27FC236}">
                <a16:creationId xmlns:a16="http://schemas.microsoft.com/office/drawing/2014/main" id="{BAF86618-E012-4E70-91E3-A72E71C63E64}"/>
              </a:ext>
            </a:extLst>
          </p:cNvPr>
          <p:cNvSpPr>
            <a:spLocks noGrp="1"/>
          </p:cNvSpPr>
          <p:nvPr>
            <p:ph type="pic" sz="quarter" idx="18" hasCustomPrompt="1"/>
          </p:nvPr>
        </p:nvSpPr>
        <p:spPr>
          <a:xfrm>
            <a:off x="4080986" y="1676296"/>
            <a:ext cx="587932" cy="587932"/>
          </a:xfrm>
          <a:noFill/>
        </p:spPr>
        <p:txBody>
          <a:bodyPr anchor="ctr">
            <a:noAutofit/>
          </a:bodyPr>
          <a:lstStyle>
            <a:lvl1pPr marL="0" indent="0" algn="ctr">
              <a:buNone/>
              <a:defRPr sz="1400">
                <a:solidFill>
                  <a:schemeClr val="tx1"/>
                </a:solidFill>
              </a:defRPr>
            </a:lvl1pPr>
          </a:lstStyle>
          <a:p>
            <a:r>
              <a:rPr lang="en-US" noProof="0" dirty="0"/>
              <a:t>Icon Here</a:t>
            </a:r>
          </a:p>
        </p:txBody>
      </p:sp>
      <p:sp>
        <p:nvSpPr>
          <p:cNvPr id="24" name="Picture Placeholder 8">
            <a:extLst>
              <a:ext uri="{FF2B5EF4-FFF2-40B4-BE49-F238E27FC236}">
                <a16:creationId xmlns:a16="http://schemas.microsoft.com/office/drawing/2014/main" id="{4FF378B9-734E-4C43-836C-CB80566DDB15}"/>
              </a:ext>
            </a:extLst>
          </p:cNvPr>
          <p:cNvSpPr>
            <a:spLocks noGrp="1"/>
          </p:cNvSpPr>
          <p:nvPr>
            <p:ph type="pic" sz="quarter" idx="19" hasCustomPrompt="1"/>
          </p:nvPr>
        </p:nvSpPr>
        <p:spPr>
          <a:xfrm>
            <a:off x="7868008" y="1676296"/>
            <a:ext cx="587932" cy="587932"/>
          </a:xfrm>
          <a:noFill/>
        </p:spPr>
        <p:txBody>
          <a:bodyPr anchor="ctr">
            <a:noAutofit/>
          </a:bodyPr>
          <a:lstStyle>
            <a:lvl1pPr marL="0" indent="0" algn="ctr">
              <a:buNone/>
              <a:defRPr sz="1400">
                <a:solidFill>
                  <a:schemeClr val="tx1"/>
                </a:solidFill>
              </a:defRPr>
            </a:lvl1pPr>
          </a:lstStyle>
          <a:p>
            <a:r>
              <a:rPr lang="en-US" noProof="0" dirty="0"/>
              <a:t>Icon Here</a:t>
            </a:r>
          </a:p>
        </p:txBody>
      </p:sp>
      <p:sp>
        <p:nvSpPr>
          <p:cNvPr id="25" name="Oval 24">
            <a:extLst>
              <a:ext uri="{FF2B5EF4-FFF2-40B4-BE49-F238E27FC236}">
                <a16:creationId xmlns:a16="http://schemas.microsoft.com/office/drawing/2014/main" id="{3F366940-FB5E-4B76-8829-80C14F137B3A}"/>
              </a:ext>
            </a:extLst>
          </p:cNvPr>
          <p:cNvSpPr/>
          <p:nvPr userDrawn="1"/>
        </p:nvSpPr>
        <p:spPr>
          <a:xfrm>
            <a:off x="10251393" y="555158"/>
            <a:ext cx="3298372" cy="3298372"/>
          </a:xfrm>
          <a:prstGeom prst="ellipse">
            <a:avLst/>
          </a:prstGeom>
          <a:noFill/>
          <a:ln w="317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Oval 25">
            <a:extLst>
              <a:ext uri="{FF2B5EF4-FFF2-40B4-BE49-F238E27FC236}">
                <a16:creationId xmlns:a16="http://schemas.microsoft.com/office/drawing/2014/main" id="{75486FFB-46EF-4E74-BFFF-7ED054DB0D9C}"/>
              </a:ext>
            </a:extLst>
          </p:cNvPr>
          <p:cNvSpPr/>
          <p:nvPr userDrawn="1"/>
        </p:nvSpPr>
        <p:spPr>
          <a:xfrm>
            <a:off x="9932986" y="330754"/>
            <a:ext cx="1268186" cy="1268186"/>
          </a:xfrm>
          <a:prstGeom prst="ellipse">
            <a:avLst/>
          </a:prstGeom>
          <a:noFill/>
          <a:ln w="31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9" name="Text Placeholder 2">
            <a:extLst>
              <a:ext uri="{FF2B5EF4-FFF2-40B4-BE49-F238E27FC236}">
                <a16:creationId xmlns:a16="http://schemas.microsoft.com/office/drawing/2014/main" id="{76F2CCF2-293A-49CA-B2A9-134BB5DEF98E}"/>
              </a:ext>
            </a:extLst>
          </p:cNvPr>
          <p:cNvSpPr>
            <a:spLocks noGrp="1"/>
          </p:cNvSpPr>
          <p:nvPr>
            <p:ph type="body" idx="20" hasCustomPrompt="1"/>
          </p:nvPr>
        </p:nvSpPr>
        <p:spPr>
          <a:xfrm>
            <a:off x="4080985" y="480157"/>
            <a:ext cx="6944563" cy="823912"/>
          </a:xfrm>
        </p:spPr>
        <p:txBody>
          <a:bodyPr lIns="0" tIns="0" rIns="0" bIns="0" anchor="ctr">
            <a:noAutofit/>
          </a:bodyPr>
          <a:lstStyle>
            <a:lvl1pPr marL="0" indent="0">
              <a:buNone/>
              <a:defRPr sz="2000" b="1">
                <a:solidFill>
                  <a:schemeClr val="tx1">
                    <a:lumMod val="50000"/>
                    <a:lumOff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grpSp>
        <p:nvGrpSpPr>
          <p:cNvPr id="27" name="Group 26">
            <a:extLst>
              <a:ext uri="{FF2B5EF4-FFF2-40B4-BE49-F238E27FC236}">
                <a16:creationId xmlns:a16="http://schemas.microsoft.com/office/drawing/2014/main" id="{6D35CCD2-B73F-944C-B572-7FBFC7DE22E4}"/>
              </a:ext>
            </a:extLst>
          </p:cNvPr>
          <p:cNvGrpSpPr/>
          <p:nvPr userDrawn="1"/>
        </p:nvGrpSpPr>
        <p:grpSpPr>
          <a:xfrm>
            <a:off x="363416" y="421045"/>
            <a:ext cx="748798" cy="134113"/>
            <a:chOff x="4827813" y="2534636"/>
            <a:chExt cx="996651" cy="178504"/>
          </a:xfrm>
        </p:grpSpPr>
        <p:sp>
          <p:nvSpPr>
            <p:cNvPr id="28" name="Oval 27">
              <a:extLst>
                <a:ext uri="{FF2B5EF4-FFF2-40B4-BE49-F238E27FC236}">
                  <a16:creationId xmlns:a16="http://schemas.microsoft.com/office/drawing/2014/main" id="{9D8F78D8-558F-3540-A5F4-B1AD8942B341}"/>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5" name="Oval 34">
              <a:extLst>
                <a:ext uri="{FF2B5EF4-FFF2-40B4-BE49-F238E27FC236}">
                  <a16:creationId xmlns:a16="http://schemas.microsoft.com/office/drawing/2014/main" id="{3F8F621A-F298-2B48-B7E0-8D9BEE8AA763}"/>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6" name="Oval 35">
              <a:extLst>
                <a:ext uri="{FF2B5EF4-FFF2-40B4-BE49-F238E27FC236}">
                  <a16:creationId xmlns:a16="http://schemas.microsoft.com/office/drawing/2014/main" id="{C17A3A3B-82AE-0A46-AE32-9B111F975BDB}"/>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7" name="Oval 36">
              <a:extLst>
                <a:ext uri="{FF2B5EF4-FFF2-40B4-BE49-F238E27FC236}">
                  <a16:creationId xmlns:a16="http://schemas.microsoft.com/office/drawing/2014/main" id="{DF206CE3-6B94-C340-8BA3-A2A4E407E499}"/>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Tree>
    <p:extLst>
      <p:ext uri="{BB962C8B-B14F-4D97-AF65-F5344CB8AC3E}">
        <p14:creationId xmlns:p14="http://schemas.microsoft.com/office/powerpoint/2010/main" val="3219051630"/>
      </p:ext>
    </p:extLst>
  </p:cSld>
  <p:clrMapOvr>
    <a:masterClrMapping/>
  </p:clrMapOvr>
  <mc:AlternateContent xmlns:mc="http://schemas.openxmlformats.org/markup-compatibility/2006" xmlns:p14="http://schemas.microsoft.com/office/powerpoint/2010/main">
    <mc:Choice Requires="p14">
      <p:transition spd="slow" p14:dur="2000" advClick="0" advTm="5000">
        <p:fade/>
      </p:transition>
    </mc:Choice>
    <mc:Fallback xmlns="">
      <p:transition spd="slow" advClick="0" advTm="5000">
        <p:fade/>
      </p:transition>
    </mc:Fallback>
  </mc:AlternateContent>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Half Image Vertical Purpl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389277-B3D3-4AEE-8BE0-0559A7396981}"/>
              </a:ext>
            </a:extLst>
          </p:cNvPr>
          <p:cNvSpPr>
            <a:spLocks noGrp="1"/>
          </p:cNvSpPr>
          <p:nvPr>
            <p:ph type="pic" sz="quarter" idx="13"/>
          </p:nvPr>
        </p:nvSpPr>
        <p:spPr>
          <a:xfrm>
            <a:off x="5316488" y="0"/>
            <a:ext cx="6875511" cy="6858000"/>
          </a:xfrm>
          <a:solidFill>
            <a:schemeClr val="bg1">
              <a:lumMod val="85000"/>
            </a:schemeClr>
          </a:solidFill>
        </p:spPr>
        <p:txBody>
          <a:bodyPr anchor="ctr">
            <a:normAutofit/>
          </a:bodyPr>
          <a:lstStyle>
            <a:lvl1pPr marL="0" indent="0" algn="ctr">
              <a:buNone/>
              <a:defRPr sz="2000"/>
            </a:lvl1pPr>
          </a:lstStyle>
          <a:p>
            <a:r>
              <a:rPr lang="en-US" noProof="0" dirty="0"/>
              <a:t>Click icon to add picture</a:t>
            </a:r>
          </a:p>
        </p:txBody>
      </p:sp>
      <p:sp>
        <p:nvSpPr>
          <p:cNvPr id="4" name="Rectangle 3">
            <a:extLst>
              <a:ext uri="{FF2B5EF4-FFF2-40B4-BE49-F238E27FC236}">
                <a16:creationId xmlns:a16="http://schemas.microsoft.com/office/drawing/2014/main" id="{9536DA47-61AF-4CF1-8DF3-3721934D13E3}"/>
              </a:ext>
            </a:extLst>
          </p:cNvPr>
          <p:cNvSpPr/>
          <p:nvPr userDrawn="1"/>
        </p:nvSpPr>
        <p:spPr>
          <a:xfrm>
            <a:off x="0" y="0"/>
            <a:ext cx="5316488"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Rectangle 4">
            <a:extLst>
              <a:ext uri="{FF2B5EF4-FFF2-40B4-BE49-F238E27FC236}">
                <a16:creationId xmlns:a16="http://schemas.microsoft.com/office/drawing/2014/main" id="{056FD760-FBDC-4410-A039-469F7931D3A3}"/>
              </a:ext>
            </a:extLst>
          </p:cNvPr>
          <p:cNvSpPr/>
          <p:nvPr userDrawn="1"/>
        </p:nvSpPr>
        <p:spPr>
          <a:xfrm>
            <a:off x="831850" y="1723292"/>
            <a:ext cx="5307246" cy="374552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BCD44E22-137C-4913-A29E-04F82EA87867}"/>
              </a:ext>
            </a:extLst>
          </p:cNvPr>
          <p:cNvSpPr>
            <a:spLocks noGrp="1"/>
          </p:cNvSpPr>
          <p:nvPr>
            <p:ph type="title" hasCustomPrompt="1"/>
          </p:nvPr>
        </p:nvSpPr>
        <p:spPr>
          <a:xfrm>
            <a:off x="384651" y="1087907"/>
            <a:ext cx="4468698" cy="1444275"/>
          </a:xfrm>
        </p:spPr>
        <p:txBody>
          <a:bodyPr vert="horz" lIns="91440" tIns="792000" rIns="91440" bIns="45720" rtlCol="0" anchor="t">
            <a:noAutofit/>
          </a:bodyPr>
          <a:lstStyle>
            <a:lvl1pPr algn="l">
              <a:defRPr lang="en-IN" sz="3600" b="1" cap="all" baseline="0">
                <a:solidFill>
                  <a:schemeClr val="bg1"/>
                </a:solidFill>
              </a:defRPr>
            </a:lvl1pPr>
          </a:lstStyle>
          <a:p>
            <a:pPr lvl="0"/>
            <a:r>
              <a:rPr lang="en-US" noProof="0"/>
              <a:t>TITLE HERE</a:t>
            </a:r>
          </a:p>
        </p:txBody>
      </p:sp>
      <p:sp>
        <p:nvSpPr>
          <p:cNvPr id="3" name="Text Placeholder 2">
            <a:extLst>
              <a:ext uri="{FF2B5EF4-FFF2-40B4-BE49-F238E27FC236}">
                <a16:creationId xmlns:a16="http://schemas.microsoft.com/office/drawing/2014/main" id="{6E8BFC94-FFEC-4290-AC27-760323F21BA3}"/>
              </a:ext>
            </a:extLst>
          </p:cNvPr>
          <p:cNvSpPr>
            <a:spLocks noGrp="1"/>
          </p:cNvSpPr>
          <p:nvPr>
            <p:ph type="body" idx="1" hasCustomPrompt="1"/>
          </p:nvPr>
        </p:nvSpPr>
        <p:spPr>
          <a:xfrm>
            <a:off x="368711" y="2552611"/>
            <a:ext cx="4097778" cy="1992819"/>
          </a:xfrm>
        </p:spPr>
        <p:txBody>
          <a:bodyPr vert="horz" lIns="91440" tIns="45720" rIns="91440" bIns="45720" rtlCol="0">
            <a:noAutofit/>
          </a:bodyPr>
          <a:lstStyle>
            <a:lvl1pPr marL="0" indent="0" algn="l">
              <a:lnSpc>
                <a:spcPct val="100000"/>
              </a:lnSpc>
              <a:buNone/>
              <a:defRPr lang="en-US" sz="1800" b="0" cap="none" baseline="0" dirty="0" smtClean="0">
                <a:solidFill>
                  <a:schemeClr val="bg1"/>
                </a:solidFill>
              </a:defRPr>
            </a:lvl1pPr>
          </a:lstStyle>
          <a:p>
            <a:pPr marL="228600" lvl="0" indent="-228600"/>
            <a:r>
              <a:rPr lang="en-US" noProof="0"/>
              <a:t>Edit Master text styles</a:t>
            </a:r>
          </a:p>
        </p:txBody>
      </p:sp>
      <p:sp>
        <p:nvSpPr>
          <p:cNvPr id="6" name="Slide Number Placeholder 5">
            <a:extLst>
              <a:ext uri="{FF2B5EF4-FFF2-40B4-BE49-F238E27FC236}">
                <a16:creationId xmlns:a16="http://schemas.microsoft.com/office/drawing/2014/main" id="{B44139FA-A83B-432B-9C7C-26634F4630E6}"/>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cxnSp>
        <p:nvCxnSpPr>
          <p:cNvPr id="7" name="Straight Connector 6">
            <a:extLst>
              <a:ext uri="{FF2B5EF4-FFF2-40B4-BE49-F238E27FC236}">
                <a16:creationId xmlns:a16="http://schemas.microsoft.com/office/drawing/2014/main" id="{D93E40EC-FFAE-4BC0-932E-60CC9A1785C0}"/>
              </a:ext>
            </a:extLst>
          </p:cNvPr>
          <p:cNvCxnSpPr>
            <a:cxnSpLocks/>
          </p:cNvCxnSpPr>
          <p:nvPr userDrawn="1"/>
        </p:nvCxnSpPr>
        <p:spPr>
          <a:xfrm>
            <a:off x="454991" y="1620451"/>
            <a:ext cx="1488621"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sp>
        <p:nvSpPr>
          <p:cNvPr id="17" name="Content Placeholder 16">
            <a:extLst>
              <a:ext uri="{FF2B5EF4-FFF2-40B4-BE49-F238E27FC236}">
                <a16:creationId xmlns:a16="http://schemas.microsoft.com/office/drawing/2014/main" id="{B34A1799-63F2-4B23-A188-7BAB23FB821F}"/>
              </a:ext>
            </a:extLst>
          </p:cNvPr>
          <p:cNvSpPr>
            <a:spLocks noGrp="1"/>
          </p:cNvSpPr>
          <p:nvPr>
            <p:ph sz="quarter" idx="14" hasCustomPrompt="1"/>
          </p:nvPr>
        </p:nvSpPr>
        <p:spPr>
          <a:xfrm>
            <a:off x="363416" y="6462713"/>
            <a:ext cx="2262187" cy="249237"/>
          </a:xfrm>
        </p:spPr>
        <p:txBody>
          <a:bodyPr>
            <a:noAutofit/>
          </a:bodyPr>
          <a:lstStyle>
            <a:lvl1pPr marL="0" indent="0">
              <a:buNone/>
              <a:defRPr sz="1400" b="1" cap="all" baseline="0">
                <a:solidFill>
                  <a:schemeClr val="bg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Your company name</a:t>
            </a:r>
          </a:p>
        </p:txBody>
      </p:sp>
      <p:grpSp>
        <p:nvGrpSpPr>
          <p:cNvPr id="13" name="Group 12">
            <a:extLst>
              <a:ext uri="{FF2B5EF4-FFF2-40B4-BE49-F238E27FC236}">
                <a16:creationId xmlns:a16="http://schemas.microsoft.com/office/drawing/2014/main" id="{C5F2EA84-5150-479B-86D5-F4BAE1263488}"/>
              </a:ext>
            </a:extLst>
          </p:cNvPr>
          <p:cNvGrpSpPr/>
          <p:nvPr userDrawn="1"/>
        </p:nvGrpSpPr>
        <p:grpSpPr>
          <a:xfrm flipH="1">
            <a:off x="1130928" y="4803540"/>
            <a:ext cx="3616779" cy="3522776"/>
            <a:chOff x="2555621" y="3917613"/>
            <a:chExt cx="3616779" cy="3522776"/>
          </a:xfrm>
        </p:grpSpPr>
        <p:sp>
          <p:nvSpPr>
            <p:cNvPr id="15" name="Oval 14">
              <a:extLst>
                <a:ext uri="{FF2B5EF4-FFF2-40B4-BE49-F238E27FC236}">
                  <a16:creationId xmlns:a16="http://schemas.microsoft.com/office/drawing/2014/main" id="{C0699C4B-8D8E-47E2-A0C5-D71C25ABAC72}"/>
                </a:ext>
              </a:extLst>
            </p:cNvPr>
            <p:cNvSpPr/>
            <p:nvPr userDrawn="1"/>
          </p:nvSpPr>
          <p:spPr>
            <a:xfrm>
              <a:off x="2874028" y="4142017"/>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Oval 15">
              <a:extLst>
                <a:ext uri="{FF2B5EF4-FFF2-40B4-BE49-F238E27FC236}">
                  <a16:creationId xmlns:a16="http://schemas.microsoft.com/office/drawing/2014/main" id="{2F607AB9-31A7-4B79-9AFE-0DFDB792E20C}"/>
                </a:ext>
              </a:extLst>
            </p:cNvPr>
            <p:cNvSpPr/>
            <p:nvPr userDrawn="1"/>
          </p:nvSpPr>
          <p:spPr>
            <a:xfrm>
              <a:off x="2555621" y="3917613"/>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Tree>
    <p:extLst>
      <p:ext uri="{BB962C8B-B14F-4D97-AF65-F5344CB8AC3E}">
        <p14:creationId xmlns:p14="http://schemas.microsoft.com/office/powerpoint/2010/main" val="1941749301"/>
      </p:ext>
    </p:extLst>
  </p:cSld>
  <p:clrMapOvr>
    <a:masterClrMapping/>
  </p:clrMapOvr>
  <mc:AlternateContent xmlns:mc="http://schemas.openxmlformats.org/markup-compatibility/2006" xmlns:p14="http://schemas.microsoft.com/office/powerpoint/2010/main">
    <mc:Choice Requires="p14">
      <p:transition spd="slow" p14:dur="2000" advClick="0" advTm="5000">
        <p:fade/>
      </p:transition>
    </mc:Choice>
    <mc:Fallback xmlns="">
      <p:transition spd="slow" advClick="0" advTm="5000">
        <p:fade/>
      </p:transition>
    </mc:Fallback>
  </mc:AlternateContent>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CABAC-B403-4354-A27F-4C38B08C1D3F}"/>
              </a:ext>
            </a:extLst>
          </p:cNvPr>
          <p:cNvSpPr>
            <a:spLocks noGrp="1"/>
          </p:cNvSpPr>
          <p:nvPr>
            <p:ph type="title" hasCustomPrompt="1"/>
          </p:nvPr>
        </p:nvSpPr>
        <p:spPr>
          <a:xfrm>
            <a:off x="4712885" y="2704121"/>
            <a:ext cx="6556248" cy="750278"/>
          </a:xfrm>
        </p:spPr>
        <p:txBody>
          <a:bodyPr/>
          <a:lstStyle>
            <a:lvl1pPr>
              <a:defRPr lang="en-US" sz="4800" b="1" kern="1200" cap="all" baseline="0" smtClean="0">
                <a:solidFill>
                  <a:schemeClr val="tx1"/>
                </a:solidFill>
                <a:latin typeface="+mn-lt"/>
                <a:ea typeface="+mn-ea"/>
                <a:cs typeface="+mn-cs"/>
              </a:defRPr>
            </a:lvl1pPr>
          </a:lstStyle>
          <a:p>
            <a:r>
              <a:rPr lang="en-US" noProof="0"/>
              <a:t>Thank You</a:t>
            </a:r>
          </a:p>
        </p:txBody>
      </p:sp>
      <p:sp>
        <p:nvSpPr>
          <p:cNvPr id="4" name="Date Placeholder 3">
            <a:extLst>
              <a:ext uri="{FF2B5EF4-FFF2-40B4-BE49-F238E27FC236}">
                <a16:creationId xmlns:a16="http://schemas.microsoft.com/office/drawing/2014/main" id="{ABDE5D2F-535D-4D7C-9BE1-84BFEC7A6547}"/>
              </a:ext>
            </a:extLst>
          </p:cNvPr>
          <p:cNvSpPr>
            <a:spLocks noGrp="1"/>
          </p:cNvSpPr>
          <p:nvPr>
            <p:ph type="dt" sz="half" idx="10"/>
          </p:nvPr>
        </p:nvSpPr>
        <p:spPr>
          <a:xfrm>
            <a:off x="838200" y="6356350"/>
            <a:ext cx="2743200" cy="365125"/>
          </a:xfrm>
          <a:prstGeom prst="rect">
            <a:avLst/>
          </a:prstGeom>
        </p:spPr>
        <p:txBody>
          <a:bodyPr/>
          <a:lstStyle/>
          <a:p>
            <a:fld id="{C1F93407-1483-4B80-86DE-DAE1D4D89093}" type="datetimeFigureOut">
              <a:rPr lang="en-US" noProof="0" smtClean="0"/>
              <a:t>12/5/2019</a:t>
            </a:fld>
            <a:endParaRPr lang="en-US" noProof="0" dirty="0"/>
          </a:p>
        </p:txBody>
      </p:sp>
      <p:cxnSp>
        <p:nvCxnSpPr>
          <p:cNvPr id="7" name="Straight Connector 6">
            <a:extLst>
              <a:ext uri="{FF2B5EF4-FFF2-40B4-BE49-F238E27FC236}">
                <a16:creationId xmlns:a16="http://schemas.microsoft.com/office/drawing/2014/main" id="{64363625-95D4-4DF0-A1AA-D060728EC426}"/>
              </a:ext>
            </a:extLst>
          </p:cNvPr>
          <p:cNvCxnSpPr>
            <a:cxnSpLocks/>
          </p:cNvCxnSpPr>
          <p:nvPr userDrawn="1"/>
        </p:nvCxnSpPr>
        <p:spPr>
          <a:xfrm>
            <a:off x="4827813" y="3760408"/>
            <a:ext cx="148862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Picture Placeholder 13">
            <a:extLst>
              <a:ext uri="{FF2B5EF4-FFF2-40B4-BE49-F238E27FC236}">
                <a16:creationId xmlns:a16="http://schemas.microsoft.com/office/drawing/2014/main" id="{F0C7F772-E2DA-4B13-AC2E-28A0EE6D8465}"/>
              </a:ext>
            </a:extLst>
          </p:cNvPr>
          <p:cNvSpPr>
            <a:spLocks noGrp="1"/>
          </p:cNvSpPr>
          <p:nvPr>
            <p:ph type="pic" sz="quarter" idx="13"/>
          </p:nvPr>
        </p:nvSpPr>
        <p:spPr>
          <a:xfrm>
            <a:off x="0" y="1"/>
            <a:ext cx="4424363" cy="6858000"/>
          </a:xfrm>
          <a:solidFill>
            <a:schemeClr val="bg2"/>
          </a:solidFill>
        </p:spPr>
        <p:txBody>
          <a:bodyPr anchor="ctr"/>
          <a:lstStyle>
            <a:lvl1pPr marL="0" indent="0" algn="ctr">
              <a:buNone/>
              <a:defRPr/>
            </a:lvl1pPr>
          </a:lstStyle>
          <a:p>
            <a:r>
              <a:rPr lang="en-US" noProof="0" dirty="0"/>
              <a:t>Click icon to add picture</a:t>
            </a:r>
          </a:p>
        </p:txBody>
      </p:sp>
      <p:sp>
        <p:nvSpPr>
          <p:cNvPr id="15" name="Oval 14">
            <a:extLst>
              <a:ext uri="{FF2B5EF4-FFF2-40B4-BE49-F238E27FC236}">
                <a16:creationId xmlns:a16="http://schemas.microsoft.com/office/drawing/2014/main" id="{47953C80-71A5-4AA2-AEAD-21948D1AA6DC}"/>
              </a:ext>
            </a:extLst>
          </p:cNvPr>
          <p:cNvSpPr/>
          <p:nvPr userDrawn="1"/>
        </p:nvSpPr>
        <p:spPr>
          <a:xfrm>
            <a:off x="8621485" y="4408714"/>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Oval 15">
            <a:extLst>
              <a:ext uri="{FF2B5EF4-FFF2-40B4-BE49-F238E27FC236}">
                <a16:creationId xmlns:a16="http://schemas.microsoft.com/office/drawing/2014/main" id="{9C4582D1-F710-4E2F-9868-CB89116D5932}"/>
              </a:ext>
            </a:extLst>
          </p:cNvPr>
          <p:cNvSpPr/>
          <p:nvPr userDrawn="1"/>
        </p:nvSpPr>
        <p:spPr>
          <a:xfrm>
            <a:off x="8303078" y="4184310"/>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pic>
        <p:nvPicPr>
          <p:cNvPr id="23" name="Graphic 22" descr="Envelope">
            <a:extLst>
              <a:ext uri="{FF2B5EF4-FFF2-40B4-BE49-F238E27FC236}">
                <a16:creationId xmlns:a16="http://schemas.microsoft.com/office/drawing/2014/main" id="{3C32C7E5-809C-4E12-8962-1B868951E679}"/>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4834803" y="4029040"/>
            <a:ext cx="469232" cy="469232"/>
          </a:xfrm>
          <a:prstGeom prst="rect">
            <a:avLst/>
          </a:prstGeom>
        </p:spPr>
      </p:pic>
      <p:sp>
        <p:nvSpPr>
          <p:cNvPr id="34" name="Subtitle 2">
            <a:extLst>
              <a:ext uri="{FF2B5EF4-FFF2-40B4-BE49-F238E27FC236}">
                <a16:creationId xmlns:a16="http://schemas.microsoft.com/office/drawing/2014/main" id="{31AD270F-1692-4526-B979-6B5945A20D90}"/>
              </a:ext>
            </a:extLst>
          </p:cNvPr>
          <p:cNvSpPr>
            <a:spLocks noGrp="1"/>
          </p:cNvSpPr>
          <p:nvPr>
            <p:ph type="subTitle" idx="1"/>
          </p:nvPr>
        </p:nvSpPr>
        <p:spPr>
          <a:xfrm>
            <a:off x="5406809" y="4126311"/>
            <a:ext cx="3640478" cy="433938"/>
          </a:xfrm>
        </p:spPr>
        <p:txBody>
          <a:bodyPr>
            <a:normAutofit/>
          </a:bodyPr>
          <a:lstStyle>
            <a:lvl1pPr marL="0" indent="0" algn="l">
              <a:buNone/>
              <a:defRPr sz="1800" b="0" cap="none"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39" name="Content Placeholder 38">
            <a:extLst>
              <a:ext uri="{FF2B5EF4-FFF2-40B4-BE49-F238E27FC236}">
                <a16:creationId xmlns:a16="http://schemas.microsoft.com/office/drawing/2014/main" id="{382940E6-7963-411F-B35A-57121171A988}"/>
              </a:ext>
            </a:extLst>
          </p:cNvPr>
          <p:cNvSpPr>
            <a:spLocks noGrp="1"/>
          </p:cNvSpPr>
          <p:nvPr>
            <p:ph sz="quarter" idx="15" hasCustomPrompt="1"/>
          </p:nvPr>
        </p:nvSpPr>
        <p:spPr>
          <a:xfrm>
            <a:off x="5408614" y="4836222"/>
            <a:ext cx="3638674" cy="453938"/>
          </a:xfrm>
        </p:spPr>
        <p:txBody>
          <a:bodyPr vert="horz" lIns="91440" tIns="45720" rIns="91440" bIns="45720" rtlCol="0">
            <a:normAutofit/>
          </a:bodyPr>
          <a:lstStyle>
            <a:lvl1pPr marL="0" indent="0">
              <a:buNone/>
              <a:defRPr lang="en-US" sz="1800" b="0" cap="none" baseline="0" dirty="0" smtClean="0"/>
            </a:lvl1pPr>
            <a:lvl2pPr>
              <a:defRPr lang="en-US" sz="2000" dirty="0" smtClean="0"/>
            </a:lvl2pPr>
            <a:lvl3pPr>
              <a:defRPr lang="en-US" sz="1800" dirty="0" smtClean="0"/>
            </a:lvl3pPr>
            <a:lvl4pPr>
              <a:defRPr lang="en-US" sz="1600" dirty="0" smtClean="0"/>
            </a:lvl4pPr>
            <a:lvl5pPr>
              <a:defRPr lang="en-IN" sz="1600" dirty="0"/>
            </a:lvl5pPr>
          </a:lstStyle>
          <a:p>
            <a:pPr marL="228600" lvl="0" indent="-228600"/>
            <a:r>
              <a:rPr lang="en-US" noProof="0"/>
              <a:t>Edit Master text styles</a:t>
            </a:r>
          </a:p>
        </p:txBody>
      </p:sp>
      <p:grpSp>
        <p:nvGrpSpPr>
          <p:cNvPr id="20" name="Group 19">
            <a:extLst>
              <a:ext uri="{FF2B5EF4-FFF2-40B4-BE49-F238E27FC236}">
                <a16:creationId xmlns:a16="http://schemas.microsoft.com/office/drawing/2014/main" id="{1F8FC2D7-B114-3444-8684-995FC4D6D459}"/>
              </a:ext>
            </a:extLst>
          </p:cNvPr>
          <p:cNvGrpSpPr/>
          <p:nvPr userDrawn="1"/>
        </p:nvGrpSpPr>
        <p:grpSpPr>
          <a:xfrm>
            <a:off x="4793474" y="2475187"/>
            <a:ext cx="748798" cy="134113"/>
            <a:chOff x="4827813" y="2534636"/>
            <a:chExt cx="996651" cy="178504"/>
          </a:xfrm>
        </p:grpSpPr>
        <p:sp>
          <p:nvSpPr>
            <p:cNvPr id="21" name="Oval 20">
              <a:extLst>
                <a:ext uri="{FF2B5EF4-FFF2-40B4-BE49-F238E27FC236}">
                  <a16:creationId xmlns:a16="http://schemas.microsoft.com/office/drawing/2014/main" id="{CEE45073-ED8E-0544-85FA-9AF5A478417E}"/>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Oval 21">
              <a:extLst>
                <a:ext uri="{FF2B5EF4-FFF2-40B4-BE49-F238E27FC236}">
                  <a16:creationId xmlns:a16="http://schemas.microsoft.com/office/drawing/2014/main" id="{B8BAF06E-A8A8-484C-8F6C-E42EDC46BBCB}"/>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4" name="Oval 23">
              <a:extLst>
                <a:ext uri="{FF2B5EF4-FFF2-40B4-BE49-F238E27FC236}">
                  <a16:creationId xmlns:a16="http://schemas.microsoft.com/office/drawing/2014/main" id="{586EB62D-13C7-6E43-9D98-B706D2B9ADDF}"/>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6" name="Oval 25">
              <a:extLst>
                <a:ext uri="{FF2B5EF4-FFF2-40B4-BE49-F238E27FC236}">
                  <a16:creationId xmlns:a16="http://schemas.microsoft.com/office/drawing/2014/main" id="{35CF3453-ED5A-024D-8815-C08EFA13D1A6}"/>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pic>
        <p:nvPicPr>
          <p:cNvPr id="3" name="Graphic 2" descr="Link">
            <a:extLst>
              <a:ext uri="{FF2B5EF4-FFF2-40B4-BE49-F238E27FC236}">
                <a16:creationId xmlns:a16="http://schemas.microsoft.com/office/drawing/2014/main" id="{16E3F5A0-978F-8D46-BBFB-19A7F7883D93}"/>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4787152" y="4809677"/>
            <a:ext cx="542081" cy="542081"/>
          </a:xfrm>
          <a:prstGeom prst="rect">
            <a:avLst/>
          </a:prstGeom>
        </p:spPr>
      </p:pic>
    </p:spTree>
    <p:extLst>
      <p:ext uri="{BB962C8B-B14F-4D97-AF65-F5344CB8AC3E}">
        <p14:creationId xmlns:p14="http://schemas.microsoft.com/office/powerpoint/2010/main" val="348435979"/>
      </p:ext>
    </p:extLst>
  </p:cSld>
  <p:clrMapOvr>
    <a:masterClrMapping/>
  </p:clrMapOvr>
  <mc:AlternateContent xmlns:mc="http://schemas.openxmlformats.org/markup-compatibility/2006" xmlns:p14="http://schemas.microsoft.com/office/powerpoint/2010/main">
    <mc:Choice Requires="p14">
      <p:transition spd="slow" p14:dur="2000" advClick="0" advTm="5000">
        <p:fade/>
      </p:transition>
    </mc:Choice>
    <mc:Fallback xmlns="">
      <p:transition spd="slow" advClick="0" advTm="500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582E5-8FA2-4056-805F-EF36F7066893}"/>
              </a:ext>
            </a:extLst>
          </p:cNvPr>
          <p:cNvSpPr>
            <a:spLocks noGrp="1"/>
          </p:cNvSpPr>
          <p:nvPr>
            <p:ph type="ctrTitle" hasCustomPrompt="1"/>
          </p:nvPr>
        </p:nvSpPr>
        <p:spPr>
          <a:xfrm>
            <a:off x="4686300" y="2726872"/>
            <a:ext cx="7233557" cy="832077"/>
          </a:xfrm>
        </p:spPr>
        <p:txBody>
          <a:bodyPr anchor="b">
            <a:normAutofit/>
          </a:bodyPr>
          <a:lstStyle>
            <a:lvl1pPr algn="l">
              <a:defRPr sz="4800" b="1" cap="all" baseline="0">
                <a:solidFill>
                  <a:schemeClr val="tx1"/>
                </a:solidFill>
              </a:defRPr>
            </a:lvl1pPr>
          </a:lstStyle>
          <a:p>
            <a:r>
              <a:rPr lang="en-US" noProof="0"/>
              <a:t>Presentation title</a:t>
            </a:r>
          </a:p>
        </p:txBody>
      </p:sp>
      <p:sp>
        <p:nvSpPr>
          <p:cNvPr id="3" name="Subtitle 2">
            <a:extLst>
              <a:ext uri="{FF2B5EF4-FFF2-40B4-BE49-F238E27FC236}">
                <a16:creationId xmlns:a16="http://schemas.microsoft.com/office/drawing/2014/main" id="{1C085D6F-874B-44F8-B241-51EF13CA9C8B}"/>
              </a:ext>
            </a:extLst>
          </p:cNvPr>
          <p:cNvSpPr>
            <a:spLocks noGrp="1"/>
          </p:cNvSpPr>
          <p:nvPr>
            <p:ph type="subTitle" idx="1"/>
          </p:nvPr>
        </p:nvSpPr>
        <p:spPr>
          <a:xfrm>
            <a:off x="4686300" y="3569380"/>
            <a:ext cx="7233557" cy="365125"/>
          </a:xfrm>
        </p:spPr>
        <p:txBody>
          <a:bodyPr lIns="0">
            <a:normAutofit/>
          </a:bodyPr>
          <a:lstStyle>
            <a:lvl1pPr marL="0" indent="0" algn="l">
              <a:buNone/>
              <a:defRPr sz="1800" b="0" cap="all"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 name="Date Placeholder 3">
            <a:extLst>
              <a:ext uri="{FF2B5EF4-FFF2-40B4-BE49-F238E27FC236}">
                <a16:creationId xmlns:a16="http://schemas.microsoft.com/office/drawing/2014/main" id="{ABDE5D2F-535D-4D7C-9BE1-84BFEC7A6547}"/>
              </a:ext>
            </a:extLst>
          </p:cNvPr>
          <p:cNvSpPr>
            <a:spLocks noGrp="1"/>
          </p:cNvSpPr>
          <p:nvPr>
            <p:ph type="dt" sz="half" idx="10"/>
          </p:nvPr>
        </p:nvSpPr>
        <p:spPr>
          <a:xfrm>
            <a:off x="838200" y="6356350"/>
            <a:ext cx="2743200" cy="365125"/>
          </a:xfrm>
          <a:prstGeom prst="rect">
            <a:avLst/>
          </a:prstGeom>
        </p:spPr>
        <p:txBody>
          <a:bodyPr/>
          <a:lstStyle/>
          <a:p>
            <a:fld id="{C1F93407-1483-4B80-86DE-DAE1D4D89093}" type="datetimeFigureOut">
              <a:rPr lang="en-US" noProof="0" smtClean="0"/>
              <a:t>12/5/2019</a:t>
            </a:fld>
            <a:endParaRPr lang="en-US" noProof="0" dirty="0"/>
          </a:p>
        </p:txBody>
      </p:sp>
      <p:cxnSp>
        <p:nvCxnSpPr>
          <p:cNvPr id="7" name="Straight Connector 6">
            <a:extLst>
              <a:ext uri="{FF2B5EF4-FFF2-40B4-BE49-F238E27FC236}">
                <a16:creationId xmlns:a16="http://schemas.microsoft.com/office/drawing/2014/main" id="{64363625-95D4-4DF0-A1AA-D060728EC426}"/>
              </a:ext>
            </a:extLst>
          </p:cNvPr>
          <p:cNvCxnSpPr>
            <a:cxnSpLocks/>
          </p:cNvCxnSpPr>
          <p:nvPr userDrawn="1"/>
        </p:nvCxnSpPr>
        <p:spPr>
          <a:xfrm>
            <a:off x="4827813" y="4082142"/>
            <a:ext cx="148862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ECBCF8A4-C2B4-4945-8D79-C9D46B7FBECB}"/>
              </a:ext>
            </a:extLst>
          </p:cNvPr>
          <p:cNvGrpSpPr/>
          <p:nvPr userDrawn="1"/>
        </p:nvGrpSpPr>
        <p:grpSpPr>
          <a:xfrm>
            <a:off x="4793474" y="2475187"/>
            <a:ext cx="748798" cy="134113"/>
            <a:chOff x="4827813" y="2534636"/>
            <a:chExt cx="996651" cy="178504"/>
          </a:xfrm>
        </p:grpSpPr>
        <p:sp>
          <p:nvSpPr>
            <p:cNvPr id="9" name="Oval 8">
              <a:extLst>
                <a:ext uri="{FF2B5EF4-FFF2-40B4-BE49-F238E27FC236}">
                  <a16:creationId xmlns:a16="http://schemas.microsoft.com/office/drawing/2014/main" id="{479C2256-8A0F-4625-86F0-FB439F3EAD4E}"/>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Oval 9">
              <a:extLst>
                <a:ext uri="{FF2B5EF4-FFF2-40B4-BE49-F238E27FC236}">
                  <a16:creationId xmlns:a16="http://schemas.microsoft.com/office/drawing/2014/main" id="{253CF488-6D31-4B63-A3C6-C4D838C23FCE}"/>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Oval 10">
              <a:extLst>
                <a:ext uri="{FF2B5EF4-FFF2-40B4-BE49-F238E27FC236}">
                  <a16:creationId xmlns:a16="http://schemas.microsoft.com/office/drawing/2014/main" id="{E32985B6-7260-445A-A580-6993E0DEBFD9}"/>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12" name="Oval 11">
              <a:extLst>
                <a:ext uri="{FF2B5EF4-FFF2-40B4-BE49-F238E27FC236}">
                  <a16:creationId xmlns:a16="http://schemas.microsoft.com/office/drawing/2014/main" id="{3BC682E1-4E5D-4006-81EA-550DD98166E4}"/>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5" name="Oval 14">
            <a:extLst>
              <a:ext uri="{FF2B5EF4-FFF2-40B4-BE49-F238E27FC236}">
                <a16:creationId xmlns:a16="http://schemas.microsoft.com/office/drawing/2014/main" id="{47953C80-71A5-4AA2-AEAD-21948D1AA6DC}"/>
              </a:ext>
            </a:extLst>
          </p:cNvPr>
          <p:cNvSpPr/>
          <p:nvPr userDrawn="1"/>
        </p:nvSpPr>
        <p:spPr>
          <a:xfrm>
            <a:off x="8621485" y="4408714"/>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Oval 15">
            <a:extLst>
              <a:ext uri="{FF2B5EF4-FFF2-40B4-BE49-F238E27FC236}">
                <a16:creationId xmlns:a16="http://schemas.microsoft.com/office/drawing/2014/main" id="{9C4582D1-F710-4E2F-9868-CB89116D5932}"/>
              </a:ext>
            </a:extLst>
          </p:cNvPr>
          <p:cNvSpPr/>
          <p:nvPr userDrawn="1"/>
        </p:nvSpPr>
        <p:spPr>
          <a:xfrm>
            <a:off x="8303078" y="4184310"/>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Rectangle 16">
            <a:extLst>
              <a:ext uri="{FF2B5EF4-FFF2-40B4-BE49-F238E27FC236}">
                <a16:creationId xmlns:a16="http://schemas.microsoft.com/office/drawing/2014/main" id="{25F8A1A8-E078-4836-ABD1-CD4E75BBF58F}"/>
              </a:ext>
            </a:extLst>
          </p:cNvPr>
          <p:cNvSpPr/>
          <p:nvPr userDrawn="1"/>
        </p:nvSpPr>
        <p:spPr>
          <a:xfrm>
            <a:off x="0" y="0"/>
            <a:ext cx="442436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961775311"/>
      </p:ext>
    </p:extLst>
  </p:cSld>
  <p:clrMapOvr>
    <a:masterClrMapping/>
  </p:clrMapOvr>
  <mc:AlternateContent xmlns:mc="http://schemas.openxmlformats.org/markup-compatibility/2006" xmlns:p14="http://schemas.microsoft.com/office/powerpoint/2010/main">
    <mc:Choice Requires="p14">
      <p:transition spd="slow" p14:dur="2000" advClick="0" advTm="5000">
        <p:fade/>
      </p:transition>
    </mc:Choice>
    <mc:Fallback xmlns="">
      <p:transition spd="slow" advClick="0" advTm="500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Slide Number Placeholder 5">
            <a:extLst>
              <a:ext uri="{FF2B5EF4-FFF2-40B4-BE49-F238E27FC236}">
                <a16:creationId xmlns:a16="http://schemas.microsoft.com/office/drawing/2014/main" id="{2C89B828-B338-413C-B008-0A8566F4881D}"/>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cxnSp>
        <p:nvCxnSpPr>
          <p:cNvPr id="11" name="Straight Connector 10">
            <a:extLst>
              <a:ext uri="{FF2B5EF4-FFF2-40B4-BE49-F238E27FC236}">
                <a16:creationId xmlns:a16="http://schemas.microsoft.com/office/drawing/2014/main" id="{8888A4FD-81F4-4588-9E6D-70E57577D8BF}"/>
              </a:ext>
            </a:extLst>
          </p:cNvPr>
          <p:cNvCxnSpPr>
            <a:cxnSpLocks/>
          </p:cNvCxnSpPr>
          <p:nvPr userDrawn="1"/>
        </p:nvCxnSpPr>
        <p:spPr>
          <a:xfrm>
            <a:off x="5679220" y="2286312"/>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2" name="Group 11">
            <a:extLst>
              <a:ext uri="{FF2B5EF4-FFF2-40B4-BE49-F238E27FC236}">
                <a16:creationId xmlns:a16="http://schemas.microsoft.com/office/drawing/2014/main" id="{4CF1D2ED-7B25-4251-BF07-47FBAA534810}"/>
              </a:ext>
            </a:extLst>
          </p:cNvPr>
          <p:cNvGrpSpPr/>
          <p:nvPr userDrawn="1"/>
        </p:nvGrpSpPr>
        <p:grpSpPr>
          <a:xfrm>
            <a:off x="11079786" y="421045"/>
            <a:ext cx="748798" cy="134113"/>
            <a:chOff x="4827813" y="2534636"/>
            <a:chExt cx="996651" cy="178504"/>
          </a:xfrm>
        </p:grpSpPr>
        <p:sp>
          <p:nvSpPr>
            <p:cNvPr id="13" name="Oval 12">
              <a:extLst>
                <a:ext uri="{FF2B5EF4-FFF2-40B4-BE49-F238E27FC236}">
                  <a16:creationId xmlns:a16="http://schemas.microsoft.com/office/drawing/2014/main" id="{E397537E-DF51-4990-9447-2DAE98ABC683}"/>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Oval 13">
              <a:extLst>
                <a:ext uri="{FF2B5EF4-FFF2-40B4-BE49-F238E27FC236}">
                  <a16:creationId xmlns:a16="http://schemas.microsoft.com/office/drawing/2014/main" id="{3E99CAB5-81F4-4EA8-8B36-4A70C59861FD}"/>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Oval 14">
              <a:extLst>
                <a:ext uri="{FF2B5EF4-FFF2-40B4-BE49-F238E27FC236}">
                  <a16:creationId xmlns:a16="http://schemas.microsoft.com/office/drawing/2014/main" id="{16AADF9A-A507-4453-8CE3-3F78BB303FA4}"/>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16" name="Oval 15">
              <a:extLst>
                <a:ext uri="{FF2B5EF4-FFF2-40B4-BE49-F238E27FC236}">
                  <a16:creationId xmlns:a16="http://schemas.microsoft.com/office/drawing/2014/main" id="{C33AA69F-C4B8-479C-9F0F-69C184D0611F}"/>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7" name="Oval 16">
            <a:extLst>
              <a:ext uri="{FF2B5EF4-FFF2-40B4-BE49-F238E27FC236}">
                <a16:creationId xmlns:a16="http://schemas.microsoft.com/office/drawing/2014/main" id="{8725921A-0ED5-431E-899C-28A6920B5029}"/>
              </a:ext>
            </a:extLst>
          </p:cNvPr>
          <p:cNvSpPr/>
          <p:nvPr userDrawn="1"/>
        </p:nvSpPr>
        <p:spPr>
          <a:xfrm>
            <a:off x="10039330" y="896815"/>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Oval 17">
            <a:extLst>
              <a:ext uri="{FF2B5EF4-FFF2-40B4-BE49-F238E27FC236}">
                <a16:creationId xmlns:a16="http://schemas.microsoft.com/office/drawing/2014/main" id="{EE8B169A-8A2F-4425-A9A1-1B828428B434}"/>
              </a:ext>
            </a:extLst>
          </p:cNvPr>
          <p:cNvSpPr/>
          <p:nvPr userDrawn="1"/>
        </p:nvSpPr>
        <p:spPr>
          <a:xfrm>
            <a:off x="9720923" y="672411"/>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0" name="Straight Connector 19">
            <a:extLst>
              <a:ext uri="{FF2B5EF4-FFF2-40B4-BE49-F238E27FC236}">
                <a16:creationId xmlns:a16="http://schemas.microsoft.com/office/drawing/2014/main" id="{43B45974-F6C7-40D3-9399-E05FA19C565E}"/>
              </a:ext>
            </a:extLst>
          </p:cNvPr>
          <p:cNvCxnSpPr>
            <a:cxnSpLocks/>
          </p:cNvCxnSpPr>
          <p:nvPr userDrawn="1"/>
        </p:nvCxnSpPr>
        <p:spPr>
          <a:xfrm>
            <a:off x="7508020" y="2286312"/>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9A55704E-D515-4774-90C6-5F887DDAE55E}"/>
              </a:ext>
            </a:extLst>
          </p:cNvPr>
          <p:cNvSpPr/>
          <p:nvPr userDrawn="1"/>
        </p:nvSpPr>
        <p:spPr>
          <a:xfrm>
            <a:off x="469044" y="1"/>
            <a:ext cx="5210176" cy="596106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3" name="Straight Connector 22">
            <a:extLst>
              <a:ext uri="{FF2B5EF4-FFF2-40B4-BE49-F238E27FC236}">
                <a16:creationId xmlns:a16="http://schemas.microsoft.com/office/drawing/2014/main" id="{84878778-0299-471F-A4C9-D0C1E82ED8D2}"/>
              </a:ext>
            </a:extLst>
          </p:cNvPr>
          <p:cNvCxnSpPr>
            <a:cxnSpLocks/>
          </p:cNvCxnSpPr>
          <p:nvPr userDrawn="1"/>
        </p:nvCxnSpPr>
        <p:spPr>
          <a:xfrm>
            <a:off x="1001746" y="1290512"/>
            <a:ext cx="1488621"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sp>
        <p:nvSpPr>
          <p:cNvPr id="4" name="Title 3">
            <a:extLst>
              <a:ext uri="{FF2B5EF4-FFF2-40B4-BE49-F238E27FC236}">
                <a16:creationId xmlns:a16="http://schemas.microsoft.com/office/drawing/2014/main" id="{E39D1C78-6110-4052-8455-7E7893F7FCD3}"/>
              </a:ext>
            </a:extLst>
          </p:cNvPr>
          <p:cNvSpPr>
            <a:spLocks noGrp="1"/>
          </p:cNvSpPr>
          <p:nvPr>
            <p:ph type="title"/>
          </p:nvPr>
        </p:nvSpPr>
        <p:spPr>
          <a:xfrm>
            <a:off x="915466" y="1276857"/>
            <a:ext cx="4097778" cy="1255325"/>
          </a:xfrm>
        </p:spPr>
        <p:txBody>
          <a:bodyPr/>
          <a:lstStyle>
            <a:lvl1pPr>
              <a:defRPr lang="en-US" sz="3600" b="1" kern="1200" cap="all" baseline="0" smtClean="0">
                <a:solidFill>
                  <a:schemeClr val="bg1"/>
                </a:solidFill>
                <a:latin typeface="+mj-lt"/>
                <a:ea typeface="+mj-ea"/>
                <a:cs typeface="+mj-cs"/>
              </a:defRPr>
            </a:lvl1pPr>
          </a:lstStyle>
          <a:p>
            <a:r>
              <a:rPr lang="en-US" noProof="0"/>
              <a:t>Click to edit Master title style</a:t>
            </a:r>
          </a:p>
        </p:txBody>
      </p:sp>
      <p:sp>
        <p:nvSpPr>
          <p:cNvPr id="24" name="Text Placeholder 2">
            <a:extLst>
              <a:ext uri="{FF2B5EF4-FFF2-40B4-BE49-F238E27FC236}">
                <a16:creationId xmlns:a16="http://schemas.microsoft.com/office/drawing/2014/main" id="{E3405997-7AE2-4C6E-8A7D-735F58A49D12}"/>
              </a:ext>
            </a:extLst>
          </p:cNvPr>
          <p:cNvSpPr>
            <a:spLocks noGrp="1"/>
          </p:cNvSpPr>
          <p:nvPr>
            <p:ph type="body" idx="1" hasCustomPrompt="1"/>
          </p:nvPr>
        </p:nvSpPr>
        <p:spPr>
          <a:xfrm>
            <a:off x="915467" y="2620651"/>
            <a:ext cx="4097778" cy="1933681"/>
          </a:xfrm>
        </p:spPr>
        <p:txBody>
          <a:bodyPr vert="horz" lIns="91440" tIns="45720" rIns="91440" bIns="45720" rtlCol="0">
            <a:noAutofit/>
          </a:bodyPr>
          <a:lstStyle>
            <a:lvl1pPr>
              <a:defRPr lang="en-US" b="0" cap="none" baseline="0">
                <a:solidFill>
                  <a:schemeClr val="bg1"/>
                </a:solidFill>
              </a:defRPr>
            </a:lvl1pPr>
          </a:lstStyle>
          <a:p>
            <a:pPr lvl="0">
              <a:lnSpc>
                <a:spcPct val="100000"/>
              </a:lnSpc>
              <a:buNone/>
            </a:pPr>
            <a:r>
              <a:rPr lang="en-US" noProof="0"/>
              <a:t>Edit Master text styles</a:t>
            </a:r>
          </a:p>
        </p:txBody>
      </p:sp>
    </p:spTree>
    <p:extLst>
      <p:ext uri="{BB962C8B-B14F-4D97-AF65-F5344CB8AC3E}">
        <p14:creationId xmlns:p14="http://schemas.microsoft.com/office/powerpoint/2010/main" val="2931533724"/>
      </p:ext>
    </p:extLst>
  </p:cSld>
  <p:clrMapOvr>
    <a:masterClrMapping/>
  </p:clrMapOvr>
  <mc:AlternateContent xmlns:mc="http://schemas.openxmlformats.org/markup-compatibility/2006" xmlns:p14="http://schemas.microsoft.com/office/powerpoint/2010/main">
    <mc:Choice Requires="p14">
      <p:transition spd="slow" p14:dur="2000" advClick="0" advTm="5000">
        <p:fade/>
      </p:transition>
    </mc:Choice>
    <mc:Fallback xmlns="">
      <p:transition spd="slow" advClick="0" advTm="5000">
        <p:fade/>
      </p:transition>
    </mc:Fallback>
  </mc:AlternateContent>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0" name="Slide Number Placeholder 5">
            <a:extLst>
              <a:ext uri="{FF2B5EF4-FFF2-40B4-BE49-F238E27FC236}">
                <a16:creationId xmlns:a16="http://schemas.microsoft.com/office/drawing/2014/main" id="{99564622-96D9-48C4-BB60-87F3F7C8E122}"/>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cxnSp>
        <p:nvCxnSpPr>
          <p:cNvPr id="12" name="Straight Connector 11">
            <a:extLst>
              <a:ext uri="{FF2B5EF4-FFF2-40B4-BE49-F238E27FC236}">
                <a16:creationId xmlns:a16="http://schemas.microsoft.com/office/drawing/2014/main" id="{D9C089FD-3BC7-434F-810A-04F78AFC84D2}"/>
              </a:ext>
            </a:extLst>
          </p:cNvPr>
          <p:cNvCxnSpPr>
            <a:cxnSpLocks/>
          </p:cNvCxnSpPr>
          <p:nvPr userDrawn="1"/>
        </p:nvCxnSpPr>
        <p:spPr>
          <a:xfrm>
            <a:off x="-24055" y="1452565"/>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F7AC837-D78F-424C-9FDC-C3A445A5E0B6}"/>
              </a:ext>
            </a:extLst>
          </p:cNvPr>
          <p:cNvCxnSpPr>
            <a:cxnSpLocks/>
          </p:cNvCxnSpPr>
          <p:nvPr userDrawn="1"/>
        </p:nvCxnSpPr>
        <p:spPr>
          <a:xfrm>
            <a:off x="1804745" y="1452565"/>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831C4EF-58CF-4AEC-9F81-CB38D946A457}"/>
              </a:ext>
            </a:extLst>
          </p:cNvPr>
          <p:cNvCxnSpPr>
            <a:cxnSpLocks/>
          </p:cNvCxnSpPr>
          <p:nvPr userDrawn="1"/>
        </p:nvCxnSpPr>
        <p:spPr>
          <a:xfrm flipV="1">
            <a:off x="2454442" y="1429119"/>
            <a:ext cx="9737558" cy="15383"/>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9" name="Group 18">
            <a:extLst>
              <a:ext uri="{FF2B5EF4-FFF2-40B4-BE49-F238E27FC236}">
                <a16:creationId xmlns:a16="http://schemas.microsoft.com/office/drawing/2014/main" id="{EC7CCE55-AF4E-4245-BFBC-DEC36E1D4A47}"/>
              </a:ext>
            </a:extLst>
          </p:cNvPr>
          <p:cNvGrpSpPr/>
          <p:nvPr userDrawn="1"/>
        </p:nvGrpSpPr>
        <p:grpSpPr>
          <a:xfrm>
            <a:off x="363416" y="421045"/>
            <a:ext cx="748798" cy="134113"/>
            <a:chOff x="4827813" y="2534636"/>
            <a:chExt cx="996651" cy="178504"/>
          </a:xfrm>
        </p:grpSpPr>
        <p:sp>
          <p:nvSpPr>
            <p:cNvPr id="20" name="Oval 19">
              <a:extLst>
                <a:ext uri="{FF2B5EF4-FFF2-40B4-BE49-F238E27FC236}">
                  <a16:creationId xmlns:a16="http://schemas.microsoft.com/office/drawing/2014/main" id="{A13A9D50-C6EA-F04C-BB84-891959D759F9}"/>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Oval 20">
              <a:extLst>
                <a:ext uri="{FF2B5EF4-FFF2-40B4-BE49-F238E27FC236}">
                  <a16:creationId xmlns:a16="http://schemas.microsoft.com/office/drawing/2014/main" id="{2790B908-BCFE-FA4B-B5E3-36C62E088DE9}"/>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Oval 22">
              <a:extLst>
                <a:ext uri="{FF2B5EF4-FFF2-40B4-BE49-F238E27FC236}">
                  <a16:creationId xmlns:a16="http://schemas.microsoft.com/office/drawing/2014/main" id="{C96D4A9D-D054-044B-8920-BE06A68ED267}"/>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4" name="Oval 23">
              <a:extLst>
                <a:ext uri="{FF2B5EF4-FFF2-40B4-BE49-F238E27FC236}">
                  <a16:creationId xmlns:a16="http://schemas.microsoft.com/office/drawing/2014/main" id="{843643B7-9DFD-8C46-881C-69B3D67CA91A}"/>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5" name="Text Placeholder 2">
            <a:extLst>
              <a:ext uri="{FF2B5EF4-FFF2-40B4-BE49-F238E27FC236}">
                <a16:creationId xmlns:a16="http://schemas.microsoft.com/office/drawing/2014/main" id="{BE814D66-F00F-0D44-AD03-889FEE787EB6}"/>
              </a:ext>
            </a:extLst>
          </p:cNvPr>
          <p:cNvSpPr>
            <a:spLocks noGrp="1"/>
          </p:cNvSpPr>
          <p:nvPr>
            <p:ph idx="1" hasCustomPrompt="1"/>
          </p:nvPr>
        </p:nvSpPr>
        <p:spPr>
          <a:xfrm>
            <a:off x="363416" y="1825625"/>
            <a:ext cx="11465168" cy="4351338"/>
          </a:xfrm>
          <a:prstGeom prst="rect">
            <a:avLst/>
          </a:prstGeom>
        </p:spPr>
        <p:txBody>
          <a:bodyPr vert="horz" lIns="91440" tIns="45720" rIns="91440" bIns="45720" rtlCol="0">
            <a:norm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 name="Title 2">
            <a:extLst>
              <a:ext uri="{FF2B5EF4-FFF2-40B4-BE49-F238E27FC236}">
                <a16:creationId xmlns:a16="http://schemas.microsoft.com/office/drawing/2014/main" id="{FF9B990C-5D9C-4A90-AC73-5889BC9F755C}"/>
              </a:ext>
            </a:extLst>
          </p:cNvPr>
          <p:cNvSpPr>
            <a:spLocks noGrp="1"/>
          </p:cNvSpPr>
          <p:nvPr>
            <p:ph type="title" hasCustomPrompt="1"/>
          </p:nvPr>
        </p:nvSpPr>
        <p:spPr/>
        <p:txBody>
          <a:bodyPr/>
          <a:lstStyle/>
          <a:p>
            <a:r>
              <a:rPr lang="en-US" noProof="0"/>
              <a:t>CLICK TO EDIT MASTER TITLE STYLE</a:t>
            </a:r>
          </a:p>
        </p:txBody>
      </p:sp>
      <p:sp>
        <p:nvSpPr>
          <p:cNvPr id="16" name="Oval 15">
            <a:extLst>
              <a:ext uri="{FF2B5EF4-FFF2-40B4-BE49-F238E27FC236}">
                <a16:creationId xmlns:a16="http://schemas.microsoft.com/office/drawing/2014/main" id="{44C85E5F-5B5E-48CC-8469-0263621D91FF}"/>
              </a:ext>
            </a:extLst>
          </p:cNvPr>
          <p:cNvSpPr/>
          <p:nvPr userDrawn="1"/>
        </p:nvSpPr>
        <p:spPr>
          <a:xfrm>
            <a:off x="4608159" y="4718683"/>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Oval 16">
            <a:extLst>
              <a:ext uri="{FF2B5EF4-FFF2-40B4-BE49-F238E27FC236}">
                <a16:creationId xmlns:a16="http://schemas.microsoft.com/office/drawing/2014/main" id="{7EE4E300-6C8E-4262-BE1D-587C7B70E7ED}"/>
              </a:ext>
            </a:extLst>
          </p:cNvPr>
          <p:cNvSpPr/>
          <p:nvPr userDrawn="1"/>
        </p:nvSpPr>
        <p:spPr>
          <a:xfrm>
            <a:off x="4289752" y="4494279"/>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128970281"/>
      </p:ext>
    </p:extLst>
  </p:cSld>
  <p:clrMapOvr>
    <a:masterClrMapping/>
  </p:clrMapOvr>
  <mc:AlternateContent xmlns:mc="http://schemas.openxmlformats.org/markup-compatibility/2006" xmlns:p14="http://schemas.microsoft.com/office/powerpoint/2010/main">
    <mc:Choice Requires="p14">
      <p:transition spd="slow" p14:dur="2000" advClick="0" advTm="5000">
        <p:fade/>
      </p:transition>
    </mc:Choice>
    <mc:Fallback xmlns="">
      <p:transition spd="slow" advClick="0" advTm="5000">
        <p:fade/>
      </p:transition>
    </mc:Fallback>
  </mc:AlternateContent>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237E7-A574-47D2-9624-D12F47560519}"/>
              </a:ext>
            </a:extLst>
          </p:cNvPr>
          <p:cNvSpPr>
            <a:spLocks noGrp="1"/>
          </p:cNvSpPr>
          <p:nvPr>
            <p:ph type="title"/>
          </p:nvPr>
        </p:nvSpPr>
        <p:spPr>
          <a:xfrm>
            <a:off x="363416" y="246186"/>
            <a:ext cx="11465168" cy="1037492"/>
          </a:xfrm>
        </p:spPr>
        <p:txBody>
          <a:bodyPr lIns="0" tIns="0" rIns="0" bIns="0" anchor="b">
            <a:noAutofit/>
          </a:bodyPr>
          <a:lstStyle>
            <a:lvl1pPr>
              <a:defRPr sz="3200" b="1" cap="all" baseline="0"/>
            </a:lvl1pPr>
          </a:lstStyle>
          <a:p>
            <a:r>
              <a:rPr lang="en-US" noProof="0"/>
              <a:t>Click to edit Master title style</a:t>
            </a:r>
          </a:p>
        </p:txBody>
      </p:sp>
      <p:sp>
        <p:nvSpPr>
          <p:cNvPr id="10" name="Slide Number Placeholder 5">
            <a:extLst>
              <a:ext uri="{FF2B5EF4-FFF2-40B4-BE49-F238E27FC236}">
                <a16:creationId xmlns:a16="http://schemas.microsoft.com/office/drawing/2014/main" id="{99564622-96D9-48C4-BB60-87F3F7C8E122}"/>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cxnSp>
        <p:nvCxnSpPr>
          <p:cNvPr id="12" name="Straight Connector 11">
            <a:extLst>
              <a:ext uri="{FF2B5EF4-FFF2-40B4-BE49-F238E27FC236}">
                <a16:creationId xmlns:a16="http://schemas.microsoft.com/office/drawing/2014/main" id="{D9C089FD-3BC7-434F-810A-04F78AFC84D2}"/>
              </a:ext>
            </a:extLst>
          </p:cNvPr>
          <p:cNvCxnSpPr>
            <a:cxnSpLocks/>
          </p:cNvCxnSpPr>
          <p:nvPr userDrawn="1"/>
        </p:nvCxnSpPr>
        <p:spPr>
          <a:xfrm>
            <a:off x="-24055" y="1452565"/>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F7AC837-D78F-424C-9FDC-C3A445A5E0B6}"/>
              </a:ext>
            </a:extLst>
          </p:cNvPr>
          <p:cNvCxnSpPr>
            <a:cxnSpLocks/>
          </p:cNvCxnSpPr>
          <p:nvPr userDrawn="1"/>
        </p:nvCxnSpPr>
        <p:spPr>
          <a:xfrm>
            <a:off x="1804745" y="1452565"/>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831C4EF-58CF-4AEC-9F81-CB38D946A457}"/>
              </a:ext>
            </a:extLst>
          </p:cNvPr>
          <p:cNvCxnSpPr>
            <a:cxnSpLocks/>
          </p:cNvCxnSpPr>
          <p:nvPr userDrawn="1"/>
        </p:nvCxnSpPr>
        <p:spPr>
          <a:xfrm flipV="1">
            <a:off x="2454442" y="1429119"/>
            <a:ext cx="9737558" cy="15383"/>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9" name="Group 18">
            <a:extLst>
              <a:ext uri="{FF2B5EF4-FFF2-40B4-BE49-F238E27FC236}">
                <a16:creationId xmlns:a16="http://schemas.microsoft.com/office/drawing/2014/main" id="{EC7CCE55-AF4E-4245-BFBC-DEC36E1D4A47}"/>
              </a:ext>
            </a:extLst>
          </p:cNvPr>
          <p:cNvGrpSpPr/>
          <p:nvPr userDrawn="1"/>
        </p:nvGrpSpPr>
        <p:grpSpPr>
          <a:xfrm>
            <a:off x="363416" y="421045"/>
            <a:ext cx="748798" cy="134113"/>
            <a:chOff x="4827813" y="2534636"/>
            <a:chExt cx="996651" cy="178504"/>
          </a:xfrm>
        </p:grpSpPr>
        <p:sp>
          <p:nvSpPr>
            <p:cNvPr id="20" name="Oval 19">
              <a:extLst>
                <a:ext uri="{FF2B5EF4-FFF2-40B4-BE49-F238E27FC236}">
                  <a16:creationId xmlns:a16="http://schemas.microsoft.com/office/drawing/2014/main" id="{A13A9D50-C6EA-F04C-BB84-891959D759F9}"/>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Oval 20">
              <a:extLst>
                <a:ext uri="{FF2B5EF4-FFF2-40B4-BE49-F238E27FC236}">
                  <a16:creationId xmlns:a16="http://schemas.microsoft.com/office/drawing/2014/main" id="{2790B908-BCFE-FA4B-B5E3-36C62E088DE9}"/>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Oval 22">
              <a:extLst>
                <a:ext uri="{FF2B5EF4-FFF2-40B4-BE49-F238E27FC236}">
                  <a16:creationId xmlns:a16="http://schemas.microsoft.com/office/drawing/2014/main" id="{C96D4A9D-D054-044B-8920-BE06A68ED267}"/>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4" name="Oval 23">
              <a:extLst>
                <a:ext uri="{FF2B5EF4-FFF2-40B4-BE49-F238E27FC236}">
                  <a16:creationId xmlns:a16="http://schemas.microsoft.com/office/drawing/2014/main" id="{843643B7-9DFD-8C46-881C-69B3D67CA91A}"/>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6" name="Content Placeholder 3">
            <a:extLst>
              <a:ext uri="{FF2B5EF4-FFF2-40B4-BE49-F238E27FC236}">
                <a16:creationId xmlns:a16="http://schemas.microsoft.com/office/drawing/2014/main" id="{6E22FA8C-3243-4716-A6BD-F37D6058FB43}"/>
              </a:ext>
            </a:extLst>
          </p:cNvPr>
          <p:cNvSpPr>
            <a:spLocks noGrp="1"/>
          </p:cNvSpPr>
          <p:nvPr>
            <p:ph sz="half" idx="2" hasCustomPrompt="1"/>
          </p:nvPr>
        </p:nvSpPr>
        <p:spPr>
          <a:xfrm>
            <a:off x="6347381" y="1825625"/>
            <a:ext cx="5481203" cy="435133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 name="Content Placeholder 2">
            <a:extLst>
              <a:ext uri="{FF2B5EF4-FFF2-40B4-BE49-F238E27FC236}">
                <a16:creationId xmlns:a16="http://schemas.microsoft.com/office/drawing/2014/main" id="{8ABE3FD8-339C-4F75-876F-8347ADE67E94}"/>
              </a:ext>
            </a:extLst>
          </p:cNvPr>
          <p:cNvSpPr>
            <a:spLocks noGrp="1"/>
          </p:cNvSpPr>
          <p:nvPr>
            <p:ph sz="half" idx="1" hasCustomPrompt="1"/>
          </p:nvPr>
        </p:nvSpPr>
        <p:spPr>
          <a:xfrm>
            <a:off x="363416" y="1825625"/>
            <a:ext cx="5481203" cy="435133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5" name="Oval 24">
            <a:extLst>
              <a:ext uri="{FF2B5EF4-FFF2-40B4-BE49-F238E27FC236}">
                <a16:creationId xmlns:a16="http://schemas.microsoft.com/office/drawing/2014/main" id="{E72FB389-5EA4-4084-B7A2-A4D0A43561F6}"/>
              </a:ext>
            </a:extLst>
          </p:cNvPr>
          <p:cNvSpPr/>
          <p:nvPr userDrawn="1"/>
        </p:nvSpPr>
        <p:spPr>
          <a:xfrm>
            <a:off x="4608159" y="4718683"/>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Oval 25">
            <a:extLst>
              <a:ext uri="{FF2B5EF4-FFF2-40B4-BE49-F238E27FC236}">
                <a16:creationId xmlns:a16="http://schemas.microsoft.com/office/drawing/2014/main" id="{F7783FE1-0115-4345-89B2-C073569FB8EE}"/>
              </a:ext>
            </a:extLst>
          </p:cNvPr>
          <p:cNvSpPr/>
          <p:nvPr userDrawn="1"/>
        </p:nvSpPr>
        <p:spPr>
          <a:xfrm>
            <a:off x="4289752" y="4494279"/>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273661461"/>
      </p:ext>
    </p:extLst>
  </p:cSld>
  <p:clrMapOvr>
    <a:masterClrMapping/>
  </p:clrMapOvr>
  <mc:AlternateContent xmlns:mc="http://schemas.openxmlformats.org/markup-compatibility/2006" xmlns:p14="http://schemas.microsoft.com/office/powerpoint/2010/main">
    <mc:Choice Requires="p14">
      <p:transition spd="slow" p14:dur="2000" advClick="0" advTm="5000">
        <p:fade/>
      </p:transition>
    </mc:Choice>
    <mc:Fallback xmlns="">
      <p:transition spd="slow" advClick="0" advTm="5000">
        <p:fade/>
      </p:transition>
    </mc:Fallback>
  </mc:AlternateContent>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237E7-A574-47D2-9624-D12F47560519}"/>
              </a:ext>
            </a:extLst>
          </p:cNvPr>
          <p:cNvSpPr>
            <a:spLocks noGrp="1"/>
          </p:cNvSpPr>
          <p:nvPr>
            <p:ph type="title"/>
          </p:nvPr>
        </p:nvSpPr>
        <p:spPr>
          <a:xfrm>
            <a:off x="363416" y="246186"/>
            <a:ext cx="11465168" cy="1037492"/>
          </a:xfrm>
        </p:spPr>
        <p:txBody>
          <a:bodyPr lIns="0" tIns="0" rIns="0" bIns="0" anchor="b">
            <a:noAutofit/>
          </a:bodyPr>
          <a:lstStyle>
            <a:lvl1pPr>
              <a:defRPr sz="3200" b="1" cap="all" baseline="0"/>
            </a:lvl1pPr>
          </a:lstStyle>
          <a:p>
            <a:r>
              <a:rPr lang="en-US" noProof="0"/>
              <a:t>Click to edit Master title style</a:t>
            </a:r>
          </a:p>
        </p:txBody>
      </p:sp>
      <p:sp>
        <p:nvSpPr>
          <p:cNvPr id="10" name="Slide Number Placeholder 5">
            <a:extLst>
              <a:ext uri="{FF2B5EF4-FFF2-40B4-BE49-F238E27FC236}">
                <a16:creationId xmlns:a16="http://schemas.microsoft.com/office/drawing/2014/main" id="{99564622-96D9-48C4-BB60-87F3F7C8E122}"/>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cxnSp>
        <p:nvCxnSpPr>
          <p:cNvPr id="12" name="Straight Connector 11">
            <a:extLst>
              <a:ext uri="{FF2B5EF4-FFF2-40B4-BE49-F238E27FC236}">
                <a16:creationId xmlns:a16="http://schemas.microsoft.com/office/drawing/2014/main" id="{D9C089FD-3BC7-434F-810A-04F78AFC84D2}"/>
              </a:ext>
            </a:extLst>
          </p:cNvPr>
          <p:cNvCxnSpPr>
            <a:cxnSpLocks/>
          </p:cNvCxnSpPr>
          <p:nvPr userDrawn="1"/>
        </p:nvCxnSpPr>
        <p:spPr>
          <a:xfrm>
            <a:off x="-24055" y="1452565"/>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F7AC837-D78F-424C-9FDC-C3A445A5E0B6}"/>
              </a:ext>
            </a:extLst>
          </p:cNvPr>
          <p:cNvCxnSpPr>
            <a:cxnSpLocks/>
          </p:cNvCxnSpPr>
          <p:nvPr userDrawn="1"/>
        </p:nvCxnSpPr>
        <p:spPr>
          <a:xfrm>
            <a:off x="1804745" y="1452565"/>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831C4EF-58CF-4AEC-9F81-CB38D946A457}"/>
              </a:ext>
            </a:extLst>
          </p:cNvPr>
          <p:cNvCxnSpPr>
            <a:cxnSpLocks/>
          </p:cNvCxnSpPr>
          <p:nvPr userDrawn="1"/>
        </p:nvCxnSpPr>
        <p:spPr>
          <a:xfrm flipV="1">
            <a:off x="2454442" y="1429119"/>
            <a:ext cx="9737558" cy="15383"/>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9" name="Group 18">
            <a:extLst>
              <a:ext uri="{FF2B5EF4-FFF2-40B4-BE49-F238E27FC236}">
                <a16:creationId xmlns:a16="http://schemas.microsoft.com/office/drawing/2014/main" id="{EC7CCE55-AF4E-4245-BFBC-DEC36E1D4A47}"/>
              </a:ext>
            </a:extLst>
          </p:cNvPr>
          <p:cNvGrpSpPr/>
          <p:nvPr userDrawn="1"/>
        </p:nvGrpSpPr>
        <p:grpSpPr>
          <a:xfrm>
            <a:off x="363416" y="421045"/>
            <a:ext cx="748798" cy="134113"/>
            <a:chOff x="4827813" y="2534636"/>
            <a:chExt cx="996651" cy="178504"/>
          </a:xfrm>
        </p:grpSpPr>
        <p:sp>
          <p:nvSpPr>
            <p:cNvPr id="20" name="Oval 19">
              <a:extLst>
                <a:ext uri="{FF2B5EF4-FFF2-40B4-BE49-F238E27FC236}">
                  <a16:creationId xmlns:a16="http://schemas.microsoft.com/office/drawing/2014/main" id="{A13A9D50-C6EA-F04C-BB84-891959D759F9}"/>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Oval 20">
              <a:extLst>
                <a:ext uri="{FF2B5EF4-FFF2-40B4-BE49-F238E27FC236}">
                  <a16:creationId xmlns:a16="http://schemas.microsoft.com/office/drawing/2014/main" id="{2790B908-BCFE-FA4B-B5E3-36C62E088DE9}"/>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Oval 22">
              <a:extLst>
                <a:ext uri="{FF2B5EF4-FFF2-40B4-BE49-F238E27FC236}">
                  <a16:creationId xmlns:a16="http://schemas.microsoft.com/office/drawing/2014/main" id="{C96D4A9D-D054-044B-8920-BE06A68ED267}"/>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4" name="Oval 23">
              <a:extLst>
                <a:ext uri="{FF2B5EF4-FFF2-40B4-BE49-F238E27FC236}">
                  <a16:creationId xmlns:a16="http://schemas.microsoft.com/office/drawing/2014/main" id="{843643B7-9DFD-8C46-881C-69B3D67CA91A}"/>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27" name="Text Placeholder 4">
            <a:extLst>
              <a:ext uri="{FF2B5EF4-FFF2-40B4-BE49-F238E27FC236}">
                <a16:creationId xmlns:a16="http://schemas.microsoft.com/office/drawing/2014/main" id="{9F73353B-C50B-4A8A-87CF-657C1EB8940F}"/>
              </a:ext>
            </a:extLst>
          </p:cNvPr>
          <p:cNvSpPr>
            <a:spLocks noGrp="1"/>
          </p:cNvSpPr>
          <p:nvPr>
            <p:ph type="body" sz="quarter" idx="3" hasCustomPrompt="1"/>
          </p:nvPr>
        </p:nvSpPr>
        <p:spPr>
          <a:xfrm>
            <a:off x="6347380" y="1681163"/>
            <a:ext cx="5481203"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28" name="Content Placeholder 5">
            <a:extLst>
              <a:ext uri="{FF2B5EF4-FFF2-40B4-BE49-F238E27FC236}">
                <a16:creationId xmlns:a16="http://schemas.microsoft.com/office/drawing/2014/main" id="{5EFF7F5E-3221-4390-9B17-D1944365BF12}"/>
              </a:ext>
            </a:extLst>
          </p:cNvPr>
          <p:cNvSpPr>
            <a:spLocks noGrp="1"/>
          </p:cNvSpPr>
          <p:nvPr>
            <p:ph sz="quarter" idx="4" hasCustomPrompt="1"/>
          </p:nvPr>
        </p:nvSpPr>
        <p:spPr>
          <a:xfrm>
            <a:off x="6347379" y="2586215"/>
            <a:ext cx="5481203" cy="360344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9" name="Text Placeholder 2">
            <a:extLst>
              <a:ext uri="{FF2B5EF4-FFF2-40B4-BE49-F238E27FC236}">
                <a16:creationId xmlns:a16="http://schemas.microsoft.com/office/drawing/2014/main" id="{9506B516-77C1-431B-A8A5-68FA5D4B6D7E}"/>
              </a:ext>
            </a:extLst>
          </p:cNvPr>
          <p:cNvSpPr>
            <a:spLocks noGrp="1"/>
          </p:cNvSpPr>
          <p:nvPr>
            <p:ph type="body" idx="1" hasCustomPrompt="1"/>
          </p:nvPr>
        </p:nvSpPr>
        <p:spPr>
          <a:xfrm>
            <a:off x="363416" y="1681163"/>
            <a:ext cx="548120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30" name="Content Placeholder 3">
            <a:extLst>
              <a:ext uri="{FF2B5EF4-FFF2-40B4-BE49-F238E27FC236}">
                <a16:creationId xmlns:a16="http://schemas.microsoft.com/office/drawing/2014/main" id="{860F1452-CAB9-4154-ADCC-9245E71D0D2C}"/>
              </a:ext>
            </a:extLst>
          </p:cNvPr>
          <p:cNvSpPr>
            <a:spLocks noGrp="1"/>
          </p:cNvSpPr>
          <p:nvPr>
            <p:ph sz="half" idx="2" hasCustomPrompt="1"/>
          </p:nvPr>
        </p:nvSpPr>
        <p:spPr>
          <a:xfrm>
            <a:off x="363416" y="2586215"/>
            <a:ext cx="5481202" cy="360344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1" name="Oval 30">
            <a:extLst>
              <a:ext uri="{FF2B5EF4-FFF2-40B4-BE49-F238E27FC236}">
                <a16:creationId xmlns:a16="http://schemas.microsoft.com/office/drawing/2014/main" id="{12892DF4-5A8A-4E92-A425-210ABE570F58}"/>
              </a:ext>
            </a:extLst>
          </p:cNvPr>
          <p:cNvSpPr/>
          <p:nvPr userDrawn="1"/>
        </p:nvSpPr>
        <p:spPr>
          <a:xfrm>
            <a:off x="4608159" y="4718683"/>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2" name="Oval 31">
            <a:extLst>
              <a:ext uri="{FF2B5EF4-FFF2-40B4-BE49-F238E27FC236}">
                <a16:creationId xmlns:a16="http://schemas.microsoft.com/office/drawing/2014/main" id="{99AE2680-A46C-4B06-9ED9-53E617C1F174}"/>
              </a:ext>
            </a:extLst>
          </p:cNvPr>
          <p:cNvSpPr/>
          <p:nvPr userDrawn="1"/>
        </p:nvSpPr>
        <p:spPr>
          <a:xfrm>
            <a:off x="4289752" y="4494279"/>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155278557"/>
      </p:ext>
    </p:extLst>
  </p:cSld>
  <p:clrMapOvr>
    <a:masterClrMapping/>
  </p:clrMapOvr>
  <mc:AlternateContent xmlns:mc="http://schemas.openxmlformats.org/markup-compatibility/2006" xmlns:p14="http://schemas.microsoft.com/office/powerpoint/2010/main">
    <mc:Choice Requires="p14">
      <p:transition spd="slow" p14:dur="2000" advClick="0" advTm="5000">
        <p:fade/>
      </p:transition>
    </mc:Choice>
    <mc:Fallback xmlns="">
      <p:transition spd="slow" advClick="0" advTm="5000">
        <p:fade/>
      </p:transition>
    </mc:Fallback>
  </mc:AlternateContent>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44E22-137C-4913-A29E-04F82EA87867}"/>
              </a:ext>
            </a:extLst>
          </p:cNvPr>
          <p:cNvSpPr>
            <a:spLocks noGrp="1"/>
          </p:cNvSpPr>
          <p:nvPr>
            <p:ph type="title" hasCustomPrompt="1"/>
          </p:nvPr>
        </p:nvSpPr>
        <p:spPr>
          <a:xfrm>
            <a:off x="831850" y="3794663"/>
            <a:ext cx="10515600" cy="823232"/>
          </a:xfrm>
        </p:spPr>
        <p:txBody>
          <a:bodyPr vert="horz" lIns="91440" tIns="45720" rIns="91440" bIns="45720" rtlCol="0" anchor="b">
            <a:noAutofit/>
          </a:bodyPr>
          <a:lstStyle>
            <a:lvl1pPr algn="ctr">
              <a:defRPr lang="en-IN" sz="3600" b="1" cap="all" baseline="0"/>
            </a:lvl1pPr>
          </a:lstStyle>
          <a:p>
            <a:pPr lvl="0"/>
            <a:r>
              <a:rPr lang="en-US" noProof="0"/>
              <a:t>TITLE HERE</a:t>
            </a:r>
          </a:p>
        </p:txBody>
      </p:sp>
      <p:sp>
        <p:nvSpPr>
          <p:cNvPr id="6" name="Slide Number Placeholder 5">
            <a:extLst>
              <a:ext uri="{FF2B5EF4-FFF2-40B4-BE49-F238E27FC236}">
                <a16:creationId xmlns:a16="http://schemas.microsoft.com/office/drawing/2014/main" id="{B44139FA-A83B-432B-9C7C-26634F4630E6}"/>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cxnSp>
        <p:nvCxnSpPr>
          <p:cNvPr id="7" name="Straight Connector 6">
            <a:extLst>
              <a:ext uri="{FF2B5EF4-FFF2-40B4-BE49-F238E27FC236}">
                <a16:creationId xmlns:a16="http://schemas.microsoft.com/office/drawing/2014/main" id="{D93E40EC-FFAE-4BC0-932E-60CC9A1785C0}"/>
              </a:ext>
            </a:extLst>
          </p:cNvPr>
          <p:cNvCxnSpPr>
            <a:cxnSpLocks/>
          </p:cNvCxnSpPr>
          <p:nvPr userDrawn="1"/>
        </p:nvCxnSpPr>
        <p:spPr>
          <a:xfrm>
            <a:off x="5351690" y="3748188"/>
            <a:ext cx="1488621" cy="0"/>
          </a:xfrm>
          <a:prstGeom prst="line">
            <a:avLst/>
          </a:prstGeom>
          <a:ln w="13970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8" name="Group 17">
            <a:extLst>
              <a:ext uri="{FF2B5EF4-FFF2-40B4-BE49-F238E27FC236}">
                <a16:creationId xmlns:a16="http://schemas.microsoft.com/office/drawing/2014/main" id="{65844635-8274-49B1-BBEC-354A0872E526}"/>
              </a:ext>
            </a:extLst>
          </p:cNvPr>
          <p:cNvGrpSpPr/>
          <p:nvPr userDrawn="1"/>
        </p:nvGrpSpPr>
        <p:grpSpPr>
          <a:xfrm>
            <a:off x="5721601" y="4594679"/>
            <a:ext cx="748798" cy="134113"/>
            <a:chOff x="4827813" y="2534636"/>
            <a:chExt cx="996651" cy="178504"/>
          </a:xfrm>
        </p:grpSpPr>
        <p:sp>
          <p:nvSpPr>
            <p:cNvPr id="19" name="Oval 18">
              <a:extLst>
                <a:ext uri="{FF2B5EF4-FFF2-40B4-BE49-F238E27FC236}">
                  <a16:creationId xmlns:a16="http://schemas.microsoft.com/office/drawing/2014/main" id="{9754643C-5B30-4FC2-BFAC-4FD007AC9EC7}"/>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Oval 19">
              <a:extLst>
                <a:ext uri="{FF2B5EF4-FFF2-40B4-BE49-F238E27FC236}">
                  <a16:creationId xmlns:a16="http://schemas.microsoft.com/office/drawing/2014/main" id="{23FDDB55-6BA5-4489-9E37-4A76254A5CD7}"/>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Oval 20">
              <a:extLst>
                <a:ext uri="{FF2B5EF4-FFF2-40B4-BE49-F238E27FC236}">
                  <a16:creationId xmlns:a16="http://schemas.microsoft.com/office/drawing/2014/main" id="{DA023CF8-2471-40A5-B2EF-E9BF4DF2C0E1}"/>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2" name="Oval 21">
              <a:extLst>
                <a:ext uri="{FF2B5EF4-FFF2-40B4-BE49-F238E27FC236}">
                  <a16:creationId xmlns:a16="http://schemas.microsoft.com/office/drawing/2014/main" id="{F9B0428F-5D1A-4CD3-BDA2-9CA7F5141455}"/>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3" name="Text Placeholder 3">
            <a:extLst>
              <a:ext uri="{FF2B5EF4-FFF2-40B4-BE49-F238E27FC236}">
                <a16:creationId xmlns:a16="http://schemas.microsoft.com/office/drawing/2014/main" id="{86E0573A-023B-4D1C-8224-56A5D0DDF379}"/>
              </a:ext>
            </a:extLst>
          </p:cNvPr>
          <p:cNvSpPr>
            <a:spLocks noGrp="1"/>
          </p:cNvSpPr>
          <p:nvPr>
            <p:ph type="body" sz="half" idx="2" hasCustomPrompt="1"/>
          </p:nvPr>
        </p:nvSpPr>
        <p:spPr>
          <a:xfrm>
            <a:off x="839788" y="4839679"/>
            <a:ext cx="10507662" cy="1305379"/>
          </a:xfrm>
        </p:spPr>
        <p:txBody>
          <a:bodyPr vert="horz" lIns="91440" tIns="45720" rIns="91440" bIns="45720" rtlCol="0">
            <a:noAutofit/>
          </a:bodyPr>
          <a:lstStyle>
            <a:lvl1pPr marL="0" indent="0" algn="ctr">
              <a:buNone/>
              <a:defRPr lang="en-US" b="0" cap="none" baseline="0"/>
            </a:lvl1pPr>
          </a:lstStyle>
          <a:p>
            <a:pPr marL="228600" lvl="0" indent="-228600" algn="ctr">
              <a:lnSpc>
                <a:spcPct val="100000"/>
              </a:lnSpc>
            </a:pPr>
            <a:r>
              <a:rPr lang="en-US" noProof="0"/>
              <a:t>Edit Master text styles</a:t>
            </a:r>
          </a:p>
        </p:txBody>
      </p:sp>
      <p:sp>
        <p:nvSpPr>
          <p:cNvPr id="15" name="Picture Placeholder 2">
            <a:extLst>
              <a:ext uri="{FF2B5EF4-FFF2-40B4-BE49-F238E27FC236}">
                <a16:creationId xmlns:a16="http://schemas.microsoft.com/office/drawing/2014/main" id="{12087456-C0E8-4AA6-81E8-996CEC037E57}"/>
              </a:ext>
            </a:extLst>
          </p:cNvPr>
          <p:cNvSpPr>
            <a:spLocks noGrp="1"/>
          </p:cNvSpPr>
          <p:nvPr>
            <p:ph type="pic" idx="1"/>
          </p:nvPr>
        </p:nvSpPr>
        <p:spPr>
          <a:xfrm>
            <a:off x="0" y="1"/>
            <a:ext cx="12192000" cy="3713017"/>
          </a:xfrm>
          <a:solidFill>
            <a:schemeClr val="bg1">
              <a:lumMod val="85000"/>
            </a:schemeClr>
          </a:solidFill>
        </p:spPr>
        <p:txBody>
          <a:bodyPr vert="horz" lIns="91440" tIns="45720" rIns="91440" bIns="45720" rtlCol="0" anchor="ctr">
            <a:normAutofit/>
          </a:bodyPr>
          <a:lstStyle>
            <a:lvl1pPr>
              <a:defRPr lang="en-US" sz="2000" dirty="0"/>
            </a:lvl1pPr>
          </a:lstStyle>
          <a:p>
            <a:pPr marL="0" lvl="0" indent="0" algn="ctr">
              <a:buNone/>
            </a:pPr>
            <a:r>
              <a:rPr lang="en-US" noProof="0" dirty="0"/>
              <a:t>Click icon to add picture</a:t>
            </a:r>
          </a:p>
        </p:txBody>
      </p:sp>
    </p:spTree>
    <p:extLst>
      <p:ext uri="{BB962C8B-B14F-4D97-AF65-F5344CB8AC3E}">
        <p14:creationId xmlns:p14="http://schemas.microsoft.com/office/powerpoint/2010/main" val="1821192149"/>
      </p:ext>
    </p:extLst>
  </p:cSld>
  <p:clrMapOvr>
    <a:masterClrMapping/>
  </p:clrMapOvr>
  <mc:AlternateContent xmlns:mc="http://schemas.openxmlformats.org/markup-compatibility/2006" xmlns:p14="http://schemas.microsoft.com/office/powerpoint/2010/main">
    <mc:Choice Requires="p14">
      <p:transition spd="slow" p14:dur="2000" advClick="0" advTm="5000">
        <p:fade/>
      </p:transition>
    </mc:Choice>
    <mc:Fallback xmlns="">
      <p:transition spd="slow" advClick="0" advTm="5000">
        <p:fade/>
      </p:transition>
    </mc:Fallback>
  </mc:AlternateContent>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237E7-A574-47D2-9624-D12F47560519}"/>
              </a:ext>
            </a:extLst>
          </p:cNvPr>
          <p:cNvSpPr>
            <a:spLocks noGrp="1"/>
          </p:cNvSpPr>
          <p:nvPr>
            <p:ph type="title" hasCustomPrompt="1"/>
          </p:nvPr>
        </p:nvSpPr>
        <p:spPr>
          <a:xfrm>
            <a:off x="363416" y="246186"/>
            <a:ext cx="3206261" cy="1037492"/>
          </a:xfrm>
        </p:spPr>
        <p:txBody>
          <a:bodyPr lIns="0" tIns="0" rIns="0" bIns="0" anchor="b">
            <a:noAutofit/>
          </a:bodyPr>
          <a:lstStyle>
            <a:lvl1pPr>
              <a:defRPr sz="3200" b="1" cap="all" baseline="0"/>
            </a:lvl1pPr>
          </a:lstStyle>
          <a:p>
            <a:r>
              <a:rPr lang="en-US" noProof="0"/>
              <a:t>Title here</a:t>
            </a:r>
          </a:p>
        </p:txBody>
      </p:sp>
      <p:sp>
        <p:nvSpPr>
          <p:cNvPr id="10" name="Slide Number Placeholder 5">
            <a:extLst>
              <a:ext uri="{FF2B5EF4-FFF2-40B4-BE49-F238E27FC236}">
                <a16:creationId xmlns:a16="http://schemas.microsoft.com/office/drawing/2014/main" id="{99564622-96D9-48C4-BB60-87F3F7C8E122}"/>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grpSp>
        <p:nvGrpSpPr>
          <p:cNvPr id="6" name="Group 5">
            <a:extLst>
              <a:ext uri="{FF2B5EF4-FFF2-40B4-BE49-F238E27FC236}">
                <a16:creationId xmlns:a16="http://schemas.microsoft.com/office/drawing/2014/main" id="{A6A27954-3A0E-430B-AD48-05A3F3278D70}"/>
              </a:ext>
            </a:extLst>
          </p:cNvPr>
          <p:cNvGrpSpPr/>
          <p:nvPr userDrawn="1"/>
        </p:nvGrpSpPr>
        <p:grpSpPr>
          <a:xfrm>
            <a:off x="-24056" y="1452564"/>
            <a:ext cx="3385227" cy="134113"/>
            <a:chOff x="-24055" y="1452565"/>
            <a:chExt cx="2374534" cy="0"/>
          </a:xfrm>
        </p:grpSpPr>
        <p:cxnSp>
          <p:nvCxnSpPr>
            <p:cNvPr id="12" name="Straight Connector 11">
              <a:extLst>
                <a:ext uri="{FF2B5EF4-FFF2-40B4-BE49-F238E27FC236}">
                  <a16:creationId xmlns:a16="http://schemas.microsoft.com/office/drawing/2014/main" id="{D9C089FD-3BC7-434F-810A-04F78AFC84D2}"/>
                </a:ext>
              </a:extLst>
            </p:cNvPr>
            <p:cNvCxnSpPr>
              <a:cxnSpLocks/>
            </p:cNvCxnSpPr>
            <p:nvPr userDrawn="1"/>
          </p:nvCxnSpPr>
          <p:spPr>
            <a:xfrm>
              <a:off x="-24055" y="1452565"/>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F7AC837-D78F-424C-9FDC-C3A445A5E0B6}"/>
                </a:ext>
              </a:extLst>
            </p:cNvPr>
            <p:cNvCxnSpPr>
              <a:cxnSpLocks/>
            </p:cNvCxnSpPr>
            <p:nvPr userDrawn="1"/>
          </p:nvCxnSpPr>
          <p:spPr>
            <a:xfrm>
              <a:off x="1804745" y="1452565"/>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25" name="Oval 24">
            <a:extLst>
              <a:ext uri="{FF2B5EF4-FFF2-40B4-BE49-F238E27FC236}">
                <a16:creationId xmlns:a16="http://schemas.microsoft.com/office/drawing/2014/main" id="{3F366940-FB5E-4B76-8829-80C14F137B3A}"/>
              </a:ext>
            </a:extLst>
          </p:cNvPr>
          <p:cNvSpPr/>
          <p:nvPr userDrawn="1"/>
        </p:nvSpPr>
        <p:spPr>
          <a:xfrm>
            <a:off x="10251393" y="555158"/>
            <a:ext cx="3298372" cy="3298372"/>
          </a:xfrm>
          <a:prstGeom prst="ellipse">
            <a:avLst/>
          </a:prstGeom>
          <a:noFill/>
          <a:ln w="317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Oval 25">
            <a:extLst>
              <a:ext uri="{FF2B5EF4-FFF2-40B4-BE49-F238E27FC236}">
                <a16:creationId xmlns:a16="http://schemas.microsoft.com/office/drawing/2014/main" id="{75486FFB-46EF-4E74-BFFF-7ED054DB0D9C}"/>
              </a:ext>
            </a:extLst>
          </p:cNvPr>
          <p:cNvSpPr/>
          <p:nvPr userDrawn="1"/>
        </p:nvSpPr>
        <p:spPr>
          <a:xfrm>
            <a:off x="9932986" y="330754"/>
            <a:ext cx="1268186" cy="1268186"/>
          </a:xfrm>
          <a:prstGeom prst="ellipse">
            <a:avLst/>
          </a:prstGeom>
          <a:noFill/>
          <a:ln w="31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27" name="Group 26">
            <a:extLst>
              <a:ext uri="{FF2B5EF4-FFF2-40B4-BE49-F238E27FC236}">
                <a16:creationId xmlns:a16="http://schemas.microsoft.com/office/drawing/2014/main" id="{6D35CCD2-B73F-944C-B572-7FBFC7DE22E4}"/>
              </a:ext>
            </a:extLst>
          </p:cNvPr>
          <p:cNvGrpSpPr/>
          <p:nvPr userDrawn="1"/>
        </p:nvGrpSpPr>
        <p:grpSpPr>
          <a:xfrm>
            <a:off x="363416" y="421045"/>
            <a:ext cx="748798" cy="134113"/>
            <a:chOff x="4827813" y="2534636"/>
            <a:chExt cx="996651" cy="178504"/>
          </a:xfrm>
        </p:grpSpPr>
        <p:sp>
          <p:nvSpPr>
            <p:cNvPr id="28" name="Oval 27">
              <a:extLst>
                <a:ext uri="{FF2B5EF4-FFF2-40B4-BE49-F238E27FC236}">
                  <a16:creationId xmlns:a16="http://schemas.microsoft.com/office/drawing/2014/main" id="{9D8F78D8-558F-3540-A5F4-B1AD8942B341}"/>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5" name="Oval 34">
              <a:extLst>
                <a:ext uri="{FF2B5EF4-FFF2-40B4-BE49-F238E27FC236}">
                  <a16:creationId xmlns:a16="http://schemas.microsoft.com/office/drawing/2014/main" id="{3F8F621A-F298-2B48-B7E0-8D9BEE8AA763}"/>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6" name="Oval 35">
              <a:extLst>
                <a:ext uri="{FF2B5EF4-FFF2-40B4-BE49-F238E27FC236}">
                  <a16:creationId xmlns:a16="http://schemas.microsoft.com/office/drawing/2014/main" id="{C17A3A3B-82AE-0A46-AE32-9B111F975BDB}"/>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7" name="Oval 36">
              <a:extLst>
                <a:ext uri="{FF2B5EF4-FFF2-40B4-BE49-F238E27FC236}">
                  <a16:creationId xmlns:a16="http://schemas.microsoft.com/office/drawing/2014/main" id="{DF206CE3-6B94-C340-8BA3-A2A4E407E499}"/>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30" name="Text Placeholder 3">
            <a:extLst>
              <a:ext uri="{FF2B5EF4-FFF2-40B4-BE49-F238E27FC236}">
                <a16:creationId xmlns:a16="http://schemas.microsoft.com/office/drawing/2014/main" id="{1B247C0B-04BA-4D5C-A41D-AEA60217241B}"/>
              </a:ext>
            </a:extLst>
          </p:cNvPr>
          <p:cNvSpPr>
            <a:spLocks noGrp="1"/>
          </p:cNvSpPr>
          <p:nvPr>
            <p:ph type="body" sz="half" idx="2" hasCustomPrompt="1"/>
          </p:nvPr>
        </p:nvSpPr>
        <p:spPr>
          <a:xfrm>
            <a:off x="363416" y="2057400"/>
            <a:ext cx="3206261"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31" name="Content Placeholder 2">
            <a:extLst>
              <a:ext uri="{FF2B5EF4-FFF2-40B4-BE49-F238E27FC236}">
                <a16:creationId xmlns:a16="http://schemas.microsoft.com/office/drawing/2014/main" id="{194C619D-34F6-4A29-857A-D76007218728}"/>
              </a:ext>
            </a:extLst>
          </p:cNvPr>
          <p:cNvSpPr>
            <a:spLocks noGrp="1"/>
          </p:cNvSpPr>
          <p:nvPr>
            <p:ph idx="1" hasCustomPrompt="1"/>
          </p:nvPr>
        </p:nvSpPr>
        <p:spPr>
          <a:xfrm>
            <a:off x="3888084" y="246187"/>
            <a:ext cx="7467304" cy="561486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695175903"/>
      </p:ext>
    </p:extLst>
  </p:cSld>
  <p:clrMapOvr>
    <a:masterClrMapping/>
  </p:clrMapOvr>
  <mc:AlternateContent xmlns:mc="http://schemas.openxmlformats.org/markup-compatibility/2006" xmlns:p14="http://schemas.microsoft.com/office/powerpoint/2010/main">
    <mc:Choice Requires="p14">
      <p:transition spd="slow" p14:dur="2000" advClick="0" advTm="5000">
        <p:fade/>
      </p:transition>
    </mc:Choice>
    <mc:Fallback xmlns="">
      <p:transition spd="slow" advClick="0" advTm="5000">
        <p:fade/>
      </p:transition>
    </mc:Fallback>
  </mc:AlternateContent>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237E7-A574-47D2-9624-D12F47560519}"/>
              </a:ext>
            </a:extLst>
          </p:cNvPr>
          <p:cNvSpPr>
            <a:spLocks noGrp="1"/>
          </p:cNvSpPr>
          <p:nvPr>
            <p:ph type="title"/>
          </p:nvPr>
        </p:nvSpPr>
        <p:spPr>
          <a:xfrm>
            <a:off x="363416" y="246186"/>
            <a:ext cx="11465168" cy="1037492"/>
          </a:xfrm>
        </p:spPr>
        <p:txBody>
          <a:bodyPr lIns="0" tIns="0" rIns="0" bIns="0" anchor="b">
            <a:noAutofit/>
          </a:bodyPr>
          <a:lstStyle>
            <a:lvl1pPr>
              <a:defRPr sz="3200" b="1" cap="all" baseline="0"/>
            </a:lvl1pPr>
          </a:lstStyle>
          <a:p>
            <a:r>
              <a:rPr lang="en-US" noProof="0"/>
              <a:t>Click to edit Master title style</a:t>
            </a:r>
          </a:p>
        </p:txBody>
      </p:sp>
      <p:sp>
        <p:nvSpPr>
          <p:cNvPr id="10" name="Slide Number Placeholder 5">
            <a:extLst>
              <a:ext uri="{FF2B5EF4-FFF2-40B4-BE49-F238E27FC236}">
                <a16:creationId xmlns:a16="http://schemas.microsoft.com/office/drawing/2014/main" id="{99564622-96D9-48C4-BB60-87F3F7C8E122}"/>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cxnSp>
        <p:nvCxnSpPr>
          <p:cNvPr id="12" name="Straight Connector 11">
            <a:extLst>
              <a:ext uri="{FF2B5EF4-FFF2-40B4-BE49-F238E27FC236}">
                <a16:creationId xmlns:a16="http://schemas.microsoft.com/office/drawing/2014/main" id="{D9C089FD-3BC7-434F-810A-04F78AFC84D2}"/>
              </a:ext>
            </a:extLst>
          </p:cNvPr>
          <p:cNvCxnSpPr>
            <a:cxnSpLocks/>
          </p:cNvCxnSpPr>
          <p:nvPr userDrawn="1"/>
        </p:nvCxnSpPr>
        <p:spPr>
          <a:xfrm>
            <a:off x="-24055" y="1452565"/>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F7AC837-D78F-424C-9FDC-C3A445A5E0B6}"/>
              </a:ext>
            </a:extLst>
          </p:cNvPr>
          <p:cNvCxnSpPr>
            <a:cxnSpLocks/>
          </p:cNvCxnSpPr>
          <p:nvPr userDrawn="1"/>
        </p:nvCxnSpPr>
        <p:spPr>
          <a:xfrm>
            <a:off x="1804745" y="1452565"/>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831C4EF-58CF-4AEC-9F81-CB38D946A457}"/>
              </a:ext>
            </a:extLst>
          </p:cNvPr>
          <p:cNvCxnSpPr>
            <a:cxnSpLocks/>
          </p:cNvCxnSpPr>
          <p:nvPr userDrawn="1"/>
        </p:nvCxnSpPr>
        <p:spPr>
          <a:xfrm flipV="1">
            <a:off x="2454442" y="1429119"/>
            <a:ext cx="9737558" cy="15383"/>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9" name="Group 18">
            <a:extLst>
              <a:ext uri="{FF2B5EF4-FFF2-40B4-BE49-F238E27FC236}">
                <a16:creationId xmlns:a16="http://schemas.microsoft.com/office/drawing/2014/main" id="{EC7CCE55-AF4E-4245-BFBC-DEC36E1D4A47}"/>
              </a:ext>
            </a:extLst>
          </p:cNvPr>
          <p:cNvGrpSpPr/>
          <p:nvPr userDrawn="1"/>
        </p:nvGrpSpPr>
        <p:grpSpPr>
          <a:xfrm>
            <a:off x="363416" y="421045"/>
            <a:ext cx="748798" cy="134113"/>
            <a:chOff x="4827813" y="2534636"/>
            <a:chExt cx="996651" cy="178504"/>
          </a:xfrm>
        </p:grpSpPr>
        <p:sp>
          <p:nvSpPr>
            <p:cNvPr id="20" name="Oval 19">
              <a:extLst>
                <a:ext uri="{FF2B5EF4-FFF2-40B4-BE49-F238E27FC236}">
                  <a16:creationId xmlns:a16="http://schemas.microsoft.com/office/drawing/2014/main" id="{A13A9D50-C6EA-F04C-BB84-891959D759F9}"/>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Oval 20">
              <a:extLst>
                <a:ext uri="{FF2B5EF4-FFF2-40B4-BE49-F238E27FC236}">
                  <a16:creationId xmlns:a16="http://schemas.microsoft.com/office/drawing/2014/main" id="{2790B908-BCFE-FA4B-B5E3-36C62E088DE9}"/>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Oval 22">
              <a:extLst>
                <a:ext uri="{FF2B5EF4-FFF2-40B4-BE49-F238E27FC236}">
                  <a16:creationId xmlns:a16="http://schemas.microsoft.com/office/drawing/2014/main" id="{C96D4A9D-D054-044B-8920-BE06A68ED267}"/>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4" name="Oval 23">
              <a:extLst>
                <a:ext uri="{FF2B5EF4-FFF2-40B4-BE49-F238E27FC236}">
                  <a16:creationId xmlns:a16="http://schemas.microsoft.com/office/drawing/2014/main" id="{843643B7-9DFD-8C46-881C-69B3D67CA91A}"/>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
        <p:nvSpPr>
          <p:cNvPr id="13" name="Oval 12">
            <a:extLst>
              <a:ext uri="{FF2B5EF4-FFF2-40B4-BE49-F238E27FC236}">
                <a16:creationId xmlns:a16="http://schemas.microsoft.com/office/drawing/2014/main" id="{82D9D565-739D-4898-97BD-79EB8C7F91EC}"/>
              </a:ext>
            </a:extLst>
          </p:cNvPr>
          <p:cNvSpPr/>
          <p:nvPr userDrawn="1"/>
        </p:nvSpPr>
        <p:spPr>
          <a:xfrm>
            <a:off x="4608159" y="4718683"/>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Oval 13">
            <a:extLst>
              <a:ext uri="{FF2B5EF4-FFF2-40B4-BE49-F238E27FC236}">
                <a16:creationId xmlns:a16="http://schemas.microsoft.com/office/drawing/2014/main" id="{620FADA3-E777-489C-976D-0B0C4FD31310}"/>
              </a:ext>
            </a:extLst>
          </p:cNvPr>
          <p:cNvSpPr/>
          <p:nvPr userDrawn="1"/>
        </p:nvSpPr>
        <p:spPr>
          <a:xfrm>
            <a:off x="4289752" y="4494279"/>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436514738"/>
      </p:ext>
    </p:extLst>
  </p:cSld>
  <p:clrMapOvr>
    <a:masterClrMapping/>
  </p:clrMapOvr>
  <mc:AlternateContent xmlns:mc="http://schemas.openxmlformats.org/markup-compatibility/2006" xmlns:p14="http://schemas.microsoft.com/office/powerpoint/2010/main">
    <mc:Choice Requires="p14">
      <p:transition spd="slow" p14:dur="2000" advClick="0" advTm="5000">
        <p:fade/>
      </p:transition>
    </mc:Choice>
    <mc:Fallback xmlns="">
      <p:transition spd="slow" advClick="0" advTm="5000">
        <p:fade/>
      </p:transition>
    </mc:Fallback>
  </mc:AlternateContent>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0" name="Slide Number Placeholder 5">
            <a:extLst>
              <a:ext uri="{FF2B5EF4-FFF2-40B4-BE49-F238E27FC236}">
                <a16:creationId xmlns:a16="http://schemas.microsoft.com/office/drawing/2014/main" id="{99564622-96D9-48C4-BB60-87F3F7C8E122}"/>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US" noProof="0" smtClean="0"/>
              <a:pPr/>
              <a:t>‹#›</a:t>
            </a:fld>
            <a:endParaRPr lang="en-US" noProof="0" dirty="0"/>
          </a:p>
        </p:txBody>
      </p:sp>
      <p:grpSp>
        <p:nvGrpSpPr>
          <p:cNvPr id="4" name="Group 3">
            <a:extLst>
              <a:ext uri="{FF2B5EF4-FFF2-40B4-BE49-F238E27FC236}">
                <a16:creationId xmlns:a16="http://schemas.microsoft.com/office/drawing/2014/main" id="{8DCE8039-0D05-4A75-878A-907B8D44B9E7}"/>
              </a:ext>
            </a:extLst>
          </p:cNvPr>
          <p:cNvGrpSpPr/>
          <p:nvPr userDrawn="1"/>
        </p:nvGrpSpPr>
        <p:grpSpPr>
          <a:xfrm>
            <a:off x="363416" y="421045"/>
            <a:ext cx="748798" cy="134113"/>
            <a:chOff x="4827813" y="2534636"/>
            <a:chExt cx="996651" cy="178504"/>
          </a:xfrm>
        </p:grpSpPr>
        <p:sp>
          <p:nvSpPr>
            <p:cNvPr id="5" name="Oval 4">
              <a:extLst>
                <a:ext uri="{FF2B5EF4-FFF2-40B4-BE49-F238E27FC236}">
                  <a16:creationId xmlns:a16="http://schemas.microsoft.com/office/drawing/2014/main" id="{C1402252-45E8-45B3-BA5E-DFA33A45474E}"/>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Oval 5">
              <a:extLst>
                <a:ext uri="{FF2B5EF4-FFF2-40B4-BE49-F238E27FC236}">
                  <a16:creationId xmlns:a16="http://schemas.microsoft.com/office/drawing/2014/main" id="{1300C883-1ACE-4AF3-9875-792A769588D5}"/>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Oval 6">
              <a:extLst>
                <a:ext uri="{FF2B5EF4-FFF2-40B4-BE49-F238E27FC236}">
                  <a16:creationId xmlns:a16="http://schemas.microsoft.com/office/drawing/2014/main" id="{E75483D7-E612-43D2-9B0E-C69356C160DA}"/>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8" name="Oval 7">
              <a:extLst>
                <a:ext uri="{FF2B5EF4-FFF2-40B4-BE49-F238E27FC236}">
                  <a16:creationId xmlns:a16="http://schemas.microsoft.com/office/drawing/2014/main" id="{F279C5F2-4C7F-4470-A44F-E8AD69AC9FA0}"/>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grpSp>
    </p:spTree>
    <p:extLst>
      <p:ext uri="{BB962C8B-B14F-4D97-AF65-F5344CB8AC3E}">
        <p14:creationId xmlns:p14="http://schemas.microsoft.com/office/powerpoint/2010/main" val="3875061161"/>
      </p:ext>
    </p:extLst>
  </p:cSld>
  <p:clrMapOvr>
    <a:masterClrMapping/>
  </p:clrMapOvr>
  <mc:AlternateContent xmlns:mc="http://schemas.openxmlformats.org/markup-compatibility/2006" xmlns:p14="http://schemas.microsoft.com/office/powerpoint/2010/main">
    <mc:Choice Requires="p14">
      <p:transition spd="slow" p14:dur="2000" advClick="0" advTm="5000">
        <p:fade/>
      </p:transition>
    </mc:Choice>
    <mc:Fallback xmlns="">
      <p:transition spd="slow" advClick="0" advTm="5000">
        <p:fade/>
      </p:transition>
    </mc:Fallback>
  </mc:AlternateContent>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12/5/2019</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70658682"/>
      </p:ext>
    </p:extLst>
  </p:cSld>
  <p:clrMapOvr>
    <a:masterClrMapping/>
  </p:clrMapOvr>
  <mc:AlternateContent xmlns:mc="http://schemas.openxmlformats.org/markup-compatibility/2006" xmlns:p14="http://schemas.microsoft.com/office/powerpoint/2010/main">
    <mc:Choice Requires="p14">
      <p:transition spd="slow" p14:dur="2000" advClick="0" advTm="5000">
        <p:fade/>
      </p:transition>
    </mc:Choice>
    <mc:Fallback xmlns="">
      <p:transition spd="slow" advClick="0" advTm="5000">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12/5/2019</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4349036"/>
      </p:ext>
    </p:extLst>
  </p:cSld>
  <p:clrMapOvr>
    <a:masterClrMapping/>
  </p:clrMapOvr>
  <mc:AlternateContent xmlns:mc="http://schemas.openxmlformats.org/markup-compatibility/2006" xmlns:p14="http://schemas.microsoft.com/office/powerpoint/2010/main">
    <mc:Choice Requires="p14">
      <p:transition spd="slow" p14:dur="2000" advClick="0" advTm="5000">
        <p:fade/>
      </p:transition>
    </mc:Choice>
    <mc:Fallback xmlns="">
      <p:transition spd="slow" advClick="0" advTm="5000">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12/5/2019</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38879116"/>
      </p:ext>
    </p:extLst>
  </p:cSld>
  <p:clrMapOvr>
    <a:masterClrMapping/>
  </p:clrMapOvr>
  <mc:AlternateContent xmlns:mc="http://schemas.openxmlformats.org/markup-compatibility/2006" xmlns:p14="http://schemas.microsoft.com/office/powerpoint/2010/main">
    <mc:Choice Requires="p14">
      <p:transition spd="slow" p14:dur="2000" advClick="0" advTm="5000">
        <p:fade/>
      </p:transition>
    </mc:Choice>
    <mc:Fallback xmlns="">
      <p:transition spd="slow" advClick="0" advTm="5000">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04848352"/>
      </p:ext>
    </p:extLst>
  </p:cSld>
  <p:clrMapOvr>
    <a:masterClrMapping/>
  </p:clrMapOvr>
  <mc:AlternateContent xmlns:mc="http://schemas.openxmlformats.org/markup-compatibility/2006" xmlns:p14="http://schemas.microsoft.com/office/powerpoint/2010/main">
    <mc:Choice Requires="p14">
      <p:transition spd="slow" p14:dur="2000" advClick="0" advTm="5000">
        <p:fade/>
      </p:transition>
    </mc:Choice>
    <mc:Fallback xmlns="">
      <p:transition spd="slow" advClick="0" advTm="5000">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12/5/2019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31715946"/>
      </p:ext>
    </p:extLst>
  </p:cSld>
  <p:clrMapOvr>
    <a:masterClrMapping/>
  </p:clrMapOvr>
  <mc:AlternateContent xmlns:mc="http://schemas.openxmlformats.org/markup-compatibility/2006" xmlns:p14="http://schemas.microsoft.com/office/powerpoint/2010/main">
    <mc:Choice Requires="p14">
      <p:transition spd="slow" p14:dur="2000" advClick="0" advTm="5000">
        <p:fade/>
      </p:transition>
    </mc:Choice>
    <mc:Fallback xmlns="">
      <p:transition spd="slow" advClick="0" advTm="5000">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12/5/2019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78978093"/>
      </p:ext>
    </p:extLst>
  </p:cSld>
  <p:clrMapOvr>
    <a:masterClrMapping/>
  </p:clrMapOvr>
  <mc:AlternateContent xmlns:mc="http://schemas.openxmlformats.org/markup-compatibility/2006" xmlns:p14="http://schemas.microsoft.com/office/powerpoint/2010/main">
    <mc:Choice Requires="p14">
      <p:transition spd="slow" p14:dur="2000" advClick="0" advTm="5000">
        <p:fade/>
      </p:transition>
    </mc:Choice>
    <mc:Fallback xmlns="">
      <p:transition spd="slow" advClick="0" advTm="5000">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12/5/2019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72978605"/>
      </p:ext>
    </p:extLst>
  </p:cSld>
  <p:clrMapOvr>
    <a:masterClrMapping/>
  </p:clrMapOvr>
  <mc:AlternateContent xmlns:mc="http://schemas.openxmlformats.org/markup-compatibility/2006" xmlns:p14="http://schemas.microsoft.com/office/powerpoint/2010/main">
    <mc:Choice Requires="p14">
      <p:transition spd="slow" p14:dur="2000" advClick="0" advTm="5000">
        <p:fade/>
      </p:transition>
    </mc:Choice>
    <mc:Fallback xmlns="">
      <p:transition spd="slow" advClick="0" advTm="5000">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12/5/2019</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4061985952"/>
      </p:ext>
    </p:extLst>
  </p:cSld>
  <p:clrMapOvr>
    <a:masterClrMapping/>
  </p:clrMapOvr>
  <mc:AlternateContent xmlns:mc="http://schemas.openxmlformats.org/markup-compatibility/2006" xmlns:p14="http://schemas.microsoft.com/office/powerpoint/2010/main">
    <mc:Choice Requires="p14">
      <p:transition spd="slow" p14:dur="2000" advClick="0" advTm="5000">
        <p:fade/>
      </p:transition>
    </mc:Choice>
    <mc:Fallback xmlns="">
      <p:transition spd="slow" advClick="0" advTm="5000">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12/5/2019</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37164458"/>
      </p:ext>
    </p:extLst>
  </p:cSld>
  <p:clrMapOvr>
    <a:masterClrMapping/>
  </p:clrMapOvr>
  <mc:AlternateContent xmlns:mc="http://schemas.openxmlformats.org/markup-compatibility/2006" xmlns:p14="http://schemas.microsoft.com/office/powerpoint/2010/main">
    <mc:Choice Requires="p14">
      <p:transition spd="slow" p14:dur="2000" advClick="0" advTm="5000">
        <p:fade/>
      </p:transition>
    </mc:Choice>
    <mc:Fallback xmlns="">
      <p:transition spd="slow" advClick="0" advTm="5000">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77462783"/>
      </p:ext>
    </p:extLst>
  </p:cSld>
  <p:clrMapOvr>
    <a:masterClrMapping/>
  </p:clrMapOvr>
  <mc:AlternateContent xmlns:mc="http://schemas.openxmlformats.org/markup-compatibility/2006" xmlns:p14="http://schemas.microsoft.com/office/powerpoint/2010/main">
    <mc:Choice Requires="p14">
      <p:transition spd="slow" p14:dur="2000" advClick="0" advTm="5000">
        <p:fade/>
      </p:transition>
    </mc:Choice>
    <mc:Fallback xmlns="">
      <p:transition spd="slow" advClick="0" advTm="5000">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12/5/2019</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99606945"/>
      </p:ext>
    </p:extLst>
  </p:cSld>
  <p:clrMapOvr>
    <a:masterClrMapping/>
  </p:clrMapOvr>
  <mc:AlternateContent xmlns:mc="http://schemas.openxmlformats.org/markup-compatibility/2006" xmlns:p14="http://schemas.microsoft.com/office/powerpoint/2010/main">
    <mc:Choice Requires="p14">
      <p:transition spd="slow" p14:dur="2000" advClick="0" advTm="5000">
        <p:fade/>
      </p:transition>
    </mc:Choice>
    <mc:Fallback xmlns="">
      <p:transition spd="slow" advClick="0" advTm="5000">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137055A-7395-4CF3-9B70-85FC0FFE9F45}" type="datetimeFigureOut">
              <a:rPr lang="en-GB" smtClean="0"/>
              <a:t>05/12/2019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263A478-95B3-4C89-800A-BFD035BB0F0C}" type="slidenum">
              <a:rPr lang="en-GB" smtClean="0"/>
              <a:t>‹#›</a:t>
            </a:fld>
            <a:endParaRPr lang="en-GB" dirty="0"/>
          </a:p>
        </p:txBody>
      </p:sp>
    </p:spTree>
    <p:extLst>
      <p:ext uri="{BB962C8B-B14F-4D97-AF65-F5344CB8AC3E}">
        <p14:creationId xmlns:p14="http://schemas.microsoft.com/office/powerpoint/2010/main" val="156070559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37055A-7395-4CF3-9B70-85FC0FFE9F45}" type="datetimeFigureOut">
              <a:rPr lang="en-GB" smtClean="0"/>
              <a:t>05/12/2019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263A478-95B3-4C89-800A-BFD035BB0F0C}" type="slidenum">
              <a:rPr lang="en-GB" smtClean="0"/>
              <a:t>‹#›</a:t>
            </a:fld>
            <a:endParaRPr lang="en-GB" dirty="0"/>
          </a:p>
        </p:txBody>
      </p:sp>
    </p:spTree>
    <p:extLst>
      <p:ext uri="{BB962C8B-B14F-4D97-AF65-F5344CB8AC3E}">
        <p14:creationId xmlns:p14="http://schemas.microsoft.com/office/powerpoint/2010/main" val="203315229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137055A-7395-4CF3-9B70-85FC0FFE9F45}" type="datetimeFigureOut">
              <a:rPr lang="en-GB" smtClean="0"/>
              <a:t>05/12/2019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263A478-95B3-4C89-800A-BFD035BB0F0C}" type="slidenum">
              <a:rPr lang="en-GB" smtClean="0"/>
              <a:t>‹#›</a:t>
            </a:fld>
            <a:endParaRPr lang="en-GB" dirty="0"/>
          </a:p>
        </p:txBody>
      </p:sp>
    </p:spTree>
    <p:extLst>
      <p:ext uri="{BB962C8B-B14F-4D97-AF65-F5344CB8AC3E}">
        <p14:creationId xmlns:p14="http://schemas.microsoft.com/office/powerpoint/2010/main" val="350831017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137055A-7395-4CF3-9B70-85FC0FFE9F45}" type="datetimeFigureOut">
              <a:rPr lang="en-GB" smtClean="0"/>
              <a:t>05/12/2019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263A478-95B3-4C89-800A-BFD035BB0F0C}" type="slidenum">
              <a:rPr lang="en-GB" smtClean="0"/>
              <a:t>‹#›</a:t>
            </a:fld>
            <a:endParaRPr lang="en-GB" dirty="0"/>
          </a:p>
        </p:txBody>
      </p:sp>
    </p:spTree>
    <p:extLst>
      <p:ext uri="{BB962C8B-B14F-4D97-AF65-F5344CB8AC3E}">
        <p14:creationId xmlns:p14="http://schemas.microsoft.com/office/powerpoint/2010/main" val="243336279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137055A-7395-4CF3-9B70-85FC0FFE9F45}" type="datetimeFigureOut">
              <a:rPr lang="en-GB" smtClean="0"/>
              <a:t>05/12/2019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6263A478-95B3-4C89-800A-BFD035BB0F0C}" type="slidenum">
              <a:rPr lang="en-GB" smtClean="0"/>
              <a:t>‹#›</a:t>
            </a:fld>
            <a:endParaRPr lang="en-GB" dirty="0"/>
          </a:p>
        </p:txBody>
      </p:sp>
    </p:spTree>
    <p:extLst>
      <p:ext uri="{BB962C8B-B14F-4D97-AF65-F5344CB8AC3E}">
        <p14:creationId xmlns:p14="http://schemas.microsoft.com/office/powerpoint/2010/main" val="118267649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137055A-7395-4CF3-9B70-85FC0FFE9F45}" type="datetimeFigureOut">
              <a:rPr lang="en-GB" smtClean="0"/>
              <a:t>05/12/2019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6263A478-95B3-4C89-800A-BFD035BB0F0C}" type="slidenum">
              <a:rPr lang="en-GB" smtClean="0"/>
              <a:t>‹#›</a:t>
            </a:fld>
            <a:endParaRPr lang="en-GB" dirty="0"/>
          </a:p>
        </p:txBody>
      </p:sp>
    </p:spTree>
    <p:extLst>
      <p:ext uri="{BB962C8B-B14F-4D97-AF65-F5344CB8AC3E}">
        <p14:creationId xmlns:p14="http://schemas.microsoft.com/office/powerpoint/2010/main" val="277192847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37055A-7395-4CF3-9B70-85FC0FFE9F45}" type="datetimeFigureOut">
              <a:rPr lang="en-GB" smtClean="0"/>
              <a:t>05/12/2019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6263A478-95B3-4C89-800A-BFD035BB0F0C}" type="slidenum">
              <a:rPr lang="en-GB" smtClean="0"/>
              <a:t>‹#›</a:t>
            </a:fld>
            <a:endParaRPr lang="en-GB" dirty="0"/>
          </a:p>
        </p:txBody>
      </p:sp>
    </p:spTree>
    <p:extLst>
      <p:ext uri="{BB962C8B-B14F-4D97-AF65-F5344CB8AC3E}">
        <p14:creationId xmlns:p14="http://schemas.microsoft.com/office/powerpoint/2010/main" val="9630419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137055A-7395-4CF3-9B70-85FC0FFE9F45}" type="datetimeFigureOut">
              <a:rPr lang="en-GB" smtClean="0"/>
              <a:t>05/12/2019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263A478-95B3-4C89-800A-BFD035BB0F0C}" type="slidenum">
              <a:rPr lang="en-GB" smtClean="0"/>
              <a:t>‹#›</a:t>
            </a:fld>
            <a:endParaRPr lang="en-GB" dirty="0"/>
          </a:p>
        </p:txBody>
      </p:sp>
    </p:spTree>
    <p:extLst>
      <p:ext uri="{BB962C8B-B14F-4D97-AF65-F5344CB8AC3E}">
        <p14:creationId xmlns:p14="http://schemas.microsoft.com/office/powerpoint/2010/main" val="208989293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137055A-7395-4CF3-9B70-85FC0FFE9F45}" type="datetimeFigureOut">
              <a:rPr lang="en-GB" smtClean="0"/>
              <a:t>05/12/2019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263A478-95B3-4C89-800A-BFD035BB0F0C}" type="slidenum">
              <a:rPr lang="en-GB" smtClean="0"/>
              <a:t>‹#›</a:t>
            </a:fld>
            <a:endParaRPr lang="en-GB" dirty="0"/>
          </a:p>
        </p:txBody>
      </p:sp>
    </p:spTree>
    <p:extLst>
      <p:ext uri="{BB962C8B-B14F-4D97-AF65-F5344CB8AC3E}">
        <p14:creationId xmlns:p14="http://schemas.microsoft.com/office/powerpoint/2010/main" val="9194624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137055A-7395-4CF3-9B70-85FC0FFE9F45}" type="datetimeFigureOut">
              <a:rPr lang="en-GB" smtClean="0"/>
              <a:t>05/12/2019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263A478-95B3-4C89-800A-BFD035BB0F0C}" type="slidenum">
              <a:rPr lang="en-GB" smtClean="0"/>
              <a:t>‹#›</a:t>
            </a:fld>
            <a:endParaRPr lang="en-GB" dirty="0"/>
          </a:p>
        </p:txBody>
      </p:sp>
    </p:spTree>
    <p:extLst>
      <p:ext uri="{BB962C8B-B14F-4D97-AF65-F5344CB8AC3E}">
        <p14:creationId xmlns:p14="http://schemas.microsoft.com/office/powerpoint/2010/main" val="290136473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137055A-7395-4CF3-9B70-85FC0FFE9F45}" type="datetimeFigureOut">
              <a:rPr lang="en-GB" smtClean="0"/>
              <a:t>05/12/2019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263A478-95B3-4C89-800A-BFD035BB0F0C}" type="slidenum">
              <a:rPr lang="en-GB" smtClean="0"/>
              <a:t>‹#›</a:t>
            </a:fld>
            <a:endParaRPr lang="en-GB"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0727110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137055A-7395-4CF3-9B70-85FC0FFE9F45}" type="datetimeFigureOut">
              <a:rPr lang="en-GB" smtClean="0"/>
              <a:t>05/12/2019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263A478-95B3-4C89-800A-BFD035BB0F0C}" type="slidenum">
              <a:rPr lang="en-GB" smtClean="0"/>
              <a:t>‹#›</a:t>
            </a:fld>
            <a:endParaRPr lang="en-GB" dirty="0"/>
          </a:p>
        </p:txBody>
      </p:sp>
    </p:spTree>
    <p:extLst>
      <p:ext uri="{BB962C8B-B14F-4D97-AF65-F5344CB8AC3E}">
        <p14:creationId xmlns:p14="http://schemas.microsoft.com/office/powerpoint/2010/main" val="173162760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137055A-7395-4CF3-9B70-85FC0FFE9F45}" type="datetimeFigureOut">
              <a:rPr lang="en-GB" smtClean="0"/>
              <a:t>05/12/2019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263A478-95B3-4C89-800A-BFD035BB0F0C}" type="slidenum">
              <a:rPr lang="en-GB" smtClean="0"/>
              <a:t>‹#›</a:t>
            </a:fld>
            <a:endParaRPr lang="en-GB"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2291938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137055A-7395-4CF3-9B70-85FC0FFE9F45}" type="datetimeFigureOut">
              <a:rPr lang="en-GB" smtClean="0"/>
              <a:t>05/12/2019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263A478-95B3-4C89-800A-BFD035BB0F0C}" type="slidenum">
              <a:rPr lang="en-GB" smtClean="0"/>
              <a:t>‹#›</a:t>
            </a:fld>
            <a:endParaRPr lang="en-GB" dirty="0"/>
          </a:p>
        </p:txBody>
      </p:sp>
    </p:spTree>
    <p:extLst>
      <p:ext uri="{BB962C8B-B14F-4D97-AF65-F5344CB8AC3E}">
        <p14:creationId xmlns:p14="http://schemas.microsoft.com/office/powerpoint/2010/main" val="344823410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37055A-7395-4CF3-9B70-85FC0FFE9F45}" type="datetimeFigureOut">
              <a:rPr lang="en-GB" smtClean="0"/>
              <a:t>05/12/2019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263A478-95B3-4C89-800A-BFD035BB0F0C}" type="slidenum">
              <a:rPr lang="en-GB" smtClean="0"/>
              <a:t>‹#›</a:t>
            </a:fld>
            <a:endParaRPr lang="en-GB" dirty="0"/>
          </a:p>
        </p:txBody>
      </p:sp>
    </p:spTree>
    <p:extLst>
      <p:ext uri="{BB962C8B-B14F-4D97-AF65-F5344CB8AC3E}">
        <p14:creationId xmlns:p14="http://schemas.microsoft.com/office/powerpoint/2010/main" val="314765551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37055A-7395-4CF3-9B70-85FC0FFE9F45}" type="datetimeFigureOut">
              <a:rPr lang="en-GB" smtClean="0"/>
              <a:t>05/12/2019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263A478-95B3-4C89-800A-BFD035BB0F0C}" type="slidenum">
              <a:rPr lang="en-GB" smtClean="0"/>
              <a:t>‹#›</a:t>
            </a:fld>
            <a:endParaRPr lang="en-GB" dirty="0"/>
          </a:p>
        </p:txBody>
      </p:sp>
    </p:spTree>
    <p:extLst>
      <p:ext uri="{BB962C8B-B14F-4D97-AF65-F5344CB8AC3E}">
        <p14:creationId xmlns:p14="http://schemas.microsoft.com/office/powerpoint/2010/main" val="305481495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694586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1124441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2791446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3955031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12/5/2019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4381586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12/5/2019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0845656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12/5/2019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7059185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9853886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7955748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8308658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12219478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4287323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98728637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93256496"/>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1519163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826384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2.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slideLayout" Target="../slideLayouts/slideLayout40.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17" Type="http://schemas.openxmlformats.org/officeDocument/2006/relationships/theme" Target="../theme/theme3.xml"/><Relationship Id="rId2" Type="http://schemas.openxmlformats.org/officeDocument/2006/relationships/slideLayout" Target="../slideLayouts/slideLayout29.xml"/><Relationship Id="rId16" Type="http://schemas.openxmlformats.org/officeDocument/2006/relationships/slideLayout" Target="../slideLayouts/slideLayout43.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5" Type="http://schemas.openxmlformats.org/officeDocument/2006/relationships/slideLayout" Target="../slideLayouts/slideLayout4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slideLayout" Target="../slideLayouts/slideLayout4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1.xml"/><Relationship Id="rId13" Type="http://schemas.openxmlformats.org/officeDocument/2006/relationships/slideLayout" Target="../slideLayouts/slideLayout56.xml"/><Relationship Id="rId3" Type="http://schemas.openxmlformats.org/officeDocument/2006/relationships/slideLayout" Target="../slideLayouts/slideLayout46.xml"/><Relationship Id="rId7" Type="http://schemas.openxmlformats.org/officeDocument/2006/relationships/slideLayout" Target="../slideLayouts/slideLayout50.xml"/><Relationship Id="rId12" Type="http://schemas.openxmlformats.org/officeDocument/2006/relationships/slideLayout" Target="../slideLayouts/slideLayout55.xml"/><Relationship Id="rId17" Type="http://schemas.openxmlformats.org/officeDocument/2006/relationships/theme" Target="../theme/theme4.xml"/><Relationship Id="rId2" Type="http://schemas.openxmlformats.org/officeDocument/2006/relationships/slideLayout" Target="../slideLayouts/slideLayout45.xml"/><Relationship Id="rId16" Type="http://schemas.openxmlformats.org/officeDocument/2006/relationships/slideLayout" Target="../slideLayouts/slideLayout59.xml"/><Relationship Id="rId1" Type="http://schemas.openxmlformats.org/officeDocument/2006/relationships/slideLayout" Target="../slideLayouts/slideLayout44.xml"/><Relationship Id="rId6" Type="http://schemas.openxmlformats.org/officeDocument/2006/relationships/slideLayout" Target="../slideLayouts/slideLayout49.xml"/><Relationship Id="rId11" Type="http://schemas.openxmlformats.org/officeDocument/2006/relationships/slideLayout" Target="../slideLayouts/slideLayout54.xml"/><Relationship Id="rId5" Type="http://schemas.openxmlformats.org/officeDocument/2006/relationships/slideLayout" Target="../slideLayouts/slideLayout48.xml"/><Relationship Id="rId15" Type="http://schemas.openxmlformats.org/officeDocument/2006/relationships/slideLayout" Target="../slideLayouts/slideLayout58.xml"/><Relationship Id="rId10" Type="http://schemas.openxmlformats.org/officeDocument/2006/relationships/slideLayout" Target="../slideLayouts/slideLayout53.xml"/><Relationship Id="rId4" Type="http://schemas.openxmlformats.org/officeDocument/2006/relationships/slideLayout" Target="../slideLayouts/slideLayout47.xml"/><Relationship Id="rId9" Type="http://schemas.openxmlformats.org/officeDocument/2006/relationships/slideLayout" Target="../slideLayouts/slideLayout52.xml"/><Relationship Id="rId14" Type="http://schemas.openxmlformats.org/officeDocument/2006/relationships/slideLayout" Target="../slideLayouts/slideLayout5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40D79E1-5F46-41CA-85E7-44C2A6C62820}"/>
              </a:ext>
            </a:extLst>
          </p:cNvPr>
          <p:cNvSpPr>
            <a:spLocks noGrp="1"/>
          </p:cNvSpPr>
          <p:nvPr>
            <p:ph type="title"/>
          </p:nvPr>
        </p:nvSpPr>
        <p:spPr>
          <a:xfrm>
            <a:off x="363416" y="365125"/>
            <a:ext cx="11465168" cy="918553"/>
          </a:xfrm>
          <a:prstGeom prst="rect">
            <a:avLst/>
          </a:prstGeom>
        </p:spPr>
        <p:txBody>
          <a:bodyPr vert="horz" lIns="0" tIns="0" rIns="0" bIns="0" rtlCol="0" anchor="b">
            <a:normAutofit/>
          </a:bodyPr>
          <a:lstStyle/>
          <a:p>
            <a:r>
              <a:rPr lang="en-US" noProof="0"/>
              <a:t>Click to edit Master title style</a:t>
            </a:r>
          </a:p>
        </p:txBody>
      </p:sp>
      <p:sp>
        <p:nvSpPr>
          <p:cNvPr id="3" name="Text Placeholder 2">
            <a:extLst>
              <a:ext uri="{FF2B5EF4-FFF2-40B4-BE49-F238E27FC236}">
                <a16:creationId xmlns:a16="http://schemas.microsoft.com/office/drawing/2014/main" id="{D7B0B511-05FD-459E-AC79-A87540961FC1}"/>
              </a:ext>
            </a:extLst>
          </p:cNvPr>
          <p:cNvSpPr>
            <a:spLocks noGrp="1"/>
          </p:cNvSpPr>
          <p:nvPr>
            <p:ph type="body" idx="1"/>
          </p:nvPr>
        </p:nvSpPr>
        <p:spPr>
          <a:xfrm>
            <a:off x="363416" y="1825625"/>
            <a:ext cx="11465168" cy="435133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FC32B635-1E22-483C-94B9-F587908DE6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noProof="0" dirty="0"/>
          </a:p>
        </p:txBody>
      </p:sp>
      <p:sp>
        <p:nvSpPr>
          <p:cNvPr id="6" name="Slide Number Placeholder 5">
            <a:extLst>
              <a:ext uri="{FF2B5EF4-FFF2-40B4-BE49-F238E27FC236}">
                <a16:creationId xmlns:a16="http://schemas.microsoft.com/office/drawing/2014/main" id="{6DB98321-594C-4030-A2B0-3492F77EE03E}"/>
              </a:ext>
            </a:extLst>
          </p:cNvPr>
          <p:cNvSpPr>
            <a:spLocks noGrp="1"/>
          </p:cNvSpPr>
          <p:nvPr>
            <p:ph type="sldNum" sz="quarter" idx="4"/>
          </p:nvPr>
        </p:nvSpPr>
        <p:spPr>
          <a:xfrm>
            <a:off x="9085384" y="6463207"/>
            <a:ext cx="2743200" cy="258268"/>
          </a:xfrm>
          <a:prstGeom prst="rect">
            <a:avLst/>
          </a:prstGeom>
        </p:spPr>
        <p:txBody>
          <a:bodyPr vert="horz" lIns="91440" tIns="45720" rIns="91440" bIns="45720" rtlCol="0" anchor="ctr"/>
          <a:lstStyle>
            <a:lvl1pPr algn="r">
              <a:defRPr sz="900">
                <a:solidFill>
                  <a:schemeClr val="accent3"/>
                </a:solidFill>
              </a:defRPr>
            </a:lvl1pPr>
          </a:lstStyle>
          <a:p>
            <a:fld id="{48BB047D-A6CD-43AB-96F0-683C726B586B}" type="slidenum">
              <a:rPr lang="en-US" noProof="0" smtClean="0"/>
              <a:pPr/>
              <a:t>‹#›</a:t>
            </a:fld>
            <a:endParaRPr lang="en-US" noProof="0" dirty="0"/>
          </a:p>
        </p:txBody>
      </p:sp>
    </p:spTree>
    <p:extLst>
      <p:ext uri="{BB962C8B-B14F-4D97-AF65-F5344CB8AC3E}">
        <p14:creationId xmlns:p14="http://schemas.microsoft.com/office/powerpoint/2010/main" val="20536527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1" r:id="rId3"/>
    <p:sldLayoutId id="2147483651" r:id="rId4"/>
    <p:sldLayoutId id="2147483662" r:id="rId5"/>
    <p:sldLayoutId id="2147483660" r:id="rId6"/>
    <p:sldLayoutId id="2147483663" r:id="rId7"/>
    <p:sldLayoutId id="2147483667" r:id="rId8"/>
    <p:sldLayoutId id="2147483668" r:id="rId9"/>
    <p:sldLayoutId id="2147483666" r:id="rId10"/>
    <p:sldLayoutId id="2147483669" r:id="rId11"/>
    <p:sldLayoutId id="2147483670" r:id="rId12"/>
    <p:sldLayoutId id="2147483671" r:id="rId13"/>
    <p:sldLayoutId id="2147483672" r:id="rId14"/>
    <p:sldLayoutId id="2147483664" r:id="rId15"/>
    <p:sldLayoutId id="2147483665" r:id="rId16"/>
  </p:sldLayoutIdLst>
  <mc:AlternateContent xmlns:mc="http://schemas.openxmlformats.org/markup-compatibility/2006" xmlns:p14="http://schemas.microsoft.com/office/powerpoint/2010/main">
    <mc:Choice Requires="p14">
      <p:transition spd="slow" p14:dur="2000" advClick="0" advTm="5000">
        <p:fade/>
      </p:transition>
    </mc:Choice>
    <mc:Fallback xmlns="">
      <p:transition spd="slow" advClick="0" advTm="5000">
        <p:fade/>
      </p:transition>
    </mc:Fallback>
  </mc:AlternateContent>
  <p:txStyles>
    <p:titleStyle>
      <a:lvl1pPr algn="l" defTabSz="914400" rtl="0" eaLnBrk="1" latinLnBrk="0" hangingPunct="1">
        <a:lnSpc>
          <a:spcPct val="90000"/>
        </a:lnSpc>
        <a:spcBef>
          <a:spcPct val="0"/>
        </a:spcBef>
        <a:buNone/>
        <a:defRPr sz="32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accent1"/>
        </a:buClr>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accent1"/>
        </a:buClr>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1"/>
        </a:buClr>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1"/>
        </a:buClr>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accent1"/>
        </a:buClr>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850">
                <a:solidFill>
                  <a:schemeClr val="tx1">
                    <a:lumMod val="75000"/>
                    <a:lumOff val="25000"/>
                  </a:schemeClr>
                </a:solidFill>
              </a:defRPr>
            </a:lvl1pPr>
          </a:lstStyle>
          <a:p>
            <a:fld id="{ED291B17-9318-49DB-B28B-6E5994AE9581}" type="datetime1">
              <a:rPr lang="en-US" smtClean="0"/>
              <a:t>12/5/2019</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85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85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468183450"/>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mc:AlternateContent xmlns:mc="http://schemas.openxmlformats.org/markup-compatibility/2006" xmlns:p14="http://schemas.microsoft.com/office/powerpoint/2010/main">
    <mc:Choice Requires="p14">
      <p:transition spd="slow" p14:dur="2000" advClick="0" advTm="5000">
        <p:fade/>
      </p:transition>
    </mc:Choice>
    <mc:Fallback xmlns="">
      <p:transition spd="slow" advClick="0" advTm="5000">
        <p:fade/>
      </p:transition>
    </mc:Fallback>
  </mc:AlternateContent>
  <p:hf sldNum="0" hdr="0" ftr="0" dt="0"/>
  <p:txStyles>
    <p:titleStyle>
      <a:lvl1pPr algn="l" defTabSz="457200" rtl="0" eaLnBrk="1" latinLnBrk="0" hangingPunct="1">
        <a:lnSpc>
          <a:spcPct val="90000"/>
        </a:lnSpc>
        <a:spcBef>
          <a:spcPct val="0"/>
        </a:spcBef>
        <a:buNone/>
        <a:defRPr sz="27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5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137055A-7395-4CF3-9B70-85FC0FFE9F45}" type="datetimeFigureOut">
              <a:rPr lang="en-GB" smtClean="0"/>
              <a:t>05/12/2019</a:t>
            </a:fld>
            <a:endParaRPr lang="en-GB"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263A478-95B3-4C89-800A-BFD035BB0F0C}" type="slidenum">
              <a:rPr lang="en-GB" smtClean="0"/>
              <a:t>‹#›</a:t>
            </a:fld>
            <a:endParaRPr lang="en-GB" dirty="0"/>
          </a:p>
        </p:txBody>
      </p:sp>
    </p:spTree>
    <p:extLst>
      <p:ext uri="{BB962C8B-B14F-4D97-AF65-F5344CB8AC3E}">
        <p14:creationId xmlns:p14="http://schemas.microsoft.com/office/powerpoint/2010/main" val="2914659514"/>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 id="2147483698" r:id="rId13"/>
    <p:sldLayoutId id="2147483699" r:id="rId14"/>
    <p:sldLayoutId id="2147483700" r:id="rId15"/>
    <p:sldLayoutId id="214748370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12/5/2019</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63012600"/>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3.xml"/><Relationship Id="rId5" Type="http://schemas.openxmlformats.org/officeDocument/2006/relationships/image" Target="../media/image6.jpg"/><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xml"/><Relationship Id="rId1" Type="http://schemas.openxmlformats.org/officeDocument/2006/relationships/slideLayout" Target="../slideLayouts/slideLayout12.xml"/><Relationship Id="rId5" Type="http://schemas.openxmlformats.org/officeDocument/2006/relationships/image" Target="../media/image9.jpg"/><Relationship Id="rId4" Type="http://schemas.openxmlformats.org/officeDocument/2006/relationships/image" Target="../media/image8.jpg"/></Relationships>
</file>

<file path=ppt/slides/_rels/slide3.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5.xml"/><Relationship Id="rId1" Type="http://schemas.openxmlformats.org/officeDocument/2006/relationships/slideLayout" Target="../slideLayouts/slideLayout3.xml"/><Relationship Id="rId5" Type="http://schemas.openxmlformats.org/officeDocument/2006/relationships/image" Target="../media/image14.jpg"/><Relationship Id="rId4" Type="http://schemas.openxmlformats.org/officeDocument/2006/relationships/image" Target="../media/image13.jpg"/></Relationships>
</file>

<file path=ppt/slides/_rels/slide6.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6.xml"/><Relationship Id="rId1" Type="http://schemas.openxmlformats.org/officeDocument/2006/relationships/slideLayout" Target="../slideLayouts/slideLayout3.xml"/><Relationship Id="rId6" Type="http://schemas.openxmlformats.org/officeDocument/2006/relationships/image" Target="../media/image18.jpg"/><Relationship Id="rId5" Type="http://schemas.openxmlformats.org/officeDocument/2006/relationships/image" Target="../media/image17.jpg"/><Relationship Id="rId4" Type="http://schemas.openxmlformats.org/officeDocument/2006/relationships/image" Target="../media/image16.jpg"/></Relationships>
</file>

<file path=ppt/slides/_rels/slide7.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7.xml"/><Relationship Id="rId1" Type="http://schemas.openxmlformats.org/officeDocument/2006/relationships/slideLayout" Target="../slideLayouts/slideLayout3.xml"/><Relationship Id="rId6" Type="http://schemas.openxmlformats.org/officeDocument/2006/relationships/image" Target="../media/image22.jpg"/><Relationship Id="rId5" Type="http://schemas.openxmlformats.org/officeDocument/2006/relationships/image" Target="../media/image21.jpg"/><Relationship Id="rId4" Type="http://schemas.openxmlformats.org/officeDocument/2006/relationships/image" Target="../media/image20.jpg"/></Relationships>
</file>

<file path=ppt/slides/_rels/slide8.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8.xml"/><Relationship Id="rId1" Type="http://schemas.openxmlformats.org/officeDocument/2006/relationships/slideLayout" Target="../slideLayouts/slideLayout45.xml"/><Relationship Id="rId6" Type="http://schemas.openxmlformats.org/officeDocument/2006/relationships/image" Target="../media/image26.jpg"/><Relationship Id="rId5" Type="http://schemas.openxmlformats.org/officeDocument/2006/relationships/image" Target="../media/image25.jpg"/><Relationship Id="rId4" Type="http://schemas.openxmlformats.org/officeDocument/2006/relationships/image" Target="../media/image24.jpg"/></Relationships>
</file>

<file path=ppt/slides/_rels/slide9.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9.xml"/><Relationship Id="rId1" Type="http://schemas.openxmlformats.org/officeDocument/2006/relationships/slideLayout" Target="../slideLayouts/slideLayout45.xml"/><Relationship Id="rId4" Type="http://schemas.openxmlformats.org/officeDocument/2006/relationships/image" Target="../media/image28.jpg"/></Relationships>
</file>

<file path=ppt/slides/_rels/slide10.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10.xml"/><Relationship Id="rId1" Type="http://schemas.openxmlformats.org/officeDocument/2006/relationships/slideLayout" Target="../slideLayouts/slideLayout17.xml"/><Relationship Id="rId4" Type="http://schemas.openxmlformats.org/officeDocument/2006/relationships/image" Target="../media/image30.jpg"/></Relationships>
</file>

<file path=ppt/slides/_rels/slide11.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11.xml"/><Relationship Id="rId1" Type="http://schemas.openxmlformats.org/officeDocument/2006/relationships/slideLayout" Target="../slideLayouts/slideLayout24.xml"/><Relationship Id="rId6" Type="http://schemas.openxmlformats.org/officeDocument/2006/relationships/image" Target="../media/image34.jpg"/><Relationship Id="rId5" Type="http://schemas.openxmlformats.org/officeDocument/2006/relationships/image" Target="../media/image33.jpg"/><Relationship Id="rId4" Type="http://schemas.openxmlformats.org/officeDocument/2006/relationships/image" Target="../media/image32.jpg"/></Relationships>
</file>

<file path=ppt/slides/_rels/slide12.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12.xml"/><Relationship Id="rId1" Type="http://schemas.openxmlformats.org/officeDocument/2006/relationships/slideLayout" Target="../slideLayouts/slideLayout24.xml"/><Relationship Id="rId6" Type="http://schemas.openxmlformats.org/officeDocument/2006/relationships/image" Target="../media/image38.jpg"/><Relationship Id="rId5" Type="http://schemas.openxmlformats.org/officeDocument/2006/relationships/image" Target="../media/image37.jpg"/><Relationship Id="rId4" Type="http://schemas.openxmlformats.org/officeDocument/2006/relationships/image" Target="../media/image36.jpg"/></Relationships>
</file>

<file path=ppt/slides/_rels/slide13.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3.xml"/><Relationship Id="rId1" Type="http://schemas.openxmlformats.org/officeDocument/2006/relationships/slideLayout" Target="../slideLayouts/slideLayout29.xml"/><Relationship Id="rId5" Type="http://schemas.openxmlformats.org/officeDocument/2006/relationships/image" Target="../media/image41.png"/><Relationship Id="rId4" Type="http://schemas.openxmlformats.org/officeDocument/2006/relationships/image" Target="../media/image40.jpg"/></Relationships>
</file>

<file path=ppt/slides/_rels/slide14.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14.xml"/><Relationship Id="rId1" Type="http://schemas.openxmlformats.org/officeDocument/2006/relationships/slideLayout" Target="../slideLayouts/slideLayout29.xml"/><Relationship Id="rId5" Type="http://schemas.openxmlformats.org/officeDocument/2006/relationships/image" Target="../media/image44.jpeg"/><Relationship Id="rId4" Type="http://schemas.openxmlformats.org/officeDocument/2006/relationships/image" Target="../media/image43.jpg"/></Relationships>
</file>

<file path=ppt/slides/_rels/slide15.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46.jp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7.jpg"/><Relationship Id="rId2" Type="http://schemas.openxmlformats.org/officeDocument/2006/relationships/notesSlide" Target="../notesSlides/notesSlide17.xml"/><Relationship Id="rId1" Type="http://schemas.openxmlformats.org/officeDocument/2006/relationships/slideLayout" Target="../slideLayouts/slideLayout3.xml"/><Relationship Id="rId5" Type="http://schemas.openxmlformats.org/officeDocument/2006/relationships/image" Target="../media/image49.jpg"/><Relationship Id="rId4" Type="http://schemas.openxmlformats.org/officeDocument/2006/relationships/image" Target="../media/image48.jpg"/></Relationships>
</file>

<file path=ppt/slides/_rels/slide1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3" Type="http://schemas.openxmlformats.org/officeDocument/2006/relationships/hyperlink" Target="https://go.microsoft.com/fwlink/?linkid=2006808&amp;clcid=0x409" TargetMode="External"/><Relationship Id="rId2" Type="http://schemas.openxmlformats.org/officeDocument/2006/relationships/notesSlide" Target="../notesSlides/notesSlide20.xm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19000">
              <a:schemeClr val="accent2">
                <a:lumMod val="60000"/>
                <a:lumOff val="40000"/>
              </a:schemeClr>
            </a:gs>
            <a:gs pos="92769">
              <a:srgbClr val="BC95DA"/>
            </a:gs>
            <a:gs pos="68404">
              <a:srgbClr val="B093C5"/>
            </a:gs>
            <a:gs pos="47000">
              <a:schemeClr val="accent5">
                <a:lumMod val="60000"/>
                <a:lumOff val="40000"/>
              </a:schemeClr>
            </a:gs>
            <a:gs pos="100000">
              <a:schemeClr val="accent1">
                <a:lumMod val="45000"/>
                <a:lumOff val="55000"/>
              </a:schemeClr>
            </a:gs>
          </a:gsLst>
          <a:lin ang="135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359CD-8DFF-4AF2-B957-630ED2A60E8D}"/>
              </a:ext>
            </a:extLst>
          </p:cNvPr>
          <p:cNvSpPr>
            <a:spLocks noGrp="1"/>
          </p:cNvSpPr>
          <p:nvPr>
            <p:ph type="title"/>
          </p:nvPr>
        </p:nvSpPr>
        <p:spPr>
          <a:xfrm>
            <a:off x="831850" y="3794663"/>
            <a:ext cx="10515600" cy="823232"/>
          </a:xfrm>
          <a:prstGeom prst="rect">
            <a:avLst/>
          </a:prstGeom>
        </p:spPr>
        <p:txBody>
          <a:bodyPr anchor="b">
            <a:normAutofit/>
          </a:bodyPr>
          <a:lstStyle/>
          <a:p>
            <a:r>
              <a:rPr lang="en-IN" sz="4000" dirty="0">
                <a:latin typeface="Algerian" panose="04020705040A02060702" pitchFamily="82" charset="0"/>
              </a:rPr>
              <a:t>IMPACT OF INTERNET TECHNOLOGY ON TFL</a:t>
            </a:r>
          </a:p>
        </p:txBody>
      </p:sp>
      <p:pic>
        <p:nvPicPr>
          <p:cNvPr id="25" name="Picture 24" descr="A picture containing drawing&#10;&#10;Description automatically generated">
            <a:extLst>
              <a:ext uri="{FF2B5EF4-FFF2-40B4-BE49-F238E27FC236}">
                <a16:creationId xmlns:a16="http://schemas.microsoft.com/office/drawing/2014/main" id="{89AE26EF-4BBA-4E01-8068-F124A4B19A1B}"/>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4889" b="96444" l="9778" r="89778">
                        <a14:foregroundMark x1="79111" y1="9333" x2="60000" y2="9333"/>
                        <a14:foregroundMark x1="83556" y1="4889" x2="44444" y2="7111"/>
                        <a14:foregroundMark x1="48000" y1="96444" x2="47556" y2="93333"/>
                      </a14:backgroundRemoval>
                    </a14:imgEffect>
                  </a14:imgLayer>
                </a14:imgProps>
              </a:ext>
              <a:ext uri="{28A0092B-C50C-407E-A947-70E740481C1C}">
                <a14:useLocalDpi xmlns:a14="http://schemas.microsoft.com/office/drawing/2010/main" val="0"/>
              </a:ext>
            </a:extLst>
          </a:blip>
          <a:stretch>
            <a:fillRect/>
          </a:stretch>
        </p:blipFill>
        <p:spPr>
          <a:xfrm flipH="1">
            <a:off x="114298" y="5420440"/>
            <a:ext cx="1231901" cy="1167459"/>
          </a:xfrm>
          <a:prstGeom prst="rect">
            <a:avLst/>
          </a:prstGeom>
          <a:effectLst>
            <a:outerShdw blurRad="50800" dist="38100" dir="2700000" algn="tl" rotWithShape="0">
              <a:prstClr val="black">
                <a:alpha val="40000"/>
              </a:prstClr>
            </a:outerShdw>
          </a:effectLst>
          <a:scene3d>
            <a:camera prst="orthographicFront"/>
            <a:lightRig rig="threePt" dir="t"/>
          </a:scene3d>
          <a:sp3d>
            <a:bevelB prst="angle"/>
          </a:sp3d>
        </p:spPr>
      </p:pic>
      <p:sp>
        <p:nvSpPr>
          <p:cNvPr id="24" name="Rectangle 23">
            <a:extLst>
              <a:ext uri="{FF2B5EF4-FFF2-40B4-BE49-F238E27FC236}">
                <a16:creationId xmlns:a16="http://schemas.microsoft.com/office/drawing/2014/main" id="{970A2454-6416-4863-8216-15A2916CDE46}"/>
              </a:ext>
            </a:extLst>
          </p:cNvPr>
          <p:cNvSpPr/>
          <p:nvPr/>
        </p:nvSpPr>
        <p:spPr>
          <a:xfrm>
            <a:off x="1193800" y="5589118"/>
            <a:ext cx="1841500" cy="584775"/>
          </a:xfrm>
          <a:prstGeom prst="rect">
            <a:avLst/>
          </a:prstGeom>
        </p:spPr>
        <p:txBody>
          <a:bodyPr wrap="square">
            <a:spAutoFit/>
          </a:bodyPr>
          <a:lstStyle/>
          <a:p>
            <a:r>
              <a:rPr lang="en-GB" sz="1600" b="1" dirty="0"/>
              <a:t>University of Wales </a:t>
            </a:r>
          </a:p>
          <a:p>
            <a:r>
              <a:rPr lang="en-GB" sz="1600" b="1" dirty="0"/>
              <a:t>Trinity Saint David</a:t>
            </a:r>
          </a:p>
        </p:txBody>
      </p:sp>
      <p:pic>
        <p:nvPicPr>
          <p:cNvPr id="19" name="Picture Placeholder 18" descr="A picture containing building, outdoor, large, tower&#10;&#10;Description automatically generated">
            <a:extLst>
              <a:ext uri="{FF2B5EF4-FFF2-40B4-BE49-F238E27FC236}">
                <a16:creationId xmlns:a16="http://schemas.microsoft.com/office/drawing/2014/main" id="{82FAA8BE-9CB9-426C-82A9-DEAE808B08B8}"/>
              </a:ext>
            </a:extLst>
          </p:cNvPr>
          <p:cNvPicPr>
            <a:picLocks noGrp="1" noChangeAspect="1"/>
          </p:cNvPicPr>
          <p:nvPr>
            <p:ph type="pic" idx="1"/>
          </p:nvPr>
        </p:nvPicPr>
        <p:blipFill>
          <a:blip r:embed="rId5"/>
          <a:srcRect t="19544" b="19544"/>
          <a:stretch>
            <a:fillRect/>
          </a:stretch>
        </p:blipFill>
        <p:spPr>
          <a:xfrm>
            <a:off x="366493" y="123744"/>
            <a:ext cx="11446314" cy="3485922"/>
          </a:xfrm>
          <a:prstGeom prst="rect">
            <a:avLst/>
          </a:prstGeom>
          <a:ln>
            <a:noFill/>
          </a:ln>
          <a:effectLst>
            <a:softEdge rad="112500"/>
          </a:effectLst>
        </p:spPr>
      </p:pic>
      <p:sp>
        <p:nvSpPr>
          <p:cNvPr id="4" name="Rectangle 3">
            <a:extLst>
              <a:ext uri="{FF2B5EF4-FFF2-40B4-BE49-F238E27FC236}">
                <a16:creationId xmlns:a16="http://schemas.microsoft.com/office/drawing/2014/main" id="{2E405060-FDD5-45E5-99CC-2C65E113E75E}"/>
              </a:ext>
            </a:extLst>
          </p:cNvPr>
          <p:cNvSpPr/>
          <p:nvPr/>
        </p:nvSpPr>
        <p:spPr>
          <a:xfrm>
            <a:off x="10942583" y="6501153"/>
            <a:ext cx="1135119" cy="276999"/>
          </a:xfrm>
          <a:prstGeom prst="rect">
            <a:avLst/>
          </a:prstGeom>
        </p:spPr>
        <p:txBody>
          <a:bodyPr wrap="none">
            <a:spAutoFit/>
          </a:bodyPr>
          <a:lstStyle/>
          <a:p>
            <a:pPr lvl="0"/>
            <a:r>
              <a:rPr lang="en-GB" sz="1200" i="1" dirty="0">
                <a:solidFill>
                  <a:prstClr val="black"/>
                </a:solidFill>
              </a:rPr>
              <a:t>Made by Vanya</a:t>
            </a:r>
          </a:p>
        </p:txBody>
      </p:sp>
    </p:spTree>
    <p:extLst>
      <p:ext uri="{BB962C8B-B14F-4D97-AF65-F5344CB8AC3E}">
        <p14:creationId xmlns:p14="http://schemas.microsoft.com/office/powerpoint/2010/main" val="2064406955"/>
      </p:ext>
    </p:extLst>
  </p:cSld>
  <p:clrMapOvr>
    <a:masterClrMapping/>
  </p:clrMapOvr>
  <mc:AlternateContent xmlns:mc="http://schemas.openxmlformats.org/markup-compatibility/2006" xmlns:p15="http://schemas.microsoft.com/office/powerpoint/2012/main">
    <mc:Choice Requires="p15">
      <p:transition spd="med" advTm="1000">
        <p15:prstTrans prst="drape"/>
      </p:transition>
    </mc:Choice>
    <mc:Fallback xmlns="">
      <p:transition spd="med" advTm="1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randombar(horizontal)">
                                      <p:cBhvr>
                                        <p:cTn id="7" dur="500"/>
                                        <p:tgtEl>
                                          <p:spTgt spid="19"/>
                                        </p:tgtEl>
                                      </p:cBhvr>
                                    </p:animEffect>
                                  </p:childTnLst>
                                </p:cTn>
                              </p:par>
                            </p:childTnLst>
                          </p:cTn>
                        </p:par>
                        <p:par>
                          <p:cTn id="8" fill="hold">
                            <p:stCondLst>
                              <p:cond delay="500"/>
                            </p:stCondLst>
                            <p:childTnLst>
                              <p:par>
                                <p:cTn id="9" presetID="31"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p:cTn id="11" dur="1000" fill="hold"/>
                                        <p:tgtEl>
                                          <p:spTgt spid="2"/>
                                        </p:tgtEl>
                                        <p:attrNameLst>
                                          <p:attrName>ppt_w</p:attrName>
                                        </p:attrNameLst>
                                      </p:cBhvr>
                                      <p:tavLst>
                                        <p:tav tm="0">
                                          <p:val>
                                            <p:fltVal val="0"/>
                                          </p:val>
                                        </p:tav>
                                        <p:tav tm="100000">
                                          <p:val>
                                            <p:strVal val="#ppt_w"/>
                                          </p:val>
                                        </p:tav>
                                      </p:tavLst>
                                    </p:anim>
                                    <p:anim calcmode="lin" valueType="num">
                                      <p:cBhvr>
                                        <p:cTn id="12" dur="1000" fill="hold"/>
                                        <p:tgtEl>
                                          <p:spTgt spid="2"/>
                                        </p:tgtEl>
                                        <p:attrNameLst>
                                          <p:attrName>ppt_h</p:attrName>
                                        </p:attrNameLst>
                                      </p:cBhvr>
                                      <p:tavLst>
                                        <p:tav tm="0">
                                          <p:val>
                                            <p:fltVal val="0"/>
                                          </p:val>
                                        </p:tav>
                                        <p:tav tm="100000">
                                          <p:val>
                                            <p:strVal val="#ppt_h"/>
                                          </p:val>
                                        </p:tav>
                                      </p:tavLst>
                                    </p:anim>
                                    <p:anim calcmode="lin" valueType="num">
                                      <p:cBhvr>
                                        <p:cTn id="13" dur="1000" fill="hold"/>
                                        <p:tgtEl>
                                          <p:spTgt spid="2"/>
                                        </p:tgtEl>
                                        <p:attrNameLst>
                                          <p:attrName>style.rotation</p:attrName>
                                        </p:attrNameLst>
                                      </p:cBhvr>
                                      <p:tavLst>
                                        <p:tav tm="0">
                                          <p:val>
                                            <p:fltVal val="90"/>
                                          </p:val>
                                        </p:tav>
                                        <p:tav tm="100000">
                                          <p:val>
                                            <p:fltVal val="0"/>
                                          </p:val>
                                        </p:tav>
                                      </p:tavLst>
                                    </p:anim>
                                    <p:animEffect transition="in" filter="fade">
                                      <p:cBhvr>
                                        <p:cTn id="14" dur="1000"/>
                                        <p:tgtEl>
                                          <p:spTgt spid="2"/>
                                        </p:tgtEl>
                                      </p:cBhvr>
                                    </p:animEffect>
                                  </p:childTnLst>
                                </p:cTn>
                              </p:par>
                            </p:childTnLst>
                          </p:cTn>
                        </p:par>
                        <p:par>
                          <p:cTn id="15" fill="hold">
                            <p:stCondLst>
                              <p:cond delay="1500"/>
                            </p:stCondLst>
                            <p:childTnLst>
                              <p:par>
                                <p:cTn id="16" presetID="42" presetClass="entr" presetSubtype="0" fill="hold" nodeType="afterEffect">
                                  <p:stCondLst>
                                    <p:cond delay="0"/>
                                  </p:stCondLst>
                                  <p:childTnLst>
                                    <p:set>
                                      <p:cBhvr>
                                        <p:cTn id="17" dur="1" fill="hold">
                                          <p:stCondLst>
                                            <p:cond delay="0"/>
                                          </p:stCondLst>
                                        </p:cTn>
                                        <p:tgtEl>
                                          <p:spTgt spid="25"/>
                                        </p:tgtEl>
                                        <p:attrNameLst>
                                          <p:attrName>style.visibility</p:attrName>
                                        </p:attrNameLst>
                                      </p:cBhvr>
                                      <p:to>
                                        <p:strVal val="visible"/>
                                      </p:to>
                                    </p:set>
                                    <p:animEffect transition="in" filter="fade">
                                      <p:cBhvr>
                                        <p:cTn id="18" dur="750"/>
                                        <p:tgtEl>
                                          <p:spTgt spid="25"/>
                                        </p:tgtEl>
                                      </p:cBhvr>
                                    </p:animEffect>
                                    <p:anim calcmode="lin" valueType="num">
                                      <p:cBhvr>
                                        <p:cTn id="19" dur="750" fill="hold"/>
                                        <p:tgtEl>
                                          <p:spTgt spid="25"/>
                                        </p:tgtEl>
                                        <p:attrNameLst>
                                          <p:attrName>ppt_x</p:attrName>
                                        </p:attrNameLst>
                                      </p:cBhvr>
                                      <p:tavLst>
                                        <p:tav tm="0">
                                          <p:val>
                                            <p:strVal val="#ppt_x"/>
                                          </p:val>
                                        </p:tav>
                                        <p:tav tm="100000">
                                          <p:val>
                                            <p:strVal val="#ppt_x"/>
                                          </p:val>
                                        </p:tav>
                                      </p:tavLst>
                                    </p:anim>
                                    <p:anim calcmode="lin" valueType="num">
                                      <p:cBhvr>
                                        <p:cTn id="20" dur="750" fill="hold"/>
                                        <p:tgtEl>
                                          <p:spTgt spid="25"/>
                                        </p:tgtEl>
                                        <p:attrNameLst>
                                          <p:attrName>ppt_y</p:attrName>
                                        </p:attrNameLst>
                                      </p:cBhvr>
                                      <p:tavLst>
                                        <p:tav tm="0">
                                          <p:val>
                                            <p:strVal val="#ppt_y+.1"/>
                                          </p:val>
                                        </p:tav>
                                        <p:tav tm="100000">
                                          <p:val>
                                            <p:strVal val="#ppt_y"/>
                                          </p:val>
                                        </p:tav>
                                      </p:tavLst>
                                    </p:anim>
                                  </p:childTnLst>
                                </p:cTn>
                              </p:par>
                            </p:childTnLst>
                          </p:cTn>
                        </p:par>
                        <p:par>
                          <p:cTn id="21" fill="hold">
                            <p:stCondLst>
                              <p:cond delay="2250"/>
                            </p:stCondLst>
                            <p:childTnLst>
                              <p:par>
                                <p:cTn id="22" presetID="10" presetClass="entr" presetSubtype="0" fill="hold" grpId="0" nodeType="afterEffect">
                                  <p:stCondLst>
                                    <p:cond delay="0"/>
                                  </p:stCondLst>
                                  <p:childTnLst>
                                    <p:set>
                                      <p:cBhvr>
                                        <p:cTn id="23" dur="1" fill="hold">
                                          <p:stCondLst>
                                            <p:cond delay="0"/>
                                          </p:stCondLst>
                                        </p:cTn>
                                        <p:tgtEl>
                                          <p:spTgt spid="24"/>
                                        </p:tgtEl>
                                        <p:attrNameLst>
                                          <p:attrName>style.visibility</p:attrName>
                                        </p:attrNameLst>
                                      </p:cBhvr>
                                      <p:to>
                                        <p:strVal val="visible"/>
                                      </p:to>
                                    </p:set>
                                    <p:animEffect transition="in" filter="fade">
                                      <p:cBhvr>
                                        <p:cTn id="24" dur="75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4"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19000">
              <a:srgbClr val="FFC000"/>
            </a:gs>
            <a:gs pos="65000">
              <a:schemeClr val="accent4">
                <a:lumMod val="60000"/>
                <a:lumOff val="40000"/>
              </a:schemeClr>
            </a:gs>
            <a:gs pos="76000">
              <a:schemeClr val="bg2">
                <a:lumMod val="75000"/>
              </a:schemeClr>
            </a:gs>
            <a:gs pos="18000">
              <a:schemeClr val="accent4">
                <a:lumMod val="0"/>
                <a:lumOff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E68E31FD-BE74-4CB3-A5A5-652148351F11}"/>
              </a:ext>
            </a:extLst>
          </p:cNvPr>
          <p:cNvSpPr>
            <a:spLocks noGrp="1"/>
          </p:cNvSpPr>
          <p:nvPr>
            <p:ph type="title"/>
          </p:nvPr>
        </p:nvSpPr>
        <p:spPr>
          <a:xfrm>
            <a:off x="363416" y="246186"/>
            <a:ext cx="11465168" cy="1037492"/>
          </a:xfrm>
          <a:prstGeom prst="rect">
            <a:avLst/>
          </a:prstGeom>
        </p:spPr>
        <p:txBody>
          <a:bodyPr anchor="b">
            <a:normAutofit/>
          </a:bodyPr>
          <a:lstStyle/>
          <a:p>
            <a:r>
              <a:rPr lang="en-US" dirty="0">
                <a:latin typeface="Algerian" panose="04020705040A02060702" pitchFamily="82" charset="0"/>
              </a:rPr>
              <a:t>Transport for London</a:t>
            </a:r>
          </a:p>
        </p:txBody>
      </p:sp>
      <p:sp>
        <p:nvSpPr>
          <p:cNvPr id="18" name="Text Placeholder 3">
            <a:extLst>
              <a:ext uri="{FF2B5EF4-FFF2-40B4-BE49-F238E27FC236}">
                <a16:creationId xmlns:a16="http://schemas.microsoft.com/office/drawing/2014/main" id="{49E9099D-9997-4FD4-8C8A-84B0FE7801E7}"/>
              </a:ext>
            </a:extLst>
          </p:cNvPr>
          <p:cNvSpPr>
            <a:spLocks noGrp="1"/>
          </p:cNvSpPr>
          <p:nvPr>
            <p:ph type="body" sz="quarter" idx="3"/>
          </p:nvPr>
        </p:nvSpPr>
        <p:spPr>
          <a:xfrm>
            <a:off x="3174182" y="1681163"/>
            <a:ext cx="8654402" cy="823912"/>
          </a:xfrm>
        </p:spPr>
        <p:txBody>
          <a:bodyPr/>
          <a:lstStyle/>
          <a:p>
            <a:r>
              <a:rPr lang="en-GB" dirty="0"/>
              <a:t>    Members of the Group 3                               Topics:</a:t>
            </a:r>
            <a:endParaRPr lang="en-US" dirty="0"/>
          </a:p>
        </p:txBody>
      </p:sp>
      <p:sp>
        <p:nvSpPr>
          <p:cNvPr id="10" name="Text Placeholder 9">
            <a:extLst>
              <a:ext uri="{FF2B5EF4-FFF2-40B4-BE49-F238E27FC236}">
                <a16:creationId xmlns:a16="http://schemas.microsoft.com/office/drawing/2014/main" id="{939EAE20-443B-4528-BBD6-32BD19163C1F}"/>
              </a:ext>
            </a:extLst>
          </p:cNvPr>
          <p:cNvSpPr>
            <a:spLocks noGrp="1"/>
          </p:cNvSpPr>
          <p:nvPr>
            <p:ph sz="quarter" idx="4"/>
          </p:nvPr>
        </p:nvSpPr>
        <p:spPr>
          <a:xfrm>
            <a:off x="3299034" y="2712910"/>
            <a:ext cx="8666479" cy="2321065"/>
          </a:xfrm>
          <a:prstGeom prst="rect">
            <a:avLst/>
          </a:prstGeom>
        </p:spPr>
        <p:txBody>
          <a:bodyPr>
            <a:normAutofit/>
          </a:bodyPr>
          <a:lstStyle/>
          <a:p>
            <a:pPr marL="0" indent="0">
              <a:buNone/>
            </a:pPr>
            <a:r>
              <a:rPr lang="en-US" b="1" dirty="0"/>
              <a:t>Vanya Karakoleva             1905708    Introduction and Background of Transport of London</a:t>
            </a:r>
          </a:p>
          <a:p>
            <a:pPr marL="0" indent="0">
              <a:buNone/>
            </a:pPr>
            <a:r>
              <a:rPr lang="en-US" b="1" dirty="0"/>
              <a:t>Yordanka Georgieva         1906944    Challenges before introducing Modern Technology</a:t>
            </a:r>
          </a:p>
          <a:p>
            <a:pPr marL="0" indent="0">
              <a:buNone/>
            </a:pPr>
            <a:r>
              <a:rPr lang="en-US" b="1" dirty="0"/>
              <a:t>Anelia Mihaylova              1908746    Insights of Modern Technology Introduced</a:t>
            </a:r>
          </a:p>
          <a:p>
            <a:pPr marL="0" indent="0">
              <a:buNone/>
            </a:pPr>
            <a:r>
              <a:rPr lang="en-US" b="1" dirty="0"/>
              <a:t>Emiliyana Keybashieva     1815912    Impacts of Modern Technology</a:t>
            </a:r>
          </a:p>
          <a:p>
            <a:pPr marL="0" indent="0">
              <a:buNone/>
            </a:pPr>
            <a:r>
              <a:rPr lang="en-US" b="1" dirty="0"/>
              <a:t>Svetla Markova                  1908349    Lessons drawn from the case study</a:t>
            </a:r>
          </a:p>
          <a:p>
            <a:pPr marL="0" indent="0">
              <a:buNone/>
            </a:pPr>
            <a:endParaRPr lang="en-US" b="1" dirty="0"/>
          </a:p>
        </p:txBody>
      </p:sp>
      <p:sp>
        <p:nvSpPr>
          <p:cNvPr id="11" name="TextBox 10">
            <a:extLst>
              <a:ext uri="{FF2B5EF4-FFF2-40B4-BE49-F238E27FC236}">
                <a16:creationId xmlns:a16="http://schemas.microsoft.com/office/drawing/2014/main" id="{C163ED5B-5E43-404B-8AFB-ED3C4EE425B8}"/>
              </a:ext>
            </a:extLst>
          </p:cNvPr>
          <p:cNvSpPr txBox="1"/>
          <p:nvPr/>
        </p:nvSpPr>
        <p:spPr>
          <a:xfrm>
            <a:off x="4297680" y="5648143"/>
            <a:ext cx="4084320" cy="646331"/>
          </a:xfrm>
          <a:prstGeom prst="rect">
            <a:avLst/>
          </a:prstGeom>
          <a:noFill/>
        </p:spPr>
        <p:txBody>
          <a:bodyPr wrap="square" rtlCol="0">
            <a:spAutoFit/>
          </a:bodyPr>
          <a:lstStyle/>
          <a:p>
            <a:pPr algn="ctr"/>
            <a:r>
              <a:rPr lang="en-GB" b="1" dirty="0"/>
              <a:t>Lecturer Name: Suneth Fernando</a:t>
            </a:r>
          </a:p>
          <a:p>
            <a:pPr algn="ctr"/>
            <a:r>
              <a:rPr lang="en-GB" b="1" dirty="0"/>
              <a:t>Presentation Date: 11/12/2019</a:t>
            </a:r>
          </a:p>
        </p:txBody>
      </p:sp>
      <p:pic>
        <p:nvPicPr>
          <p:cNvPr id="24" name="Picture 23" descr="A red double decker bus on the street&#10;&#10;Description automatically generated">
            <a:extLst>
              <a:ext uri="{FF2B5EF4-FFF2-40B4-BE49-F238E27FC236}">
                <a16:creationId xmlns:a16="http://schemas.microsoft.com/office/drawing/2014/main" id="{6AB28602-90E3-4F6A-A29E-AA2E1AD90E86}"/>
              </a:ext>
            </a:extLst>
          </p:cNvPr>
          <p:cNvPicPr>
            <a:picLocks noChangeAspect="1"/>
          </p:cNvPicPr>
          <p:nvPr/>
        </p:nvPicPr>
        <p:blipFill>
          <a:blip r:embed="rId3"/>
          <a:stretch>
            <a:fillRect/>
          </a:stretch>
        </p:blipFill>
        <p:spPr>
          <a:xfrm>
            <a:off x="97737" y="1699811"/>
            <a:ext cx="3201297" cy="2933791"/>
          </a:xfrm>
          <a:prstGeom prst="rect">
            <a:avLst/>
          </a:prstGeom>
          <a:ln>
            <a:noFill/>
          </a:ln>
          <a:effectLst>
            <a:softEdge rad="112500"/>
          </a:effectLst>
        </p:spPr>
      </p:pic>
      <p:pic>
        <p:nvPicPr>
          <p:cNvPr id="28" name="Picture 27" descr="A train crossing a bridge over a river in a city&#10;&#10;Description automatically generated">
            <a:extLst>
              <a:ext uri="{FF2B5EF4-FFF2-40B4-BE49-F238E27FC236}">
                <a16:creationId xmlns:a16="http://schemas.microsoft.com/office/drawing/2014/main" id="{A1B9C28B-F623-4FEA-9079-866CB2212760}"/>
              </a:ext>
            </a:extLst>
          </p:cNvPr>
          <p:cNvPicPr>
            <a:picLocks noChangeAspect="1"/>
          </p:cNvPicPr>
          <p:nvPr/>
        </p:nvPicPr>
        <p:blipFill>
          <a:blip r:embed="rId4"/>
          <a:stretch>
            <a:fillRect/>
          </a:stretch>
        </p:blipFill>
        <p:spPr>
          <a:xfrm>
            <a:off x="1036320" y="4633602"/>
            <a:ext cx="3042102" cy="2029082"/>
          </a:xfrm>
          <a:prstGeom prst="rect">
            <a:avLst/>
          </a:prstGeom>
          <a:ln>
            <a:noFill/>
          </a:ln>
          <a:effectLst>
            <a:softEdge rad="112500"/>
          </a:effectLst>
        </p:spPr>
      </p:pic>
      <p:pic>
        <p:nvPicPr>
          <p:cNvPr id="32" name="Picture 31" descr="A picture containing building, outdoor, car, parked&#10;&#10;Description automatically generated">
            <a:extLst>
              <a:ext uri="{FF2B5EF4-FFF2-40B4-BE49-F238E27FC236}">
                <a16:creationId xmlns:a16="http://schemas.microsoft.com/office/drawing/2014/main" id="{131BE4A7-9F31-4DA8-9236-D40E447E54CA}"/>
              </a:ext>
            </a:extLst>
          </p:cNvPr>
          <p:cNvPicPr>
            <a:picLocks noChangeAspect="1"/>
          </p:cNvPicPr>
          <p:nvPr/>
        </p:nvPicPr>
        <p:blipFill>
          <a:blip r:embed="rId5"/>
          <a:stretch>
            <a:fillRect/>
          </a:stretch>
        </p:blipFill>
        <p:spPr>
          <a:xfrm>
            <a:off x="8519160" y="4768701"/>
            <a:ext cx="2636520" cy="1758884"/>
          </a:xfrm>
          <a:prstGeom prst="rect">
            <a:avLst/>
          </a:prstGeom>
          <a:ln>
            <a:noFill/>
          </a:ln>
          <a:effectLst>
            <a:softEdge rad="112500"/>
          </a:effectLst>
        </p:spPr>
      </p:pic>
      <p:sp>
        <p:nvSpPr>
          <p:cNvPr id="2" name="TextBox 1">
            <a:extLst>
              <a:ext uri="{FF2B5EF4-FFF2-40B4-BE49-F238E27FC236}">
                <a16:creationId xmlns:a16="http://schemas.microsoft.com/office/drawing/2014/main" id="{09B5439E-A06E-4218-B7BA-E6025FF3B677}"/>
              </a:ext>
            </a:extLst>
          </p:cNvPr>
          <p:cNvSpPr txBox="1"/>
          <p:nvPr/>
        </p:nvSpPr>
        <p:spPr>
          <a:xfrm>
            <a:off x="5631180" y="3554730"/>
            <a:ext cx="914400" cy="914400"/>
          </a:xfrm>
          <a:prstGeom prst="rect">
            <a:avLst/>
          </a:prstGeom>
          <a:noFill/>
        </p:spPr>
        <p:txBody>
          <a:bodyPr wrap="square" rtlCol="0">
            <a:spAutoFit/>
          </a:bodyPr>
          <a:lstStyle/>
          <a:p>
            <a:endParaRPr lang="en-GB" dirty="0"/>
          </a:p>
        </p:txBody>
      </p:sp>
      <p:sp>
        <p:nvSpPr>
          <p:cNvPr id="4" name="TextBox 3">
            <a:extLst>
              <a:ext uri="{FF2B5EF4-FFF2-40B4-BE49-F238E27FC236}">
                <a16:creationId xmlns:a16="http://schemas.microsoft.com/office/drawing/2014/main" id="{49A86053-583F-411F-A48D-96B3FCFCA788}"/>
              </a:ext>
            </a:extLst>
          </p:cNvPr>
          <p:cNvSpPr txBox="1"/>
          <p:nvPr/>
        </p:nvSpPr>
        <p:spPr>
          <a:xfrm>
            <a:off x="10892150" y="6530389"/>
            <a:ext cx="1185550" cy="276999"/>
          </a:xfrm>
          <a:prstGeom prst="rect">
            <a:avLst/>
          </a:prstGeom>
          <a:noFill/>
        </p:spPr>
        <p:txBody>
          <a:bodyPr wrap="square" rtlCol="0">
            <a:spAutoFit/>
          </a:bodyPr>
          <a:lstStyle/>
          <a:p>
            <a:r>
              <a:rPr lang="en-GB" sz="1200" i="1" dirty="0"/>
              <a:t>Made by Vanya</a:t>
            </a:r>
          </a:p>
        </p:txBody>
      </p:sp>
    </p:spTree>
    <p:extLst>
      <p:ext uri="{BB962C8B-B14F-4D97-AF65-F5344CB8AC3E}">
        <p14:creationId xmlns:p14="http://schemas.microsoft.com/office/powerpoint/2010/main" val="904545255"/>
      </p:ext>
    </p:extLst>
  </p:cSld>
  <p:clrMapOvr>
    <a:masterClrMapping/>
  </p:clrMapOvr>
  <mc:AlternateContent xmlns:mc="http://schemas.openxmlformats.org/markup-compatibility/2006" xmlns:p15="http://schemas.microsoft.com/office/powerpoint/2012/main">
    <mc:Choice Requires="p15">
      <p:transition spd="med">
        <p15:prstTrans prst="curtains"/>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heel(1)">
                                      <p:cBhvr>
                                        <p:cTn id="7" dur="1500"/>
                                        <p:tgtEl>
                                          <p:spTgt spid="9"/>
                                        </p:tgtEl>
                                      </p:cBhvr>
                                    </p:animEffect>
                                  </p:childTnLst>
                                </p:cTn>
                              </p:par>
                            </p:childTnLst>
                          </p:cTn>
                        </p:par>
                        <p:par>
                          <p:cTn id="8" fill="hold">
                            <p:stCondLst>
                              <p:cond delay="1500"/>
                            </p:stCondLst>
                            <p:childTnLst>
                              <p:par>
                                <p:cTn id="9" presetID="16" presetClass="entr" presetSubtype="21" fill="hold" nodeType="afterEffect">
                                  <p:stCondLst>
                                    <p:cond delay="0"/>
                                  </p:stCondLst>
                                  <p:childTnLst>
                                    <p:set>
                                      <p:cBhvr>
                                        <p:cTn id="10" dur="1" fill="hold">
                                          <p:stCondLst>
                                            <p:cond delay="0"/>
                                          </p:stCondLst>
                                        </p:cTn>
                                        <p:tgtEl>
                                          <p:spTgt spid="24"/>
                                        </p:tgtEl>
                                        <p:attrNameLst>
                                          <p:attrName>style.visibility</p:attrName>
                                        </p:attrNameLst>
                                      </p:cBhvr>
                                      <p:to>
                                        <p:strVal val="visible"/>
                                      </p:to>
                                    </p:set>
                                    <p:animEffect transition="in" filter="barn(inVertical)">
                                      <p:cBhvr>
                                        <p:cTn id="11" dur="1000"/>
                                        <p:tgtEl>
                                          <p:spTgt spid="24"/>
                                        </p:tgtEl>
                                      </p:cBhvr>
                                    </p:animEffect>
                                  </p:childTnLst>
                                </p:cTn>
                              </p:par>
                            </p:childTnLst>
                          </p:cTn>
                        </p:par>
                        <p:par>
                          <p:cTn id="12" fill="hold">
                            <p:stCondLst>
                              <p:cond delay="2500"/>
                            </p:stCondLst>
                            <p:childTnLst>
                              <p:par>
                                <p:cTn id="13" presetID="22" presetClass="entr" presetSubtype="4" fill="hold" nodeType="afterEffect">
                                  <p:stCondLst>
                                    <p:cond delay="0"/>
                                  </p:stCondLst>
                                  <p:childTnLst>
                                    <p:set>
                                      <p:cBhvr>
                                        <p:cTn id="14" dur="1" fill="hold">
                                          <p:stCondLst>
                                            <p:cond delay="0"/>
                                          </p:stCondLst>
                                        </p:cTn>
                                        <p:tgtEl>
                                          <p:spTgt spid="28"/>
                                        </p:tgtEl>
                                        <p:attrNameLst>
                                          <p:attrName>style.visibility</p:attrName>
                                        </p:attrNameLst>
                                      </p:cBhvr>
                                      <p:to>
                                        <p:strVal val="visible"/>
                                      </p:to>
                                    </p:set>
                                    <p:animEffect transition="in" filter="wipe(down)">
                                      <p:cBhvr>
                                        <p:cTn id="15" dur="1000"/>
                                        <p:tgtEl>
                                          <p:spTgt spid="28"/>
                                        </p:tgtEl>
                                      </p:cBhvr>
                                    </p:animEffect>
                                  </p:childTnLst>
                                </p:cTn>
                              </p:par>
                            </p:childTnLst>
                          </p:cTn>
                        </p:par>
                        <p:par>
                          <p:cTn id="16" fill="hold">
                            <p:stCondLst>
                              <p:cond delay="3500"/>
                            </p:stCondLst>
                            <p:childTnLst>
                              <p:par>
                                <p:cTn id="17" presetID="16" presetClass="entr" presetSubtype="21" fill="hold" grpId="0" nodeType="afterEffect">
                                  <p:stCondLst>
                                    <p:cond delay="0"/>
                                  </p:stCondLst>
                                  <p:childTnLst>
                                    <p:set>
                                      <p:cBhvr>
                                        <p:cTn id="18" dur="1" fill="hold">
                                          <p:stCondLst>
                                            <p:cond delay="0"/>
                                          </p:stCondLst>
                                        </p:cTn>
                                        <p:tgtEl>
                                          <p:spTgt spid="18">
                                            <p:txEl>
                                              <p:pRg st="0" end="0"/>
                                            </p:txEl>
                                          </p:spTgt>
                                        </p:tgtEl>
                                        <p:attrNameLst>
                                          <p:attrName>style.visibility</p:attrName>
                                        </p:attrNameLst>
                                      </p:cBhvr>
                                      <p:to>
                                        <p:strVal val="visible"/>
                                      </p:to>
                                    </p:set>
                                    <p:animEffect transition="in" filter="barn(inVertical)">
                                      <p:cBhvr>
                                        <p:cTn id="19" dur="500"/>
                                        <p:tgtEl>
                                          <p:spTgt spid="18">
                                            <p:txEl>
                                              <p:pRg st="0" end="0"/>
                                            </p:txEl>
                                          </p:spTgt>
                                        </p:tgtEl>
                                      </p:cBhvr>
                                    </p:animEffect>
                                  </p:childTnLst>
                                </p:cTn>
                              </p:par>
                            </p:childTnLst>
                          </p:cTn>
                        </p:par>
                        <p:par>
                          <p:cTn id="20" fill="hold">
                            <p:stCondLst>
                              <p:cond delay="4000"/>
                            </p:stCondLst>
                            <p:childTnLst>
                              <p:par>
                                <p:cTn id="21" presetID="6" presetClass="entr" presetSubtype="16" fill="hold" grpId="0" nodeType="afterEffect">
                                  <p:stCondLst>
                                    <p:cond delay="0"/>
                                  </p:stCondLst>
                                  <p:childTnLst>
                                    <p:set>
                                      <p:cBhvr>
                                        <p:cTn id="22" dur="1" fill="hold">
                                          <p:stCondLst>
                                            <p:cond delay="0"/>
                                          </p:stCondLst>
                                        </p:cTn>
                                        <p:tgtEl>
                                          <p:spTgt spid="10">
                                            <p:txEl>
                                              <p:pRg st="0" end="0"/>
                                            </p:txEl>
                                          </p:spTgt>
                                        </p:tgtEl>
                                        <p:attrNameLst>
                                          <p:attrName>style.visibility</p:attrName>
                                        </p:attrNameLst>
                                      </p:cBhvr>
                                      <p:to>
                                        <p:strVal val="visible"/>
                                      </p:to>
                                    </p:set>
                                    <p:animEffect transition="in" filter="circle(in)">
                                      <p:cBhvr>
                                        <p:cTn id="23" dur="750"/>
                                        <p:tgtEl>
                                          <p:spTgt spid="10">
                                            <p:txEl>
                                              <p:pRg st="0" end="0"/>
                                            </p:txEl>
                                          </p:spTgt>
                                        </p:tgtEl>
                                      </p:cBhvr>
                                    </p:animEffect>
                                  </p:childTnLst>
                                </p:cTn>
                              </p:par>
                            </p:childTnLst>
                          </p:cTn>
                        </p:par>
                        <p:par>
                          <p:cTn id="24" fill="hold">
                            <p:stCondLst>
                              <p:cond delay="4750"/>
                            </p:stCondLst>
                            <p:childTnLst>
                              <p:par>
                                <p:cTn id="25" presetID="6" presetClass="entr" presetSubtype="16" fill="hold" grpId="0" nodeType="afterEffect">
                                  <p:stCondLst>
                                    <p:cond delay="0"/>
                                  </p:stCondLst>
                                  <p:childTnLst>
                                    <p:set>
                                      <p:cBhvr>
                                        <p:cTn id="26" dur="1" fill="hold">
                                          <p:stCondLst>
                                            <p:cond delay="0"/>
                                          </p:stCondLst>
                                        </p:cTn>
                                        <p:tgtEl>
                                          <p:spTgt spid="10">
                                            <p:txEl>
                                              <p:pRg st="1" end="1"/>
                                            </p:txEl>
                                          </p:spTgt>
                                        </p:tgtEl>
                                        <p:attrNameLst>
                                          <p:attrName>style.visibility</p:attrName>
                                        </p:attrNameLst>
                                      </p:cBhvr>
                                      <p:to>
                                        <p:strVal val="visible"/>
                                      </p:to>
                                    </p:set>
                                    <p:animEffect transition="in" filter="circle(in)">
                                      <p:cBhvr>
                                        <p:cTn id="27" dur="750"/>
                                        <p:tgtEl>
                                          <p:spTgt spid="10">
                                            <p:txEl>
                                              <p:pRg st="1" end="1"/>
                                            </p:txEl>
                                          </p:spTgt>
                                        </p:tgtEl>
                                      </p:cBhvr>
                                    </p:animEffect>
                                  </p:childTnLst>
                                </p:cTn>
                              </p:par>
                            </p:childTnLst>
                          </p:cTn>
                        </p:par>
                        <p:par>
                          <p:cTn id="28" fill="hold">
                            <p:stCondLst>
                              <p:cond delay="5500"/>
                            </p:stCondLst>
                            <p:childTnLst>
                              <p:par>
                                <p:cTn id="29" presetID="6" presetClass="entr" presetSubtype="16" fill="hold" grpId="0" nodeType="afterEffect">
                                  <p:stCondLst>
                                    <p:cond delay="0"/>
                                  </p:stCondLst>
                                  <p:childTnLst>
                                    <p:set>
                                      <p:cBhvr>
                                        <p:cTn id="30" dur="1" fill="hold">
                                          <p:stCondLst>
                                            <p:cond delay="0"/>
                                          </p:stCondLst>
                                        </p:cTn>
                                        <p:tgtEl>
                                          <p:spTgt spid="10">
                                            <p:txEl>
                                              <p:pRg st="2" end="2"/>
                                            </p:txEl>
                                          </p:spTgt>
                                        </p:tgtEl>
                                        <p:attrNameLst>
                                          <p:attrName>style.visibility</p:attrName>
                                        </p:attrNameLst>
                                      </p:cBhvr>
                                      <p:to>
                                        <p:strVal val="visible"/>
                                      </p:to>
                                    </p:set>
                                    <p:animEffect transition="in" filter="circle(in)">
                                      <p:cBhvr>
                                        <p:cTn id="31" dur="750"/>
                                        <p:tgtEl>
                                          <p:spTgt spid="10">
                                            <p:txEl>
                                              <p:pRg st="2" end="2"/>
                                            </p:txEl>
                                          </p:spTgt>
                                        </p:tgtEl>
                                      </p:cBhvr>
                                    </p:animEffect>
                                  </p:childTnLst>
                                </p:cTn>
                              </p:par>
                            </p:childTnLst>
                          </p:cTn>
                        </p:par>
                        <p:par>
                          <p:cTn id="32" fill="hold">
                            <p:stCondLst>
                              <p:cond delay="6250"/>
                            </p:stCondLst>
                            <p:childTnLst>
                              <p:par>
                                <p:cTn id="33" presetID="6" presetClass="entr" presetSubtype="16" fill="hold" grpId="0" nodeType="afterEffect">
                                  <p:stCondLst>
                                    <p:cond delay="0"/>
                                  </p:stCondLst>
                                  <p:childTnLst>
                                    <p:set>
                                      <p:cBhvr>
                                        <p:cTn id="34" dur="1" fill="hold">
                                          <p:stCondLst>
                                            <p:cond delay="0"/>
                                          </p:stCondLst>
                                        </p:cTn>
                                        <p:tgtEl>
                                          <p:spTgt spid="10">
                                            <p:txEl>
                                              <p:pRg st="3" end="3"/>
                                            </p:txEl>
                                          </p:spTgt>
                                        </p:tgtEl>
                                        <p:attrNameLst>
                                          <p:attrName>style.visibility</p:attrName>
                                        </p:attrNameLst>
                                      </p:cBhvr>
                                      <p:to>
                                        <p:strVal val="visible"/>
                                      </p:to>
                                    </p:set>
                                    <p:animEffect transition="in" filter="circle(in)">
                                      <p:cBhvr>
                                        <p:cTn id="35" dur="750"/>
                                        <p:tgtEl>
                                          <p:spTgt spid="10">
                                            <p:txEl>
                                              <p:pRg st="3" end="3"/>
                                            </p:txEl>
                                          </p:spTgt>
                                        </p:tgtEl>
                                      </p:cBhvr>
                                    </p:animEffect>
                                  </p:childTnLst>
                                </p:cTn>
                              </p:par>
                            </p:childTnLst>
                          </p:cTn>
                        </p:par>
                        <p:par>
                          <p:cTn id="36" fill="hold">
                            <p:stCondLst>
                              <p:cond delay="7000"/>
                            </p:stCondLst>
                            <p:childTnLst>
                              <p:par>
                                <p:cTn id="37" presetID="6" presetClass="entr" presetSubtype="16" fill="hold" grpId="0" nodeType="afterEffect">
                                  <p:stCondLst>
                                    <p:cond delay="0"/>
                                  </p:stCondLst>
                                  <p:childTnLst>
                                    <p:set>
                                      <p:cBhvr>
                                        <p:cTn id="38" dur="1" fill="hold">
                                          <p:stCondLst>
                                            <p:cond delay="0"/>
                                          </p:stCondLst>
                                        </p:cTn>
                                        <p:tgtEl>
                                          <p:spTgt spid="10">
                                            <p:txEl>
                                              <p:pRg st="4" end="4"/>
                                            </p:txEl>
                                          </p:spTgt>
                                        </p:tgtEl>
                                        <p:attrNameLst>
                                          <p:attrName>style.visibility</p:attrName>
                                        </p:attrNameLst>
                                      </p:cBhvr>
                                      <p:to>
                                        <p:strVal val="visible"/>
                                      </p:to>
                                    </p:set>
                                    <p:animEffect transition="in" filter="circle(in)">
                                      <p:cBhvr>
                                        <p:cTn id="39" dur="750"/>
                                        <p:tgtEl>
                                          <p:spTgt spid="10">
                                            <p:txEl>
                                              <p:pRg st="4" end="4"/>
                                            </p:txEl>
                                          </p:spTgt>
                                        </p:tgtEl>
                                      </p:cBhvr>
                                    </p:animEffect>
                                  </p:childTnLst>
                                </p:cTn>
                              </p:par>
                            </p:childTnLst>
                          </p:cTn>
                        </p:par>
                        <p:par>
                          <p:cTn id="40" fill="hold">
                            <p:stCondLst>
                              <p:cond delay="7750"/>
                            </p:stCondLst>
                            <p:childTnLst>
                              <p:par>
                                <p:cTn id="41" presetID="42" presetClass="entr" presetSubtype="0" fill="hold" grpId="0" nodeType="afterEffect">
                                  <p:stCondLst>
                                    <p:cond delay="0"/>
                                  </p:stCondLst>
                                  <p:childTnLst>
                                    <p:set>
                                      <p:cBhvr>
                                        <p:cTn id="42" dur="1" fill="hold">
                                          <p:stCondLst>
                                            <p:cond delay="0"/>
                                          </p:stCondLst>
                                        </p:cTn>
                                        <p:tgtEl>
                                          <p:spTgt spid="11"/>
                                        </p:tgtEl>
                                        <p:attrNameLst>
                                          <p:attrName>style.visibility</p:attrName>
                                        </p:attrNameLst>
                                      </p:cBhvr>
                                      <p:to>
                                        <p:strVal val="visible"/>
                                      </p:to>
                                    </p:set>
                                    <p:animEffect transition="in" filter="fade">
                                      <p:cBhvr>
                                        <p:cTn id="43" dur="500"/>
                                        <p:tgtEl>
                                          <p:spTgt spid="11"/>
                                        </p:tgtEl>
                                      </p:cBhvr>
                                    </p:animEffect>
                                    <p:anim calcmode="lin" valueType="num">
                                      <p:cBhvr>
                                        <p:cTn id="44" dur="500" fill="hold"/>
                                        <p:tgtEl>
                                          <p:spTgt spid="11"/>
                                        </p:tgtEl>
                                        <p:attrNameLst>
                                          <p:attrName>ppt_x</p:attrName>
                                        </p:attrNameLst>
                                      </p:cBhvr>
                                      <p:tavLst>
                                        <p:tav tm="0">
                                          <p:val>
                                            <p:strVal val="#ppt_x"/>
                                          </p:val>
                                        </p:tav>
                                        <p:tav tm="100000">
                                          <p:val>
                                            <p:strVal val="#ppt_x"/>
                                          </p:val>
                                        </p:tav>
                                      </p:tavLst>
                                    </p:anim>
                                    <p:anim calcmode="lin" valueType="num">
                                      <p:cBhvr>
                                        <p:cTn id="45" dur="500" fill="hold"/>
                                        <p:tgtEl>
                                          <p:spTgt spid="11"/>
                                        </p:tgtEl>
                                        <p:attrNameLst>
                                          <p:attrName>ppt_y</p:attrName>
                                        </p:attrNameLst>
                                      </p:cBhvr>
                                      <p:tavLst>
                                        <p:tav tm="0">
                                          <p:val>
                                            <p:strVal val="#ppt_y+.1"/>
                                          </p:val>
                                        </p:tav>
                                        <p:tav tm="100000">
                                          <p:val>
                                            <p:strVal val="#ppt_y"/>
                                          </p:val>
                                        </p:tav>
                                      </p:tavLst>
                                    </p:anim>
                                  </p:childTnLst>
                                </p:cTn>
                              </p:par>
                            </p:childTnLst>
                          </p:cTn>
                        </p:par>
                        <p:par>
                          <p:cTn id="46" fill="hold">
                            <p:stCondLst>
                              <p:cond delay="8250"/>
                            </p:stCondLst>
                            <p:childTnLst>
                              <p:par>
                                <p:cTn id="47" presetID="10" presetClass="entr" presetSubtype="0" fill="hold" nodeType="afterEffect">
                                  <p:stCondLst>
                                    <p:cond delay="0"/>
                                  </p:stCondLst>
                                  <p:childTnLst>
                                    <p:set>
                                      <p:cBhvr>
                                        <p:cTn id="48" dur="1" fill="hold">
                                          <p:stCondLst>
                                            <p:cond delay="0"/>
                                          </p:stCondLst>
                                        </p:cTn>
                                        <p:tgtEl>
                                          <p:spTgt spid="32"/>
                                        </p:tgtEl>
                                        <p:attrNameLst>
                                          <p:attrName>style.visibility</p:attrName>
                                        </p:attrNameLst>
                                      </p:cBhvr>
                                      <p:to>
                                        <p:strVal val="visible"/>
                                      </p:to>
                                    </p:set>
                                    <p:animEffect transition="in" filter="fade">
                                      <p:cBhvr>
                                        <p:cTn id="49" dur="10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8" grpId="0" build="p"/>
      <p:bldP spid="10" grpId="0" uiExpand="1" build="p"/>
      <p:bldP spid="11"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23000">
              <a:schemeClr val="accent2">
                <a:lumMod val="60000"/>
                <a:lumOff val="40000"/>
              </a:schemeClr>
            </a:gs>
            <a:gs pos="92769">
              <a:srgbClr val="BC95DA"/>
            </a:gs>
            <a:gs pos="80000">
              <a:srgbClr val="B093C5"/>
            </a:gs>
            <a:gs pos="50000">
              <a:schemeClr val="accent5">
                <a:lumMod val="60000"/>
                <a:lumOff val="40000"/>
              </a:schemeClr>
            </a:gs>
            <a:gs pos="100000">
              <a:schemeClr val="accent1">
                <a:lumMod val="45000"/>
                <a:lumOff val="55000"/>
              </a:schemeClr>
            </a:gs>
          </a:gsLst>
          <a:lin ang="13500000" scaled="1"/>
        </a:gra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0607DA8-6843-427B-8234-C58238E1E53D}"/>
              </a:ext>
            </a:extLst>
          </p:cNvPr>
          <p:cNvSpPr>
            <a:spLocks noGrp="1"/>
          </p:cNvSpPr>
          <p:nvPr>
            <p:ph type="title"/>
          </p:nvPr>
        </p:nvSpPr>
        <p:spPr>
          <a:xfrm>
            <a:off x="5908430" y="1046163"/>
            <a:ext cx="5445369" cy="1114784"/>
          </a:xfrm>
          <a:prstGeom prst="rect">
            <a:avLst/>
          </a:prstGeom>
        </p:spPr>
        <p:txBody>
          <a:bodyPr anchor="b">
            <a:normAutofit/>
          </a:bodyPr>
          <a:lstStyle/>
          <a:p>
            <a:r>
              <a:rPr lang="en-US" dirty="0">
                <a:latin typeface="Algerian" panose="04020705040A02060702" pitchFamily="82" charset="0"/>
              </a:rPr>
              <a:t>Table of content</a:t>
            </a:r>
            <a:br>
              <a:rPr lang="en-US" dirty="0">
                <a:latin typeface="Algerian" panose="04020705040A02060702" pitchFamily="82" charset="0"/>
              </a:rPr>
            </a:br>
            <a:endParaRPr lang="en-US" dirty="0">
              <a:latin typeface="Algerian" panose="04020705040A02060702" pitchFamily="82" charset="0"/>
            </a:endParaRPr>
          </a:p>
        </p:txBody>
      </p:sp>
      <p:sp>
        <p:nvSpPr>
          <p:cNvPr id="3" name="Text Placeholder 2">
            <a:extLst>
              <a:ext uri="{FF2B5EF4-FFF2-40B4-BE49-F238E27FC236}">
                <a16:creationId xmlns:a16="http://schemas.microsoft.com/office/drawing/2014/main" id="{CAE81E46-5968-4236-A600-84EDC8CD77CB}"/>
              </a:ext>
            </a:extLst>
          </p:cNvPr>
          <p:cNvSpPr>
            <a:spLocks noGrp="1"/>
          </p:cNvSpPr>
          <p:nvPr>
            <p:ph idx="1"/>
          </p:nvPr>
        </p:nvSpPr>
        <p:spPr>
          <a:xfrm>
            <a:off x="6096000" y="2584815"/>
            <a:ext cx="5974080" cy="3663585"/>
          </a:xfrm>
          <a:prstGeom prst="rect">
            <a:avLst/>
          </a:prstGeom>
        </p:spPr>
        <p:txBody>
          <a:bodyPr>
            <a:normAutofit lnSpcReduction="10000"/>
          </a:bodyPr>
          <a:lstStyle/>
          <a:p>
            <a:endParaRPr lang="en-GB" b="1" dirty="0"/>
          </a:p>
          <a:p>
            <a:r>
              <a:rPr lang="en-GB" b="1" dirty="0"/>
              <a:t>Introduction   4</a:t>
            </a:r>
          </a:p>
          <a:p>
            <a:r>
              <a:rPr lang="en-GB" b="1" dirty="0"/>
              <a:t>Background of Transport of London (TFL)   5, 6, 7</a:t>
            </a:r>
          </a:p>
          <a:p>
            <a:r>
              <a:rPr lang="en-GB" b="1" dirty="0"/>
              <a:t>Challenges before introducing Modern Technology   8, 9   </a:t>
            </a:r>
          </a:p>
          <a:p>
            <a:r>
              <a:rPr lang="en-GB" b="1" dirty="0"/>
              <a:t>Insights of Modern Technology Introduced   10, 11, 12</a:t>
            </a:r>
          </a:p>
          <a:p>
            <a:r>
              <a:rPr lang="en-GB" b="1" dirty="0"/>
              <a:t>Impacts of Modern Technology   13, 14</a:t>
            </a:r>
          </a:p>
          <a:p>
            <a:r>
              <a:rPr lang="en-GB" b="1" dirty="0"/>
              <a:t>Lessons drawn from the case study   15, 16, 17  </a:t>
            </a:r>
          </a:p>
          <a:p>
            <a:r>
              <a:rPr lang="en-GB" b="1" dirty="0"/>
              <a:t>Conclusion   18</a:t>
            </a:r>
          </a:p>
          <a:p>
            <a:r>
              <a:rPr lang="en-GB" b="1" dirty="0"/>
              <a:t>References   19</a:t>
            </a:r>
          </a:p>
          <a:p>
            <a:r>
              <a:rPr lang="en-GB" b="1" dirty="0"/>
              <a:t>Q&amp;A   20</a:t>
            </a:r>
          </a:p>
          <a:p>
            <a:endParaRPr lang="en-GB" b="1" dirty="0"/>
          </a:p>
        </p:txBody>
      </p:sp>
      <p:sp>
        <p:nvSpPr>
          <p:cNvPr id="10" name="Content Placeholder 9">
            <a:extLst>
              <a:ext uri="{FF2B5EF4-FFF2-40B4-BE49-F238E27FC236}">
                <a16:creationId xmlns:a16="http://schemas.microsoft.com/office/drawing/2014/main" id="{7A487B60-F261-45EC-9627-5E612430FDA4}"/>
              </a:ext>
            </a:extLst>
          </p:cNvPr>
          <p:cNvSpPr>
            <a:spLocks noGrp="1"/>
          </p:cNvSpPr>
          <p:nvPr>
            <p:ph sz="quarter" idx="14"/>
          </p:nvPr>
        </p:nvSpPr>
        <p:spPr>
          <a:xfrm>
            <a:off x="363416" y="6463207"/>
            <a:ext cx="4162864" cy="394793"/>
          </a:xfrm>
          <a:prstGeom prst="rect">
            <a:avLst/>
          </a:prstGeom>
        </p:spPr>
        <p:txBody>
          <a:bodyPr>
            <a:normAutofit/>
          </a:bodyPr>
          <a:lstStyle/>
          <a:p>
            <a:r>
              <a:rPr lang="en-US" sz="2000" dirty="0">
                <a:solidFill>
                  <a:schemeClr val="tx1"/>
                </a:solidFill>
                <a:latin typeface="Algerian" panose="04020705040A02060702" pitchFamily="82" charset="0"/>
              </a:rPr>
              <a:t>TRANSPORT FOR LONDON</a:t>
            </a:r>
          </a:p>
        </p:txBody>
      </p:sp>
      <p:pic>
        <p:nvPicPr>
          <p:cNvPr id="15" name="Picture Placeholder 14" descr="A group of people standing in front of a building&#10;&#10;Description automatically generated">
            <a:extLst>
              <a:ext uri="{FF2B5EF4-FFF2-40B4-BE49-F238E27FC236}">
                <a16:creationId xmlns:a16="http://schemas.microsoft.com/office/drawing/2014/main" id="{D67CCFC7-77C3-4EC7-B501-4CA49F6F3C4C}"/>
              </a:ext>
            </a:extLst>
          </p:cNvPr>
          <p:cNvPicPr>
            <a:picLocks noGrp="1" noChangeAspect="1"/>
          </p:cNvPicPr>
          <p:nvPr>
            <p:ph type="pic" sz="quarter" idx="15"/>
          </p:nvPr>
        </p:nvPicPr>
        <p:blipFill>
          <a:blip r:embed="rId3"/>
          <a:srcRect l="15687" r="15687"/>
          <a:stretch>
            <a:fillRect/>
          </a:stretch>
        </p:blipFill>
        <p:spPr>
          <a:xfrm>
            <a:off x="484286" y="457925"/>
            <a:ext cx="4734728" cy="541709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4" name="TextBox 3">
            <a:extLst>
              <a:ext uri="{FF2B5EF4-FFF2-40B4-BE49-F238E27FC236}">
                <a16:creationId xmlns:a16="http://schemas.microsoft.com/office/drawing/2014/main" id="{59E74C57-F191-4479-9B7B-AE171D19298F}"/>
              </a:ext>
            </a:extLst>
          </p:cNvPr>
          <p:cNvSpPr txBox="1"/>
          <p:nvPr/>
        </p:nvSpPr>
        <p:spPr>
          <a:xfrm>
            <a:off x="10972800" y="6522103"/>
            <a:ext cx="1488244" cy="276999"/>
          </a:xfrm>
          <a:prstGeom prst="rect">
            <a:avLst/>
          </a:prstGeom>
          <a:noFill/>
        </p:spPr>
        <p:txBody>
          <a:bodyPr wrap="square" rtlCol="0">
            <a:spAutoFit/>
          </a:bodyPr>
          <a:lstStyle/>
          <a:p>
            <a:r>
              <a:rPr lang="en-GB" sz="1200" i="1" dirty="0"/>
              <a:t>Made by Vanya</a:t>
            </a:r>
          </a:p>
        </p:txBody>
      </p:sp>
    </p:spTree>
    <p:extLst>
      <p:ext uri="{BB962C8B-B14F-4D97-AF65-F5344CB8AC3E}">
        <p14:creationId xmlns:p14="http://schemas.microsoft.com/office/powerpoint/2010/main" val="1404152034"/>
      </p:ext>
    </p:extLst>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nodeType="afterEffect">
                                  <p:stCondLst>
                                    <p:cond delay="500"/>
                                  </p:stCondLst>
                                  <p:childTnLst>
                                    <p:set>
                                      <p:cBhvr>
                                        <p:cTn id="6" dur="1" fill="hold">
                                          <p:stCondLst>
                                            <p:cond delay="0"/>
                                          </p:stCondLst>
                                        </p:cTn>
                                        <p:tgtEl>
                                          <p:spTgt spid="15"/>
                                        </p:tgtEl>
                                        <p:attrNameLst>
                                          <p:attrName>style.visibility</p:attrName>
                                        </p:attrNameLst>
                                      </p:cBhvr>
                                      <p:to>
                                        <p:strVal val="visible"/>
                                      </p:to>
                                    </p:set>
                                    <p:animEffect transition="in" filter="wipe(down)">
                                      <p:cBhvr>
                                        <p:cTn id="7" dur="507">
                                          <p:stCondLst>
                                            <p:cond delay="0"/>
                                          </p:stCondLst>
                                        </p:cTn>
                                        <p:tgtEl>
                                          <p:spTgt spid="15"/>
                                        </p:tgtEl>
                                      </p:cBhvr>
                                    </p:animEffect>
                                    <p:anim calcmode="lin" valueType="num">
                                      <p:cBhvr>
                                        <p:cTn id="8" dur="1594" tmFilter="0,0; 0.14,0.36; 0.43,0.73; 0.71,0.91; 1.0,1.0">
                                          <p:stCondLst>
                                            <p:cond delay="0"/>
                                          </p:stCondLst>
                                        </p:cTn>
                                        <p:tgtEl>
                                          <p:spTgt spid="15"/>
                                        </p:tgtEl>
                                        <p:attrNameLst>
                                          <p:attrName>ppt_x</p:attrName>
                                        </p:attrNameLst>
                                      </p:cBhvr>
                                      <p:tavLst>
                                        <p:tav tm="0">
                                          <p:val>
                                            <p:strVal val="#ppt_x-0.25"/>
                                          </p:val>
                                        </p:tav>
                                        <p:tav tm="100000">
                                          <p:val>
                                            <p:strVal val="#ppt_x"/>
                                          </p:val>
                                        </p:tav>
                                      </p:tavLst>
                                    </p:anim>
                                    <p:anim calcmode="lin" valueType="num">
                                      <p:cBhvr>
                                        <p:cTn id="9" dur="581" tmFilter="0.0,0.0; 0.25,0.07; 0.50,0.2; 0.75,0.467; 1.0,1.0">
                                          <p:stCondLst>
                                            <p:cond delay="0"/>
                                          </p:stCondLst>
                                        </p:cTn>
                                        <p:tgtEl>
                                          <p:spTgt spid="15"/>
                                        </p:tgtEl>
                                        <p:attrNameLst>
                                          <p:attrName>ppt_y</p:attrName>
                                        </p:attrNameLst>
                                      </p:cBhvr>
                                      <p:tavLst>
                                        <p:tav tm="0" fmla="#ppt_y-sin(pi*$)/3">
                                          <p:val>
                                            <p:fltVal val="0.5"/>
                                          </p:val>
                                        </p:tav>
                                        <p:tav tm="100000">
                                          <p:val>
                                            <p:fltVal val="1"/>
                                          </p:val>
                                        </p:tav>
                                      </p:tavLst>
                                    </p:anim>
                                    <p:anim calcmode="lin" valueType="num">
                                      <p:cBhvr>
                                        <p:cTn id="10" dur="581" tmFilter="0, 0; 0.125,0.2665; 0.25,0.4; 0.375,0.465; 0.5,0.5;  0.625,0.535; 0.75,0.6; 0.875,0.7335; 1,1">
                                          <p:stCondLst>
                                            <p:cond delay="581"/>
                                          </p:stCondLst>
                                        </p:cTn>
                                        <p:tgtEl>
                                          <p:spTgt spid="15"/>
                                        </p:tgtEl>
                                        <p:attrNameLst>
                                          <p:attrName>ppt_y</p:attrName>
                                        </p:attrNameLst>
                                      </p:cBhvr>
                                      <p:tavLst>
                                        <p:tav tm="0" fmla="#ppt_y-sin(pi*$)/9">
                                          <p:val>
                                            <p:fltVal val="0"/>
                                          </p:val>
                                        </p:tav>
                                        <p:tav tm="100000">
                                          <p:val>
                                            <p:fltVal val="1"/>
                                          </p:val>
                                        </p:tav>
                                      </p:tavLst>
                                    </p:anim>
                                    <p:anim calcmode="lin" valueType="num">
                                      <p:cBhvr>
                                        <p:cTn id="11" dur="290" tmFilter="0, 0; 0.125,0.2665; 0.25,0.4; 0.375,0.465; 0.5,0.5;  0.625,0.535; 0.75,0.6; 0.875,0.7335; 1,1">
                                          <p:stCondLst>
                                            <p:cond delay="1159"/>
                                          </p:stCondLst>
                                        </p:cTn>
                                        <p:tgtEl>
                                          <p:spTgt spid="15"/>
                                        </p:tgtEl>
                                        <p:attrNameLst>
                                          <p:attrName>ppt_y</p:attrName>
                                        </p:attrNameLst>
                                      </p:cBhvr>
                                      <p:tavLst>
                                        <p:tav tm="0" fmla="#ppt_y-sin(pi*$)/27">
                                          <p:val>
                                            <p:fltVal val="0"/>
                                          </p:val>
                                        </p:tav>
                                        <p:tav tm="100000">
                                          <p:val>
                                            <p:fltVal val="1"/>
                                          </p:val>
                                        </p:tav>
                                      </p:tavLst>
                                    </p:anim>
                                    <p:anim calcmode="lin" valueType="num">
                                      <p:cBhvr>
                                        <p:cTn id="12" dur="144" tmFilter="0, 0; 0.125,0.2665; 0.25,0.4; 0.375,0.465; 0.5,0.5;  0.625,0.535; 0.75,0.6; 0.875,0.7335; 1,1">
                                          <p:stCondLst>
                                            <p:cond delay="1449"/>
                                          </p:stCondLst>
                                        </p:cTn>
                                        <p:tgtEl>
                                          <p:spTgt spid="15"/>
                                        </p:tgtEl>
                                        <p:attrNameLst>
                                          <p:attrName>ppt_y</p:attrName>
                                        </p:attrNameLst>
                                      </p:cBhvr>
                                      <p:tavLst>
                                        <p:tav tm="0" fmla="#ppt_y-sin(pi*$)/81">
                                          <p:val>
                                            <p:fltVal val="0"/>
                                          </p:val>
                                        </p:tav>
                                        <p:tav tm="100000">
                                          <p:val>
                                            <p:fltVal val="1"/>
                                          </p:val>
                                        </p:tav>
                                      </p:tavLst>
                                    </p:anim>
                                    <p:animScale>
                                      <p:cBhvr>
                                        <p:cTn id="13" dur="23">
                                          <p:stCondLst>
                                            <p:cond delay="569"/>
                                          </p:stCondLst>
                                        </p:cTn>
                                        <p:tgtEl>
                                          <p:spTgt spid="15"/>
                                        </p:tgtEl>
                                      </p:cBhvr>
                                      <p:to x="100000" y="60000"/>
                                    </p:animScale>
                                    <p:animScale>
                                      <p:cBhvr>
                                        <p:cTn id="14" dur="145" decel="50000">
                                          <p:stCondLst>
                                            <p:cond delay="592"/>
                                          </p:stCondLst>
                                        </p:cTn>
                                        <p:tgtEl>
                                          <p:spTgt spid="15"/>
                                        </p:tgtEl>
                                      </p:cBhvr>
                                      <p:to x="100000" y="100000"/>
                                    </p:animScale>
                                    <p:animScale>
                                      <p:cBhvr>
                                        <p:cTn id="15" dur="23">
                                          <p:stCondLst>
                                            <p:cond delay="1148"/>
                                          </p:stCondLst>
                                        </p:cTn>
                                        <p:tgtEl>
                                          <p:spTgt spid="15"/>
                                        </p:tgtEl>
                                      </p:cBhvr>
                                      <p:to x="100000" y="80000"/>
                                    </p:animScale>
                                    <p:animScale>
                                      <p:cBhvr>
                                        <p:cTn id="16" dur="145" decel="50000">
                                          <p:stCondLst>
                                            <p:cond delay="1171"/>
                                          </p:stCondLst>
                                        </p:cTn>
                                        <p:tgtEl>
                                          <p:spTgt spid="15"/>
                                        </p:tgtEl>
                                      </p:cBhvr>
                                      <p:to x="100000" y="100000"/>
                                    </p:animScale>
                                    <p:animScale>
                                      <p:cBhvr>
                                        <p:cTn id="17" dur="23">
                                          <p:stCondLst>
                                            <p:cond delay="1437"/>
                                          </p:stCondLst>
                                        </p:cTn>
                                        <p:tgtEl>
                                          <p:spTgt spid="15"/>
                                        </p:tgtEl>
                                      </p:cBhvr>
                                      <p:to x="100000" y="90000"/>
                                    </p:animScale>
                                    <p:animScale>
                                      <p:cBhvr>
                                        <p:cTn id="18" dur="145" decel="50000">
                                          <p:stCondLst>
                                            <p:cond delay="1459"/>
                                          </p:stCondLst>
                                        </p:cTn>
                                        <p:tgtEl>
                                          <p:spTgt spid="15"/>
                                        </p:tgtEl>
                                      </p:cBhvr>
                                      <p:to x="100000" y="100000"/>
                                    </p:animScale>
                                    <p:animScale>
                                      <p:cBhvr>
                                        <p:cTn id="19" dur="23">
                                          <p:stCondLst>
                                            <p:cond delay="1582"/>
                                          </p:stCondLst>
                                        </p:cTn>
                                        <p:tgtEl>
                                          <p:spTgt spid="15"/>
                                        </p:tgtEl>
                                      </p:cBhvr>
                                      <p:to x="100000" y="95000"/>
                                    </p:animScale>
                                    <p:animScale>
                                      <p:cBhvr>
                                        <p:cTn id="20" dur="145" decel="50000">
                                          <p:stCondLst>
                                            <p:cond delay="1605"/>
                                          </p:stCondLst>
                                        </p:cTn>
                                        <p:tgtEl>
                                          <p:spTgt spid="15"/>
                                        </p:tgtEl>
                                      </p:cBhvr>
                                      <p:to x="100000" y="100000"/>
                                    </p:animScale>
                                  </p:childTnLst>
                                </p:cTn>
                              </p:par>
                            </p:childTnLst>
                          </p:cTn>
                        </p:par>
                        <p:par>
                          <p:cTn id="21" fill="hold">
                            <p:stCondLst>
                              <p:cond delay="2250"/>
                            </p:stCondLst>
                            <p:childTnLst>
                              <p:par>
                                <p:cTn id="22" presetID="16" presetClass="entr" presetSubtype="21" fill="hold" grpId="0" nodeType="afterEffect">
                                  <p:stCondLst>
                                    <p:cond delay="500"/>
                                  </p:stCondLst>
                                  <p:childTnLst>
                                    <p:set>
                                      <p:cBhvr>
                                        <p:cTn id="23" dur="1" fill="hold">
                                          <p:stCondLst>
                                            <p:cond delay="0"/>
                                          </p:stCondLst>
                                        </p:cTn>
                                        <p:tgtEl>
                                          <p:spTgt spid="7"/>
                                        </p:tgtEl>
                                        <p:attrNameLst>
                                          <p:attrName>style.visibility</p:attrName>
                                        </p:attrNameLst>
                                      </p:cBhvr>
                                      <p:to>
                                        <p:strVal val="visible"/>
                                      </p:to>
                                    </p:set>
                                    <p:animEffect transition="in" filter="barn(inVertical)">
                                      <p:cBhvr>
                                        <p:cTn id="24" dur="1500"/>
                                        <p:tgtEl>
                                          <p:spTgt spid="7"/>
                                        </p:tgtEl>
                                      </p:cBhvr>
                                    </p:animEffect>
                                  </p:childTnLst>
                                </p:cTn>
                              </p:par>
                            </p:childTnLst>
                          </p:cTn>
                        </p:par>
                        <p:par>
                          <p:cTn id="25" fill="hold">
                            <p:stCondLst>
                              <p:cond delay="4250"/>
                            </p:stCondLst>
                            <p:childTnLst>
                              <p:par>
                                <p:cTn id="26" presetID="1" presetClass="entr" presetSubtype="0" fill="hold" grpId="0" nodeType="afterEffect">
                                  <p:stCondLst>
                                    <p:cond delay="0"/>
                                  </p:stCondLst>
                                  <p:childTnLst>
                                    <p:set>
                                      <p:cBhvr>
                                        <p:cTn id="27" dur="1" fill="hold">
                                          <p:stCondLst>
                                            <p:cond delay="1249"/>
                                          </p:stCondLst>
                                        </p:cTn>
                                        <p:tgtEl>
                                          <p:spTgt spid="10">
                                            <p:txEl>
                                              <p:pRg st="0" end="0"/>
                                            </p:txEl>
                                          </p:spTgt>
                                        </p:tgtEl>
                                        <p:attrNameLst>
                                          <p:attrName>style.visibility</p:attrName>
                                        </p:attrNameLst>
                                      </p:cBhvr>
                                      <p:to>
                                        <p:strVal val="visible"/>
                                      </p:to>
                                    </p:set>
                                  </p:childTnLst>
                                </p:cTn>
                              </p:par>
                            </p:childTnLst>
                          </p:cTn>
                        </p:par>
                        <p:par>
                          <p:cTn id="28" fill="hold">
                            <p:stCondLst>
                              <p:cond delay="5500"/>
                            </p:stCondLst>
                            <p:childTnLst>
                              <p:par>
                                <p:cTn id="29" presetID="2" presetClass="entr" presetSubtype="4" fill="hold" grpId="0" nodeType="afterEffect">
                                  <p:stCondLst>
                                    <p:cond delay="250"/>
                                  </p:stCondLst>
                                  <p:childTnLst>
                                    <p:set>
                                      <p:cBhvr>
                                        <p:cTn id="30" dur="1" fill="hold">
                                          <p:stCondLst>
                                            <p:cond delay="0"/>
                                          </p:stCondLst>
                                        </p:cTn>
                                        <p:tgtEl>
                                          <p:spTgt spid="3">
                                            <p:txEl>
                                              <p:pRg st="1" end="1"/>
                                            </p:txEl>
                                          </p:spTgt>
                                        </p:tgtEl>
                                        <p:attrNameLst>
                                          <p:attrName>style.visibility</p:attrName>
                                        </p:attrNameLst>
                                      </p:cBhvr>
                                      <p:to>
                                        <p:strVal val="visible"/>
                                      </p:to>
                                    </p:set>
                                    <p:anim calcmode="lin" valueType="num">
                                      <p:cBhvr additive="base">
                                        <p:cTn id="3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par>
                          <p:cTn id="33" fill="hold">
                            <p:stCondLst>
                              <p:cond delay="6250"/>
                            </p:stCondLst>
                            <p:childTnLst>
                              <p:par>
                                <p:cTn id="34" presetID="2" presetClass="entr" presetSubtype="4" fill="hold" grpId="0" nodeType="afterEffect">
                                  <p:stCondLst>
                                    <p:cond delay="250"/>
                                  </p:stCondLst>
                                  <p:childTnLst>
                                    <p:set>
                                      <p:cBhvr>
                                        <p:cTn id="35" dur="1" fill="hold">
                                          <p:stCondLst>
                                            <p:cond delay="0"/>
                                          </p:stCondLst>
                                        </p:cTn>
                                        <p:tgtEl>
                                          <p:spTgt spid="3">
                                            <p:txEl>
                                              <p:pRg st="2" end="2"/>
                                            </p:txEl>
                                          </p:spTgt>
                                        </p:tgtEl>
                                        <p:attrNameLst>
                                          <p:attrName>style.visibility</p:attrName>
                                        </p:attrNameLst>
                                      </p:cBhvr>
                                      <p:to>
                                        <p:strVal val="visible"/>
                                      </p:to>
                                    </p:set>
                                    <p:anim calcmode="lin" valueType="num">
                                      <p:cBhvr additive="base">
                                        <p:cTn id="3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par>
                          <p:cTn id="38" fill="hold">
                            <p:stCondLst>
                              <p:cond delay="7000"/>
                            </p:stCondLst>
                            <p:childTnLst>
                              <p:par>
                                <p:cTn id="39" presetID="2" presetClass="entr" presetSubtype="4" fill="hold" grpId="0" nodeType="afterEffect">
                                  <p:stCondLst>
                                    <p:cond delay="250"/>
                                  </p:stCondLst>
                                  <p:childTnLst>
                                    <p:set>
                                      <p:cBhvr>
                                        <p:cTn id="40" dur="1" fill="hold">
                                          <p:stCondLst>
                                            <p:cond delay="0"/>
                                          </p:stCondLst>
                                        </p:cTn>
                                        <p:tgtEl>
                                          <p:spTgt spid="3">
                                            <p:txEl>
                                              <p:pRg st="3" end="3"/>
                                            </p:txEl>
                                          </p:spTgt>
                                        </p:tgtEl>
                                        <p:attrNameLst>
                                          <p:attrName>style.visibility</p:attrName>
                                        </p:attrNameLst>
                                      </p:cBhvr>
                                      <p:to>
                                        <p:strVal val="visible"/>
                                      </p:to>
                                    </p:set>
                                    <p:anim calcmode="lin" valueType="num">
                                      <p:cBhvr additive="base">
                                        <p:cTn id="4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par>
                          <p:cTn id="43" fill="hold">
                            <p:stCondLst>
                              <p:cond delay="7750"/>
                            </p:stCondLst>
                            <p:childTnLst>
                              <p:par>
                                <p:cTn id="44" presetID="2" presetClass="entr" presetSubtype="4" fill="hold" grpId="0" nodeType="afterEffect">
                                  <p:stCondLst>
                                    <p:cond delay="250"/>
                                  </p:stCondLst>
                                  <p:childTnLst>
                                    <p:set>
                                      <p:cBhvr>
                                        <p:cTn id="45" dur="1" fill="hold">
                                          <p:stCondLst>
                                            <p:cond delay="0"/>
                                          </p:stCondLst>
                                        </p:cTn>
                                        <p:tgtEl>
                                          <p:spTgt spid="3">
                                            <p:txEl>
                                              <p:pRg st="4" end="4"/>
                                            </p:txEl>
                                          </p:spTgt>
                                        </p:tgtEl>
                                        <p:attrNameLst>
                                          <p:attrName>style.visibility</p:attrName>
                                        </p:attrNameLst>
                                      </p:cBhvr>
                                      <p:to>
                                        <p:strVal val="visible"/>
                                      </p:to>
                                    </p:set>
                                    <p:anim calcmode="lin" valueType="num">
                                      <p:cBhvr additive="base">
                                        <p:cTn id="46"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7"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par>
                          <p:cTn id="48" fill="hold">
                            <p:stCondLst>
                              <p:cond delay="8500"/>
                            </p:stCondLst>
                            <p:childTnLst>
                              <p:par>
                                <p:cTn id="49" presetID="2" presetClass="entr" presetSubtype="4" fill="hold" grpId="0" nodeType="afterEffect">
                                  <p:stCondLst>
                                    <p:cond delay="250"/>
                                  </p:stCondLst>
                                  <p:childTnLst>
                                    <p:set>
                                      <p:cBhvr>
                                        <p:cTn id="50" dur="1" fill="hold">
                                          <p:stCondLst>
                                            <p:cond delay="0"/>
                                          </p:stCondLst>
                                        </p:cTn>
                                        <p:tgtEl>
                                          <p:spTgt spid="3">
                                            <p:txEl>
                                              <p:pRg st="5" end="5"/>
                                            </p:txEl>
                                          </p:spTgt>
                                        </p:tgtEl>
                                        <p:attrNameLst>
                                          <p:attrName>style.visibility</p:attrName>
                                        </p:attrNameLst>
                                      </p:cBhvr>
                                      <p:to>
                                        <p:strVal val="visible"/>
                                      </p:to>
                                    </p:set>
                                    <p:anim calcmode="lin" valueType="num">
                                      <p:cBhvr additive="base">
                                        <p:cTn id="5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par>
                          <p:cTn id="53" fill="hold">
                            <p:stCondLst>
                              <p:cond delay="9250"/>
                            </p:stCondLst>
                            <p:childTnLst>
                              <p:par>
                                <p:cTn id="54" presetID="2" presetClass="entr" presetSubtype="4" fill="hold" grpId="0" nodeType="afterEffect">
                                  <p:stCondLst>
                                    <p:cond delay="250"/>
                                  </p:stCondLst>
                                  <p:childTnLst>
                                    <p:set>
                                      <p:cBhvr>
                                        <p:cTn id="55" dur="1" fill="hold">
                                          <p:stCondLst>
                                            <p:cond delay="0"/>
                                          </p:stCondLst>
                                        </p:cTn>
                                        <p:tgtEl>
                                          <p:spTgt spid="3">
                                            <p:txEl>
                                              <p:pRg st="6" end="6"/>
                                            </p:txEl>
                                          </p:spTgt>
                                        </p:tgtEl>
                                        <p:attrNameLst>
                                          <p:attrName>style.visibility</p:attrName>
                                        </p:attrNameLst>
                                      </p:cBhvr>
                                      <p:to>
                                        <p:strVal val="visible"/>
                                      </p:to>
                                    </p:set>
                                    <p:anim calcmode="lin" valueType="num">
                                      <p:cBhvr additive="base">
                                        <p:cTn id="56"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7"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par>
                          <p:cTn id="58" fill="hold">
                            <p:stCondLst>
                              <p:cond delay="10000"/>
                            </p:stCondLst>
                            <p:childTnLst>
                              <p:par>
                                <p:cTn id="59" presetID="2" presetClass="entr" presetSubtype="4" fill="hold" grpId="0" nodeType="afterEffect">
                                  <p:stCondLst>
                                    <p:cond delay="250"/>
                                  </p:stCondLst>
                                  <p:childTnLst>
                                    <p:set>
                                      <p:cBhvr>
                                        <p:cTn id="60" dur="1" fill="hold">
                                          <p:stCondLst>
                                            <p:cond delay="0"/>
                                          </p:stCondLst>
                                        </p:cTn>
                                        <p:tgtEl>
                                          <p:spTgt spid="3">
                                            <p:txEl>
                                              <p:pRg st="7" end="7"/>
                                            </p:txEl>
                                          </p:spTgt>
                                        </p:tgtEl>
                                        <p:attrNameLst>
                                          <p:attrName>style.visibility</p:attrName>
                                        </p:attrNameLst>
                                      </p:cBhvr>
                                      <p:to>
                                        <p:strVal val="visible"/>
                                      </p:to>
                                    </p:set>
                                    <p:anim calcmode="lin" valueType="num">
                                      <p:cBhvr additive="base">
                                        <p:cTn id="6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par>
                          <p:cTn id="63" fill="hold">
                            <p:stCondLst>
                              <p:cond delay="10750"/>
                            </p:stCondLst>
                            <p:childTnLst>
                              <p:par>
                                <p:cTn id="64" presetID="2" presetClass="entr" presetSubtype="4" fill="hold" grpId="0" nodeType="afterEffect">
                                  <p:stCondLst>
                                    <p:cond delay="250"/>
                                  </p:stCondLst>
                                  <p:childTnLst>
                                    <p:set>
                                      <p:cBhvr>
                                        <p:cTn id="65" dur="1" fill="hold">
                                          <p:stCondLst>
                                            <p:cond delay="0"/>
                                          </p:stCondLst>
                                        </p:cTn>
                                        <p:tgtEl>
                                          <p:spTgt spid="3">
                                            <p:txEl>
                                              <p:pRg st="8" end="8"/>
                                            </p:txEl>
                                          </p:spTgt>
                                        </p:tgtEl>
                                        <p:attrNameLst>
                                          <p:attrName>style.visibility</p:attrName>
                                        </p:attrNameLst>
                                      </p:cBhvr>
                                      <p:to>
                                        <p:strVal val="visible"/>
                                      </p:to>
                                    </p:set>
                                    <p:anim calcmode="lin" valueType="num">
                                      <p:cBhvr additive="base">
                                        <p:cTn id="66"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7"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par>
                          <p:cTn id="68" fill="hold">
                            <p:stCondLst>
                              <p:cond delay="11500"/>
                            </p:stCondLst>
                            <p:childTnLst>
                              <p:par>
                                <p:cTn id="69" presetID="2" presetClass="entr" presetSubtype="4" fill="hold" grpId="0" nodeType="afterEffect">
                                  <p:stCondLst>
                                    <p:cond delay="250"/>
                                  </p:stCondLst>
                                  <p:childTnLst>
                                    <p:set>
                                      <p:cBhvr>
                                        <p:cTn id="70" dur="1" fill="hold">
                                          <p:stCondLst>
                                            <p:cond delay="0"/>
                                          </p:stCondLst>
                                        </p:cTn>
                                        <p:tgtEl>
                                          <p:spTgt spid="3">
                                            <p:txEl>
                                              <p:pRg st="9" end="9"/>
                                            </p:txEl>
                                          </p:spTgt>
                                        </p:tgtEl>
                                        <p:attrNameLst>
                                          <p:attrName>style.visibility</p:attrName>
                                        </p:attrNameLst>
                                      </p:cBhvr>
                                      <p:to>
                                        <p:strVal val="visible"/>
                                      </p:to>
                                    </p:set>
                                    <p:anim calcmode="lin" valueType="num">
                                      <p:cBhvr additive="base">
                                        <p:cTn id="7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3" grpId="0" uiExpand="1" build="p"/>
      <p:bldP spid="10" grpId="0" build="p"/>
    </p:bldLst>
  </p:timing>
</p:sld>
</file>

<file path=ppt/slides/slide4.xml><?xml version="1.0" encoding="utf-8"?>
<p:sld xmlns:a="http://schemas.openxmlformats.org/drawingml/2006/main" xmlns:r="http://schemas.openxmlformats.org/officeDocument/2006/relationships" xmlns:p="http://schemas.openxmlformats.org/presentationml/2006/main" showMasterSp="0">
  <p:cSld>
    <p:bg>
      <p:bgPr>
        <a:gradFill>
          <a:gsLst>
            <a:gs pos="42000">
              <a:schemeClr val="accent2">
                <a:lumMod val="60000"/>
                <a:lumOff val="40000"/>
              </a:schemeClr>
            </a:gs>
            <a:gs pos="92769">
              <a:srgbClr val="BC95DA"/>
            </a:gs>
            <a:gs pos="53000">
              <a:schemeClr val="accent5">
                <a:lumMod val="60000"/>
                <a:lumOff val="40000"/>
              </a:schemeClr>
            </a:gs>
            <a:gs pos="100000">
              <a:schemeClr val="accent1">
                <a:lumMod val="45000"/>
                <a:lumOff val="55000"/>
              </a:schemeClr>
            </a:gs>
          </a:gsLst>
          <a:lin ang="13500000" scaled="1"/>
        </a:gradFill>
        <a:effectLst/>
      </p:bgPr>
    </p:bg>
    <p:spTree>
      <p:nvGrpSpPr>
        <p:cNvPr id="1" name=""/>
        <p:cNvGrpSpPr/>
        <p:nvPr/>
      </p:nvGrpSpPr>
      <p:grpSpPr>
        <a:xfrm>
          <a:off x="0" y="0"/>
          <a:ext cx="0" cy="0"/>
          <a:chOff x="0" y="0"/>
          <a:chExt cx="0" cy="0"/>
        </a:xfrm>
      </p:grpSpPr>
      <p:pic>
        <p:nvPicPr>
          <p:cNvPr id="9" name="Picture Placeholder 8" descr="A picture containing building, outdoor, red, bus&#10;&#10;Description automatically generated">
            <a:extLst>
              <a:ext uri="{FF2B5EF4-FFF2-40B4-BE49-F238E27FC236}">
                <a16:creationId xmlns:a16="http://schemas.microsoft.com/office/drawing/2014/main" id="{45EFD712-50F8-4A18-873B-ECC062CEBA27}"/>
              </a:ext>
            </a:extLst>
          </p:cNvPr>
          <p:cNvPicPr>
            <a:picLocks noGrp="1" noChangeAspect="1"/>
          </p:cNvPicPr>
          <p:nvPr>
            <p:ph type="pic" sz="quarter" idx="13"/>
          </p:nvPr>
        </p:nvPicPr>
        <p:blipFill rotWithShape="1">
          <a:blip r:embed="rId3"/>
          <a:srcRect l="16540" r="16539" b="-1"/>
          <a:stretch/>
        </p:blipFill>
        <p:spPr>
          <a:xfrm>
            <a:off x="5430866" y="322667"/>
            <a:ext cx="6228539" cy="6212666"/>
          </a:xfrm>
          <a:prstGeom prst="rect">
            <a:avLst/>
          </a:prstGeom>
          <a:ln>
            <a:noFill/>
          </a:ln>
          <a:effectLst>
            <a:softEdge rad="112500"/>
          </a:effectLst>
        </p:spPr>
      </p:pic>
      <p:sp>
        <p:nvSpPr>
          <p:cNvPr id="4" name="Title 3">
            <a:extLst>
              <a:ext uri="{FF2B5EF4-FFF2-40B4-BE49-F238E27FC236}">
                <a16:creationId xmlns:a16="http://schemas.microsoft.com/office/drawing/2014/main" id="{402C0A42-6D1B-4B6E-959B-1609A38258E9}"/>
              </a:ext>
            </a:extLst>
          </p:cNvPr>
          <p:cNvSpPr>
            <a:spLocks noGrp="1"/>
          </p:cNvSpPr>
          <p:nvPr>
            <p:ph type="title"/>
          </p:nvPr>
        </p:nvSpPr>
        <p:spPr>
          <a:xfrm>
            <a:off x="384651" y="736564"/>
            <a:ext cx="4468698" cy="1444275"/>
          </a:xfrm>
          <a:prstGeom prst="rect">
            <a:avLst/>
          </a:prstGeom>
        </p:spPr>
        <p:txBody>
          <a:bodyPr anchor="t">
            <a:normAutofit/>
          </a:bodyPr>
          <a:lstStyle/>
          <a:p>
            <a:pPr algn="ctr">
              <a:tabLst>
                <a:tab pos="355600" algn="l"/>
              </a:tabLst>
            </a:pPr>
            <a:r>
              <a:rPr lang="en-US" dirty="0">
                <a:solidFill>
                  <a:schemeClr val="tx1"/>
                </a:solidFill>
                <a:latin typeface="Algerian" panose="04020705040A02060702" pitchFamily="82" charset="0"/>
              </a:rPr>
              <a:t>INTRODUCTION</a:t>
            </a:r>
          </a:p>
        </p:txBody>
      </p:sp>
      <p:sp>
        <p:nvSpPr>
          <p:cNvPr id="5" name="Content Placeholder 4">
            <a:extLst>
              <a:ext uri="{FF2B5EF4-FFF2-40B4-BE49-F238E27FC236}">
                <a16:creationId xmlns:a16="http://schemas.microsoft.com/office/drawing/2014/main" id="{BDE42C9A-B4DC-4A46-A073-8421E387B2B7}"/>
              </a:ext>
            </a:extLst>
          </p:cNvPr>
          <p:cNvSpPr>
            <a:spLocks noGrp="1"/>
          </p:cNvSpPr>
          <p:nvPr>
            <p:ph type="body" idx="1"/>
          </p:nvPr>
        </p:nvSpPr>
        <p:spPr>
          <a:xfrm>
            <a:off x="285590" y="2448398"/>
            <a:ext cx="5046215" cy="3380274"/>
          </a:xfrm>
          <a:prstGeom prst="rect">
            <a:avLst/>
          </a:prstGeom>
        </p:spPr>
        <p:txBody>
          <a:bodyPr>
            <a:noAutofit/>
          </a:bodyPr>
          <a:lstStyle/>
          <a:p>
            <a:pPr marL="0" indent="0">
              <a:lnSpc>
                <a:spcPct val="90000"/>
              </a:lnSpc>
              <a:buNone/>
            </a:pPr>
            <a:r>
              <a:rPr lang="en-GB" sz="2400" dirty="0">
                <a:solidFill>
                  <a:schemeClr val="tx1"/>
                </a:solidFill>
                <a:effectLst>
                  <a:outerShdw blurRad="38100" dist="38100" dir="2700000" algn="tl">
                    <a:srgbClr val="000000">
                      <a:alpha val="43137"/>
                    </a:srgbClr>
                  </a:outerShdw>
                </a:effectLst>
              </a:rPr>
              <a:t>In a megapolis such as London, where traffic is quite heavy, the easiest and the fastest way to going somewhere is by the public transport. This  is the only way you can make a daily plan, if you need to travel around the city. Transport for London give everyone the opportunity to take advantage of one of the best urban transport Network in the modern world.</a:t>
            </a:r>
          </a:p>
          <a:p>
            <a:pPr marL="0" indent="0">
              <a:lnSpc>
                <a:spcPct val="90000"/>
              </a:lnSpc>
              <a:buNone/>
            </a:pPr>
            <a:endParaRPr lang="en-US" sz="2400" dirty="0">
              <a:solidFill>
                <a:schemeClr val="tx1"/>
              </a:solidFill>
              <a:effectLst>
                <a:outerShdw blurRad="38100" dist="38100" dir="2700000" algn="tl">
                  <a:srgbClr val="000000">
                    <a:alpha val="43137"/>
                  </a:srgbClr>
                </a:outerShdw>
              </a:effectLst>
            </a:endParaRPr>
          </a:p>
        </p:txBody>
      </p:sp>
      <p:sp>
        <p:nvSpPr>
          <p:cNvPr id="2" name="Rectangle 1">
            <a:extLst>
              <a:ext uri="{FF2B5EF4-FFF2-40B4-BE49-F238E27FC236}">
                <a16:creationId xmlns:a16="http://schemas.microsoft.com/office/drawing/2014/main" id="{70992F80-6E1F-40B0-9E58-4154C203936E}"/>
              </a:ext>
            </a:extLst>
          </p:cNvPr>
          <p:cNvSpPr/>
          <p:nvPr/>
        </p:nvSpPr>
        <p:spPr>
          <a:xfrm>
            <a:off x="10938640" y="6535333"/>
            <a:ext cx="1135119" cy="276999"/>
          </a:xfrm>
          <a:prstGeom prst="rect">
            <a:avLst/>
          </a:prstGeom>
        </p:spPr>
        <p:txBody>
          <a:bodyPr wrap="none">
            <a:spAutoFit/>
          </a:bodyPr>
          <a:lstStyle/>
          <a:p>
            <a:pPr lvl="0"/>
            <a:r>
              <a:rPr lang="en-GB" sz="1200" i="1" dirty="0">
                <a:solidFill>
                  <a:prstClr val="black"/>
                </a:solidFill>
              </a:rPr>
              <a:t>Made by Vanya</a:t>
            </a:r>
          </a:p>
        </p:txBody>
      </p:sp>
    </p:spTree>
    <p:extLst>
      <p:ext uri="{BB962C8B-B14F-4D97-AF65-F5344CB8AC3E}">
        <p14:creationId xmlns:p14="http://schemas.microsoft.com/office/powerpoint/2010/main" val="2166963429"/>
      </p:ext>
    </p:extLst>
  </p:cSld>
  <p:clrMapOvr>
    <a:masterClrMapping/>
  </p:clrMapOvr>
  <mc:AlternateContent xmlns:mc="http://schemas.openxmlformats.org/markup-compatibility/2006" xmlns:p15="http://schemas.microsoft.com/office/powerpoint/2012/main">
    <mc:Choice Requires="p15">
      <p:transition spd="slow">
        <p15:prstTrans prst="fractur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1250" fill="hold"/>
                                        <p:tgtEl>
                                          <p:spTgt spid="4"/>
                                        </p:tgtEl>
                                        <p:attrNameLst>
                                          <p:attrName>ppt_x</p:attrName>
                                        </p:attrNameLst>
                                      </p:cBhvr>
                                      <p:tavLst>
                                        <p:tav tm="0">
                                          <p:val>
                                            <p:strVal val="#ppt_x"/>
                                          </p:val>
                                        </p:tav>
                                        <p:tav tm="100000">
                                          <p:val>
                                            <p:strVal val="#ppt_x"/>
                                          </p:val>
                                        </p:tav>
                                      </p:tavLst>
                                    </p:anim>
                                    <p:anim calcmode="lin" valueType="num">
                                      <p:cBhvr additive="base">
                                        <p:cTn id="8" dur="1250" fill="hold"/>
                                        <p:tgtEl>
                                          <p:spTgt spid="4"/>
                                        </p:tgtEl>
                                        <p:attrNameLst>
                                          <p:attrName>ppt_y</p:attrName>
                                        </p:attrNameLst>
                                      </p:cBhvr>
                                      <p:tavLst>
                                        <p:tav tm="0">
                                          <p:val>
                                            <p:strVal val="1+#ppt_h/2"/>
                                          </p:val>
                                        </p:tav>
                                        <p:tav tm="100000">
                                          <p:val>
                                            <p:strVal val="#ppt_y"/>
                                          </p:val>
                                        </p:tav>
                                      </p:tavLst>
                                    </p:anim>
                                  </p:childTnLst>
                                </p:cTn>
                              </p:par>
                            </p:childTnLst>
                          </p:cTn>
                        </p:par>
                        <p:par>
                          <p:cTn id="9" fill="hold">
                            <p:stCondLst>
                              <p:cond delay="1250"/>
                            </p:stCondLst>
                            <p:childTnLst>
                              <p:par>
                                <p:cTn id="10" presetID="14" presetClass="entr" presetSubtype="10" fill="hold" nodeType="after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randombar(horizontal)">
                                      <p:cBhvr>
                                        <p:cTn id="12" dur="1500"/>
                                        <p:tgtEl>
                                          <p:spTgt spid="9"/>
                                        </p:tgtEl>
                                      </p:cBhvr>
                                    </p:animEffect>
                                  </p:childTnLst>
                                </p:cTn>
                              </p:par>
                            </p:childTnLst>
                          </p:cTn>
                        </p:par>
                        <p:par>
                          <p:cTn id="13" fill="hold">
                            <p:stCondLst>
                              <p:cond delay="2750"/>
                            </p:stCondLst>
                            <p:childTnLst>
                              <p:par>
                                <p:cTn id="14" presetID="21" presetClass="entr" presetSubtype="1" fill="hold" grpId="0" nodeType="afterEffect">
                                  <p:stCondLst>
                                    <p:cond delay="0"/>
                                  </p:stCondLst>
                                  <p:childTnLst>
                                    <p:set>
                                      <p:cBhvr>
                                        <p:cTn id="15" dur="1" fill="hold">
                                          <p:stCondLst>
                                            <p:cond delay="0"/>
                                          </p:stCondLst>
                                        </p:cTn>
                                        <p:tgtEl>
                                          <p:spTgt spid="5">
                                            <p:txEl>
                                              <p:pRg st="0" end="0"/>
                                            </p:txEl>
                                          </p:spTgt>
                                        </p:tgtEl>
                                        <p:attrNameLst>
                                          <p:attrName>style.visibility</p:attrName>
                                        </p:attrNameLst>
                                      </p:cBhvr>
                                      <p:to>
                                        <p:strVal val="visible"/>
                                      </p:to>
                                    </p:set>
                                    <p:animEffect transition="in" filter="wheel(1)">
                                      <p:cBhvr>
                                        <p:cTn id="16" dur="1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65000">
              <a:schemeClr val="accent4">
                <a:lumMod val="60000"/>
                <a:lumOff val="40000"/>
              </a:schemeClr>
            </a:gs>
            <a:gs pos="76000">
              <a:schemeClr val="bg2">
                <a:lumMod val="75000"/>
              </a:schemeClr>
            </a:gs>
            <a:gs pos="29000">
              <a:schemeClr val="accent4">
                <a:lumMod val="0"/>
                <a:lumOff val="100000"/>
              </a:schemeClr>
            </a:gs>
          </a:gsLst>
          <a:path path="circle">
            <a:fillToRect l="50000" t="-80000" r="50000" b="18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D22C0-3CE1-4FA1-9604-2CFDBC95D0D2}"/>
              </a:ext>
            </a:extLst>
          </p:cNvPr>
          <p:cNvSpPr>
            <a:spLocks noGrp="1"/>
          </p:cNvSpPr>
          <p:nvPr>
            <p:ph type="title"/>
          </p:nvPr>
        </p:nvSpPr>
        <p:spPr>
          <a:xfrm>
            <a:off x="363416" y="896815"/>
            <a:ext cx="5445369" cy="1114784"/>
          </a:xfrm>
        </p:spPr>
        <p:txBody>
          <a:bodyPr/>
          <a:lstStyle/>
          <a:p>
            <a:r>
              <a:rPr lang="en-GB" dirty="0">
                <a:latin typeface="Algerian" panose="04020705040A02060702" pitchFamily="82" charset="0"/>
              </a:rPr>
              <a:t>Background of Transport for London</a:t>
            </a:r>
            <a:endParaRPr lang="en-US" dirty="0">
              <a:latin typeface="Algerian" panose="04020705040A02060702" pitchFamily="82" charset="0"/>
            </a:endParaRPr>
          </a:p>
        </p:txBody>
      </p:sp>
      <p:sp>
        <p:nvSpPr>
          <p:cNvPr id="3" name="Content Placeholder 2">
            <a:extLst>
              <a:ext uri="{FF2B5EF4-FFF2-40B4-BE49-F238E27FC236}">
                <a16:creationId xmlns:a16="http://schemas.microsoft.com/office/drawing/2014/main" id="{3E9BC3F2-B4B0-476E-B1B8-BF10CC2FF5AD}"/>
              </a:ext>
            </a:extLst>
          </p:cNvPr>
          <p:cNvSpPr>
            <a:spLocks noGrp="1"/>
          </p:cNvSpPr>
          <p:nvPr>
            <p:ph idx="1"/>
          </p:nvPr>
        </p:nvSpPr>
        <p:spPr>
          <a:xfrm>
            <a:off x="727285" y="2489262"/>
            <a:ext cx="5368715" cy="1879475"/>
          </a:xfrm>
        </p:spPr>
        <p:txBody>
          <a:bodyPr/>
          <a:lstStyle/>
          <a:p>
            <a:pPr marL="0" indent="0">
              <a:buNone/>
            </a:pPr>
            <a:r>
              <a:rPr lang="en-GB" sz="2400" b="1" dirty="0"/>
              <a:t>History of TFL</a:t>
            </a:r>
            <a:r>
              <a:rPr lang="en-GB" b="1" dirty="0"/>
              <a:t> </a:t>
            </a:r>
          </a:p>
          <a:p>
            <a:r>
              <a:rPr lang="en-GB" sz="2000" b="1" dirty="0"/>
              <a:t>Created in 2000.</a:t>
            </a:r>
          </a:p>
          <a:p>
            <a:r>
              <a:rPr lang="en-GB" sz="2000" b="1" dirty="0"/>
              <a:t>The first commissioner was Bob Kiley. </a:t>
            </a:r>
          </a:p>
          <a:p>
            <a:r>
              <a:rPr lang="en-GB" sz="2000" b="1" dirty="0"/>
              <a:t>Controlled by Sadiq Khan (2016-present). </a:t>
            </a:r>
          </a:p>
          <a:p>
            <a:endParaRPr lang="en-GB" b="1" dirty="0"/>
          </a:p>
          <a:p>
            <a:pPr marL="0" indent="0">
              <a:buNone/>
            </a:pPr>
            <a:endParaRPr lang="en-GB" b="1" dirty="0"/>
          </a:p>
          <a:p>
            <a:endParaRPr lang="en-GB" b="1" dirty="0"/>
          </a:p>
          <a:p>
            <a:pPr marL="0" indent="0">
              <a:buNone/>
            </a:pPr>
            <a:endParaRPr lang="en-GB" b="1" dirty="0"/>
          </a:p>
          <a:p>
            <a:pPr marL="0" indent="0">
              <a:buNone/>
            </a:pPr>
            <a:endParaRPr lang="en-GB" b="1" dirty="0"/>
          </a:p>
          <a:p>
            <a:pPr marL="0" indent="0">
              <a:buNone/>
            </a:pPr>
            <a:endParaRPr lang="en-US" b="1" dirty="0"/>
          </a:p>
        </p:txBody>
      </p:sp>
      <p:pic>
        <p:nvPicPr>
          <p:cNvPr id="35" name="Picture Placeholder 34" descr="A group of people walking on a city street&#10;&#10;Description automatically generated">
            <a:extLst>
              <a:ext uri="{FF2B5EF4-FFF2-40B4-BE49-F238E27FC236}">
                <a16:creationId xmlns:a16="http://schemas.microsoft.com/office/drawing/2014/main" id="{8FF7D0C0-886E-4D4E-A17E-062555D09F3E}"/>
              </a:ext>
            </a:extLst>
          </p:cNvPr>
          <p:cNvPicPr>
            <a:picLocks noGrp="1" noChangeAspect="1"/>
          </p:cNvPicPr>
          <p:nvPr>
            <p:ph type="pic" sz="quarter" idx="16"/>
          </p:nvPr>
        </p:nvPicPr>
        <p:blipFill>
          <a:blip r:embed="rId3"/>
          <a:srcRect l="32531" r="32531"/>
          <a:stretch>
            <a:fillRect/>
          </a:stretch>
        </p:blipFill>
        <p:spPr>
          <a:xfrm>
            <a:off x="9182402" y="391725"/>
            <a:ext cx="2646182" cy="3977012"/>
          </a:xfrm>
          <a:prstGeom prst="rect">
            <a:avLst/>
          </a:prstGeom>
          <a:ln>
            <a:noFill/>
          </a:ln>
          <a:effectLst>
            <a:outerShdw blurRad="190500" algn="tl" rotWithShape="0">
              <a:srgbClr val="000000">
                <a:alpha val="70000"/>
              </a:srgbClr>
            </a:outerShdw>
          </a:effectLst>
        </p:spPr>
      </p:pic>
      <p:pic>
        <p:nvPicPr>
          <p:cNvPr id="33" name="Picture Placeholder 32" descr="A group of people walking down a busy city street&#10;&#10;Description automatically generated">
            <a:extLst>
              <a:ext uri="{FF2B5EF4-FFF2-40B4-BE49-F238E27FC236}">
                <a16:creationId xmlns:a16="http://schemas.microsoft.com/office/drawing/2014/main" id="{C84FCE4C-3E32-423A-A254-3A09710A991F}"/>
              </a:ext>
            </a:extLst>
          </p:cNvPr>
          <p:cNvPicPr>
            <a:picLocks noGrp="1" noChangeAspect="1"/>
          </p:cNvPicPr>
          <p:nvPr>
            <p:ph type="pic" sz="quarter" idx="15"/>
          </p:nvPr>
        </p:nvPicPr>
        <p:blipFill>
          <a:blip r:embed="rId4"/>
          <a:srcRect l="23839" r="23839"/>
          <a:stretch>
            <a:fillRect/>
          </a:stretch>
        </p:blipFill>
        <p:spPr>
          <a:xfrm>
            <a:off x="5870310" y="480933"/>
            <a:ext cx="2777996" cy="3500258"/>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37" name="Picture Placeholder 36" descr="A group of people walking on a city street&#10;&#10;Description automatically generated">
            <a:extLst>
              <a:ext uri="{FF2B5EF4-FFF2-40B4-BE49-F238E27FC236}">
                <a16:creationId xmlns:a16="http://schemas.microsoft.com/office/drawing/2014/main" id="{A35EC3BC-8C2C-4CCA-AB2D-642833DFF377}"/>
              </a:ext>
            </a:extLst>
          </p:cNvPr>
          <p:cNvPicPr>
            <a:picLocks noGrp="1" noChangeAspect="1"/>
          </p:cNvPicPr>
          <p:nvPr>
            <p:ph type="pic" sz="quarter" idx="17"/>
          </p:nvPr>
        </p:nvPicPr>
        <p:blipFill>
          <a:blip r:embed="rId3"/>
          <a:srcRect t="7005" b="7005"/>
          <a:stretch>
            <a:fillRect/>
          </a:stretch>
        </p:blipFill>
        <p:spPr>
          <a:xfrm>
            <a:off x="439494" y="4535089"/>
            <a:ext cx="4048564" cy="1973382"/>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10" name="TextBox 9">
            <a:extLst>
              <a:ext uri="{FF2B5EF4-FFF2-40B4-BE49-F238E27FC236}">
                <a16:creationId xmlns:a16="http://schemas.microsoft.com/office/drawing/2014/main" id="{0A912509-6718-44C1-8E3E-25777AD74296}"/>
              </a:ext>
            </a:extLst>
          </p:cNvPr>
          <p:cNvSpPr txBox="1"/>
          <p:nvPr/>
        </p:nvSpPr>
        <p:spPr>
          <a:xfrm>
            <a:off x="4708883" y="4607351"/>
            <a:ext cx="5100850" cy="1769715"/>
          </a:xfrm>
          <a:prstGeom prst="rect">
            <a:avLst/>
          </a:prstGeom>
          <a:noFill/>
        </p:spPr>
        <p:txBody>
          <a:bodyPr wrap="square" rtlCol="0">
            <a:spAutoFit/>
          </a:bodyPr>
          <a:lstStyle/>
          <a:p>
            <a:pPr lvl="0">
              <a:spcBef>
                <a:spcPts val="1000"/>
              </a:spcBef>
              <a:buClr>
                <a:srgbClr val="7030A0"/>
              </a:buClr>
            </a:pPr>
            <a:r>
              <a:rPr lang="en-GB" sz="2400" b="1" dirty="0">
                <a:solidFill>
                  <a:prstClr val="black"/>
                </a:solidFill>
              </a:rPr>
              <a:t>Aim and Objectives of TFL</a:t>
            </a:r>
          </a:p>
          <a:p>
            <a:pPr marL="228600" lvl="0" indent="-228600">
              <a:spcBef>
                <a:spcPts val="1000"/>
              </a:spcBef>
              <a:buClr>
                <a:srgbClr val="7030A0"/>
              </a:buClr>
              <a:buFont typeface="Arial" panose="020B0604020202020204" pitchFamily="34" charset="0"/>
              <a:buChar char="•"/>
            </a:pPr>
            <a:r>
              <a:rPr lang="en-GB" sz="2000" b="1" dirty="0">
                <a:solidFill>
                  <a:prstClr val="black"/>
                </a:solidFill>
              </a:rPr>
              <a:t>To improved healthy and safety transport.</a:t>
            </a:r>
          </a:p>
          <a:p>
            <a:pPr marL="228600" lvl="0" indent="-228600">
              <a:spcBef>
                <a:spcPts val="1000"/>
              </a:spcBef>
              <a:buClr>
                <a:srgbClr val="7030A0"/>
              </a:buClr>
              <a:buFont typeface="Arial" panose="020B0604020202020204" pitchFamily="34" charset="0"/>
              <a:buChar char="•"/>
            </a:pPr>
            <a:r>
              <a:rPr lang="en-GB" sz="2000" b="1" dirty="0">
                <a:solidFill>
                  <a:prstClr val="black"/>
                </a:solidFill>
              </a:rPr>
              <a:t>To supported the growth of the economy.</a:t>
            </a:r>
          </a:p>
          <a:p>
            <a:pPr marL="228600" lvl="0" indent="-228600">
              <a:spcBef>
                <a:spcPts val="1000"/>
              </a:spcBef>
              <a:buClr>
                <a:srgbClr val="7030A0"/>
              </a:buClr>
              <a:buFont typeface="Arial" panose="020B0604020202020204" pitchFamily="34" charset="0"/>
              <a:buChar char="•"/>
            </a:pPr>
            <a:r>
              <a:rPr lang="en-GB" sz="2000" b="1" dirty="0">
                <a:solidFill>
                  <a:prstClr val="black"/>
                </a:solidFill>
              </a:rPr>
              <a:t>To created jobs for the  people.</a:t>
            </a:r>
          </a:p>
        </p:txBody>
      </p:sp>
      <p:pic>
        <p:nvPicPr>
          <p:cNvPr id="12" name="Picture 11" descr="A group of people in a subway car&#10;&#10;Description automatically generated">
            <a:extLst>
              <a:ext uri="{FF2B5EF4-FFF2-40B4-BE49-F238E27FC236}">
                <a16:creationId xmlns:a16="http://schemas.microsoft.com/office/drawing/2014/main" id="{5005F635-A401-44FC-AEA0-EA10A13D7102}"/>
              </a:ext>
            </a:extLst>
          </p:cNvPr>
          <p:cNvPicPr>
            <a:picLocks noChangeAspect="1"/>
          </p:cNvPicPr>
          <p:nvPr/>
        </p:nvPicPr>
        <p:blipFill>
          <a:blip r:embed="rId5"/>
          <a:stretch>
            <a:fillRect/>
          </a:stretch>
        </p:blipFill>
        <p:spPr>
          <a:xfrm>
            <a:off x="9390123" y="4607351"/>
            <a:ext cx="2672337" cy="1761888"/>
          </a:xfrm>
          <a:prstGeom prst="ellipse">
            <a:avLst/>
          </a:prstGeom>
          <a:ln>
            <a:noFill/>
          </a:ln>
          <a:effectLst>
            <a:softEdge rad="112500"/>
          </a:effectLst>
        </p:spPr>
      </p:pic>
      <p:sp>
        <p:nvSpPr>
          <p:cNvPr id="4" name="Rectangle 3">
            <a:extLst>
              <a:ext uri="{FF2B5EF4-FFF2-40B4-BE49-F238E27FC236}">
                <a16:creationId xmlns:a16="http://schemas.microsoft.com/office/drawing/2014/main" id="{F4CADD30-3486-4A81-B737-C39AEB7C947F}"/>
              </a:ext>
            </a:extLst>
          </p:cNvPr>
          <p:cNvSpPr/>
          <p:nvPr/>
        </p:nvSpPr>
        <p:spPr>
          <a:xfrm>
            <a:off x="10927341" y="6508471"/>
            <a:ext cx="1508499" cy="276999"/>
          </a:xfrm>
          <a:prstGeom prst="rect">
            <a:avLst/>
          </a:prstGeom>
        </p:spPr>
        <p:txBody>
          <a:bodyPr wrap="square">
            <a:spAutoFit/>
          </a:bodyPr>
          <a:lstStyle/>
          <a:p>
            <a:pPr lvl="0"/>
            <a:r>
              <a:rPr lang="en-GB" sz="1200" i="1" dirty="0">
                <a:solidFill>
                  <a:prstClr val="black"/>
                </a:solidFill>
              </a:rPr>
              <a:t>Made by Vanya</a:t>
            </a:r>
          </a:p>
        </p:txBody>
      </p:sp>
    </p:spTree>
    <p:extLst>
      <p:ext uri="{BB962C8B-B14F-4D97-AF65-F5344CB8AC3E}">
        <p14:creationId xmlns:p14="http://schemas.microsoft.com/office/powerpoint/2010/main" val="80821441"/>
      </p:ext>
    </p:extLst>
  </p:cSld>
  <p:clrMapOvr>
    <a:masterClrMapping/>
  </p:clrMapOvr>
  <mc:AlternateContent xmlns:mc="http://schemas.openxmlformats.org/markup-compatibility/2006" xmlns:p14="http://schemas.microsoft.com/office/powerpoint/2010/main">
    <mc:Choice Requires="p14">
      <p:transition>
        <p14:flash/>
      </p:transition>
    </mc:Choice>
    <mc:Fallback xmlns="">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500"/>
                                        <p:tgtEl>
                                          <p:spTgt spid="2"/>
                                        </p:tgtEl>
                                      </p:cBhvr>
                                    </p:animEffect>
                                    <p:anim calcmode="lin" valueType="num">
                                      <p:cBhvr>
                                        <p:cTn id="8" dur="1500" fill="hold"/>
                                        <p:tgtEl>
                                          <p:spTgt spid="2"/>
                                        </p:tgtEl>
                                        <p:attrNameLst>
                                          <p:attrName>ppt_x</p:attrName>
                                        </p:attrNameLst>
                                      </p:cBhvr>
                                      <p:tavLst>
                                        <p:tav tm="0">
                                          <p:val>
                                            <p:strVal val="#ppt_x"/>
                                          </p:val>
                                        </p:tav>
                                        <p:tav tm="100000">
                                          <p:val>
                                            <p:strVal val="#ppt_x"/>
                                          </p:val>
                                        </p:tav>
                                      </p:tavLst>
                                    </p:anim>
                                    <p:anim calcmode="lin" valueType="num">
                                      <p:cBhvr>
                                        <p:cTn id="9" dur="15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22" presetClass="entr" presetSubtype="4" fill="hold" nodeType="afterEffect">
                                  <p:stCondLst>
                                    <p:cond delay="0"/>
                                  </p:stCondLst>
                                  <p:childTnLst>
                                    <p:set>
                                      <p:cBhvr>
                                        <p:cTn id="12" dur="1" fill="hold">
                                          <p:stCondLst>
                                            <p:cond delay="0"/>
                                          </p:stCondLst>
                                        </p:cTn>
                                        <p:tgtEl>
                                          <p:spTgt spid="33"/>
                                        </p:tgtEl>
                                        <p:attrNameLst>
                                          <p:attrName>style.visibility</p:attrName>
                                        </p:attrNameLst>
                                      </p:cBhvr>
                                      <p:to>
                                        <p:strVal val="visible"/>
                                      </p:to>
                                    </p:set>
                                    <p:animEffect transition="in" filter="wipe(down)">
                                      <p:cBhvr>
                                        <p:cTn id="13" dur="500"/>
                                        <p:tgtEl>
                                          <p:spTgt spid="33"/>
                                        </p:tgtEl>
                                      </p:cBhvr>
                                    </p:animEffect>
                                  </p:childTnLst>
                                </p:cTn>
                              </p:par>
                            </p:childTnLst>
                          </p:cTn>
                        </p:par>
                        <p:par>
                          <p:cTn id="14" fill="hold">
                            <p:stCondLst>
                              <p:cond delay="2000"/>
                            </p:stCondLst>
                            <p:childTnLst>
                              <p:par>
                                <p:cTn id="15" presetID="2" presetClass="entr" presetSubtype="4" fill="hold" grpId="0" nodeType="after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1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1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19" fill="hold">
                            <p:stCondLst>
                              <p:cond delay="3500"/>
                            </p:stCondLst>
                            <p:childTnLst>
                              <p:par>
                                <p:cTn id="20" presetID="2" presetClass="entr" presetSubtype="4" fill="hold" grpId="0" nodeType="after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 calcmode="lin" valueType="num">
                                      <p:cBhvr additive="base">
                                        <p:cTn id="22" dur="1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3" dur="1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par>
                          <p:cTn id="24" fill="hold">
                            <p:stCondLst>
                              <p:cond delay="5000"/>
                            </p:stCondLst>
                            <p:childTnLst>
                              <p:par>
                                <p:cTn id="25" presetID="2" presetClass="entr" presetSubtype="4" fill="hold" grpId="0" nodeType="after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 calcmode="lin" valueType="num">
                                      <p:cBhvr additive="base">
                                        <p:cTn id="27" dur="1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8" dur="1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par>
                          <p:cTn id="29" fill="hold">
                            <p:stCondLst>
                              <p:cond delay="6500"/>
                            </p:stCondLst>
                            <p:childTnLst>
                              <p:par>
                                <p:cTn id="30" presetID="2" presetClass="entr" presetSubtype="4" fill="hold" grpId="0" nodeType="after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 calcmode="lin" valueType="num">
                                      <p:cBhvr additive="base">
                                        <p:cTn id="32" dur="1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3" dur="1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par>
                          <p:cTn id="34" fill="hold">
                            <p:stCondLst>
                              <p:cond delay="8000"/>
                            </p:stCondLst>
                            <p:childTnLst>
                              <p:par>
                                <p:cTn id="35" presetID="53" presetClass="entr" presetSubtype="16" fill="hold" nodeType="afterEffect">
                                  <p:stCondLst>
                                    <p:cond delay="0"/>
                                  </p:stCondLst>
                                  <p:childTnLst>
                                    <p:set>
                                      <p:cBhvr>
                                        <p:cTn id="36" dur="1" fill="hold">
                                          <p:stCondLst>
                                            <p:cond delay="0"/>
                                          </p:stCondLst>
                                        </p:cTn>
                                        <p:tgtEl>
                                          <p:spTgt spid="35"/>
                                        </p:tgtEl>
                                        <p:attrNameLst>
                                          <p:attrName>style.visibility</p:attrName>
                                        </p:attrNameLst>
                                      </p:cBhvr>
                                      <p:to>
                                        <p:strVal val="visible"/>
                                      </p:to>
                                    </p:set>
                                    <p:anim calcmode="lin" valueType="num">
                                      <p:cBhvr>
                                        <p:cTn id="37" dur="1500" fill="hold"/>
                                        <p:tgtEl>
                                          <p:spTgt spid="35"/>
                                        </p:tgtEl>
                                        <p:attrNameLst>
                                          <p:attrName>ppt_w</p:attrName>
                                        </p:attrNameLst>
                                      </p:cBhvr>
                                      <p:tavLst>
                                        <p:tav tm="0">
                                          <p:val>
                                            <p:fltVal val="0"/>
                                          </p:val>
                                        </p:tav>
                                        <p:tav tm="100000">
                                          <p:val>
                                            <p:strVal val="#ppt_w"/>
                                          </p:val>
                                        </p:tav>
                                      </p:tavLst>
                                    </p:anim>
                                    <p:anim calcmode="lin" valueType="num">
                                      <p:cBhvr>
                                        <p:cTn id="38" dur="1500" fill="hold"/>
                                        <p:tgtEl>
                                          <p:spTgt spid="35"/>
                                        </p:tgtEl>
                                        <p:attrNameLst>
                                          <p:attrName>ppt_h</p:attrName>
                                        </p:attrNameLst>
                                      </p:cBhvr>
                                      <p:tavLst>
                                        <p:tav tm="0">
                                          <p:val>
                                            <p:fltVal val="0"/>
                                          </p:val>
                                        </p:tav>
                                        <p:tav tm="100000">
                                          <p:val>
                                            <p:strVal val="#ppt_h"/>
                                          </p:val>
                                        </p:tav>
                                      </p:tavLst>
                                    </p:anim>
                                    <p:animEffect transition="in" filter="fade">
                                      <p:cBhvr>
                                        <p:cTn id="39" dur="1500"/>
                                        <p:tgtEl>
                                          <p:spTgt spid="35"/>
                                        </p:tgtEl>
                                      </p:cBhvr>
                                    </p:animEffect>
                                  </p:childTnLst>
                                </p:cTn>
                              </p:par>
                            </p:childTnLst>
                          </p:cTn>
                        </p:par>
                        <p:par>
                          <p:cTn id="40" fill="hold">
                            <p:stCondLst>
                              <p:cond delay="9500"/>
                            </p:stCondLst>
                            <p:childTnLst>
                              <p:par>
                                <p:cTn id="41" presetID="22" presetClass="entr" presetSubtype="4" fill="hold" grpId="0" nodeType="afterEffect">
                                  <p:stCondLst>
                                    <p:cond delay="0"/>
                                  </p:stCondLst>
                                  <p:childTnLst>
                                    <p:set>
                                      <p:cBhvr>
                                        <p:cTn id="42" dur="1" fill="hold">
                                          <p:stCondLst>
                                            <p:cond delay="0"/>
                                          </p:stCondLst>
                                        </p:cTn>
                                        <p:tgtEl>
                                          <p:spTgt spid="10"/>
                                        </p:tgtEl>
                                        <p:attrNameLst>
                                          <p:attrName>style.visibility</p:attrName>
                                        </p:attrNameLst>
                                      </p:cBhvr>
                                      <p:to>
                                        <p:strVal val="visible"/>
                                      </p:to>
                                    </p:set>
                                    <p:animEffect transition="in" filter="wipe(down)">
                                      <p:cBhvr>
                                        <p:cTn id="43" dur="1500"/>
                                        <p:tgtEl>
                                          <p:spTgt spid="10"/>
                                        </p:tgtEl>
                                      </p:cBhvr>
                                    </p:animEffect>
                                  </p:childTnLst>
                                </p:cTn>
                              </p:par>
                            </p:childTnLst>
                          </p:cTn>
                        </p:par>
                        <p:par>
                          <p:cTn id="44" fill="hold">
                            <p:stCondLst>
                              <p:cond delay="11000"/>
                            </p:stCondLst>
                            <p:childTnLst>
                              <p:par>
                                <p:cTn id="45" presetID="16" presetClass="entr" presetSubtype="21" fill="hold" nodeType="afterEffect">
                                  <p:stCondLst>
                                    <p:cond delay="0"/>
                                  </p:stCondLst>
                                  <p:childTnLst>
                                    <p:set>
                                      <p:cBhvr>
                                        <p:cTn id="46" dur="1" fill="hold">
                                          <p:stCondLst>
                                            <p:cond delay="0"/>
                                          </p:stCondLst>
                                        </p:cTn>
                                        <p:tgtEl>
                                          <p:spTgt spid="12"/>
                                        </p:tgtEl>
                                        <p:attrNameLst>
                                          <p:attrName>style.visibility</p:attrName>
                                        </p:attrNameLst>
                                      </p:cBhvr>
                                      <p:to>
                                        <p:strVal val="visible"/>
                                      </p:to>
                                    </p:set>
                                    <p:animEffect transition="in" filter="barn(inVertical)">
                                      <p:cBhvr>
                                        <p:cTn id="47" dur="1500"/>
                                        <p:tgtEl>
                                          <p:spTgt spid="12"/>
                                        </p:tgtEl>
                                      </p:cBhvr>
                                    </p:animEffect>
                                  </p:childTnLst>
                                </p:cTn>
                              </p:par>
                            </p:childTnLst>
                          </p:cTn>
                        </p:par>
                        <p:par>
                          <p:cTn id="48" fill="hold">
                            <p:stCondLst>
                              <p:cond delay="12500"/>
                            </p:stCondLst>
                            <p:childTnLst>
                              <p:par>
                                <p:cTn id="49" presetID="45" presetClass="entr" presetSubtype="0" fill="hold" nodeType="afterEffect">
                                  <p:stCondLst>
                                    <p:cond delay="0"/>
                                  </p:stCondLst>
                                  <p:childTnLst>
                                    <p:set>
                                      <p:cBhvr>
                                        <p:cTn id="50" dur="1" fill="hold">
                                          <p:stCondLst>
                                            <p:cond delay="0"/>
                                          </p:stCondLst>
                                        </p:cTn>
                                        <p:tgtEl>
                                          <p:spTgt spid="37"/>
                                        </p:tgtEl>
                                        <p:attrNameLst>
                                          <p:attrName>style.visibility</p:attrName>
                                        </p:attrNameLst>
                                      </p:cBhvr>
                                      <p:to>
                                        <p:strVal val="visible"/>
                                      </p:to>
                                    </p:set>
                                    <p:animEffect transition="in" filter="fade">
                                      <p:cBhvr>
                                        <p:cTn id="51" dur="750"/>
                                        <p:tgtEl>
                                          <p:spTgt spid="37"/>
                                        </p:tgtEl>
                                      </p:cBhvr>
                                    </p:animEffect>
                                    <p:anim calcmode="lin" valueType="num">
                                      <p:cBhvr>
                                        <p:cTn id="52" dur="750" fill="hold"/>
                                        <p:tgtEl>
                                          <p:spTgt spid="37"/>
                                        </p:tgtEl>
                                        <p:attrNameLst>
                                          <p:attrName>ppt_w</p:attrName>
                                        </p:attrNameLst>
                                      </p:cBhvr>
                                      <p:tavLst>
                                        <p:tav tm="0" fmla="#ppt_w*sin(2.5*pi*$)">
                                          <p:val>
                                            <p:fltVal val="0"/>
                                          </p:val>
                                        </p:tav>
                                        <p:tav tm="100000">
                                          <p:val>
                                            <p:fltVal val="1"/>
                                          </p:val>
                                        </p:tav>
                                      </p:tavLst>
                                    </p:anim>
                                    <p:anim calcmode="lin" valueType="num">
                                      <p:cBhvr>
                                        <p:cTn id="53" dur="750" fill="hold"/>
                                        <p:tgtEl>
                                          <p:spTgt spid="37"/>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10"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flip="none" rotWithShape="1">
          <a:gsLst>
            <a:gs pos="31000">
              <a:schemeClr val="bg1">
                <a:lumMod val="75000"/>
              </a:schemeClr>
            </a:gs>
            <a:gs pos="82000">
              <a:srgbClr val="DDC7EE"/>
            </a:gs>
            <a:gs pos="37000">
              <a:schemeClr val="accent4">
                <a:lumMod val="60000"/>
                <a:lumOff val="40000"/>
              </a:schemeClr>
            </a:gs>
            <a:gs pos="100000">
              <a:srgbClr val="FFC000"/>
            </a:gs>
          </a:gsLst>
          <a:path path="circle">
            <a:fillToRect t="100000" r="100000"/>
          </a:path>
          <a:tileRect l="-100000" b="-10000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D22C0-3CE1-4FA1-9604-2CFDBC95D0D2}"/>
              </a:ext>
            </a:extLst>
          </p:cNvPr>
          <p:cNvSpPr>
            <a:spLocks noGrp="1"/>
          </p:cNvSpPr>
          <p:nvPr>
            <p:ph type="title"/>
          </p:nvPr>
        </p:nvSpPr>
        <p:spPr>
          <a:xfrm>
            <a:off x="363416" y="977583"/>
            <a:ext cx="5445369" cy="1114784"/>
          </a:xfrm>
        </p:spPr>
        <p:txBody>
          <a:bodyPr/>
          <a:lstStyle/>
          <a:p>
            <a:r>
              <a:rPr lang="en-GB" dirty="0">
                <a:latin typeface="Algerian" panose="04020705040A02060702" pitchFamily="82" charset="0"/>
              </a:rPr>
              <a:t>Background of Transport for London</a:t>
            </a:r>
            <a:endParaRPr lang="en-US" dirty="0"/>
          </a:p>
        </p:txBody>
      </p:sp>
      <p:sp>
        <p:nvSpPr>
          <p:cNvPr id="3" name="Content Placeholder 2">
            <a:extLst>
              <a:ext uri="{FF2B5EF4-FFF2-40B4-BE49-F238E27FC236}">
                <a16:creationId xmlns:a16="http://schemas.microsoft.com/office/drawing/2014/main" id="{3E9BC3F2-B4B0-476E-B1B8-BF10CC2FF5AD}"/>
              </a:ext>
            </a:extLst>
          </p:cNvPr>
          <p:cNvSpPr>
            <a:spLocks noGrp="1"/>
          </p:cNvSpPr>
          <p:nvPr>
            <p:ph idx="1"/>
          </p:nvPr>
        </p:nvSpPr>
        <p:spPr>
          <a:xfrm>
            <a:off x="363416" y="2529841"/>
            <a:ext cx="6502204" cy="2087879"/>
          </a:xfrm>
        </p:spPr>
        <p:txBody>
          <a:bodyPr/>
          <a:lstStyle/>
          <a:p>
            <a:pPr marL="0" indent="0">
              <a:buNone/>
            </a:pPr>
            <a:r>
              <a:rPr lang="en-GB" sz="2400" b="1" dirty="0"/>
              <a:t>Purposes of TFL</a:t>
            </a:r>
          </a:p>
          <a:p>
            <a:r>
              <a:rPr lang="en-GB" b="1" dirty="0"/>
              <a:t>TFL serves the whole city of London.</a:t>
            </a:r>
          </a:p>
          <a:p>
            <a:r>
              <a:rPr lang="en-GB" b="1" dirty="0"/>
              <a:t>Manages all transport services.</a:t>
            </a:r>
          </a:p>
          <a:p>
            <a:r>
              <a:rPr lang="en-GB" b="1" dirty="0"/>
              <a:t>Managing Congestion charging system and ULEZ charging system.</a:t>
            </a:r>
          </a:p>
          <a:p>
            <a:r>
              <a:rPr lang="en-GB" b="1" dirty="0"/>
              <a:t>Responsible for the network of major roads and traffic lights.</a:t>
            </a:r>
            <a:endParaRPr lang="en-GB" dirty="0"/>
          </a:p>
          <a:p>
            <a:pPr marL="0" indent="0">
              <a:buNone/>
            </a:pPr>
            <a:br>
              <a:rPr lang="en-GB" b="1" dirty="0"/>
            </a:br>
            <a:endParaRPr lang="en-GB" b="1" dirty="0"/>
          </a:p>
          <a:p>
            <a:pPr marL="0" indent="0">
              <a:buNone/>
            </a:pPr>
            <a:endParaRPr lang="en-GB" sz="2000" dirty="0"/>
          </a:p>
          <a:p>
            <a:pPr marL="0" indent="0">
              <a:buNone/>
            </a:pPr>
            <a:endParaRPr lang="en-US" sz="2000" dirty="0"/>
          </a:p>
        </p:txBody>
      </p:sp>
      <p:pic>
        <p:nvPicPr>
          <p:cNvPr id="22" name="Picture Placeholder 21" descr="A double decker bus driving down a street&#10;&#10;Description automatically generated">
            <a:extLst>
              <a:ext uri="{FF2B5EF4-FFF2-40B4-BE49-F238E27FC236}">
                <a16:creationId xmlns:a16="http://schemas.microsoft.com/office/drawing/2014/main" id="{C9B9C4BD-EB7E-4EEE-A745-D8C17D91B425}"/>
              </a:ext>
            </a:extLst>
          </p:cNvPr>
          <p:cNvPicPr>
            <a:picLocks noGrp="1" noChangeAspect="1"/>
          </p:cNvPicPr>
          <p:nvPr>
            <p:ph type="pic" sz="quarter" idx="17"/>
          </p:nvPr>
        </p:nvPicPr>
        <p:blipFill>
          <a:blip r:embed="rId3"/>
          <a:srcRect t="13532" b="13532"/>
          <a:stretch>
            <a:fillRect/>
          </a:stretch>
        </p:blipFill>
        <p:spPr>
          <a:xfrm>
            <a:off x="266266" y="4977310"/>
            <a:ext cx="3163957" cy="1659049"/>
          </a:xfrm>
          <a:prstGeom prst="rect">
            <a:avLst/>
          </a:prstGeom>
          <a:ln>
            <a:noFill/>
          </a:ln>
          <a:effectLst>
            <a:softEdge rad="112500"/>
          </a:effectLst>
        </p:spPr>
      </p:pic>
      <p:pic>
        <p:nvPicPr>
          <p:cNvPr id="13" name="Picture 12" descr="A sign on the side of a building&#10;&#10;Description automatically generated">
            <a:extLst>
              <a:ext uri="{FF2B5EF4-FFF2-40B4-BE49-F238E27FC236}">
                <a16:creationId xmlns:a16="http://schemas.microsoft.com/office/drawing/2014/main" id="{C61FFBC1-F390-498F-95E2-DAC7BF1437E8}"/>
              </a:ext>
            </a:extLst>
          </p:cNvPr>
          <p:cNvPicPr>
            <a:picLocks noChangeAspect="1"/>
          </p:cNvPicPr>
          <p:nvPr/>
        </p:nvPicPr>
        <p:blipFill>
          <a:blip r:embed="rId4"/>
          <a:stretch>
            <a:fillRect/>
          </a:stretch>
        </p:blipFill>
        <p:spPr>
          <a:xfrm>
            <a:off x="6032696" y="388726"/>
            <a:ext cx="5795888" cy="3203929"/>
          </a:xfrm>
          <a:prstGeom prst="rect">
            <a:avLst/>
          </a:prstGeom>
          <a:ln>
            <a:noFill/>
          </a:ln>
          <a:effectLst>
            <a:softEdge rad="112500"/>
          </a:effectLst>
        </p:spPr>
      </p:pic>
      <p:sp>
        <p:nvSpPr>
          <p:cNvPr id="14" name="TextBox 13">
            <a:extLst>
              <a:ext uri="{FF2B5EF4-FFF2-40B4-BE49-F238E27FC236}">
                <a16:creationId xmlns:a16="http://schemas.microsoft.com/office/drawing/2014/main" id="{C03C9A04-51B6-43FF-87CD-56A05B7822C0}"/>
              </a:ext>
            </a:extLst>
          </p:cNvPr>
          <p:cNvSpPr txBox="1"/>
          <p:nvPr/>
        </p:nvSpPr>
        <p:spPr>
          <a:xfrm>
            <a:off x="7069600" y="3850019"/>
            <a:ext cx="4424876" cy="2359620"/>
          </a:xfrm>
          <a:prstGeom prst="rect">
            <a:avLst/>
          </a:prstGeom>
          <a:noFill/>
        </p:spPr>
        <p:txBody>
          <a:bodyPr wrap="square" rtlCol="0">
            <a:spAutoFit/>
          </a:bodyPr>
          <a:lstStyle/>
          <a:p>
            <a:pPr lvl="0">
              <a:spcBef>
                <a:spcPts val="1000"/>
              </a:spcBef>
              <a:buClr>
                <a:srgbClr val="7030A0"/>
              </a:buClr>
            </a:pPr>
            <a:r>
              <a:rPr lang="en-GB" sz="2400" b="1" dirty="0">
                <a:solidFill>
                  <a:prstClr val="black"/>
                </a:solidFill>
              </a:rPr>
              <a:t>Mission and Vision of TFL</a:t>
            </a:r>
          </a:p>
          <a:p>
            <a:pPr marL="228600" lvl="0" indent="-228600">
              <a:spcBef>
                <a:spcPts val="1000"/>
              </a:spcBef>
              <a:buClr>
                <a:srgbClr val="7030A0"/>
              </a:buClr>
              <a:buFont typeface="Arial" panose="020B0604020202020204" pitchFamily="34" charset="0"/>
              <a:buChar char="•"/>
            </a:pPr>
            <a:r>
              <a:rPr lang="en-GB" b="1" dirty="0">
                <a:solidFill>
                  <a:prstClr val="black"/>
                </a:solidFill>
              </a:rPr>
              <a:t>To used  modern and  sustainable modes</a:t>
            </a:r>
          </a:p>
          <a:p>
            <a:pPr marL="228600" lvl="0" indent="-228600">
              <a:spcBef>
                <a:spcPts val="1000"/>
              </a:spcBef>
              <a:buClr>
                <a:srgbClr val="7030A0"/>
              </a:buClr>
              <a:buFont typeface="Arial" panose="020B0604020202020204" pitchFamily="34" charset="0"/>
              <a:buChar char="•"/>
            </a:pPr>
            <a:r>
              <a:rPr lang="en-GB" b="1" dirty="0">
                <a:solidFill>
                  <a:prstClr val="black"/>
                </a:solidFill>
              </a:rPr>
              <a:t>Traffic management </a:t>
            </a:r>
          </a:p>
          <a:p>
            <a:pPr marL="228600" lvl="0" indent="-228600">
              <a:spcBef>
                <a:spcPts val="1000"/>
              </a:spcBef>
              <a:buClr>
                <a:srgbClr val="7030A0"/>
              </a:buClr>
              <a:buFont typeface="Arial" panose="020B0604020202020204" pitchFamily="34" charset="0"/>
              <a:buChar char="•"/>
            </a:pPr>
            <a:r>
              <a:rPr lang="en-GB" b="1" dirty="0">
                <a:solidFill>
                  <a:prstClr val="black"/>
                </a:solidFill>
              </a:rPr>
              <a:t>Managing the network for the roads</a:t>
            </a:r>
          </a:p>
          <a:p>
            <a:pPr marL="228600" lvl="0" indent="-228600">
              <a:spcBef>
                <a:spcPts val="1000"/>
              </a:spcBef>
              <a:buClr>
                <a:srgbClr val="7030A0"/>
              </a:buClr>
              <a:buFont typeface="Arial" panose="020B0604020202020204" pitchFamily="34" charset="0"/>
              <a:buChar char="•"/>
            </a:pPr>
            <a:r>
              <a:rPr lang="en-GB" b="1" dirty="0">
                <a:solidFill>
                  <a:prstClr val="black"/>
                </a:solidFill>
              </a:rPr>
              <a:t>All signals on the streets. </a:t>
            </a:r>
            <a:br>
              <a:rPr lang="en-GB" b="1" dirty="0">
                <a:solidFill>
                  <a:prstClr val="black"/>
                </a:solidFill>
              </a:rPr>
            </a:br>
            <a:endParaRPr lang="en-GB" b="1" dirty="0">
              <a:solidFill>
                <a:prstClr val="black"/>
              </a:solidFill>
            </a:endParaRPr>
          </a:p>
        </p:txBody>
      </p:sp>
      <p:pic>
        <p:nvPicPr>
          <p:cNvPr id="16" name="Picture 15" descr="A red double decker bus driving down a city street&#10;&#10;Description automatically generated">
            <a:extLst>
              <a:ext uri="{FF2B5EF4-FFF2-40B4-BE49-F238E27FC236}">
                <a16:creationId xmlns:a16="http://schemas.microsoft.com/office/drawing/2014/main" id="{984B0108-C477-48DC-91BA-59E0E46AD55A}"/>
              </a:ext>
            </a:extLst>
          </p:cNvPr>
          <p:cNvPicPr>
            <a:picLocks noChangeAspect="1"/>
          </p:cNvPicPr>
          <p:nvPr/>
        </p:nvPicPr>
        <p:blipFill>
          <a:blip r:embed="rId5"/>
          <a:stretch>
            <a:fillRect/>
          </a:stretch>
        </p:blipFill>
        <p:spPr>
          <a:xfrm>
            <a:off x="9855389" y="5340959"/>
            <a:ext cx="2138149" cy="1432560"/>
          </a:xfrm>
          <a:prstGeom prst="rect">
            <a:avLst/>
          </a:prstGeom>
          <a:ln>
            <a:noFill/>
          </a:ln>
          <a:effectLst>
            <a:softEdge rad="112500"/>
          </a:effectLst>
        </p:spPr>
      </p:pic>
      <p:pic>
        <p:nvPicPr>
          <p:cNvPr id="20" name="Picture 19" descr="A person riding a horse drawn carriage on a city street&#10;&#10;Description automatically generated">
            <a:extLst>
              <a:ext uri="{FF2B5EF4-FFF2-40B4-BE49-F238E27FC236}">
                <a16:creationId xmlns:a16="http://schemas.microsoft.com/office/drawing/2014/main" id="{6749E7EC-A0F6-4439-A0C0-36A9377B7AC3}"/>
              </a:ext>
            </a:extLst>
          </p:cNvPr>
          <p:cNvPicPr>
            <a:picLocks noChangeAspect="1"/>
          </p:cNvPicPr>
          <p:nvPr/>
        </p:nvPicPr>
        <p:blipFill>
          <a:blip r:embed="rId6"/>
          <a:stretch>
            <a:fillRect/>
          </a:stretch>
        </p:blipFill>
        <p:spPr>
          <a:xfrm>
            <a:off x="3962109" y="4697054"/>
            <a:ext cx="3020577" cy="1864360"/>
          </a:xfrm>
          <a:prstGeom prst="rect">
            <a:avLst/>
          </a:prstGeom>
          <a:ln>
            <a:noFill/>
          </a:ln>
          <a:effectLst>
            <a:softEdge rad="112500"/>
          </a:effectLst>
        </p:spPr>
      </p:pic>
      <p:sp>
        <p:nvSpPr>
          <p:cNvPr id="4" name="Rectangle 3">
            <a:extLst>
              <a:ext uri="{FF2B5EF4-FFF2-40B4-BE49-F238E27FC236}">
                <a16:creationId xmlns:a16="http://schemas.microsoft.com/office/drawing/2014/main" id="{A13046E9-7609-4CD8-A4C7-398CAD1EB25C}"/>
              </a:ext>
            </a:extLst>
          </p:cNvPr>
          <p:cNvSpPr/>
          <p:nvPr/>
        </p:nvSpPr>
        <p:spPr>
          <a:xfrm>
            <a:off x="10993042" y="6551417"/>
            <a:ext cx="1435177" cy="276999"/>
          </a:xfrm>
          <a:prstGeom prst="rect">
            <a:avLst/>
          </a:prstGeom>
        </p:spPr>
        <p:txBody>
          <a:bodyPr wrap="square">
            <a:spAutoFit/>
          </a:bodyPr>
          <a:lstStyle/>
          <a:p>
            <a:pPr lvl="0"/>
            <a:r>
              <a:rPr lang="en-GB" sz="1200" i="1" dirty="0">
                <a:solidFill>
                  <a:prstClr val="black"/>
                </a:solidFill>
              </a:rPr>
              <a:t>Made by Vanya</a:t>
            </a:r>
          </a:p>
        </p:txBody>
      </p:sp>
    </p:spTree>
    <p:extLst>
      <p:ext uri="{BB962C8B-B14F-4D97-AF65-F5344CB8AC3E}">
        <p14:creationId xmlns:p14="http://schemas.microsoft.com/office/powerpoint/2010/main" val="2585637174"/>
      </p:ext>
    </p:extLst>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500" fill="hold"/>
                                        <p:tgtEl>
                                          <p:spTgt spid="2"/>
                                        </p:tgtEl>
                                        <p:attrNameLst>
                                          <p:attrName>ppt_x</p:attrName>
                                        </p:attrNameLst>
                                      </p:cBhvr>
                                      <p:tavLst>
                                        <p:tav tm="0">
                                          <p:val>
                                            <p:strVal val="#ppt_x"/>
                                          </p:val>
                                        </p:tav>
                                        <p:tav tm="100000">
                                          <p:val>
                                            <p:strVal val="#ppt_x"/>
                                          </p:val>
                                        </p:tav>
                                      </p:tavLst>
                                    </p:anim>
                                    <p:anim calcmode="lin" valueType="num">
                                      <p:cBhvr additive="base">
                                        <p:cTn id="8" dur="1500" fill="hold"/>
                                        <p:tgtEl>
                                          <p:spTgt spid="2"/>
                                        </p:tgtEl>
                                        <p:attrNameLst>
                                          <p:attrName>ppt_y</p:attrName>
                                        </p:attrNameLst>
                                      </p:cBhvr>
                                      <p:tavLst>
                                        <p:tav tm="0">
                                          <p:val>
                                            <p:strVal val="1+#ppt_h/2"/>
                                          </p:val>
                                        </p:tav>
                                        <p:tav tm="100000">
                                          <p:val>
                                            <p:strVal val="#ppt_y"/>
                                          </p:val>
                                        </p:tav>
                                      </p:tavLst>
                                    </p:anim>
                                  </p:childTnLst>
                                </p:cTn>
                              </p:par>
                            </p:childTnLst>
                          </p:cTn>
                        </p:par>
                        <p:par>
                          <p:cTn id="9" fill="hold">
                            <p:stCondLst>
                              <p:cond delay="1500"/>
                            </p:stCondLst>
                            <p:childTnLst>
                              <p:par>
                                <p:cTn id="10" presetID="14" presetClass="entr" presetSubtype="10" fill="hold" nodeType="after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randombar(horizontal)">
                                      <p:cBhvr>
                                        <p:cTn id="12" dur="1500"/>
                                        <p:tgtEl>
                                          <p:spTgt spid="13"/>
                                        </p:tgtEl>
                                      </p:cBhvr>
                                    </p:animEffect>
                                  </p:childTnLst>
                                </p:cTn>
                              </p:par>
                            </p:childTnLst>
                          </p:cTn>
                        </p:par>
                        <p:par>
                          <p:cTn id="13" fill="hold">
                            <p:stCondLst>
                              <p:cond delay="3000"/>
                            </p:stCondLst>
                            <p:childTnLst>
                              <p:par>
                                <p:cTn id="14" presetID="16" presetClass="entr" presetSubtype="21" fill="hold" grpId="0" nodeType="after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barn(inVertical)">
                                      <p:cBhvr>
                                        <p:cTn id="16" dur="1500"/>
                                        <p:tgtEl>
                                          <p:spTgt spid="3">
                                            <p:txEl>
                                              <p:pRg st="0" end="0"/>
                                            </p:txEl>
                                          </p:spTgt>
                                        </p:tgtEl>
                                      </p:cBhvr>
                                    </p:animEffect>
                                  </p:childTnLst>
                                </p:cTn>
                              </p:par>
                            </p:childTnLst>
                          </p:cTn>
                        </p:par>
                        <p:par>
                          <p:cTn id="17" fill="hold">
                            <p:stCondLst>
                              <p:cond delay="4500"/>
                            </p:stCondLst>
                            <p:childTnLst>
                              <p:par>
                                <p:cTn id="18" presetID="16" presetClass="entr" presetSubtype="21" fill="hold" grpId="0" nodeType="after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barn(inVertical)">
                                      <p:cBhvr>
                                        <p:cTn id="20" dur="1500"/>
                                        <p:tgtEl>
                                          <p:spTgt spid="3">
                                            <p:txEl>
                                              <p:pRg st="1" end="1"/>
                                            </p:txEl>
                                          </p:spTgt>
                                        </p:tgtEl>
                                      </p:cBhvr>
                                    </p:animEffect>
                                  </p:childTnLst>
                                </p:cTn>
                              </p:par>
                            </p:childTnLst>
                          </p:cTn>
                        </p:par>
                        <p:par>
                          <p:cTn id="21" fill="hold">
                            <p:stCondLst>
                              <p:cond delay="6000"/>
                            </p:stCondLst>
                            <p:childTnLst>
                              <p:par>
                                <p:cTn id="22" presetID="16" presetClass="entr" presetSubtype="21" fill="hold" grpId="0" nodeType="after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barn(inVertical)">
                                      <p:cBhvr>
                                        <p:cTn id="24" dur="1500"/>
                                        <p:tgtEl>
                                          <p:spTgt spid="3">
                                            <p:txEl>
                                              <p:pRg st="2" end="2"/>
                                            </p:txEl>
                                          </p:spTgt>
                                        </p:tgtEl>
                                      </p:cBhvr>
                                    </p:animEffect>
                                  </p:childTnLst>
                                </p:cTn>
                              </p:par>
                            </p:childTnLst>
                          </p:cTn>
                        </p:par>
                        <p:par>
                          <p:cTn id="25" fill="hold">
                            <p:stCondLst>
                              <p:cond delay="7500"/>
                            </p:stCondLst>
                            <p:childTnLst>
                              <p:par>
                                <p:cTn id="26" presetID="16" presetClass="entr" presetSubtype="21" fill="hold" grpId="0" nodeType="after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barn(inVertical)">
                                      <p:cBhvr>
                                        <p:cTn id="28" dur="1500"/>
                                        <p:tgtEl>
                                          <p:spTgt spid="3">
                                            <p:txEl>
                                              <p:pRg st="3" end="3"/>
                                            </p:txEl>
                                          </p:spTgt>
                                        </p:tgtEl>
                                      </p:cBhvr>
                                    </p:animEffect>
                                  </p:childTnLst>
                                </p:cTn>
                              </p:par>
                            </p:childTnLst>
                          </p:cTn>
                        </p:par>
                        <p:par>
                          <p:cTn id="29" fill="hold">
                            <p:stCondLst>
                              <p:cond delay="9000"/>
                            </p:stCondLst>
                            <p:childTnLst>
                              <p:par>
                                <p:cTn id="30" presetID="16" presetClass="entr" presetSubtype="21" fill="hold" grpId="0" nodeType="after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barn(inVertical)">
                                      <p:cBhvr>
                                        <p:cTn id="32" dur="1500"/>
                                        <p:tgtEl>
                                          <p:spTgt spid="3">
                                            <p:txEl>
                                              <p:pRg st="4" end="4"/>
                                            </p:txEl>
                                          </p:spTgt>
                                        </p:tgtEl>
                                      </p:cBhvr>
                                    </p:animEffect>
                                  </p:childTnLst>
                                </p:cTn>
                              </p:par>
                            </p:childTnLst>
                          </p:cTn>
                        </p:par>
                        <p:par>
                          <p:cTn id="33" fill="hold">
                            <p:stCondLst>
                              <p:cond delay="10500"/>
                            </p:stCondLst>
                            <p:childTnLst>
                              <p:par>
                                <p:cTn id="34" presetID="16" presetClass="entr" presetSubtype="21" fill="hold" grpId="0" nodeType="after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barn(inVertical)">
                                      <p:cBhvr>
                                        <p:cTn id="36" dur="1500"/>
                                        <p:tgtEl>
                                          <p:spTgt spid="3">
                                            <p:txEl>
                                              <p:pRg st="5" end="5"/>
                                            </p:txEl>
                                          </p:spTgt>
                                        </p:tgtEl>
                                      </p:cBhvr>
                                    </p:animEffect>
                                  </p:childTnLst>
                                </p:cTn>
                              </p:par>
                            </p:childTnLst>
                          </p:cTn>
                        </p:par>
                        <p:par>
                          <p:cTn id="37" fill="hold">
                            <p:stCondLst>
                              <p:cond delay="12000"/>
                            </p:stCondLst>
                            <p:childTnLst>
                              <p:par>
                                <p:cTn id="38" presetID="22" presetClass="entr" presetSubtype="4" fill="hold" nodeType="afterEffect">
                                  <p:stCondLst>
                                    <p:cond delay="0"/>
                                  </p:stCondLst>
                                  <p:childTnLst>
                                    <p:set>
                                      <p:cBhvr>
                                        <p:cTn id="39" dur="1" fill="hold">
                                          <p:stCondLst>
                                            <p:cond delay="0"/>
                                          </p:stCondLst>
                                        </p:cTn>
                                        <p:tgtEl>
                                          <p:spTgt spid="22"/>
                                        </p:tgtEl>
                                        <p:attrNameLst>
                                          <p:attrName>style.visibility</p:attrName>
                                        </p:attrNameLst>
                                      </p:cBhvr>
                                      <p:to>
                                        <p:strVal val="visible"/>
                                      </p:to>
                                    </p:set>
                                    <p:animEffect transition="in" filter="wipe(down)">
                                      <p:cBhvr>
                                        <p:cTn id="40" dur="1500"/>
                                        <p:tgtEl>
                                          <p:spTgt spid="22"/>
                                        </p:tgtEl>
                                      </p:cBhvr>
                                    </p:animEffect>
                                  </p:childTnLst>
                                </p:cTn>
                              </p:par>
                            </p:childTnLst>
                          </p:cTn>
                        </p:par>
                        <p:par>
                          <p:cTn id="41" fill="hold">
                            <p:stCondLst>
                              <p:cond delay="13500"/>
                            </p:stCondLst>
                            <p:childTnLst>
                              <p:par>
                                <p:cTn id="42" presetID="6" presetClass="entr" presetSubtype="16" fill="hold" nodeType="afterEffect">
                                  <p:stCondLst>
                                    <p:cond delay="0"/>
                                  </p:stCondLst>
                                  <p:childTnLst>
                                    <p:set>
                                      <p:cBhvr>
                                        <p:cTn id="43" dur="1" fill="hold">
                                          <p:stCondLst>
                                            <p:cond delay="0"/>
                                          </p:stCondLst>
                                        </p:cTn>
                                        <p:tgtEl>
                                          <p:spTgt spid="20"/>
                                        </p:tgtEl>
                                        <p:attrNameLst>
                                          <p:attrName>style.visibility</p:attrName>
                                        </p:attrNameLst>
                                      </p:cBhvr>
                                      <p:to>
                                        <p:strVal val="visible"/>
                                      </p:to>
                                    </p:set>
                                    <p:animEffect transition="in" filter="circle(in)">
                                      <p:cBhvr>
                                        <p:cTn id="44" dur="1500"/>
                                        <p:tgtEl>
                                          <p:spTgt spid="20"/>
                                        </p:tgtEl>
                                      </p:cBhvr>
                                    </p:animEffect>
                                  </p:childTnLst>
                                </p:cTn>
                              </p:par>
                            </p:childTnLst>
                          </p:cTn>
                        </p:par>
                        <p:par>
                          <p:cTn id="45" fill="hold">
                            <p:stCondLst>
                              <p:cond delay="15000"/>
                            </p:stCondLst>
                            <p:childTnLst>
                              <p:par>
                                <p:cTn id="46" presetID="1" presetClass="entr" presetSubtype="0" fill="hold" grpId="0" nodeType="afterEffect">
                                  <p:stCondLst>
                                    <p:cond delay="0"/>
                                  </p:stCondLst>
                                  <p:childTnLst>
                                    <p:set>
                                      <p:cBhvr>
                                        <p:cTn id="47" dur="1" fill="hold">
                                          <p:stCondLst>
                                            <p:cond delay="1249"/>
                                          </p:stCondLst>
                                        </p:cTn>
                                        <p:tgtEl>
                                          <p:spTgt spid="14"/>
                                        </p:tgtEl>
                                        <p:attrNameLst>
                                          <p:attrName>style.visibility</p:attrName>
                                        </p:attrNameLst>
                                      </p:cBhvr>
                                      <p:to>
                                        <p:strVal val="visible"/>
                                      </p:to>
                                    </p:set>
                                  </p:childTnLst>
                                </p:cTn>
                              </p:par>
                            </p:childTnLst>
                          </p:cTn>
                        </p:par>
                        <p:par>
                          <p:cTn id="48" fill="hold">
                            <p:stCondLst>
                              <p:cond delay="16250"/>
                            </p:stCondLst>
                            <p:childTnLst>
                              <p:par>
                                <p:cTn id="49" presetID="21" presetClass="entr" presetSubtype="1" fill="hold" nodeType="afterEffect">
                                  <p:stCondLst>
                                    <p:cond delay="0"/>
                                  </p:stCondLst>
                                  <p:childTnLst>
                                    <p:set>
                                      <p:cBhvr>
                                        <p:cTn id="50" dur="1" fill="hold">
                                          <p:stCondLst>
                                            <p:cond delay="0"/>
                                          </p:stCondLst>
                                        </p:cTn>
                                        <p:tgtEl>
                                          <p:spTgt spid="16"/>
                                        </p:tgtEl>
                                        <p:attrNameLst>
                                          <p:attrName>style.visibility</p:attrName>
                                        </p:attrNameLst>
                                      </p:cBhvr>
                                      <p:to>
                                        <p:strVal val="visible"/>
                                      </p:to>
                                    </p:set>
                                    <p:animEffect transition="in" filter="wheel(1)">
                                      <p:cBhvr>
                                        <p:cTn id="51" dur="1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14"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64000">
              <a:schemeClr val="accent4">
                <a:lumMod val="60000"/>
                <a:lumOff val="40000"/>
              </a:schemeClr>
            </a:gs>
            <a:gs pos="37000">
              <a:schemeClr val="accent3">
                <a:lumMod val="0"/>
                <a:lumOff val="100000"/>
              </a:schemeClr>
            </a:gs>
            <a:gs pos="16447">
              <a:schemeClr val="accent6">
                <a:lumMod val="40000"/>
                <a:lumOff val="60000"/>
              </a:schemeClr>
            </a:gs>
            <a:gs pos="87000">
              <a:schemeClr val="accent3">
                <a:lumMod val="10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D22C0-3CE1-4FA1-9604-2CFDBC95D0D2}"/>
              </a:ext>
            </a:extLst>
          </p:cNvPr>
          <p:cNvSpPr>
            <a:spLocks noGrp="1"/>
          </p:cNvSpPr>
          <p:nvPr>
            <p:ph type="title"/>
          </p:nvPr>
        </p:nvSpPr>
        <p:spPr>
          <a:xfrm>
            <a:off x="363416" y="915629"/>
            <a:ext cx="5445369" cy="1114784"/>
          </a:xfrm>
        </p:spPr>
        <p:txBody>
          <a:bodyPr/>
          <a:lstStyle/>
          <a:p>
            <a:r>
              <a:rPr lang="en-GB" dirty="0">
                <a:latin typeface="Algerian" panose="04020705040A02060702" pitchFamily="82" charset="0"/>
              </a:rPr>
              <a:t>Background of Transport for London</a:t>
            </a:r>
            <a:endParaRPr lang="en-US" dirty="0"/>
          </a:p>
        </p:txBody>
      </p:sp>
      <p:sp>
        <p:nvSpPr>
          <p:cNvPr id="3" name="Content Placeholder 2">
            <a:extLst>
              <a:ext uri="{FF2B5EF4-FFF2-40B4-BE49-F238E27FC236}">
                <a16:creationId xmlns:a16="http://schemas.microsoft.com/office/drawing/2014/main" id="{3E9BC3F2-B4B0-476E-B1B8-BF10CC2FF5AD}"/>
              </a:ext>
            </a:extLst>
          </p:cNvPr>
          <p:cNvSpPr>
            <a:spLocks noGrp="1"/>
          </p:cNvSpPr>
          <p:nvPr>
            <p:ph idx="1"/>
          </p:nvPr>
        </p:nvSpPr>
        <p:spPr>
          <a:xfrm>
            <a:off x="123045" y="2826298"/>
            <a:ext cx="5556338" cy="3305175"/>
          </a:xfrm>
        </p:spPr>
        <p:txBody>
          <a:bodyPr/>
          <a:lstStyle/>
          <a:p>
            <a:pPr marL="0" indent="0">
              <a:buNone/>
            </a:pPr>
            <a:r>
              <a:rPr lang="en-GB" sz="2800" b="1" dirty="0"/>
              <a:t>Current Status And Services of TFL</a:t>
            </a:r>
          </a:p>
          <a:p>
            <a:pPr marL="0" indent="0">
              <a:buNone/>
            </a:pPr>
            <a:endParaRPr lang="en-GB" sz="2000" b="1" dirty="0"/>
          </a:p>
          <a:p>
            <a:r>
              <a:rPr lang="en-GB" sz="2000" b="1" dirty="0"/>
              <a:t>80% of  daily plan - made by foot and by bicycle.</a:t>
            </a:r>
          </a:p>
          <a:p>
            <a:r>
              <a:rPr lang="en-GB" sz="2000" b="1" dirty="0"/>
              <a:t>Planning routes for all public transport.</a:t>
            </a:r>
          </a:p>
          <a:p>
            <a:r>
              <a:rPr lang="en-GB" sz="2000" b="1" dirty="0"/>
              <a:t>Manages the rail network.</a:t>
            </a:r>
          </a:p>
          <a:p>
            <a:r>
              <a:rPr lang="en-GB" sz="2000" b="1" dirty="0"/>
              <a:t>Monitors the quality of public transport</a:t>
            </a:r>
          </a:p>
          <a:p>
            <a:r>
              <a:rPr lang="en-GB" sz="2000" b="1" dirty="0"/>
              <a:t>Gives the traffic information.</a:t>
            </a:r>
          </a:p>
          <a:p>
            <a:pPr marL="0" indent="0">
              <a:buNone/>
            </a:pPr>
            <a:endParaRPr lang="en-GB" sz="2000" b="1" dirty="0"/>
          </a:p>
          <a:p>
            <a:pPr marL="0" indent="0">
              <a:buNone/>
            </a:pPr>
            <a:endParaRPr lang="en-US" sz="2000" b="1" dirty="0"/>
          </a:p>
        </p:txBody>
      </p:sp>
      <p:pic>
        <p:nvPicPr>
          <p:cNvPr id="35" name="Picture Placeholder 34" descr="A double decker bus driving down a street&#10;&#10;Description automatically generated">
            <a:extLst>
              <a:ext uri="{FF2B5EF4-FFF2-40B4-BE49-F238E27FC236}">
                <a16:creationId xmlns:a16="http://schemas.microsoft.com/office/drawing/2014/main" id="{8F5CBDE9-7571-4BF0-B84B-A54F5CC6CE9E}"/>
              </a:ext>
            </a:extLst>
          </p:cNvPr>
          <p:cNvPicPr>
            <a:picLocks noGrp="1" noChangeAspect="1"/>
          </p:cNvPicPr>
          <p:nvPr>
            <p:ph type="pic" sz="quarter" idx="16"/>
          </p:nvPr>
        </p:nvPicPr>
        <p:blipFill>
          <a:blip r:embed="rId3"/>
          <a:srcRect l="3360" r="3360"/>
          <a:stretch>
            <a:fillRect/>
          </a:stretch>
        </p:blipFill>
        <p:spPr>
          <a:xfrm>
            <a:off x="9310235" y="2298343"/>
            <a:ext cx="2688585" cy="4361086"/>
          </a:xfrm>
          <a:prstGeom prst="rect">
            <a:avLst/>
          </a:prstGeom>
          <a:ln>
            <a:noFill/>
          </a:ln>
          <a:effectLst>
            <a:softEdge rad="112500"/>
          </a:effectLst>
        </p:spPr>
      </p:pic>
      <p:pic>
        <p:nvPicPr>
          <p:cNvPr id="51" name="Picture Placeholder 50" descr="A picture containing water, holding, phone, food&#10;&#10;Description automatically generated">
            <a:extLst>
              <a:ext uri="{FF2B5EF4-FFF2-40B4-BE49-F238E27FC236}">
                <a16:creationId xmlns:a16="http://schemas.microsoft.com/office/drawing/2014/main" id="{BD9EEA64-3C02-467C-A1AC-6DFFA4A6ECDF}"/>
              </a:ext>
            </a:extLst>
          </p:cNvPr>
          <p:cNvPicPr>
            <a:picLocks noGrp="1" noChangeAspect="1"/>
          </p:cNvPicPr>
          <p:nvPr>
            <p:ph type="pic" sz="quarter" idx="15"/>
          </p:nvPr>
        </p:nvPicPr>
        <p:blipFill>
          <a:blip r:embed="rId4"/>
          <a:srcRect l="26424" r="26424"/>
          <a:stretch>
            <a:fillRect/>
          </a:stretch>
        </p:blipFill>
        <p:spPr>
          <a:xfrm rot="20486694">
            <a:off x="5734813" y="1294562"/>
            <a:ext cx="3430408" cy="4091942"/>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31" name="Picture Placeholder 30" descr="A train is parked on the side of a road&#10;&#10;Description automatically generated">
            <a:extLst>
              <a:ext uri="{FF2B5EF4-FFF2-40B4-BE49-F238E27FC236}">
                <a16:creationId xmlns:a16="http://schemas.microsoft.com/office/drawing/2014/main" id="{D888B6C8-0353-46F7-A837-CA077CF2864F}"/>
              </a:ext>
            </a:extLst>
          </p:cNvPr>
          <p:cNvPicPr>
            <a:picLocks noGrp="1" noChangeAspect="1"/>
          </p:cNvPicPr>
          <p:nvPr>
            <p:ph type="pic" sz="quarter" idx="17"/>
          </p:nvPr>
        </p:nvPicPr>
        <p:blipFill>
          <a:blip r:embed="rId5"/>
          <a:srcRect t="964" b="964"/>
          <a:stretch>
            <a:fillRect/>
          </a:stretch>
        </p:blipFill>
        <p:spPr>
          <a:xfrm>
            <a:off x="4607242" y="4559657"/>
            <a:ext cx="4596492" cy="2074697"/>
          </a:xfrm>
          <a:prstGeom prst="rect">
            <a:avLst/>
          </a:prstGeom>
          <a:ln>
            <a:noFill/>
          </a:ln>
          <a:effectLst>
            <a:softEdge rad="112500"/>
          </a:effectLst>
        </p:spPr>
      </p:pic>
      <p:pic>
        <p:nvPicPr>
          <p:cNvPr id="53" name="Picture 52" descr="A double decker bus driving down a city street&#10;&#10;Description automatically generated">
            <a:extLst>
              <a:ext uri="{FF2B5EF4-FFF2-40B4-BE49-F238E27FC236}">
                <a16:creationId xmlns:a16="http://schemas.microsoft.com/office/drawing/2014/main" id="{155567E3-A4AE-49C4-85C0-C60D8FC15C10}"/>
              </a:ext>
            </a:extLst>
          </p:cNvPr>
          <p:cNvPicPr>
            <a:picLocks noChangeAspect="1"/>
          </p:cNvPicPr>
          <p:nvPr/>
        </p:nvPicPr>
        <p:blipFill>
          <a:blip r:embed="rId6"/>
          <a:stretch>
            <a:fillRect/>
          </a:stretch>
        </p:blipFill>
        <p:spPr>
          <a:xfrm>
            <a:off x="7906829" y="223646"/>
            <a:ext cx="3772176" cy="2074697"/>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4" name="Rectangle 3">
            <a:extLst>
              <a:ext uri="{FF2B5EF4-FFF2-40B4-BE49-F238E27FC236}">
                <a16:creationId xmlns:a16="http://schemas.microsoft.com/office/drawing/2014/main" id="{723527FD-1CD2-4C1A-90A5-7BB3D9E28160}"/>
              </a:ext>
            </a:extLst>
          </p:cNvPr>
          <p:cNvSpPr/>
          <p:nvPr/>
        </p:nvSpPr>
        <p:spPr>
          <a:xfrm>
            <a:off x="10970202" y="6520929"/>
            <a:ext cx="1135119" cy="276999"/>
          </a:xfrm>
          <a:prstGeom prst="rect">
            <a:avLst/>
          </a:prstGeom>
        </p:spPr>
        <p:txBody>
          <a:bodyPr wrap="none">
            <a:spAutoFit/>
          </a:bodyPr>
          <a:lstStyle/>
          <a:p>
            <a:pPr lvl="0"/>
            <a:r>
              <a:rPr lang="en-GB" sz="1200" i="1" dirty="0">
                <a:solidFill>
                  <a:prstClr val="black"/>
                </a:solidFill>
              </a:rPr>
              <a:t>Made by Vanya</a:t>
            </a:r>
          </a:p>
        </p:txBody>
      </p:sp>
    </p:spTree>
    <p:extLst>
      <p:ext uri="{BB962C8B-B14F-4D97-AF65-F5344CB8AC3E}">
        <p14:creationId xmlns:p14="http://schemas.microsoft.com/office/powerpoint/2010/main" val="845962135"/>
      </p:ext>
    </p:extLst>
  </p:cSld>
  <p:clrMapOvr>
    <a:masterClrMapping/>
  </p:clrMapOvr>
  <mc:AlternateContent xmlns:mc="http://schemas.openxmlformats.org/markup-compatibility/2006" xmlns:p15="http://schemas.microsoft.com/office/powerpoint/2012/main">
    <mc:Choice Requires="p15">
      <p:transition>
        <p15:prstTrans prst="curtains"/>
      </p:transition>
    </mc:Choice>
    <mc:Fallback xmlns="">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500"/>
                                        <p:tgtEl>
                                          <p:spTgt spid="2"/>
                                        </p:tgtEl>
                                      </p:cBhvr>
                                    </p:animEffect>
                                    <p:anim calcmode="lin" valueType="num">
                                      <p:cBhvr>
                                        <p:cTn id="8" dur="1500" fill="hold"/>
                                        <p:tgtEl>
                                          <p:spTgt spid="2"/>
                                        </p:tgtEl>
                                        <p:attrNameLst>
                                          <p:attrName>ppt_w</p:attrName>
                                        </p:attrNameLst>
                                      </p:cBhvr>
                                      <p:tavLst>
                                        <p:tav tm="0" fmla="#ppt_w*sin(2.5*pi*$)">
                                          <p:val>
                                            <p:fltVal val="0"/>
                                          </p:val>
                                        </p:tav>
                                        <p:tav tm="100000">
                                          <p:val>
                                            <p:fltVal val="1"/>
                                          </p:val>
                                        </p:tav>
                                      </p:tavLst>
                                    </p:anim>
                                    <p:anim calcmode="lin" valueType="num">
                                      <p:cBhvr>
                                        <p:cTn id="9" dur="1500" fill="hold"/>
                                        <p:tgtEl>
                                          <p:spTgt spid="2"/>
                                        </p:tgtEl>
                                        <p:attrNameLst>
                                          <p:attrName>ppt_h</p:attrName>
                                        </p:attrNameLst>
                                      </p:cBhvr>
                                      <p:tavLst>
                                        <p:tav tm="0">
                                          <p:val>
                                            <p:strVal val="#ppt_h"/>
                                          </p:val>
                                        </p:tav>
                                        <p:tav tm="100000">
                                          <p:val>
                                            <p:strVal val="#ppt_h"/>
                                          </p:val>
                                        </p:tav>
                                      </p:tavLst>
                                    </p:anim>
                                  </p:childTnLst>
                                </p:cTn>
                              </p:par>
                            </p:childTnLst>
                          </p:cTn>
                        </p:par>
                        <p:par>
                          <p:cTn id="10" fill="hold">
                            <p:stCondLst>
                              <p:cond delay="1500"/>
                            </p:stCondLst>
                            <p:childTnLst>
                              <p:par>
                                <p:cTn id="11" presetID="16" presetClass="entr" presetSubtype="21" fill="hold" nodeType="afterEffect">
                                  <p:stCondLst>
                                    <p:cond delay="0"/>
                                  </p:stCondLst>
                                  <p:childTnLst>
                                    <p:set>
                                      <p:cBhvr>
                                        <p:cTn id="12" dur="1" fill="hold">
                                          <p:stCondLst>
                                            <p:cond delay="0"/>
                                          </p:stCondLst>
                                        </p:cTn>
                                        <p:tgtEl>
                                          <p:spTgt spid="51"/>
                                        </p:tgtEl>
                                        <p:attrNameLst>
                                          <p:attrName>style.visibility</p:attrName>
                                        </p:attrNameLst>
                                      </p:cBhvr>
                                      <p:to>
                                        <p:strVal val="visible"/>
                                      </p:to>
                                    </p:set>
                                    <p:animEffect transition="in" filter="barn(inVertical)">
                                      <p:cBhvr>
                                        <p:cTn id="13" dur="1500"/>
                                        <p:tgtEl>
                                          <p:spTgt spid="51"/>
                                        </p:tgtEl>
                                      </p:cBhvr>
                                    </p:animEffect>
                                  </p:childTnLst>
                                </p:cTn>
                              </p:par>
                            </p:childTnLst>
                          </p:cTn>
                        </p:par>
                        <p:par>
                          <p:cTn id="14" fill="hold">
                            <p:stCondLst>
                              <p:cond delay="3000"/>
                            </p:stCondLst>
                            <p:childTnLst>
                              <p:par>
                                <p:cTn id="15" presetID="2" presetClass="entr" presetSubtype="4" fill="hold" grpId="0" nodeType="after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1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1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19" fill="hold">
                            <p:stCondLst>
                              <p:cond delay="4500"/>
                            </p:stCondLst>
                            <p:childTnLst>
                              <p:par>
                                <p:cTn id="20" presetID="2" presetClass="entr" presetSubtype="4" fill="hold" grpId="0" nodeType="after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 calcmode="lin" valueType="num">
                                      <p:cBhvr additive="base">
                                        <p:cTn id="22" dur="1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3" dur="1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par>
                          <p:cTn id="24" fill="hold">
                            <p:stCondLst>
                              <p:cond delay="6000"/>
                            </p:stCondLst>
                            <p:childTnLst>
                              <p:par>
                                <p:cTn id="25" presetID="2" presetClass="entr" presetSubtype="4" fill="hold" grpId="0" nodeType="after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1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8" dur="1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par>
                          <p:cTn id="29" fill="hold">
                            <p:stCondLst>
                              <p:cond delay="7500"/>
                            </p:stCondLst>
                            <p:childTnLst>
                              <p:par>
                                <p:cTn id="30" presetID="2" presetClass="entr" presetSubtype="4" fill="hold" grpId="0" nodeType="after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 calcmode="lin" valueType="num">
                                      <p:cBhvr additive="base">
                                        <p:cTn id="32" dur="1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3" dur="1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par>
                          <p:cTn id="34" fill="hold">
                            <p:stCondLst>
                              <p:cond delay="9000"/>
                            </p:stCondLst>
                            <p:childTnLst>
                              <p:par>
                                <p:cTn id="35" presetID="2" presetClass="entr" presetSubtype="4" fill="hold" grpId="0" nodeType="after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1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1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par>
                          <p:cTn id="39" fill="hold">
                            <p:stCondLst>
                              <p:cond delay="10500"/>
                            </p:stCondLst>
                            <p:childTnLst>
                              <p:par>
                                <p:cTn id="40" presetID="2" presetClass="entr" presetSubtype="4" fill="hold" grpId="0" nodeType="after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 calcmode="lin" valueType="num">
                                      <p:cBhvr additive="base">
                                        <p:cTn id="42" dur="1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3" dur="1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par>
                          <p:cTn id="44" fill="hold">
                            <p:stCondLst>
                              <p:cond delay="12000"/>
                            </p:stCondLst>
                            <p:childTnLst>
                              <p:par>
                                <p:cTn id="45" presetID="16" presetClass="entr" presetSubtype="21" fill="hold" nodeType="afterEffect">
                                  <p:stCondLst>
                                    <p:cond delay="0"/>
                                  </p:stCondLst>
                                  <p:childTnLst>
                                    <p:set>
                                      <p:cBhvr>
                                        <p:cTn id="46" dur="1" fill="hold">
                                          <p:stCondLst>
                                            <p:cond delay="0"/>
                                          </p:stCondLst>
                                        </p:cTn>
                                        <p:tgtEl>
                                          <p:spTgt spid="31"/>
                                        </p:tgtEl>
                                        <p:attrNameLst>
                                          <p:attrName>style.visibility</p:attrName>
                                        </p:attrNameLst>
                                      </p:cBhvr>
                                      <p:to>
                                        <p:strVal val="visible"/>
                                      </p:to>
                                    </p:set>
                                    <p:animEffect transition="in" filter="barn(inVertical)">
                                      <p:cBhvr>
                                        <p:cTn id="47" dur="1500"/>
                                        <p:tgtEl>
                                          <p:spTgt spid="31"/>
                                        </p:tgtEl>
                                      </p:cBhvr>
                                    </p:animEffect>
                                  </p:childTnLst>
                                </p:cTn>
                              </p:par>
                            </p:childTnLst>
                          </p:cTn>
                        </p:par>
                        <p:par>
                          <p:cTn id="48" fill="hold">
                            <p:stCondLst>
                              <p:cond delay="13500"/>
                            </p:stCondLst>
                            <p:childTnLst>
                              <p:par>
                                <p:cTn id="49" presetID="45" presetClass="entr" presetSubtype="0" fill="hold" nodeType="afterEffect">
                                  <p:stCondLst>
                                    <p:cond delay="100"/>
                                  </p:stCondLst>
                                  <p:childTnLst>
                                    <p:set>
                                      <p:cBhvr>
                                        <p:cTn id="50" dur="1" fill="hold">
                                          <p:stCondLst>
                                            <p:cond delay="0"/>
                                          </p:stCondLst>
                                        </p:cTn>
                                        <p:tgtEl>
                                          <p:spTgt spid="53"/>
                                        </p:tgtEl>
                                        <p:attrNameLst>
                                          <p:attrName>style.visibility</p:attrName>
                                        </p:attrNameLst>
                                      </p:cBhvr>
                                      <p:to>
                                        <p:strVal val="visible"/>
                                      </p:to>
                                    </p:set>
                                    <p:animEffect transition="in" filter="fade">
                                      <p:cBhvr>
                                        <p:cTn id="51" dur="1400"/>
                                        <p:tgtEl>
                                          <p:spTgt spid="53"/>
                                        </p:tgtEl>
                                      </p:cBhvr>
                                    </p:animEffect>
                                    <p:anim calcmode="lin" valueType="num">
                                      <p:cBhvr>
                                        <p:cTn id="52" dur="1400" fill="hold"/>
                                        <p:tgtEl>
                                          <p:spTgt spid="53"/>
                                        </p:tgtEl>
                                        <p:attrNameLst>
                                          <p:attrName>ppt_w</p:attrName>
                                        </p:attrNameLst>
                                      </p:cBhvr>
                                      <p:tavLst>
                                        <p:tav tm="0" fmla="#ppt_w*sin(2.5*pi*$)">
                                          <p:val>
                                            <p:fltVal val="0"/>
                                          </p:val>
                                        </p:tav>
                                        <p:tav tm="100000">
                                          <p:val>
                                            <p:fltVal val="1"/>
                                          </p:val>
                                        </p:tav>
                                      </p:tavLst>
                                    </p:anim>
                                    <p:anim calcmode="lin" valueType="num">
                                      <p:cBhvr>
                                        <p:cTn id="53" dur="1400" fill="hold"/>
                                        <p:tgtEl>
                                          <p:spTgt spid="53"/>
                                        </p:tgtEl>
                                        <p:attrNameLst>
                                          <p:attrName>ppt_h</p:attrName>
                                        </p:attrNameLst>
                                      </p:cBhvr>
                                      <p:tavLst>
                                        <p:tav tm="0">
                                          <p:val>
                                            <p:strVal val="#ppt_h"/>
                                          </p:val>
                                        </p:tav>
                                        <p:tav tm="100000">
                                          <p:val>
                                            <p:strVal val="#ppt_h"/>
                                          </p:val>
                                        </p:tav>
                                      </p:tavLst>
                                    </p:anim>
                                  </p:childTnLst>
                                </p:cTn>
                              </p:par>
                            </p:childTnLst>
                          </p:cTn>
                        </p:par>
                        <p:par>
                          <p:cTn id="54" fill="hold">
                            <p:stCondLst>
                              <p:cond delay="15000"/>
                            </p:stCondLst>
                            <p:childTnLst>
                              <p:par>
                                <p:cTn id="55" presetID="6" presetClass="entr" presetSubtype="16" fill="hold" nodeType="afterEffect">
                                  <p:stCondLst>
                                    <p:cond delay="0"/>
                                  </p:stCondLst>
                                  <p:childTnLst>
                                    <p:set>
                                      <p:cBhvr>
                                        <p:cTn id="56" dur="1" fill="hold">
                                          <p:stCondLst>
                                            <p:cond delay="0"/>
                                          </p:stCondLst>
                                        </p:cTn>
                                        <p:tgtEl>
                                          <p:spTgt spid="35"/>
                                        </p:tgtEl>
                                        <p:attrNameLst>
                                          <p:attrName>style.visibility</p:attrName>
                                        </p:attrNameLst>
                                      </p:cBhvr>
                                      <p:to>
                                        <p:strVal val="visible"/>
                                      </p:to>
                                    </p:set>
                                    <p:animEffect transition="in" filter="circle(in)">
                                      <p:cBhvr>
                                        <p:cTn id="57" dur="1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83000">
              <a:schemeClr val="accent2">
                <a:lumMod val="60000"/>
                <a:lumOff val="40000"/>
              </a:schemeClr>
            </a:gs>
            <a:gs pos="95000">
              <a:srgbClr val="7030A0"/>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B2C8F-EA38-4C2D-8E2C-464555F94D43}"/>
              </a:ext>
            </a:extLst>
          </p:cNvPr>
          <p:cNvSpPr>
            <a:spLocks noGrp="1"/>
          </p:cNvSpPr>
          <p:nvPr>
            <p:ph type="title"/>
          </p:nvPr>
        </p:nvSpPr>
        <p:spPr/>
        <p:txBody>
          <a:bodyPr>
            <a:normAutofit/>
          </a:bodyPr>
          <a:lstStyle/>
          <a:p>
            <a:r>
              <a:rPr lang="en-GB" b="1" dirty="0">
                <a:latin typeface="Algerian" panose="04020705040A02060702" pitchFamily="82" charset="0"/>
              </a:rPr>
              <a:t>Challenges before introducing modern technology</a:t>
            </a:r>
          </a:p>
        </p:txBody>
      </p:sp>
      <p:sp>
        <p:nvSpPr>
          <p:cNvPr id="3" name="Subtitle 2">
            <a:extLst>
              <a:ext uri="{FF2B5EF4-FFF2-40B4-BE49-F238E27FC236}">
                <a16:creationId xmlns:a16="http://schemas.microsoft.com/office/drawing/2014/main" id="{EAB8D1CC-54CD-4C42-B301-09FB8EA8ADE8}"/>
              </a:ext>
            </a:extLst>
          </p:cNvPr>
          <p:cNvSpPr>
            <a:spLocks noGrp="1"/>
          </p:cNvSpPr>
          <p:nvPr>
            <p:ph idx="1"/>
          </p:nvPr>
        </p:nvSpPr>
        <p:spPr>
          <a:xfrm>
            <a:off x="2589212" y="2133599"/>
            <a:ext cx="8915400" cy="4521843"/>
          </a:xfrm>
        </p:spPr>
        <p:txBody>
          <a:bodyPr>
            <a:normAutofit fontScale="25000" lnSpcReduction="20000"/>
          </a:bodyPr>
          <a:lstStyle/>
          <a:p>
            <a:pPr marL="342900" indent="-342900">
              <a:buAutoNum type="alphaUcPeriod"/>
            </a:pPr>
            <a:r>
              <a:rPr lang="en-GB" sz="9600" b="1" dirty="0">
                <a:latin typeface="Calibri" panose="020F0502020204030204" pitchFamily="34" charset="0"/>
                <a:cs typeface="Calibri" panose="020F0502020204030204" pitchFamily="34" charset="0"/>
              </a:rPr>
              <a:t>Ticketing system – The ticket system before introduction of the Oyster card</a:t>
            </a:r>
          </a:p>
          <a:p>
            <a:pPr>
              <a:buFont typeface="Wingdings" panose="05000000000000000000" pitchFamily="2" charset="2"/>
              <a:buChar char="Ø"/>
            </a:pPr>
            <a:r>
              <a:rPr lang="en-GB" sz="7200" b="1" dirty="0">
                <a:latin typeface="Calibri" panose="020F0502020204030204" pitchFamily="34" charset="0"/>
                <a:cs typeface="Calibri" panose="020F0502020204030204" pitchFamily="34" charset="0"/>
              </a:rPr>
              <a:t>Tickets were sold at station counters</a:t>
            </a:r>
          </a:p>
          <a:p>
            <a:pPr>
              <a:buFont typeface="Wingdings" panose="05000000000000000000" pitchFamily="2" charset="2"/>
              <a:buChar char="Ø"/>
            </a:pPr>
            <a:r>
              <a:rPr lang="en-GB" sz="7200" b="1" dirty="0">
                <a:latin typeface="Calibri" panose="020F0502020204030204" pitchFamily="34" charset="0"/>
                <a:cs typeface="Calibri" panose="020F0502020204030204" pitchFamily="34" charset="0"/>
              </a:rPr>
              <a:t>Oyster cards modern technology was introduced</a:t>
            </a:r>
          </a:p>
          <a:p>
            <a:pPr marL="0" indent="0">
              <a:buNone/>
            </a:pPr>
            <a:r>
              <a:rPr lang="en-GB" sz="9600" b="1" dirty="0">
                <a:latin typeface="Calibri" panose="020F0502020204030204" pitchFamily="34" charset="0"/>
                <a:cs typeface="Calibri" panose="020F0502020204030204" pitchFamily="34" charset="0"/>
              </a:rPr>
              <a:t>B. Audio-visual information system – The inability to get an important information</a:t>
            </a:r>
          </a:p>
          <a:p>
            <a:pPr>
              <a:buFont typeface="Wingdings" panose="05000000000000000000" pitchFamily="2" charset="2"/>
              <a:buChar char="Ø"/>
            </a:pPr>
            <a:r>
              <a:rPr lang="en-GB" sz="7200" b="1" dirty="0">
                <a:latin typeface="Calibri" panose="020F0502020204030204" pitchFamily="34" charset="0"/>
                <a:cs typeface="Calibri" panose="020F0502020204030204" pitchFamily="34" charset="0"/>
              </a:rPr>
              <a:t>Audio-visual route, destination, next stop information</a:t>
            </a:r>
          </a:p>
          <a:p>
            <a:pPr>
              <a:buFont typeface="Wingdings" panose="05000000000000000000" pitchFamily="2" charset="2"/>
              <a:buChar char="Ø"/>
            </a:pPr>
            <a:r>
              <a:rPr lang="en-GB" sz="7200" b="1" dirty="0">
                <a:latin typeface="Calibri" panose="020F0502020204030204" pitchFamily="34" charset="0"/>
                <a:cs typeface="Calibri" panose="020F0502020204030204" pitchFamily="34" charset="0"/>
              </a:rPr>
              <a:t>Benefits for disabled passengers</a:t>
            </a:r>
          </a:p>
          <a:p>
            <a:pPr marL="0" indent="0">
              <a:buNone/>
            </a:pPr>
            <a:r>
              <a:rPr lang="en-GB" sz="9600" b="1" dirty="0">
                <a:latin typeface="Calibri" panose="020F0502020204030204" pitchFamily="34" charset="0"/>
                <a:cs typeface="Calibri" panose="020F0502020204030204" pitchFamily="34" charset="0"/>
              </a:rPr>
              <a:t>C. Buses – The buses before green technology introduction</a:t>
            </a:r>
          </a:p>
          <a:p>
            <a:pPr>
              <a:buFont typeface="Wingdings" panose="05000000000000000000" pitchFamily="2" charset="2"/>
              <a:buChar char="Ø"/>
            </a:pPr>
            <a:r>
              <a:rPr lang="en-GB" sz="7200" b="1" dirty="0">
                <a:latin typeface="Calibri" panose="020F0502020204030204" pitchFamily="34" charset="0"/>
                <a:cs typeface="Calibri" panose="020F0502020204030204" pitchFamily="34" charset="0"/>
              </a:rPr>
              <a:t>Buses was with no automatic vehicle location</a:t>
            </a:r>
          </a:p>
          <a:p>
            <a:pPr>
              <a:buFont typeface="Wingdings" panose="05000000000000000000" pitchFamily="2" charset="2"/>
              <a:buChar char="Ø"/>
            </a:pPr>
            <a:r>
              <a:rPr lang="en-GB" sz="7200" b="1" dirty="0">
                <a:latin typeface="Calibri" panose="020F0502020204030204" pitchFamily="34" charset="0"/>
                <a:cs typeface="Calibri" panose="020F0502020204030204" pitchFamily="34" charset="0"/>
              </a:rPr>
              <a:t>Nowadays iBus system was introduced</a:t>
            </a:r>
          </a:p>
        </p:txBody>
      </p:sp>
      <p:pic>
        <p:nvPicPr>
          <p:cNvPr id="5" name="Picture 4" descr="A group of people standing in front of a store&#10;&#10;Description automatically generated">
            <a:extLst>
              <a:ext uri="{FF2B5EF4-FFF2-40B4-BE49-F238E27FC236}">
                <a16:creationId xmlns:a16="http://schemas.microsoft.com/office/drawing/2014/main" id="{9ACB5A9D-EE7B-499A-A3DB-69034470FADC}"/>
              </a:ext>
            </a:extLst>
          </p:cNvPr>
          <p:cNvPicPr>
            <a:picLocks noChangeAspect="1"/>
          </p:cNvPicPr>
          <p:nvPr/>
        </p:nvPicPr>
        <p:blipFill>
          <a:blip r:embed="rId3"/>
          <a:stretch>
            <a:fillRect/>
          </a:stretch>
        </p:blipFill>
        <p:spPr>
          <a:xfrm>
            <a:off x="195072" y="202558"/>
            <a:ext cx="2394140" cy="2911570"/>
          </a:xfrm>
          <a:prstGeom prst="rect">
            <a:avLst/>
          </a:prstGeom>
        </p:spPr>
      </p:pic>
      <p:pic>
        <p:nvPicPr>
          <p:cNvPr id="7" name="Picture 6" descr="A crowd of people at a train station&#10;&#10;Description automatically generated">
            <a:extLst>
              <a:ext uri="{FF2B5EF4-FFF2-40B4-BE49-F238E27FC236}">
                <a16:creationId xmlns:a16="http://schemas.microsoft.com/office/drawing/2014/main" id="{B32C551F-4892-4BEA-B283-77FA011E58A9}"/>
              </a:ext>
            </a:extLst>
          </p:cNvPr>
          <p:cNvPicPr>
            <a:picLocks noChangeAspect="1"/>
          </p:cNvPicPr>
          <p:nvPr/>
        </p:nvPicPr>
        <p:blipFill>
          <a:blip r:embed="rId4"/>
          <a:stretch>
            <a:fillRect/>
          </a:stretch>
        </p:blipFill>
        <p:spPr>
          <a:xfrm>
            <a:off x="8935180" y="3915984"/>
            <a:ext cx="3031585" cy="957071"/>
          </a:xfrm>
          <a:prstGeom prst="rect">
            <a:avLst/>
          </a:prstGeom>
        </p:spPr>
      </p:pic>
      <p:pic>
        <p:nvPicPr>
          <p:cNvPr id="13" name="Picture 12" descr="A red double decker bus driving down a street&#10;&#10;Description automatically generated">
            <a:extLst>
              <a:ext uri="{FF2B5EF4-FFF2-40B4-BE49-F238E27FC236}">
                <a16:creationId xmlns:a16="http://schemas.microsoft.com/office/drawing/2014/main" id="{F6049098-9ECA-4B3C-8869-C306F16949BD}"/>
              </a:ext>
            </a:extLst>
          </p:cNvPr>
          <p:cNvPicPr>
            <a:picLocks noChangeAspect="1"/>
          </p:cNvPicPr>
          <p:nvPr/>
        </p:nvPicPr>
        <p:blipFill>
          <a:blip r:embed="rId5"/>
          <a:stretch>
            <a:fillRect/>
          </a:stretch>
        </p:blipFill>
        <p:spPr>
          <a:xfrm>
            <a:off x="225235" y="3429000"/>
            <a:ext cx="2394140" cy="2072640"/>
          </a:xfrm>
          <a:prstGeom prst="rect">
            <a:avLst/>
          </a:prstGeom>
        </p:spPr>
      </p:pic>
      <p:pic>
        <p:nvPicPr>
          <p:cNvPr id="15" name="Picture 14" descr="A passenger train pulling into a station&#10;&#10;Description automatically generated">
            <a:extLst>
              <a:ext uri="{FF2B5EF4-FFF2-40B4-BE49-F238E27FC236}">
                <a16:creationId xmlns:a16="http://schemas.microsoft.com/office/drawing/2014/main" id="{CD1E9130-A99E-4ACC-8420-9656C556F6A0}"/>
              </a:ext>
            </a:extLst>
          </p:cNvPr>
          <p:cNvPicPr>
            <a:picLocks noChangeAspect="1"/>
          </p:cNvPicPr>
          <p:nvPr/>
        </p:nvPicPr>
        <p:blipFill>
          <a:blip r:embed="rId6"/>
          <a:stretch>
            <a:fillRect/>
          </a:stretch>
        </p:blipFill>
        <p:spPr>
          <a:xfrm>
            <a:off x="8530542" y="2511803"/>
            <a:ext cx="3378825" cy="957071"/>
          </a:xfrm>
          <a:prstGeom prst="rect">
            <a:avLst/>
          </a:prstGeom>
        </p:spPr>
      </p:pic>
      <p:sp>
        <p:nvSpPr>
          <p:cNvPr id="4" name="Rectangle 3">
            <a:extLst>
              <a:ext uri="{FF2B5EF4-FFF2-40B4-BE49-F238E27FC236}">
                <a16:creationId xmlns:a16="http://schemas.microsoft.com/office/drawing/2014/main" id="{894BA76F-4377-41E5-8EA5-C6E54BFC0782}"/>
              </a:ext>
            </a:extLst>
          </p:cNvPr>
          <p:cNvSpPr/>
          <p:nvPr/>
        </p:nvSpPr>
        <p:spPr>
          <a:xfrm>
            <a:off x="10767284" y="6516942"/>
            <a:ext cx="1337496" cy="276999"/>
          </a:xfrm>
          <a:prstGeom prst="rect">
            <a:avLst/>
          </a:prstGeom>
        </p:spPr>
        <p:txBody>
          <a:bodyPr wrap="square">
            <a:spAutoFit/>
          </a:bodyPr>
          <a:lstStyle/>
          <a:p>
            <a:pPr lvl="0"/>
            <a:r>
              <a:rPr lang="en-GB" sz="1200" i="1" dirty="0">
                <a:solidFill>
                  <a:prstClr val="black"/>
                </a:solidFill>
                <a:latin typeface="Calibri"/>
              </a:rPr>
              <a:t>Made by Yordanka</a:t>
            </a:r>
          </a:p>
        </p:txBody>
      </p:sp>
    </p:spTree>
    <p:extLst>
      <p:ext uri="{BB962C8B-B14F-4D97-AF65-F5344CB8AC3E}">
        <p14:creationId xmlns:p14="http://schemas.microsoft.com/office/powerpoint/2010/main" val="338244003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par>
                          <p:cTn id="8" fill="hold">
                            <p:stCondLst>
                              <p:cond delay="500"/>
                            </p:stCondLst>
                            <p:childTnLst>
                              <p:par>
                                <p:cTn id="9" presetID="2" presetClass="entr" presetSubtype="4" fill="hold"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1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13" fill="hold">
                            <p:stCondLst>
                              <p:cond delay="1500"/>
                            </p:stCondLst>
                            <p:childTnLst>
                              <p:par>
                                <p:cTn id="14" presetID="2" presetClass="entr" presetSubtype="4" fill="hold" nodeType="after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 calcmode="lin" valueType="num">
                                      <p:cBhvr additive="base">
                                        <p:cTn id="16"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7" dur="1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par>
                          <p:cTn id="18" fill="hold">
                            <p:stCondLst>
                              <p:cond delay="2500"/>
                            </p:stCondLst>
                            <p:childTnLst>
                              <p:par>
                                <p:cTn id="19" presetID="22" presetClass="entr" presetSubtype="4" fill="hold" nodeType="after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wipe(down)">
                                      <p:cBhvr>
                                        <p:cTn id="21" dur="500"/>
                                        <p:tgtEl>
                                          <p:spTgt spid="5"/>
                                        </p:tgtEl>
                                      </p:cBhvr>
                                    </p:animEffect>
                                  </p:childTnLst>
                                </p:cTn>
                              </p:par>
                            </p:childTnLst>
                          </p:cTn>
                        </p:par>
                        <p:par>
                          <p:cTn id="22" fill="hold">
                            <p:stCondLst>
                              <p:cond delay="3000"/>
                            </p:stCondLst>
                            <p:childTnLst>
                              <p:par>
                                <p:cTn id="23" presetID="2" presetClass="entr" presetSubtype="4" fill="hold" nodeType="after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1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par>
                          <p:cTn id="27" fill="hold">
                            <p:stCondLst>
                              <p:cond delay="4000"/>
                            </p:stCondLst>
                            <p:childTnLst>
                              <p:par>
                                <p:cTn id="28" presetID="45" presetClass="entr" presetSubtype="0" fill="hold" nodeType="afterEffect">
                                  <p:stCondLst>
                                    <p:cond delay="0"/>
                                  </p:stCondLst>
                                  <p:childTnLst>
                                    <p:set>
                                      <p:cBhvr>
                                        <p:cTn id="29" dur="1" fill="hold">
                                          <p:stCondLst>
                                            <p:cond delay="0"/>
                                          </p:stCondLst>
                                        </p:cTn>
                                        <p:tgtEl>
                                          <p:spTgt spid="15"/>
                                        </p:tgtEl>
                                        <p:attrNameLst>
                                          <p:attrName>style.visibility</p:attrName>
                                        </p:attrNameLst>
                                      </p:cBhvr>
                                      <p:to>
                                        <p:strVal val="visible"/>
                                      </p:to>
                                    </p:set>
                                    <p:animEffect transition="in" filter="fade">
                                      <p:cBhvr>
                                        <p:cTn id="30" dur="1000"/>
                                        <p:tgtEl>
                                          <p:spTgt spid="15"/>
                                        </p:tgtEl>
                                      </p:cBhvr>
                                    </p:animEffect>
                                    <p:anim calcmode="lin" valueType="num">
                                      <p:cBhvr>
                                        <p:cTn id="31" dur="1000" fill="hold"/>
                                        <p:tgtEl>
                                          <p:spTgt spid="15"/>
                                        </p:tgtEl>
                                        <p:attrNameLst>
                                          <p:attrName>ppt_w</p:attrName>
                                        </p:attrNameLst>
                                      </p:cBhvr>
                                      <p:tavLst>
                                        <p:tav tm="0" fmla="#ppt_w*sin(2.5*pi*$)">
                                          <p:val>
                                            <p:fltVal val="0"/>
                                          </p:val>
                                        </p:tav>
                                        <p:tav tm="100000">
                                          <p:val>
                                            <p:fltVal val="1"/>
                                          </p:val>
                                        </p:tav>
                                      </p:tavLst>
                                    </p:anim>
                                    <p:anim calcmode="lin" valueType="num">
                                      <p:cBhvr>
                                        <p:cTn id="32" dur="1000" fill="hold"/>
                                        <p:tgtEl>
                                          <p:spTgt spid="15"/>
                                        </p:tgtEl>
                                        <p:attrNameLst>
                                          <p:attrName>ppt_h</p:attrName>
                                        </p:attrNameLst>
                                      </p:cBhvr>
                                      <p:tavLst>
                                        <p:tav tm="0">
                                          <p:val>
                                            <p:strVal val="#ppt_h"/>
                                          </p:val>
                                        </p:tav>
                                        <p:tav tm="100000">
                                          <p:val>
                                            <p:strVal val="#ppt_h"/>
                                          </p:val>
                                        </p:tav>
                                      </p:tavLst>
                                    </p:anim>
                                  </p:childTnLst>
                                </p:cTn>
                              </p:par>
                            </p:childTnLst>
                          </p:cTn>
                        </p:par>
                        <p:par>
                          <p:cTn id="33" fill="hold">
                            <p:stCondLst>
                              <p:cond delay="5000"/>
                            </p:stCondLst>
                            <p:childTnLst>
                              <p:par>
                                <p:cTn id="34" presetID="2" presetClass="entr" presetSubtype="4" fill="hold" nodeType="afterEffect">
                                  <p:stCondLst>
                                    <p:cond delay="0"/>
                                  </p:stCondLst>
                                  <p:childTnLst>
                                    <p:set>
                                      <p:cBhvr>
                                        <p:cTn id="35" dur="1" fill="hold">
                                          <p:stCondLst>
                                            <p:cond delay="0"/>
                                          </p:stCondLst>
                                        </p:cTn>
                                        <p:tgtEl>
                                          <p:spTgt spid="3">
                                            <p:txEl>
                                              <p:pRg st="3" end="3"/>
                                            </p:txEl>
                                          </p:spTgt>
                                        </p:tgtEl>
                                        <p:attrNameLst>
                                          <p:attrName>style.visibility</p:attrName>
                                        </p:attrNameLst>
                                      </p:cBhvr>
                                      <p:to>
                                        <p:strVal val="visible"/>
                                      </p:to>
                                    </p:set>
                                    <p:anim calcmode="lin" valueType="num">
                                      <p:cBhvr additive="base">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7" dur="1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par>
                          <p:cTn id="38" fill="hold">
                            <p:stCondLst>
                              <p:cond delay="6000"/>
                            </p:stCondLst>
                            <p:childTnLst>
                              <p:par>
                                <p:cTn id="39" presetID="2" presetClass="entr" presetSubtype="4" fill="hold" nodeType="after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 calcmode="lin" valueType="num">
                                      <p:cBhvr additive="base">
                                        <p:cTn id="4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2" dur="1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par>
                          <p:cTn id="43" fill="hold">
                            <p:stCondLst>
                              <p:cond delay="7000"/>
                            </p:stCondLst>
                            <p:childTnLst>
                              <p:par>
                                <p:cTn id="44" presetID="1" presetClass="entr" presetSubtype="0" fill="hold" nodeType="afterEffect">
                                  <p:stCondLst>
                                    <p:cond delay="0"/>
                                  </p:stCondLst>
                                  <p:childTnLst>
                                    <p:set>
                                      <p:cBhvr>
                                        <p:cTn id="45" dur="1" fill="hold">
                                          <p:stCondLst>
                                            <p:cond delay="0"/>
                                          </p:stCondLst>
                                        </p:cTn>
                                        <p:tgtEl>
                                          <p:spTgt spid="7"/>
                                        </p:tgtEl>
                                        <p:attrNameLst>
                                          <p:attrName>style.visibility</p:attrName>
                                        </p:attrNameLst>
                                      </p:cBhvr>
                                      <p:to>
                                        <p:strVal val="visible"/>
                                      </p:to>
                                    </p:set>
                                  </p:childTnLst>
                                </p:cTn>
                              </p:par>
                            </p:childTnLst>
                          </p:cTn>
                        </p:par>
                        <p:par>
                          <p:cTn id="46" fill="hold">
                            <p:stCondLst>
                              <p:cond delay="7000"/>
                            </p:stCondLst>
                            <p:childTnLst>
                              <p:par>
                                <p:cTn id="47" presetID="2" presetClass="entr" presetSubtype="4" fill="hold" nodeType="after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 calcmode="lin" valueType="num">
                                      <p:cBhvr additive="base">
                                        <p:cTn id="4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50" dur="10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par>
                          <p:cTn id="51" fill="hold">
                            <p:stCondLst>
                              <p:cond delay="8000"/>
                            </p:stCondLst>
                            <p:childTnLst>
                              <p:par>
                                <p:cTn id="52" presetID="2" presetClass="entr" presetSubtype="4" fill="hold" nodeType="afterEffect">
                                  <p:stCondLst>
                                    <p:cond delay="0"/>
                                  </p:stCondLst>
                                  <p:childTnLst>
                                    <p:set>
                                      <p:cBhvr>
                                        <p:cTn id="53" dur="1" fill="hold">
                                          <p:stCondLst>
                                            <p:cond delay="0"/>
                                          </p:stCondLst>
                                        </p:cTn>
                                        <p:tgtEl>
                                          <p:spTgt spid="3">
                                            <p:txEl>
                                              <p:pRg st="6" end="6"/>
                                            </p:txEl>
                                          </p:spTgt>
                                        </p:tgtEl>
                                        <p:attrNameLst>
                                          <p:attrName>style.visibility</p:attrName>
                                        </p:attrNameLst>
                                      </p:cBhvr>
                                      <p:to>
                                        <p:strVal val="visible"/>
                                      </p:to>
                                    </p:set>
                                    <p:anim calcmode="lin" valueType="num">
                                      <p:cBhvr additive="base">
                                        <p:cTn id="54"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5" dur="1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par>
                          <p:cTn id="56" fill="hold">
                            <p:stCondLst>
                              <p:cond delay="9000"/>
                            </p:stCondLst>
                            <p:childTnLst>
                              <p:par>
                                <p:cTn id="57" presetID="1" presetClass="entr" presetSubtype="0" fill="hold" nodeType="afterEffect">
                                  <p:stCondLst>
                                    <p:cond delay="0"/>
                                  </p:stCondLst>
                                  <p:childTnLst>
                                    <p:set>
                                      <p:cBhvr>
                                        <p:cTn id="58" dur="1" fill="hold">
                                          <p:stCondLst>
                                            <p:cond delay="0"/>
                                          </p:stCondLst>
                                        </p:cTn>
                                        <p:tgtEl>
                                          <p:spTgt spid="13"/>
                                        </p:tgtEl>
                                        <p:attrNameLst>
                                          <p:attrName>style.visibility</p:attrName>
                                        </p:attrNameLst>
                                      </p:cBhvr>
                                      <p:to>
                                        <p:strVal val="visible"/>
                                      </p:to>
                                    </p:set>
                                  </p:childTnLst>
                                </p:cTn>
                              </p:par>
                            </p:childTnLst>
                          </p:cTn>
                        </p:par>
                        <p:par>
                          <p:cTn id="59" fill="hold">
                            <p:stCondLst>
                              <p:cond delay="9000"/>
                            </p:stCondLst>
                            <p:childTnLst>
                              <p:par>
                                <p:cTn id="60" presetID="2" presetClass="entr" presetSubtype="4" fill="hold" nodeType="afterEffect">
                                  <p:stCondLst>
                                    <p:cond delay="0"/>
                                  </p:stCondLst>
                                  <p:childTnLst>
                                    <p:set>
                                      <p:cBhvr>
                                        <p:cTn id="61" dur="1" fill="hold">
                                          <p:stCondLst>
                                            <p:cond delay="0"/>
                                          </p:stCondLst>
                                        </p:cTn>
                                        <p:tgtEl>
                                          <p:spTgt spid="3">
                                            <p:txEl>
                                              <p:pRg st="7" end="7"/>
                                            </p:txEl>
                                          </p:spTgt>
                                        </p:tgtEl>
                                        <p:attrNameLst>
                                          <p:attrName>style.visibility</p:attrName>
                                        </p:attrNameLst>
                                      </p:cBhvr>
                                      <p:to>
                                        <p:strVal val="visible"/>
                                      </p:to>
                                    </p:set>
                                    <p:anim calcmode="lin" valueType="num">
                                      <p:cBhvr additive="base">
                                        <p:cTn id="62"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63" dur="1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par>
                          <p:cTn id="64" fill="hold">
                            <p:stCondLst>
                              <p:cond delay="10000"/>
                            </p:stCondLst>
                            <p:childTnLst>
                              <p:par>
                                <p:cTn id="65" presetID="2" presetClass="entr" presetSubtype="4" fill="hold" nodeType="afterEffect">
                                  <p:stCondLst>
                                    <p:cond delay="0"/>
                                  </p:stCondLst>
                                  <p:childTnLst>
                                    <p:set>
                                      <p:cBhvr>
                                        <p:cTn id="66" dur="1" fill="hold">
                                          <p:stCondLst>
                                            <p:cond delay="0"/>
                                          </p:stCondLst>
                                        </p:cTn>
                                        <p:tgtEl>
                                          <p:spTgt spid="3">
                                            <p:txEl>
                                              <p:pRg st="8" end="8"/>
                                            </p:txEl>
                                          </p:spTgt>
                                        </p:tgtEl>
                                        <p:attrNameLst>
                                          <p:attrName>style.visibility</p:attrName>
                                        </p:attrNameLst>
                                      </p:cBhvr>
                                      <p:to>
                                        <p:strVal val="visible"/>
                                      </p:to>
                                    </p:set>
                                    <p:anim calcmode="lin" valueType="num">
                                      <p:cBhvr additive="base">
                                        <p:cTn id="6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8" dur="10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flip="none" rotWithShape="1">
          <a:gsLst>
            <a:gs pos="60000">
              <a:schemeClr val="accent2">
                <a:lumMod val="60000"/>
                <a:lumOff val="40000"/>
              </a:schemeClr>
            </a:gs>
            <a:gs pos="100000">
              <a:srgbClr val="7030A0"/>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3CB57-5F38-43A9-B473-675078351146}"/>
              </a:ext>
            </a:extLst>
          </p:cNvPr>
          <p:cNvSpPr>
            <a:spLocks noGrp="1"/>
          </p:cNvSpPr>
          <p:nvPr>
            <p:ph type="title"/>
          </p:nvPr>
        </p:nvSpPr>
        <p:spPr>
          <a:xfrm>
            <a:off x="2592925" y="624110"/>
            <a:ext cx="8911687" cy="996346"/>
          </a:xfrm>
        </p:spPr>
        <p:txBody>
          <a:bodyPr>
            <a:noAutofit/>
          </a:bodyPr>
          <a:lstStyle/>
          <a:p>
            <a:r>
              <a:rPr lang="en-GB" b="1" dirty="0">
                <a:latin typeface="Algerian" panose="04020705040A02060702" pitchFamily="82" charset="0"/>
              </a:rPr>
              <a:t>Challenges before introducing modern technology</a:t>
            </a:r>
            <a:endParaRPr lang="en-GB" dirty="0">
              <a:latin typeface="Algerian" panose="04020705040A02060702" pitchFamily="82" charset="0"/>
            </a:endParaRPr>
          </a:p>
        </p:txBody>
      </p:sp>
      <p:sp>
        <p:nvSpPr>
          <p:cNvPr id="3" name="Content Placeholder 2">
            <a:extLst>
              <a:ext uri="{FF2B5EF4-FFF2-40B4-BE49-F238E27FC236}">
                <a16:creationId xmlns:a16="http://schemas.microsoft.com/office/drawing/2014/main" id="{7105FC02-FB08-489F-8158-B67775344252}"/>
              </a:ext>
            </a:extLst>
          </p:cNvPr>
          <p:cNvSpPr>
            <a:spLocks noGrp="1"/>
          </p:cNvSpPr>
          <p:nvPr>
            <p:ph idx="1"/>
          </p:nvPr>
        </p:nvSpPr>
        <p:spPr>
          <a:xfrm>
            <a:off x="2589212" y="2882105"/>
            <a:ext cx="8915400" cy="3989825"/>
          </a:xfrm>
        </p:spPr>
        <p:txBody>
          <a:bodyPr/>
          <a:lstStyle/>
          <a:p>
            <a:pPr marL="0" indent="0">
              <a:buNone/>
            </a:pPr>
            <a:r>
              <a:rPr lang="en-GB" sz="2400" b="1" dirty="0">
                <a:latin typeface="Calibri" panose="020F0502020204030204" pitchFamily="34" charset="0"/>
                <a:cs typeface="Calibri" panose="020F0502020204030204" pitchFamily="34" charset="0"/>
              </a:rPr>
              <a:t>D. Live information system – challenges before new technology arriving</a:t>
            </a:r>
          </a:p>
          <a:p>
            <a:pPr>
              <a:buFont typeface="Wingdings" panose="05000000000000000000" pitchFamily="2" charset="2"/>
              <a:buChar char="Ø"/>
            </a:pPr>
            <a:r>
              <a:rPr lang="en-GB" b="1" dirty="0">
                <a:latin typeface="Calibri" panose="020F0502020204030204" pitchFamily="34" charset="0"/>
                <a:cs typeface="Calibri" panose="020F0502020204030204" pitchFamily="34" charset="0"/>
              </a:rPr>
              <a:t>Luck of information on bus stops and stations</a:t>
            </a:r>
          </a:p>
          <a:p>
            <a:pPr>
              <a:buFont typeface="Wingdings" panose="05000000000000000000" pitchFamily="2" charset="2"/>
              <a:buChar char="Ø"/>
            </a:pPr>
            <a:r>
              <a:rPr lang="en-GB" b="1" dirty="0">
                <a:latin typeface="Calibri" panose="020F0502020204030204" pitchFamily="34" charset="0"/>
                <a:cs typeface="Calibri" panose="020F0502020204030204" pitchFamily="34" charset="0"/>
              </a:rPr>
              <a:t>Live information screens appeared </a:t>
            </a:r>
          </a:p>
          <a:p>
            <a:pPr marL="0" indent="0">
              <a:buNone/>
            </a:pPr>
            <a:r>
              <a:rPr lang="en-GB" sz="2400" b="1" dirty="0">
                <a:latin typeface="Calibri" panose="020F0502020204030204" pitchFamily="34" charset="0"/>
                <a:cs typeface="Calibri" panose="020F0502020204030204" pitchFamily="34" charset="0"/>
              </a:rPr>
              <a:t>E. Transport for all chairs – disabled users difficulties before modern technology</a:t>
            </a:r>
          </a:p>
          <a:p>
            <a:pPr>
              <a:buFont typeface="Wingdings" panose="05000000000000000000" pitchFamily="2" charset="2"/>
              <a:buChar char="Ø"/>
            </a:pPr>
            <a:r>
              <a:rPr lang="en-GB" b="1" dirty="0">
                <a:latin typeface="Calibri" panose="020F0502020204030204" pitchFamily="34" charset="0"/>
                <a:cs typeface="Calibri" panose="020F0502020204030204" pitchFamily="34" charset="0"/>
              </a:rPr>
              <a:t>Inability of easy access to the platforms</a:t>
            </a:r>
          </a:p>
          <a:p>
            <a:pPr>
              <a:buFont typeface="Wingdings" panose="05000000000000000000" pitchFamily="2" charset="2"/>
              <a:buChar char="Ø"/>
            </a:pPr>
            <a:r>
              <a:rPr lang="en-GB" b="1" dirty="0">
                <a:latin typeface="Calibri" panose="020F0502020204030204" pitchFamily="34" charset="0"/>
                <a:cs typeface="Calibri" panose="020F0502020204030204" pitchFamily="34" charset="0"/>
              </a:rPr>
              <a:t>Wheelchair access, escalators and lifts at most of the stations </a:t>
            </a:r>
          </a:p>
          <a:p>
            <a:endParaRPr lang="en-GB" dirty="0">
              <a:latin typeface="Calibri" panose="020F0502020204030204" pitchFamily="34" charset="0"/>
              <a:cs typeface="Calibri" panose="020F0502020204030204" pitchFamily="34" charset="0"/>
            </a:endParaRPr>
          </a:p>
        </p:txBody>
      </p:sp>
      <p:pic>
        <p:nvPicPr>
          <p:cNvPr id="4" name="Picture 3" descr="A person holding a sign&#10;&#10;Description automatically generated">
            <a:extLst>
              <a:ext uri="{FF2B5EF4-FFF2-40B4-BE49-F238E27FC236}">
                <a16:creationId xmlns:a16="http://schemas.microsoft.com/office/drawing/2014/main" id="{2D2D7500-8308-44AD-AB0B-A519C12F2585}"/>
              </a:ext>
            </a:extLst>
          </p:cNvPr>
          <p:cNvPicPr>
            <a:picLocks noChangeAspect="1"/>
          </p:cNvPicPr>
          <p:nvPr/>
        </p:nvPicPr>
        <p:blipFill>
          <a:blip r:embed="rId3"/>
          <a:stretch>
            <a:fillRect/>
          </a:stretch>
        </p:blipFill>
        <p:spPr>
          <a:xfrm>
            <a:off x="164909" y="3838582"/>
            <a:ext cx="2424303" cy="2072640"/>
          </a:xfrm>
          <a:prstGeom prst="rect">
            <a:avLst/>
          </a:prstGeom>
        </p:spPr>
      </p:pic>
      <p:pic>
        <p:nvPicPr>
          <p:cNvPr id="5" name="Picture 4" descr="A screenshot of a cell phone&#10;&#10;Description automatically generated">
            <a:extLst>
              <a:ext uri="{FF2B5EF4-FFF2-40B4-BE49-F238E27FC236}">
                <a16:creationId xmlns:a16="http://schemas.microsoft.com/office/drawing/2014/main" id="{B186DCDE-89FE-41DB-B52A-79D9B9CAA852}"/>
              </a:ext>
            </a:extLst>
          </p:cNvPr>
          <p:cNvPicPr>
            <a:picLocks noChangeAspect="1"/>
          </p:cNvPicPr>
          <p:nvPr/>
        </p:nvPicPr>
        <p:blipFill>
          <a:blip r:embed="rId4"/>
          <a:stretch>
            <a:fillRect/>
          </a:stretch>
        </p:blipFill>
        <p:spPr>
          <a:xfrm>
            <a:off x="8305544" y="1613103"/>
            <a:ext cx="3199068" cy="1269002"/>
          </a:xfrm>
          <a:prstGeom prst="rect">
            <a:avLst/>
          </a:prstGeom>
        </p:spPr>
      </p:pic>
      <p:sp>
        <p:nvSpPr>
          <p:cNvPr id="6" name="Rectangle 5">
            <a:extLst>
              <a:ext uri="{FF2B5EF4-FFF2-40B4-BE49-F238E27FC236}">
                <a16:creationId xmlns:a16="http://schemas.microsoft.com/office/drawing/2014/main" id="{5FFA6BBD-06E1-46CD-9E70-3E7BD98608C7}"/>
              </a:ext>
            </a:extLst>
          </p:cNvPr>
          <p:cNvSpPr/>
          <p:nvPr/>
        </p:nvSpPr>
        <p:spPr>
          <a:xfrm>
            <a:off x="10776306" y="6490901"/>
            <a:ext cx="1337867" cy="276999"/>
          </a:xfrm>
          <a:prstGeom prst="rect">
            <a:avLst/>
          </a:prstGeom>
        </p:spPr>
        <p:txBody>
          <a:bodyPr wrap="square">
            <a:spAutoFit/>
          </a:bodyPr>
          <a:lstStyle/>
          <a:p>
            <a:pPr lvl="0"/>
            <a:r>
              <a:rPr lang="en-GB" sz="1200" i="1" dirty="0">
                <a:solidFill>
                  <a:prstClr val="black"/>
                </a:solidFill>
                <a:latin typeface="Calibri"/>
              </a:rPr>
              <a:t>Made by Yordanka</a:t>
            </a:r>
          </a:p>
        </p:txBody>
      </p:sp>
    </p:spTree>
    <p:extLst>
      <p:ext uri="{BB962C8B-B14F-4D97-AF65-F5344CB8AC3E}">
        <p14:creationId xmlns:p14="http://schemas.microsoft.com/office/powerpoint/2010/main" val="24151410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750"/>
                                        <p:tgtEl>
                                          <p:spTgt spid="2"/>
                                        </p:tgtEl>
                                      </p:cBhvr>
                                    </p:animEffect>
                                    <p:anim calcmode="lin" valueType="num">
                                      <p:cBhvr>
                                        <p:cTn id="8" dur="750" fill="hold"/>
                                        <p:tgtEl>
                                          <p:spTgt spid="2"/>
                                        </p:tgtEl>
                                        <p:attrNameLst>
                                          <p:attrName>ppt_x</p:attrName>
                                        </p:attrNameLst>
                                      </p:cBhvr>
                                      <p:tavLst>
                                        <p:tav tm="0">
                                          <p:val>
                                            <p:strVal val="#ppt_x"/>
                                          </p:val>
                                        </p:tav>
                                        <p:tav tm="100000">
                                          <p:val>
                                            <p:strVal val="#ppt_x"/>
                                          </p:val>
                                        </p:tav>
                                      </p:tavLst>
                                    </p:anim>
                                    <p:anim calcmode="lin" valueType="num">
                                      <p:cBhvr>
                                        <p:cTn id="9" dur="75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750"/>
                            </p:stCondLst>
                            <p:childTnLst>
                              <p:par>
                                <p:cTn id="11" presetID="2" presetClass="entr" presetSubtype="4" fill="hold" nodeType="after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75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75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15" fill="hold">
                            <p:stCondLst>
                              <p:cond delay="1500"/>
                            </p:stCondLst>
                            <p:childTnLst>
                              <p:par>
                                <p:cTn id="16" presetID="2" presetClass="entr" presetSubtype="4" fill="hold" nodeType="after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75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75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par>
                          <p:cTn id="20" fill="hold">
                            <p:stCondLst>
                              <p:cond delay="2250"/>
                            </p:stCondLst>
                            <p:childTnLst>
                              <p:par>
                                <p:cTn id="21" presetID="2" presetClass="entr" presetSubtype="4" fill="hold"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75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75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par>
                          <p:cTn id="25" fill="hold">
                            <p:stCondLst>
                              <p:cond delay="3000"/>
                            </p:stCondLst>
                            <p:childTnLst>
                              <p:par>
                                <p:cTn id="26" presetID="2" presetClass="entr" presetSubtype="4" fill="hold" nodeType="afterEffect">
                                  <p:stCondLst>
                                    <p:cond delay="0"/>
                                  </p:stCondLst>
                                  <p:childTnLst>
                                    <p:set>
                                      <p:cBhvr>
                                        <p:cTn id="27" dur="1" fill="hold">
                                          <p:stCondLst>
                                            <p:cond delay="0"/>
                                          </p:stCondLst>
                                        </p:cTn>
                                        <p:tgtEl>
                                          <p:spTgt spid="5"/>
                                        </p:tgtEl>
                                        <p:attrNameLst>
                                          <p:attrName>style.visibility</p:attrName>
                                        </p:attrNameLst>
                                      </p:cBhvr>
                                      <p:to>
                                        <p:strVal val="visible"/>
                                      </p:to>
                                    </p:set>
                                    <p:anim calcmode="lin" valueType="num">
                                      <p:cBhvr additive="base">
                                        <p:cTn id="28" dur="500" fill="hold"/>
                                        <p:tgtEl>
                                          <p:spTgt spid="5"/>
                                        </p:tgtEl>
                                        <p:attrNameLst>
                                          <p:attrName>ppt_x</p:attrName>
                                        </p:attrNameLst>
                                      </p:cBhvr>
                                      <p:tavLst>
                                        <p:tav tm="0">
                                          <p:val>
                                            <p:strVal val="#ppt_x"/>
                                          </p:val>
                                        </p:tav>
                                        <p:tav tm="100000">
                                          <p:val>
                                            <p:strVal val="#ppt_x"/>
                                          </p:val>
                                        </p:tav>
                                      </p:tavLst>
                                    </p:anim>
                                    <p:anim calcmode="lin" valueType="num">
                                      <p:cBhvr additive="base">
                                        <p:cTn id="29" dur="500" fill="hold"/>
                                        <p:tgtEl>
                                          <p:spTgt spid="5"/>
                                        </p:tgtEl>
                                        <p:attrNameLst>
                                          <p:attrName>ppt_y</p:attrName>
                                        </p:attrNameLst>
                                      </p:cBhvr>
                                      <p:tavLst>
                                        <p:tav tm="0">
                                          <p:val>
                                            <p:strVal val="1+#ppt_h/2"/>
                                          </p:val>
                                        </p:tav>
                                        <p:tav tm="100000">
                                          <p:val>
                                            <p:strVal val="#ppt_y"/>
                                          </p:val>
                                        </p:tav>
                                      </p:tavLst>
                                    </p:anim>
                                  </p:childTnLst>
                                </p:cTn>
                              </p:par>
                            </p:childTnLst>
                          </p:cTn>
                        </p:par>
                        <p:par>
                          <p:cTn id="30" fill="hold">
                            <p:stCondLst>
                              <p:cond delay="3500"/>
                            </p:stCondLst>
                            <p:childTnLst>
                              <p:par>
                                <p:cTn id="31" presetID="2" presetClass="entr" presetSubtype="4" fill="hold" nodeType="after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 calcmode="lin" valueType="num">
                                      <p:cBhvr additive="base">
                                        <p:cTn id="33" dur="75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4" dur="75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par>
                          <p:cTn id="35" fill="hold">
                            <p:stCondLst>
                              <p:cond delay="4250"/>
                            </p:stCondLst>
                            <p:childTnLst>
                              <p:par>
                                <p:cTn id="36" presetID="2" presetClass="entr" presetSubtype="4" fill="hold" nodeType="afterEffect">
                                  <p:stCondLst>
                                    <p:cond delay="0"/>
                                  </p:stCondLst>
                                  <p:childTnLst>
                                    <p:set>
                                      <p:cBhvr>
                                        <p:cTn id="37" dur="1" fill="hold">
                                          <p:stCondLst>
                                            <p:cond delay="0"/>
                                          </p:stCondLst>
                                        </p:cTn>
                                        <p:tgtEl>
                                          <p:spTgt spid="4"/>
                                        </p:tgtEl>
                                        <p:attrNameLst>
                                          <p:attrName>style.visibility</p:attrName>
                                        </p:attrNameLst>
                                      </p:cBhvr>
                                      <p:to>
                                        <p:strVal val="visible"/>
                                      </p:to>
                                    </p:set>
                                    <p:anim calcmode="lin" valueType="num">
                                      <p:cBhvr additive="base">
                                        <p:cTn id="38" dur="500" fill="hold"/>
                                        <p:tgtEl>
                                          <p:spTgt spid="4"/>
                                        </p:tgtEl>
                                        <p:attrNameLst>
                                          <p:attrName>ppt_x</p:attrName>
                                        </p:attrNameLst>
                                      </p:cBhvr>
                                      <p:tavLst>
                                        <p:tav tm="0">
                                          <p:val>
                                            <p:strVal val="#ppt_x"/>
                                          </p:val>
                                        </p:tav>
                                        <p:tav tm="100000">
                                          <p:val>
                                            <p:strVal val="#ppt_x"/>
                                          </p:val>
                                        </p:tav>
                                      </p:tavLst>
                                    </p:anim>
                                    <p:anim calcmode="lin" valueType="num">
                                      <p:cBhvr additive="base">
                                        <p:cTn id="39" dur="500" fill="hold"/>
                                        <p:tgtEl>
                                          <p:spTgt spid="4"/>
                                        </p:tgtEl>
                                        <p:attrNameLst>
                                          <p:attrName>ppt_y</p:attrName>
                                        </p:attrNameLst>
                                      </p:cBhvr>
                                      <p:tavLst>
                                        <p:tav tm="0">
                                          <p:val>
                                            <p:strVal val="1+#ppt_h/2"/>
                                          </p:val>
                                        </p:tav>
                                        <p:tav tm="100000">
                                          <p:val>
                                            <p:strVal val="#ppt_y"/>
                                          </p:val>
                                        </p:tav>
                                      </p:tavLst>
                                    </p:anim>
                                  </p:childTnLst>
                                </p:cTn>
                              </p:par>
                            </p:childTnLst>
                          </p:cTn>
                        </p:par>
                        <p:par>
                          <p:cTn id="40" fill="hold">
                            <p:stCondLst>
                              <p:cond delay="4750"/>
                            </p:stCondLst>
                            <p:childTnLst>
                              <p:par>
                                <p:cTn id="41" presetID="2" presetClass="entr" presetSubtype="4" fill="hold" nodeType="after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anim calcmode="lin" valueType="num">
                                      <p:cBhvr additive="base">
                                        <p:cTn id="43" dur="75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4" dur="75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par>
                          <p:cTn id="45" fill="hold">
                            <p:stCondLst>
                              <p:cond delay="5500"/>
                            </p:stCondLst>
                            <p:childTnLst>
                              <p:par>
                                <p:cTn id="46" presetID="2" presetClass="entr" presetSubtype="4" fill="hold" nodeType="afterEffect">
                                  <p:stCondLst>
                                    <p:cond delay="0"/>
                                  </p:stCondLst>
                                  <p:childTnLst>
                                    <p:set>
                                      <p:cBhvr>
                                        <p:cTn id="47" dur="1" fill="hold">
                                          <p:stCondLst>
                                            <p:cond delay="0"/>
                                          </p:stCondLst>
                                        </p:cTn>
                                        <p:tgtEl>
                                          <p:spTgt spid="3">
                                            <p:txEl>
                                              <p:pRg st="5" end="5"/>
                                            </p:txEl>
                                          </p:spTgt>
                                        </p:tgtEl>
                                        <p:attrNameLst>
                                          <p:attrName>style.visibility</p:attrName>
                                        </p:attrNameLst>
                                      </p:cBhvr>
                                      <p:to>
                                        <p:strVal val="visible"/>
                                      </p:to>
                                    </p:set>
                                    <p:anim calcmode="lin" valueType="num">
                                      <p:cBhvr additive="base">
                                        <p:cTn id="48" dur="75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9" dur="75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24995">
              <a:srgbClr val="FDF4EB"/>
            </a:gs>
            <a:gs pos="5592">
              <a:schemeClr val="accent1">
                <a:lumMod val="5000"/>
                <a:lumOff val="95000"/>
              </a:schemeClr>
            </a:gs>
            <a:gs pos="19000">
              <a:schemeClr val="accent1">
                <a:lumMod val="5000"/>
                <a:lumOff val="95000"/>
              </a:schemeClr>
            </a:gs>
            <a:gs pos="74000">
              <a:schemeClr val="accent1">
                <a:lumMod val="45000"/>
                <a:lumOff val="55000"/>
              </a:schemeClr>
            </a:gs>
            <a:gs pos="19000">
              <a:schemeClr val="accent1">
                <a:lumMod val="45000"/>
                <a:lumOff val="55000"/>
              </a:schemeClr>
            </a:gs>
          </a:gsLst>
          <a:lin ang="5400000" scaled="1"/>
        </a:gradFill>
        <a:effectLst/>
      </p:bgPr>
    </p:bg>
    <p:spTree>
      <p:nvGrpSpPr>
        <p:cNvPr id="1" name=""/>
        <p:cNvGrpSpPr/>
        <p:nvPr/>
      </p:nvGrpSpPr>
      <p:grpSpPr>
        <a:xfrm>
          <a:off x="0" y="0"/>
          <a:ext cx="0" cy="0"/>
          <a:chOff x="0" y="0"/>
          <a:chExt cx="0" cy="0"/>
        </a:xfrm>
      </p:grpSpPr>
      <p:sp>
        <p:nvSpPr>
          <p:cNvPr id="22" name="Rectangle 7">
            <a:extLst>
              <a:ext uri="{FF2B5EF4-FFF2-40B4-BE49-F238E27FC236}">
                <a16:creationId xmlns:a16="http://schemas.microsoft.com/office/drawing/2014/main" id="{8E3E585B-8104-44E6-9496-22CE627DB3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9">
            <a:extLst>
              <a:ext uri="{FF2B5EF4-FFF2-40B4-BE49-F238E27FC236}">
                <a16:creationId xmlns:a16="http://schemas.microsoft.com/office/drawing/2014/main" id="{0DF8C05A-3103-44B5-AFBC-A8FC5AF00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11">
            <a:extLst>
              <a:ext uri="{FF2B5EF4-FFF2-40B4-BE49-F238E27FC236}">
                <a16:creationId xmlns:a16="http://schemas.microsoft.com/office/drawing/2014/main" id="{0794EE00-AFAB-44F8-902F-E944458066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3643"/>
            <a:ext cx="7503637" cy="94997"/>
          </a:xfrm>
          <a:prstGeom prst="rect">
            <a:avLst/>
          </a:prstGeom>
          <a:solidFill>
            <a:srgbClr val="FFFFFF">
              <a:alpha val="50000"/>
            </a:srgb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13">
            <a:extLst>
              <a:ext uri="{FF2B5EF4-FFF2-40B4-BE49-F238E27FC236}">
                <a16:creationId xmlns:a16="http://schemas.microsoft.com/office/drawing/2014/main" id="{95F12ABC-29DF-4D0F-9FE7-873B7F8E32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14044"/>
            <a:ext cx="3703320" cy="574583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4CCB4577-6A52-4E94-8EDD-7662B8114531}"/>
              </a:ext>
            </a:extLst>
          </p:cNvPr>
          <p:cNvSpPr txBox="1"/>
          <p:nvPr/>
        </p:nvSpPr>
        <p:spPr>
          <a:xfrm>
            <a:off x="4241830" y="739471"/>
            <a:ext cx="7605613" cy="1477328"/>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venir Next LT Pro" panose="020B0502020104020203"/>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venir Next LT Pro" panose="020B0502020104020203"/>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venir Next LT Pro" panose="020B0502020104020203"/>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venir Next LT Pro" panose="020B0502020104020203"/>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venir Next LT Pro" panose="020B0502020104020203"/>
              <a:ea typeface="+mn-ea"/>
              <a:cs typeface="+mn-cs"/>
            </a:endParaRPr>
          </a:p>
        </p:txBody>
      </p:sp>
      <p:sp>
        <p:nvSpPr>
          <p:cNvPr id="2" name="Rectangle 1">
            <a:extLst>
              <a:ext uri="{FF2B5EF4-FFF2-40B4-BE49-F238E27FC236}">
                <a16:creationId xmlns:a16="http://schemas.microsoft.com/office/drawing/2014/main" id="{05E5A18D-C03F-48F2-B8FD-64DEEE9C9EB3}"/>
              </a:ext>
            </a:extLst>
          </p:cNvPr>
          <p:cNvSpPr/>
          <p:nvPr/>
        </p:nvSpPr>
        <p:spPr>
          <a:xfrm>
            <a:off x="10862802" y="6537917"/>
            <a:ext cx="1156920" cy="276999"/>
          </a:xfrm>
          <a:prstGeom prst="rect">
            <a:avLst/>
          </a:prstGeom>
        </p:spPr>
        <p:txBody>
          <a:bodyPr wrap="none">
            <a:spAutoFit/>
          </a:bodyPr>
          <a:lstStyle/>
          <a:p>
            <a:pPr lvl="0"/>
            <a:r>
              <a:rPr lang="en-GB" sz="1200" i="1" dirty="0">
                <a:solidFill>
                  <a:prstClr val="black"/>
                </a:solidFill>
                <a:latin typeface="Calibri"/>
              </a:rPr>
              <a:t>Made by Anelia</a:t>
            </a:r>
          </a:p>
        </p:txBody>
      </p:sp>
      <p:sp>
        <p:nvSpPr>
          <p:cNvPr id="5" name="TextBox 4">
            <a:extLst>
              <a:ext uri="{FF2B5EF4-FFF2-40B4-BE49-F238E27FC236}">
                <a16:creationId xmlns:a16="http://schemas.microsoft.com/office/drawing/2014/main" id="{F434DAF8-8463-4694-B83C-7CF74AED9ABC}"/>
              </a:ext>
            </a:extLst>
          </p:cNvPr>
          <p:cNvSpPr txBox="1"/>
          <p:nvPr/>
        </p:nvSpPr>
        <p:spPr>
          <a:xfrm>
            <a:off x="4324643" y="2560489"/>
            <a:ext cx="4137660" cy="1323439"/>
          </a:xfrm>
          <a:prstGeom prst="rect">
            <a:avLst/>
          </a:prstGeom>
          <a:noFill/>
        </p:spPr>
        <p:txBody>
          <a:bodyPr wrap="square" rtlCol="0">
            <a:spAutoFit/>
          </a:bodyPr>
          <a:lstStyle/>
          <a:p>
            <a:r>
              <a:rPr lang="en-GB" sz="2000" b="1" dirty="0">
                <a:latin typeface="Calibri" panose="020F0502020204030204" pitchFamily="34" charset="0"/>
                <a:cs typeface="Calibri" panose="020F0502020204030204" pitchFamily="34" charset="0"/>
              </a:rPr>
              <a:t>Mobile App Technology.</a:t>
            </a:r>
          </a:p>
          <a:p>
            <a:pPr marL="285750" indent="-285750">
              <a:buFont typeface="Arial" panose="020B0604020202020204" pitchFamily="34" charset="0"/>
              <a:buChar char="•"/>
            </a:pPr>
            <a:r>
              <a:rPr lang="en-GB" sz="2000" b="1" dirty="0">
                <a:latin typeface="Calibri" panose="020F0502020204030204" pitchFamily="34" charset="0"/>
                <a:cs typeface="Calibri" panose="020F0502020204030204" pitchFamily="34" charset="0"/>
              </a:rPr>
              <a:t>Live times</a:t>
            </a:r>
          </a:p>
          <a:p>
            <a:pPr marL="285750" indent="-285750">
              <a:buFont typeface="Arial" panose="020B0604020202020204" pitchFamily="34" charset="0"/>
              <a:buChar char="•"/>
            </a:pPr>
            <a:r>
              <a:rPr lang="en-GB" sz="2000" b="1" dirty="0">
                <a:latin typeface="Calibri" panose="020F0502020204030204" pitchFamily="34" charset="0"/>
                <a:cs typeface="Calibri" panose="020F0502020204030204" pitchFamily="34" charset="0"/>
              </a:rPr>
              <a:t>Restrictions</a:t>
            </a:r>
          </a:p>
          <a:p>
            <a:pPr marL="285750" indent="-285750">
              <a:buFont typeface="Arial" panose="020B0604020202020204" pitchFamily="34" charset="0"/>
              <a:buChar char="•"/>
            </a:pPr>
            <a:r>
              <a:rPr lang="en-GB" sz="2000" b="1" dirty="0">
                <a:latin typeface="Calibri" panose="020F0502020204030204" pitchFamily="34" charset="0"/>
                <a:cs typeface="Calibri" panose="020F0502020204030204" pitchFamily="34" charset="0"/>
              </a:rPr>
              <a:t>Updates</a:t>
            </a:r>
          </a:p>
        </p:txBody>
      </p:sp>
      <p:sp>
        <p:nvSpPr>
          <p:cNvPr id="7" name="TextBox 6">
            <a:extLst>
              <a:ext uri="{FF2B5EF4-FFF2-40B4-BE49-F238E27FC236}">
                <a16:creationId xmlns:a16="http://schemas.microsoft.com/office/drawing/2014/main" id="{080A113C-3C7E-493F-AF85-3AFC5C3C7069}"/>
              </a:ext>
            </a:extLst>
          </p:cNvPr>
          <p:cNvSpPr txBox="1"/>
          <p:nvPr/>
        </p:nvSpPr>
        <p:spPr>
          <a:xfrm>
            <a:off x="4241830" y="5090449"/>
            <a:ext cx="4640580" cy="1323439"/>
          </a:xfrm>
          <a:prstGeom prst="rect">
            <a:avLst/>
          </a:prstGeom>
          <a:noFill/>
        </p:spPr>
        <p:txBody>
          <a:bodyPr wrap="square" rtlCol="0">
            <a:spAutoFit/>
          </a:bodyPr>
          <a:lstStyle/>
          <a:p>
            <a:r>
              <a:rPr lang="en-GB" sz="2000" b="1" dirty="0">
                <a:latin typeface="Calibri" panose="020F0502020204030204" pitchFamily="34" charset="0"/>
                <a:cs typeface="Calibri" panose="020F0502020204030204" pitchFamily="34" charset="0"/>
              </a:rPr>
              <a:t>Internet App Technology </a:t>
            </a:r>
          </a:p>
          <a:p>
            <a:pPr marL="285750" indent="-285750">
              <a:buFont typeface="Arial" panose="020B0604020202020204" pitchFamily="34" charset="0"/>
              <a:buChar char="•"/>
            </a:pPr>
            <a:r>
              <a:rPr lang="en-GB" sz="2000" b="1" dirty="0">
                <a:latin typeface="Calibri" panose="020F0502020204030204" pitchFamily="34" charset="0"/>
                <a:cs typeface="Calibri" panose="020F0502020204030204" pitchFamily="34" charset="0"/>
              </a:rPr>
              <a:t>Wi-Fi</a:t>
            </a:r>
          </a:p>
          <a:p>
            <a:pPr marL="285750" indent="-285750">
              <a:buFont typeface="Arial" panose="020B0604020202020204" pitchFamily="34" charset="0"/>
              <a:buChar char="•"/>
            </a:pPr>
            <a:r>
              <a:rPr lang="en-GB" sz="2000" b="1" dirty="0">
                <a:latin typeface="Calibri" panose="020F0502020204030204" pitchFamily="34" charset="0"/>
                <a:cs typeface="Calibri" panose="020F0502020204030204" pitchFamily="34" charset="0"/>
              </a:rPr>
              <a:t>Remote Access technology</a:t>
            </a:r>
          </a:p>
          <a:p>
            <a:pPr marL="285750" indent="-285750">
              <a:buFont typeface="Arial" panose="020B0604020202020204" pitchFamily="34" charset="0"/>
              <a:buChar char="•"/>
            </a:pPr>
            <a:endParaRPr lang="en-GB" sz="2000" b="1" dirty="0">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05F797C5-BE01-4CC8-BCB8-ADB39D49B164}"/>
              </a:ext>
            </a:extLst>
          </p:cNvPr>
          <p:cNvSpPr txBox="1"/>
          <p:nvPr/>
        </p:nvSpPr>
        <p:spPr>
          <a:xfrm>
            <a:off x="4690706" y="770249"/>
            <a:ext cx="6750556" cy="1077218"/>
          </a:xfrm>
          <a:prstGeom prst="rect">
            <a:avLst/>
          </a:prstGeom>
          <a:noFill/>
        </p:spPr>
        <p:txBody>
          <a:bodyPr wrap="square" rtlCol="0">
            <a:spAutoFit/>
          </a:bodyPr>
          <a:lstStyle/>
          <a:p>
            <a:r>
              <a:rPr lang="en-US" sz="3200" b="1" dirty="0">
                <a:latin typeface="Algerian" panose="04020705040A02060702" pitchFamily="82" charset="0"/>
              </a:rPr>
              <a:t>Insights of Modern Technology Introduced</a:t>
            </a:r>
            <a:endParaRPr lang="en-GB" sz="3200" dirty="0">
              <a:latin typeface="Algerian" panose="04020705040A02060702" pitchFamily="82" charset="0"/>
            </a:endParaRPr>
          </a:p>
        </p:txBody>
      </p:sp>
      <p:pic>
        <p:nvPicPr>
          <p:cNvPr id="11" name="Picture 10" descr="A screenshot of a cell phone&#10;&#10;Description automatically generated">
            <a:extLst>
              <a:ext uri="{FF2B5EF4-FFF2-40B4-BE49-F238E27FC236}">
                <a16:creationId xmlns:a16="http://schemas.microsoft.com/office/drawing/2014/main" id="{EEC60CCA-38EC-46BC-8F69-745864FA90EE}"/>
              </a:ext>
            </a:extLst>
          </p:cNvPr>
          <p:cNvPicPr>
            <a:picLocks noChangeAspect="1"/>
          </p:cNvPicPr>
          <p:nvPr/>
        </p:nvPicPr>
        <p:blipFill>
          <a:blip r:embed="rId3"/>
          <a:stretch>
            <a:fillRect/>
          </a:stretch>
        </p:blipFill>
        <p:spPr>
          <a:xfrm>
            <a:off x="7284042" y="1913351"/>
            <a:ext cx="4655377" cy="3365964"/>
          </a:xfrm>
          <a:prstGeom prst="rect">
            <a:avLst/>
          </a:prstGeom>
        </p:spPr>
      </p:pic>
      <p:pic>
        <p:nvPicPr>
          <p:cNvPr id="14" name="Picture 13" descr="A screenshot of a cell phone&#10;&#10;Description automatically generated">
            <a:extLst>
              <a:ext uri="{FF2B5EF4-FFF2-40B4-BE49-F238E27FC236}">
                <a16:creationId xmlns:a16="http://schemas.microsoft.com/office/drawing/2014/main" id="{78E14D0F-D395-4A26-9BB2-CF72BA5A7E5F}"/>
              </a:ext>
            </a:extLst>
          </p:cNvPr>
          <p:cNvPicPr>
            <a:picLocks noChangeAspect="1"/>
          </p:cNvPicPr>
          <p:nvPr/>
        </p:nvPicPr>
        <p:blipFill>
          <a:blip r:embed="rId4"/>
          <a:stretch>
            <a:fillRect/>
          </a:stretch>
        </p:blipFill>
        <p:spPr>
          <a:xfrm>
            <a:off x="82813" y="1847467"/>
            <a:ext cx="4159017" cy="3588584"/>
          </a:xfrm>
          <a:prstGeom prst="rect">
            <a:avLst/>
          </a:prstGeom>
        </p:spPr>
      </p:pic>
    </p:spTree>
    <p:extLst>
      <p:ext uri="{BB962C8B-B14F-4D97-AF65-F5344CB8AC3E}">
        <p14:creationId xmlns:p14="http://schemas.microsoft.com/office/powerpoint/2010/main" val="2776851680"/>
      </p:ext>
    </p:extLst>
  </p:cSld>
  <p:clrMapOvr>
    <a:overrideClrMapping bg1="dk1" tx1="lt1" bg2="dk2" tx2="lt2" accent1="accent1" accent2="accent2" accent3="accent3" accent4="accent4" accent5="accent5" accent6="accent6" hlink="hlink" folHlink="folHlink"/>
  </p:clrMapOvr>
  <p:transition spd="slow" advTm="5000">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par>
                          <p:cTn id="8" fill="hold">
                            <p:stCondLst>
                              <p:cond delay="500"/>
                            </p:stCondLst>
                            <p:childTnLst>
                              <p:par>
                                <p:cTn id="9" presetID="26" presetClass="entr" presetSubtype="0" fill="hold" nodeType="afterEffect">
                                  <p:stCondLst>
                                    <p:cond delay="0"/>
                                  </p:stCondLst>
                                  <p:childTnLst>
                                    <p:set>
                                      <p:cBhvr>
                                        <p:cTn id="10" dur="1" fill="hold">
                                          <p:stCondLst>
                                            <p:cond delay="0"/>
                                          </p:stCondLst>
                                        </p:cTn>
                                        <p:tgtEl>
                                          <p:spTgt spid="14"/>
                                        </p:tgtEl>
                                        <p:attrNameLst>
                                          <p:attrName>style.visibility</p:attrName>
                                        </p:attrNameLst>
                                      </p:cBhvr>
                                      <p:to>
                                        <p:strVal val="visible"/>
                                      </p:to>
                                    </p:set>
                                    <p:animEffect transition="in" filter="wipe(down)">
                                      <p:cBhvr>
                                        <p:cTn id="11" dur="290">
                                          <p:stCondLst>
                                            <p:cond delay="0"/>
                                          </p:stCondLst>
                                        </p:cTn>
                                        <p:tgtEl>
                                          <p:spTgt spid="14"/>
                                        </p:tgtEl>
                                      </p:cBhvr>
                                    </p:animEffect>
                                    <p:anim calcmode="lin" valueType="num">
                                      <p:cBhvr>
                                        <p:cTn id="12" dur="911" tmFilter="0,0; 0.14,0.36; 0.43,0.73; 0.71,0.91; 1.0,1.0">
                                          <p:stCondLst>
                                            <p:cond delay="0"/>
                                          </p:stCondLst>
                                        </p:cTn>
                                        <p:tgtEl>
                                          <p:spTgt spid="14"/>
                                        </p:tgtEl>
                                        <p:attrNameLst>
                                          <p:attrName>ppt_x</p:attrName>
                                        </p:attrNameLst>
                                      </p:cBhvr>
                                      <p:tavLst>
                                        <p:tav tm="0">
                                          <p:val>
                                            <p:strVal val="#ppt_x-0.25"/>
                                          </p:val>
                                        </p:tav>
                                        <p:tav tm="100000">
                                          <p:val>
                                            <p:strVal val="#ppt_x"/>
                                          </p:val>
                                        </p:tav>
                                      </p:tavLst>
                                    </p:anim>
                                    <p:anim calcmode="lin" valueType="num">
                                      <p:cBhvr>
                                        <p:cTn id="13" dur="332" tmFilter="0.0,0.0; 0.25,0.07; 0.50,0.2; 0.75,0.467; 1.0,1.0">
                                          <p:stCondLst>
                                            <p:cond delay="0"/>
                                          </p:stCondLst>
                                        </p:cTn>
                                        <p:tgtEl>
                                          <p:spTgt spid="14"/>
                                        </p:tgtEl>
                                        <p:attrNameLst>
                                          <p:attrName>ppt_y</p:attrName>
                                        </p:attrNameLst>
                                      </p:cBhvr>
                                      <p:tavLst>
                                        <p:tav tm="0" fmla="#ppt_y-sin(pi*$)/3">
                                          <p:val>
                                            <p:fltVal val="0.5"/>
                                          </p:val>
                                        </p:tav>
                                        <p:tav tm="100000">
                                          <p:val>
                                            <p:fltVal val="1"/>
                                          </p:val>
                                        </p:tav>
                                      </p:tavLst>
                                    </p:anim>
                                    <p:anim calcmode="lin" valueType="num">
                                      <p:cBhvr>
                                        <p:cTn id="14" dur="332" tmFilter="0, 0; 0.125,0.2665; 0.25,0.4; 0.375,0.465; 0.5,0.5;  0.625,0.535; 0.75,0.6; 0.875,0.7335; 1,1">
                                          <p:stCondLst>
                                            <p:cond delay="332"/>
                                          </p:stCondLst>
                                        </p:cTn>
                                        <p:tgtEl>
                                          <p:spTgt spid="14"/>
                                        </p:tgtEl>
                                        <p:attrNameLst>
                                          <p:attrName>ppt_y</p:attrName>
                                        </p:attrNameLst>
                                      </p:cBhvr>
                                      <p:tavLst>
                                        <p:tav tm="0" fmla="#ppt_y-sin(pi*$)/9">
                                          <p:val>
                                            <p:fltVal val="0"/>
                                          </p:val>
                                        </p:tav>
                                        <p:tav tm="100000">
                                          <p:val>
                                            <p:fltVal val="1"/>
                                          </p:val>
                                        </p:tav>
                                      </p:tavLst>
                                    </p:anim>
                                    <p:anim calcmode="lin" valueType="num">
                                      <p:cBhvr>
                                        <p:cTn id="15" dur="166" tmFilter="0, 0; 0.125,0.2665; 0.25,0.4; 0.375,0.465; 0.5,0.5;  0.625,0.535; 0.75,0.6; 0.875,0.7335; 1,1">
                                          <p:stCondLst>
                                            <p:cond delay="662"/>
                                          </p:stCondLst>
                                        </p:cTn>
                                        <p:tgtEl>
                                          <p:spTgt spid="14"/>
                                        </p:tgtEl>
                                        <p:attrNameLst>
                                          <p:attrName>ppt_y</p:attrName>
                                        </p:attrNameLst>
                                      </p:cBhvr>
                                      <p:tavLst>
                                        <p:tav tm="0" fmla="#ppt_y-sin(pi*$)/27">
                                          <p:val>
                                            <p:fltVal val="0"/>
                                          </p:val>
                                        </p:tav>
                                        <p:tav tm="100000">
                                          <p:val>
                                            <p:fltVal val="1"/>
                                          </p:val>
                                        </p:tav>
                                      </p:tavLst>
                                    </p:anim>
                                    <p:anim calcmode="lin" valueType="num">
                                      <p:cBhvr>
                                        <p:cTn id="16" dur="82" tmFilter="0, 0; 0.125,0.2665; 0.25,0.4; 0.375,0.465; 0.5,0.5;  0.625,0.535; 0.75,0.6; 0.875,0.7335; 1,1">
                                          <p:stCondLst>
                                            <p:cond delay="828"/>
                                          </p:stCondLst>
                                        </p:cTn>
                                        <p:tgtEl>
                                          <p:spTgt spid="14"/>
                                        </p:tgtEl>
                                        <p:attrNameLst>
                                          <p:attrName>ppt_y</p:attrName>
                                        </p:attrNameLst>
                                      </p:cBhvr>
                                      <p:tavLst>
                                        <p:tav tm="0" fmla="#ppt_y-sin(pi*$)/81">
                                          <p:val>
                                            <p:fltVal val="0"/>
                                          </p:val>
                                        </p:tav>
                                        <p:tav tm="100000">
                                          <p:val>
                                            <p:fltVal val="1"/>
                                          </p:val>
                                        </p:tav>
                                      </p:tavLst>
                                    </p:anim>
                                    <p:animScale>
                                      <p:cBhvr>
                                        <p:cTn id="17" dur="13">
                                          <p:stCondLst>
                                            <p:cond delay="325"/>
                                          </p:stCondLst>
                                        </p:cTn>
                                        <p:tgtEl>
                                          <p:spTgt spid="14"/>
                                        </p:tgtEl>
                                      </p:cBhvr>
                                      <p:to x="100000" y="60000"/>
                                    </p:animScale>
                                    <p:animScale>
                                      <p:cBhvr>
                                        <p:cTn id="18" dur="83" decel="50000">
                                          <p:stCondLst>
                                            <p:cond delay="338"/>
                                          </p:stCondLst>
                                        </p:cTn>
                                        <p:tgtEl>
                                          <p:spTgt spid="14"/>
                                        </p:tgtEl>
                                      </p:cBhvr>
                                      <p:to x="100000" y="100000"/>
                                    </p:animScale>
                                    <p:animScale>
                                      <p:cBhvr>
                                        <p:cTn id="19" dur="13">
                                          <p:stCondLst>
                                            <p:cond delay="656"/>
                                          </p:stCondLst>
                                        </p:cTn>
                                        <p:tgtEl>
                                          <p:spTgt spid="14"/>
                                        </p:tgtEl>
                                      </p:cBhvr>
                                      <p:to x="100000" y="80000"/>
                                    </p:animScale>
                                    <p:animScale>
                                      <p:cBhvr>
                                        <p:cTn id="20" dur="83" decel="50000">
                                          <p:stCondLst>
                                            <p:cond delay="669"/>
                                          </p:stCondLst>
                                        </p:cTn>
                                        <p:tgtEl>
                                          <p:spTgt spid="14"/>
                                        </p:tgtEl>
                                      </p:cBhvr>
                                      <p:to x="100000" y="100000"/>
                                    </p:animScale>
                                    <p:animScale>
                                      <p:cBhvr>
                                        <p:cTn id="21" dur="13">
                                          <p:stCondLst>
                                            <p:cond delay="821"/>
                                          </p:stCondLst>
                                        </p:cTn>
                                        <p:tgtEl>
                                          <p:spTgt spid="14"/>
                                        </p:tgtEl>
                                      </p:cBhvr>
                                      <p:to x="100000" y="90000"/>
                                    </p:animScale>
                                    <p:animScale>
                                      <p:cBhvr>
                                        <p:cTn id="22" dur="83" decel="50000">
                                          <p:stCondLst>
                                            <p:cond delay="834"/>
                                          </p:stCondLst>
                                        </p:cTn>
                                        <p:tgtEl>
                                          <p:spTgt spid="14"/>
                                        </p:tgtEl>
                                      </p:cBhvr>
                                      <p:to x="100000" y="100000"/>
                                    </p:animScale>
                                    <p:animScale>
                                      <p:cBhvr>
                                        <p:cTn id="23" dur="13">
                                          <p:stCondLst>
                                            <p:cond delay="904"/>
                                          </p:stCondLst>
                                        </p:cTn>
                                        <p:tgtEl>
                                          <p:spTgt spid="14"/>
                                        </p:tgtEl>
                                      </p:cBhvr>
                                      <p:to x="100000" y="95000"/>
                                    </p:animScale>
                                    <p:animScale>
                                      <p:cBhvr>
                                        <p:cTn id="24" dur="83" decel="50000">
                                          <p:stCondLst>
                                            <p:cond delay="917"/>
                                          </p:stCondLst>
                                        </p:cTn>
                                        <p:tgtEl>
                                          <p:spTgt spid="14"/>
                                        </p:tgtEl>
                                      </p:cBhvr>
                                      <p:to x="100000" y="100000"/>
                                    </p:animScale>
                                  </p:childTnLst>
                                </p:cTn>
                              </p:par>
                            </p:childTnLst>
                          </p:cTn>
                        </p:par>
                        <p:par>
                          <p:cTn id="25" fill="hold">
                            <p:stCondLst>
                              <p:cond delay="1500"/>
                            </p:stCondLst>
                            <p:childTnLst>
                              <p:par>
                                <p:cTn id="26" presetID="10" presetClass="entr" presetSubtype="0" fill="hold" grpId="0" nodeType="after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750"/>
                                        <p:tgtEl>
                                          <p:spTgt spid="5"/>
                                        </p:tgtEl>
                                      </p:cBhvr>
                                    </p:animEffect>
                                  </p:childTnLst>
                                </p:cTn>
                              </p:par>
                            </p:childTnLst>
                          </p:cTn>
                        </p:par>
                        <p:par>
                          <p:cTn id="29" fill="hold">
                            <p:stCondLst>
                              <p:cond delay="2250"/>
                            </p:stCondLst>
                            <p:childTnLst>
                              <p:par>
                                <p:cTn id="30" presetID="6" presetClass="entr" presetSubtype="16" fill="hold" grpId="0" nodeType="after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circle(in)">
                                      <p:cBhvr>
                                        <p:cTn id="32" dur="750"/>
                                        <p:tgtEl>
                                          <p:spTgt spid="7"/>
                                        </p:tgtEl>
                                      </p:cBhvr>
                                    </p:animEffect>
                                  </p:childTnLst>
                                </p:cTn>
                              </p:par>
                            </p:childTnLst>
                          </p:cTn>
                        </p:par>
                        <p:par>
                          <p:cTn id="33" fill="hold">
                            <p:stCondLst>
                              <p:cond delay="3000"/>
                            </p:stCondLst>
                            <p:childTnLst>
                              <p:par>
                                <p:cTn id="34" presetID="22" presetClass="entr" presetSubtype="4" fill="hold" nodeType="afterEffect">
                                  <p:stCondLst>
                                    <p:cond delay="0"/>
                                  </p:stCondLst>
                                  <p:childTnLst>
                                    <p:set>
                                      <p:cBhvr>
                                        <p:cTn id="35" dur="1" fill="hold">
                                          <p:stCondLst>
                                            <p:cond delay="0"/>
                                          </p:stCondLst>
                                        </p:cTn>
                                        <p:tgtEl>
                                          <p:spTgt spid="11"/>
                                        </p:tgtEl>
                                        <p:attrNameLst>
                                          <p:attrName>style.visibility</p:attrName>
                                        </p:attrNameLst>
                                      </p:cBhvr>
                                      <p:to>
                                        <p:strVal val="visible"/>
                                      </p:to>
                                    </p:set>
                                    <p:animEffect transition="in" filter="wipe(down)">
                                      <p:cBhvr>
                                        <p:cTn id="36"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flip="none" rotWithShape="1">
          <a:gsLst>
            <a:gs pos="2000">
              <a:srgbClr val="7030A0"/>
            </a:gs>
            <a:gs pos="56000">
              <a:schemeClr val="accent1">
                <a:lumMod val="45000"/>
                <a:lumOff val="55000"/>
              </a:schemeClr>
            </a:gs>
          </a:gsLst>
          <a:lin ang="13500000" scaled="1"/>
          <a:tileRect/>
        </a:gra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53217DB-BE1B-4359-B2D1-7C28CE69EA15}"/>
              </a:ext>
            </a:extLst>
          </p:cNvPr>
          <p:cNvSpPr txBox="1"/>
          <p:nvPr/>
        </p:nvSpPr>
        <p:spPr>
          <a:xfrm>
            <a:off x="4454013" y="1830991"/>
            <a:ext cx="7737987" cy="4401205"/>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3. Customer benefits </a:t>
            </a:r>
            <a:endParaRPr kumimoji="0" lang="en-GB" sz="20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The UK community of people use the pubic transport every single day for all their needs ( work , school , university , fun and etc.).</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4. Public Transport Tickets / before and after /  </a:t>
            </a:r>
            <a:endParaRPr kumimoji="0" lang="en-GB" sz="20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 </a:t>
            </a:r>
            <a:r>
              <a:rPr kumimoji="0" lang="en-GB" sz="20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A long time ago the first tickets for the public transport were mostly on paper , but now there’s a mobile app that allows you to buy them online instead .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5, Ticket office / before and after / </a:t>
            </a:r>
            <a:endParaRPr kumimoji="0" lang="en-GB" sz="20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Since when the public transport began a thing,</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the Ticket places gave people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an option to work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endParaRPr>
          </a:p>
        </p:txBody>
      </p:sp>
      <p:pic>
        <p:nvPicPr>
          <p:cNvPr id="7" name="Picture 6" descr="A group of people standing in front of a store&#10;&#10;Description automatically generated">
            <a:extLst>
              <a:ext uri="{FF2B5EF4-FFF2-40B4-BE49-F238E27FC236}">
                <a16:creationId xmlns:a16="http://schemas.microsoft.com/office/drawing/2014/main" id="{CF7BA3DB-3A4F-46FD-893A-CC7DE51AFA5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5077" y="580104"/>
            <a:ext cx="3735723" cy="1799302"/>
          </a:xfrm>
          <a:prstGeom prst="rect">
            <a:avLst/>
          </a:prstGeom>
        </p:spPr>
      </p:pic>
      <p:pic>
        <p:nvPicPr>
          <p:cNvPr id="9" name="Picture 8" descr="A close up of text on a white background&#10;&#10;Description automatically generated">
            <a:extLst>
              <a:ext uri="{FF2B5EF4-FFF2-40B4-BE49-F238E27FC236}">
                <a16:creationId xmlns:a16="http://schemas.microsoft.com/office/drawing/2014/main" id="{4A0B66A8-5ECE-44CF-84CD-40366D99989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5077" y="2448234"/>
            <a:ext cx="3735723" cy="2030362"/>
          </a:xfrm>
          <a:prstGeom prst="rect">
            <a:avLst/>
          </a:prstGeom>
        </p:spPr>
      </p:pic>
      <p:pic>
        <p:nvPicPr>
          <p:cNvPr id="11" name="Picture 10" descr="A group of people standing in front of a store&#10;&#10;Description automatically generated">
            <a:extLst>
              <a:ext uri="{FF2B5EF4-FFF2-40B4-BE49-F238E27FC236}">
                <a16:creationId xmlns:a16="http://schemas.microsoft.com/office/drawing/2014/main" id="{C3FD1838-A464-43C2-AA01-73C3DB97944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45077" y="4630943"/>
            <a:ext cx="3713952" cy="1786735"/>
          </a:xfrm>
          <a:prstGeom prst="rect">
            <a:avLst/>
          </a:prstGeom>
        </p:spPr>
      </p:pic>
      <p:pic>
        <p:nvPicPr>
          <p:cNvPr id="13" name="Picture 12" descr="A person standing in front of a window&#10;&#10;Description automatically generated">
            <a:extLst>
              <a:ext uri="{FF2B5EF4-FFF2-40B4-BE49-F238E27FC236}">
                <a16:creationId xmlns:a16="http://schemas.microsoft.com/office/drawing/2014/main" id="{852FA8A7-E050-4411-BE2D-5D447625CAF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524529" y="4630943"/>
            <a:ext cx="2458760" cy="1636138"/>
          </a:xfrm>
          <a:prstGeom prst="rect">
            <a:avLst/>
          </a:prstGeom>
        </p:spPr>
      </p:pic>
      <p:sp>
        <p:nvSpPr>
          <p:cNvPr id="2" name="Rectangle 1">
            <a:extLst>
              <a:ext uri="{FF2B5EF4-FFF2-40B4-BE49-F238E27FC236}">
                <a16:creationId xmlns:a16="http://schemas.microsoft.com/office/drawing/2014/main" id="{A3E27A78-0C25-4772-B602-A5863E2F3842}"/>
              </a:ext>
            </a:extLst>
          </p:cNvPr>
          <p:cNvSpPr/>
          <p:nvPr/>
        </p:nvSpPr>
        <p:spPr>
          <a:xfrm>
            <a:off x="10934667" y="6524741"/>
            <a:ext cx="1156920" cy="276999"/>
          </a:xfrm>
          <a:prstGeom prst="rect">
            <a:avLst/>
          </a:prstGeom>
        </p:spPr>
        <p:txBody>
          <a:bodyPr wrap="none">
            <a:spAutoFit/>
          </a:bodyPr>
          <a:lstStyle/>
          <a:p>
            <a:pPr lvl="0"/>
            <a:r>
              <a:rPr lang="en-GB" sz="1200" i="1" dirty="0">
                <a:solidFill>
                  <a:prstClr val="black"/>
                </a:solidFill>
                <a:latin typeface="Calibri"/>
              </a:rPr>
              <a:t>Made by Anelia</a:t>
            </a:r>
          </a:p>
        </p:txBody>
      </p:sp>
      <p:sp>
        <p:nvSpPr>
          <p:cNvPr id="3" name="TextBox 2">
            <a:extLst>
              <a:ext uri="{FF2B5EF4-FFF2-40B4-BE49-F238E27FC236}">
                <a16:creationId xmlns:a16="http://schemas.microsoft.com/office/drawing/2014/main" id="{8422806D-0289-4944-A0EB-10828C301AFE}"/>
              </a:ext>
            </a:extLst>
          </p:cNvPr>
          <p:cNvSpPr txBox="1"/>
          <p:nvPr/>
        </p:nvSpPr>
        <p:spPr>
          <a:xfrm>
            <a:off x="5547732" y="553563"/>
            <a:ext cx="6103248" cy="1569660"/>
          </a:xfrm>
          <a:prstGeom prst="rect">
            <a:avLst/>
          </a:prstGeom>
          <a:noFill/>
        </p:spPr>
        <p:txBody>
          <a:bodyPr wrap="square" rtlCol="0">
            <a:spAutoFit/>
          </a:bodyPr>
          <a:lstStyle/>
          <a:p>
            <a:r>
              <a:rPr lang="en-US" sz="3200" b="1" dirty="0">
                <a:latin typeface="Algerian" panose="04020705040A02060702" pitchFamily="82" charset="0"/>
              </a:rPr>
              <a:t>Insights of Modern Technology Introduced</a:t>
            </a:r>
            <a:endParaRPr lang="en-GB" sz="3200" dirty="0">
              <a:latin typeface="Algerian" panose="04020705040A02060702" pitchFamily="82" charset="0"/>
            </a:endParaRPr>
          </a:p>
          <a:p>
            <a:endParaRPr lang="en-GB" sz="3200" dirty="0"/>
          </a:p>
        </p:txBody>
      </p:sp>
    </p:spTree>
    <p:extLst>
      <p:ext uri="{BB962C8B-B14F-4D97-AF65-F5344CB8AC3E}">
        <p14:creationId xmlns:p14="http://schemas.microsoft.com/office/powerpoint/2010/main" val="3471365894"/>
      </p:ext>
    </p:extLst>
  </p:cSld>
  <p:clrMapOvr>
    <a:masterClrMapping/>
  </p:clrMapOvr>
  <mc:AlternateContent xmlns:mc="http://schemas.openxmlformats.org/markup-compatibility/2006" xmlns:p14="http://schemas.microsoft.com/office/powerpoint/2010/main">
    <mc:Choice Requires="p14">
      <p:transition spd="slow" advTm="5000">
        <p14:flash/>
      </p:transition>
    </mc:Choice>
    <mc:Fallback xmlns="">
      <p:transition spd="slow" advTm="5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53" presetClass="entr" presetSubtype="16" fill="hold" nodeType="afterEffect">
                                  <p:stCondLst>
                                    <p:cond delay="0"/>
                                  </p:stCondLst>
                                  <p:childTnLst>
                                    <p:set>
                                      <p:cBhvr>
                                        <p:cTn id="11" dur="1" fill="hold">
                                          <p:stCondLst>
                                            <p:cond delay="0"/>
                                          </p:stCondLst>
                                        </p:cTn>
                                        <p:tgtEl>
                                          <p:spTgt spid="9"/>
                                        </p:tgtEl>
                                        <p:attrNameLst>
                                          <p:attrName>style.visibility</p:attrName>
                                        </p:attrNameLst>
                                      </p:cBhvr>
                                      <p:to>
                                        <p:strVal val="visible"/>
                                      </p:to>
                                    </p:set>
                                    <p:anim calcmode="lin" valueType="num">
                                      <p:cBhvr>
                                        <p:cTn id="12" dur="500" fill="hold"/>
                                        <p:tgtEl>
                                          <p:spTgt spid="9"/>
                                        </p:tgtEl>
                                        <p:attrNameLst>
                                          <p:attrName>ppt_w</p:attrName>
                                        </p:attrNameLst>
                                      </p:cBhvr>
                                      <p:tavLst>
                                        <p:tav tm="0">
                                          <p:val>
                                            <p:fltVal val="0"/>
                                          </p:val>
                                        </p:tav>
                                        <p:tav tm="100000">
                                          <p:val>
                                            <p:strVal val="#ppt_w"/>
                                          </p:val>
                                        </p:tav>
                                      </p:tavLst>
                                    </p:anim>
                                    <p:anim calcmode="lin" valueType="num">
                                      <p:cBhvr>
                                        <p:cTn id="13" dur="500" fill="hold"/>
                                        <p:tgtEl>
                                          <p:spTgt spid="9"/>
                                        </p:tgtEl>
                                        <p:attrNameLst>
                                          <p:attrName>ppt_h</p:attrName>
                                        </p:attrNameLst>
                                      </p:cBhvr>
                                      <p:tavLst>
                                        <p:tav tm="0">
                                          <p:val>
                                            <p:fltVal val="0"/>
                                          </p:val>
                                        </p:tav>
                                        <p:tav tm="100000">
                                          <p:val>
                                            <p:strVal val="#ppt_h"/>
                                          </p:val>
                                        </p:tav>
                                      </p:tavLst>
                                    </p:anim>
                                    <p:animEffect transition="in" filter="fade">
                                      <p:cBhvr>
                                        <p:cTn id="14" dur="500"/>
                                        <p:tgtEl>
                                          <p:spTgt spid="9"/>
                                        </p:tgtEl>
                                      </p:cBhvr>
                                    </p:animEffect>
                                  </p:childTnLst>
                                </p:cTn>
                              </p:par>
                            </p:childTnLst>
                          </p:cTn>
                        </p:par>
                        <p:par>
                          <p:cTn id="15" fill="hold">
                            <p:stCondLst>
                              <p:cond delay="1000"/>
                            </p:stCondLst>
                            <p:childTnLst>
                              <p:par>
                                <p:cTn id="16" presetID="2" presetClass="entr" presetSubtype="4" fill="hold" nodeType="afterEffect">
                                  <p:stCondLst>
                                    <p:cond delay="0"/>
                                  </p:stCondLst>
                                  <p:childTnLst>
                                    <p:set>
                                      <p:cBhvr>
                                        <p:cTn id="17" dur="1" fill="hold">
                                          <p:stCondLst>
                                            <p:cond delay="0"/>
                                          </p:stCondLst>
                                        </p:cTn>
                                        <p:tgtEl>
                                          <p:spTgt spid="5">
                                            <p:txEl>
                                              <p:pRg st="0" end="0"/>
                                            </p:txEl>
                                          </p:spTgt>
                                        </p:tgtEl>
                                        <p:attrNameLst>
                                          <p:attrName>style.visibility</p:attrName>
                                        </p:attrNameLst>
                                      </p:cBhvr>
                                      <p:to>
                                        <p:strVal val="visible"/>
                                      </p:to>
                                    </p:set>
                                    <p:anim calcmode="lin" valueType="num">
                                      <p:cBhvr additive="base">
                                        <p:cTn id="1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9" dur="1000" fill="hold"/>
                                        <p:tgtEl>
                                          <p:spTgt spid="5">
                                            <p:txEl>
                                              <p:pRg st="0" end="0"/>
                                            </p:txEl>
                                          </p:spTgt>
                                        </p:tgtEl>
                                        <p:attrNameLst>
                                          <p:attrName>ppt_y</p:attrName>
                                        </p:attrNameLst>
                                      </p:cBhvr>
                                      <p:tavLst>
                                        <p:tav tm="0">
                                          <p:val>
                                            <p:strVal val="1+#ppt_h/2"/>
                                          </p:val>
                                        </p:tav>
                                        <p:tav tm="100000">
                                          <p:val>
                                            <p:strVal val="#ppt_y"/>
                                          </p:val>
                                        </p:tav>
                                      </p:tavLst>
                                    </p:anim>
                                  </p:childTnLst>
                                </p:cTn>
                              </p:par>
                              <p:par>
                                <p:cTn id="20" presetID="2" presetClass="entr" presetSubtype="4" fill="hold" nodeType="withEffect">
                                  <p:stCondLst>
                                    <p:cond delay="0"/>
                                  </p:stCondLst>
                                  <p:childTnLst>
                                    <p:set>
                                      <p:cBhvr>
                                        <p:cTn id="21" dur="1" fill="hold">
                                          <p:stCondLst>
                                            <p:cond delay="0"/>
                                          </p:stCondLst>
                                        </p:cTn>
                                        <p:tgtEl>
                                          <p:spTgt spid="5">
                                            <p:txEl>
                                              <p:pRg st="1" end="1"/>
                                            </p:txEl>
                                          </p:spTgt>
                                        </p:tgtEl>
                                        <p:attrNameLst>
                                          <p:attrName>style.visibility</p:attrName>
                                        </p:attrNameLst>
                                      </p:cBhvr>
                                      <p:to>
                                        <p:strVal val="visible"/>
                                      </p:to>
                                    </p:set>
                                    <p:anim calcmode="lin" valueType="num">
                                      <p:cBhvr additive="base">
                                        <p:cTn id="22"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23" dur="10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par>
                          <p:cTn id="24" fill="hold">
                            <p:stCondLst>
                              <p:cond delay="2000"/>
                            </p:stCondLst>
                            <p:childTnLst>
                              <p:par>
                                <p:cTn id="25" presetID="2" presetClass="entr" presetSubtype="4" fill="hold" nodeType="afterEffect">
                                  <p:stCondLst>
                                    <p:cond delay="0"/>
                                  </p:stCondLst>
                                  <p:childTnLst>
                                    <p:set>
                                      <p:cBhvr>
                                        <p:cTn id="26" dur="1" fill="hold">
                                          <p:stCondLst>
                                            <p:cond delay="0"/>
                                          </p:stCondLst>
                                        </p:cTn>
                                        <p:tgtEl>
                                          <p:spTgt spid="5">
                                            <p:txEl>
                                              <p:pRg st="3" end="3"/>
                                            </p:txEl>
                                          </p:spTgt>
                                        </p:tgtEl>
                                        <p:attrNameLst>
                                          <p:attrName>style.visibility</p:attrName>
                                        </p:attrNameLst>
                                      </p:cBhvr>
                                      <p:to>
                                        <p:strVal val="visible"/>
                                      </p:to>
                                    </p:set>
                                    <p:anim calcmode="lin" valueType="num">
                                      <p:cBhvr additive="base">
                                        <p:cTn id="27"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8" dur="1000" fill="hold"/>
                                        <p:tgtEl>
                                          <p:spTgt spid="5">
                                            <p:txEl>
                                              <p:pRg st="3" end="3"/>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 calcmode="lin" valueType="num">
                                      <p:cBhvr additive="base">
                                        <p:cTn id="31"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2" dur="10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par>
                          <p:cTn id="33" fill="hold">
                            <p:stCondLst>
                              <p:cond delay="3000"/>
                            </p:stCondLst>
                            <p:childTnLst>
                              <p:par>
                                <p:cTn id="34" presetID="2" presetClass="entr" presetSubtype="4" fill="hold" nodeType="afterEffect">
                                  <p:stCondLst>
                                    <p:cond delay="0"/>
                                  </p:stCondLst>
                                  <p:childTnLst>
                                    <p:set>
                                      <p:cBhvr>
                                        <p:cTn id="35" dur="1" fill="hold">
                                          <p:stCondLst>
                                            <p:cond delay="0"/>
                                          </p:stCondLst>
                                        </p:cTn>
                                        <p:tgtEl>
                                          <p:spTgt spid="5">
                                            <p:txEl>
                                              <p:pRg st="6" end="6"/>
                                            </p:txEl>
                                          </p:spTgt>
                                        </p:tgtEl>
                                        <p:attrNameLst>
                                          <p:attrName>style.visibility</p:attrName>
                                        </p:attrNameLst>
                                      </p:cBhvr>
                                      <p:to>
                                        <p:strVal val="visible"/>
                                      </p:to>
                                    </p:set>
                                    <p:anim calcmode="lin" valueType="num">
                                      <p:cBhvr additive="base">
                                        <p:cTn id="36"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37" dur="1000" fill="hold"/>
                                        <p:tgtEl>
                                          <p:spTgt spid="5">
                                            <p:txEl>
                                              <p:pRg st="6" end="6"/>
                                            </p:txEl>
                                          </p:spTgt>
                                        </p:tgtEl>
                                        <p:attrNameLst>
                                          <p:attrName>ppt_y</p:attrName>
                                        </p:attrNameLst>
                                      </p:cBhvr>
                                      <p:tavLst>
                                        <p:tav tm="0">
                                          <p:val>
                                            <p:strVal val="1+#ppt_h/2"/>
                                          </p:val>
                                        </p:tav>
                                        <p:tav tm="100000">
                                          <p:val>
                                            <p:strVal val="#ppt_y"/>
                                          </p:val>
                                        </p:tav>
                                      </p:tavLst>
                                    </p:anim>
                                  </p:childTnLst>
                                </p:cTn>
                              </p:par>
                              <p:par>
                                <p:cTn id="38" presetID="2" presetClass="entr" presetSubtype="4" fill="hold" nodeType="withEffect">
                                  <p:stCondLst>
                                    <p:cond delay="0"/>
                                  </p:stCondLst>
                                  <p:childTnLst>
                                    <p:set>
                                      <p:cBhvr>
                                        <p:cTn id="39" dur="1" fill="hold">
                                          <p:stCondLst>
                                            <p:cond delay="0"/>
                                          </p:stCondLst>
                                        </p:cTn>
                                        <p:tgtEl>
                                          <p:spTgt spid="5">
                                            <p:txEl>
                                              <p:pRg st="7" end="7"/>
                                            </p:txEl>
                                          </p:spTgt>
                                        </p:tgtEl>
                                        <p:attrNameLst>
                                          <p:attrName>style.visibility</p:attrName>
                                        </p:attrNameLst>
                                      </p:cBhvr>
                                      <p:to>
                                        <p:strVal val="visible"/>
                                      </p:to>
                                    </p:set>
                                    <p:anim calcmode="lin" valueType="num">
                                      <p:cBhvr additive="base">
                                        <p:cTn id="40"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41" dur="1000" fill="hold"/>
                                        <p:tgtEl>
                                          <p:spTgt spid="5">
                                            <p:txEl>
                                              <p:pRg st="7" end="7"/>
                                            </p:txEl>
                                          </p:spTgt>
                                        </p:tgtEl>
                                        <p:attrNameLst>
                                          <p:attrName>ppt_y</p:attrName>
                                        </p:attrNameLst>
                                      </p:cBhvr>
                                      <p:tavLst>
                                        <p:tav tm="0">
                                          <p:val>
                                            <p:strVal val="1+#ppt_h/2"/>
                                          </p:val>
                                        </p:tav>
                                        <p:tav tm="100000">
                                          <p:val>
                                            <p:strVal val="#ppt_y"/>
                                          </p:val>
                                        </p:tav>
                                      </p:tavLst>
                                    </p:anim>
                                  </p:childTnLst>
                                </p:cTn>
                              </p:par>
                              <p:par>
                                <p:cTn id="42" presetID="2" presetClass="entr" presetSubtype="4" fill="hold" nodeType="withEffect">
                                  <p:stCondLst>
                                    <p:cond delay="0"/>
                                  </p:stCondLst>
                                  <p:childTnLst>
                                    <p:set>
                                      <p:cBhvr>
                                        <p:cTn id="43" dur="1" fill="hold">
                                          <p:stCondLst>
                                            <p:cond delay="0"/>
                                          </p:stCondLst>
                                        </p:cTn>
                                        <p:tgtEl>
                                          <p:spTgt spid="5">
                                            <p:txEl>
                                              <p:pRg st="8" end="8"/>
                                            </p:txEl>
                                          </p:spTgt>
                                        </p:tgtEl>
                                        <p:attrNameLst>
                                          <p:attrName>style.visibility</p:attrName>
                                        </p:attrNameLst>
                                      </p:cBhvr>
                                      <p:to>
                                        <p:strVal val="visible"/>
                                      </p:to>
                                    </p:set>
                                    <p:anim calcmode="lin" valueType="num">
                                      <p:cBhvr additive="base">
                                        <p:cTn id="44" dur="10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45" dur="1000" fill="hold"/>
                                        <p:tgtEl>
                                          <p:spTgt spid="5">
                                            <p:txEl>
                                              <p:pRg st="8" end="8"/>
                                            </p:txEl>
                                          </p:spTgt>
                                        </p:tgtEl>
                                        <p:attrNameLst>
                                          <p:attrName>ppt_y</p:attrName>
                                        </p:attrNameLst>
                                      </p:cBhvr>
                                      <p:tavLst>
                                        <p:tav tm="0">
                                          <p:val>
                                            <p:strVal val="1+#ppt_h/2"/>
                                          </p:val>
                                        </p:tav>
                                        <p:tav tm="100000">
                                          <p:val>
                                            <p:strVal val="#ppt_y"/>
                                          </p:val>
                                        </p:tav>
                                      </p:tavLst>
                                    </p:anim>
                                  </p:childTnLst>
                                </p:cTn>
                              </p:par>
                              <p:par>
                                <p:cTn id="46" presetID="2" presetClass="entr" presetSubtype="4" fill="hold" nodeType="withEffect">
                                  <p:stCondLst>
                                    <p:cond delay="0"/>
                                  </p:stCondLst>
                                  <p:childTnLst>
                                    <p:set>
                                      <p:cBhvr>
                                        <p:cTn id="47" dur="1" fill="hold">
                                          <p:stCondLst>
                                            <p:cond delay="0"/>
                                          </p:stCondLst>
                                        </p:cTn>
                                        <p:tgtEl>
                                          <p:spTgt spid="5">
                                            <p:txEl>
                                              <p:pRg st="9" end="9"/>
                                            </p:txEl>
                                          </p:spTgt>
                                        </p:tgtEl>
                                        <p:attrNameLst>
                                          <p:attrName>style.visibility</p:attrName>
                                        </p:attrNameLst>
                                      </p:cBhvr>
                                      <p:to>
                                        <p:strVal val="visible"/>
                                      </p:to>
                                    </p:set>
                                    <p:anim calcmode="lin" valueType="num">
                                      <p:cBhvr additive="base">
                                        <p:cTn id="48" dur="1000" fill="hold"/>
                                        <p:tgtEl>
                                          <p:spTgt spid="5">
                                            <p:txEl>
                                              <p:pRg st="9" end="9"/>
                                            </p:txEl>
                                          </p:spTgt>
                                        </p:tgtEl>
                                        <p:attrNameLst>
                                          <p:attrName>ppt_x</p:attrName>
                                        </p:attrNameLst>
                                      </p:cBhvr>
                                      <p:tavLst>
                                        <p:tav tm="0">
                                          <p:val>
                                            <p:strVal val="#ppt_x"/>
                                          </p:val>
                                        </p:tav>
                                        <p:tav tm="100000">
                                          <p:val>
                                            <p:strVal val="#ppt_x"/>
                                          </p:val>
                                        </p:tav>
                                      </p:tavLst>
                                    </p:anim>
                                    <p:anim calcmode="lin" valueType="num">
                                      <p:cBhvr additive="base">
                                        <p:cTn id="49" dur="1000" fill="hold"/>
                                        <p:tgtEl>
                                          <p:spTgt spid="5">
                                            <p:txEl>
                                              <p:pRg st="9" end="9"/>
                                            </p:txEl>
                                          </p:spTgt>
                                        </p:tgtEl>
                                        <p:attrNameLst>
                                          <p:attrName>ppt_y</p:attrName>
                                        </p:attrNameLst>
                                      </p:cBhvr>
                                      <p:tavLst>
                                        <p:tav tm="0">
                                          <p:val>
                                            <p:strVal val="1+#ppt_h/2"/>
                                          </p:val>
                                        </p:tav>
                                        <p:tav tm="100000">
                                          <p:val>
                                            <p:strVal val="#ppt_y"/>
                                          </p:val>
                                        </p:tav>
                                      </p:tavLst>
                                    </p:anim>
                                  </p:childTnLst>
                                </p:cTn>
                              </p:par>
                            </p:childTnLst>
                          </p:cTn>
                        </p:par>
                        <p:par>
                          <p:cTn id="50" fill="hold">
                            <p:stCondLst>
                              <p:cond delay="4000"/>
                            </p:stCondLst>
                            <p:childTnLst>
                              <p:par>
                                <p:cTn id="51" presetID="31" presetClass="entr" presetSubtype="0" fill="hold" nodeType="afterEffect">
                                  <p:stCondLst>
                                    <p:cond delay="0"/>
                                  </p:stCondLst>
                                  <p:childTnLst>
                                    <p:set>
                                      <p:cBhvr>
                                        <p:cTn id="52" dur="1" fill="hold">
                                          <p:stCondLst>
                                            <p:cond delay="0"/>
                                          </p:stCondLst>
                                        </p:cTn>
                                        <p:tgtEl>
                                          <p:spTgt spid="7"/>
                                        </p:tgtEl>
                                        <p:attrNameLst>
                                          <p:attrName>style.visibility</p:attrName>
                                        </p:attrNameLst>
                                      </p:cBhvr>
                                      <p:to>
                                        <p:strVal val="visible"/>
                                      </p:to>
                                    </p:set>
                                    <p:anim calcmode="lin" valueType="num">
                                      <p:cBhvr>
                                        <p:cTn id="53" dur="1000" fill="hold"/>
                                        <p:tgtEl>
                                          <p:spTgt spid="7"/>
                                        </p:tgtEl>
                                        <p:attrNameLst>
                                          <p:attrName>ppt_w</p:attrName>
                                        </p:attrNameLst>
                                      </p:cBhvr>
                                      <p:tavLst>
                                        <p:tav tm="0">
                                          <p:val>
                                            <p:fltVal val="0"/>
                                          </p:val>
                                        </p:tav>
                                        <p:tav tm="100000">
                                          <p:val>
                                            <p:strVal val="#ppt_w"/>
                                          </p:val>
                                        </p:tav>
                                      </p:tavLst>
                                    </p:anim>
                                    <p:anim calcmode="lin" valueType="num">
                                      <p:cBhvr>
                                        <p:cTn id="54" dur="1000" fill="hold"/>
                                        <p:tgtEl>
                                          <p:spTgt spid="7"/>
                                        </p:tgtEl>
                                        <p:attrNameLst>
                                          <p:attrName>ppt_h</p:attrName>
                                        </p:attrNameLst>
                                      </p:cBhvr>
                                      <p:tavLst>
                                        <p:tav tm="0">
                                          <p:val>
                                            <p:fltVal val="0"/>
                                          </p:val>
                                        </p:tav>
                                        <p:tav tm="100000">
                                          <p:val>
                                            <p:strVal val="#ppt_h"/>
                                          </p:val>
                                        </p:tav>
                                      </p:tavLst>
                                    </p:anim>
                                    <p:anim calcmode="lin" valueType="num">
                                      <p:cBhvr>
                                        <p:cTn id="55" dur="1000" fill="hold"/>
                                        <p:tgtEl>
                                          <p:spTgt spid="7"/>
                                        </p:tgtEl>
                                        <p:attrNameLst>
                                          <p:attrName>style.rotation</p:attrName>
                                        </p:attrNameLst>
                                      </p:cBhvr>
                                      <p:tavLst>
                                        <p:tav tm="0">
                                          <p:val>
                                            <p:fltVal val="90"/>
                                          </p:val>
                                        </p:tav>
                                        <p:tav tm="100000">
                                          <p:val>
                                            <p:fltVal val="0"/>
                                          </p:val>
                                        </p:tav>
                                      </p:tavLst>
                                    </p:anim>
                                    <p:animEffect transition="in" filter="fade">
                                      <p:cBhvr>
                                        <p:cTn id="56" dur="1000"/>
                                        <p:tgtEl>
                                          <p:spTgt spid="7"/>
                                        </p:tgtEl>
                                      </p:cBhvr>
                                    </p:animEffect>
                                  </p:childTnLst>
                                </p:cTn>
                              </p:par>
                            </p:childTnLst>
                          </p:cTn>
                        </p:par>
                        <p:par>
                          <p:cTn id="57" fill="hold">
                            <p:stCondLst>
                              <p:cond delay="5000"/>
                            </p:stCondLst>
                            <p:childTnLst>
                              <p:par>
                                <p:cTn id="58" presetID="6" presetClass="entr" presetSubtype="16" fill="hold" nodeType="afterEffect">
                                  <p:stCondLst>
                                    <p:cond delay="0"/>
                                  </p:stCondLst>
                                  <p:childTnLst>
                                    <p:set>
                                      <p:cBhvr>
                                        <p:cTn id="59" dur="1" fill="hold">
                                          <p:stCondLst>
                                            <p:cond delay="0"/>
                                          </p:stCondLst>
                                        </p:cTn>
                                        <p:tgtEl>
                                          <p:spTgt spid="11"/>
                                        </p:tgtEl>
                                        <p:attrNameLst>
                                          <p:attrName>style.visibility</p:attrName>
                                        </p:attrNameLst>
                                      </p:cBhvr>
                                      <p:to>
                                        <p:strVal val="visible"/>
                                      </p:to>
                                    </p:set>
                                    <p:animEffect transition="in" filter="circle(in)">
                                      <p:cBhvr>
                                        <p:cTn id="60" dur="1000"/>
                                        <p:tgtEl>
                                          <p:spTgt spid="11"/>
                                        </p:tgtEl>
                                      </p:cBhvr>
                                    </p:animEffect>
                                  </p:childTnLst>
                                </p:cTn>
                              </p:par>
                            </p:childTnLst>
                          </p:cTn>
                        </p:par>
                        <p:par>
                          <p:cTn id="61" fill="hold">
                            <p:stCondLst>
                              <p:cond delay="6000"/>
                            </p:stCondLst>
                            <p:childTnLst>
                              <p:par>
                                <p:cTn id="62" presetID="14" presetClass="entr" presetSubtype="10" fill="hold" nodeType="afterEffect">
                                  <p:stCondLst>
                                    <p:cond delay="0"/>
                                  </p:stCondLst>
                                  <p:childTnLst>
                                    <p:set>
                                      <p:cBhvr>
                                        <p:cTn id="63" dur="1" fill="hold">
                                          <p:stCondLst>
                                            <p:cond delay="0"/>
                                          </p:stCondLst>
                                        </p:cTn>
                                        <p:tgtEl>
                                          <p:spTgt spid="13"/>
                                        </p:tgtEl>
                                        <p:attrNameLst>
                                          <p:attrName>style.visibility</p:attrName>
                                        </p:attrNameLst>
                                      </p:cBhvr>
                                      <p:to>
                                        <p:strVal val="visible"/>
                                      </p:to>
                                    </p:set>
                                    <p:animEffect transition="in" filter="randombar(horizontal)">
                                      <p:cBhvr>
                                        <p:cTn id="64"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flip="none" rotWithShape="1">
          <a:gsLst>
            <a:gs pos="2000">
              <a:srgbClr val="7030A0"/>
            </a:gs>
            <a:gs pos="56000">
              <a:schemeClr val="accent1">
                <a:lumMod val="45000"/>
                <a:lumOff val="55000"/>
              </a:schemeClr>
            </a:gs>
          </a:gsLst>
          <a:lin ang="2700000" scaled="1"/>
          <a:tileRect/>
        </a:gra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31CADC2-F0C6-4857-87C9-1F4FD4385A4F}"/>
              </a:ext>
            </a:extLst>
          </p:cNvPr>
          <p:cNvSpPr txBox="1"/>
          <p:nvPr/>
        </p:nvSpPr>
        <p:spPr>
          <a:xfrm>
            <a:off x="4377338" y="2495397"/>
            <a:ext cx="7787149" cy="4093428"/>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6. Oyster / Contactless </a:t>
            </a:r>
            <a:endParaRPr kumimoji="0" lang="en-GB" sz="20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We can now choose to top up an Oyster card or pay contactless .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2000" dirty="0">
              <a:solidFill>
                <a:prstClr val="black"/>
              </a:solidFill>
              <a:latin typeface="Calibri" panose="020F0502020204030204" pitchFamily="34" charset="0"/>
              <a:cs typeface="Calibri" panose="020F050202020403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7. CCTV operate system </a:t>
            </a:r>
            <a:endParaRPr kumimoji="0" lang="en-GB" sz="20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 Safety comes first now with security cameras build in the lifts or anywhere in the station. We can now use the alert button when needed.</a:t>
            </a:r>
          </a:p>
        </p:txBody>
      </p:sp>
      <p:pic>
        <p:nvPicPr>
          <p:cNvPr id="7" name="Picture 6" descr="A hand holding a blue object&#10;&#10;Description automatically generated">
            <a:extLst>
              <a:ext uri="{FF2B5EF4-FFF2-40B4-BE49-F238E27FC236}">
                <a16:creationId xmlns:a16="http://schemas.microsoft.com/office/drawing/2014/main" id="{3F52745E-C88E-4919-B58B-52370BDEC74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6683" y="703588"/>
            <a:ext cx="3214406" cy="3361470"/>
          </a:xfrm>
          <a:prstGeom prst="rect">
            <a:avLst/>
          </a:prstGeom>
        </p:spPr>
      </p:pic>
      <p:pic>
        <p:nvPicPr>
          <p:cNvPr id="9" name="Picture 8" descr="A train on a steel track&#10;&#10;Description automatically generated">
            <a:extLst>
              <a:ext uri="{FF2B5EF4-FFF2-40B4-BE49-F238E27FC236}">
                <a16:creationId xmlns:a16="http://schemas.microsoft.com/office/drawing/2014/main" id="{AFA447F8-38D1-4607-966C-05C5CDF5E8F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6290" y="4473677"/>
            <a:ext cx="3655193" cy="1957091"/>
          </a:xfrm>
          <a:prstGeom prst="rect">
            <a:avLst/>
          </a:prstGeom>
        </p:spPr>
      </p:pic>
      <p:pic>
        <p:nvPicPr>
          <p:cNvPr id="13" name="Picture 12" descr="A close up of a person holding a cell phone&#10;&#10;Description automatically generated">
            <a:extLst>
              <a:ext uri="{FF2B5EF4-FFF2-40B4-BE49-F238E27FC236}">
                <a16:creationId xmlns:a16="http://schemas.microsoft.com/office/drawing/2014/main" id="{D4544429-CC2C-4C0E-BEDC-15F1341A253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356564">
            <a:off x="4675869" y="3551657"/>
            <a:ext cx="2454380" cy="1636765"/>
          </a:xfrm>
          <a:prstGeom prst="rect">
            <a:avLst/>
          </a:prstGeom>
        </p:spPr>
      </p:pic>
      <p:pic>
        <p:nvPicPr>
          <p:cNvPr id="15" name="Picture 14" descr="A subway train at a train station&#10;&#10;Description automatically generated">
            <a:extLst>
              <a:ext uri="{FF2B5EF4-FFF2-40B4-BE49-F238E27FC236}">
                <a16:creationId xmlns:a16="http://schemas.microsoft.com/office/drawing/2014/main" id="{D578A1E9-23C4-469B-807C-6D94BBAA74D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412633" y="3532636"/>
            <a:ext cx="2747564" cy="1882082"/>
          </a:xfrm>
          <a:prstGeom prst="rect">
            <a:avLst/>
          </a:prstGeom>
        </p:spPr>
      </p:pic>
      <p:sp>
        <p:nvSpPr>
          <p:cNvPr id="2" name="Rectangle 1">
            <a:extLst>
              <a:ext uri="{FF2B5EF4-FFF2-40B4-BE49-F238E27FC236}">
                <a16:creationId xmlns:a16="http://schemas.microsoft.com/office/drawing/2014/main" id="{EC9ED5B6-AE16-4926-B179-4FA7D99E43F1}"/>
              </a:ext>
            </a:extLst>
          </p:cNvPr>
          <p:cNvSpPr/>
          <p:nvPr/>
        </p:nvSpPr>
        <p:spPr>
          <a:xfrm>
            <a:off x="10970152" y="6557392"/>
            <a:ext cx="1293131" cy="276999"/>
          </a:xfrm>
          <a:prstGeom prst="rect">
            <a:avLst/>
          </a:prstGeom>
        </p:spPr>
        <p:txBody>
          <a:bodyPr wrap="square">
            <a:spAutoFit/>
          </a:bodyPr>
          <a:lstStyle/>
          <a:p>
            <a:pPr lvl="0"/>
            <a:r>
              <a:rPr lang="en-GB" sz="1200" i="1" dirty="0">
                <a:solidFill>
                  <a:prstClr val="black"/>
                </a:solidFill>
                <a:latin typeface="Calibri"/>
              </a:rPr>
              <a:t>Made by Anelia</a:t>
            </a:r>
          </a:p>
        </p:txBody>
      </p:sp>
      <p:sp>
        <p:nvSpPr>
          <p:cNvPr id="3" name="TextBox 2">
            <a:extLst>
              <a:ext uri="{FF2B5EF4-FFF2-40B4-BE49-F238E27FC236}">
                <a16:creationId xmlns:a16="http://schemas.microsoft.com/office/drawing/2014/main" id="{07E0552D-16C8-4BF4-AB02-64E5D5AE1DA9}"/>
              </a:ext>
            </a:extLst>
          </p:cNvPr>
          <p:cNvSpPr txBox="1"/>
          <p:nvPr/>
        </p:nvSpPr>
        <p:spPr>
          <a:xfrm>
            <a:off x="4772940" y="861951"/>
            <a:ext cx="6712377" cy="1477328"/>
          </a:xfrm>
          <a:prstGeom prst="rect">
            <a:avLst/>
          </a:prstGeom>
          <a:noFill/>
        </p:spPr>
        <p:txBody>
          <a:bodyPr wrap="square" rtlCol="0">
            <a:spAutoFit/>
          </a:bodyPr>
          <a:lstStyle/>
          <a:p>
            <a:r>
              <a:rPr lang="en-US" sz="3600" b="1" dirty="0">
                <a:latin typeface="Algerian" panose="04020705040A02060702" pitchFamily="82" charset="0"/>
              </a:rPr>
              <a:t>Insights of Modern Technology Introduced</a:t>
            </a:r>
            <a:endParaRPr lang="en-GB" sz="3600" dirty="0">
              <a:latin typeface="Algerian" panose="04020705040A02060702" pitchFamily="82" charset="0"/>
            </a:endParaRPr>
          </a:p>
          <a:p>
            <a:endParaRPr lang="en-GB" dirty="0"/>
          </a:p>
        </p:txBody>
      </p:sp>
    </p:spTree>
    <p:extLst>
      <p:ext uri="{BB962C8B-B14F-4D97-AF65-F5344CB8AC3E}">
        <p14:creationId xmlns:p14="http://schemas.microsoft.com/office/powerpoint/2010/main" val="3892371270"/>
      </p:ext>
    </p:extLst>
  </p:cSld>
  <p:clrMapOvr>
    <a:masterClrMapping/>
  </p:clrMapOvr>
  <p:transition spd="slow" advTm="5000">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par>
                          <p:cTn id="8" fill="hold">
                            <p:stCondLst>
                              <p:cond delay="500"/>
                            </p:stCondLst>
                            <p:childTnLst>
                              <p:par>
                                <p:cTn id="9" presetID="31" presetClass="entr" presetSubtype="0" fill="hold" nodeType="after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anim calcmode="lin" valueType="num">
                                      <p:cBhvr>
                                        <p:cTn id="11" dur="1000" fill="hold"/>
                                        <p:tgtEl>
                                          <p:spTgt spid="5">
                                            <p:txEl>
                                              <p:pRg st="0" end="0"/>
                                            </p:txEl>
                                          </p:spTgt>
                                        </p:tgtEl>
                                        <p:attrNameLst>
                                          <p:attrName>ppt_w</p:attrName>
                                        </p:attrNameLst>
                                      </p:cBhvr>
                                      <p:tavLst>
                                        <p:tav tm="0">
                                          <p:val>
                                            <p:fltVal val="0"/>
                                          </p:val>
                                        </p:tav>
                                        <p:tav tm="100000">
                                          <p:val>
                                            <p:strVal val="#ppt_w"/>
                                          </p:val>
                                        </p:tav>
                                      </p:tavLst>
                                    </p:anim>
                                    <p:anim calcmode="lin" valueType="num">
                                      <p:cBhvr>
                                        <p:cTn id="12" dur="1000" fill="hold"/>
                                        <p:tgtEl>
                                          <p:spTgt spid="5">
                                            <p:txEl>
                                              <p:pRg st="0" end="0"/>
                                            </p:txEl>
                                          </p:spTgt>
                                        </p:tgtEl>
                                        <p:attrNameLst>
                                          <p:attrName>ppt_h</p:attrName>
                                        </p:attrNameLst>
                                      </p:cBhvr>
                                      <p:tavLst>
                                        <p:tav tm="0">
                                          <p:val>
                                            <p:fltVal val="0"/>
                                          </p:val>
                                        </p:tav>
                                        <p:tav tm="100000">
                                          <p:val>
                                            <p:strVal val="#ppt_h"/>
                                          </p:val>
                                        </p:tav>
                                      </p:tavLst>
                                    </p:anim>
                                    <p:anim calcmode="lin" valueType="num">
                                      <p:cBhvr>
                                        <p:cTn id="13" dur="1000" fill="hold"/>
                                        <p:tgtEl>
                                          <p:spTgt spid="5">
                                            <p:txEl>
                                              <p:pRg st="0" end="0"/>
                                            </p:txEl>
                                          </p:spTgt>
                                        </p:tgtEl>
                                        <p:attrNameLst>
                                          <p:attrName>style.rotation</p:attrName>
                                        </p:attrNameLst>
                                      </p:cBhvr>
                                      <p:tavLst>
                                        <p:tav tm="0">
                                          <p:val>
                                            <p:fltVal val="90"/>
                                          </p:val>
                                        </p:tav>
                                        <p:tav tm="100000">
                                          <p:val>
                                            <p:fltVal val="0"/>
                                          </p:val>
                                        </p:tav>
                                      </p:tavLst>
                                    </p:anim>
                                    <p:animEffect transition="in" filter="fade">
                                      <p:cBhvr>
                                        <p:cTn id="14" dur="1000"/>
                                        <p:tgtEl>
                                          <p:spTgt spid="5">
                                            <p:txEl>
                                              <p:pRg st="0" end="0"/>
                                            </p:txEl>
                                          </p:spTgt>
                                        </p:tgtEl>
                                      </p:cBhvr>
                                    </p:animEffect>
                                  </p:childTnLst>
                                </p:cTn>
                              </p:par>
                              <p:par>
                                <p:cTn id="15" presetID="31" presetClass="entr" presetSubtype="0" fill="hold" nodeType="withEffect">
                                  <p:stCondLst>
                                    <p:cond delay="0"/>
                                  </p:stCondLst>
                                  <p:childTnLst>
                                    <p:set>
                                      <p:cBhvr>
                                        <p:cTn id="16" dur="1" fill="hold">
                                          <p:stCondLst>
                                            <p:cond delay="0"/>
                                          </p:stCondLst>
                                        </p:cTn>
                                        <p:tgtEl>
                                          <p:spTgt spid="5">
                                            <p:txEl>
                                              <p:pRg st="1" end="1"/>
                                            </p:txEl>
                                          </p:spTgt>
                                        </p:tgtEl>
                                        <p:attrNameLst>
                                          <p:attrName>style.visibility</p:attrName>
                                        </p:attrNameLst>
                                      </p:cBhvr>
                                      <p:to>
                                        <p:strVal val="visible"/>
                                      </p:to>
                                    </p:set>
                                    <p:anim calcmode="lin" valueType="num">
                                      <p:cBhvr>
                                        <p:cTn id="17" dur="1000" fill="hold"/>
                                        <p:tgtEl>
                                          <p:spTgt spid="5">
                                            <p:txEl>
                                              <p:pRg st="1" end="1"/>
                                            </p:txEl>
                                          </p:spTgt>
                                        </p:tgtEl>
                                        <p:attrNameLst>
                                          <p:attrName>ppt_w</p:attrName>
                                        </p:attrNameLst>
                                      </p:cBhvr>
                                      <p:tavLst>
                                        <p:tav tm="0">
                                          <p:val>
                                            <p:fltVal val="0"/>
                                          </p:val>
                                        </p:tav>
                                        <p:tav tm="100000">
                                          <p:val>
                                            <p:strVal val="#ppt_w"/>
                                          </p:val>
                                        </p:tav>
                                      </p:tavLst>
                                    </p:anim>
                                    <p:anim calcmode="lin" valueType="num">
                                      <p:cBhvr>
                                        <p:cTn id="18" dur="1000" fill="hold"/>
                                        <p:tgtEl>
                                          <p:spTgt spid="5">
                                            <p:txEl>
                                              <p:pRg st="1" end="1"/>
                                            </p:txEl>
                                          </p:spTgt>
                                        </p:tgtEl>
                                        <p:attrNameLst>
                                          <p:attrName>ppt_h</p:attrName>
                                        </p:attrNameLst>
                                      </p:cBhvr>
                                      <p:tavLst>
                                        <p:tav tm="0">
                                          <p:val>
                                            <p:fltVal val="0"/>
                                          </p:val>
                                        </p:tav>
                                        <p:tav tm="100000">
                                          <p:val>
                                            <p:strVal val="#ppt_h"/>
                                          </p:val>
                                        </p:tav>
                                      </p:tavLst>
                                    </p:anim>
                                    <p:anim calcmode="lin" valueType="num">
                                      <p:cBhvr>
                                        <p:cTn id="19" dur="1000" fill="hold"/>
                                        <p:tgtEl>
                                          <p:spTgt spid="5">
                                            <p:txEl>
                                              <p:pRg st="1" end="1"/>
                                            </p:txEl>
                                          </p:spTgt>
                                        </p:tgtEl>
                                        <p:attrNameLst>
                                          <p:attrName>style.rotation</p:attrName>
                                        </p:attrNameLst>
                                      </p:cBhvr>
                                      <p:tavLst>
                                        <p:tav tm="0">
                                          <p:val>
                                            <p:fltVal val="90"/>
                                          </p:val>
                                        </p:tav>
                                        <p:tav tm="100000">
                                          <p:val>
                                            <p:fltVal val="0"/>
                                          </p:val>
                                        </p:tav>
                                      </p:tavLst>
                                    </p:anim>
                                    <p:animEffect transition="in" filter="fade">
                                      <p:cBhvr>
                                        <p:cTn id="20" dur="1000"/>
                                        <p:tgtEl>
                                          <p:spTgt spid="5">
                                            <p:txEl>
                                              <p:pRg st="1" end="1"/>
                                            </p:txEl>
                                          </p:spTgt>
                                        </p:tgtEl>
                                      </p:cBhvr>
                                    </p:animEffect>
                                  </p:childTnLst>
                                </p:cTn>
                              </p:par>
                            </p:childTnLst>
                          </p:cTn>
                        </p:par>
                        <p:par>
                          <p:cTn id="21" fill="hold">
                            <p:stCondLst>
                              <p:cond delay="1500"/>
                            </p:stCondLst>
                            <p:childTnLst>
                              <p:par>
                                <p:cTn id="22" presetID="21" presetClass="entr" presetSubtype="1" fill="hold" nodeType="afterEffect">
                                  <p:stCondLst>
                                    <p:cond delay="0"/>
                                  </p:stCondLst>
                                  <p:childTnLst>
                                    <p:set>
                                      <p:cBhvr>
                                        <p:cTn id="23" dur="1" fill="hold">
                                          <p:stCondLst>
                                            <p:cond delay="0"/>
                                          </p:stCondLst>
                                        </p:cTn>
                                        <p:tgtEl>
                                          <p:spTgt spid="5">
                                            <p:txEl>
                                              <p:pRg st="10" end="10"/>
                                            </p:txEl>
                                          </p:spTgt>
                                        </p:tgtEl>
                                        <p:attrNameLst>
                                          <p:attrName>style.visibility</p:attrName>
                                        </p:attrNameLst>
                                      </p:cBhvr>
                                      <p:to>
                                        <p:strVal val="visible"/>
                                      </p:to>
                                    </p:set>
                                    <p:animEffect transition="in" filter="wheel(1)">
                                      <p:cBhvr>
                                        <p:cTn id="24" dur="2000"/>
                                        <p:tgtEl>
                                          <p:spTgt spid="5">
                                            <p:txEl>
                                              <p:pRg st="10" end="10"/>
                                            </p:txEl>
                                          </p:spTgt>
                                        </p:tgtEl>
                                      </p:cBhvr>
                                    </p:animEffect>
                                  </p:childTnLst>
                                </p:cTn>
                              </p:par>
                              <p:par>
                                <p:cTn id="25" presetID="21" presetClass="entr" presetSubtype="1" fill="hold" nodeType="withEffect">
                                  <p:stCondLst>
                                    <p:cond delay="0"/>
                                  </p:stCondLst>
                                  <p:childTnLst>
                                    <p:set>
                                      <p:cBhvr>
                                        <p:cTn id="26" dur="1" fill="hold">
                                          <p:stCondLst>
                                            <p:cond delay="0"/>
                                          </p:stCondLst>
                                        </p:cTn>
                                        <p:tgtEl>
                                          <p:spTgt spid="5">
                                            <p:txEl>
                                              <p:pRg st="11" end="11"/>
                                            </p:txEl>
                                          </p:spTgt>
                                        </p:tgtEl>
                                        <p:attrNameLst>
                                          <p:attrName>style.visibility</p:attrName>
                                        </p:attrNameLst>
                                      </p:cBhvr>
                                      <p:to>
                                        <p:strVal val="visible"/>
                                      </p:to>
                                    </p:set>
                                    <p:animEffect transition="in" filter="wheel(1)">
                                      <p:cBhvr>
                                        <p:cTn id="27" dur="2000"/>
                                        <p:tgtEl>
                                          <p:spTgt spid="5">
                                            <p:txEl>
                                              <p:pRg st="11" end="11"/>
                                            </p:txEl>
                                          </p:spTgt>
                                        </p:tgtEl>
                                      </p:cBhvr>
                                    </p:animEffect>
                                  </p:childTnLst>
                                </p:cTn>
                              </p:par>
                            </p:childTnLst>
                          </p:cTn>
                        </p:par>
                        <p:par>
                          <p:cTn id="28" fill="hold">
                            <p:stCondLst>
                              <p:cond delay="3500"/>
                            </p:stCondLst>
                            <p:childTnLst>
                              <p:par>
                                <p:cTn id="29" presetID="6" presetClass="entr" presetSubtype="16" fill="hold" nodeType="afterEffect">
                                  <p:stCondLst>
                                    <p:cond delay="0"/>
                                  </p:stCondLst>
                                  <p:childTnLst>
                                    <p:set>
                                      <p:cBhvr>
                                        <p:cTn id="30" dur="1" fill="hold">
                                          <p:stCondLst>
                                            <p:cond delay="0"/>
                                          </p:stCondLst>
                                        </p:cTn>
                                        <p:tgtEl>
                                          <p:spTgt spid="7"/>
                                        </p:tgtEl>
                                        <p:attrNameLst>
                                          <p:attrName>style.visibility</p:attrName>
                                        </p:attrNameLst>
                                      </p:cBhvr>
                                      <p:to>
                                        <p:strVal val="visible"/>
                                      </p:to>
                                    </p:set>
                                    <p:animEffect transition="in" filter="circle(in)">
                                      <p:cBhvr>
                                        <p:cTn id="31" dur="1000"/>
                                        <p:tgtEl>
                                          <p:spTgt spid="7"/>
                                        </p:tgtEl>
                                      </p:cBhvr>
                                    </p:animEffect>
                                  </p:childTnLst>
                                </p:cTn>
                              </p:par>
                            </p:childTnLst>
                          </p:cTn>
                        </p:par>
                        <p:par>
                          <p:cTn id="32" fill="hold">
                            <p:stCondLst>
                              <p:cond delay="4500"/>
                            </p:stCondLst>
                            <p:childTnLst>
                              <p:par>
                                <p:cTn id="33" presetID="2" presetClass="entr" presetSubtype="4" fill="hold" nodeType="afterEffect">
                                  <p:stCondLst>
                                    <p:cond delay="0"/>
                                  </p:stCondLst>
                                  <p:childTnLst>
                                    <p:set>
                                      <p:cBhvr>
                                        <p:cTn id="34" dur="1" fill="hold">
                                          <p:stCondLst>
                                            <p:cond delay="0"/>
                                          </p:stCondLst>
                                        </p:cTn>
                                        <p:tgtEl>
                                          <p:spTgt spid="15"/>
                                        </p:tgtEl>
                                        <p:attrNameLst>
                                          <p:attrName>style.visibility</p:attrName>
                                        </p:attrNameLst>
                                      </p:cBhvr>
                                      <p:to>
                                        <p:strVal val="visible"/>
                                      </p:to>
                                    </p:set>
                                    <p:anim calcmode="lin" valueType="num">
                                      <p:cBhvr additive="base">
                                        <p:cTn id="35" dur="500" fill="hold"/>
                                        <p:tgtEl>
                                          <p:spTgt spid="15"/>
                                        </p:tgtEl>
                                        <p:attrNameLst>
                                          <p:attrName>ppt_x</p:attrName>
                                        </p:attrNameLst>
                                      </p:cBhvr>
                                      <p:tavLst>
                                        <p:tav tm="0">
                                          <p:val>
                                            <p:strVal val="#ppt_x"/>
                                          </p:val>
                                        </p:tav>
                                        <p:tav tm="100000">
                                          <p:val>
                                            <p:strVal val="#ppt_x"/>
                                          </p:val>
                                        </p:tav>
                                      </p:tavLst>
                                    </p:anim>
                                    <p:anim calcmode="lin" valueType="num">
                                      <p:cBhvr additive="base">
                                        <p:cTn id="36" dur="500" fill="hold"/>
                                        <p:tgtEl>
                                          <p:spTgt spid="15"/>
                                        </p:tgtEl>
                                        <p:attrNameLst>
                                          <p:attrName>ppt_y</p:attrName>
                                        </p:attrNameLst>
                                      </p:cBhvr>
                                      <p:tavLst>
                                        <p:tav tm="0">
                                          <p:val>
                                            <p:strVal val="1+#ppt_h/2"/>
                                          </p:val>
                                        </p:tav>
                                        <p:tav tm="100000">
                                          <p:val>
                                            <p:strVal val="#ppt_y"/>
                                          </p:val>
                                        </p:tav>
                                      </p:tavLst>
                                    </p:anim>
                                  </p:childTnLst>
                                </p:cTn>
                              </p:par>
                            </p:childTnLst>
                          </p:cTn>
                        </p:par>
                        <p:par>
                          <p:cTn id="37" fill="hold">
                            <p:stCondLst>
                              <p:cond delay="5000"/>
                            </p:stCondLst>
                            <p:childTnLst>
                              <p:par>
                                <p:cTn id="38" presetID="22" presetClass="entr" presetSubtype="4" fill="hold" nodeType="afterEffect">
                                  <p:stCondLst>
                                    <p:cond delay="0"/>
                                  </p:stCondLst>
                                  <p:childTnLst>
                                    <p:set>
                                      <p:cBhvr>
                                        <p:cTn id="39" dur="1" fill="hold">
                                          <p:stCondLst>
                                            <p:cond delay="0"/>
                                          </p:stCondLst>
                                        </p:cTn>
                                        <p:tgtEl>
                                          <p:spTgt spid="9"/>
                                        </p:tgtEl>
                                        <p:attrNameLst>
                                          <p:attrName>style.visibility</p:attrName>
                                        </p:attrNameLst>
                                      </p:cBhvr>
                                      <p:to>
                                        <p:strVal val="visible"/>
                                      </p:to>
                                    </p:set>
                                    <p:animEffect transition="in" filter="wipe(down)">
                                      <p:cBhvr>
                                        <p:cTn id="4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37829">
              <a:schemeClr val="accent4">
                <a:lumMod val="60000"/>
                <a:lumOff val="40000"/>
              </a:schemeClr>
            </a:gs>
            <a:gs pos="84000">
              <a:srgbClr val="7030A0"/>
            </a:gs>
            <a:gs pos="63167">
              <a:srgbClr val="94769C"/>
            </a:gs>
            <a:gs pos="50000">
              <a:schemeClr val="accent1">
                <a:lumMod val="45000"/>
                <a:lumOff val="55000"/>
              </a:schemeClr>
            </a:gs>
          </a:gsLst>
          <a:lin ang="135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881717" y="427164"/>
            <a:ext cx="8428566" cy="1043940"/>
          </a:xfrm>
        </p:spPr>
        <p:txBody>
          <a:bodyPr/>
          <a:lstStyle/>
          <a:p>
            <a:r>
              <a:rPr lang="en-GB" b="1" dirty="0">
                <a:solidFill>
                  <a:schemeClr val="tx1">
                    <a:lumMod val="95000"/>
                    <a:lumOff val="5000"/>
                  </a:schemeClr>
                </a:solidFill>
                <a:latin typeface="Algerian" panose="04020705040A02060702" pitchFamily="82" charset="0"/>
                <a:cs typeface="Aldhabi" panose="020B0604020202020204" pitchFamily="2" charset="-78"/>
              </a:rPr>
              <a:t>Impacts of Modern Technology</a:t>
            </a:r>
          </a:p>
        </p:txBody>
      </p:sp>
      <p:sp>
        <p:nvSpPr>
          <p:cNvPr id="3" name="Content Placeholder 2"/>
          <p:cNvSpPr>
            <a:spLocks noGrp="1"/>
          </p:cNvSpPr>
          <p:nvPr>
            <p:ph idx="1"/>
          </p:nvPr>
        </p:nvSpPr>
        <p:spPr>
          <a:xfrm>
            <a:off x="4377745" y="1358761"/>
            <a:ext cx="6881052" cy="5168900"/>
          </a:xfrm>
        </p:spPr>
        <p:txBody>
          <a:bodyPr>
            <a:noAutofit/>
          </a:bodyPr>
          <a:lstStyle/>
          <a:p>
            <a:pPr marL="0" indent="0">
              <a:lnSpc>
                <a:spcPct val="107000"/>
              </a:lnSpc>
              <a:spcAft>
                <a:spcPts val="800"/>
              </a:spcAft>
              <a:buNone/>
            </a:pPr>
            <a:endParaRPr lang="en-GB" sz="2000" dirty="0">
              <a:solidFill>
                <a:schemeClr val="tx1">
                  <a:lumMod val="95000"/>
                  <a:lumOff val="5000"/>
                </a:schemeClr>
              </a:solidFill>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000" b="1" dirty="0">
                <a:solidFill>
                  <a:schemeClr val="tx1">
                    <a:lumMod val="95000"/>
                    <a:lumOff val="5000"/>
                  </a:schemeClr>
                </a:solidFill>
                <a:latin typeface="Calibri" panose="020F0502020204030204" pitchFamily="34" charset="0"/>
                <a:ea typeface="Calibri" panose="020F0502020204030204" pitchFamily="34" charset="0"/>
                <a:cs typeface="Times New Roman" panose="02020603050405020304" pitchFamily="18" charset="0"/>
              </a:rPr>
              <a:t>1.</a:t>
            </a:r>
            <a:r>
              <a:rPr lang="bg-BG" sz="2000" b="1" dirty="0">
                <a:solidFill>
                  <a:schemeClr val="tx1">
                    <a:lumMod val="95000"/>
                    <a:lumOff val="5000"/>
                  </a:schemeClr>
                </a:solidFill>
                <a:latin typeface="Calibri" panose="020F0502020204030204" pitchFamily="34" charset="0"/>
                <a:ea typeface="Calibri" panose="020F0502020204030204" pitchFamily="34" charset="0"/>
                <a:cs typeface="Times New Roman" panose="02020603050405020304" pitchFamily="18" charset="0"/>
              </a:rPr>
              <a:t>Internet</a:t>
            </a:r>
            <a:endParaRPr lang="en-GB" sz="2000" b="1" dirty="0">
              <a:solidFill>
                <a:schemeClr val="tx1">
                  <a:lumMod val="95000"/>
                  <a:lumOff val="5000"/>
                </a:schemeClr>
              </a:solidFill>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bg-BG" sz="2000" dirty="0">
                <a:solidFill>
                  <a:schemeClr val="tx1">
                    <a:lumMod val="95000"/>
                    <a:lumOff val="5000"/>
                  </a:schemeClr>
                </a:solidFill>
                <a:latin typeface="Calibri" panose="020F0502020204030204" pitchFamily="34" charset="0"/>
                <a:ea typeface="Calibri" panose="020F0502020204030204" pitchFamily="34" charset="0"/>
                <a:cs typeface="Times New Roman" panose="02020603050405020304" pitchFamily="18" charset="0"/>
              </a:rPr>
              <a:t>Before humankind had learned to read from books, perceiving the information consistently,</a:t>
            </a:r>
            <a:r>
              <a:rPr lang="en-GB" sz="2000" dirty="0">
                <a:solidFill>
                  <a:schemeClr val="tx1">
                    <a:lumMod val="95000"/>
                    <a:lumOff val="5000"/>
                  </a:schemeClr>
                </a:solidFill>
                <a:latin typeface="Calibri" panose="020F0502020204030204" pitchFamily="34" charset="0"/>
                <a:ea typeface="Calibri" panose="020F0502020204030204" pitchFamily="34" charset="0"/>
                <a:cs typeface="Times New Roman" panose="02020603050405020304" pitchFamily="18" charset="0"/>
              </a:rPr>
              <a:t> </a:t>
            </a:r>
            <a:r>
              <a:rPr lang="bg-BG" sz="2000" dirty="0">
                <a:solidFill>
                  <a:schemeClr val="tx1">
                    <a:lumMod val="95000"/>
                    <a:lumOff val="5000"/>
                  </a:schemeClr>
                </a:solidFill>
                <a:latin typeface="Calibri" panose="020F0502020204030204" pitchFamily="34" charset="0"/>
                <a:ea typeface="Calibri" panose="020F0502020204030204" pitchFamily="34" charset="0"/>
                <a:cs typeface="Times New Roman" panose="02020603050405020304" pitchFamily="18" charset="0"/>
              </a:rPr>
              <a:t>page by page</a:t>
            </a:r>
            <a:r>
              <a:rPr lang="en-GB" sz="2000" dirty="0">
                <a:solidFill>
                  <a:schemeClr val="tx1">
                    <a:lumMod val="95000"/>
                    <a:lumOff val="5000"/>
                  </a:schemeClr>
                </a:solidFill>
                <a:latin typeface="Calibri" panose="020F0502020204030204" pitchFamily="34" charset="0"/>
                <a:ea typeface="Calibri" panose="020F0502020204030204" pitchFamily="34" charset="0"/>
                <a:cs typeface="Times New Roman" panose="02020603050405020304" pitchFamily="18" charset="0"/>
              </a:rPr>
              <a:t>.</a:t>
            </a:r>
          </a:p>
          <a:p>
            <a:pPr marL="0" indent="0">
              <a:lnSpc>
                <a:spcPct val="107000"/>
              </a:lnSpc>
              <a:spcAft>
                <a:spcPts val="800"/>
              </a:spcAft>
              <a:buNone/>
            </a:pPr>
            <a:endParaRPr lang="en-GB" sz="2000" b="1" dirty="0">
              <a:solidFill>
                <a:schemeClr val="tx1">
                  <a:lumMod val="95000"/>
                  <a:lumOff val="5000"/>
                </a:schemeClr>
              </a:solidFill>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2000" b="1" dirty="0">
              <a:solidFill>
                <a:schemeClr val="tx1">
                  <a:lumMod val="95000"/>
                  <a:lumOff val="5000"/>
                </a:schemeClr>
              </a:solidFill>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2000" b="1" dirty="0">
              <a:solidFill>
                <a:schemeClr val="tx1">
                  <a:lumMod val="95000"/>
                  <a:lumOff val="5000"/>
                </a:schemeClr>
              </a:solidFill>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000" b="1" dirty="0">
                <a:solidFill>
                  <a:schemeClr val="tx1">
                    <a:lumMod val="95000"/>
                    <a:lumOff val="5000"/>
                  </a:schemeClr>
                </a:solidFill>
                <a:latin typeface="Calibri" panose="020F0502020204030204" pitchFamily="34" charset="0"/>
                <a:ea typeface="Calibri" panose="020F0502020204030204" pitchFamily="34" charset="0"/>
                <a:cs typeface="Times New Roman" panose="02020603050405020304" pitchFamily="18" charset="0"/>
              </a:rPr>
              <a:t>2.Buses</a:t>
            </a:r>
            <a:r>
              <a:rPr lang="en-GB" sz="2000" dirty="0">
                <a:solidFill>
                  <a:schemeClr val="tx1">
                    <a:lumMod val="95000"/>
                    <a:lumOff val="5000"/>
                  </a:schemeClr>
                </a:solidFill>
                <a:latin typeface="Calibri" panose="020F0502020204030204" pitchFamily="34" charset="0"/>
                <a:ea typeface="Calibri" panose="020F0502020204030204" pitchFamily="34" charset="0"/>
                <a:cs typeface="Times New Roman" panose="02020603050405020304" pitchFamily="18" charset="0"/>
              </a:rPr>
              <a:t> </a:t>
            </a:r>
          </a:p>
          <a:p>
            <a:pPr marL="0" lvl="0" indent="0">
              <a:lnSpc>
                <a:spcPct val="107000"/>
              </a:lnSpc>
              <a:buClr>
                <a:srgbClr val="90C226"/>
              </a:buClr>
              <a:buNone/>
            </a:pPr>
            <a:r>
              <a:rPr lang="bg-BG" sz="2000" dirty="0">
                <a:solidFill>
                  <a:schemeClr val="tx1">
                    <a:lumMod val="95000"/>
                    <a:lumOff val="5000"/>
                  </a:schemeClr>
                </a:solidFill>
                <a:latin typeface="Calibri" panose="020F0502020204030204" pitchFamily="34" charset="0"/>
                <a:ea typeface="Calibri" panose="020F0502020204030204" pitchFamily="34" charset="0"/>
                <a:cs typeface="Times New Roman" panose="02020603050405020304" pitchFamily="18" charset="0"/>
              </a:rPr>
              <a:t> Before the advent of modern technology, people were waiting at bus stops with information only from ticket offices. </a:t>
            </a:r>
            <a:r>
              <a:rPr lang="en-GB" sz="2000" dirty="0">
                <a:solidFill>
                  <a:schemeClr val="tx1">
                    <a:lumMod val="95000"/>
                    <a:lumOff val="5000"/>
                  </a:schemeClr>
                </a:solidFill>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endParaRPr lang="en-GB" sz="2000" dirty="0">
              <a:solidFill>
                <a:schemeClr val="tx1">
                  <a:lumMod val="95000"/>
                  <a:lumOff val="5000"/>
                </a:schemeClr>
              </a:solidFill>
              <a:latin typeface="Calibri" panose="020F0502020204030204" pitchFamily="34" charset="0"/>
              <a:ea typeface="Calibri" panose="020F0502020204030204" pitchFamily="34" charset="0"/>
              <a:cs typeface="Times New Roman" panose="02020603050405020304" pitchFamily="18" charset="0"/>
            </a:endParaRPr>
          </a:p>
          <a:p>
            <a:endParaRPr lang="en-GB" sz="2000" dirty="0">
              <a:solidFill>
                <a:schemeClr val="tx1">
                  <a:lumMod val="95000"/>
                  <a:lumOff val="5000"/>
                </a:schemeClr>
              </a:solidFill>
            </a:endParaRPr>
          </a:p>
        </p:txBody>
      </p:sp>
      <p:sp>
        <p:nvSpPr>
          <p:cNvPr id="4" name="Rectangle 3"/>
          <p:cNvSpPr/>
          <p:nvPr/>
        </p:nvSpPr>
        <p:spPr>
          <a:xfrm>
            <a:off x="4547060" y="2793076"/>
            <a:ext cx="4726942" cy="388696"/>
          </a:xfrm>
          <a:prstGeom prst="rect">
            <a:avLst/>
          </a:prstGeom>
        </p:spPr>
        <p:txBody>
          <a:bodyPr wrap="square">
            <a:spAutoFit/>
          </a:bodyPr>
          <a:lstStyle/>
          <a:p>
            <a:pPr marR="0" lvl="0" algn="l" defTabSz="457200" rtl="0" eaLnBrk="1" fontAlgn="auto" latinLnBrk="0" hangingPunct="1">
              <a:lnSpc>
                <a:spcPct val="107000"/>
              </a:lnSpc>
              <a:spcBef>
                <a:spcPts val="1000"/>
              </a:spcBef>
              <a:spcAft>
                <a:spcPts val="0"/>
              </a:spcAft>
              <a:buClr>
                <a:srgbClr val="90C226"/>
              </a:buClr>
              <a:buSzPct val="80000"/>
              <a:tabLst/>
              <a:defRPr/>
            </a:pPr>
            <a:r>
              <a:rPr kumimoji="0" lang="bg-BG" sz="1800" b="0"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Calibri" panose="020F0502020204030204" pitchFamily="34" charset="0"/>
                <a:cs typeface="Times New Roman" panose="02020603050405020304" pitchFamily="18" charset="0"/>
              </a:rPr>
              <a:t> </a:t>
            </a:r>
            <a:r>
              <a:rPr kumimoji="0" lang="en-GB" sz="1800" b="0"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Calibri" panose="020F0502020204030204" pitchFamily="34" charset="0"/>
                <a:cs typeface="Times New Roman" panose="02020603050405020304" pitchFamily="18" charset="0"/>
              </a:rPr>
              <a:t> </a:t>
            </a: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382432" y="3588759"/>
            <a:ext cx="3286354" cy="1707322"/>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19839891">
            <a:off x="295601" y="1661028"/>
            <a:ext cx="3190246" cy="204175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9" name="Picture 8"/>
          <p:cNvPicPr>
            <a:picLocks noChangeAspect="1"/>
          </p:cNvPicPr>
          <p:nvPr/>
        </p:nvPicPr>
        <p:blipFill>
          <a:blip r:embed="rId5"/>
          <a:stretch>
            <a:fillRect/>
          </a:stretch>
        </p:blipFill>
        <p:spPr>
          <a:xfrm rot="19860509">
            <a:off x="1560629" y="4099822"/>
            <a:ext cx="2309638" cy="182427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Rectangle 4">
            <a:extLst>
              <a:ext uri="{FF2B5EF4-FFF2-40B4-BE49-F238E27FC236}">
                <a16:creationId xmlns:a16="http://schemas.microsoft.com/office/drawing/2014/main" id="{CEF74044-C1CA-42DB-B8EF-B3E252362F0F}"/>
              </a:ext>
            </a:extLst>
          </p:cNvPr>
          <p:cNvSpPr/>
          <p:nvPr/>
        </p:nvSpPr>
        <p:spPr>
          <a:xfrm>
            <a:off x="10745826" y="6527661"/>
            <a:ext cx="1364604" cy="276999"/>
          </a:xfrm>
          <a:prstGeom prst="rect">
            <a:avLst/>
          </a:prstGeom>
        </p:spPr>
        <p:txBody>
          <a:bodyPr wrap="none">
            <a:spAutoFit/>
          </a:bodyPr>
          <a:lstStyle/>
          <a:p>
            <a:pPr lvl="0"/>
            <a:r>
              <a:rPr lang="en-GB" sz="1200" i="1" dirty="0">
                <a:solidFill>
                  <a:prstClr val="black"/>
                </a:solidFill>
                <a:latin typeface="Calibri"/>
              </a:rPr>
              <a:t>Made by Emiliyana</a:t>
            </a:r>
          </a:p>
        </p:txBody>
      </p:sp>
    </p:spTree>
    <p:extLst>
      <p:ext uri="{BB962C8B-B14F-4D97-AF65-F5344CB8AC3E}">
        <p14:creationId xmlns:p14="http://schemas.microsoft.com/office/powerpoint/2010/main" val="74824458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0"/>
                                  </p:stCondLst>
                                  <p:childTnLst>
                                    <p:set>
                                      <p:cBhvr>
                                        <p:cTn id="6" dur="1" fill="hold">
                                          <p:stCondLst>
                                            <p:cond delay="499"/>
                                          </p:stCondLst>
                                        </p:cTn>
                                        <p:tgtEl>
                                          <p:spTgt spid="8"/>
                                        </p:tgtEl>
                                        <p:attrNameLst>
                                          <p:attrName>style.visibility</p:attrName>
                                        </p:attrNameLst>
                                      </p:cBhvr>
                                      <p:to>
                                        <p:strVal val="visible"/>
                                      </p:to>
                                    </p:set>
                                  </p:childTnLst>
                                </p:cTn>
                              </p:par>
                            </p:childTnLst>
                          </p:cTn>
                        </p:par>
                        <p:par>
                          <p:cTn id="7" fill="hold">
                            <p:stCondLst>
                              <p:cond delay="500"/>
                            </p:stCondLst>
                            <p:childTnLst>
                              <p:par>
                                <p:cTn id="8" presetID="42" presetClass="entr" presetSubtype="0" fill="hold" grpId="0" nodeType="after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anim calcmode="lin" valueType="num">
                                      <p:cBhvr>
                                        <p:cTn id="11" dur="500" fill="hold"/>
                                        <p:tgtEl>
                                          <p:spTgt spid="2"/>
                                        </p:tgtEl>
                                        <p:attrNameLst>
                                          <p:attrName>ppt_x</p:attrName>
                                        </p:attrNameLst>
                                      </p:cBhvr>
                                      <p:tavLst>
                                        <p:tav tm="0">
                                          <p:val>
                                            <p:strVal val="#ppt_x"/>
                                          </p:val>
                                        </p:tav>
                                        <p:tav tm="100000">
                                          <p:val>
                                            <p:strVal val="#ppt_x"/>
                                          </p:val>
                                        </p:tav>
                                      </p:tavLst>
                                    </p:anim>
                                    <p:anim calcmode="lin" valueType="num">
                                      <p:cBhvr>
                                        <p:cTn id="12" dur="500" fill="hold"/>
                                        <p:tgtEl>
                                          <p:spTgt spid="2"/>
                                        </p:tgtEl>
                                        <p:attrNameLst>
                                          <p:attrName>ppt_y</p:attrName>
                                        </p:attrNameLst>
                                      </p:cBhvr>
                                      <p:tavLst>
                                        <p:tav tm="0">
                                          <p:val>
                                            <p:strVal val="#ppt_y+.1"/>
                                          </p:val>
                                        </p:tav>
                                        <p:tav tm="100000">
                                          <p:val>
                                            <p:strVal val="#ppt_y"/>
                                          </p:val>
                                        </p:tav>
                                      </p:tavLst>
                                    </p:anim>
                                  </p:childTnLst>
                                </p:cTn>
                              </p:par>
                            </p:childTnLst>
                          </p:cTn>
                        </p:par>
                        <p:par>
                          <p:cTn id="13" fill="hold">
                            <p:stCondLst>
                              <p:cond delay="1000"/>
                            </p:stCondLst>
                            <p:childTnLst>
                              <p:par>
                                <p:cTn id="14" presetID="22" presetClass="entr" presetSubtype="4" fill="hold" grpId="0" nodeType="after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wipe(down)">
                                      <p:cBhvr>
                                        <p:cTn id="16" dur="750"/>
                                        <p:tgtEl>
                                          <p:spTgt spid="3">
                                            <p:txEl>
                                              <p:pRg st="1" end="1"/>
                                            </p:txEl>
                                          </p:spTgt>
                                        </p:tgtEl>
                                      </p:cBhvr>
                                    </p:animEffect>
                                  </p:childTnLst>
                                </p:cTn>
                              </p:par>
                            </p:childTnLst>
                          </p:cTn>
                        </p:par>
                        <p:par>
                          <p:cTn id="17" fill="hold">
                            <p:stCondLst>
                              <p:cond delay="1750"/>
                            </p:stCondLst>
                            <p:childTnLst>
                              <p:par>
                                <p:cTn id="18" presetID="22" presetClass="entr" presetSubtype="4" fill="hold" grpId="0" nodeType="after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wipe(down)">
                                      <p:cBhvr>
                                        <p:cTn id="20" dur="750"/>
                                        <p:tgtEl>
                                          <p:spTgt spid="3">
                                            <p:txEl>
                                              <p:pRg st="2" end="2"/>
                                            </p:txEl>
                                          </p:spTgt>
                                        </p:tgtEl>
                                      </p:cBhvr>
                                    </p:animEffect>
                                  </p:childTnLst>
                                </p:cTn>
                              </p:par>
                            </p:childTnLst>
                          </p:cTn>
                        </p:par>
                        <p:par>
                          <p:cTn id="21" fill="hold">
                            <p:stCondLst>
                              <p:cond delay="2500"/>
                            </p:stCondLst>
                            <p:childTnLst>
                              <p:par>
                                <p:cTn id="22" presetID="22" presetClass="entr" presetSubtype="4" fill="hold" grpId="0" nodeType="after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wipe(down)">
                                      <p:cBhvr>
                                        <p:cTn id="24" dur="750"/>
                                        <p:tgtEl>
                                          <p:spTgt spid="3">
                                            <p:txEl>
                                              <p:pRg st="6" end="6"/>
                                            </p:txEl>
                                          </p:spTgt>
                                        </p:tgtEl>
                                      </p:cBhvr>
                                    </p:animEffect>
                                  </p:childTnLst>
                                </p:cTn>
                              </p:par>
                            </p:childTnLst>
                          </p:cTn>
                        </p:par>
                        <p:par>
                          <p:cTn id="25" fill="hold">
                            <p:stCondLst>
                              <p:cond delay="3250"/>
                            </p:stCondLst>
                            <p:childTnLst>
                              <p:par>
                                <p:cTn id="26" presetID="22" presetClass="entr" presetSubtype="4" fill="hold" grpId="0" nodeType="after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wipe(down)">
                                      <p:cBhvr>
                                        <p:cTn id="28" dur="750"/>
                                        <p:tgtEl>
                                          <p:spTgt spid="3">
                                            <p:txEl>
                                              <p:pRg st="7" end="7"/>
                                            </p:txEl>
                                          </p:spTgt>
                                        </p:tgtEl>
                                      </p:cBhvr>
                                    </p:animEffect>
                                  </p:childTnLst>
                                </p:cTn>
                              </p:par>
                            </p:childTnLst>
                          </p:cTn>
                        </p:par>
                        <p:par>
                          <p:cTn id="29" fill="hold">
                            <p:stCondLst>
                              <p:cond delay="4000"/>
                            </p:stCondLst>
                            <p:childTnLst>
                              <p:par>
                                <p:cTn id="30" presetID="45" presetClass="entr" presetSubtype="0" fill="hold" nodeType="after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anim calcmode="lin" valueType="num">
                                      <p:cBhvr>
                                        <p:cTn id="33" dur="500" fill="hold"/>
                                        <p:tgtEl>
                                          <p:spTgt spid="9"/>
                                        </p:tgtEl>
                                        <p:attrNameLst>
                                          <p:attrName>ppt_w</p:attrName>
                                        </p:attrNameLst>
                                      </p:cBhvr>
                                      <p:tavLst>
                                        <p:tav tm="0" fmla="#ppt_w*sin(2.5*pi*$)">
                                          <p:val>
                                            <p:fltVal val="0"/>
                                          </p:val>
                                        </p:tav>
                                        <p:tav tm="100000">
                                          <p:val>
                                            <p:fltVal val="1"/>
                                          </p:val>
                                        </p:tav>
                                      </p:tavLst>
                                    </p:anim>
                                    <p:anim calcmode="lin" valueType="num">
                                      <p:cBhvr>
                                        <p:cTn id="34" dur="500" fill="hold"/>
                                        <p:tgtEl>
                                          <p:spTgt spid="9"/>
                                        </p:tgtEl>
                                        <p:attrNameLst>
                                          <p:attrName>ppt_h</p:attrName>
                                        </p:attrNameLst>
                                      </p:cBhvr>
                                      <p:tavLst>
                                        <p:tav tm="0">
                                          <p:val>
                                            <p:strVal val="#ppt_h"/>
                                          </p:val>
                                        </p:tav>
                                        <p:tav tm="100000">
                                          <p:val>
                                            <p:strVal val="#ppt_h"/>
                                          </p:val>
                                        </p:tav>
                                      </p:tavLst>
                                    </p:anim>
                                  </p:childTnLst>
                                </p:cTn>
                              </p:par>
                            </p:childTnLst>
                          </p:cTn>
                        </p:par>
                        <p:par>
                          <p:cTn id="35" fill="hold">
                            <p:stCondLst>
                              <p:cond delay="4500"/>
                            </p:stCondLst>
                            <p:childTnLst>
                              <p:par>
                                <p:cTn id="36" presetID="26" presetClass="entr" presetSubtype="0" fill="hold" nodeType="afterEffect">
                                  <p:stCondLst>
                                    <p:cond delay="0"/>
                                  </p:stCondLst>
                                  <p:childTnLst>
                                    <p:set>
                                      <p:cBhvr>
                                        <p:cTn id="37" dur="1" fill="hold">
                                          <p:stCondLst>
                                            <p:cond delay="0"/>
                                          </p:stCondLst>
                                        </p:cTn>
                                        <p:tgtEl>
                                          <p:spTgt spid="6"/>
                                        </p:tgtEl>
                                        <p:attrNameLst>
                                          <p:attrName>style.visibility</p:attrName>
                                        </p:attrNameLst>
                                      </p:cBhvr>
                                      <p:to>
                                        <p:strVal val="visible"/>
                                      </p:to>
                                    </p:set>
                                    <p:animEffect transition="in" filter="wipe(down)">
                                      <p:cBhvr>
                                        <p:cTn id="38" dur="214">
                                          <p:stCondLst>
                                            <p:cond delay="0"/>
                                          </p:stCondLst>
                                        </p:cTn>
                                        <p:tgtEl>
                                          <p:spTgt spid="6"/>
                                        </p:tgtEl>
                                      </p:cBhvr>
                                    </p:animEffect>
                                    <p:anim calcmode="lin" valueType="num">
                                      <p:cBhvr>
                                        <p:cTn id="39" dur="67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40" dur="245"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41" dur="245" tmFilter="0, 0; 0.125,0.2665; 0.25,0.4; 0.375,0.465; 0.5,0.5;  0.625,0.535; 0.75,0.6; 0.875,0.7335; 1,1">
                                          <p:stCondLst>
                                            <p:cond delay="245"/>
                                          </p:stCondLst>
                                        </p:cTn>
                                        <p:tgtEl>
                                          <p:spTgt spid="6"/>
                                        </p:tgtEl>
                                        <p:attrNameLst>
                                          <p:attrName>ppt_y</p:attrName>
                                        </p:attrNameLst>
                                      </p:cBhvr>
                                      <p:tavLst>
                                        <p:tav tm="0" fmla="#ppt_y-sin(pi*$)/9">
                                          <p:val>
                                            <p:fltVal val="0"/>
                                          </p:val>
                                        </p:tav>
                                        <p:tav tm="100000">
                                          <p:val>
                                            <p:fltVal val="1"/>
                                          </p:val>
                                        </p:tav>
                                      </p:tavLst>
                                    </p:anim>
                                    <p:anim calcmode="lin" valueType="num">
                                      <p:cBhvr>
                                        <p:cTn id="42" dur="3" tmFilter="0, 0; 0.125,0.2665; 0.25,0.4; 0.375,0.465; 0.5,0.5;  0.625,0.535; 0.75,0.6; 0.875,0.7335; 1,1">
                                          <p:stCondLst>
                                            <p:cond delay="488"/>
                                          </p:stCondLst>
                                        </p:cTn>
                                        <p:tgtEl>
                                          <p:spTgt spid="6"/>
                                        </p:tgtEl>
                                        <p:attrNameLst>
                                          <p:attrName>ppt_y</p:attrName>
                                        </p:attrNameLst>
                                      </p:cBhvr>
                                      <p:tavLst>
                                        <p:tav tm="0" fmla="#ppt_y-sin(pi*$)/27">
                                          <p:val>
                                            <p:fltVal val="0"/>
                                          </p:val>
                                        </p:tav>
                                        <p:tav tm="100000">
                                          <p:val>
                                            <p:fltVal val="1"/>
                                          </p:val>
                                        </p:tav>
                                      </p:tavLst>
                                    </p:anim>
                                    <p:anim calcmode="lin" valueType="num">
                                      <p:cBhvr>
                                        <p:cTn id="43" dur="1" tmFilter="0, 0; 0.125,0.2665; 0.25,0.4; 0.375,0.465; 0.5,0.5;  0.625,0.535; 0.75,0.6; 0.875,0.7335; 1,1">
                                          <p:stCondLst>
                                            <p:cond delay="749"/>
                                          </p:stCondLst>
                                        </p:cTn>
                                        <p:tgtEl>
                                          <p:spTgt spid="6"/>
                                        </p:tgtEl>
                                        <p:attrNameLst>
                                          <p:attrName>ppt_y</p:attrName>
                                        </p:attrNameLst>
                                      </p:cBhvr>
                                      <p:tavLst>
                                        <p:tav tm="0" fmla="#ppt_y-sin(pi*$)/81">
                                          <p:val>
                                            <p:fltVal val="0"/>
                                          </p:val>
                                        </p:tav>
                                        <p:tav tm="100000">
                                          <p:val>
                                            <p:fltVal val="1"/>
                                          </p:val>
                                        </p:tav>
                                      </p:tavLst>
                                    </p:anim>
                                    <p:animScale>
                                      <p:cBhvr>
                                        <p:cTn id="44" dur="1">
                                          <p:stCondLst>
                                            <p:cond delay="240"/>
                                          </p:stCondLst>
                                        </p:cTn>
                                        <p:tgtEl>
                                          <p:spTgt spid="6"/>
                                        </p:tgtEl>
                                      </p:cBhvr>
                                      <p:to x="100000" y="60000"/>
                                    </p:animScale>
                                    <p:animScale>
                                      <p:cBhvr>
                                        <p:cTn id="45" dur="1" decel="50000">
                                          <p:stCondLst>
                                            <p:cond delay="249"/>
                                          </p:stCondLst>
                                        </p:cTn>
                                        <p:tgtEl>
                                          <p:spTgt spid="6"/>
                                        </p:tgtEl>
                                      </p:cBhvr>
                                      <p:to x="100000" y="100000"/>
                                    </p:animScale>
                                    <p:animScale>
                                      <p:cBhvr>
                                        <p:cTn id="46" dur="1">
                                          <p:stCondLst>
                                            <p:cond delay="485"/>
                                          </p:stCondLst>
                                        </p:cTn>
                                        <p:tgtEl>
                                          <p:spTgt spid="6"/>
                                        </p:tgtEl>
                                      </p:cBhvr>
                                      <p:to x="100000" y="80000"/>
                                    </p:animScale>
                                    <p:animScale>
                                      <p:cBhvr>
                                        <p:cTn id="47" dur="1" decel="50000">
                                          <p:stCondLst>
                                            <p:cond delay="494"/>
                                          </p:stCondLst>
                                        </p:cTn>
                                        <p:tgtEl>
                                          <p:spTgt spid="6"/>
                                        </p:tgtEl>
                                      </p:cBhvr>
                                      <p:to x="100000" y="100000"/>
                                    </p:animScale>
                                    <p:animScale>
                                      <p:cBhvr>
                                        <p:cTn id="48" dur="1">
                                          <p:stCondLst>
                                            <p:cond delay="749"/>
                                          </p:stCondLst>
                                        </p:cTn>
                                        <p:tgtEl>
                                          <p:spTgt spid="6"/>
                                        </p:tgtEl>
                                      </p:cBhvr>
                                      <p:to x="100000" y="90000"/>
                                    </p:animScale>
                                    <p:animScale>
                                      <p:cBhvr>
                                        <p:cTn id="49" dur="1" decel="50000">
                                          <p:stCondLst>
                                            <p:cond delay="749"/>
                                          </p:stCondLst>
                                        </p:cTn>
                                        <p:tgtEl>
                                          <p:spTgt spid="6"/>
                                        </p:tgtEl>
                                      </p:cBhvr>
                                      <p:to x="100000" y="100000"/>
                                    </p:animScale>
                                    <p:animScale>
                                      <p:cBhvr>
                                        <p:cTn id="50" dur="1">
                                          <p:stCondLst>
                                            <p:cond delay="749"/>
                                          </p:stCondLst>
                                        </p:cTn>
                                        <p:tgtEl>
                                          <p:spTgt spid="6"/>
                                        </p:tgtEl>
                                      </p:cBhvr>
                                      <p:to x="100000" y="95000"/>
                                    </p:animScale>
                                    <p:animScale>
                                      <p:cBhvr>
                                        <p:cTn id="51" dur="1" decel="50000">
                                          <p:stCondLst>
                                            <p:cond delay="749"/>
                                          </p:stCondLst>
                                        </p:cTn>
                                        <p:tgtEl>
                                          <p:spTgt spid="6"/>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37829">
              <a:schemeClr val="accent4">
                <a:lumMod val="60000"/>
                <a:lumOff val="40000"/>
              </a:schemeClr>
            </a:gs>
            <a:gs pos="87000">
              <a:srgbClr val="7030A0"/>
            </a:gs>
            <a:gs pos="70000">
              <a:srgbClr val="94769C"/>
            </a:gs>
            <a:gs pos="49000">
              <a:schemeClr val="accent1">
                <a:lumMod val="45000"/>
                <a:lumOff val="55000"/>
              </a:schemeClr>
            </a:gs>
          </a:gsLst>
          <a:lin ang="135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855510" y="327755"/>
            <a:ext cx="7895469" cy="1015663"/>
          </a:xfrm>
        </p:spPr>
        <p:txBody>
          <a:bodyPr>
            <a:normAutofit/>
          </a:bodyPr>
          <a:lstStyle/>
          <a:p>
            <a:pPr algn="ctr"/>
            <a:r>
              <a:rPr lang="en-GB" b="1" dirty="0">
                <a:solidFill>
                  <a:schemeClr val="tx1">
                    <a:lumMod val="95000"/>
                    <a:lumOff val="5000"/>
                  </a:schemeClr>
                </a:solidFill>
                <a:latin typeface="Algerian" panose="04020705040A02060702" pitchFamily="82" charset="0"/>
              </a:rPr>
              <a:t>Impacts of Modern Technology</a:t>
            </a:r>
          </a:p>
        </p:txBody>
      </p:sp>
      <p:sp>
        <p:nvSpPr>
          <p:cNvPr id="3" name="Content Placeholder 2"/>
          <p:cNvSpPr>
            <a:spLocks noGrp="1"/>
          </p:cNvSpPr>
          <p:nvPr>
            <p:ph idx="1"/>
          </p:nvPr>
        </p:nvSpPr>
        <p:spPr>
          <a:xfrm>
            <a:off x="2917996" y="1499032"/>
            <a:ext cx="4633533" cy="1331939"/>
          </a:xfrm>
        </p:spPr>
        <p:txBody>
          <a:bodyPr>
            <a:noAutofit/>
          </a:bodyPr>
          <a:lstStyle/>
          <a:p>
            <a:pPr marL="0" indent="0">
              <a:buNone/>
            </a:pPr>
            <a:r>
              <a:rPr lang="en-GB" sz="2000" b="1" dirty="0">
                <a:solidFill>
                  <a:schemeClr val="tx1">
                    <a:lumMod val="95000"/>
                    <a:lumOff val="5000"/>
                  </a:schemeClr>
                </a:solidFill>
                <a:latin typeface="Calibri" panose="020F0502020204030204" pitchFamily="34" charset="0"/>
                <a:ea typeface="Calibri" panose="020F0502020204030204" pitchFamily="34" charset="0"/>
                <a:cs typeface="Calibri" panose="020F0502020204030204" pitchFamily="34" charset="0"/>
              </a:rPr>
              <a:t>3.Ticket system:</a:t>
            </a:r>
          </a:p>
          <a:p>
            <a:r>
              <a:rPr lang="en-GB" sz="2000" dirty="0">
                <a:solidFill>
                  <a:schemeClr val="tx1">
                    <a:lumMod val="95000"/>
                    <a:lumOff val="5000"/>
                  </a:schemeClr>
                </a:solidFill>
                <a:latin typeface="Calibri" panose="020F0502020204030204" pitchFamily="34" charset="0"/>
                <a:ea typeface="Calibri" panose="020F0502020204030204" pitchFamily="34" charset="0"/>
                <a:cs typeface="Calibri" panose="020F0502020204030204" pitchFamily="34" charset="0"/>
              </a:rPr>
              <a:t>Before</a:t>
            </a:r>
          </a:p>
          <a:p>
            <a:r>
              <a:rPr lang="en-GB" sz="2000" dirty="0">
                <a:solidFill>
                  <a:schemeClr val="tx1">
                    <a:lumMod val="95000"/>
                    <a:lumOff val="5000"/>
                  </a:schemeClr>
                </a:solidFill>
                <a:latin typeface="Calibri" panose="020F0502020204030204" pitchFamily="34" charset="0"/>
                <a:ea typeface="Calibri" panose="020F0502020204030204" pitchFamily="34" charset="0"/>
                <a:cs typeface="Calibri" panose="020F0502020204030204" pitchFamily="34" charset="0"/>
              </a:rPr>
              <a:t>Nowadays</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832949">
            <a:off x="633474" y="1772330"/>
            <a:ext cx="1779644" cy="1867262"/>
          </a:xfrm>
          <a:prstGeom prst="rect">
            <a:avLst/>
          </a:prstGeom>
          <a:ln>
            <a:noFill/>
          </a:ln>
          <a:effectLst>
            <a:outerShdw blurRad="190500" algn="tl" rotWithShape="0">
              <a:srgbClr val="000000">
                <a:alpha val="70000"/>
              </a:srgbClr>
            </a:outerShdw>
          </a:effectLst>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698945">
            <a:off x="8447639" y="1521805"/>
            <a:ext cx="2286530" cy="150282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7" name="Picture 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rot="20114011">
            <a:off x="708725" y="4484132"/>
            <a:ext cx="2751537" cy="179365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9" name="Rectangle 8"/>
          <p:cNvSpPr/>
          <p:nvPr/>
        </p:nvSpPr>
        <p:spPr>
          <a:xfrm>
            <a:off x="4039130" y="4200936"/>
            <a:ext cx="7258052" cy="2554545"/>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GB" sz="2000" dirty="0">
              <a:solidFill>
                <a:schemeClr val="tx1">
                  <a:lumMod val="95000"/>
                  <a:lumOff val="5000"/>
                </a:schemeClr>
              </a:solidFill>
              <a:latin typeface="Calibri" panose="020F0502020204030204" pitchFamily="34" charset="0"/>
              <a:cs typeface="Calibri" panose="020F050202020403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i="0" u="none" strike="noStrike" kern="1200" cap="none" spc="0" normalizeH="0" baseline="0" noProof="0" dirty="0">
                <a:ln>
                  <a:noFill/>
                </a:ln>
                <a:solidFill>
                  <a:schemeClr val="tx1">
                    <a:lumMod val="95000"/>
                    <a:lumOff val="5000"/>
                  </a:schemeClr>
                </a:solidFill>
                <a:effectLst/>
                <a:uLnTx/>
                <a:uFillTx/>
                <a:latin typeface="Calibri" panose="020F0502020204030204" pitchFamily="34" charset="0"/>
                <a:cs typeface="Calibri" panose="020F0502020204030204" pitchFamily="34" charset="0"/>
              </a:rPr>
              <a:t>5.We have different types of transport from ten years ago.</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i="0" u="none" strike="noStrike" kern="1200" cap="none" spc="0" normalizeH="0" baseline="0" noProof="0" dirty="0">
              <a:ln>
                <a:noFill/>
              </a:ln>
              <a:solidFill>
                <a:schemeClr val="tx1">
                  <a:lumMod val="95000"/>
                  <a:lumOff val="5000"/>
                </a:schemeClr>
              </a:solidFill>
              <a:effectLst/>
              <a:uLnTx/>
              <a:uFillTx/>
              <a:latin typeface="Calibri" panose="020F0502020204030204" pitchFamily="34" charset="0"/>
              <a:cs typeface="Calibri" panose="020F050202020403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i="0" u="none" strike="noStrike" kern="1200" cap="none" spc="0" normalizeH="0" baseline="0" noProof="0" dirty="0">
                <a:ln>
                  <a:noFill/>
                </a:ln>
                <a:solidFill>
                  <a:schemeClr val="tx1">
                    <a:lumMod val="95000"/>
                    <a:lumOff val="5000"/>
                  </a:schemeClr>
                </a:solidFill>
                <a:effectLst/>
                <a:uLnTx/>
                <a:uFillTx/>
                <a:latin typeface="Calibri" panose="020F0502020204030204" pitchFamily="34" charset="0"/>
                <a:cs typeface="Calibri" panose="020F0502020204030204" pitchFamily="34" charset="0"/>
              </a:rPr>
              <a: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i="0" u="none" strike="noStrike" kern="1200" cap="none" spc="0" normalizeH="0" baseline="0" noProof="0" dirty="0">
                <a:ln>
                  <a:noFill/>
                </a:ln>
                <a:solidFill>
                  <a:schemeClr val="tx1">
                    <a:lumMod val="95000"/>
                    <a:lumOff val="5000"/>
                  </a:schemeClr>
                </a:solidFill>
                <a:effectLst/>
                <a:uLnTx/>
                <a:uFillTx/>
                <a:latin typeface="Calibri" panose="020F0502020204030204" pitchFamily="34" charset="0"/>
                <a:cs typeface="Calibri" panose="020F0502020204030204" pitchFamily="34" charset="0"/>
              </a:rPr>
              <a:t>Thank you to the ticket system today, it is much easier and more convenient for all of us.</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2000" i="0" u="none" strike="noStrike" kern="1200" cap="none" spc="0" normalizeH="0" baseline="0" noProof="0" dirty="0">
              <a:ln>
                <a:noFill/>
              </a:ln>
              <a:solidFill>
                <a:schemeClr val="tx1">
                  <a:lumMod val="95000"/>
                  <a:lumOff val="5000"/>
                </a:schemeClr>
              </a:solidFill>
              <a:effectLst/>
              <a:uLnTx/>
              <a:uFillTx/>
              <a:latin typeface="Calibri" panose="020F0502020204030204" pitchFamily="34" charset="0"/>
              <a:cs typeface="Calibri" panose="020F050202020403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i="0" u="none" strike="noStrike" kern="1200" cap="none" spc="0" normalizeH="0" baseline="0" noProof="0" dirty="0">
              <a:ln>
                <a:noFill/>
              </a:ln>
              <a:solidFill>
                <a:schemeClr val="tx1">
                  <a:lumMod val="95000"/>
                  <a:lumOff val="5000"/>
                </a:schemeClr>
              </a:solidFill>
              <a:effectLst/>
              <a:uLnTx/>
              <a:uFillTx/>
              <a:latin typeface="Calibri" panose="020F0502020204030204" pitchFamily="34" charset="0"/>
              <a:cs typeface="Calibri" panose="020F0502020204030204" pitchFamily="34" charset="0"/>
            </a:endParaRPr>
          </a:p>
        </p:txBody>
      </p:sp>
      <p:sp>
        <p:nvSpPr>
          <p:cNvPr id="12" name="Rectangle 11"/>
          <p:cNvSpPr/>
          <p:nvPr/>
        </p:nvSpPr>
        <p:spPr>
          <a:xfrm>
            <a:off x="2917996" y="2986585"/>
            <a:ext cx="5884720" cy="1015663"/>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i="0" u="none" strike="noStrike" kern="1200" cap="none" spc="0" normalizeH="0" baseline="0" noProof="0" dirty="0">
              <a:ln>
                <a:noFill/>
              </a:ln>
              <a:solidFill>
                <a:schemeClr val="tx1">
                  <a:lumMod val="95000"/>
                  <a:lumOff val="5000"/>
                </a:schemeClr>
              </a:solidFill>
              <a:effectLst/>
              <a:uLnTx/>
              <a:uFillTx/>
              <a:latin typeface="Calibri" panose="020F0502020204030204" pitchFamily="34" charset="0"/>
              <a:cs typeface="Calibri" panose="020F050202020403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i="0" u="none" strike="noStrike" kern="1200" cap="none" spc="0" normalizeH="0" baseline="0" noProof="0" dirty="0">
                <a:ln>
                  <a:noFill/>
                </a:ln>
                <a:solidFill>
                  <a:schemeClr val="tx1">
                    <a:lumMod val="95000"/>
                    <a:lumOff val="5000"/>
                  </a:schemeClr>
                </a:solidFill>
                <a:effectLst/>
                <a:uLnTx/>
                <a:uFillTx/>
                <a:latin typeface="Calibri" panose="020F0502020204030204" pitchFamily="34" charset="0"/>
                <a:cs typeface="Calibri" panose="020F0502020204030204" pitchFamily="34" charset="0"/>
              </a:rPr>
              <a:t> 4.The Internet informs us about those who are interested in us, everything is at our fingertips.</a:t>
            </a:r>
          </a:p>
        </p:txBody>
      </p:sp>
      <p:sp>
        <p:nvSpPr>
          <p:cNvPr id="5" name="Rectangle 4">
            <a:extLst>
              <a:ext uri="{FF2B5EF4-FFF2-40B4-BE49-F238E27FC236}">
                <a16:creationId xmlns:a16="http://schemas.microsoft.com/office/drawing/2014/main" id="{8D05B293-9E18-4C07-A4F6-AD504E5298C4}"/>
              </a:ext>
            </a:extLst>
          </p:cNvPr>
          <p:cNvSpPr/>
          <p:nvPr/>
        </p:nvSpPr>
        <p:spPr>
          <a:xfrm>
            <a:off x="10767060" y="6478482"/>
            <a:ext cx="1364604" cy="276999"/>
          </a:xfrm>
          <a:prstGeom prst="rect">
            <a:avLst/>
          </a:prstGeom>
        </p:spPr>
        <p:txBody>
          <a:bodyPr wrap="none">
            <a:spAutoFit/>
          </a:bodyPr>
          <a:lstStyle/>
          <a:p>
            <a:pPr lvl="0"/>
            <a:r>
              <a:rPr lang="en-GB" sz="1200" i="1" dirty="0">
                <a:solidFill>
                  <a:prstClr val="black"/>
                </a:solidFill>
                <a:latin typeface="Calibri"/>
              </a:rPr>
              <a:t>Made by Emiliyana</a:t>
            </a:r>
          </a:p>
        </p:txBody>
      </p:sp>
    </p:spTree>
    <p:extLst>
      <p:ext uri="{BB962C8B-B14F-4D97-AF65-F5344CB8AC3E}">
        <p14:creationId xmlns:p14="http://schemas.microsoft.com/office/powerpoint/2010/main" val="26673751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5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750" fill="hold"/>
                                        <p:tgtEl>
                                          <p:spTgt spid="2"/>
                                        </p:tgtEl>
                                        <p:attrNameLst>
                                          <p:attrName>ppt_x</p:attrName>
                                        </p:attrNameLst>
                                      </p:cBhvr>
                                      <p:tavLst>
                                        <p:tav tm="0">
                                          <p:val>
                                            <p:strVal val="#ppt_x"/>
                                          </p:val>
                                        </p:tav>
                                        <p:tav tm="100000">
                                          <p:val>
                                            <p:strVal val="#ppt_x"/>
                                          </p:val>
                                        </p:tav>
                                      </p:tavLst>
                                    </p:anim>
                                    <p:anim calcmode="lin" valueType="num">
                                      <p:cBhvr additive="base">
                                        <p:cTn id="8" dur="750" fill="hold"/>
                                        <p:tgtEl>
                                          <p:spTgt spid="2"/>
                                        </p:tgtEl>
                                        <p:attrNameLst>
                                          <p:attrName>ppt_y</p:attrName>
                                        </p:attrNameLst>
                                      </p:cBhvr>
                                      <p:tavLst>
                                        <p:tav tm="0">
                                          <p:val>
                                            <p:strVal val="1+#ppt_h/2"/>
                                          </p:val>
                                        </p:tav>
                                        <p:tav tm="100000">
                                          <p:val>
                                            <p:strVal val="#ppt_y"/>
                                          </p:val>
                                        </p:tav>
                                      </p:tavLst>
                                    </p:anim>
                                  </p:childTnLst>
                                </p:cTn>
                              </p:par>
                            </p:childTnLst>
                          </p:cTn>
                        </p:par>
                        <p:par>
                          <p:cTn id="9" fill="hold">
                            <p:stCondLst>
                              <p:cond delay="750"/>
                            </p:stCondLst>
                            <p:childTnLst>
                              <p:par>
                                <p:cTn id="10" presetID="10" presetClass="entr" presetSubtype="0" fill="hold" nodeType="after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par>
                          <p:cTn id="13" fill="hold">
                            <p:stCondLst>
                              <p:cond delay="1250"/>
                            </p:stCondLst>
                            <p:childTnLst>
                              <p:par>
                                <p:cTn id="14" presetID="42" presetClass="entr" presetSubtype="0" fill="hold" grpId="0" nodeType="after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fade">
                                      <p:cBhvr>
                                        <p:cTn id="16" dur="500"/>
                                        <p:tgtEl>
                                          <p:spTgt spid="3">
                                            <p:txEl>
                                              <p:pRg st="0" end="0"/>
                                            </p:txEl>
                                          </p:spTgt>
                                        </p:tgtEl>
                                      </p:cBhvr>
                                    </p:animEffect>
                                    <p:anim calcmode="lin" valueType="num">
                                      <p:cBhvr>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8" dur="5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9" fill="hold">
                            <p:stCondLst>
                              <p:cond delay="1750"/>
                            </p:stCondLst>
                            <p:childTnLst>
                              <p:par>
                                <p:cTn id="20" presetID="42" presetClass="entr" presetSubtype="0" fill="hold" grpId="0" nodeType="after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fade">
                                      <p:cBhvr>
                                        <p:cTn id="22" dur="500"/>
                                        <p:tgtEl>
                                          <p:spTgt spid="3">
                                            <p:txEl>
                                              <p:pRg st="1" end="1"/>
                                            </p:txEl>
                                          </p:spTgt>
                                        </p:tgtEl>
                                      </p:cBhvr>
                                    </p:animEffect>
                                    <p:anim calcmode="lin" valueType="num">
                                      <p:cBhvr>
                                        <p:cTn id="2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4" dur="5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25" fill="hold">
                            <p:stCondLst>
                              <p:cond delay="2250"/>
                            </p:stCondLst>
                            <p:childTnLst>
                              <p:par>
                                <p:cTn id="26" presetID="42" presetClass="entr" presetSubtype="0" fill="hold" grpId="0" nodeType="after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500"/>
                                        <p:tgtEl>
                                          <p:spTgt spid="3">
                                            <p:txEl>
                                              <p:pRg st="2" end="2"/>
                                            </p:txEl>
                                          </p:spTgt>
                                        </p:tgtEl>
                                      </p:cBhvr>
                                    </p:animEffect>
                                    <p:anim calcmode="lin" valueType="num">
                                      <p:cBhvr>
                                        <p:cTn id="2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5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31" fill="hold">
                            <p:stCondLst>
                              <p:cond delay="2750"/>
                            </p:stCondLst>
                            <p:childTnLst>
                              <p:par>
                                <p:cTn id="32" presetID="22" presetClass="entr" presetSubtype="4" fill="hold" grpId="0" nodeType="afterEffect">
                                  <p:stCondLst>
                                    <p:cond delay="0"/>
                                  </p:stCondLst>
                                  <p:childTnLst>
                                    <p:set>
                                      <p:cBhvr>
                                        <p:cTn id="33" dur="1" fill="hold">
                                          <p:stCondLst>
                                            <p:cond delay="0"/>
                                          </p:stCondLst>
                                        </p:cTn>
                                        <p:tgtEl>
                                          <p:spTgt spid="12"/>
                                        </p:tgtEl>
                                        <p:attrNameLst>
                                          <p:attrName>style.visibility</p:attrName>
                                        </p:attrNameLst>
                                      </p:cBhvr>
                                      <p:to>
                                        <p:strVal val="visible"/>
                                      </p:to>
                                    </p:set>
                                    <p:animEffect transition="in" filter="wipe(down)">
                                      <p:cBhvr>
                                        <p:cTn id="34" dur="500"/>
                                        <p:tgtEl>
                                          <p:spTgt spid="12"/>
                                        </p:tgtEl>
                                      </p:cBhvr>
                                    </p:animEffect>
                                  </p:childTnLst>
                                </p:cTn>
                              </p:par>
                            </p:childTnLst>
                          </p:cTn>
                        </p:par>
                        <p:par>
                          <p:cTn id="35" fill="hold">
                            <p:stCondLst>
                              <p:cond delay="3250"/>
                            </p:stCondLst>
                            <p:childTnLst>
                              <p:par>
                                <p:cTn id="36" presetID="45" presetClass="entr" presetSubtype="0" fill="hold" grpId="0" nodeType="afterEffect">
                                  <p:stCondLst>
                                    <p:cond delay="0"/>
                                  </p:stCondLst>
                                  <p:childTnLst>
                                    <p:set>
                                      <p:cBhvr>
                                        <p:cTn id="37" dur="1" fill="hold">
                                          <p:stCondLst>
                                            <p:cond delay="0"/>
                                          </p:stCondLst>
                                        </p:cTn>
                                        <p:tgtEl>
                                          <p:spTgt spid="9"/>
                                        </p:tgtEl>
                                        <p:attrNameLst>
                                          <p:attrName>style.visibility</p:attrName>
                                        </p:attrNameLst>
                                      </p:cBhvr>
                                      <p:to>
                                        <p:strVal val="visible"/>
                                      </p:to>
                                    </p:set>
                                    <p:animEffect transition="in" filter="fade">
                                      <p:cBhvr>
                                        <p:cTn id="38" dur="750"/>
                                        <p:tgtEl>
                                          <p:spTgt spid="9"/>
                                        </p:tgtEl>
                                      </p:cBhvr>
                                    </p:animEffect>
                                    <p:anim calcmode="lin" valueType="num">
                                      <p:cBhvr>
                                        <p:cTn id="39" dur="750" fill="hold"/>
                                        <p:tgtEl>
                                          <p:spTgt spid="9"/>
                                        </p:tgtEl>
                                        <p:attrNameLst>
                                          <p:attrName>ppt_w</p:attrName>
                                        </p:attrNameLst>
                                      </p:cBhvr>
                                      <p:tavLst>
                                        <p:tav tm="0" fmla="#ppt_w*sin(2.5*pi*$)">
                                          <p:val>
                                            <p:fltVal val="0"/>
                                          </p:val>
                                        </p:tav>
                                        <p:tav tm="100000">
                                          <p:val>
                                            <p:fltVal val="1"/>
                                          </p:val>
                                        </p:tav>
                                      </p:tavLst>
                                    </p:anim>
                                    <p:anim calcmode="lin" valueType="num">
                                      <p:cBhvr>
                                        <p:cTn id="40" dur="750" fill="hold"/>
                                        <p:tgtEl>
                                          <p:spTgt spid="9"/>
                                        </p:tgtEl>
                                        <p:attrNameLst>
                                          <p:attrName>ppt_h</p:attrName>
                                        </p:attrNameLst>
                                      </p:cBhvr>
                                      <p:tavLst>
                                        <p:tav tm="0">
                                          <p:val>
                                            <p:strVal val="#ppt_h"/>
                                          </p:val>
                                        </p:tav>
                                        <p:tav tm="100000">
                                          <p:val>
                                            <p:strVal val="#ppt_h"/>
                                          </p:val>
                                        </p:tav>
                                      </p:tavLst>
                                    </p:anim>
                                  </p:childTnLst>
                                </p:cTn>
                              </p:par>
                            </p:childTnLst>
                          </p:cTn>
                        </p:par>
                        <p:par>
                          <p:cTn id="41" fill="hold">
                            <p:stCondLst>
                              <p:cond delay="4000"/>
                            </p:stCondLst>
                            <p:childTnLst>
                              <p:par>
                                <p:cTn id="42" presetID="22" presetClass="entr" presetSubtype="4" fill="hold" nodeType="afterEffect">
                                  <p:stCondLst>
                                    <p:cond delay="0"/>
                                  </p:stCondLst>
                                  <p:childTnLst>
                                    <p:set>
                                      <p:cBhvr>
                                        <p:cTn id="43" dur="1" fill="hold">
                                          <p:stCondLst>
                                            <p:cond delay="0"/>
                                          </p:stCondLst>
                                        </p:cTn>
                                        <p:tgtEl>
                                          <p:spTgt spid="6"/>
                                        </p:tgtEl>
                                        <p:attrNameLst>
                                          <p:attrName>style.visibility</p:attrName>
                                        </p:attrNameLst>
                                      </p:cBhvr>
                                      <p:to>
                                        <p:strVal val="visible"/>
                                      </p:to>
                                    </p:set>
                                    <p:animEffect transition="in" filter="wipe(down)">
                                      <p:cBhvr>
                                        <p:cTn id="44" dur="500"/>
                                        <p:tgtEl>
                                          <p:spTgt spid="6"/>
                                        </p:tgtEl>
                                      </p:cBhvr>
                                    </p:animEffect>
                                  </p:childTnLst>
                                </p:cTn>
                              </p:par>
                            </p:childTnLst>
                          </p:cTn>
                        </p:par>
                        <p:par>
                          <p:cTn id="45" fill="hold">
                            <p:stCondLst>
                              <p:cond delay="4500"/>
                            </p:stCondLst>
                            <p:childTnLst>
                              <p:par>
                                <p:cTn id="46" presetID="21" presetClass="entr" presetSubtype="1" fill="hold" nodeType="afterEffect">
                                  <p:stCondLst>
                                    <p:cond delay="0"/>
                                  </p:stCondLst>
                                  <p:childTnLst>
                                    <p:set>
                                      <p:cBhvr>
                                        <p:cTn id="47" dur="1" fill="hold">
                                          <p:stCondLst>
                                            <p:cond delay="0"/>
                                          </p:stCondLst>
                                        </p:cTn>
                                        <p:tgtEl>
                                          <p:spTgt spid="7"/>
                                        </p:tgtEl>
                                        <p:attrNameLst>
                                          <p:attrName>style.visibility</p:attrName>
                                        </p:attrNameLst>
                                      </p:cBhvr>
                                      <p:to>
                                        <p:strVal val="visible"/>
                                      </p:to>
                                    </p:set>
                                    <p:animEffect transition="in" filter="wheel(1)">
                                      <p:cBhvr>
                                        <p:cTn id="48"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9" grpId="0"/>
      <p:bldP spid="1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35000">
              <a:srgbClr val="FFC000"/>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D22C0-3CE1-4FA1-9604-2CFDBC95D0D2}"/>
              </a:ext>
            </a:extLst>
          </p:cNvPr>
          <p:cNvSpPr>
            <a:spLocks noGrp="1"/>
          </p:cNvSpPr>
          <p:nvPr>
            <p:ph type="title"/>
          </p:nvPr>
        </p:nvSpPr>
        <p:spPr>
          <a:xfrm>
            <a:off x="831850" y="3794760"/>
            <a:ext cx="11062970" cy="822960"/>
          </a:xfrm>
          <a:prstGeom prst="rect">
            <a:avLst/>
          </a:prstGeom>
        </p:spPr>
        <p:txBody>
          <a:bodyPr anchor="b">
            <a:noAutofit/>
          </a:bodyPr>
          <a:lstStyle/>
          <a:p>
            <a:r>
              <a:rPr lang="en-GB" sz="2800" dirty="0"/>
              <a:t>Lessons Drawn from the Case Study of Transport for London</a:t>
            </a:r>
            <a:endParaRPr lang="en-US" sz="2800" dirty="0"/>
          </a:p>
        </p:txBody>
      </p:sp>
      <p:sp>
        <p:nvSpPr>
          <p:cNvPr id="3" name="Content Placeholder 2">
            <a:extLst>
              <a:ext uri="{FF2B5EF4-FFF2-40B4-BE49-F238E27FC236}">
                <a16:creationId xmlns:a16="http://schemas.microsoft.com/office/drawing/2014/main" id="{3E9BC3F2-B4B0-476E-B1B8-BF10CC2FF5AD}"/>
              </a:ext>
            </a:extLst>
          </p:cNvPr>
          <p:cNvSpPr>
            <a:spLocks noGrp="1"/>
          </p:cNvSpPr>
          <p:nvPr>
            <p:ph type="body" idx="1"/>
          </p:nvPr>
        </p:nvSpPr>
        <p:spPr>
          <a:xfrm>
            <a:off x="831850" y="4839691"/>
            <a:ext cx="10445750" cy="1872901"/>
          </a:xfrm>
          <a:prstGeom prst="rect">
            <a:avLst/>
          </a:prstGeom>
        </p:spPr>
        <p:txBody>
          <a:bodyPr>
            <a:noAutofit/>
          </a:bodyPr>
          <a:lstStyle/>
          <a:p>
            <a:pPr marL="457200" indent="-457200">
              <a:lnSpc>
                <a:spcPct val="90000"/>
              </a:lnSpc>
              <a:buAutoNum type="arabicPeriod"/>
            </a:pPr>
            <a:r>
              <a:rPr lang="en-GB" sz="2400" b="1" dirty="0"/>
              <a:t>Lessons Drawn from the Case Study of Transport for London.</a:t>
            </a:r>
          </a:p>
          <a:p>
            <a:pPr>
              <a:lnSpc>
                <a:spcPct val="90000"/>
              </a:lnSpc>
            </a:pPr>
            <a:endParaRPr lang="en-GB" sz="2400" b="1" dirty="0"/>
          </a:p>
          <a:p>
            <a:pPr marL="285750" indent="-285750">
              <a:lnSpc>
                <a:spcPct val="90000"/>
              </a:lnSpc>
              <a:buFont typeface="Arial" panose="020B0604020202020204" pitchFamily="34" charset="0"/>
              <a:buChar char="•"/>
            </a:pPr>
            <a:r>
              <a:rPr lang="en-GB" sz="2400" b="1" dirty="0"/>
              <a:t>Commuters work easier</a:t>
            </a:r>
          </a:p>
          <a:p>
            <a:pPr marL="285750" indent="-285750">
              <a:lnSpc>
                <a:spcPct val="90000"/>
              </a:lnSpc>
              <a:buFont typeface="Arial" panose="020B0604020202020204" pitchFamily="34" charset="0"/>
              <a:buChar char="•"/>
            </a:pPr>
            <a:r>
              <a:rPr lang="en-GB" sz="2400" b="1" dirty="0"/>
              <a:t>Personalise the customers</a:t>
            </a:r>
          </a:p>
          <a:p>
            <a:pPr marL="0" indent="0">
              <a:lnSpc>
                <a:spcPct val="90000"/>
              </a:lnSpc>
              <a:buNone/>
            </a:pPr>
            <a:r>
              <a:rPr lang="en-US" sz="2400" b="1" dirty="0"/>
              <a:t> </a:t>
            </a:r>
          </a:p>
        </p:txBody>
      </p:sp>
      <p:pic>
        <p:nvPicPr>
          <p:cNvPr id="8" name="Picture Placeholder 7" descr="A picture containing computer, light&#10;&#10;Description automatically generated">
            <a:extLst>
              <a:ext uri="{FF2B5EF4-FFF2-40B4-BE49-F238E27FC236}">
                <a16:creationId xmlns:a16="http://schemas.microsoft.com/office/drawing/2014/main" id="{0C5F8AAB-5709-4232-9B27-6F2443157BEC}"/>
              </a:ext>
            </a:extLst>
          </p:cNvPr>
          <p:cNvPicPr>
            <a:picLocks noGrp="1" noChangeAspect="1"/>
          </p:cNvPicPr>
          <p:nvPr>
            <p:ph type="pic" sz="quarter" idx="13"/>
          </p:nvPr>
        </p:nvPicPr>
        <p:blipFill>
          <a:blip r:embed="rId3"/>
          <a:srcRect t="27072" b="27072"/>
          <a:stretch>
            <a:fillRect/>
          </a:stretch>
        </p:blipFill>
        <p:spPr>
          <a:xfrm>
            <a:off x="0" y="16319"/>
            <a:ext cx="12192000" cy="371316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Rectangle 3">
            <a:extLst>
              <a:ext uri="{FF2B5EF4-FFF2-40B4-BE49-F238E27FC236}">
                <a16:creationId xmlns:a16="http://schemas.microsoft.com/office/drawing/2014/main" id="{72059DF1-1C1B-4859-B200-E513D9EF222C}"/>
              </a:ext>
            </a:extLst>
          </p:cNvPr>
          <p:cNvSpPr/>
          <p:nvPr/>
        </p:nvSpPr>
        <p:spPr>
          <a:xfrm>
            <a:off x="10975000" y="6534653"/>
            <a:ext cx="1143262" cy="276999"/>
          </a:xfrm>
          <a:prstGeom prst="rect">
            <a:avLst/>
          </a:prstGeom>
        </p:spPr>
        <p:txBody>
          <a:bodyPr wrap="non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200" b="0" i="1" u="none" strike="noStrike" kern="0" cap="none" spc="0" normalizeH="0" baseline="0" noProof="0" dirty="0">
                <a:ln>
                  <a:noFill/>
                </a:ln>
                <a:solidFill>
                  <a:prstClr val="black"/>
                </a:solidFill>
                <a:effectLst/>
                <a:uLnTx/>
                <a:uFillTx/>
              </a:rPr>
              <a:t>Made</a:t>
            </a:r>
            <a:r>
              <a:rPr kumimoji="0" lang="en-GB" sz="1200" b="0" i="0" u="none" strike="noStrike" kern="0" cap="none" spc="0" normalizeH="0" baseline="0" noProof="0" dirty="0">
                <a:ln>
                  <a:noFill/>
                </a:ln>
                <a:solidFill>
                  <a:prstClr val="black"/>
                </a:solidFill>
                <a:effectLst/>
                <a:uLnTx/>
                <a:uFillTx/>
              </a:rPr>
              <a:t> by </a:t>
            </a:r>
            <a:r>
              <a:rPr lang="en-GB" sz="1200" kern="0" dirty="0" err="1">
                <a:solidFill>
                  <a:prstClr val="black"/>
                </a:solidFill>
              </a:rPr>
              <a:t>Svetl</a:t>
            </a:r>
            <a:r>
              <a:rPr kumimoji="0" lang="en-GB" sz="1200" b="0" i="0" u="none" strike="noStrike" kern="0" cap="none" spc="0" normalizeH="0" baseline="0" noProof="0" dirty="0">
                <a:ln>
                  <a:noFill/>
                </a:ln>
                <a:solidFill>
                  <a:prstClr val="black"/>
                </a:solidFill>
                <a:effectLst/>
                <a:uLnTx/>
                <a:uFillTx/>
              </a:rPr>
              <a:t>a</a:t>
            </a:r>
          </a:p>
        </p:txBody>
      </p:sp>
    </p:spTree>
    <p:extLst>
      <p:ext uri="{BB962C8B-B14F-4D97-AF65-F5344CB8AC3E}">
        <p14:creationId xmlns:p14="http://schemas.microsoft.com/office/powerpoint/2010/main" val="4144387613"/>
      </p:ext>
    </p:extLst>
  </p:cSld>
  <p:clrMapOvr>
    <a:masterClrMapping/>
  </p:clrMapOvr>
  <p:transition spd="med">
    <p:blinds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14" presetClass="entr" presetSubtype="10" fill="hold" nodeType="after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randombar(horizontal)">
                                      <p:cBhvr>
                                        <p:cTn id="12" dur="1250"/>
                                        <p:tgtEl>
                                          <p:spTgt spid="8"/>
                                        </p:tgtEl>
                                      </p:cBhvr>
                                    </p:animEffect>
                                  </p:childTnLst>
                                </p:cTn>
                              </p:par>
                            </p:childTnLst>
                          </p:cTn>
                        </p:par>
                        <p:par>
                          <p:cTn id="13" fill="hold">
                            <p:stCondLst>
                              <p:cond delay="1750"/>
                            </p:stCondLst>
                            <p:childTnLst>
                              <p:par>
                                <p:cTn id="14" presetID="10" presetClass="entr" presetSubtype="0" fill="hold" grpId="0" nodeType="after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fade">
                                      <p:cBhvr>
                                        <p:cTn id="16" dur="500"/>
                                        <p:tgtEl>
                                          <p:spTgt spid="3">
                                            <p:txEl>
                                              <p:pRg st="0" end="0"/>
                                            </p:txEl>
                                          </p:spTgt>
                                        </p:tgtEl>
                                      </p:cBhvr>
                                    </p:animEffect>
                                  </p:childTnLst>
                                </p:cTn>
                              </p:par>
                            </p:childTnLst>
                          </p:cTn>
                        </p:par>
                        <p:par>
                          <p:cTn id="17" fill="hold">
                            <p:stCondLst>
                              <p:cond delay="2250"/>
                            </p:stCondLst>
                            <p:childTnLst>
                              <p:par>
                                <p:cTn id="18" presetID="10" presetClass="entr" presetSubtype="0" fill="hold" grpId="0" nodeType="after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500"/>
                                        <p:tgtEl>
                                          <p:spTgt spid="3">
                                            <p:txEl>
                                              <p:pRg st="2" end="2"/>
                                            </p:txEl>
                                          </p:spTgt>
                                        </p:tgtEl>
                                      </p:cBhvr>
                                    </p:animEffect>
                                  </p:childTnLst>
                                </p:cTn>
                              </p:par>
                            </p:childTnLst>
                          </p:cTn>
                        </p:par>
                        <p:par>
                          <p:cTn id="21" fill="hold">
                            <p:stCondLst>
                              <p:cond delay="2750"/>
                            </p:stCondLst>
                            <p:childTnLst>
                              <p:par>
                                <p:cTn id="22" presetID="10" presetClass="entr" presetSubtype="0" fill="hold" grpId="0" nodeType="after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500"/>
                                        <p:tgtEl>
                                          <p:spTgt spid="3">
                                            <p:txEl>
                                              <p:pRg st="3" end="3"/>
                                            </p:txEl>
                                          </p:spTgt>
                                        </p:tgtEl>
                                      </p:cBhvr>
                                    </p:animEffect>
                                  </p:childTnLst>
                                </p:cTn>
                              </p:par>
                            </p:childTnLst>
                          </p:cTn>
                        </p:par>
                        <p:par>
                          <p:cTn id="25" fill="hold">
                            <p:stCondLst>
                              <p:cond delay="3250"/>
                            </p:stCondLst>
                            <p:childTnLst>
                              <p:par>
                                <p:cTn id="26" presetID="10" presetClass="entr" presetSubtype="0" fill="hold" grpId="0" nodeType="after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gradFill flip="none" rotWithShape="1">
          <a:gsLst>
            <a:gs pos="26000">
              <a:srgbClr val="FFC000"/>
            </a:gs>
            <a:gs pos="100000">
              <a:schemeClr val="accent1">
                <a:lumMod val="45000"/>
                <a:lumOff val="55000"/>
              </a:schemeClr>
            </a:gs>
          </a:gsLst>
          <a:lin ang="27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D22C0-3CE1-4FA1-9604-2CFDBC95D0D2}"/>
              </a:ext>
            </a:extLst>
          </p:cNvPr>
          <p:cNvSpPr>
            <a:spLocks noGrp="1"/>
          </p:cNvSpPr>
          <p:nvPr>
            <p:ph type="title"/>
          </p:nvPr>
        </p:nvSpPr>
        <p:spPr>
          <a:xfrm>
            <a:off x="5908430" y="1046163"/>
            <a:ext cx="5445369" cy="1114784"/>
          </a:xfrm>
          <a:prstGeom prst="rect">
            <a:avLst/>
          </a:prstGeom>
        </p:spPr>
        <p:txBody>
          <a:bodyPr anchor="b">
            <a:normAutofit/>
          </a:bodyPr>
          <a:lstStyle/>
          <a:p>
            <a:r>
              <a:rPr lang="en-GB" sz="2700" dirty="0"/>
              <a:t>Lessons Drawn from the Case Study of Transport for London</a:t>
            </a:r>
            <a:endParaRPr lang="en-US" sz="2700" dirty="0"/>
          </a:p>
        </p:txBody>
      </p:sp>
      <p:sp>
        <p:nvSpPr>
          <p:cNvPr id="3" name="Content Placeholder 2">
            <a:extLst>
              <a:ext uri="{FF2B5EF4-FFF2-40B4-BE49-F238E27FC236}">
                <a16:creationId xmlns:a16="http://schemas.microsoft.com/office/drawing/2014/main" id="{3E9BC3F2-B4B0-476E-B1B8-BF10CC2FF5AD}"/>
              </a:ext>
            </a:extLst>
          </p:cNvPr>
          <p:cNvSpPr>
            <a:spLocks noGrp="1"/>
          </p:cNvSpPr>
          <p:nvPr>
            <p:ph idx="1"/>
          </p:nvPr>
        </p:nvSpPr>
        <p:spPr>
          <a:xfrm>
            <a:off x="6507480" y="2927196"/>
            <a:ext cx="4693920" cy="3214524"/>
          </a:xfrm>
          <a:prstGeom prst="rect">
            <a:avLst/>
          </a:prstGeom>
        </p:spPr>
        <p:txBody>
          <a:bodyPr>
            <a:normAutofit/>
          </a:bodyPr>
          <a:lstStyle/>
          <a:p>
            <a:pPr marL="0" indent="0">
              <a:buNone/>
            </a:pPr>
            <a:r>
              <a:rPr lang="en-GB" sz="2400" b="1" dirty="0"/>
              <a:t>2. Why Modern Technology is Important for TFL ?</a:t>
            </a:r>
          </a:p>
          <a:p>
            <a:pPr marL="0" indent="0">
              <a:buNone/>
            </a:pPr>
            <a:endParaRPr lang="en-GB" sz="2400" b="1" dirty="0"/>
          </a:p>
          <a:p>
            <a:r>
              <a:rPr lang="en-GB" sz="2400" b="1" dirty="0"/>
              <a:t>Company benefits </a:t>
            </a:r>
          </a:p>
          <a:p>
            <a:r>
              <a:rPr lang="en-GB" sz="2400" b="1" dirty="0"/>
              <a:t>Facilitation for the employees</a:t>
            </a:r>
          </a:p>
          <a:p>
            <a:r>
              <a:rPr lang="en-GB" sz="2400" b="1" dirty="0"/>
              <a:t>Paramount service</a:t>
            </a:r>
          </a:p>
          <a:p>
            <a:pPr marL="0" indent="0">
              <a:buNone/>
            </a:pPr>
            <a:endParaRPr lang="en-GB" sz="2400" b="1" dirty="0"/>
          </a:p>
          <a:p>
            <a:pPr marL="0" indent="0">
              <a:buNone/>
            </a:pPr>
            <a:endParaRPr lang="en-GB" sz="2400" b="1" dirty="0"/>
          </a:p>
          <a:p>
            <a:pPr marL="0" indent="0">
              <a:buNone/>
            </a:pPr>
            <a:endParaRPr lang="en-US" sz="2400" b="1" dirty="0"/>
          </a:p>
        </p:txBody>
      </p:sp>
      <p:pic>
        <p:nvPicPr>
          <p:cNvPr id="13" name="Picture Placeholder 12" descr="A picture containing circuit&#10;&#10;Description automatically generated">
            <a:extLst>
              <a:ext uri="{FF2B5EF4-FFF2-40B4-BE49-F238E27FC236}">
                <a16:creationId xmlns:a16="http://schemas.microsoft.com/office/drawing/2014/main" id="{6CBC2853-0366-46B0-918C-0D8359BAB591}"/>
              </a:ext>
            </a:extLst>
          </p:cNvPr>
          <p:cNvPicPr>
            <a:picLocks noGrp="1" noChangeAspect="1"/>
          </p:cNvPicPr>
          <p:nvPr>
            <p:ph type="pic" sz="quarter" idx="15"/>
          </p:nvPr>
        </p:nvPicPr>
        <p:blipFill rotWithShape="1">
          <a:blip r:embed="rId3">
            <a:alphaModFix amt="86000"/>
          </a:blip>
          <a:srcRect l="20829" r="20829"/>
          <a:stretch/>
        </p:blipFill>
        <p:spPr>
          <a:xfrm>
            <a:off x="362365" y="448473"/>
            <a:ext cx="5210175" cy="5961053"/>
          </a:xfrm>
          <a:prstGeom prst="rect">
            <a:avLst/>
          </a:prstGeom>
          <a:ln>
            <a:noFill/>
          </a:ln>
          <a:effectLst>
            <a:outerShdw blurRad="190500" algn="tl" rotWithShape="0">
              <a:srgbClr val="000000">
                <a:alpha val="70000"/>
              </a:srgbClr>
            </a:outerShdw>
          </a:effectLst>
        </p:spPr>
      </p:pic>
      <p:sp>
        <p:nvSpPr>
          <p:cNvPr id="4" name="Rectangle 3">
            <a:extLst>
              <a:ext uri="{FF2B5EF4-FFF2-40B4-BE49-F238E27FC236}">
                <a16:creationId xmlns:a16="http://schemas.microsoft.com/office/drawing/2014/main" id="{B885CE6A-16EB-4D7D-933D-8251F0A2A6BC}"/>
              </a:ext>
            </a:extLst>
          </p:cNvPr>
          <p:cNvSpPr/>
          <p:nvPr/>
        </p:nvSpPr>
        <p:spPr>
          <a:xfrm>
            <a:off x="10966806" y="6527661"/>
            <a:ext cx="1143262" cy="276999"/>
          </a:xfrm>
          <a:prstGeom prst="rect">
            <a:avLst/>
          </a:prstGeom>
        </p:spPr>
        <p:txBody>
          <a:bodyPr wrap="non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200" b="0" i="1" u="none" strike="noStrike" kern="0" cap="none" spc="0" normalizeH="0" baseline="0" noProof="0" dirty="0">
                <a:ln>
                  <a:noFill/>
                </a:ln>
                <a:solidFill>
                  <a:prstClr val="black"/>
                </a:solidFill>
                <a:effectLst/>
                <a:uLnTx/>
                <a:uFillTx/>
              </a:rPr>
              <a:t>Made by Svetla</a:t>
            </a:r>
          </a:p>
        </p:txBody>
      </p:sp>
    </p:spTree>
    <p:extLst>
      <p:ext uri="{BB962C8B-B14F-4D97-AF65-F5344CB8AC3E}">
        <p14:creationId xmlns:p14="http://schemas.microsoft.com/office/powerpoint/2010/main" val="227106340"/>
      </p:ext>
    </p:extLst>
  </p:cSld>
  <p:clrMapOvr>
    <a:masterClrMapping/>
  </p:clrMapOvr>
  <p:transition spd="med">
    <p:check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barn(inVertical)">
                                      <p:cBhvr>
                                        <p:cTn id="7" dur="500"/>
                                        <p:tgtEl>
                                          <p:spTgt spid="13"/>
                                        </p:tgtEl>
                                      </p:cBhvr>
                                    </p:animEffect>
                                  </p:childTnLst>
                                </p:cTn>
                              </p:par>
                            </p:childTnLst>
                          </p:cTn>
                        </p:par>
                        <p:par>
                          <p:cTn id="8" fill="hold">
                            <p:stCondLst>
                              <p:cond delay="500"/>
                            </p:stCondLst>
                            <p:childTnLst>
                              <p:par>
                                <p:cTn id="9" presetID="21" presetClass="entr" presetSubtype="1"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heel(1)">
                                      <p:cBhvr>
                                        <p:cTn id="11" dur="1000"/>
                                        <p:tgtEl>
                                          <p:spTgt spid="2"/>
                                        </p:tgtEl>
                                      </p:cBhvr>
                                    </p:animEffect>
                                  </p:childTnLst>
                                </p:cTn>
                              </p:par>
                            </p:childTnLst>
                          </p:cTn>
                        </p:par>
                        <p:par>
                          <p:cTn id="12" fill="hold">
                            <p:stCondLst>
                              <p:cond delay="1500"/>
                            </p:stCondLst>
                            <p:childTnLst>
                              <p:par>
                                <p:cTn id="13" presetID="14" presetClass="entr" presetSubtype="10" fill="hold" grpId="0" nodeType="after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5" dur="500"/>
                                        <p:tgtEl>
                                          <p:spTgt spid="3">
                                            <p:txEl>
                                              <p:pRg st="0" end="0"/>
                                            </p:txEl>
                                          </p:spTgt>
                                        </p:tgtEl>
                                      </p:cBhvr>
                                    </p:animEffect>
                                  </p:childTnLst>
                                </p:cTn>
                              </p:par>
                            </p:childTnLst>
                          </p:cTn>
                        </p:par>
                        <p:par>
                          <p:cTn id="16" fill="hold">
                            <p:stCondLst>
                              <p:cond delay="2000"/>
                            </p:stCondLst>
                            <p:childTnLst>
                              <p:par>
                                <p:cTn id="17" presetID="14" presetClass="entr" presetSubtype="10" fill="hold" grpId="0" nodeType="after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9" dur="500"/>
                                        <p:tgtEl>
                                          <p:spTgt spid="3">
                                            <p:txEl>
                                              <p:pRg st="2" end="2"/>
                                            </p:txEl>
                                          </p:spTgt>
                                        </p:tgtEl>
                                      </p:cBhvr>
                                    </p:animEffect>
                                  </p:childTnLst>
                                </p:cTn>
                              </p:par>
                            </p:childTnLst>
                          </p:cTn>
                        </p:par>
                        <p:par>
                          <p:cTn id="20" fill="hold">
                            <p:stCondLst>
                              <p:cond delay="2500"/>
                            </p:stCondLst>
                            <p:childTnLst>
                              <p:par>
                                <p:cTn id="21" presetID="14" presetClass="entr" presetSubtype="10" fill="hold" grpId="0" nodeType="after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3" dur="500"/>
                                        <p:tgtEl>
                                          <p:spTgt spid="3">
                                            <p:txEl>
                                              <p:pRg st="3" end="3"/>
                                            </p:txEl>
                                          </p:spTgt>
                                        </p:tgtEl>
                                      </p:cBhvr>
                                    </p:animEffect>
                                  </p:childTnLst>
                                </p:cTn>
                              </p:par>
                            </p:childTnLst>
                          </p:cTn>
                        </p:par>
                        <p:par>
                          <p:cTn id="24" fill="hold">
                            <p:stCondLst>
                              <p:cond delay="3000"/>
                            </p:stCondLst>
                            <p:childTnLst>
                              <p:par>
                                <p:cTn id="25" presetID="14" presetClass="entr" presetSubtype="10" fill="hold" grpId="0"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gradFill>
          <a:gsLst>
            <a:gs pos="0">
              <a:srgbClr val="FFC000"/>
            </a:gs>
            <a:gs pos="100000">
              <a:schemeClr val="accent1">
                <a:lumMod val="45000"/>
                <a:lumOff val="55000"/>
              </a:schemeClr>
            </a:gs>
          </a:gsLst>
          <a:lin ang="27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D22C0-3CE1-4FA1-9604-2CFDBC95D0D2}"/>
              </a:ext>
            </a:extLst>
          </p:cNvPr>
          <p:cNvSpPr>
            <a:spLocks noGrp="1"/>
          </p:cNvSpPr>
          <p:nvPr>
            <p:ph type="title"/>
          </p:nvPr>
        </p:nvSpPr>
        <p:spPr>
          <a:xfrm>
            <a:off x="363416" y="1046163"/>
            <a:ext cx="5445369" cy="1114784"/>
          </a:xfrm>
          <a:prstGeom prst="rect">
            <a:avLst/>
          </a:prstGeom>
        </p:spPr>
        <p:txBody>
          <a:bodyPr anchor="b">
            <a:normAutofit/>
          </a:bodyPr>
          <a:lstStyle/>
          <a:p>
            <a:r>
              <a:rPr lang="en-GB" sz="2700" dirty="0"/>
              <a:t>Lessons Drawn from the Case Study of Transport for London</a:t>
            </a:r>
            <a:endParaRPr lang="en-US" sz="2700" dirty="0"/>
          </a:p>
        </p:txBody>
      </p:sp>
      <p:sp>
        <p:nvSpPr>
          <p:cNvPr id="3" name="Content Placeholder 2">
            <a:extLst>
              <a:ext uri="{FF2B5EF4-FFF2-40B4-BE49-F238E27FC236}">
                <a16:creationId xmlns:a16="http://schemas.microsoft.com/office/drawing/2014/main" id="{3E9BC3F2-B4B0-476E-B1B8-BF10CC2FF5AD}"/>
              </a:ext>
            </a:extLst>
          </p:cNvPr>
          <p:cNvSpPr>
            <a:spLocks noGrp="1"/>
          </p:cNvSpPr>
          <p:nvPr>
            <p:ph idx="1"/>
          </p:nvPr>
        </p:nvSpPr>
        <p:spPr>
          <a:xfrm>
            <a:off x="425548" y="3113164"/>
            <a:ext cx="5321104" cy="3109278"/>
          </a:xfrm>
          <a:prstGeom prst="rect">
            <a:avLst/>
          </a:prstGeom>
        </p:spPr>
        <p:txBody>
          <a:bodyPr>
            <a:normAutofit/>
          </a:bodyPr>
          <a:lstStyle/>
          <a:p>
            <a:pPr marL="0" indent="0">
              <a:buNone/>
            </a:pPr>
            <a:r>
              <a:rPr lang="en-GB" sz="2400" b="1" dirty="0"/>
              <a:t>3. Consequences of not using Modern Technology in TFL.</a:t>
            </a:r>
          </a:p>
          <a:p>
            <a:pPr marL="0" indent="0">
              <a:buNone/>
            </a:pPr>
            <a:endParaRPr lang="en-GB" sz="2400" b="1" dirty="0"/>
          </a:p>
          <a:p>
            <a:r>
              <a:rPr lang="en-GB" sz="2400" b="1" dirty="0"/>
              <a:t>Time wastage for both sides</a:t>
            </a:r>
          </a:p>
          <a:p>
            <a:r>
              <a:rPr lang="en-GB" sz="2400" b="1" dirty="0"/>
              <a:t>Missing a work-life balance</a:t>
            </a:r>
          </a:p>
          <a:p>
            <a:r>
              <a:rPr lang="en-GB" sz="2400" b="1" dirty="0"/>
              <a:t>No online business </a:t>
            </a:r>
          </a:p>
          <a:p>
            <a:pPr marL="0" indent="0">
              <a:buNone/>
            </a:pPr>
            <a:endParaRPr lang="en-US" sz="2400" b="1" dirty="0"/>
          </a:p>
        </p:txBody>
      </p:sp>
      <p:pic>
        <p:nvPicPr>
          <p:cNvPr id="14" name="Picture Placeholder 13" descr="A close up of a store&#10;&#10;Description automatically generated">
            <a:extLst>
              <a:ext uri="{FF2B5EF4-FFF2-40B4-BE49-F238E27FC236}">
                <a16:creationId xmlns:a16="http://schemas.microsoft.com/office/drawing/2014/main" id="{9E817D22-505C-465C-AE39-481722C120E5}"/>
              </a:ext>
            </a:extLst>
          </p:cNvPr>
          <p:cNvPicPr>
            <a:picLocks noGrp="1" noChangeAspect="1"/>
          </p:cNvPicPr>
          <p:nvPr>
            <p:ph type="pic" sz="quarter" idx="15"/>
          </p:nvPr>
        </p:nvPicPr>
        <p:blipFill rotWithShape="1">
          <a:blip r:embed="rId3"/>
          <a:srcRect l="10012" r="24181" b="3"/>
          <a:stretch/>
        </p:blipFill>
        <p:spPr>
          <a:xfrm>
            <a:off x="5919755" y="190501"/>
            <a:ext cx="3430408" cy="4091942"/>
          </a:xfrm>
          <a:prstGeom prst="rect">
            <a:avLst/>
          </a:prstGeom>
          <a:ln>
            <a:noFill/>
          </a:ln>
          <a:effectLst>
            <a:softEdge rad="112500"/>
          </a:effectLst>
        </p:spPr>
      </p:pic>
      <p:pic>
        <p:nvPicPr>
          <p:cNvPr id="10" name="Picture Placeholder 9" descr="A person standing in front of a door&#10;&#10;Description automatically generated">
            <a:extLst>
              <a:ext uri="{FF2B5EF4-FFF2-40B4-BE49-F238E27FC236}">
                <a16:creationId xmlns:a16="http://schemas.microsoft.com/office/drawing/2014/main" id="{F741AE7A-2DFC-4F6E-B55A-3A9AE56E0BE6}"/>
              </a:ext>
            </a:extLst>
          </p:cNvPr>
          <p:cNvPicPr>
            <a:picLocks noGrp="1" noChangeAspect="1"/>
          </p:cNvPicPr>
          <p:nvPr>
            <p:ph type="pic" sz="quarter" idx="16"/>
          </p:nvPr>
        </p:nvPicPr>
        <p:blipFill rotWithShape="1">
          <a:blip r:embed="rId4"/>
          <a:srcRect l="13987" r="39775" b="-2"/>
          <a:stretch/>
        </p:blipFill>
        <p:spPr>
          <a:xfrm>
            <a:off x="9542186" y="555157"/>
            <a:ext cx="2649814" cy="4298197"/>
          </a:xfrm>
          <a:prstGeom prst="rect">
            <a:avLst/>
          </a:prstGeom>
          <a:ln>
            <a:noFill/>
          </a:ln>
          <a:effectLst>
            <a:softEdge rad="112500"/>
          </a:effectLst>
        </p:spPr>
      </p:pic>
      <p:pic>
        <p:nvPicPr>
          <p:cNvPr id="28" name="Picture Placeholder 27" descr="A close up of a logo&#10;&#10;Description automatically generated">
            <a:extLst>
              <a:ext uri="{FF2B5EF4-FFF2-40B4-BE49-F238E27FC236}">
                <a16:creationId xmlns:a16="http://schemas.microsoft.com/office/drawing/2014/main" id="{A8C5D317-94DF-4D3E-9425-C5320CB38A16}"/>
              </a:ext>
            </a:extLst>
          </p:cNvPr>
          <p:cNvPicPr>
            <a:picLocks noGrp="1" noChangeAspect="1"/>
          </p:cNvPicPr>
          <p:nvPr>
            <p:ph type="pic" sz="quarter" idx="17"/>
          </p:nvPr>
        </p:nvPicPr>
        <p:blipFill rotWithShape="1">
          <a:blip r:embed="rId5"/>
          <a:srcRect t="16004" b="12051"/>
          <a:stretch/>
        </p:blipFill>
        <p:spPr>
          <a:xfrm>
            <a:off x="6000809" y="4550367"/>
            <a:ext cx="3430407" cy="16720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Rectangle 3">
            <a:extLst>
              <a:ext uri="{FF2B5EF4-FFF2-40B4-BE49-F238E27FC236}">
                <a16:creationId xmlns:a16="http://schemas.microsoft.com/office/drawing/2014/main" id="{22B4482E-B5FA-4D44-901B-D3354E9D1E0E}"/>
              </a:ext>
            </a:extLst>
          </p:cNvPr>
          <p:cNvSpPr/>
          <p:nvPr/>
        </p:nvSpPr>
        <p:spPr>
          <a:xfrm>
            <a:off x="10959186" y="6520041"/>
            <a:ext cx="1143262" cy="276999"/>
          </a:xfrm>
          <a:prstGeom prst="rect">
            <a:avLst/>
          </a:prstGeom>
        </p:spPr>
        <p:txBody>
          <a:bodyPr wrap="non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200" b="0" i="1" u="none" strike="noStrike" kern="0" cap="none" spc="0" normalizeH="0" baseline="0" noProof="0" dirty="0">
                <a:ln>
                  <a:noFill/>
                </a:ln>
                <a:solidFill>
                  <a:prstClr val="black"/>
                </a:solidFill>
                <a:effectLst/>
                <a:uLnTx/>
                <a:uFillTx/>
              </a:rPr>
              <a:t>Made by Svetla</a:t>
            </a:r>
          </a:p>
        </p:txBody>
      </p:sp>
    </p:spTree>
    <p:extLst>
      <p:ext uri="{BB962C8B-B14F-4D97-AF65-F5344CB8AC3E}">
        <p14:creationId xmlns:p14="http://schemas.microsoft.com/office/powerpoint/2010/main" val="519100035"/>
      </p:ext>
    </p:extLst>
  </p:cSld>
  <p:clrMapOvr>
    <a:masterClrMapping/>
  </p:clrMapOvr>
  <mc:AlternateContent xmlns:mc="http://schemas.openxmlformats.org/markup-compatibility/2006" xmlns:p14="http://schemas.microsoft.com/office/powerpoint/2010/main">
    <mc:Choice Requires="p14">
      <p:transition spd="med">
        <p14:glitter pattern="hexagon"/>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Effect transition="in" filter="fade">
                                      <p:cBhvr>
                                        <p:cTn id="9" dur="1000"/>
                                        <p:tgtEl>
                                          <p:spTgt spid="2"/>
                                        </p:tgtEl>
                                      </p:cBhvr>
                                    </p:animEffect>
                                  </p:childTnLst>
                                </p:cTn>
                              </p:par>
                            </p:childTnLst>
                          </p:cTn>
                        </p:par>
                        <p:par>
                          <p:cTn id="10" fill="hold">
                            <p:stCondLst>
                              <p:cond delay="1000"/>
                            </p:stCondLst>
                            <p:childTnLst>
                              <p:par>
                                <p:cTn id="11" presetID="16" presetClass="entr" presetSubtype="21" fill="hold" nodeType="afterEffect">
                                  <p:stCondLst>
                                    <p:cond delay="0"/>
                                  </p:stCondLst>
                                  <p:childTnLst>
                                    <p:set>
                                      <p:cBhvr>
                                        <p:cTn id="12" dur="1" fill="hold">
                                          <p:stCondLst>
                                            <p:cond delay="0"/>
                                          </p:stCondLst>
                                        </p:cTn>
                                        <p:tgtEl>
                                          <p:spTgt spid="28"/>
                                        </p:tgtEl>
                                        <p:attrNameLst>
                                          <p:attrName>style.visibility</p:attrName>
                                        </p:attrNameLst>
                                      </p:cBhvr>
                                      <p:to>
                                        <p:strVal val="visible"/>
                                      </p:to>
                                    </p:set>
                                    <p:animEffect transition="in" filter="barn(inVertical)">
                                      <p:cBhvr>
                                        <p:cTn id="13" dur="1000"/>
                                        <p:tgtEl>
                                          <p:spTgt spid="28"/>
                                        </p:tgtEl>
                                      </p:cBhvr>
                                    </p:animEffect>
                                  </p:childTnLst>
                                </p:cTn>
                              </p:par>
                            </p:childTnLst>
                          </p:cTn>
                        </p:par>
                        <p:par>
                          <p:cTn id="14" fill="hold">
                            <p:stCondLst>
                              <p:cond delay="2000"/>
                            </p:stCondLst>
                            <p:childTnLst>
                              <p:par>
                                <p:cTn id="15" presetID="6" presetClass="entr" presetSubtype="16" fill="hold" grpId="0" nodeType="after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circle(in)">
                                      <p:cBhvr>
                                        <p:cTn id="17" dur="750"/>
                                        <p:tgtEl>
                                          <p:spTgt spid="3">
                                            <p:txEl>
                                              <p:pRg st="0" end="0"/>
                                            </p:txEl>
                                          </p:spTgt>
                                        </p:tgtEl>
                                      </p:cBhvr>
                                    </p:animEffect>
                                  </p:childTnLst>
                                </p:cTn>
                              </p:par>
                            </p:childTnLst>
                          </p:cTn>
                        </p:par>
                        <p:par>
                          <p:cTn id="18" fill="hold">
                            <p:stCondLst>
                              <p:cond delay="2750"/>
                            </p:stCondLst>
                            <p:childTnLst>
                              <p:par>
                                <p:cTn id="19" presetID="6" presetClass="entr" presetSubtype="16" fill="hold" grpId="0" nodeType="after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circle(in)">
                                      <p:cBhvr>
                                        <p:cTn id="21" dur="750"/>
                                        <p:tgtEl>
                                          <p:spTgt spid="3">
                                            <p:txEl>
                                              <p:pRg st="2" end="2"/>
                                            </p:txEl>
                                          </p:spTgt>
                                        </p:tgtEl>
                                      </p:cBhvr>
                                    </p:animEffect>
                                  </p:childTnLst>
                                </p:cTn>
                              </p:par>
                            </p:childTnLst>
                          </p:cTn>
                        </p:par>
                        <p:par>
                          <p:cTn id="22" fill="hold">
                            <p:stCondLst>
                              <p:cond delay="3500"/>
                            </p:stCondLst>
                            <p:childTnLst>
                              <p:par>
                                <p:cTn id="23" presetID="6" presetClass="entr" presetSubtype="16" fill="hold" grpId="0" nodeType="after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circle(in)">
                                      <p:cBhvr>
                                        <p:cTn id="25" dur="750"/>
                                        <p:tgtEl>
                                          <p:spTgt spid="3">
                                            <p:txEl>
                                              <p:pRg st="3" end="3"/>
                                            </p:txEl>
                                          </p:spTgt>
                                        </p:tgtEl>
                                      </p:cBhvr>
                                    </p:animEffect>
                                  </p:childTnLst>
                                </p:cTn>
                              </p:par>
                            </p:childTnLst>
                          </p:cTn>
                        </p:par>
                        <p:par>
                          <p:cTn id="26" fill="hold">
                            <p:stCondLst>
                              <p:cond delay="4250"/>
                            </p:stCondLst>
                            <p:childTnLst>
                              <p:par>
                                <p:cTn id="27" presetID="6" presetClass="entr" presetSubtype="16" fill="hold" grpId="0" nodeType="after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circle(in)">
                                      <p:cBhvr>
                                        <p:cTn id="29" dur="750"/>
                                        <p:tgtEl>
                                          <p:spTgt spid="3">
                                            <p:txEl>
                                              <p:pRg st="4" end="4"/>
                                            </p:txEl>
                                          </p:spTgt>
                                        </p:tgtEl>
                                      </p:cBhvr>
                                    </p:animEffect>
                                  </p:childTnLst>
                                </p:cTn>
                              </p:par>
                            </p:childTnLst>
                          </p:cTn>
                        </p:par>
                        <p:par>
                          <p:cTn id="30" fill="hold">
                            <p:stCondLst>
                              <p:cond delay="5000"/>
                            </p:stCondLst>
                            <p:childTnLst>
                              <p:par>
                                <p:cTn id="31" presetID="6" presetClass="entr" presetSubtype="16" fill="hold" nodeType="afterEffect">
                                  <p:stCondLst>
                                    <p:cond delay="0"/>
                                  </p:stCondLst>
                                  <p:childTnLst>
                                    <p:set>
                                      <p:cBhvr>
                                        <p:cTn id="32" dur="1" fill="hold">
                                          <p:stCondLst>
                                            <p:cond delay="0"/>
                                          </p:stCondLst>
                                        </p:cTn>
                                        <p:tgtEl>
                                          <p:spTgt spid="14"/>
                                        </p:tgtEl>
                                        <p:attrNameLst>
                                          <p:attrName>style.visibility</p:attrName>
                                        </p:attrNameLst>
                                      </p:cBhvr>
                                      <p:to>
                                        <p:strVal val="visible"/>
                                      </p:to>
                                    </p:set>
                                    <p:animEffect transition="in" filter="circle(in)">
                                      <p:cBhvr>
                                        <p:cTn id="33" dur="1500"/>
                                        <p:tgtEl>
                                          <p:spTgt spid="14"/>
                                        </p:tgtEl>
                                      </p:cBhvr>
                                    </p:animEffect>
                                  </p:childTnLst>
                                </p:cTn>
                              </p:par>
                            </p:childTnLst>
                          </p:cTn>
                        </p:par>
                        <p:par>
                          <p:cTn id="34" fill="hold">
                            <p:stCondLst>
                              <p:cond delay="6500"/>
                            </p:stCondLst>
                            <p:childTnLst>
                              <p:par>
                                <p:cTn id="35" presetID="14" presetClass="entr" presetSubtype="10" fill="hold" nodeType="after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randombar(horizontal)">
                                      <p:cBhvr>
                                        <p:cTn id="37"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gradFill>
          <a:gsLst>
            <a:gs pos="73000">
              <a:schemeClr val="accent4">
                <a:lumMod val="60000"/>
                <a:lumOff val="40000"/>
              </a:schemeClr>
            </a:gs>
            <a:gs pos="86000">
              <a:schemeClr val="accent3">
                <a:lumMod val="100000"/>
              </a:schemeClr>
            </a:gs>
          </a:gsLst>
          <a:path path="circle">
            <a:fillToRect l="50000" t="-80000" r="50000" b="18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359CD-8DFF-4AF2-B957-630ED2A60E8D}"/>
              </a:ext>
            </a:extLst>
          </p:cNvPr>
          <p:cNvSpPr>
            <a:spLocks noGrp="1"/>
          </p:cNvSpPr>
          <p:nvPr>
            <p:ph type="title"/>
          </p:nvPr>
        </p:nvSpPr>
        <p:spPr>
          <a:xfrm>
            <a:off x="831850" y="3794663"/>
            <a:ext cx="10515600" cy="823232"/>
          </a:xfrm>
          <a:prstGeom prst="rect">
            <a:avLst/>
          </a:prstGeom>
        </p:spPr>
        <p:txBody>
          <a:bodyPr anchor="b">
            <a:normAutofit/>
          </a:bodyPr>
          <a:lstStyle/>
          <a:p>
            <a:r>
              <a:rPr lang="en-IN" sz="4000" dirty="0">
                <a:latin typeface="Algerian" panose="04020705040A02060702" pitchFamily="82" charset="0"/>
              </a:rPr>
              <a:t>CONCLUSION</a:t>
            </a:r>
          </a:p>
        </p:txBody>
      </p:sp>
      <p:sp>
        <p:nvSpPr>
          <p:cNvPr id="7" name="TextBox 6">
            <a:extLst>
              <a:ext uri="{FF2B5EF4-FFF2-40B4-BE49-F238E27FC236}">
                <a16:creationId xmlns:a16="http://schemas.microsoft.com/office/drawing/2014/main" id="{28EEA921-25D4-4343-92B1-2EAC42E0EB61}"/>
              </a:ext>
            </a:extLst>
          </p:cNvPr>
          <p:cNvSpPr txBox="1"/>
          <p:nvPr/>
        </p:nvSpPr>
        <p:spPr>
          <a:xfrm>
            <a:off x="2171700" y="4954276"/>
            <a:ext cx="7848600" cy="954107"/>
          </a:xfrm>
          <a:prstGeom prst="rect">
            <a:avLst/>
          </a:prstGeom>
          <a:noFill/>
        </p:spPr>
        <p:txBody>
          <a:bodyPr wrap="square" rtlCol="0">
            <a:spAutoFit/>
          </a:bodyPr>
          <a:lstStyle/>
          <a:p>
            <a:pPr algn="ctr"/>
            <a:r>
              <a:rPr lang="en-GB" sz="2800" b="1" dirty="0"/>
              <a:t>The company Transport for London can not survive if it doesn’t have Modern Technology orientation.</a:t>
            </a:r>
          </a:p>
        </p:txBody>
      </p:sp>
      <p:pic>
        <p:nvPicPr>
          <p:cNvPr id="20" name="Picture Placeholder 19" descr="A picture containing object&#10;&#10;Description automatically generated">
            <a:extLst>
              <a:ext uri="{FF2B5EF4-FFF2-40B4-BE49-F238E27FC236}">
                <a16:creationId xmlns:a16="http://schemas.microsoft.com/office/drawing/2014/main" id="{AC824409-7E3A-46AF-8C6C-707B088C7CA7}"/>
              </a:ext>
            </a:extLst>
          </p:cNvPr>
          <p:cNvPicPr>
            <a:picLocks noGrp="1" noChangeAspect="1"/>
          </p:cNvPicPr>
          <p:nvPr>
            <p:ph type="pic" idx="1"/>
          </p:nvPr>
        </p:nvPicPr>
        <p:blipFill>
          <a:blip r:embed="rId3"/>
          <a:srcRect t="27144" b="27144"/>
          <a:stretch>
            <a:fillRect/>
          </a:stretch>
        </p:blipFill>
        <p:spPr/>
      </p:pic>
      <p:sp>
        <p:nvSpPr>
          <p:cNvPr id="4" name="Rectangle 3">
            <a:extLst>
              <a:ext uri="{FF2B5EF4-FFF2-40B4-BE49-F238E27FC236}">
                <a16:creationId xmlns:a16="http://schemas.microsoft.com/office/drawing/2014/main" id="{6468A94D-70CA-4149-851C-A4DC7869AFCB}"/>
              </a:ext>
            </a:extLst>
          </p:cNvPr>
          <p:cNvSpPr/>
          <p:nvPr/>
        </p:nvSpPr>
        <p:spPr>
          <a:xfrm>
            <a:off x="10974426" y="6506141"/>
            <a:ext cx="1149674" cy="276999"/>
          </a:xfrm>
          <a:prstGeom prst="rect">
            <a:avLst/>
          </a:prstGeom>
        </p:spPr>
        <p:txBody>
          <a:bodyPr wrap="non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200" b="0" i="0" u="none" strike="noStrike" kern="0" cap="none" spc="0" normalizeH="0" baseline="0" noProof="0" dirty="0">
                <a:ln>
                  <a:noFill/>
                </a:ln>
                <a:solidFill>
                  <a:prstClr val="black"/>
                </a:solidFill>
                <a:effectLst/>
                <a:uLnTx/>
                <a:uFillTx/>
              </a:rPr>
              <a:t>Made by </a:t>
            </a:r>
            <a:r>
              <a:rPr kumimoji="0" lang="en-GB" sz="1200" b="0" i="1" u="none" strike="noStrike" kern="0" cap="none" spc="0" normalizeH="0" baseline="0" noProof="0" dirty="0">
                <a:ln>
                  <a:noFill/>
                </a:ln>
                <a:solidFill>
                  <a:prstClr val="black"/>
                </a:solidFill>
                <a:effectLst/>
                <a:uLnTx/>
                <a:uFillTx/>
              </a:rPr>
              <a:t>Vanya</a:t>
            </a:r>
          </a:p>
        </p:txBody>
      </p:sp>
    </p:spTree>
    <p:extLst>
      <p:ext uri="{BB962C8B-B14F-4D97-AF65-F5344CB8AC3E}">
        <p14:creationId xmlns:p14="http://schemas.microsoft.com/office/powerpoint/2010/main" val="3170312536"/>
      </p:ext>
    </p:extLst>
  </p:cSld>
  <p:clrMapOvr>
    <a:masterClrMapping/>
  </p:clrMapOvr>
  <mc:AlternateContent xmlns:mc="http://schemas.openxmlformats.org/markup-compatibility/2006" xmlns:p14="http://schemas.microsoft.com/office/powerpoint/2010/main">
    <mc:Choice Requires="p14">
      <p:transition spd="slow" p14:dur="1500" advTm="5000">
        <p:split orient="vert"/>
      </p:transition>
    </mc:Choice>
    <mc:Fallback xmlns="">
      <p:transition spd="slow" advTm="5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randombar(horizontal)">
                                      <p:cBhvr>
                                        <p:cTn id="7" dur="1500"/>
                                        <p:tgtEl>
                                          <p:spTgt spid="20"/>
                                        </p:tgtEl>
                                      </p:cBhvr>
                                    </p:animEffect>
                                  </p:childTnLst>
                                </p:cTn>
                              </p:par>
                            </p:childTnLst>
                          </p:cTn>
                        </p:par>
                        <p:par>
                          <p:cTn id="8" fill="hold">
                            <p:stCondLst>
                              <p:cond delay="1500"/>
                            </p:stCondLst>
                            <p:childTnLst>
                              <p:par>
                                <p:cTn id="9" presetID="53" presetClass="entr" presetSubtype="16"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p:cTn id="11" dur="1000" fill="hold"/>
                                        <p:tgtEl>
                                          <p:spTgt spid="2"/>
                                        </p:tgtEl>
                                        <p:attrNameLst>
                                          <p:attrName>ppt_w</p:attrName>
                                        </p:attrNameLst>
                                      </p:cBhvr>
                                      <p:tavLst>
                                        <p:tav tm="0">
                                          <p:val>
                                            <p:fltVal val="0"/>
                                          </p:val>
                                        </p:tav>
                                        <p:tav tm="100000">
                                          <p:val>
                                            <p:strVal val="#ppt_w"/>
                                          </p:val>
                                        </p:tav>
                                      </p:tavLst>
                                    </p:anim>
                                    <p:anim calcmode="lin" valueType="num">
                                      <p:cBhvr>
                                        <p:cTn id="12" dur="1000" fill="hold"/>
                                        <p:tgtEl>
                                          <p:spTgt spid="2"/>
                                        </p:tgtEl>
                                        <p:attrNameLst>
                                          <p:attrName>ppt_h</p:attrName>
                                        </p:attrNameLst>
                                      </p:cBhvr>
                                      <p:tavLst>
                                        <p:tav tm="0">
                                          <p:val>
                                            <p:fltVal val="0"/>
                                          </p:val>
                                        </p:tav>
                                        <p:tav tm="100000">
                                          <p:val>
                                            <p:strVal val="#ppt_h"/>
                                          </p:val>
                                        </p:tav>
                                      </p:tavLst>
                                    </p:anim>
                                    <p:animEffect transition="in" filter="fade">
                                      <p:cBhvr>
                                        <p:cTn id="13" dur="1000"/>
                                        <p:tgtEl>
                                          <p:spTgt spid="2"/>
                                        </p:tgtEl>
                                      </p:cBhvr>
                                    </p:animEffect>
                                  </p:childTnLst>
                                </p:cTn>
                              </p:par>
                            </p:childTnLst>
                          </p:cTn>
                        </p:par>
                        <p:par>
                          <p:cTn id="14" fill="hold">
                            <p:stCondLst>
                              <p:cond delay="2500"/>
                            </p:stCondLst>
                            <p:childTnLst>
                              <p:par>
                                <p:cTn id="15" presetID="16" presetClass="entr" presetSubtype="21" fill="hold" grpId="0" nodeType="after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barn(inVertical)">
                                      <p:cBhvr>
                                        <p:cTn id="17"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gradFill>
          <a:gsLst>
            <a:gs pos="64000">
              <a:schemeClr val="accent4">
                <a:lumMod val="60000"/>
                <a:lumOff val="40000"/>
              </a:schemeClr>
            </a:gs>
            <a:gs pos="36000">
              <a:schemeClr val="accent3">
                <a:lumMod val="0"/>
                <a:lumOff val="100000"/>
              </a:schemeClr>
            </a:gs>
            <a:gs pos="95000">
              <a:schemeClr val="accent3">
                <a:lumMod val="100000"/>
              </a:schemeClr>
            </a:gs>
          </a:gsLst>
          <a:path path="circle">
            <a:fillToRect l="50000" t="-80000" r="50000" b="180000"/>
          </a:path>
        </a:gra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8DCA46-603B-4178-8707-30E192CE6B8D}"/>
              </a:ext>
            </a:extLst>
          </p:cNvPr>
          <p:cNvSpPr>
            <a:spLocks noGrp="1"/>
          </p:cNvSpPr>
          <p:nvPr>
            <p:ph type="title"/>
          </p:nvPr>
        </p:nvSpPr>
        <p:spPr/>
        <p:txBody>
          <a:bodyPr/>
          <a:lstStyle/>
          <a:p>
            <a:r>
              <a:rPr lang="en-US" dirty="0">
                <a:latin typeface="Algerian" panose="04020705040A02060702" pitchFamily="82" charset="0"/>
              </a:rPr>
              <a:t>TRANSPORT FOR LONDON</a:t>
            </a:r>
          </a:p>
        </p:txBody>
      </p:sp>
      <p:sp>
        <p:nvSpPr>
          <p:cNvPr id="3" name="TextBox 2">
            <a:extLst>
              <a:ext uri="{FF2B5EF4-FFF2-40B4-BE49-F238E27FC236}">
                <a16:creationId xmlns:a16="http://schemas.microsoft.com/office/drawing/2014/main" id="{591821A8-6A1D-490E-BCF2-82ED60594212}"/>
              </a:ext>
            </a:extLst>
          </p:cNvPr>
          <p:cNvSpPr txBox="1"/>
          <p:nvPr/>
        </p:nvSpPr>
        <p:spPr>
          <a:xfrm>
            <a:off x="4637046" y="1672069"/>
            <a:ext cx="2209028" cy="525779"/>
          </a:xfrm>
          <a:prstGeom prst="rect">
            <a:avLst/>
          </a:prstGeom>
          <a:noFill/>
        </p:spPr>
        <p:txBody>
          <a:bodyPr wrap="square" rtlCol="0">
            <a:spAutoFit/>
          </a:bodyPr>
          <a:lstStyle/>
          <a:p>
            <a:r>
              <a:rPr lang="en-GB" sz="2800" b="1" dirty="0"/>
              <a:t>References</a:t>
            </a:r>
          </a:p>
        </p:txBody>
      </p:sp>
      <p:sp>
        <p:nvSpPr>
          <p:cNvPr id="5" name="TextBox 4">
            <a:extLst>
              <a:ext uri="{FF2B5EF4-FFF2-40B4-BE49-F238E27FC236}">
                <a16:creationId xmlns:a16="http://schemas.microsoft.com/office/drawing/2014/main" id="{85F537D4-168E-41CB-85A1-82B4C4CC59D6}"/>
              </a:ext>
            </a:extLst>
          </p:cNvPr>
          <p:cNvSpPr txBox="1"/>
          <p:nvPr/>
        </p:nvSpPr>
        <p:spPr>
          <a:xfrm>
            <a:off x="498217" y="2065763"/>
            <a:ext cx="11245860" cy="4575933"/>
          </a:xfrm>
          <a:prstGeom prst="rect">
            <a:avLst/>
          </a:prstGeom>
          <a:noFill/>
        </p:spPr>
        <p:txBody>
          <a:bodyPr wrap="square" rtlCol="0">
            <a:spAutoFit/>
          </a:bodyPr>
          <a:lstStyle/>
          <a:p>
            <a:pPr algn="just">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gn="just">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Aging.com. (2019). What Is Modern Technology and How Is It Changing? | Aging.com. [online] Available at: https://www.aging.com/what-is-modern-technology-and-how-is-it-changing/ (Accessed: 19 November 2019).  </a:t>
            </a:r>
          </a:p>
          <a:p>
            <a:pPr algn="just">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Clarke, L. (2019). How technology is changing transport in London today. [online] Tech world. Available at: https://www.techworld.com/tech-innovation/how-technology-is-changing-transport-in-london-today-3678057/ (Accessed: 23 November 2019). </a:t>
            </a:r>
          </a:p>
          <a:p>
            <a:pPr algn="just">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Khan, S. (2017). Mayor's Transport strategy: Supporting evidence. Challenges and opportunities for London transport Network to 2041. [online] Available from: http://content.tfl.gov.uk/mts-challenges-and-opportunities-report.pdf (viewed 15 November 2019).</a:t>
            </a:r>
          </a:p>
          <a:p>
            <a:pPr algn="just">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Lauren, S. (2009). TFL' s Contactless Ticketing: Oyster and Beyond Transport for London. [online]. Available from: http://www.bsc.org/upload/pdf/tfl-sep09.pdf (viewed: 21 November 2019).</a:t>
            </a:r>
          </a:p>
          <a:p>
            <a:pPr algn="just">
              <a:lnSpc>
                <a:spcPct val="107000"/>
              </a:lnSpc>
              <a:spcAft>
                <a:spcPts val="800"/>
              </a:spcAft>
            </a:pPr>
            <a:r>
              <a:rPr lang="en-US" sz="1100" dirty="0">
                <a:latin typeface="Calibri" panose="020F0502020204030204" pitchFamily="34" charset="0"/>
                <a:ea typeface="Calibri" panose="020F0502020204030204" pitchFamily="34" charset="0"/>
                <a:cs typeface="Times New Roman" panose="02020603050405020304" pitchFamily="18" charset="0"/>
              </a:rPr>
              <a:t>Matters, T. (2019). Encouraging cycling and walking. [online] Transport for London. Available at: https://tfl.gov.uk/corporate/about-tfl/how-we-work/planning-for-the-future/encouraging-cycling-and-walking?intcmp=58795 (Accessed: 21 November 2019).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Matters, T. (2019). Our role. [online] Transport for London. Available at: https://tfl.gov.uk/corporate/about-tfl/how-we-work/our-role (Accessed: 18 November 2019). </a:t>
            </a:r>
          </a:p>
          <a:p>
            <a:pPr algn="just">
              <a:lnSpc>
                <a:spcPct val="107000"/>
              </a:lnSpc>
              <a:spcAft>
                <a:spcPts val="800"/>
              </a:spcAft>
            </a:pPr>
            <a:r>
              <a:rPr lang="en-US" sz="1100" dirty="0">
                <a:latin typeface="Calibri" panose="020F0502020204030204" pitchFamily="34" charset="0"/>
                <a:ea typeface="Calibri" panose="020F0502020204030204" pitchFamily="34" charset="0"/>
                <a:cs typeface="Times New Roman" panose="02020603050405020304" pitchFamily="18" charset="0"/>
              </a:rPr>
              <a:t>Matters, T. (2019). What we do. [online] Transport for London. Available at: https://tfl.gov.uk/corporate/about-tfl/what-we-do?intcmp=2582 (Accessed:20 November 2019).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US" sz="1100" dirty="0">
                <a:latin typeface="Calibri" panose="020F0502020204030204" pitchFamily="34" charset="0"/>
                <a:ea typeface="Calibri" panose="020F0502020204030204" pitchFamily="34" charset="0"/>
                <a:cs typeface="Times New Roman" panose="02020603050405020304" pitchFamily="18" charset="0"/>
              </a:rPr>
              <a:t>Shutterstock.com. (2019). Transport for London Images, Stock Photos &amp; Vectors | Shutterstock. [online] Available at: https://www.shutterstock.com/search/Transport+for+London (Accessed: 1 Dec. 2019).</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Study.com. (2019). History of Public Transportation | Study.com. [online] Available at: https://study.com/academy/lesson/history-of-public-transportation.html (Accessed: 21 November 2019). </a:t>
            </a:r>
          </a:p>
          <a:p>
            <a:pPr algn="just">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UKEssays.com. (2019). History Essays – History of Public Transport. [online] Available at: https://www.ukessays.com/essays/history/history-public-transport.php (Accessed: 20 November 2019).</a:t>
            </a:r>
          </a:p>
          <a:p>
            <a:pPr algn="just">
              <a:lnSpc>
                <a:spcPct val="107000"/>
              </a:lnSpc>
              <a:spcAft>
                <a:spcPts val="800"/>
              </a:spcAft>
            </a:pPr>
            <a:r>
              <a:rPr lang="en-US" sz="1100" dirty="0">
                <a:latin typeface="Calibri" panose="020F0502020204030204" pitchFamily="34" charset="0"/>
                <a:ea typeface="Calibri" panose="020F0502020204030204" pitchFamily="34" charset="0"/>
                <a:cs typeface="Times New Roman" panose="02020603050405020304" pitchFamily="18" charset="0"/>
              </a:rPr>
              <a:t>visitlondon.com. (2019). Transport in London. [online] Available at: https://www.visitlondon.com/traveller-information/getting-around-london/london-transport (Accessed:15 November 2019).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p:txBody>
      </p:sp>
      <p:pic>
        <p:nvPicPr>
          <p:cNvPr id="7" name="Picture 6" descr="A close up of a sign&#10;&#10;Description automatically generated">
            <a:extLst>
              <a:ext uri="{FF2B5EF4-FFF2-40B4-BE49-F238E27FC236}">
                <a16:creationId xmlns:a16="http://schemas.microsoft.com/office/drawing/2014/main" id="{F3239AC8-BB7F-4595-AA1B-24C68F1F99F8}"/>
              </a:ext>
            </a:extLst>
          </p:cNvPr>
          <p:cNvPicPr>
            <a:picLocks noChangeAspect="1"/>
          </p:cNvPicPr>
          <p:nvPr/>
        </p:nvPicPr>
        <p:blipFill>
          <a:blip r:embed="rId3"/>
          <a:stretch>
            <a:fillRect/>
          </a:stretch>
        </p:blipFill>
        <p:spPr>
          <a:xfrm>
            <a:off x="10203708" y="186985"/>
            <a:ext cx="1430562" cy="1155894"/>
          </a:xfrm>
          <a:prstGeom prst="rect">
            <a:avLst/>
          </a:prstGeom>
        </p:spPr>
      </p:pic>
      <p:sp>
        <p:nvSpPr>
          <p:cNvPr id="6" name="Rectangle 5">
            <a:extLst>
              <a:ext uri="{FF2B5EF4-FFF2-40B4-BE49-F238E27FC236}">
                <a16:creationId xmlns:a16="http://schemas.microsoft.com/office/drawing/2014/main" id="{BEAD092B-F889-4690-9213-5F6118C89FFD}"/>
              </a:ext>
            </a:extLst>
          </p:cNvPr>
          <p:cNvSpPr/>
          <p:nvPr/>
        </p:nvSpPr>
        <p:spPr>
          <a:xfrm>
            <a:off x="10918989" y="6510890"/>
            <a:ext cx="1077539" cy="261610"/>
          </a:xfrm>
          <a:prstGeom prst="rect">
            <a:avLst/>
          </a:prstGeom>
        </p:spPr>
        <p:txBody>
          <a:bodyPr wrap="non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100" b="0" i="0" u="none" strike="noStrike" kern="0" cap="none" spc="0" normalizeH="0" baseline="0" noProof="0" dirty="0">
                <a:ln>
                  <a:noFill/>
                </a:ln>
                <a:solidFill>
                  <a:prstClr val="black"/>
                </a:solidFill>
                <a:effectLst/>
                <a:uLnTx/>
                <a:uFillTx/>
              </a:rPr>
              <a:t>Made by </a:t>
            </a:r>
            <a:r>
              <a:rPr kumimoji="0" lang="en-GB" sz="1100" b="0" i="1" u="none" strike="noStrike" kern="0" cap="none" spc="0" normalizeH="0" baseline="0" noProof="0" dirty="0">
                <a:ln>
                  <a:noFill/>
                </a:ln>
                <a:solidFill>
                  <a:prstClr val="black"/>
                </a:solidFill>
                <a:effectLst/>
                <a:uLnTx/>
                <a:uFillTx/>
              </a:rPr>
              <a:t>Vanya</a:t>
            </a:r>
          </a:p>
        </p:txBody>
      </p:sp>
    </p:spTree>
    <p:extLst>
      <p:ext uri="{BB962C8B-B14F-4D97-AF65-F5344CB8AC3E}">
        <p14:creationId xmlns:p14="http://schemas.microsoft.com/office/powerpoint/2010/main" val="206094989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advTm="5000">
        <p15:prstTrans prst="prestige"/>
      </p:transition>
    </mc:Choice>
    <mc:Fallback xmlns="">
      <p:transition spd="slow" advTm="5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500"/>
                                        <p:tgtEl>
                                          <p:spTgt spid="4"/>
                                        </p:tgtEl>
                                      </p:cBhvr>
                                    </p:animEffect>
                                  </p:childTnLst>
                                </p:cTn>
                              </p:par>
                            </p:childTnLst>
                          </p:cTn>
                        </p:par>
                        <p:par>
                          <p:cTn id="8" fill="hold">
                            <p:stCondLst>
                              <p:cond delay="1500"/>
                            </p:stCondLst>
                            <p:childTnLst>
                              <p:par>
                                <p:cTn id="9" presetID="6" presetClass="entr" presetSubtype="16" fill="hold"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circle(in)">
                                      <p:cBhvr>
                                        <p:cTn id="11" dur="750"/>
                                        <p:tgtEl>
                                          <p:spTgt spid="7"/>
                                        </p:tgtEl>
                                      </p:cBhvr>
                                    </p:animEffect>
                                  </p:childTnLst>
                                </p:cTn>
                              </p:par>
                            </p:childTnLst>
                          </p:cTn>
                        </p:par>
                        <p:par>
                          <p:cTn id="12" fill="hold">
                            <p:stCondLst>
                              <p:cond delay="2250"/>
                            </p:stCondLst>
                            <p:childTnLst>
                              <p:par>
                                <p:cTn id="13" presetID="21" presetClass="entr" presetSubtype="1" fill="hold" grpId="0" nodeType="after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wheel(1)">
                                      <p:cBhvr>
                                        <p:cTn id="15" dur="750"/>
                                        <p:tgtEl>
                                          <p:spTgt spid="3"/>
                                        </p:tgtEl>
                                      </p:cBhvr>
                                    </p:animEffect>
                                  </p:childTnLst>
                                </p:cTn>
                              </p:par>
                            </p:childTnLst>
                          </p:cTn>
                        </p:par>
                        <p:par>
                          <p:cTn id="16" fill="hold">
                            <p:stCondLst>
                              <p:cond delay="3000"/>
                            </p:stCondLst>
                            <p:childTnLst>
                              <p:par>
                                <p:cTn id="17" presetID="14" presetClass="entr" presetSubtype="10" fill="hold" grpId="0" nodeType="after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randombar(horizontal)">
                                      <p:cBhvr>
                                        <p:cTn id="19" dur="1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3" grpId="0"/>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gradFill>
          <a:gsLst>
            <a:gs pos="65000">
              <a:schemeClr val="accent4">
                <a:lumMod val="60000"/>
                <a:lumOff val="40000"/>
              </a:schemeClr>
            </a:gs>
            <a:gs pos="81000">
              <a:schemeClr val="accent3">
                <a:lumMod val="100000"/>
              </a:schemeClr>
            </a:gs>
          </a:gsLst>
          <a:path path="circle">
            <a:fillToRect l="50000" t="-80000" r="50000" b="180000"/>
          </a:path>
        </a:gra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8DCA46-603B-4178-8707-30E192CE6B8D}"/>
              </a:ext>
            </a:extLst>
          </p:cNvPr>
          <p:cNvSpPr>
            <a:spLocks noGrp="1"/>
          </p:cNvSpPr>
          <p:nvPr>
            <p:ph type="title"/>
          </p:nvPr>
        </p:nvSpPr>
        <p:spPr/>
        <p:txBody>
          <a:bodyPr/>
          <a:lstStyle/>
          <a:p>
            <a:r>
              <a:rPr lang="en-US" dirty="0">
                <a:latin typeface="Algerian" panose="04020705040A02060702" pitchFamily="82" charset="0"/>
              </a:rPr>
              <a:t>TRANSPORT FOR LONDON</a:t>
            </a:r>
          </a:p>
        </p:txBody>
      </p:sp>
      <p:sp>
        <p:nvSpPr>
          <p:cNvPr id="8" name="TextBox 7">
            <a:hlinkClick r:id="rId3"/>
            <a:extLst>
              <a:ext uri="{FF2B5EF4-FFF2-40B4-BE49-F238E27FC236}">
                <a16:creationId xmlns:a16="http://schemas.microsoft.com/office/drawing/2014/main" id="{5FC6C278-4035-446A-A94B-030E792FDDF5}"/>
              </a:ext>
            </a:extLst>
          </p:cNvPr>
          <p:cNvSpPr txBox="1"/>
          <p:nvPr/>
        </p:nvSpPr>
        <p:spPr>
          <a:xfrm>
            <a:off x="1129506" y="3429000"/>
            <a:ext cx="9932987" cy="1015663"/>
          </a:xfrm>
          <a:prstGeom prst="rect">
            <a:avLst/>
          </a:prstGeom>
          <a:noFill/>
        </p:spPr>
        <p:txBody>
          <a:bodyPr wrap="square" rtlCol="0">
            <a:spAutoFit/>
          </a:bodyPr>
          <a:lstStyle/>
          <a:p>
            <a:pPr algn="ctr"/>
            <a:r>
              <a:rPr lang="en-US" sz="6000" dirty="0">
                <a:latin typeface="Algerian" panose="04020705040A02060702" pitchFamily="82" charset="0"/>
              </a:rPr>
              <a:t>QUESTIONS AND ANSWERS</a:t>
            </a:r>
          </a:p>
        </p:txBody>
      </p:sp>
      <p:sp>
        <p:nvSpPr>
          <p:cNvPr id="3" name="Rectangle 2">
            <a:extLst>
              <a:ext uri="{FF2B5EF4-FFF2-40B4-BE49-F238E27FC236}">
                <a16:creationId xmlns:a16="http://schemas.microsoft.com/office/drawing/2014/main" id="{64F8FEF2-ED42-4D36-9651-C9E14B4C0C1C}"/>
              </a:ext>
            </a:extLst>
          </p:cNvPr>
          <p:cNvSpPr/>
          <p:nvPr/>
        </p:nvSpPr>
        <p:spPr>
          <a:xfrm>
            <a:off x="10991330" y="6527661"/>
            <a:ext cx="1149674" cy="276999"/>
          </a:xfrm>
          <a:prstGeom prst="rect">
            <a:avLst/>
          </a:prstGeom>
        </p:spPr>
        <p:txBody>
          <a:bodyPr wrap="non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200" b="0" i="1" u="none" strike="noStrike" kern="0" cap="none" spc="0" normalizeH="0" baseline="0" noProof="0" dirty="0">
                <a:ln>
                  <a:noFill/>
                </a:ln>
                <a:solidFill>
                  <a:prstClr val="black"/>
                </a:solidFill>
                <a:effectLst/>
                <a:uLnTx/>
                <a:uFillTx/>
              </a:rPr>
              <a:t>Made by Vanya</a:t>
            </a:r>
          </a:p>
        </p:txBody>
      </p:sp>
    </p:spTree>
    <p:extLst>
      <p:ext uri="{BB962C8B-B14F-4D97-AF65-F5344CB8AC3E}">
        <p14:creationId xmlns:p14="http://schemas.microsoft.com/office/powerpoint/2010/main" val="5958238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advTm="5000">
        <p15:prstTrans prst="pageCurlDouble"/>
      </p:transition>
    </mc:Choice>
    <mc:Fallback xmlns="">
      <p:transition spd="slow" advTm="5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1500"/>
                                        <p:tgtEl>
                                          <p:spTgt spid="4"/>
                                        </p:tgtEl>
                                      </p:cBhvr>
                                    </p:animEffect>
                                  </p:childTnLst>
                                </p:cTn>
                              </p:par>
                            </p:childTnLst>
                          </p:cTn>
                        </p:par>
                        <p:par>
                          <p:cTn id="8" fill="hold">
                            <p:stCondLst>
                              <p:cond delay="1500"/>
                            </p:stCondLst>
                            <p:childTnLst>
                              <p:par>
                                <p:cTn id="9" presetID="26" presetClass="entr" presetSubtype="0" fill="hold" grpId="0"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wipe(down)">
                                      <p:cBhvr>
                                        <p:cTn id="11" dur="580">
                                          <p:stCondLst>
                                            <p:cond delay="0"/>
                                          </p:stCondLst>
                                        </p:cTn>
                                        <p:tgtEl>
                                          <p:spTgt spid="8"/>
                                        </p:tgtEl>
                                      </p:cBhvr>
                                    </p:animEffect>
                                    <p:anim calcmode="lin" valueType="num">
                                      <p:cBhvr>
                                        <p:cTn id="12"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17" dur="26">
                                          <p:stCondLst>
                                            <p:cond delay="650"/>
                                          </p:stCondLst>
                                        </p:cTn>
                                        <p:tgtEl>
                                          <p:spTgt spid="8"/>
                                        </p:tgtEl>
                                      </p:cBhvr>
                                      <p:to x="100000" y="60000"/>
                                    </p:animScale>
                                    <p:animScale>
                                      <p:cBhvr>
                                        <p:cTn id="18" dur="166" decel="50000">
                                          <p:stCondLst>
                                            <p:cond delay="676"/>
                                          </p:stCondLst>
                                        </p:cTn>
                                        <p:tgtEl>
                                          <p:spTgt spid="8"/>
                                        </p:tgtEl>
                                      </p:cBhvr>
                                      <p:to x="100000" y="100000"/>
                                    </p:animScale>
                                    <p:animScale>
                                      <p:cBhvr>
                                        <p:cTn id="19" dur="26">
                                          <p:stCondLst>
                                            <p:cond delay="1312"/>
                                          </p:stCondLst>
                                        </p:cTn>
                                        <p:tgtEl>
                                          <p:spTgt spid="8"/>
                                        </p:tgtEl>
                                      </p:cBhvr>
                                      <p:to x="100000" y="80000"/>
                                    </p:animScale>
                                    <p:animScale>
                                      <p:cBhvr>
                                        <p:cTn id="20" dur="166" decel="50000">
                                          <p:stCondLst>
                                            <p:cond delay="1338"/>
                                          </p:stCondLst>
                                        </p:cTn>
                                        <p:tgtEl>
                                          <p:spTgt spid="8"/>
                                        </p:tgtEl>
                                      </p:cBhvr>
                                      <p:to x="100000" y="100000"/>
                                    </p:animScale>
                                    <p:animScale>
                                      <p:cBhvr>
                                        <p:cTn id="21" dur="26">
                                          <p:stCondLst>
                                            <p:cond delay="1642"/>
                                          </p:stCondLst>
                                        </p:cTn>
                                        <p:tgtEl>
                                          <p:spTgt spid="8"/>
                                        </p:tgtEl>
                                      </p:cBhvr>
                                      <p:to x="100000" y="90000"/>
                                    </p:animScale>
                                    <p:animScale>
                                      <p:cBhvr>
                                        <p:cTn id="22" dur="166" decel="50000">
                                          <p:stCondLst>
                                            <p:cond delay="1668"/>
                                          </p:stCondLst>
                                        </p:cTn>
                                        <p:tgtEl>
                                          <p:spTgt spid="8"/>
                                        </p:tgtEl>
                                      </p:cBhvr>
                                      <p:to x="100000" y="100000"/>
                                    </p:animScale>
                                    <p:animScale>
                                      <p:cBhvr>
                                        <p:cTn id="23" dur="26">
                                          <p:stCondLst>
                                            <p:cond delay="1808"/>
                                          </p:stCondLst>
                                        </p:cTn>
                                        <p:tgtEl>
                                          <p:spTgt spid="8"/>
                                        </p:tgtEl>
                                      </p:cBhvr>
                                      <p:to x="100000" y="95000"/>
                                    </p:animScale>
                                    <p:animScale>
                                      <p:cBhvr>
                                        <p:cTn id="24" dur="166" decel="50000">
                                          <p:stCondLst>
                                            <p:cond delay="1834"/>
                                          </p:stCondLst>
                                        </p:cTn>
                                        <p:tgtEl>
                                          <p:spTgt spid="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Lst>
  </p:timing>
</p:sld>
</file>

<file path=ppt/theme/theme1.xml><?xml version="1.0" encoding="utf-8"?>
<a:theme xmlns:a="http://schemas.openxmlformats.org/drawingml/2006/main" name="Office Theme">
  <a:themeElements>
    <a:clrScheme name="Custom 12">
      <a:dk1>
        <a:sysClr val="windowText" lastClr="000000"/>
      </a:dk1>
      <a:lt1>
        <a:sysClr val="window" lastClr="FFFFFF"/>
      </a:lt1>
      <a:dk2>
        <a:srgbClr val="44546A"/>
      </a:dk2>
      <a:lt2>
        <a:srgbClr val="E7E6E6"/>
      </a:lt2>
      <a:accent1>
        <a:srgbClr val="7030A0"/>
      </a:accent1>
      <a:accent2>
        <a:srgbClr val="404040"/>
      </a:accent2>
      <a:accent3>
        <a:srgbClr val="7F7F7F"/>
      </a:accent3>
      <a:accent4>
        <a:srgbClr val="C7A2E3"/>
      </a:accent4>
      <a:accent5>
        <a:srgbClr val="48A1FA"/>
      </a:accent5>
      <a:accent6>
        <a:srgbClr val="70AD47"/>
      </a:accent6>
      <a:hlink>
        <a:srgbClr val="0563C1"/>
      </a:hlink>
      <a:folHlink>
        <a:srgbClr val="954F72"/>
      </a:folHlink>
    </a:clrScheme>
    <a:fontScheme name="Custom 6">
      <a:majorFont>
        <a:latin typeface="Calibri"/>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33468121_Coastal presentation_RVA_v5" id="{5B652A6C-03CB-4457-ADFC-1C5BB6605FEF}" vid="{F00112C4-F9F0-4BD0-BC95-5242C8B0F7A3}"/>
    </a:ext>
  </a:extLst>
</a:theme>
</file>

<file path=ppt/theme/theme2.xml><?xml version="1.0" encoding="utf-8"?>
<a:theme xmlns:a="http://schemas.openxmlformats.org/drawingml/2006/main" name="DividendVTI">
  <a:themeElements>
    <a:clrScheme name="DividendVTI">
      <a:dk1>
        <a:sysClr val="windowText" lastClr="000000"/>
      </a:dk1>
      <a:lt1>
        <a:sysClr val="window" lastClr="FFFFFF"/>
      </a:lt1>
      <a:dk2>
        <a:srgbClr val="3D3D3D"/>
      </a:dk2>
      <a:lt2>
        <a:srgbClr val="EBEBEB"/>
      </a:lt2>
      <a:accent1>
        <a:srgbClr val="ED8428"/>
      </a:accent1>
      <a:accent2>
        <a:srgbClr val="E6C46D"/>
      </a:accent2>
      <a:accent3>
        <a:srgbClr val="537685"/>
      </a:accent3>
      <a:accent4>
        <a:srgbClr val="969FA7"/>
      </a:accent4>
      <a:accent5>
        <a:srgbClr val="A9C37C"/>
      </a:accent5>
      <a:accent6>
        <a:srgbClr val="5A8071"/>
      </a:accent6>
      <a:hlink>
        <a:srgbClr val="828282"/>
      </a:hlink>
      <a:folHlink>
        <a:srgbClr val="A5A5A5"/>
      </a:folHlink>
    </a:clrScheme>
    <a:fontScheme name="Dividend">
      <a:majorFont>
        <a:latin typeface="Avenir Next LT Pro"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3.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4.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A7832FEA9A0CE44993765A974BB2A9B" ma:contentTypeVersion="5" ma:contentTypeDescription="Create a new document." ma:contentTypeScope="" ma:versionID="b6b11a986d58fcda76343f543b0103e1">
  <xsd:schema xmlns:xsd="http://www.w3.org/2001/XMLSchema" xmlns:xs="http://www.w3.org/2001/XMLSchema" xmlns:p="http://schemas.microsoft.com/office/2006/metadata/properties" xmlns:ns3="2dc8c000-3fb6-4aae-80f6-b33e90f8692e" xmlns:ns4="a8d74de7-2952-40f5-912e-dc0441479ce8" targetNamespace="http://schemas.microsoft.com/office/2006/metadata/properties" ma:root="true" ma:fieldsID="f6084ef42d9653238b996a8e551962a6" ns3:_="" ns4:_="">
    <xsd:import namespace="2dc8c000-3fb6-4aae-80f6-b33e90f8692e"/>
    <xsd:import namespace="a8d74de7-2952-40f5-912e-dc0441479ce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dc8c000-3fb6-4aae-80f6-b33e90f8692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8d74de7-2952-40f5-912e-dc0441479ce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D5C36AE-2725-4AF1-ADB0-92A48B3BE9B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dc8c000-3fb6-4aae-80f6-b33e90f8692e"/>
    <ds:schemaRef ds:uri="a8d74de7-2952-40f5-912e-dc0441479ce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D46D58D-B27D-4B23-AEA1-AE974AB62218}">
  <ds:schemaRefs>
    <ds:schemaRef ds:uri="http://schemas.microsoft.com/sharepoint/v3/contenttype/forms"/>
  </ds:schemaRefs>
</ds:datastoreItem>
</file>

<file path=customXml/itemProps3.xml><?xml version="1.0" encoding="utf-8"?>
<ds:datastoreItem xmlns:ds="http://schemas.openxmlformats.org/officeDocument/2006/customXml" ds:itemID="{330CE401-796E-4493-905E-4DDA5AF62AB4}">
  <ds:schemaRefs>
    <ds:schemaRef ds:uri="a8d74de7-2952-40f5-912e-dc0441479ce8"/>
    <ds:schemaRef ds:uri="http://schemas.openxmlformats.org/package/2006/metadata/core-properties"/>
    <ds:schemaRef ds:uri="http://schemas.microsoft.com/office/infopath/2007/PartnerControls"/>
    <ds:schemaRef ds:uri="http://www.w3.org/XML/1998/namespace"/>
    <ds:schemaRef ds:uri="http://schemas.microsoft.com/office/2006/documentManagement/types"/>
    <ds:schemaRef ds:uri="http://purl.org/dc/elements/1.1/"/>
    <ds:schemaRef ds:uri="2dc8c000-3fb6-4aae-80f6-b33e90f8692e"/>
    <ds:schemaRef ds:uri="http://schemas.microsoft.com/office/2006/metadata/properties"/>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emplate>TM03457503[[fn=Quotable]]</Template>
  <TotalTime>0</TotalTime>
  <Words>3089</Words>
  <Application>Microsoft Office PowerPoint</Application>
  <PresentationFormat>Widescreen</PresentationFormat>
  <Paragraphs>273</Paragraphs>
  <Slides>20</Slides>
  <Notes>20</Notes>
  <HiddenSlides>0</HiddenSlides>
  <MMClips>0</MMClips>
  <ScaleCrop>false</ScaleCrop>
  <HeadingPairs>
    <vt:vector size="6" baseType="variant">
      <vt:variant>
        <vt:lpstr>Fonts Used</vt:lpstr>
      </vt:variant>
      <vt:variant>
        <vt:i4>9</vt:i4>
      </vt:variant>
      <vt:variant>
        <vt:lpstr>Theme</vt:lpstr>
      </vt:variant>
      <vt:variant>
        <vt:i4>4</vt:i4>
      </vt:variant>
      <vt:variant>
        <vt:lpstr>Slide Titles</vt:lpstr>
      </vt:variant>
      <vt:variant>
        <vt:i4>20</vt:i4>
      </vt:variant>
    </vt:vector>
  </HeadingPairs>
  <TitlesOfParts>
    <vt:vector size="33" baseType="lpstr">
      <vt:lpstr>Algerian</vt:lpstr>
      <vt:lpstr>Arial</vt:lpstr>
      <vt:lpstr>Avenir Next LT Pro</vt:lpstr>
      <vt:lpstr>Calibri</vt:lpstr>
      <vt:lpstr>Century Gothic</vt:lpstr>
      <vt:lpstr>Trebuchet MS</vt:lpstr>
      <vt:lpstr>Wingdings</vt:lpstr>
      <vt:lpstr>Wingdings 2</vt:lpstr>
      <vt:lpstr>Wingdings 3</vt:lpstr>
      <vt:lpstr>Office Theme</vt:lpstr>
      <vt:lpstr>DividendVTI</vt:lpstr>
      <vt:lpstr>Facet</vt:lpstr>
      <vt:lpstr>Wisp</vt:lpstr>
      <vt:lpstr>IMPACT OF INTERNET TECHNOLOGY ON TFL</vt:lpstr>
      <vt:lpstr>Transport for London</vt:lpstr>
      <vt:lpstr>Table of content </vt:lpstr>
      <vt:lpstr>INTRODUCTION</vt:lpstr>
      <vt:lpstr>Background of Transport for London</vt:lpstr>
      <vt:lpstr>Background of Transport for London</vt:lpstr>
      <vt:lpstr>Background of Transport for London</vt:lpstr>
      <vt:lpstr>Challenges before introducing modern technology</vt:lpstr>
      <vt:lpstr>Challenges before introducing modern technology</vt:lpstr>
      <vt:lpstr>PowerPoint Presentation</vt:lpstr>
      <vt:lpstr>PowerPoint Presentation</vt:lpstr>
      <vt:lpstr>PowerPoint Presentation</vt:lpstr>
      <vt:lpstr>Impacts of Modern Technology</vt:lpstr>
      <vt:lpstr>Impacts of Modern Technology</vt:lpstr>
      <vt:lpstr>Lessons Drawn from the Case Study of Transport for London</vt:lpstr>
      <vt:lpstr>Lessons Drawn from the Case Study of Transport for London</vt:lpstr>
      <vt:lpstr>Lessons Drawn from the Case Study of Transport for London</vt:lpstr>
      <vt:lpstr>CONCLUSION</vt:lpstr>
      <vt:lpstr>TRANSPORT FOR LONDON</vt:lpstr>
      <vt:lpstr>TRANSPORT FOR LONDON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2019-11-28T11:57:37Z</dcterms:created>
  <dcterms:modified xsi:type="dcterms:W3CDTF">2019-12-05T20:32:54Z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0x010100AA7832FEA9A0CE44993765A974BB2A9B</vt:lpwstr>
  </property>
</Properties>
</file>