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1"/>
  </p:sldMasterIdLst>
  <p:sldIdLst>
    <p:sldId id="256" r:id="rId2"/>
    <p:sldId id="257" r:id="rId3"/>
    <p:sldId id="258" r:id="rId4"/>
    <p:sldId id="260" r:id="rId5"/>
    <p:sldId id="259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69" d="100"/>
          <a:sy n="69" d="100"/>
        </p:scale>
        <p:origin x="78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1E905-F6BB-4C43-845B-B35DB0B8980E}" type="datetimeFigureOut">
              <a:rPr lang="en-GB" smtClean="0"/>
              <a:t>16/02/2019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C1982F-D033-44C5-81EB-29F64FF84B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72503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1E905-F6BB-4C43-845B-B35DB0B8980E}" type="datetimeFigureOut">
              <a:rPr lang="en-GB" smtClean="0"/>
              <a:t>16/02/2019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C1982F-D033-44C5-81EB-29F64FF84B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32224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1E905-F6BB-4C43-845B-B35DB0B8980E}" type="datetimeFigureOut">
              <a:rPr lang="en-GB" smtClean="0"/>
              <a:t>16/02/2019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C1982F-D033-44C5-81EB-29F64FF84B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08552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1E905-F6BB-4C43-845B-B35DB0B8980E}" type="datetimeFigureOut">
              <a:rPr lang="en-GB" smtClean="0"/>
              <a:t>16/02/2019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C1982F-D033-44C5-81EB-29F64FF84B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43991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1E905-F6BB-4C43-845B-B35DB0B8980E}" type="datetimeFigureOut">
              <a:rPr lang="en-GB" smtClean="0"/>
              <a:t>16/02/2019</a:t>
            </a:fld>
            <a:endParaRPr lang="en-GB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C1982F-D033-44C5-81EB-29F64FF84B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80735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1E905-F6BB-4C43-845B-B35DB0B8980E}" type="datetimeFigureOut">
              <a:rPr lang="en-GB" smtClean="0"/>
              <a:t>16/02/2019</a:t>
            </a:fld>
            <a:endParaRPr lang="en-GB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C1982F-D033-44C5-81EB-29F64FF84B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31584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1E905-F6BB-4C43-845B-B35DB0B8980E}" type="datetimeFigureOut">
              <a:rPr lang="en-GB" smtClean="0"/>
              <a:t>16/02/2019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C1982F-D033-44C5-81EB-29F64FF84B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81623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1E905-F6BB-4C43-845B-B35DB0B8980E}" type="datetimeFigureOut">
              <a:rPr lang="en-GB" smtClean="0"/>
              <a:t>16/02/2019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C1982F-D033-44C5-81EB-29F64FF84B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56700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1E905-F6BB-4C43-845B-B35DB0B8980E}" type="datetimeFigureOut">
              <a:rPr lang="en-GB" smtClean="0"/>
              <a:t>16/02/2019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C1982F-D033-44C5-81EB-29F64FF84B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22579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1E905-F6BB-4C43-845B-B35DB0B8980E}" type="datetimeFigureOut">
              <a:rPr lang="en-GB" smtClean="0"/>
              <a:t>16/02/2019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C1982F-D033-44C5-81EB-29F64FF84B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37867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1E905-F6BB-4C43-845B-B35DB0B8980E}" type="datetimeFigureOut">
              <a:rPr lang="en-GB" smtClean="0"/>
              <a:t>16/02/2019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C1982F-D033-44C5-81EB-29F64FF84B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97024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F11E905-F6BB-4C43-845B-B35DB0B8980E}" type="datetimeFigureOut">
              <a:rPr lang="en-GB" smtClean="0"/>
              <a:t>16/02/2019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76C1982F-D033-44C5-81EB-29F64FF84B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61543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jrf.org.uk/our-work/what-is-poverty" TargetMode="External"/><Relationship Id="rId2" Type="http://schemas.openxmlformats.org/officeDocument/2006/relationships/hyperlink" Target="https://gov.wales/topics/people-and-communities/people/children-and-young-people/parenting-support-guidance/help/flyingstart/?lang=en" TargetMode="Externa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www.nurseryworld.co.uk/nursery-world/news/1106115/-term-effect-poverty-childrens-development-reveale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3">
            <a:extLst>
              <a:ext uri="{FF2B5EF4-FFF2-40B4-BE49-F238E27FC236}">
                <a16:creationId xmlns:a16="http://schemas.microsoft.com/office/drawing/2014/main" id="{69373E92-F88D-4F0A-94DF-393703E7DA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938" y="466531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15">
            <a:extLst>
              <a:ext uri="{FF2B5EF4-FFF2-40B4-BE49-F238E27FC236}">
                <a16:creationId xmlns:a16="http://schemas.microsoft.com/office/drawing/2014/main" id="{C629DAA0-ADF6-43FD-9C99-483F722B5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609288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89F0802-0ED5-4FF8-BBDE-F1D00F300B22}"/>
              </a:ext>
            </a:extLst>
          </p:cNvPr>
          <p:cNvSpPr txBox="1"/>
          <p:nvPr/>
        </p:nvSpPr>
        <p:spPr>
          <a:xfrm>
            <a:off x="26938" y="4832768"/>
            <a:ext cx="5214837" cy="111382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b="1" spc="-100" dirty="0">
                <a:solidFill>
                  <a:srgbClr val="FFFFFF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Wroud Al Roshoq </a:t>
            </a: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b="1" spc="-100" dirty="0">
                <a:solidFill>
                  <a:srgbClr val="FFFFFF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Student Number: 1809198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43A5D41-003D-4681-B663-02E3DB4133C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6977" y="903256"/>
            <a:ext cx="4908848" cy="5043336"/>
          </a:xfrm>
          <a:prstGeom prst="rect">
            <a:avLst/>
          </a:prstGeom>
        </p:spPr>
      </p:pic>
      <p:sp>
        <p:nvSpPr>
          <p:cNvPr id="22" name="Rectangle 17">
            <a:extLst>
              <a:ext uri="{FF2B5EF4-FFF2-40B4-BE49-F238E27FC236}">
                <a16:creationId xmlns:a16="http://schemas.microsoft.com/office/drawing/2014/main" id="{F32C8C35-BF44-4CFB-9754-81F07C9812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1483943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511243-8C87-4589-B3A2-94948C6955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Encouragement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Assistance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Opportunity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Chance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Support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Kick start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Helping hand </a:t>
            </a: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(Welsh Government.UK, 2017) 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87240E5-0753-413F-8D70-92B8878BC9DD}"/>
              </a:ext>
            </a:extLst>
          </p:cNvPr>
          <p:cNvSpPr/>
          <p:nvPr/>
        </p:nvSpPr>
        <p:spPr>
          <a:xfrm>
            <a:off x="3645343" y="639771"/>
            <a:ext cx="651325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What is a Flying start?</a:t>
            </a:r>
          </a:p>
        </p:txBody>
      </p:sp>
    </p:spTree>
    <p:extLst>
      <p:ext uri="{BB962C8B-B14F-4D97-AF65-F5344CB8AC3E}">
        <p14:creationId xmlns:p14="http://schemas.microsoft.com/office/powerpoint/2010/main" val="8159514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2A77797-8A97-4111-A0A0-21F03A7A0111}"/>
              </a:ext>
            </a:extLst>
          </p:cNvPr>
          <p:cNvSpPr/>
          <p:nvPr/>
        </p:nvSpPr>
        <p:spPr>
          <a:xfrm>
            <a:off x="4229606" y="639771"/>
            <a:ext cx="534473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What is poverty?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A975D117-F700-44B0-BE03-51553558BB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6260" y="2858812"/>
            <a:ext cx="6386945" cy="256032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Some consequences of poverty could be: 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Health problems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Housing problems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Drug or alcohol problems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Homeless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Friendship or relationship problems </a:t>
            </a: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(Joseph Rowntree Foundation)  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D8D2FFA4-CC96-4B4C-88B3-947211B7C623}"/>
              </a:ext>
            </a:extLst>
          </p:cNvPr>
          <p:cNvSpPr txBox="1">
            <a:spLocks/>
          </p:cNvSpPr>
          <p:nvPr/>
        </p:nvSpPr>
        <p:spPr>
          <a:xfrm>
            <a:off x="3786260" y="1278007"/>
            <a:ext cx="7315200" cy="18658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182880" indent="-18288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/>
              </a:buClr>
              <a:buFont typeface="Wingdings 2" pitchFamily="18" charset="2"/>
              <a:buChar char="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Poverty is when an individual is unable to care and give the essentials to there children because money problems.   </a:t>
            </a:r>
          </a:p>
        </p:txBody>
      </p:sp>
    </p:spTree>
    <p:extLst>
      <p:ext uri="{BB962C8B-B14F-4D97-AF65-F5344CB8AC3E}">
        <p14:creationId xmlns:p14="http://schemas.microsoft.com/office/powerpoint/2010/main" val="9348918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0E3AB6-B38D-4702-AF7B-C0D983D08E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5521" y="1330036"/>
            <a:ext cx="2947169" cy="3773639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‘’The ability to be a better parent can be restricted by income. Good quality parenting on its own is not enough and will be affected by income.’’ (Nursey world, 2012) 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02496C2-9AA5-438E-A21A-9CB333CD1ABB}"/>
              </a:ext>
            </a:extLst>
          </p:cNvPr>
          <p:cNvSpPr/>
          <p:nvPr/>
        </p:nvSpPr>
        <p:spPr>
          <a:xfrm>
            <a:off x="1976875" y="0"/>
            <a:ext cx="8852680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How poverty affects a child’s </a:t>
            </a:r>
          </a:p>
          <a:p>
            <a:pPr algn="ctr"/>
            <a:r>
              <a:rPr lang="en-US" sz="5400" b="1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Development </a:t>
            </a:r>
            <a:endParaRPr lang="en-US" sz="5400" b="1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FDED2EAF-D9F6-4205-9A30-C68E65481EDE}"/>
              </a:ext>
            </a:extLst>
          </p:cNvPr>
          <p:cNvSpPr txBox="1">
            <a:spLocks/>
          </p:cNvSpPr>
          <p:nvPr/>
        </p:nvSpPr>
        <p:spPr>
          <a:xfrm>
            <a:off x="3804572" y="2180789"/>
            <a:ext cx="6253828" cy="26267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182880" indent="-18288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/>
              </a:buClr>
              <a:buFont typeface="Wingdings 2" pitchFamily="18" charset="2"/>
              <a:buChar char="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Poverty can affect a child’s development in so many ways such as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Feeling stress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Mental health problems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Family and social issues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Depression </a:t>
            </a:r>
          </a:p>
          <a:p>
            <a:pPr>
              <a:buFont typeface="Wingdings" panose="05000000000000000000" pitchFamily="2" charset="2"/>
              <a:buChar char="v"/>
            </a:pPr>
            <a:endParaRPr lang="en-GB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buFont typeface="Wingdings" panose="05000000000000000000" pitchFamily="2" charset="2"/>
              <a:buChar char="v"/>
            </a:pPr>
            <a:endParaRPr lang="en-GB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05364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9B265A-3728-49E1-A8BF-E3AAB64F2C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706582"/>
            <a:ext cx="7315200" cy="799130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 List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F9E359F-941E-40A5-83D6-A564B88ABA9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1505712"/>
            <a:ext cx="8669898" cy="3292396"/>
          </a:xfrm>
        </p:spPr>
        <p:txBody>
          <a:bodyPr>
            <a:normAutofit fontScale="62500" lnSpcReduction="20000"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Welsh Government (2017) ‘Flying Start’ [Available from: </a:t>
            </a:r>
            <a:r>
              <a:rPr lang="en-GB" sz="3200" dirty="0">
                <a:solidFill>
                  <a:schemeClr val="bg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https://gov.wales/topics/people-and-communities/people/children-and-young-people/parenting-support-guidance/help/flyingstart/?lang=en</a:t>
            </a:r>
            <a:r>
              <a:rPr lang="en-GB" sz="3200" dirty="0">
                <a:solidFill>
                  <a:schemeClr val="bg1"/>
                </a:solidFill>
              </a:rPr>
              <a:t>] [Accessed on: 15</a:t>
            </a:r>
            <a:r>
              <a:rPr lang="en-GB" sz="3200" baseline="30000" dirty="0">
                <a:solidFill>
                  <a:schemeClr val="bg1"/>
                </a:solidFill>
              </a:rPr>
              <a:t>th</a:t>
            </a:r>
            <a:r>
              <a:rPr lang="en-GB" sz="3200" dirty="0">
                <a:solidFill>
                  <a:schemeClr val="bg1"/>
                </a:solidFill>
              </a:rPr>
              <a:t> February 2019]</a:t>
            </a:r>
          </a:p>
          <a:p>
            <a:r>
              <a:rPr lang="en-GB" sz="3200" dirty="0">
                <a:solidFill>
                  <a:schemeClr val="bg1"/>
                </a:solidFill>
              </a:rPr>
              <a:t>(Joseph Rowntree Foundation (no date) ‘what is poverty’ [Available from: </a:t>
            </a:r>
            <a:r>
              <a:rPr lang="en-GB" sz="3200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https://www.jrf.org.uk/our-work/what-is-poverty</a:t>
            </a:r>
            <a:r>
              <a:rPr lang="en-GB" sz="3200" dirty="0">
                <a:solidFill>
                  <a:schemeClr val="bg1"/>
                </a:solidFill>
              </a:rPr>
              <a:t>] [Accessed on: 15</a:t>
            </a:r>
            <a:r>
              <a:rPr lang="en-GB" sz="3200" baseline="30000" dirty="0">
                <a:solidFill>
                  <a:schemeClr val="bg1"/>
                </a:solidFill>
              </a:rPr>
              <a:t>th</a:t>
            </a:r>
            <a:r>
              <a:rPr lang="en-GB" sz="3200" dirty="0">
                <a:solidFill>
                  <a:schemeClr val="bg1"/>
                </a:solidFill>
              </a:rPr>
              <a:t> February 2019]</a:t>
            </a:r>
          </a:p>
          <a:p>
            <a:r>
              <a:rPr lang="en-GB" sz="3200" dirty="0">
                <a:solidFill>
                  <a:schemeClr val="bg1"/>
                </a:solidFill>
              </a:rPr>
              <a:t>Nursey world (2012) ‘</a:t>
            </a:r>
            <a:r>
              <a:rPr lang="en-US" sz="3200" dirty="0">
                <a:solidFill>
                  <a:schemeClr val="bg1"/>
                </a:solidFill>
              </a:rPr>
              <a:t>Long-term effect of poverty on children's development revealed’ [Available from: </a:t>
            </a:r>
            <a:r>
              <a:rPr lang="en-US" sz="3200" dirty="0">
                <a:solidFill>
                  <a:schemeClr val="bg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https://www.nurseryworld.co.uk/nursery-world/news/1106115/-term-effect-poverty-childrens-development-revealed</a:t>
            </a:r>
            <a:r>
              <a:rPr lang="en-US" sz="3200" dirty="0">
                <a:solidFill>
                  <a:schemeClr val="bg1"/>
                </a:solidFill>
              </a:rPr>
              <a:t>] [Accessed on: 16</a:t>
            </a:r>
            <a:r>
              <a:rPr lang="en-US" sz="3200" baseline="30000" dirty="0">
                <a:solidFill>
                  <a:schemeClr val="bg1"/>
                </a:solidFill>
              </a:rPr>
              <a:t>th</a:t>
            </a:r>
            <a:r>
              <a:rPr lang="en-US" sz="3200" dirty="0">
                <a:solidFill>
                  <a:schemeClr val="bg1"/>
                </a:solidFill>
              </a:rPr>
              <a:t> February 2019]</a:t>
            </a:r>
            <a:endParaRPr lang="en-GB" sz="3200" dirty="0">
              <a:solidFill>
                <a:schemeClr val="bg1"/>
              </a:solidFill>
            </a:endParaRPr>
          </a:p>
          <a:p>
            <a:r>
              <a:rPr lang="en-GB" sz="3200" dirty="0">
                <a:solidFill>
                  <a:schemeClr val="bg1"/>
                </a:solidFill>
              </a:rPr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1697974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2956</TotalTime>
  <Words>275</Words>
  <Application>Microsoft Office PowerPoint</Application>
  <PresentationFormat>Widescreen</PresentationFormat>
  <Paragraphs>31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Arial</vt:lpstr>
      <vt:lpstr>Corbel</vt:lpstr>
      <vt:lpstr>Wingdings</vt:lpstr>
      <vt:lpstr>Wingdings 2</vt:lpstr>
      <vt:lpstr>Frame</vt:lpstr>
      <vt:lpstr>PowerPoint Presentation</vt:lpstr>
      <vt:lpstr>PowerPoint Presentation</vt:lpstr>
      <vt:lpstr>PowerPoint Presentation</vt:lpstr>
      <vt:lpstr>PowerPoint Presentation</vt:lpstr>
      <vt:lpstr>Reference List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wroud al roshoq</dc:creator>
  <cp:lastModifiedBy>wroud al roshoq</cp:lastModifiedBy>
  <cp:revision>8</cp:revision>
  <dcterms:created xsi:type="dcterms:W3CDTF">2019-02-16T21:08:53Z</dcterms:created>
  <dcterms:modified xsi:type="dcterms:W3CDTF">2019-02-18T22:25:40Z</dcterms:modified>
</cp:coreProperties>
</file>