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6"/>
  </p:notesMasterIdLst>
  <p:handoutMasterIdLst>
    <p:handoutMasterId r:id="rId7"/>
  </p:handoutMasterIdLst>
  <p:sldIdLst>
    <p:sldId id="277" r:id="rId2"/>
    <p:sldId id="279" r:id="rId3"/>
    <p:sldId id="278" r:id="rId4"/>
    <p:sldId id="280" r:id="rId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6538" autoAdjust="0"/>
    <p:restoredTop sz="95748" autoAdjust="0"/>
  </p:normalViewPr>
  <p:slideViewPr>
    <p:cSldViewPr>
      <p:cViewPr varScale="1">
        <p:scale>
          <a:sx n="88" d="100"/>
          <a:sy n="88" d="100"/>
        </p:scale>
        <p:origin x="176" y="66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5120368-2E72-1F4A-9258-E5CEE7929C8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B7F83DA2-15DE-A38A-A808-0E8D642A78B7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8BC0679B-934D-5746-82B2-F252CF36779A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A38C9-D96E-4C03-C0D2-4AD9C63E2F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76B2BF-A683-634D-B63B-549AB5AFCE6D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0AE7A-9B11-D7F0-3267-AFA59226E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DB10F-EEF1-8A3E-143F-372A16EF2E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4D755FF-BBC6-4346-9126-F5D1DF8381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87288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ABCC05-5C44-7A41-DF11-E233E4CAD3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A6DD78-5A89-C948-AA92-7A4904793E62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5DD92-FF2E-6115-0F08-D2E362BE0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6684A-2B50-E192-4CE0-5231C0FC5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409F4-482D-A04E-A5BA-ED3B51010CE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1643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F747B4-696C-DA20-F8C4-3E0B9CCFA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DB1A4F-9621-6A48-B54B-8F1EBDE4FDA3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3F8AC-2268-DC3C-6E80-6C06F30B82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590EEFE-707C-344F-923B-15A03ED997A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1923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84E2CB-49B5-4D9C-7BA7-F8DC4CA1B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10BF9A-DAD8-7A40-881A-D25CF305FEFD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70F699-6D30-C803-7A25-53ABC97C71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EC06596-8D4A-F042-A997-08138AFE82E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9747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DDAF952-7AD2-D764-B0E7-43DDBA53A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F0BC78-0302-AB44-8BA2-8C9BC921E9CA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6E4D6A5-D1FF-890A-F330-F1015F0933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AE88437-4EE5-1749-AAB0-67AE366B45E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7859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D87DA296-A04C-1CB0-B41F-41865C87D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147BE-AA1A-3E47-87BD-6CC6C8861F30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A207827-C3E9-1EA1-C16F-447D486A0D9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5544D39-EBF0-144E-B6E7-B6B5F0994C4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00891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7FD5011-14A2-7936-6046-EF08269AC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247D55-68F4-7D44-9739-B14199EA871A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D270C3F-5192-C780-92E6-752074DA6A4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B3D3C4C-98DD-D640-8523-17BF1C83CE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687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506DCE0-A73C-8833-C5E8-40FED797D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02F83-8E70-914E-994A-AA41F147A0FE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BCFCD-3A2D-E644-E645-395BC5DF1E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86655CD-7C79-3A4B-9E26-1B577E51060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06595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AD26763-22F5-1666-A23A-F8D13DDEF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B5A1B9-4A55-0246-88E9-27C60D717712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D1694-9B68-8918-5A2A-D9DD9E927BE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38BFF54-EDBA-3B48-8307-889E4A96A3C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4424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055446-40FF-04A3-C1F6-864846887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4BBB0-4B6E-5F4D-9345-8AE35E784056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C779B2-1D4B-00B7-C8EA-9F0F560FF23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96E0A89-2E94-A54D-8016-FA9B88A95AE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23045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19FE2F-B524-CF06-5787-48D3AB71D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B6271-E26A-5248-B577-AADE4E956613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5CCD8AB-F7BC-BE17-C996-FAD11D9D58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23FE690-A7D6-F644-A13E-E96A72DCA51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5363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A89319B-DD71-96B2-9F1A-A89CBEFB53C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A57E096E-FF26-752A-52A2-B73F118DE2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6983C3B-901B-5B4C-86EB-B8B10863D744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6FC30494-0060-9747-A90E-834AFCC2B2E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IbXOn5zjko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06EFE420-F7E6-82BE-8592-B74CB80DB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6386" name="Subtitle 4">
            <a:extLst>
              <a:ext uri="{FF2B5EF4-FFF2-40B4-BE49-F238E27FC236}">
                <a16:creationId xmlns:a16="http://schemas.microsoft.com/office/drawing/2014/main" id="{36D21DBE-7E89-7235-ED49-DEEED9EC67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30525" y="1484313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9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Session 2:</a:t>
            </a:r>
          </a:p>
          <a:p>
            <a:pPr>
              <a:spcBef>
                <a:spcPct val="0"/>
              </a:spcBef>
            </a:pPr>
            <a:r>
              <a:rPr lang="en-US" altLang="en-US" sz="2800" b="1" i="1" dirty="0">
                <a:solidFill>
                  <a:schemeClr val="tx1"/>
                </a:solidFill>
              </a:rPr>
              <a:t>Seminar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62A97368-BC91-DBE6-214E-270D92CA773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14B282-1D4A-9444-A69C-D379D7CA64C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A37B7-42F2-D3D7-52FB-881768D63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the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6899F-15FF-71E2-AFCA-2EC8AC857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https://www.youtube.com/watch?v=BIbXOn5zjko</a:t>
            </a:r>
            <a:endParaRPr lang="en-GB" dirty="0"/>
          </a:p>
          <a:p>
            <a:endParaRPr lang="en-GB" dirty="0"/>
          </a:p>
          <a:p>
            <a:r>
              <a:rPr lang="en-GB" dirty="0"/>
              <a:t>You can watch the first 10 minutes then do the next activity.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D54E1-CBD0-94B5-A216-F98611DD6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6DD78-5A89-C948-AA92-7A4904793E62}" type="datetime1">
              <a:rPr lang="en-GB" altLang="en-US" smtClean="0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B36A896-11B8-6E9E-8F82-92F94A2DD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09F4-482D-A04E-A5BA-ED3B51010CEA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404630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F762F-57D6-E569-6247-4843F594FE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Background Information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D1DDE-E9E2-6904-F70C-82C0A44D09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The Vernon Road Bleaching and Dyeing Company is a British lace dyeing business. It was purchased in bankruptcy by the father/son team of Henry and Richard Chaplin. Richard has been acting as “Managing Director” which is the same as a general manager or president of a company.</a:t>
            </a:r>
          </a:p>
          <a:p>
            <a:pPr algn="l"/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The company has had 50-to-150 employees with 35-to-100 being shop floor, production employees. The company produces and sells various dyed fabrics to the garment industry.</a:t>
            </a:r>
          </a:p>
          <a:p>
            <a:pPr algn="l"/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Gerry Robinson is a consultant who was asked to help transform methods of conducting business to save the company.</a:t>
            </a:r>
          </a:p>
          <a:p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Jeff is the factory manager.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15E57A-2FA1-1D0C-46F3-4E5E56DC3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6DD78-5A89-C948-AA92-7A4904793E62}" type="datetime1">
              <a:rPr lang="en-GB" altLang="en-US" smtClean="0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0999D-AD8B-485D-4F43-0CA4E46FBB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09F4-482D-A04E-A5BA-ED3B51010CEA}" type="slidenum">
              <a:rPr lang="en-GB" altLang="en-US" smtClean="0"/>
              <a:pPr/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33786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50E62-824D-A8FE-FDA2-74883351F1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In group, Discuss </a:t>
            </a:r>
            <a:r>
              <a:rPr lang="en-GB" sz="3200" b="1"/>
              <a:t>the following </a:t>
            </a:r>
            <a:r>
              <a:rPr lang="en-GB" sz="3200" b="1" dirty="0"/>
              <a:t>q</a:t>
            </a:r>
            <a:r>
              <a:rPr lang="en-GB" sz="3200" b="1"/>
              <a:t>uestions </a:t>
            </a:r>
            <a:r>
              <a:rPr lang="en-GB" sz="3200" b="1" dirty="0"/>
              <a:t>and be prepared to present your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CE20F-7286-5A5C-ABB9-BBF1F5CF23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What are Richard’s strengths and weaknesses as a leader?</a:t>
            </a:r>
          </a:p>
          <a:p>
            <a:pPr algn="l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What could Richard have done to make the problems of quality and unhappy customers more visible to the workforce?</a:t>
            </a:r>
          </a:p>
          <a:p>
            <a:pPr algn="l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What do you think Richard’s top three priorities should be for the next 12 months?</a:t>
            </a:r>
          </a:p>
          <a:p>
            <a:pPr algn="l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What could Richard have done to motivate the workforce?</a:t>
            </a:r>
          </a:p>
          <a:p>
            <a:pPr algn="l">
              <a:buFont typeface="+mj-lt"/>
              <a:buAutoNum type="arabicPeriod"/>
            </a:pPr>
            <a:r>
              <a:rPr lang="en-GB" sz="2000" b="0" i="0" u="none" strike="noStrike" dirty="0">
                <a:solidFill>
                  <a:srgbClr val="222222"/>
                </a:solidFill>
                <a:effectLst/>
                <a:latin typeface="Lato" panose="020F0502020204030203" pitchFamily="34" charset="0"/>
              </a:rPr>
              <a:t>Evaluate Jeff’s approach and effectiveness as a leader.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44B6B4-E7C5-97E4-4F36-755DBCEAF0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0A6DD78-5A89-C948-AA92-7A4904793E62}" type="datetime1">
              <a:rPr lang="en-GB" altLang="en-US" smtClean="0"/>
              <a:pPr>
                <a:defRPr/>
              </a:pPr>
              <a:t>06/08/2024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FA2E69-78E4-7E46-273B-C7E3D6153D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409F4-482D-A04E-A5BA-ED3B51010CEA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343325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793</TotalTime>
  <Words>243</Words>
  <Application>Microsoft Macintosh PowerPoint</Application>
  <PresentationFormat>On-screen Show (4:3)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Lato</vt:lpstr>
      <vt:lpstr>Myriad Pro</vt:lpstr>
      <vt:lpstr>Verdana</vt:lpstr>
      <vt:lpstr>20140311PresentationUWTSDTemplate</vt:lpstr>
      <vt:lpstr>LCBB6003 Leadership and management, theory and practice  </vt:lpstr>
      <vt:lpstr>Watch the video</vt:lpstr>
      <vt:lpstr>Background Information</vt:lpstr>
      <vt:lpstr>In group, Discuss the following questions and be prepared to present your answers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74</cp:revision>
  <cp:lastPrinted>1601-01-01T00:00:00Z</cp:lastPrinted>
  <dcterms:created xsi:type="dcterms:W3CDTF">2002-10-07T19:43:58Z</dcterms:created>
  <dcterms:modified xsi:type="dcterms:W3CDTF">2024-08-06T20:39:25Z</dcterms:modified>
</cp:coreProperties>
</file>