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547" r:id="rId5"/>
    <p:sldId id="54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5554AF-FFED-46CA-9399-C6F064F97FA5}" v="28" dt="2022-11-09T12:32:40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Zubair Khan (2112114)" userId="fe7ef9ef-6e71-4406-a223-b092db6f7fdf" providerId="ADAL" clId="{61F810EA-5C9F-9241-9C1A-6952FEC246B0}"/>
    <pc:docChg chg="modSld">
      <pc:chgData name="Mohammed Zubair Khan (2112114)" userId="fe7ef9ef-6e71-4406-a223-b092db6f7fdf" providerId="ADAL" clId="{61F810EA-5C9F-9241-9C1A-6952FEC246B0}" dt="2022-11-07T09:22:27.634" v="5" actId="1076"/>
      <pc:docMkLst>
        <pc:docMk/>
      </pc:docMkLst>
      <pc:sldChg chg="modSp">
        <pc:chgData name="Mohammed Zubair Khan (2112114)" userId="fe7ef9ef-6e71-4406-a223-b092db6f7fdf" providerId="ADAL" clId="{61F810EA-5C9F-9241-9C1A-6952FEC246B0}" dt="2022-11-07T09:22:27.634" v="5" actId="1076"/>
        <pc:sldMkLst>
          <pc:docMk/>
          <pc:sldMk cId="2212703000" sldId="256"/>
        </pc:sldMkLst>
        <pc:picChg chg="mod">
          <ac:chgData name="Mohammed Zubair Khan (2112114)" userId="fe7ef9ef-6e71-4406-a223-b092db6f7fdf" providerId="ADAL" clId="{61F810EA-5C9F-9241-9C1A-6952FEC246B0}" dt="2022-11-07T09:22:27.634" v="5" actId="1076"/>
          <ac:picMkLst>
            <pc:docMk/>
            <pc:sldMk cId="2212703000" sldId="256"/>
            <ac:picMk id="1026" creationId="{03371E3B-A158-5E42-08E1-5BAB21E6C607}"/>
          </ac:picMkLst>
        </pc:picChg>
      </pc:sldChg>
    </pc:docChg>
  </pc:docChgLst>
  <pc:docChgLst>
    <pc:chgData name="Mohammed Zubair Khan (2112114)" userId="fe7ef9ef-6e71-4406-a223-b092db6f7fdf" providerId="ADAL" clId="{625554AF-FFED-46CA-9399-C6F064F97FA5}"/>
    <pc:docChg chg="custSel addSld delSld modSld">
      <pc:chgData name="Mohammed Zubair Khan (2112114)" userId="fe7ef9ef-6e71-4406-a223-b092db6f7fdf" providerId="ADAL" clId="{625554AF-FFED-46CA-9399-C6F064F97FA5}" dt="2022-11-09T23:01:56.450" v="847" actId="1076"/>
      <pc:docMkLst>
        <pc:docMk/>
      </pc:docMkLst>
      <pc:sldChg chg="modSp del">
        <pc:chgData name="Mohammed Zubair Khan (2112114)" userId="fe7ef9ef-6e71-4406-a223-b092db6f7fdf" providerId="ADAL" clId="{625554AF-FFED-46CA-9399-C6F064F97FA5}" dt="2022-11-08T12:05:58.763" v="785" actId="2696"/>
        <pc:sldMkLst>
          <pc:docMk/>
          <pc:sldMk cId="2212703000" sldId="256"/>
        </pc:sldMkLst>
        <pc:picChg chg="mod">
          <ac:chgData name="Mohammed Zubair Khan (2112114)" userId="fe7ef9ef-6e71-4406-a223-b092db6f7fdf" providerId="ADAL" clId="{625554AF-FFED-46CA-9399-C6F064F97FA5}" dt="2022-11-07T18:23:11.726" v="4" actId="1076"/>
          <ac:picMkLst>
            <pc:docMk/>
            <pc:sldMk cId="2212703000" sldId="256"/>
            <ac:picMk id="1026" creationId="{03371E3B-A158-5E42-08E1-5BAB21E6C607}"/>
          </ac:picMkLst>
        </pc:picChg>
      </pc:sldChg>
      <pc:sldChg chg="addSp delSp modSp mod modTransition delAnim modAnim">
        <pc:chgData name="Mohammed Zubair Khan (2112114)" userId="fe7ef9ef-6e71-4406-a223-b092db6f7fdf" providerId="ADAL" clId="{625554AF-FFED-46CA-9399-C6F064F97FA5}" dt="2022-11-09T23:01:56.450" v="847" actId="1076"/>
        <pc:sldMkLst>
          <pc:docMk/>
          <pc:sldMk cId="594375914" sldId="547"/>
        </pc:sldMkLst>
        <pc:picChg chg="add del mod">
          <ac:chgData name="Mohammed Zubair Khan (2112114)" userId="fe7ef9ef-6e71-4406-a223-b092db6f7fdf" providerId="ADAL" clId="{625554AF-FFED-46CA-9399-C6F064F97FA5}" dt="2022-11-09T12:12:17.351" v="817"/>
          <ac:picMkLst>
            <pc:docMk/>
            <pc:sldMk cId="594375914" sldId="547"/>
            <ac:picMk id="8" creationId="{CA29E8CD-D77B-3F3A-AC08-A70CD077F95B}"/>
          </ac:picMkLst>
        </pc:picChg>
        <pc:picChg chg="add del mod">
          <ac:chgData name="Mohammed Zubair Khan (2112114)" userId="fe7ef9ef-6e71-4406-a223-b092db6f7fdf" providerId="ADAL" clId="{625554AF-FFED-46CA-9399-C6F064F97FA5}" dt="2022-11-09T12:12:21.196" v="818"/>
          <ac:picMkLst>
            <pc:docMk/>
            <pc:sldMk cId="594375914" sldId="547"/>
            <ac:picMk id="10" creationId="{A45D553B-2F5E-159C-93E1-B10197BD0E71}"/>
          </ac:picMkLst>
        </pc:picChg>
        <pc:picChg chg="add del mod">
          <ac:chgData name="Mohammed Zubair Khan (2112114)" userId="fe7ef9ef-6e71-4406-a223-b092db6f7fdf" providerId="ADAL" clId="{625554AF-FFED-46CA-9399-C6F064F97FA5}" dt="2022-11-09T12:12:31.115" v="820"/>
          <ac:picMkLst>
            <pc:docMk/>
            <pc:sldMk cId="594375914" sldId="547"/>
            <ac:picMk id="11" creationId="{2B0CB1B2-4BBD-89B6-3C85-C7402D173D37}"/>
          </ac:picMkLst>
        </pc:picChg>
        <pc:picChg chg="add del mod ord">
          <ac:chgData name="Mohammed Zubair Khan (2112114)" userId="fe7ef9ef-6e71-4406-a223-b092db6f7fdf" providerId="ADAL" clId="{625554AF-FFED-46CA-9399-C6F064F97FA5}" dt="2022-11-09T12:12:55.926" v="821"/>
          <ac:picMkLst>
            <pc:docMk/>
            <pc:sldMk cId="594375914" sldId="547"/>
            <ac:picMk id="14" creationId="{9C0F251F-431B-737F-2FDF-DB2B90A45323}"/>
          </ac:picMkLst>
        </pc:picChg>
        <pc:picChg chg="add del mod">
          <ac:chgData name="Mohammed Zubair Khan (2112114)" userId="fe7ef9ef-6e71-4406-a223-b092db6f7fdf" providerId="ADAL" clId="{625554AF-FFED-46CA-9399-C6F064F97FA5}" dt="2022-11-09T12:19:35.502" v="840"/>
          <ac:picMkLst>
            <pc:docMk/>
            <pc:sldMk cId="594375914" sldId="547"/>
            <ac:picMk id="15" creationId="{42721B90-76E6-9809-A6C8-ADAA989F9C31}"/>
          </ac:picMkLst>
        </pc:picChg>
        <pc:picChg chg="mod">
          <ac:chgData name="Mohammed Zubair Khan (2112114)" userId="fe7ef9ef-6e71-4406-a223-b092db6f7fdf" providerId="ADAL" clId="{625554AF-FFED-46CA-9399-C6F064F97FA5}" dt="2022-11-09T23:01:56.450" v="847" actId="1076"/>
          <ac:picMkLst>
            <pc:docMk/>
            <pc:sldMk cId="594375914" sldId="547"/>
            <ac:picMk id="21" creationId="{3A71B87C-7056-754F-8995-0EEE5B43D9FE}"/>
          </ac:picMkLst>
        </pc:picChg>
        <pc:picChg chg="add del mod">
          <ac:chgData name="Mohammed Zubair Khan (2112114)" userId="fe7ef9ef-6e71-4406-a223-b092db6f7fdf" providerId="ADAL" clId="{625554AF-FFED-46CA-9399-C6F064F97FA5}" dt="2022-11-09T23:01:48.150" v="846" actId="478"/>
          <ac:picMkLst>
            <pc:docMk/>
            <pc:sldMk cId="594375914" sldId="547"/>
            <ac:picMk id="27" creationId="{76F10FA2-29FA-8FCA-0F63-F6827BD0EEA7}"/>
          </ac:picMkLst>
        </pc:picChg>
      </pc:sldChg>
      <pc:sldChg chg="del">
        <pc:chgData name="Mohammed Zubair Khan (2112114)" userId="fe7ef9ef-6e71-4406-a223-b092db6f7fdf" providerId="ADAL" clId="{625554AF-FFED-46CA-9399-C6F064F97FA5}" dt="2022-11-07T19:03:17.609" v="731" actId="2696"/>
        <pc:sldMkLst>
          <pc:docMk/>
          <pc:sldMk cId="3792850742" sldId="548"/>
        </pc:sldMkLst>
      </pc:sldChg>
      <pc:sldChg chg="addSp delSp modSp new mod modTransition modAnim">
        <pc:chgData name="Mohammed Zubair Khan (2112114)" userId="fe7ef9ef-6e71-4406-a223-b092db6f7fdf" providerId="ADAL" clId="{625554AF-FFED-46CA-9399-C6F064F97FA5}" dt="2022-11-09T12:30:56.919" v="845"/>
        <pc:sldMkLst>
          <pc:docMk/>
          <pc:sldMk cId="757065541" sldId="549"/>
        </pc:sldMkLst>
        <pc:spChg chg="mod">
          <ac:chgData name="Mohammed Zubair Khan (2112114)" userId="fe7ef9ef-6e71-4406-a223-b092db6f7fdf" providerId="ADAL" clId="{625554AF-FFED-46CA-9399-C6F064F97FA5}" dt="2022-11-07T19:04:01.120" v="737" actId="20577"/>
          <ac:spMkLst>
            <pc:docMk/>
            <pc:sldMk cId="757065541" sldId="549"/>
            <ac:spMk id="2" creationId="{551B9793-2DDD-FB21-D591-5A58261414F9}"/>
          </ac:spMkLst>
        </pc:spChg>
        <pc:spChg chg="mod">
          <ac:chgData name="Mohammed Zubair Khan (2112114)" userId="fe7ef9ef-6e71-4406-a223-b092db6f7fdf" providerId="ADAL" clId="{625554AF-FFED-46CA-9399-C6F064F97FA5}" dt="2022-11-09T12:19:03.492" v="839" actId="20577"/>
          <ac:spMkLst>
            <pc:docMk/>
            <pc:sldMk cId="757065541" sldId="549"/>
            <ac:spMk id="3" creationId="{A3D8172F-80DE-2A81-1DBA-52D699989762}"/>
          </ac:spMkLst>
        </pc:spChg>
        <pc:picChg chg="add del mod">
          <ac:chgData name="Mohammed Zubair Khan (2112114)" userId="fe7ef9ef-6e71-4406-a223-b092db6f7fdf" providerId="ADAL" clId="{625554AF-FFED-46CA-9399-C6F064F97FA5}" dt="2022-11-09T12:08:59.097" v="812"/>
          <ac:picMkLst>
            <pc:docMk/>
            <pc:sldMk cId="757065541" sldId="549"/>
            <ac:picMk id="6" creationId="{43EC62B0-3F00-99BA-D167-66DF9FEE99F7}"/>
          </ac:picMkLst>
        </pc:picChg>
        <pc:picChg chg="add del mod ord">
          <ac:chgData name="Mohammed Zubair Khan (2112114)" userId="fe7ef9ef-6e71-4406-a223-b092db6f7fdf" providerId="ADAL" clId="{625554AF-FFED-46CA-9399-C6F064F97FA5}" dt="2022-11-09T12:10:26.423" v="814"/>
          <ac:picMkLst>
            <pc:docMk/>
            <pc:sldMk cId="757065541" sldId="549"/>
            <ac:picMk id="7" creationId="{15CB28AA-58AC-E6B9-5B91-94FE3BDCDF1B}"/>
          </ac:picMkLst>
        </pc:picChg>
        <pc:picChg chg="add del mod">
          <ac:chgData name="Mohammed Zubair Khan (2112114)" userId="fe7ef9ef-6e71-4406-a223-b092db6f7fdf" providerId="ADAL" clId="{625554AF-FFED-46CA-9399-C6F064F97FA5}" dt="2022-11-09T12:14:34.130" v="822"/>
          <ac:picMkLst>
            <pc:docMk/>
            <pc:sldMk cId="757065541" sldId="549"/>
            <ac:picMk id="10" creationId="{5A11DBA3-9E32-BF7A-6757-353261CBFFA4}"/>
          </ac:picMkLst>
        </pc:picChg>
        <pc:picChg chg="add del mod">
          <ac:chgData name="Mohammed Zubair Khan (2112114)" userId="fe7ef9ef-6e71-4406-a223-b092db6f7fdf" providerId="ADAL" clId="{625554AF-FFED-46CA-9399-C6F064F97FA5}" dt="2022-11-09T12:19:40.610" v="841"/>
          <ac:picMkLst>
            <pc:docMk/>
            <pc:sldMk cId="757065541" sldId="549"/>
            <ac:picMk id="11" creationId="{99A3917A-78DF-681E-D9C7-7A4C108EEEAE}"/>
          </ac:picMkLst>
        </pc:picChg>
        <pc:picChg chg="add del mod">
          <ac:chgData name="Mohammed Zubair Khan (2112114)" userId="fe7ef9ef-6e71-4406-a223-b092db6f7fdf" providerId="ADAL" clId="{625554AF-FFED-46CA-9399-C6F064F97FA5}" dt="2022-11-09T12:30:56.919" v="845"/>
          <ac:picMkLst>
            <pc:docMk/>
            <pc:sldMk cId="757065541" sldId="549"/>
            <ac:picMk id="20" creationId="{F715D045-CF2F-8FCD-E931-76C63D34EBDF}"/>
          </ac:picMkLst>
        </pc:picChg>
      </pc:sldChg>
    </pc:docChg>
  </pc:docChgLst>
  <pc:docChgLst>
    <pc:chgData name="Mohammed Zubair" userId="fe7ef9ef-6e71-4406-a223-b092db6f7fdf" providerId="ADAL" clId="{625554AF-FFED-46CA-9399-C6F064F97FA5}"/>
    <pc:docChg chg="addSld delSld modSld sldOrd">
      <pc:chgData name="Mohammed Zubair" userId="fe7ef9ef-6e71-4406-a223-b092db6f7fdf" providerId="ADAL" clId="{625554AF-FFED-46CA-9399-C6F064F97FA5}" dt="2022-11-01T13:11:27.509" v="24" actId="962"/>
      <pc:docMkLst>
        <pc:docMk/>
      </pc:docMkLst>
      <pc:sldChg chg="modSp ord">
        <pc:chgData name="Mohammed Zubair" userId="fe7ef9ef-6e71-4406-a223-b092db6f7fdf" providerId="ADAL" clId="{625554AF-FFED-46CA-9399-C6F064F97FA5}" dt="2022-11-01T13:07:44.024" v="20" actId="1076"/>
        <pc:sldMkLst>
          <pc:docMk/>
          <pc:sldMk cId="2212703000" sldId="256"/>
        </pc:sldMkLst>
        <pc:picChg chg="mod">
          <ac:chgData name="Mohammed Zubair" userId="fe7ef9ef-6e71-4406-a223-b092db6f7fdf" providerId="ADAL" clId="{625554AF-FFED-46CA-9399-C6F064F97FA5}" dt="2022-11-01T13:07:44.024" v="20" actId="1076"/>
          <ac:picMkLst>
            <pc:docMk/>
            <pc:sldMk cId="2212703000" sldId="256"/>
            <ac:picMk id="1026" creationId="{03371E3B-A158-5E42-08E1-5BAB21E6C607}"/>
          </ac:picMkLst>
        </pc:picChg>
      </pc:sldChg>
      <pc:sldChg chg="del">
        <pc:chgData name="Mohammed Zubair" userId="fe7ef9ef-6e71-4406-a223-b092db6f7fdf" providerId="ADAL" clId="{625554AF-FFED-46CA-9399-C6F064F97FA5}" dt="2022-11-01T12:08:05.759" v="19" actId="2696"/>
        <pc:sldMkLst>
          <pc:docMk/>
          <pc:sldMk cId="3715134597" sldId="257"/>
        </pc:sldMkLst>
      </pc:sldChg>
      <pc:sldChg chg="del ord">
        <pc:chgData name="Mohammed Zubair" userId="fe7ef9ef-6e71-4406-a223-b092db6f7fdf" providerId="ADAL" clId="{625554AF-FFED-46CA-9399-C6F064F97FA5}" dt="2022-11-01T12:06:43.500" v="16" actId="2696"/>
        <pc:sldMkLst>
          <pc:docMk/>
          <pc:sldMk cId="1046979887" sldId="258"/>
        </pc:sldMkLst>
      </pc:sldChg>
      <pc:sldChg chg="add del">
        <pc:chgData name="Mohammed Zubair" userId="fe7ef9ef-6e71-4406-a223-b092db6f7fdf" providerId="ADAL" clId="{625554AF-FFED-46CA-9399-C6F064F97FA5}" dt="2022-11-01T12:06:39.501" v="15" actId="2696"/>
        <pc:sldMkLst>
          <pc:docMk/>
          <pc:sldMk cId="2284637173" sldId="259"/>
        </pc:sldMkLst>
      </pc:sldChg>
      <pc:sldChg chg="addSp add del">
        <pc:chgData name="Mohammed Zubair" userId="fe7ef9ef-6e71-4406-a223-b092db6f7fdf" providerId="ADAL" clId="{625554AF-FFED-46CA-9399-C6F064F97FA5}" dt="2022-11-01T12:06:34.050" v="14" actId="2696"/>
        <pc:sldMkLst>
          <pc:docMk/>
          <pc:sldMk cId="3100229320" sldId="260"/>
        </pc:sldMkLst>
        <pc:picChg chg="add">
          <ac:chgData name="Mohammed Zubair" userId="fe7ef9ef-6e71-4406-a223-b092db6f7fdf" providerId="ADAL" clId="{625554AF-FFED-46CA-9399-C6F064F97FA5}" dt="2022-11-01T12:04:50.886" v="10"/>
          <ac:picMkLst>
            <pc:docMk/>
            <pc:sldMk cId="3100229320" sldId="260"/>
            <ac:picMk id="4" creationId="{CABDEE40-27A9-7D9A-432A-CD6D42722961}"/>
          </ac:picMkLst>
        </pc:picChg>
      </pc:sldChg>
      <pc:sldChg chg="add del">
        <pc:chgData name="Mohammed Zubair" userId="fe7ef9ef-6e71-4406-a223-b092db6f7fdf" providerId="ADAL" clId="{625554AF-FFED-46CA-9399-C6F064F97FA5}" dt="2022-11-01T12:06:28.832" v="13" actId="2696"/>
        <pc:sldMkLst>
          <pc:docMk/>
          <pc:sldMk cId="944591644" sldId="261"/>
        </pc:sldMkLst>
      </pc:sldChg>
      <pc:sldChg chg="add del">
        <pc:chgData name="Mohammed Zubair" userId="fe7ef9ef-6e71-4406-a223-b092db6f7fdf" providerId="ADAL" clId="{625554AF-FFED-46CA-9399-C6F064F97FA5}" dt="2022-11-01T12:06:49.712" v="17" actId="2696"/>
        <pc:sldMkLst>
          <pc:docMk/>
          <pc:sldMk cId="4076086791" sldId="262"/>
        </pc:sldMkLst>
      </pc:sldChg>
      <pc:sldChg chg="add">
        <pc:chgData name="Mohammed Zubair" userId="fe7ef9ef-6e71-4406-a223-b092db6f7fdf" providerId="ADAL" clId="{625554AF-FFED-46CA-9399-C6F064F97FA5}" dt="2022-11-01T12:07:59.580" v="18"/>
        <pc:sldMkLst>
          <pc:docMk/>
          <pc:sldMk cId="594375914" sldId="547"/>
        </pc:sldMkLst>
      </pc:sldChg>
      <pc:sldChg chg="addSp delSp modSp new mod">
        <pc:chgData name="Mohammed Zubair" userId="fe7ef9ef-6e71-4406-a223-b092db6f7fdf" providerId="ADAL" clId="{625554AF-FFED-46CA-9399-C6F064F97FA5}" dt="2022-11-01T13:11:27.509" v="24" actId="962"/>
        <pc:sldMkLst>
          <pc:docMk/>
          <pc:sldMk cId="3792850742" sldId="548"/>
        </pc:sldMkLst>
        <pc:spChg chg="del">
          <ac:chgData name="Mohammed Zubair" userId="fe7ef9ef-6e71-4406-a223-b092db6f7fdf" providerId="ADAL" clId="{625554AF-FFED-46CA-9399-C6F064F97FA5}" dt="2022-11-01T13:11:26.305" v="22"/>
          <ac:spMkLst>
            <pc:docMk/>
            <pc:sldMk cId="3792850742" sldId="548"/>
            <ac:spMk id="3" creationId="{9B84E1C1-B4A1-EB48-9A37-CB059B879E3B}"/>
          </ac:spMkLst>
        </pc:spChg>
        <pc:picChg chg="add mod">
          <ac:chgData name="Mohammed Zubair" userId="fe7ef9ef-6e71-4406-a223-b092db6f7fdf" providerId="ADAL" clId="{625554AF-FFED-46CA-9399-C6F064F97FA5}" dt="2022-11-01T13:11:27.509" v="24" actId="962"/>
          <ac:picMkLst>
            <pc:docMk/>
            <pc:sldMk cId="3792850742" sldId="548"/>
            <ac:picMk id="5" creationId="{F76A53C5-F490-2A96-E4A9-046534B588D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33B55-50FE-6E1E-5565-4383B8965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221A84-03AC-BE33-C5C7-9995F16C78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E0EDA-E5DC-1612-46E4-E1EED2326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F9355-F8C1-C7AE-4D17-78FA67DFC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2C0E2A-5D43-118A-73C9-B298E4907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39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BCC07-09BC-CD76-E7E7-BF9CDEB0B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AB6DD-A104-0148-B5C7-74394538A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F6F8F-F0C7-E98A-B3EC-B567FED47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7C67E-2C30-DDEE-35A0-C0E83984C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AD17D-9BAB-82B4-B514-737FF84BC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48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E0072-EC00-374C-25DD-140B35081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9D95BE-1452-FC09-AAC5-2A9F9ABFD5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BABC9-5446-A6C3-E080-D682BF74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34C27-B700-F096-9598-917BE089B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8DF11-F7EE-F08E-F905-B4BC33B9C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869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8FA28-3FD6-B0F3-2843-EF253680A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CD514-0D9E-8F73-B647-A663A8932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665BEB-05BF-8B80-6368-4133852594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87236-E54D-574C-41C4-F37DC47E0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C5020A-A70E-6E37-D1FE-BCCC790BE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1E4BA2-AD9F-2AA8-962D-8306A8D0B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253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0347E-C344-3DD8-AC74-9F970F4F6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3EF04-6E8F-5EBC-A15F-B8A895DF1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82C48A-892C-EAED-5C2F-0C1BA3975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EE6ECF-0632-B72C-4283-F00649DE07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A06880-20D1-E8A0-CC04-310A49177D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461D76-F5E5-FC17-42C9-27FD33418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94D5C5-D12F-9B39-44BD-426FF7C1C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5F20E4-2611-51C1-BFF3-24C4B8FA5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87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EE5FB-0499-7071-5A26-FB613C4C6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B0F282-294A-A00F-D663-C18C0CE63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84BD6B-9AAE-C64D-BBE7-8F5108385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75B93-E15F-E408-8F0E-6A579DC09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817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BDB8B2-7B23-F1EE-EF9A-3484FC67D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E316D8-A3C2-684F-CB67-B5BA1A486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B80826-82D4-9929-316B-12352BDFC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909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F9EB1-1228-E1DA-DABB-DBEFDD2FB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5716F-2955-383A-DE2D-C89DAE948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2A013-A770-6048-557C-E23621B6DA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90045C-07E8-2696-0BF8-361DAB9BA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231CEF-4DFE-237F-3976-0A3F33562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E7CE8-9740-5E18-15B8-43E699CAA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47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23EEF-7537-93A8-0E70-5338D3174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80DC02-9578-2FD3-7179-288FC311C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EBDF74-E16F-9DBB-D48F-322842C510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DB97BF-74AA-C7E3-98A1-A074FF9D6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464222-59BD-1021-0ABB-C2EE84071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6A529-B309-618F-DF4C-0A9643152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568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4831E-6421-3E95-9CC2-AA26703C7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8291AD-E352-F786-9A3F-913D9333D1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CA705-EC0D-A1FB-5932-F16CC109F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D3EF7-4CAD-47BF-5B50-72C188D5D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ADA9E-AD40-C0A7-6C42-C2A880176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05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C2E0E8-DCA3-608C-6D17-C76B2ABCA3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6564A7-D069-A2CD-525F-BDC7FCF0C5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142A9-5F9B-D0D3-C5EF-8A52439C5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C3D86-8864-467A-6D85-5352217EC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EBAEC-4386-20FF-522D-6BEA33269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64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AD39C9-D8F6-451B-E141-3072DE566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7B98C-56D6-72F4-EBA9-4418B4E52E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C45F3-FD58-8CDF-4DE0-745C858890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F1BCB-DEAE-4B05-A02C-62682DC2535E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68A2B-99C4-84D5-31BF-76F17DE0D3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F3452-E762-7485-A171-0865CD30FC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45F23-3076-43AD-AFCA-3D57F6F57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93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4983-5934-4E42-A4F5-361DFC2AD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9704"/>
            <a:ext cx="10515600" cy="540058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Foreign Language &amp; Cultural Awareness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Spanish – </a:t>
            </a:r>
            <a:r>
              <a:rPr lang="en-GB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Espanol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BMIH5003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Module Lead: Rodrigo Aguilera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International hotel Management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Student Name : Mohammed Zubair Khan 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Student Number : 2112114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Email: 2112114@student.uwtsd.ac.uk</a:t>
            </a:r>
            <a:endParaRPr lang="en-US" sz="3600" dirty="0">
              <a:cs typeface="Calibri Light"/>
            </a:endParaRPr>
          </a:p>
        </p:txBody>
      </p:sp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71B87C-7056-754F-8995-0EEE5B43D9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0118" y="590161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37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52"/>
    </mc:Choice>
    <mc:Fallback xmlns="">
      <p:transition spd="slow" advTm="32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5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74" objId="21"/>
        <p14:stopEvt time="32252" objId="21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B9793-2DDD-FB21-D591-5A5826141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7964"/>
            <a:ext cx="10515600" cy="329938"/>
          </a:xfrm>
        </p:spPr>
        <p:txBody>
          <a:bodyPr>
            <a:normAutofit fontScale="90000"/>
          </a:bodyPr>
          <a:lstStyle/>
          <a:p>
            <a:r>
              <a:rPr lang="en-GB" sz="2400" u="sng" dirty="0"/>
              <a:t>Me </a:t>
            </a:r>
            <a:r>
              <a:rPr lang="en-GB" sz="2400" u="sng" dirty="0" err="1"/>
              <a:t>gustaria</a:t>
            </a:r>
            <a:r>
              <a:rPr lang="en-GB" sz="2400" u="sng" dirty="0"/>
              <a:t> </a:t>
            </a:r>
            <a:r>
              <a:rPr lang="en-GB" sz="2400" u="sng" dirty="0" err="1"/>
              <a:t>hacer</a:t>
            </a:r>
            <a:r>
              <a:rPr lang="en-GB" sz="2400" u="sng" dirty="0"/>
              <a:t> </a:t>
            </a:r>
            <a:r>
              <a:rPr lang="en-GB" sz="2400" u="sng" dirty="0" err="1"/>
              <a:t>una</a:t>
            </a:r>
            <a:r>
              <a:rPr lang="en-GB" sz="2400" u="sng" dirty="0"/>
              <a:t> </a:t>
            </a:r>
            <a:r>
              <a:rPr lang="en-GB" sz="2400" u="sng" dirty="0" err="1"/>
              <a:t>reservado</a:t>
            </a:r>
            <a:endParaRPr lang="en-GB" sz="2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8172F-80DE-2A81-1DBA-52D699989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7902"/>
            <a:ext cx="10515600" cy="624054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Buenos días! Hotel San Zubair. Como le </a:t>
            </a:r>
            <a:r>
              <a:rPr lang="en-GB" sz="1600" dirty="0" err="1"/>
              <a:t>puedo</a:t>
            </a:r>
            <a:r>
              <a:rPr lang="en-GB" sz="1600" dirty="0"/>
              <a:t> </a:t>
            </a:r>
            <a:r>
              <a:rPr lang="en-GB" sz="1600" dirty="0" err="1"/>
              <a:t>ayudar</a:t>
            </a:r>
            <a:r>
              <a:rPr lang="en-GB" sz="1600" dirty="0"/>
              <a:t>?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Buenos días! Me </a:t>
            </a:r>
            <a:r>
              <a:rPr lang="en-GB" sz="1600" dirty="0" err="1"/>
              <a:t>gustaría</a:t>
            </a:r>
            <a:r>
              <a:rPr lang="en-GB" sz="1600" dirty="0"/>
              <a:t> </a:t>
            </a:r>
            <a:r>
              <a:rPr lang="en-GB" sz="1600" dirty="0" err="1"/>
              <a:t>reservar</a:t>
            </a:r>
            <a:r>
              <a:rPr lang="en-GB" sz="1600" dirty="0"/>
              <a:t> </a:t>
            </a:r>
            <a:r>
              <a:rPr lang="en-GB" sz="1600" dirty="0" err="1"/>
              <a:t>una</a:t>
            </a:r>
            <a:r>
              <a:rPr lang="en-GB" sz="1600" dirty="0"/>
              <a:t> </a:t>
            </a:r>
            <a:r>
              <a:rPr lang="en-GB" sz="1600" dirty="0" err="1"/>
              <a:t>habitación</a:t>
            </a:r>
            <a:r>
              <a:rPr lang="en-GB" sz="1600" dirty="0"/>
              <a:t> </a:t>
            </a:r>
            <a:r>
              <a:rPr lang="en-GB" sz="1600" dirty="0" err="1"/>
              <a:t>en</a:t>
            </a:r>
            <a:r>
              <a:rPr lang="en-GB" sz="1600" dirty="0"/>
              <a:t> </a:t>
            </a:r>
            <a:r>
              <a:rPr lang="en-GB" sz="1600" dirty="0" err="1"/>
              <a:t>el</a:t>
            </a:r>
            <a:r>
              <a:rPr lang="en-GB" sz="1600" dirty="0"/>
              <a:t> Hotel.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</a:t>
            </a:r>
            <a:r>
              <a:rPr lang="en-GB" sz="1600" dirty="0" err="1"/>
              <a:t>Muy</a:t>
            </a:r>
            <a:r>
              <a:rPr lang="en-GB" sz="1600" dirty="0"/>
              <a:t> bien. Como se llama </a:t>
            </a:r>
            <a:r>
              <a:rPr lang="en-GB" sz="1600" dirty="0" err="1"/>
              <a:t>usted</a:t>
            </a:r>
            <a:r>
              <a:rPr lang="en-GB" sz="1600" dirty="0"/>
              <a:t>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Me </a:t>
            </a:r>
            <a:r>
              <a:rPr lang="en-GB" sz="1600" dirty="0" err="1"/>
              <a:t>llamo</a:t>
            </a:r>
            <a:r>
              <a:rPr lang="en-GB" sz="1600" dirty="0"/>
              <a:t> Mohammed Khan.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</a:t>
            </a:r>
            <a:r>
              <a:rPr lang="en-GB" sz="1600" dirty="0" err="1"/>
              <a:t>Muy</a:t>
            </a:r>
            <a:r>
              <a:rPr lang="en-GB" sz="1600" dirty="0"/>
              <a:t> bien Sr. Khan. Para </a:t>
            </a:r>
            <a:r>
              <a:rPr lang="en-GB" sz="1600" dirty="0" err="1"/>
              <a:t>cuantas</a:t>
            </a:r>
            <a:r>
              <a:rPr lang="en-GB" sz="1600" dirty="0"/>
              <a:t> personas?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Para </a:t>
            </a:r>
            <a:r>
              <a:rPr lang="en-GB" sz="1600" dirty="0" err="1"/>
              <a:t>quatro</a:t>
            </a:r>
            <a:r>
              <a:rPr lang="en-GB" sz="1600" dirty="0"/>
              <a:t> personas.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Dos o </a:t>
            </a:r>
            <a:r>
              <a:rPr lang="en-GB" sz="1600" dirty="0" err="1"/>
              <a:t>quatro</a:t>
            </a:r>
            <a:r>
              <a:rPr lang="en-GB" sz="1600" dirty="0"/>
              <a:t> </a:t>
            </a:r>
            <a:r>
              <a:rPr lang="en-GB" sz="1600" dirty="0" err="1"/>
              <a:t>habitaciones</a:t>
            </a:r>
            <a:r>
              <a:rPr lang="en-GB" sz="1600" dirty="0"/>
              <a:t>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Dos </a:t>
            </a:r>
            <a:r>
              <a:rPr lang="en-GB" sz="1600" dirty="0" err="1"/>
              <a:t>habitaciones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Camas dos </a:t>
            </a:r>
            <a:r>
              <a:rPr lang="en-GB" sz="1600" dirty="0" err="1"/>
              <a:t>dobles</a:t>
            </a:r>
            <a:r>
              <a:rPr lang="en-GB" sz="1600" dirty="0"/>
              <a:t> o </a:t>
            </a:r>
            <a:r>
              <a:rPr lang="en-GB" sz="1600" dirty="0" err="1"/>
              <a:t>quatro</a:t>
            </a:r>
            <a:r>
              <a:rPr lang="en-GB" sz="1600" dirty="0"/>
              <a:t> </a:t>
            </a:r>
            <a:r>
              <a:rPr lang="en-GB" sz="1600" dirty="0" err="1"/>
              <a:t>individuales</a:t>
            </a:r>
            <a:r>
              <a:rPr lang="en-GB" sz="1600" dirty="0"/>
              <a:t>?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Dos camas </a:t>
            </a:r>
            <a:r>
              <a:rPr lang="en-GB" sz="1600" dirty="0" err="1"/>
              <a:t>dobles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Para que </a:t>
            </a:r>
            <a:r>
              <a:rPr lang="en-GB" sz="1600" dirty="0" err="1"/>
              <a:t>fecha</a:t>
            </a:r>
            <a:r>
              <a:rPr lang="en-GB" sz="1600" dirty="0"/>
              <a:t>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Para </a:t>
            </a:r>
            <a:r>
              <a:rPr lang="en-GB" sz="1600" dirty="0" err="1"/>
              <a:t>el</a:t>
            </a:r>
            <a:r>
              <a:rPr lang="en-GB" sz="1600" dirty="0"/>
              <a:t> seis de </a:t>
            </a:r>
            <a:r>
              <a:rPr lang="en-GB" sz="1600" dirty="0" err="1"/>
              <a:t>Diciembre</a:t>
            </a:r>
            <a:r>
              <a:rPr lang="en-GB" sz="1600" dirty="0"/>
              <a:t> de dos mil </a:t>
            </a:r>
            <a:r>
              <a:rPr lang="en-GB" sz="1600" dirty="0" err="1"/>
              <a:t>veintidos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Por </a:t>
            </a:r>
            <a:r>
              <a:rPr lang="en-GB" sz="1600" dirty="0" err="1"/>
              <a:t>cuantas</a:t>
            </a:r>
            <a:r>
              <a:rPr lang="en-GB" sz="1600" dirty="0"/>
              <a:t> </a:t>
            </a:r>
            <a:r>
              <a:rPr lang="en-GB" sz="1600" dirty="0" err="1"/>
              <a:t>noches</a:t>
            </a:r>
            <a:r>
              <a:rPr lang="en-GB" sz="1600" dirty="0"/>
              <a:t>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Por dos </a:t>
            </a:r>
            <a:r>
              <a:rPr lang="en-GB" sz="1600" dirty="0" err="1"/>
              <a:t>noche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Bueno. </a:t>
            </a:r>
            <a:r>
              <a:rPr lang="en-GB" sz="1600" dirty="0" err="1"/>
              <a:t>Todo</a:t>
            </a:r>
            <a:r>
              <a:rPr lang="en-GB" sz="1600" dirty="0"/>
              <a:t> </a:t>
            </a:r>
            <a:r>
              <a:rPr lang="en-GB" sz="1600" dirty="0" err="1"/>
              <a:t>esta</a:t>
            </a:r>
            <a:r>
              <a:rPr lang="en-GB" sz="1600" dirty="0"/>
              <a:t> </a:t>
            </a:r>
            <a:r>
              <a:rPr lang="en-GB" sz="1600" dirty="0" err="1"/>
              <a:t>reservado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G: </a:t>
            </a:r>
            <a:r>
              <a:rPr lang="en-GB" sz="1600" dirty="0" err="1"/>
              <a:t>Muchas</a:t>
            </a:r>
            <a:r>
              <a:rPr lang="en-GB" sz="1600" dirty="0"/>
              <a:t> Gracias. </a:t>
            </a:r>
            <a:r>
              <a:rPr lang="en-GB" sz="1600" dirty="0" err="1"/>
              <a:t>Adiós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R: </a:t>
            </a:r>
            <a:r>
              <a:rPr lang="en-GB" sz="1600" dirty="0" err="1"/>
              <a:t>Muchas</a:t>
            </a:r>
            <a:r>
              <a:rPr lang="en-GB" sz="1600" dirty="0"/>
              <a:t> Gracias. </a:t>
            </a:r>
            <a:r>
              <a:rPr lang="en-GB" sz="1600" dirty="0" err="1"/>
              <a:t>Adiós</a:t>
            </a:r>
            <a:r>
              <a:rPr lang="en-GB" sz="1600" dirty="0"/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 dirty="0"/>
          </a:p>
          <a:p>
            <a:pPr marL="0" indent="0">
              <a:lnSpc>
                <a:spcPct val="100000"/>
              </a:lnSpc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EE233F-CFB1-44B9-6322-9EA6FA83D1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06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995"/>
    </mc:Choice>
    <mc:Fallback xmlns="">
      <p:transition spd="slow" advTm="85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fe9e9c14e3406fd05ac198103cb70bd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4994d83e5fd88b7d0d633d8648f5125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EE4ABE-1F2A-481F-A0C1-EBF9133E19DB}">
  <ds:schemaRefs>
    <ds:schemaRef ds:uri="http://purl.org/dc/elements/1.1/"/>
    <ds:schemaRef ds:uri="http://purl.org/dc/dcmitype/"/>
    <ds:schemaRef ds:uri="http://purl.org/dc/terms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90b58af8-24e5-4252-ab67-b2f2985aee88"/>
    <ds:schemaRef ds:uri="be49ff73-cec0-4379-9da8-63ff3cc411bb"/>
  </ds:schemaRefs>
</ds:datastoreItem>
</file>

<file path=customXml/itemProps2.xml><?xml version="1.0" encoding="utf-8"?>
<ds:datastoreItem xmlns:ds="http://schemas.openxmlformats.org/officeDocument/2006/customXml" ds:itemID="{2CB47732-527B-4557-B8B1-BB087ADF01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16B137-CD46-4238-B3B6-2296F42E6D6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195</Words>
  <Application>Microsoft Office PowerPoint</Application>
  <PresentationFormat>Widescreen</PresentationFormat>
  <Paragraphs>21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Foreign Language &amp; Cultural Awareness Spanish – Espanol  BMIH5003 Module Lead: Rodrigo Aguilera International hotel Management  Student Name : Mohammed Zubair Khan  Student Number : 2112114 Email: 2112114@student.uwtsd.ac.uk</vt:lpstr>
      <vt:lpstr>Me gustaria hacer una reservado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Khan</dc:creator>
  <cp:lastModifiedBy>Mohammed Khan</cp:lastModifiedBy>
  <cp:revision>1</cp:revision>
  <dcterms:created xsi:type="dcterms:W3CDTF">2022-11-01T11:58:38Z</dcterms:created>
  <dcterms:modified xsi:type="dcterms:W3CDTF">2022-11-09T23:01:57Z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