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63" r:id="rId6"/>
    <p:sldId id="259" r:id="rId7"/>
    <p:sldId id="260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1E882F-421D-4414-95EA-34905D5A0FA5}" v="16" dt="2026-04-19T15:28:43.2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gdan Radu (2439098)" userId="ca38738d-b55a-4541-89d1-8bca9f61ab2f" providerId="ADAL" clId="{160CE024-7AD7-443F-848F-D16F5F35232A}"/>
    <pc:docChg chg="undo custSel addSld delSld modSld">
      <pc:chgData name="Bogdan Radu (2439098)" userId="ca38738d-b55a-4541-89d1-8bca9f61ab2f" providerId="ADAL" clId="{160CE024-7AD7-443F-848F-D16F5F35232A}" dt="2026-04-19T15:35:23.497" v="1710" actId="20577"/>
      <pc:docMkLst>
        <pc:docMk/>
      </pc:docMkLst>
      <pc:sldChg chg="modSp mod">
        <pc:chgData name="Bogdan Radu (2439098)" userId="ca38738d-b55a-4541-89d1-8bca9f61ab2f" providerId="ADAL" clId="{160CE024-7AD7-443F-848F-D16F5F35232A}" dt="2026-04-19T15:35:23.497" v="1710" actId="20577"/>
        <pc:sldMkLst>
          <pc:docMk/>
          <pc:sldMk cId="2021978274" sldId="257"/>
        </pc:sldMkLst>
        <pc:spChg chg="mod">
          <ac:chgData name="Bogdan Radu (2439098)" userId="ca38738d-b55a-4541-89d1-8bca9f61ab2f" providerId="ADAL" clId="{160CE024-7AD7-443F-848F-D16F5F35232A}" dt="2026-04-19T15:35:23.497" v="1710" actId="20577"/>
          <ac:spMkLst>
            <pc:docMk/>
            <pc:sldMk cId="2021978274" sldId="257"/>
            <ac:spMk id="3" creationId="{16E486AF-BD9A-B11B-08E0-435535FDB3F2}"/>
          </ac:spMkLst>
        </pc:spChg>
      </pc:sldChg>
      <pc:sldChg chg="addSp delSp modSp mod setBg">
        <pc:chgData name="Bogdan Radu (2439098)" userId="ca38738d-b55a-4541-89d1-8bca9f61ab2f" providerId="ADAL" clId="{160CE024-7AD7-443F-848F-D16F5F35232A}" dt="2026-04-19T15:28:54.356" v="1672" actId="14100"/>
        <pc:sldMkLst>
          <pc:docMk/>
          <pc:sldMk cId="509747122" sldId="258"/>
        </pc:sldMkLst>
        <pc:spChg chg="del mod">
          <ac:chgData name="Bogdan Radu (2439098)" userId="ca38738d-b55a-4541-89d1-8bca9f61ab2f" providerId="ADAL" clId="{160CE024-7AD7-443F-848F-D16F5F35232A}" dt="2026-04-19T15:26:02.857" v="1645" actId="26606"/>
          <ac:spMkLst>
            <pc:docMk/>
            <pc:sldMk cId="509747122" sldId="258"/>
            <ac:spMk id="3" creationId="{806C4320-755D-8176-095E-11DFF9BC5708}"/>
          </ac:spMkLst>
        </pc:spChg>
        <pc:spChg chg="add">
          <ac:chgData name="Bogdan Radu (2439098)" userId="ca38738d-b55a-4541-89d1-8bca9f61ab2f" providerId="ADAL" clId="{160CE024-7AD7-443F-848F-D16F5F35232A}" dt="2026-04-19T15:26:02.857" v="1645" actId="26606"/>
          <ac:spMkLst>
            <pc:docMk/>
            <pc:sldMk cId="509747122" sldId="258"/>
            <ac:spMk id="10" creationId="{B50AB553-2A96-4A92-96F2-93548E096954}"/>
          </ac:spMkLst>
        </pc:spChg>
        <pc:graphicFrameChg chg="add mod modGraphic">
          <ac:chgData name="Bogdan Radu (2439098)" userId="ca38738d-b55a-4541-89d1-8bca9f61ab2f" providerId="ADAL" clId="{160CE024-7AD7-443F-848F-D16F5F35232A}" dt="2026-04-19T15:28:54.356" v="1672" actId="14100"/>
          <ac:graphicFrameMkLst>
            <pc:docMk/>
            <pc:sldMk cId="509747122" sldId="258"/>
            <ac:graphicFrameMk id="5" creationId="{24118170-9A79-F5BF-B1E0-57D86726A760}"/>
          </ac:graphicFrameMkLst>
        </pc:graphicFrameChg>
        <pc:picChg chg="add">
          <ac:chgData name="Bogdan Radu (2439098)" userId="ca38738d-b55a-4541-89d1-8bca9f61ab2f" providerId="ADAL" clId="{160CE024-7AD7-443F-848F-D16F5F35232A}" dt="2026-04-19T15:26:02.857" v="1645" actId="26606"/>
          <ac:picMkLst>
            <pc:docMk/>
            <pc:sldMk cId="509747122" sldId="258"/>
            <ac:picMk id="6" creationId="{4ACD57C8-20F9-FF29-F5F0-9861ABDD1DEA}"/>
          </ac:picMkLst>
        </pc:picChg>
      </pc:sldChg>
      <pc:sldChg chg="addSp delSp modSp mod setBg">
        <pc:chgData name="Bogdan Radu (2439098)" userId="ca38738d-b55a-4541-89d1-8bca9f61ab2f" providerId="ADAL" clId="{160CE024-7AD7-443F-848F-D16F5F35232A}" dt="2026-04-19T15:35:04.026" v="1706" actId="113"/>
        <pc:sldMkLst>
          <pc:docMk/>
          <pc:sldMk cId="4090032623" sldId="259"/>
        </pc:sldMkLst>
        <pc:spChg chg="add del mod">
          <ac:chgData name="Bogdan Radu (2439098)" userId="ca38738d-b55a-4541-89d1-8bca9f61ab2f" providerId="ADAL" clId="{160CE024-7AD7-443F-848F-D16F5F35232A}" dt="2026-04-19T15:34:35.150" v="1699" actId="26606"/>
          <ac:spMkLst>
            <pc:docMk/>
            <pc:sldMk cId="4090032623" sldId="259"/>
            <ac:spMk id="3" creationId="{45351F6E-79D2-F4C0-664F-A455C2FBD5BD}"/>
          </ac:spMkLst>
        </pc:spChg>
        <pc:spChg chg="add del">
          <ac:chgData name="Bogdan Radu (2439098)" userId="ca38738d-b55a-4541-89d1-8bca9f61ab2f" providerId="ADAL" clId="{160CE024-7AD7-443F-848F-D16F5F35232A}" dt="2026-04-19T15:27:12.021" v="1655" actId="26606"/>
          <ac:spMkLst>
            <pc:docMk/>
            <pc:sldMk cId="4090032623" sldId="259"/>
            <ac:spMk id="8" creationId="{1BB867FF-FC45-48F7-8104-F89BE54909F1}"/>
          </ac:spMkLst>
        </pc:spChg>
        <pc:spChg chg="add del">
          <ac:chgData name="Bogdan Radu (2439098)" userId="ca38738d-b55a-4541-89d1-8bca9f61ab2f" providerId="ADAL" clId="{160CE024-7AD7-443F-848F-D16F5F35232A}" dt="2026-04-19T15:27:07.122" v="1653" actId="26606"/>
          <ac:spMkLst>
            <pc:docMk/>
            <pc:sldMk cId="4090032623" sldId="259"/>
            <ac:spMk id="10" creationId="{E51BA4DF-2BD4-4EC2-B1DB-B27C8AC71864}"/>
          </ac:spMkLst>
        </pc:spChg>
        <pc:spChg chg="add del">
          <ac:chgData name="Bogdan Radu (2439098)" userId="ca38738d-b55a-4541-89d1-8bca9f61ab2f" providerId="ADAL" clId="{160CE024-7AD7-443F-848F-D16F5F35232A}" dt="2026-04-19T15:27:12.021" v="1655" actId="26606"/>
          <ac:spMkLst>
            <pc:docMk/>
            <pc:sldMk cId="4090032623" sldId="259"/>
            <ac:spMk id="12" creationId="{081E4A58-353D-44AE-B2FC-2A74E2E400F7}"/>
          </ac:spMkLst>
        </pc:spChg>
        <pc:spChg chg="add del">
          <ac:chgData name="Bogdan Radu (2439098)" userId="ca38738d-b55a-4541-89d1-8bca9f61ab2f" providerId="ADAL" clId="{160CE024-7AD7-443F-848F-D16F5F35232A}" dt="2026-04-19T15:27:12.021" v="1655" actId="26606"/>
          <ac:spMkLst>
            <pc:docMk/>
            <pc:sldMk cId="4090032623" sldId="259"/>
            <ac:spMk id="13" creationId="{8BB56887-D0D5-4F0C-9E19-7247EB83C8B7}"/>
          </ac:spMkLst>
        </pc:spChg>
        <pc:spChg chg="add del">
          <ac:chgData name="Bogdan Radu (2439098)" userId="ca38738d-b55a-4541-89d1-8bca9f61ab2f" providerId="ADAL" clId="{160CE024-7AD7-443F-848F-D16F5F35232A}" dt="2026-04-19T15:27:12.021" v="1655" actId="26606"/>
          <ac:spMkLst>
            <pc:docMk/>
            <pc:sldMk cId="4090032623" sldId="259"/>
            <ac:spMk id="14" creationId="{45351F6E-79D2-F4C0-664F-A455C2FBD5BD}"/>
          </ac:spMkLst>
        </pc:spChg>
        <pc:spChg chg="add mod">
          <ac:chgData name="Bogdan Radu (2439098)" userId="ca38738d-b55a-4541-89d1-8bca9f61ab2f" providerId="ADAL" clId="{160CE024-7AD7-443F-848F-D16F5F35232A}" dt="2026-04-19T15:35:04.026" v="1706" actId="113"/>
          <ac:spMkLst>
            <pc:docMk/>
            <pc:sldMk cId="4090032623" sldId="259"/>
            <ac:spMk id="15" creationId="{45351F6E-79D2-F4C0-664F-A455C2FBD5BD}"/>
          </ac:spMkLst>
        </pc:spChg>
        <pc:graphicFrameChg chg="add del">
          <ac:chgData name="Bogdan Radu (2439098)" userId="ca38738d-b55a-4541-89d1-8bca9f61ab2f" providerId="ADAL" clId="{160CE024-7AD7-443F-848F-D16F5F35232A}" dt="2026-04-19T15:27:07.122" v="1653" actId="26606"/>
          <ac:graphicFrameMkLst>
            <pc:docMk/>
            <pc:sldMk cId="4090032623" sldId="259"/>
            <ac:graphicFrameMk id="5" creationId="{9F6A8BC9-AF55-FF3F-3BE9-67DF68D413BB}"/>
          </ac:graphicFrameMkLst>
        </pc:graphicFrameChg>
        <pc:graphicFrameChg chg="add del">
          <ac:chgData name="Bogdan Radu (2439098)" userId="ca38738d-b55a-4541-89d1-8bca9f61ab2f" providerId="ADAL" clId="{160CE024-7AD7-443F-848F-D16F5F35232A}" dt="2026-04-19T15:34:35.150" v="1698" actId="26606"/>
          <ac:graphicFrameMkLst>
            <pc:docMk/>
            <pc:sldMk cId="4090032623" sldId="259"/>
            <ac:graphicFrameMk id="7" creationId="{212D1E0A-2C14-F4B6-1680-7965D49FBC81}"/>
          </ac:graphicFrameMkLst>
        </pc:graphicFrameChg>
        <pc:graphicFrameChg chg="add del">
          <ac:chgData name="Bogdan Radu (2439098)" userId="ca38738d-b55a-4541-89d1-8bca9f61ab2f" providerId="ADAL" clId="{160CE024-7AD7-443F-848F-D16F5F35232A}" dt="2026-04-19T15:27:17.672" v="1657" actId="26606"/>
          <ac:graphicFrameMkLst>
            <pc:docMk/>
            <pc:sldMk cId="4090032623" sldId="259"/>
            <ac:graphicFrameMk id="16" creationId="{9BBA293E-F0CA-55FC-ADCA-54812E04A957}"/>
          </ac:graphicFrameMkLst>
        </pc:graphicFrameChg>
        <pc:picChg chg="add del">
          <ac:chgData name="Bogdan Radu (2439098)" userId="ca38738d-b55a-4541-89d1-8bca9f61ab2f" providerId="ADAL" clId="{160CE024-7AD7-443F-848F-D16F5F35232A}" dt="2026-04-19T15:27:07.122" v="1653" actId="26606"/>
          <ac:picMkLst>
            <pc:docMk/>
            <pc:sldMk cId="4090032623" sldId="259"/>
            <ac:picMk id="6" creationId="{193B844B-1966-8B25-D905-99A7C6C78E5E}"/>
          </ac:picMkLst>
        </pc:picChg>
        <pc:picChg chg="add mod">
          <ac:chgData name="Bogdan Radu (2439098)" userId="ca38738d-b55a-4541-89d1-8bca9f61ab2f" providerId="ADAL" clId="{160CE024-7AD7-443F-848F-D16F5F35232A}" dt="2026-04-19T15:34:39.306" v="1700" actId="14100"/>
          <ac:picMkLst>
            <pc:docMk/>
            <pc:sldMk cId="4090032623" sldId="259"/>
            <ac:picMk id="11" creationId="{9067FD15-3EDC-C27C-A115-11B3B983C946}"/>
          </ac:picMkLst>
        </pc:picChg>
        <pc:cxnChg chg="add">
          <ac:chgData name="Bogdan Radu (2439098)" userId="ca38738d-b55a-4541-89d1-8bca9f61ab2f" providerId="ADAL" clId="{160CE024-7AD7-443F-848F-D16F5F35232A}" dt="2026-04-19T15:34:35.150" v="1699" actId="26606"/>
          <ac:cxnSpMkLst>
            <pc:docMk/>
            <pc:sldMk cId="4090032623" sldId="259"/>
            <ac:cxnSpMk id="9" creationId="{249EDD1B-F94D-B4E6-ACAA-566B9A26FDE3}"/>
          </ac:cxnSpMkLst>
        </pc:cxnChg>
      </pc:sldChg>
      <pc:sldChg chg="addSp delSp modSp mod setBg">
        <pc:chgData name="Bogdan Radu (2439098)" userId="ca38738d-b55a-4541-89d1-8bca9f61ab2f" providerId="ADAL" clId="{160CE024-7AD7-443F-848F-D16F5F35232A}" dt="2026-04-19T15:31:00.677" v="1691" actId="26606"/>
        <pc:sldMkLst>
          <pc:docMk/>
          <pc:sldMk cId="658606092" sldId="260"/>
        </pc:sldMkLst>
        <pc:spChg chg="del mod">
          <ac:chgData name="Bogdan Radu (2439098)" userId="ca38738d-b55a-4541-89d1-8bca9f61ab2f" providerId="ADAL" clId="{160CE024-7AD7-443F-848F-D16F5F35232A}" dt="2026-04-19T15:31:00.677" v="1691" actId="26606"/>
          <ac:spMkLst>
            <pc:docMk/>
            <pc:sldMk cId="658606092" sldId="260"/>
            <ac:spMk id="3" creationId="{C0CE43C3-5124-5FA7-5403-8B5DD2F52386}"/>
          </ac:spMkLst>
        </pc:spChg>
        <pc:spChg chg="add">
          <ac:chgData name="Bogdan Radu (2439098)" userId="ca38738d-b55a-4541-89d1-8bca9f61ab2f" providerId="ADAL" clId="{160CE024-7AD7-443F-848F-D16F5F35232A}" dt="2026-04-19T15:31:00.677" v="1691" actId="26606"/>
          <ac:spMkLst>
            <pc:docMk/>
            <pc:sldMk cId="658606092" sldId="260"/>
            <ac:spMk id="10" creationId="{B50AB553-2A96-4A92-96F2-93548E096954}"/>
          </ac:spMkLst>
        </pc:spChg>
        <pc:graphicFrameChg chg="add">
          <ac:chgData name="Bogdan Radu (2439098)" userId="ca38738d-b55a-4541-89d1-8bca9f61ab2f" providerId="ADAL" clId="{160CE024-7AD7-443F-848F-D16F5F35232A}" dt="2026-04-19T15:31:00.677" v="1691" actId="26606"/>
          <ac:graphicFrameMkLst>
            <pc:docMk/>
            <pc:sldMk cId="658606092" sldId="260"/>
            <ac:graphicFrameMk id="5" creationId="{25EA2A98-9F87-BC1C-47A2-5DC046B49B6D}"/>
          </ac:graphicFrameMkLst>
        </pc:graphicFrameChg>
        <pc:picChg chg="add">
          <ac:chgData name="Bogdan Radu (2439098)" userId="ca38738d-b55a-4541-89d1-8bca9f61ab2f" providerId="ADAL" clId="{160CE024-7AD7-443F-848F-D16F5F35232A}" dt="2026-04-19T15:31:00.677" v="1691" actId="26606"/>
          <ac:picMkLst>
            <pc:docMk/>
            <pc:sldMk cId="658606092" sldId="260"/>
            <ac:picMk id="6" creationId="{3096D85E-A85E-6096-578E-55F7D26EC2B4}"/>
          </ac:picMkLst>
        </pc:picChg>
      </pc:sldChg>
      <pc:sldChg chg="del">
        <pc:chgData name="Bogdan Radu (2439098)" userId="ca38738d-b55a-4541-89d1-8bca9f61ab2f" providerId="ADAL" clId="{160CE024-7AD7-443F-848F-D16F5F35232A}" dt="2026-04-19T15:33:54.193" v="1695" actId="47"/>
        <pc:sldMkLst>
          <pc:docMk/>
          <pc:sldMk cId="3403030988" sldId="261"/>
        </pc:sldMkLst>
      </pc:sldChg>
      <pc:sldChg chg="addSp delSp modSp new mod setBg">
        <pc:chgData name="Bogdan Radu (2439098)" userId="ca38738d-b55a-4541-89d1-8bca9f61ab2f" providerId="ADAL" clId="{160CE024-7AD7-443F-848F-D16F5F35232A}" dt="2026-04-19T15:26:14.467" v="1646" actId="26606"/>
        <pc:sldMkLst>
          <pc:docMk/>
          <pc:sldMk cId="3982059801" sldId="262"/>
        </pc:sldMkLst>
        <pc:spChg chg="add del mod">
          <ac:chgData name="Bogdan Radu (2439098)" userId="ca38738d-b55a-4541-89d1-8bca9f61ab2f" providerId="ADAL" clId="{160CE024-7AD7-443F-848F-D16F5F35232A}" dt="2026-04-19T15:26:14.467" v="1646" actId="26606"/>
          <ac:spMkLst>
            <pc:docMk/>
            <pc:sldMk cId="3982059801" sldId="262"/>
            <ac:spMk id="2" creationId="{E9DD6511-F7D8-23FD-8E06-F966C4FA6D65}"/>
          </ac:spMkLst>
        </pc:spChg>
        <pc:spChg chg="add">
          <ac:chgData name="Bogdan Radu (2439098)" userId="ca38738d-b55a-4541-89d1-8bca9f61ab2f" providerId="ADAL" clId="{160CE024-7AD7-443F-848F-D16F5F35232A}" dt="2026-04-19T15:26:14.467" v="1646" actId="26606"/>
          <ac:spMkLst>
            <pc:docMk/>
            <pc:sldMk cId="3982059801" sldId="262"/>
            <ac:spMk id="9" creationId="{B50AB553-2A96-4A92-96F2-93548E096954}"/>
          </ac:spMkLst>
        </pc:spChg>
        <pc:graphicFrameChg chg="add">
          <ac:chgData name="Bogdan Radu (2439098)" userId="ca38738d-b55a-4541-89d1-8bca9f61ab2f" providerId="ADAL" clId="{160CE024-7AD7-443F-848F-D16F5F35232A}" dt="2026-04-19T15:26:14.467" v="1646" actId="26606"/>
          <ac:graphicFrameMkLst>
            <pc:docMk/>
            <pc:sldMk cId="3982059801" sldId="262"/>
            <ac:graphicFrameMk id="4" creationId="{43503BBE-2603-03A2-8769-D5B8B1AA14D6}"/>
          </ac:graphicFrameMkLst>
        </pc:graphicFrameChg>
        <pc:picChg chg="add">
          <ac:chgData name="Bogdan Radu (2439098)" userId="ca38738d-b55a-4541-89d1-8bca9f61ab2f" providerId="ADAL" clId="{160CE024-7AD7-443F-848F-D16F5F35232A}" dt="2026-04-19T15:26:14.467" v="1646" actId="26606"/>
          <ac:picMkLst>
            <pc:docMk/>
            <pc:sldMk cId="3982059801" sldId="262"/>
            <ac:picMk id="5" creationId="{846B5B7E-16F8-DA51-2498-6BB5DFEF3739}"/>
          </ac:picMkLst>
        </pc:picChg>
      </pc:sldChg>
      <pc:sldChg chg="addSp modSp new mod">
        <pc:chgData name="Bogdan Radu (2439098)" userId="ca38738d-b55a-4541-89d1-8bca9f61ab2f" providerId="ADAL" clId="{160CE024-7AD7-443F-848F-D16F5F35232A}" dt="2026-04-19T15:29:15.600" v="1674" actId="113"/>
        <pc:sldMkLst>
          <pc:docMk/>
          <pc:sldMk cId="3961822866" sldId="263"/>
        </pc:sldMkLst>
        <pc:spChg chg="add mod">
          <ac:chgData name="Bogdan Radu (2439098)" userId="ca38738d-b55a-4541-89d1-8bca9f61ab2f" providerId="ADAL" clId="{160CE024-7AD7-443F-848F-D16F5F35232A}" dt="2026-04-19T15:29:15.600" v="1674" actId="113"/>
          <ac:spMkLst>
            <pc:docMk/>
            <pc:sldMk cId="3961822866" sldId="263"/>
            <ac:spMk id="2" creationId="{DA026C08-C21C-41E9-6516-AC8085FA1652}"/>
          </ac:spMkLst>
        </pc:spChg>
        <pc:graphicFrameChg chg="add mod modGraphic">
          <ac:chgData name="Bogdan Radu (2439098)" userId="ca38738d-b55a-4541-89d1-8bca9f61ab2f" providerId="ADAL" clId="{160CE024-7AD7-443F-848F-D16F5F35232A}" dt="2026-04-19T14:36:02.292" v="499" actId="313"/>
          <ac:graphicFrameMkLst>
            <pc:docMk/>
            <pc:sldMk cId="3961822866" sldId="263"/>
            <ac:graphicFrameMk id="5" creationId="{265826DA-92A6-C59C-ECA5-069E591A5B5F}"/>
          </ac:graphicFrameMkLst>
        </pc:graphicFrameChg>
      </pc:sldChg>
      <pc:sldChg chg="new del">
        <pc:chgData name="Bogdan Radu (2439098)" userId="ca38738d-b55a-4541-89d1-8bca9f61ab2f" providerId="ADAL" clId="{160CE024-7AD7-443F-848F-D16F5F35232A}" dt="2026-04-19T14:26:51.275" v="298" actId="680"/>
        <pc:sldMkLst>
          <pc:docMk/>
          <pc:sldMk cId="3998557515" sldId="263"/>
        </pc:sldMkLst>
      </pc:sldChg>
      <pc:sldChg chg="addSp delSp modSp new mod">
        <pc:chgData name="Bogdan Radu (2439098)" userId="ca38738d-b55a-4541-89d1-8bca9f61ab2f" providerId="ADAL" clId="{160CE024-7AD7-443F-848F-D16F5F35232A}" dt="2026-04-19T14:51:53.858" v="1353" actId="20577"/>
        <pc:sldMkLst>
          <pc:docMk/>
          <pc:sldMk cId="3329544592" sldId="264"/>
        </pc:sldMkLst>
        <pc:spChg chg="add mod">
          <ac:chgData name="Bogdan Radu (2439098)" userId="ca38738d-b55a-4541-89d1-8bca9f61ab2f" providerId="ADAL" clId="{160CE024-7AD7-443F-848F-D16F5F35232A}" dt="2026-04-19T14:51:53.858" v="1353" actId="20577"/>
          <ac:spMkLst>
            <pc:docMk/>
            <pc:sldMk cId="3329544592" sldId="264"/>
            <ac:spMk id="4" creationId="{98DD4AC0-8F2E-7091-DC22-D18C2AC4EFFF}"/>
          </ac:spMkLst>
        </pc:spChg>
        <pc:graphicFrameChg chg="add del">
          <ac:chgData name="Bogdan Radu (2439098)" userId="ca38738d-b55a-4541-89d1-8bca9f61ab2f" providerId="ADAL" clId="{160CE024-7AD7-443F-848F-D16F5F35232A}" dt="2026-04-19T14:47:04.310" v="1011" actId="478"/>
          <ac:graphicFrameMkLst>
            <pc:docMk/>
            <pc:sldMk cId="3329544592" sldId="264"/>
            <ac:graphicFrameMk id="2" creationId="{98C8C6A5-A736-74C0-AC01-CCB37AFF8C7D}"/>
          </ac:graphicFrameMkLst>
        </pc:graphicFrameChg>
        <pc:graphicFrameChg chg="add mod modGraphic">
          <ac:chgData name="Bogdan Radu (2439098)" userId="ca38738d-b55a-4541-89d1-8bca9f61ab2f" providerId="ADAL" clId="{160CE024-7AD7-443F-848F-D16F5F35232A}" dt="2026-04-19T14:51:24.159" v="1325" actId="1076"/>
          <ac:graphicFrameMkLst>
            <pc:docMk/>
            <pc:sldMk cId="3329544592" sldId="264"/>
            <ac:graphicFrameMk id="3" creationId="{32515567-E558-F605-92F1-8CE5CA46B099}"/>
          </ac:graphicFrameMkLst>
        </pc:graphicFrameChg>
      </pc:sldChg>
      <pc:sldChg chg="addSp modSp new mod">
        <pc:chgData name="Bogdan Radu (2439098)" userId="ca38738d-b55a-4541-89d1-8bca9f61ab2f" providerId="ADAL" clId="{160CE024-7AD7-443F-848F-D16F5F35232A}" dt="2026-04-19T14:58:26.723" v="1615" actId="2161"/>
        <pc:sldMkLst>
          <pc:docMk/>
          <pc:sldMk cId="1656605348" sldId="265"/>
        </pc:sldMkLst>
        <pc:graphicFrameChg chg="add mod modGraphic">
          <ac:chgData name="Bogdan Radu (2439098)" userId="ca38738d-b55a-4541-89d1-8bca9f61ab2f" providerId="ADAL" clId="{160CE024-7AD7-443F-848F-D16F5F35232A}" dt="2026-04-19T14:58:26.723" v="1615" actId="2161"/>
          <ac:graphicFrameMkLst>
            <pc:docMk/>
            <pc:sldMk cId="1656605348" sldId="265"/>
            <ac:graphicFrameMk id="2" creationId="{60482B42-1896-BDB2-8C78-FDF77526868B}"/>
          </ac:graphicFrameMkLst>
        </pc:graphicFrameChg>
      </pc:sldChg>
      <pc:sldChg chg="addSp delSp modSp new mod setBg">
        <pc:chgData name="Bogdan Radu (2439098)" userId="ca38738d-b55a-4541-89d1-8bca9f61ab2f" providerId="ADAL" clId="{160CE024-7AD7-443F-848F-D16F5F35232A}" dt="2026-04-19T15:34:04.987" v="1696" actId="26606"/>
        <pc:sldMkLst>
          <pc:docMk/>
          <pc:sldMk cId="2646135320" sldId="266"/>
        </pc:sldMkLst>
        <pc:spChg chg="add del mod">
          <ac:chgData name="Bogdan Radu (2439098)" userId="ca38738d-b55a-4541-89d1-8bca9f61ab2f" providerId="ADAL" clId="{160CE024-7AD7-443F-848F-D16F5F35232A}" dt="2026-04-19T15:34:04.987" v="1696" actId="26606"/>
          <ac:spMkLst>
            <pc:docMk/>
            <pc:sldMk cId="2646135320" sldId="266"/>
            <ac:spMk id="2" creationId="{5919DB8A-BFFA-F231-CDCA-EC17A8D826CD}"/>
          </ac:spMkLst>
        </pc:spChg>
        <pc:spChg chg="add">
          <ac:chgData name="Bogdan Radu (2439098)" userId="ca38738d-b55a-4541-89d1-8bca9f61ab2f" providerId="ADAL" clId="{160CE024-7AD7-443F-848F-D16F5F35232A}" dt="2026-04-19T15:34:04.987" v="1696" actId="26606"/>
          <ac:spMkLst>
            <pc:docMk/>
            <pc:sldMk cId="2646135320" sldId="266"/>
            <ac:spMk id="9" creationId="{B50AB553-2A96-4A92-96F2-93548E096954}"/>
          </ac:spMkLst>
        </pc:spChg>
        <pc:graphicFrameChg chg="add">
          <ac:chgData name="Bogdan Radu (2439098)" userId="ca38738d-b55a-4541-89d1-8bca9f61ab2f" providerId="ADAL" clId="{160CE024-7AD7-443F-848F-D16F5F35232A}" dt="2026-04-19T15:34:04.987" v="1696" actId="26606"/>
          <ac:graphicFrameMkLst>
            <pc:docMk/>
            <pc:sldMk cId="2646135320" sldId="266"/>
            <ac:graphicFrameMk id="4" creationId="{7A18B2D0-2BE1-7E6E-4CB5-69CCB8F8F2BA}"/>
          </ac:graphicFrameMkLst>
        </pc:graphicFrameChg>
        <pc:picChg chg="add">
          <ac:chgData name="Bogdan Radu (2439098)" userId="ca38738d-b55a-4541-89d1-8bca9f61ab2f" providerId="ADAL" clId="{160CE024-7AD7-443F-848F-D16F5F35232A}" dt="2026-04-19T15:34:04.987" v="1696" actId="26606"/>
          <ac:picMkLst>
            <pc:docMk/>
            <pc:sldMk cId="2646135320" sldId="266"/>
            <ac:picMk id="5" creationId="{9285B04A-4D44-2797-0CD6-C18FAE9A94A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771291-48AE-4D7F-9E76-6A844C41B2F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6510A42-E59C-4C10-9BAF-DBB973F21C4B}">
      <dgm:prSet/>
      <dgm:spPr/>
      <dgm:t>
        <a:bodyPr/>
        <a:lstStyle/>
        <a:p>
          <a:r>
            <a:rPr lang="en-GB"/>
            <a:t>My name is Radu Bogdan Cristian.</a:t>
          </a:r>
          <a:endParaRPr lang="en-US"/>
        </a:p>
      </dgm:t>
    </dgm:pt>
    <dgm:pt modelId="{46AE2F20-2EAF-4AFD-A9DB-6D0E32F47CFF}" type="parTrans" cxnId="{4E1F2443-0C71-447A-AAA6-27EC80C3C260}">
      <dgm:prSet/>
      <dgm:spPr/>
      <dgm:t>
        <a:bodyPr/>
        <a:lstStyle/>
        <a:p>
          <a:endParaRPr lang="en-US"/>
        </a:p>
      </dgm:t>
    </dgm:pt>
    <dgm:pt modelId="{2DA3E9C3-1903-4F36-A308-F30BFF2662FA}" type="sibTrans" cxnId="{4E1F2443-0C71-447A-AAA6-27EC80C3C260}">
      <dgm:prSet/>
      <dgm:spPr/>
      <dgm:t>
        <a:bodyPr/>
        <a:lstStyle/>
        <a:p>
          <a:endParaRPr lang="en-US"/>
        </a:p>
      </dgm:t>
    </dgm:pt>
    <dgm:pt modelId="{760E82E3-F8BD-4C26-A35C-02733EA8F242}">
      <dgm:prSet/>
      <dgm:spPr/>
      <dgm:t>
        <a:bodyPr/>
        <a:lstStyle/>
        <a:p>
          <a:r>
            <a:rPr lang="en-GB"/>
            <a:t>I am a motivated entrepreneur with a background in technical operations and a passion for additive manufacturing. I am the founder and lead technician of Cristian 3D Micro-Factory</a:t>
          </a:r>
          <a:endParaRPr lang="en-US"/>
        </a:p>
      </dgm:t>
    </dgm:pt>
    <dgm:pt modelId="{3DAA6617-05B9-4CCD-9FE5-4B4514BD7F07}" type="parTrans" cxnId="{FB601B81-D0C9-4668-8619-82C17708E711}">
      <dgm:prSet/>
      <dgm:spPr/>
      <dgm:t>
        <a:bodyPr/>
        <a:lstStyle/>
        <a:p>
          <a:endParaRPr lang="en-US"/>
        </a:p>
      </dgm:t>
    </dgm:pt>
    <dgm:pt modelId="{41B32248-CDDB-455A-B8C1-257E4B3ABF6E}" type="sibTrans" cxnId="{FB601B81-D0C9-4668-8619-82C17708E711}">
      <dgm:prSet/>
      <dgm:spPr/>
      <dgm:t>
        <a:bodyPr/>
        <a:lstStyle/>
        <a:p>
          <a:endParaRPr lang="en-US"/>
        </a:p>
      </dgm:t>
    </dgm:pt>
    <dgm:pt modelId="{82DDE66B-AF07-4B6D-BE65-68091B69732E}">
      <dgm:prSet/>
      <dgm:spPr/>
      <dgm:t>
        <a:bodyPr/>
        <a:lstStyle/>
        <a:p>
          <a:r>
            <a:rPr lang="en-GB"/>
            <a:t>The purpose of this pitch is to present a high-efficiency, low-overhead business model for a localized 3D printing hub. </a:t>
          </a:r>
          <a:endParaRPr lang="en-US"/>
        </a:p>
      </dgm:t>
    </dgm:pt>
    <dgm:pt modelId="{8D10D1DE-0309-49C4-846F-375BF80710D2}" type="parTrans" cxnId="{F69265E3-1CDD-49D7-A7AA-7B8A5175F702}">
      <dgm:prSet/>
      <dgm:spPr/>
      <dgm:t>
        <a:bodyPr/>
        <a:lstStyle/>
        <a:p>
          <a:endParaRPr lang="en-US"/>
        </a:p>
      </dgm:t>
    </dgm:pt>
    <dgm:pt modelId="{480DB056-4608-4362-A00A-11587FB9918E}" type="sibTrans" cxnId="{F69265E3-1CDD-49D7-A7AA-7B8A5175F702}">
      <dgm:prSet/>
      <dgm:spPr/>
      <dgm:t>
        <a:bodyPr/>
        <a:lstStyle/>
        <a:p>
          <a:endParaRPr lang="en-US"/>
        </a:p>
      </dgm:t>
    </dgm:pt>
    <dgm:pt modelId="{F5BFE609-F5C3-4186-B66F-D127049DC6B8}">
      <dgm:prSet/>
      <dgm:spPr/>
      <dgm:t>
        <a:bodyPr/>
        <a:lstStyle/>
        <a:p>
          <a:r>
            <a:rPr lang="en-GB"/>
            <a:t>My aim today is to demonstrate the market viability of my 'Micro-Factory' concept and secure the strategic support needed to launch a 10-printer fleet in the London area.</a:t>
          </a:r>
          <a:endParaRPr lang="en-US"/>
        </a:p>
      </dgm:t>
    </dgm:pt>
    <dgm:pt modelId="{A655718B-4364-4985-8C9E-092926E3C839}" type="parTrans" cxnId="{22F79D75-1B4A-464B-9D65-2557659F13FE}">
      <dgm:prSet/>
      <dgm:spPr/>
      <dgm:t>
        <a:bodyPr/>
        <a:lstStyle/>
        <a:p>
          <a:endParaRPr lang="en-US"/>
        </a:p>
      </dgm:t>
    </dgm:pt>
    <dgm:pt modelId="{4334699C-F0FE-42B8-9672-983290B217FC}" type="sibTrans" cxnId="{22F79D75-1B4A-464B-9D65-2557659F13FE}">
      <dgm:prSet/>
      <dgm:spPr/>
      <dgm:t>
        <a:bodyPr/>
        <a:lstStyle/>
        <a:p>
          <a:endParaRPr lang="en-US"/>
        </a:p>
      </dgm:t>
    </dgm:pt>
    <dgm:pt modelId="{8D5C1CB5-B9E4-439D-AF49-393776957A75}" type="pres">
      <dgm:prSet presAssocID="{59771291-48AE-4D7F-9E76-6A844C41B2F6}" presName="linear" presStyleCnt="0">
        <dgm:presLayoutVars>
          <dgm:animLvl val="lvl"/>
          <dgm:resizeHandles val="exact"/>
        </dgm:presLayoutVars>
      </dgm:prSet>
      <dgm:spPr/>
    </dgm:pt>
    <dgm:pt modelId="{CECFBED9-AB02-489D-803D-C9BB8AE09014}" type="pres">
      <dgm:prSet presAssocID="{76510A42-E59C-4C10-9BAF-DBB973F21C4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EEDE66C-D99C-4620-B264-E5AE7B54D0DC}" type="pres">
      <dgm:prSet presAssocID="{2DA3E9C3-1903-4F36-A308-F30BFF2662FA}" presName="spacer" presStyleCnt="0"/>
      <dgm:spPr/>
    </dgm:pt>
    <dgm:pt modelId="{C16CC18D-A845-4269-B546-00967A6312EA}" type="pres">
      <dgm:prSet presAssocID="{760E82E3-F8BD-4C26-A35C-02733EA8F24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C88C0DC-90C7-4F50-8547-5C78BAA3D7E9}" type="pres">
      <dgm:prSet presAssocID="{41B32248-CDDB-455A-B8C1-257E4B3ABF6E}" presName="spacer" presStyleCnt="0"/>
      <dgm:spPr/>
    </dgm:pt>
    <dgm:pt modelId="{9E34E9B3-E064-4044-AEDC-4C8F025CE7A2}" type="pres">
      <dgm:prSet presAssocID="{82DDE66B-AF07-4B6D-BE65-68091B69732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C5A698C-C52D-446E-A224-30E4AAA3DC72}" type="pres">
      <dgm:prSet presAssocID="{480DB056-4608-4362-A00A-11587FB9918E}" presName="spacer" presStyleCnt="0"/>
      <dgm:spPr/>
    </dgm:pt>
    <dgm:pt modelId="{D5563020-7D69-4B73-BAAB-28076AF39E1B}" type="pres">
      <dgm:prSet presAssocID="{F5BFE609-F5C3-4186-B66F-D127049DC6B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0325A25-EEBC-4E6A-B3EE-2C88576730C1}" type="presOf" srcId="{82DDE66B-AF07-4B6D-BE65-68091B69732E}" destId="{9E34E9B3-E064-4044-AEDC-4C8F025CE7A2}" srcOrd="0" destOrd="0" presId="urn:microsoft.com/office/officeart/2005/8/layout/vList2"/>
    <dgm:cxn modelId="{0A740961-8AB4-4197-BE88-3B5C580F62AF}" type="presOf" srcId="{59771291-48AE-4D7F-9E76-6A844C41B2F6}" destId="{8D5C1CB5-B9E4-439D-AF49-393776957A75}" srcOrd="0" destOrd="0" presId="urn:microsoft.com/office/officeart/2005/8/layout/vList2"/>
    <dgm:cxn modelId="{4E1F2443-0C71-447A-AAA6-27EC80C3C260}" srcId="{59771291-48AE-4D7F-9E76-6A844C41B2F6}" destId="{76510A42-E59C-4C10-9BAF-DBB973F21C4B}" srcOrd="0" destOrd="0" parTransId="{46AE2F20-2EAF-4AFD-A9DB-6D0E32F47CFF}" sibTransId="{2DA3E9C3-1903-4F36-A308-F30BFF2662FA}"/>
    <dgm:cxn modelId="{B37DB752-6BB9-4685-93B9-691A9D31B82D}" type="presOf" srcId="{76510A42-E59C-4C10-9BAF-DBB973F21C4B}" destId="{CECFBED9-AB02-489D-803D-C9BB8AE09014}" srcOrd="0" destOrd="0" presId="urn:microsoft.com/office/officeart/2005/8/layout/vList2"/>
    <dgm:cxn modelId="{22F79D75-1B4A-464B-9D65-2557659F13FE}" srcId="{59771291-48AE-4D7F-9E76-6A844C41B2F6}" destId="{F5BFE609-F5C3-4186-B66F-D127049DC6B8}" srcOrd="3" destOrd="0" parTransId="{A655718B-4364-4985-8C9E-092926E3C839}" sibTransId="{4334699C-F0FE-42B8-9672-983290B217FC}"/>
    <dgm:cxn modelId="{FB601B81-D0C9-4668-8619-82C17708E711}" srcId="{59771291-48AE-4D7F-9E76-6A844C41B2F6}" destId="{760E82E3-F8BD-4C26-A35C-02733EA8F242}" srcOrd="1" destOrd="0" parTransId="{3DAA6617-05B9-4CCD-9FE5-4B4514BD7F07}" sibTransId="{41B32248-CDDB-455A-B8C1-257E4B3ABF6E}"/>
    <dgm:cxn modelId="{9742D5A2-335A-4710-99A9-98FE89B09490}" type="presOf" srcId="{F5BFE609-F5C3-4186-B66F-D127049DC6B8}" destId="{D5563020-7D69-4B73-BAAB-28076AF39E1B}" srcOrd="0" destOrd="0" presId="urn:microsoft.com/office/officeart/2005/8/layout/vList2"/>
    <dgm:cxn modelId="{F69265E3-1CDD-49D7-A7AA-7B8A5175F702}" srcId="{59771291-48AE-4D7F-9E76-6A844C41B2F6}" destId="{82DDE66B-AF07-4B6D-BE65-68091B69732E}" srcOrd="2" destOrd="0" parTransId="{8D10D1DE-0309-49C4-846F-375BF80710D2}" sibTransId="{480DB056-4608-4362-A00A-11587FB9918E}"/>
    <dgm:cxn modelId="{125BC9EF-8F9C-467A-A0EF-B48825C7DC66}" type="presOf" srcId="{760E82E3-F8BD-4C26-A35C-02733EA8F242}" destId="{C16CC18D-A845-4269-B546-00967A6312EA}" srcOrd="0" destOrd="0" presId="urn:microsoft.com/office/officeart/2005/8/layout/vList2"/>
    <dgm:cxn modelId="{79DAD8DC-7BB0-4772-952E-1380E6E9DA09}" type="presParOf" srcId="{8D5C1CB5-B9E4-439D-AF49-393776957A75}" destId="{CECFBED9-AB02-489D-803D-C9BB8AE09014}" srcOrd="0" destOrd="0" presId="urn:microsoft.com/office/officeart/2005/8/layout/vList2"/>
    <dgm:cxn modelId="{4F990AD2-092D-4417-A215-4E5403378A29}" type="presParOf" srcId="{8D5C1CB5-B9E4-439D-AF49-393776957A75}" destId="{DEEDE66C-D99C-4620-B264-E5AE7B54D0DC}" srcOrd="1" destOrd="0" presId="urn:microsoft.com/office/officeart/2005/8/layout/vList2"/>
    <dgm:cxn modelId="{5593789D-9C4A-4B4F-A615-0469E4F10F9C}" type="presParOf" srcId="{8D5C1CB5-B9E4-439D-AF49-393776957A75}" destId="{C16CC18D-A845-4269-B546-00967A6312EA}" srcOrd="2" destOrd="0" presId="urn:microsoft.com/office/officeart/2005/8/layout/vList2"/>
    <dgm:cxn modelId="{491DA69E-C39E-4150-8492-0BFF212F8EB9}" type="presParOf" srcId="{8D5C1CB5-B9E4-439D-AF49-393776957A75}" destId="{EC88C0DC-90C7-4F50-8547-5C78BAA3D7E9}" srcOrd="3" destOrd="0" presId="urn:microsoft.com/office/officeart/2005/8/layout/vList2"/>
    <dgm:cxn modelId="{4FD5E70A-3000-4079-886A-FBE31905036F}" type="presParOf" srcId="{8D5C1CB5-B9E4-439D-AF49-393776957A75}" destId="{9E34E9B3-E064-4044-AEDC-4C8F025CE7A2}" srcOrd="4" destOrd="0" presId="urn:microsoft.com/office/officeart/2005/8/layout/vList2"/>
    <dgm:cxn modelId="{418B142B-CF26-4D6A-B6D0-0762F906A329}" type="presParOf" srcId="{8D5C1CB5-B9E4-439D-AF49-393776957A75}" destId="{6C5A698C-C52D-446E-A224-30E4AAA3DC72}" srcOrd="5" destOrd="0" presId="urn:microsoft.com/office/officeart/2005/8/layout/vList2"/>
    <dgm:cxn modelId="{64B16692-9B03-4BAD-B6E3-DCC78C62F4F1}" type="presParOf" srcId="{8D5C1CB5-B9E4-439D-AF49-393776957A75}" destId="{D5563020-7D69-4B73-BAAB-28076AF39E1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7AFD2D-3F7C-4851-8113-7A7C78C200D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F955F6-67E9-40FD-8A37-AE301AA0504A}">
      <dgm:prSet/>
      <dgm:spPr/>
      <dgm:t>
        <a:bodyPr/>
        <a:lstStyle/>
        <a:p>
          <a:r>
            <a:rPr lang="en-GB" b="1"/>
            <a:t>Overview of the Business Idea</a:t>
          </a:r>
          <a:endParaRPr lang="en-US"/>
        </a:p>
      </dgm:t>
    </dgm:pt>
    <dgm:pt modelId="{813EF9F4-6CE0-4E93-A69B-9B5CBB7A8A90}" type="parTrans" cxnId="{F6BF5093-CC52-4185-BE53-8240770F5463}">
      <dgm:prSet/>
      <dgm:spPr/>
      <dgm:t>
        <a:bodyPr/>
        <a:lstStyle/>
        <a:p>
          <a:endParaRPr lang="en-US"/>
        </a:p>
      </dgm:t>
    </dgm:pt>
    <dgm:pt modelId="{669D38CD-0D98-40D9-9542-EF2F3567FC31}" type="sibTrans" cxnId="{F6BF5093-CC52-4185-BE53-8240770F5463}">
      <dgm:prSet/>
      <dgm:spPr/>
      <dgm:t>
        <a:bodyPr/>
        <a:lstStyle/>
        <a:p>
          <a:endParaRPr lang="en-US"/>
        </a:p>
      </dgm:t>
    </dgm:pt>
    <dgm:pt modelId="{1949A336-A669-432A-A375-9589DB0C972C}">
      <dgm:prSet/>
      <dgm:spPr/>
      <dgm:t>
        <a:bodyPr/>
        <a:lstStyle/>
        <a:p>
          <a:r>
            <a:rPr lang="en-GB" dirty="0"/>
            <a:t>Cristian 3D Micro-Factory is a high-throughput additive manufacturing hub operating from a residential garage</a:t>
          </a:r>
          <a:endParaRPr lang="en-US" dirty="0"/>
        </a:p>
      </dgm:t>
    </dgm:pt>
    <dgm:pt modelId="{7278D3A2-2D05-4CBA-BD4E-1DBF9FE8D90B}" type="parTrans" cxnId="{DB9AAC6E-4C43-42A1-9D08-2CB1C2BE1CAE}">
      <dgm:prSet/>
      <dgm:spPr/>
      <dgm:t>
        <a:bodyPr/>
        <a:lstStyle/>
        <a:p>
          <a:endParaRPr lang="en-US"/>
        </a:p>
      </dgm:t>
    </dgm:pt>
    <dgm:pt modelId="{FFECDF5B-4F75-4F2D-B4BE-3F96903B7C3A}" type="sibTrans" cxnId="{DB9AAC6E-4C43-42A1-9D08-2CB1C2BE1CAE}">
      <dgm:prSet/>
      <dgm:spPr/>
      <dgm:t>
        <a:bodyPr/>
        <a:lstStyle/>
        <a:p>
          <a:endParaRPr lang="en-US"/>
        </a:p>
      </dgm:t>
    </dgm:pt>
    <dgm:pt modelId="{2DA3B950-C686-4F1E-8470-1323784EE953}">
      <dgm:prSet/>
      <dgm:spPr/>
      <dgm:t>
        <a:bodyPr/>
        <a:lstStyle/>
        <a:p>
          <a:r>
            <a:rPr lang="en-GB" dirty="0"/>
            <a:t>● Service Offering: Rapid prototyping and small-batch production using 10 industrial-grade printers.</a:t>
          </a:r>
          <a:endParaRPr lang="en-US" dirty="0"/>
        </a:p>
      </dgm:t>
    </dgm:pt>
    <dgm:pt modelId="{4DF7CFAD-FC29-41A0-B7FB-1C4F0AED8BFA}" type="parTrans" cxnId="{9CF40499-6175-4B05-AA90-18FDE1364B5F}">
      <dgm:prSet/>
      <dgm:spPr/>
      <dgm:t>
        <a:bodyPr/>
        <a:lstStyle/>
        <a:p>
          <a:endParaRPr lang="en-US"/>
        </a:p>
      </dgm:t>
    </dgm:pt>
    <dgm:pt modelId="{162A04D8-F660-46C2-BC9B-397B445484DC}" type="sibTrans" cxnId="{9CF40499-6175-4B05-AA90-18FDE1364B5F}">
      <dgm:prSet/>
      <dgm:spPr/>
      <dgm:t>
        <a:bodyPr/>
        <a:lstStyle/>
        <a:p>
          <a:endParaRPr lang="en-US"/>
        </a:p>
      </dgm:t>
    </dgm:pt>
    <dgm:pt modelId="{B607C13B-2717-48AB-B242-DB05EE2BD507}">
      <dgm:prSet/>
      <dgm:spPr/>
      <dgm:t>
        <a:bodyPr/>
        <a:lstStyle/>
        <a:p>
          <a:r>
            <a:rPr lang="en-GB"/>
            <a:t>● Unique Selling Points (USPs):</a:t>
          </a:r>
          <a:endParaRPr lang="en-US"/>
        </a:p>
      </dgm:t>
    </dgm:pt>
    <dgm:pt modelId="{EA231F23-231A-4B35-9C3A-FA7272CD6CC9}" type="parTrans" cxnId="{BA682AE8-BD06-4146-A254-23B74E0C157A}">
      <dgm:prSet/>
      <dgm:spPr/>
      <dgm:t>
        <a:bodyPr/>
        <a:lstStyle/>
        <a:p>
          <a:endParaRPr lang="en-US"/>
        </a:p>
      </dgm:t>
    </dgm:pt>
    <dgm:pt modelId="{CCB83FB8-6AD1-4A62-A3F0-F01EC73A8222}" type="sibTrans" cxnId="{BA682AE8-BD06-4146-A254-23B74E0C157A}">
      <dgm:prSet/>
      <dgm:spPr/>
      <dgm:t>
        <a:bodyPr/>
        <a:lstStyle/>
        <a:p>
          <a:endParaRPr lang="en-US"/>
        </a:p>
      </dgm:t>
    </dgm:pt>
    <dgm:pt modelId="{B3ED8CB2-3D69-4BBE-9747-853ADC574995}">
      <dgm:prSet/>
      <dgm:spPr/>
      <dgm:t>
        <a:bodyPr/>
        <a:lstStyle/>
        <a:p>
          <a:r>
            <a:rPr lang="en-GB"/>
            <a:t>○ 24-Hour local turnaround.</a:t>
          </a:r>
          <a:endParaRPr lang="en-US"/>
        </a:p>
      </dgm:t>
    </dgm:pt>
    <dgm:pt modelId="{F916F4CB-483E-4EB4-907A-21E91FC0B473}" type="parTrans" cxnId="{22562AC2-452B-43D5-BC44-C239521BCB25}">
      <dgm:prSet/>
      <dgm:spPr/>
      <dgm:t>
        <a:bodyPr/>
        <a:lstStyle/>
        <a:p>
          <a:endParaRPr lang="en-US"/>
        </a:p>
      </dgm:t>
    </dgm:pt>
    <dgm:pt modelId="{B6C382E3-EF79-49D7-B33F-B92E33104F13}" type="sibTrans" cxnId="{22562AC2-452B-43D5-BC44-C239521BCB25}">
      <dgm:prSet/>
      <dgm:spPr/>
      <dgm:t>
        <a:bodyPr/>
        <a:lstStyle/>
        <a:p>
          <a:endParaRPr lang="en-US"/>
        </a:p>
      </dgm:t>
    </dgm:pt>
    <dgm:pt modelId="{3C2F7F77-902A-4420-AF46-5E59D088AA3C}">
      <dgm:prSet/>
      <dgm:spPr/>
      <dgm:t>
        <a:bodyPr/>
        <a:lstStyle/>
        <a:p>
          <a:r>
            <a:rPr lang="en-GB"/>
            <a:t>○ Zero commercial rent overheads.</a:t>
          </a:r>
          <a:endParaRPr lang="en-US"/>
        </a:p>
      </dgm:t>
    </dgm:pt>
    <dgm:pt modelId="{A49A35FB-0E08-40B9-A389-DE4DEE168478}" type="parTrans" cxnId="{3E413987-391F-46FA-B897-9E781BAB5702}">
      <dgm:prSet/>
      <dgm:spPr/>
      <dgm:t>
        <a:bodyPr/>
        <a:lstStyle/>
        <a:p>
          <a:endParaRPr lang="en-US"/>
        </a:p>
      </dgm:t>
    </dgm:pt>
    <dgm:pt modelId="{71A0F857-89B5-4CD7-A95D-888FDC1C4123}" type="sibTrans" cxnId="{3E413987-391F-46FA-B897-9E781BAB5702}">
      <dgm:prSet/>
      <dgm:spPr/>
      <dgm:t>
        <a:bodyPr/>
        <a:lstStyle/>
        <a:p>
          <a:endParaRPr lang="en-US"/>
        </a:p>
      </dgm:t>
    </dgm:pt>
    <dgm:pt modelId="{57C93EA6-5A79-4EF5-B05E-06A4ED1B4D61}">
      <dgm:prSet/>
      <dgm:spPr/>
      <dgm:t>
        <a:bodyPr/>
        <a:lstStyle/>
        <a:p>
          <a:r>
            <a:rPr lang="en-GB"/>
            <a:t>○ Hybrid capability (Structural FDM and Precision Resin).</a:t>
          </a:r>
          <a:endParaRPr lang="en-US"/>
        </a:p>
      </dgm:t>
    </dgm:pt>
    <dgm:pt modelId="{581C2C02-E313-4964-AACE-FDEF7F9F4BD5}" type="parTrans" cxnId="{0B0AE42A-5109-4B24-82F1-2BE6CE5B6082}">
      <dgm:prSet/>
      <dgm:spPr/>
      <dgm:t>
        <a:bodyPr/>
        <a:lstStyle/>
        <a:p>
          <a:endParaRPr lang="en-US"/>
        </a:p>
      </dgm:t>
    </dgm:pt>
    <dgm:pt modelId="{7FDAD560-B1BD-4E09-AC1F-EA619BE8A3AC}" type="sibTrans" cxnId="{0B0AE42A-5109-4B24-82F1-2BE6CE5B6082}">
      <dgm:prSet/>
      <dgm:spPr/>
      <dgm:t>
        <a:bodyPr/>
        <a:lstStyle/>
        <a:p>
          <a:endParaRPr lang="en-US"/>
        </a:p>
      </dgm:t>
    </dgm:pt>
    <dgm:pt modelId="{7A64552B-0A09-4F69-A616-85F638EF5936}">
      <dgm:prSet/>
      <dgm:spPr/>
      <dgm:t>
        <a:bodyPr/>
        <a:lstStyle/>
        <a:p>
          <a:r>
            <a:rPr lang="en-GB"/>
            <a:t>● Legal Format: Sole Trader.</a:t>
          </a:r>
          <a:endParaRPr lang="en-US"/>
        </a:p>
      </dgm:t>
    </dgm:pt>
    <dgm:pt modelId="{ED0C4697-EB94-4FD1-BD49-AE4DB157D075}" type="parTrans" cxnId="{87346267-624E-44E1-B0A8-EF68A424E493}">
      <dgm:prSet/>
      <dgm:spPr/>
      <dgm:t>
        <a:bodyPr/>
        <a:lstStyle/>
        <a:p>
          <a:endParaRPr lang="en-US"/>
        </a:p>
      </dgm:t>
    </dgm:pt>
    <dgm:pt modelId="{7C19C6C7-B26B-43DF-BE75-95CC3A98ECF7}" type="sibTrans" cxnId="{87346267-624E-44E1-B0A8-EF68A424E493}">
      <dgm:prSet/>
      <dgm:spPr/>
      <dgm:t>
        <a:bodyPr/>
        <a:lstStyle/>
        <a:p>
          <a:endParaRPr lang="en-US"/>
        </a:p>
      </dgm:t>
    </dgm:pt>
    <dgm:pt modelId="{9A41251B-151E-46BF-96DE-F3627B5BD863}" type="pres">
      <dgm:prSet presAssocID="{7C7AFD2D-3F7C-4851-8113-7A7C78C200D1}" presName="diagram" presStyleCnt="0">
        <dgm:presLayoutVars>
          <dgm:dir/>
          <dgm:resizeHandles val="exact"/>
        </dgm:presLayoutVars>
      </dgm:prSet>
      <dgm:spPr/>
    </dgm:pt>
    <dgm:pt modelId="{378CBC9D-E4DF-4C0B-A627-438EB7F64426}" type="pres">
      <dgm:prSet presAssocID="{10F955F6-67E9-40FD-8A37-AE301AA0504A}" presName="node" presStyleLbl="node1" presStyleIdx="0" presStyleCnt="8" custLinFactNeighborX="1111" custLinFactNeighborY="-38895">
        <dgm:presLayoutVars>
          <dgm:bulletEnabled val="1"/>
        </dgm:presLayoutVars>
      </dgm:prSet>
      <dgm:spPr/>
    </dgm:pt>
    <dgm:pt modelId="{14D8F908-92D7-4EE7-A7E9-7DFB982E6D0D}" type="pres">
      <dgm:prSet presAssocID="{669D38CD-0D98-40D9-9542-EF2F3567FC31}" presName="sibTrans" presStyleCnt="0"/>
      <dgm:spPr/>
    </dgm:pt>
    <dgm:pt modelId="{339007AC-93C7-4D12-9A6F-886DA3ADD729}" type="pres">
      <dgm:prSet presAssocID="{1949A336-A669-432A-A375-9589DB0C972C}" presName="node" presStyleLbl="node1" presStyleIdx="1" presStyleCnt="8" custLinFactNeighborX="1111" custLinFactNeighborY="-38895">
        <dgm:presLayoutVars>
          <dgm:bulletEnabled val="1"/>
        </dgm:presLayoutVars>
      </dgm:prSet>
      <dgm:spPr/>
    </dgm:pt>
    <dgm:pt modelId="{5CEFFE37-FA73-405D-B93D-85480B0694E9}" type="pres">
      <dgm:prSet presAssocID="{FFECDF5B-4F75-4F2D-B4BE-3F96903B7C3A}" presName="sibTrans" presStyleCnt="0"/>
      <dgm:spPr/>
    </dgm:pt>
    <dgm:pt modelId="{16D67A83-5114-4F6A-8D94-9F440D7CC987}" type="pres">
      <dgm:prSet presAssocID="{2DA3B950-C686-4F1E-8470-1323784EE953}" presName="node" presStyleLbl="node1" presStyleIdx="2" presStyleCnt="8" custLinFactNeighborX="-5000" custLinFactNeighborY="-41364">
        <dgm:presLayoutVars>
          <dgm:bulletEnabled val="1"/>
        </dgm:presLayoutVars>
      </dgm:prSet>
      <dgm:spPr/>
    </dgm:pt>
    <dgm:pt modelId="{62BFA4D0-BD99-44C2-B22C-4CCC29CD6596}" type="pres">
      <dgm:prSet presAssocID="{162A04D8-F660-46C2-BC9B-397B445484DC}" presName="sibTrans" presStyleCnt="0"/>
      <dgm:spPr/>
    </dgm:pt>
    <dgm:pt modelId="{2B26D0FE-8D63-4C71-B00D-C7C25492602E}" type="pres">
      <dgm:prSet presAssocID="{B607C13B-2717-48AB-B242-DB05EE2BD507}" presName="node" presStyleLbl="node1" presStyleIdx="3" presStyleCnt="8">
        <dgm:presLayoutVars>
          <dgm:bulletEnabled val="1"/>
        </dgm:presLayoutVars>
      </dgm:prSet>
      <dgm:spPr/>
    </dgm:pt>
    <dgm:pt modelId="{CE5B9625-D489-496D-B640-E02950636555}" type="pres">
      <dgm:prSet presAssocID="{CCB83FB8-6AD1-4A62-A3F0-F01EC73A8222}" presName="sibTrans" presStyleCnt="0"/>
      <dgm:spPr/>
    </dgm:pt>
    <dgm:pt modelId="{01F6B0D4-F7F3-4CD6-9FE6-CB1150366E63}" type="pres">
      <dgm:prSet presAssocID="{B3ED8CB2-3D69-4BBE-9747-853ADC574995}" presName="node" presStyleLbl="node1" presStyleIdx="4" presStyleCnt="8">
        <dgm:presLayoutVars>
          <dgm:bulletEnabled val="1"/>
        </dgm:presLayoutVars>
      </dgm:prSet>
      <dgm:spPr/>
    </dgm:pt>
    <dgm:pt modelId="{DB4656F1-F435-4E7A-9291-837F1F8C6948}" type="pres">
      <dgm:prSet presAssocID="{B6C382E3-EF79-49D7-B33F-B92E33104F13}" presName="sibTrans" presStyleCnt="0"/>
      <dgm:spPr/>
    </dgm:pt>
    <dgm:pt modelId="{A1FB41D6-A055-4CE9-9765-7A76A7C81BA8}" type="pres">
      <dgm:prSet presAssocID="{3C2F7F77-902A-4420-AF46-5E59D088AA3C}" presName="node" presStyleLbl="node1" presStyleIdx="5" presStyleCnt="8">
        <dgm:presLayoutVars>
          <dgm:bulletEnabled val="1"/>
        </dgm:presLayoutVars>
      </dgm:prSet>
      <dgm:spPr/>
    </dgm:pt>
    <dgm:pt modelId="{94B1C62A-41D4-4B06-8EE1-7DB5A0981AA2}" type="pres">
      <dgm:prSet presAssocID="{71A0F857-89B5-4CD7-A95D-888FDC1C4123}" presName="sibTrans" presStyleCnt="0"/>
      <dgm:spPr/>
    </dgm:pt>
    <dgm:pt modelId="{66B54260-86AD-4B08-A808-4202F02F0D34}" type="pres">
      <dgm:prSet presAssocID="{57C93EA6-5A79-4EF5-B05E-06A4ED1B4D61}" presName="node" presStyleLbl="node1" presStyleIdx="6" presStyleCnt="8">
        <dgm:presLayoutVars>
          <dgm:bulletEnabled val="1"/>
        </dgm:presLayoutVars>
      </dgm:prSet>
      <dgm:spPr/>
    </dgm:pt>
    <dgm:pt modelId="{F58EE6C1-D65C-480E-9B27-B853294A0258}" type="pres">
      <dgm:prSet presAssocID="{7FDAD560-B1BD-4E09-AC1F-EA619BE8A3AC}" presName="sibTrans" presStyleCnt="0"/>
      <dgm:spPr/>
    </dgm:pt>
    <dgm:pt modelId="{6ABAFE1D-C134-4D64-8E4D-FC8918E95B96}" type="pres">
      <dgm:prSet presAssocID="{7A64552B-0A09-4F69-A616-85F638EF5936}" presName="node" presStyleLbl="node1" presStyleIdx="7" presStyleCnt="8">
        <dgm:presLayoutVars>
          <dgm:bulletEnabled val="1"/>
        </dgm:presLayoutVars>
      </dgm:prSet>
      <dgm:spPr/>
    </dgm:pt>
  </dgm:ptLst>
  <dgm:cxnLst>
    <dgm:cxn modelId="{401E3511-0905-4BCB-92EC-40CC5CF57AA6}" type="presOf" srcId="{B3ED8CB2-3D69-4BBE-9747-853ADC574995}" destId="{01F6B0D4-F7F3-4CD6-9FE6-CB1150366E63}" srcOrd="0" destOrd="0" presId="urn:microsoft.com/office/officeart/2005/8/layout/default"/>
    <dgm:cxn modelId="{0B0AE42A-5109-4B24-82F1-2BE6CE5B6082}" srcId="{7C7AFD2D-3F7C-4851-8113-7A7C78C200D1}" destId="{57C93EA6-5A79-4EF5-B05E-06A4ED1B4D61}" srcOrd="6" destOrd="0" parTransId="{581C2C02-E313-4964-AACE-FDEF7F9F4BD5}" sibTransId="{7FDAD560-B1BD-4E09-AC1F-EA619BE8A3AC}"/>
    <dgm:cxn modelId="{D585A62E-3BDC-4B0B-A08F-F95F9E3EDBD1}" type="presOf" srcId="{10F955F6-67E9-40FD-8A37-AE301AA0504A}" destId="{378CBC9D-E4DF-4C0B-A627-438EB7F64426}" srcOrd="0" destOrd="0" presId="urn:microsoft.com/office/officeart/2005/8/layout/default"/>
    <dgm:cxn modelId="{56977761-6425-42D4-8DBE-60F6FE689548}" type="presOf" srcId="{3C2F7F77-902A-4420-AF46-5E59D088AA3C}" destId="{A1FB41D6-A055-4CE9-9765-7A76A7C81BA8}" srcOrd="0" destOrd="0" presId="urn:microsoft.com/office/officeart/2005/8/layout/default"/>
    <dgm:cxn modelId="{87346267-624E-44E1-B0A8-EF68A424E493}" srcId="{7C7AFD2D-3F7C-4851-8113-7A7C78C200D1}" destId="{7A64552B-0A09-4F69-A616-85F638EF5936}" srcOrd="7" destOrd="0" parTransId="{ED0C4697-EB94-4FD1-BD49-AE4DB157D075}" sibTransId="{7C19C6C7-B26B-43DF-BE75-95CC3A98ECF7}"/>
    <dgm:cxn modelId="{DB9AAC6E-4C43-42A1-9D08-2CB1C2BE1CAE}" srcId="{7C7AFD2D-3F7C-4851-8113-7A7C78C200D1}" destId="{1949A336-A669-432A-A375-9589DB0C972C}" srcOrd="1" destOrd="0" parTransId="{7278D3A2-2D05-4CBA-BD4E-1DBF9FE8D90B}" sibTransId="{FFECDF5B-4F75-4F2D-B4BE-3F96903B7C3A}"/>
    <dgm:cxn modelId="{3E413987-391F-46FA-B897-9E781BAB5702}" srcId="{7C7AFD2D-3F7C-4851-8113-7A7C78C200D1}" destId="{3C2F7F77-902A-4420-AF46-5E59D088AA3C}" srcOrd="5" destOrd="0" parTransId="{A49A35FB-0E08-40B9-A389-DE4DEE168478}" sibTransId="{71A0F857-89B5-4CD7-A95D-888FDC1C4123}"/>
    <dgm:cxn modelId="{F6BF5093-CC52-4185-BE53-8240770F5463}" srcId="{7C7AFD2D-3F7C-4851-8113-7A7C78C200D1}" destId="{10F955F6-67E9-40FD-8A37-AE301AA0504A}" srcOrd="0" destOrd="0" parTransId="{813EF9F4-6CE0-4E93-A69B-9B5CBB7A8A90}" sibTransId="{669D38CD-0D98-40D9-9542-EF2F3567FC31}"/>
    <dgm:cxn modelId="{2652F793-35DC-4FA8-B99C-3412F098F39E}" type="presOf" srcId="{B607C13B-2717-48AB-B242-DB05EE2BD507}" destId="{2B26D0FE-8D63-4C71-B00D-C7C25492602E}" srcOrd="0" destOrd="0" presId="urn:microsoft.com/office/officeart/2005/8/layout/default"/>
    <dgm:cxn modelId="{9CF40499-6175-4B05-AA90-18FDE1364B5F}" srcId="{7C7AFD2D-3F7C-4851-8113-7A7C78C200D1}" destId="{2DA3B950-C686-4F1E-8470-1323784EE953}" srcOrd="2" destOrd="0" parTransId="{4DF7CFAD-FC29-41A0-B7FB-1C4F0AED8BFA}" sibTransId="{162A04D8-F660-46C2-BC9B-397B445484DC}"/>
    <dgm:cxn modelId="{38DA9CA1-4439-44D2-BA03-B9943EDC2696}" type="presOf" srcId="{1949A336-A669-432A-A375-9589DB0C972C}" destId="{339007AC-93C7-4D12-9A6F-886DA3ADD729}" srcOrd="0" destOrd="0" presId="urn:microsoft.com/office/officeart/2005/8/layout/default"/>
    <dgm:cxn modelId="{93F64FBA-D6FB-4D04-A646-8E1E94E4E533}" type="presOf" srcId="{7C7AFD2D-3F7C-4851-8113-7A7C78C200D1}" destId="{9A41251B-151E-46BF-96DE-F3627B5BD863}" srcOrd="0" destOrd="0" presId="urn:microsoft.com/office/officeart/2005/8/layout/default"/>
    <dgm:cxn modelId="{22562AC2-452B-43D5-BC44-C239521BCB25}" srcId="{7C7AFD2D-3F7C-4851-8113-7A7C78C200D1}" destId="{B3ED8CB2-3D69-4BBE-9747-853ADC574995}" srcOrd="4" destOrd="0" parTransId="{F916F4CB-483E-4EB4-907A-21E91FC0B473}" sibTransId="{B6C382E3-EF79-49D7-B33F-B92E33104F13}"/>
    <dgm:cxn modelId="{F15318D3-AD00-4B25-AA15-D16374CD0010}" type="presOf" srcId="{7A64552B-0A09-4F69-A616-85F638EF5936}" destId="{6ABAFE1D-C134-4D64-8E4D-FC8918E95B96}" srcOrd="0" destOrd="0" presId="urn:microsoft.com/office/officeart/2005/8/layout/default"/>
    <dgm:cxn modelId="{682E96DE-EB17-4813-823F-59B8A40A260A}" type="presOf" srcId="{57C93EA6-5A79-4EF5-B05E-06A4ED1B4D61}" destId="{66B54260-86AD-4B08-A808-4202F02F0D34}" srcOrd="0" destOrd="0" presId="urn:microsoft.com/office/officeart/2005/8/layout/default"/>
    <dgm:cxn modelId="{98EAD4DE-7393-48E0-BB08-8E7E61B977AC}" type="presOf" srcId="{2DA3B950-C686-4F1E-8470-1323784EE953}" destId="{16D67A83-5114-4F6A-8D94-9F440D7CC987}" srcOrd="0" destOrd="0" presId="urn:microsoft.com/office/officeart/2005/8/layout/default"/>
    <dgm:cxn modelId="{BA682AE8-BD06-4146-A254-23B74E0C157A}" srcId="{7C7AFD2D-3F7C-4851-8113-7A7C78C200D1}" destId="{B607C13B-2717-48AB-B242-DB05EE2BD507}" srcOrd="3" destOrd="0" parTransId="{EA231F23-231A-4B35-9C3A-FA7272CD6CC9}" sibTransId="{CCB83FB8-6AD1-4A62-A3F0-F01EC73A8222}"/>
    <dgm:cxn modelId="{B9F05BD4-D5A1-424D-AB0D-8405D44AAB4E}" type="presParOf" srcId="{9A41251B-151E-46BF-96DE-F3627B5BD863}" destId="{378CBC9D-E4DF-4C0B-A627-438EB7F64426}" srcOrd="0" destOrd="0" presId="urn:microsoft.com/office/officeart/2005/8/layout/default"/>
    <dgm:cxn modelId="{D11D99A3-FEA5-4DEA-B47C-1B1F40BE2B28}" type="presParOf" srcId="{9A41251B-151E-46BF-96DE-F3627B5BD863}" destId="{14D8F908-92D7-4EE7-A7E9-7DFB982E6D0D}" srcOrd="1" destOrd="0" presId="urn:microsoft.com/office/officeart/2005/8/layout/default"/>
    <dgm:cxn modelId="{CF40E82B-9777-489B-BDBE-2833C1FD3587}" type="presParOf" srcId="{9A41251B-151E-46BF-96DE-F3627B5BD863}" destId="{339007AC-93C7-4D12-9A6F-886DA3ADD729}" srcOrd="2" destOrd="0" presId="urn:microsoft.com/office/officeart/2005/8/layout/default"/>
    <dgm:cxn modelId="{3478715C-354C-4DAA-81BD-BCF1EC3D13FB}" type="presParOf" srcId="{9A41251B-151E-46BF-96DE-F3627B5BD863}" destId="{5CEFFE37-FA73-405D-B93D-85480B0694E9}" srcOrd="3" destOrd="0" presId="urn:microsoft.com/office/officeart/2005/8/layout/default"/>
    <dgm:cxn modelId="{7D7C75AD-61C0-4C18-88F2-EFF261E3FF55}" type="presParOf" srcId="{9A41251B-151E-46BF-96DE-F3627B5BD863}" destId="{16D67A83-5114-4F6A-8D94-9F440D7CC987}" srcOrd="4" destOrd="0" presId="urn:microsoft.com/office/officeart/2005/8/layout/default"/>
    <dgm:cxn modelId="{EB5B08E7-AE9E-4650-A2D6-AEA5FC277E36}" type="presParOf" srcId="{9A41251B-151E-46BF-96DE-F3627B5BD863}" destId="{62BFA4D0-BD99-44C2-B22C-4CCC29CD6596}" srcOrd="5" destOrd="0" presId="urn:microsoft.com/office/officeart/2005/8/layout/default"/>
    <dgm:cxn modelId="{BDCB0016-82EA-4413-8655-0C058D341056}" type="presParOf" srcId="{9A41251B-151E-46BF-96DE-F3627B5BD863}" destId="{2B26D0FE-8D63-4C71-B00D-C7C25492602E}" srcOrd="6" destOrd="0" presId="urn:microsoft.com/office/officeart/2005/8/layout/default"/>
    <dgm:cxn modelId="{156B988B-29CB-4CFD-A7C4-A774E36FA3C9}" type="presParOf" srcId="{9A41251B-151E-46BF-96DE-F3627B5BD863}" destId="{CE5B9625-D489-496D-B640-E02950636555}" srcOrd="7" destOrd="0" presId="urn:microsoft.com/office/officeart/2005/8/layout/default"/>
    <dgm:cxn modelId="{B7B906BE-6E26-444C-AE5E-317ABB398901}" type="presParOf" srcId="{9A41251B-151E-46BF-96DE-F3627B5BD863}" destId="{01F6B0D4-F7F3-4CD6-9FE6-CB1150366E63}" srcOrd="8" destOrd="0" presId="urn:microsoft.com/office/officeart/2005/8/layout/default"/>
    <dgm:cxn modelId="{3DD39605-77C9-4394-BC5D-19FE4286DEA0}" type="presParOf" srcId="{9A41251B-151E-46BF-96DE-F3627B5BD863}" destId="{DB4656F1-F435-4E7A-9291-837F1F8C6948}" srcOrd="9" destOrd="0" presId="urn:microsoft.com/office/officeart/2005/8/layout/default"/>
    <dgm:cxn modelId="{263B8443-2FCE-4D34-B1E8-820DEA5F1840}" type="presParOf" srcId="{9A41251B-151E-46BF-96DE-F3627B5BD863}" destId="{A1FB41D6-A055-4CE9-9765-7A76A7C81BA8}" srcOrd="10" destOrd="0" presId="urn:microsoft.com/office/officeart/2005/8/layout/default"/>
    <dgm:cxn modelId="{761E11E1-7D3E-4DF6-9A90-57E4A85A2CFB}" type="presParOf" srcId="{9A41251B-151E-46BF-96DE-F3627B5BD863}" destId="{94B1C62A-41D4-4B06-8EE1-7DB5A0981AA2}" srcOrd="11" destOrd="0" presId="urn:microsoft.com/office/officeart/2005/8/layout/default"/>
    <dgm:cxn modelId="{CC3B0202-5F4C-4331-A66E-6D202A48FDFC}" type="presParOf" srcId="{9A41251B-151E-46BF-96DE-F3627B5BD863}" destId="{66B54260-86AD-4B08-A808-4202F02F0D34}" srcOrd="12" destOrd="0" presId="urn:microsoft.com/office/officeart/2005/8/layout/default"/>
    <dgm:cxn modelId="{179A7755-5565-45FB-A689-F9545C5B74B9}" type="presParOf" srcId="{9A41251B-151E-46BF-96DE-F3627B5BD863}" destId="{F58EE6C1-D65C-480E-9B27-B853294A0258}" srcOrd="13" destOrd="0" presId="urn:microsoft.com/office/officeart/2005/8/layout/default"/>
    <dgm:cxn modelId="{66A10946-805A-437F-9236-D0F994A81573}" type="presParOf" srcId="{9A41251B-151E-46BF-96DE-F3627B5BD863}" destId="{6ABAFE1D-C134-4D64-8E4D-FC8918E95B96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65E9B7F-2269-4774-A218-6B7322C443F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375700-45B2-47E9-9B18-6517AF1FF061}">
      <dgm:prSet/>
      <dgm:spPr/>
      <dgm:t>
        <a:bodyPr/>
        <a:lstStyle/>
        <a:p>
          <a:r>
            <a:rPr lang="en-GB" b="1"/>
            <a:t>Marketing Strategies​, Market Positioning &amp; Target Segments​Market Stand: </a:t>
          </a:r>
          <a:endParaRPr lang="en-US"/>
        </a:p>
      </dgm:t>
    </dgm:pt>
    <dgm:pt modelId="{03B238B2-898E-4DB7-9DA9-DD5A8493DDA7}" type="parTrans" cxnId="{62E2401E-2DBD-46A0-872B-E95E5B8281F1}">
      <dgm:prSet/>
      <dgm:spPr/>
      <dgm:t>
        <a:bodyPr/>
        <a:lstStyle/>
        <a:p>
          <a:endParaRPr lang="en-US"/>
        </a:p>
      </dgm:t>
    </dgm:pt>
    <dgm:pt modelId="{BEACA9A6-E367-48CD-A32D-A08DCAF971B9}" type="sibTrans" cxnId="{62E2401E-2DBD-46A0-872B-E95E5B8281F1}">
      <dgm:prSet/>
      <dgm:spPr/>
      <dgm:t>
        <a:bodyPr/>
        <a:lstStyle/>
        <a:p>
          <a:endParaRPr lang="en-US"/>
        </a:p>
      </dgm:t>
    </dgm:pt>
    <dgm:pt modelId="{9DE96D55-4E5C-4423-A9DC-C7A967AA65A3}">
      <dgm:prSet/>
      <dgm:spPr/>
      <dgm:t>
        <a:bodyPr/>
        <a:lstStyle/>
        <a:p>
          <a:r>
            <a:rPr lang="en-GB"/>
            <a:t>We occupy the Localized Rapid Prototyping niche, bridging the gap between hobbyist printing and industrial mass-manufacturing.</a:t>
          </a:r>
          <a:endParaRPr lang="en-US"/>
        </a:p>
      </dgm:t>
    </dgm:pt>
    <dgm:pt modelId="{E5C3BB5F-B3EC-4B39-83EE-F45E8FA4FE32}" type="parTrans" cxnId="{0ACFC6C2-7426-4FAD-8465-A305484E3966}">
      <dgm:prSet/>
      <dgm:spPr/>
      <dgm:t>
        <a:bodyPr/>
        <a:lstStyle/>
        <a:p>
          <a:endParaRPr lang="en-US"/>
        </a:p>
      </dgm:t>
    </dgm:pt>
    <dgm:pt modelId="{6A3C15B7-84A7-4C28-B7E2-B09B3535F67C}" type="sibTrans" cxnId="{0ACFC6C2-7426-4FAD-8465-A305484E3966}">
      <dgm:prSet/>
      <dgm:spPr/>
      <dgm:t>
        <a:bodyPr/>
        <a:lstStyle/>
        <a:p>
          <a:endParaRPr lang="en-US"/>
        </a:p>
      </dgm:t>
    </dgm:pt>
    <dgm:pt modelId="{EBCE8BE1-EF52-4E6C-A419-F8002B36AB33}">
      <dgm:prSet/>
      <dgm:spPr/>
      <dgm:t>
        <a:bodyPr/>
        <a:lstStyle/>
        <a:p>
          <a:r>
            <a:rPr lang="en-GB"/>
            <a:t>​B2B Target: London-based Engineering SMEs and Product Designers.​B2C Target: Etsy creators and collectors requiring bespoke, high-detail resin models.</a:t>
          </a:r>
          <a:endParaRPr lang="en-US"/>
        </a:p>
      </dgm:t>
    </dgm:pt>
    <dgm:pt modelId="{2C8A9FE9-C301-43C5-96D7-9721AF4047C2}" type="parTrans" cxnId="{D6E6BD94-4F33-449B-A8A4-0C868A41B589}">
      <dgm:prSet/>
      <dgm:spPr/>
      <dgm:t>
        <a:bodyPr/>
        <a:lstStyle/>
        <a:p>
          <a:endParaRPr lang="en-US"/>
        </a:p>
      </dgm:t>
    </dgm:pt>
    <dgm:pt modelId="{40B8770A-E4B2-4C49-B31F-FB897EF9E2EC}" type="sibTrans" cxnId="{D6E6BD94-4F33-449B-A8A4-0C868A41B589}">
      <dgm:prSet/>
      <dgm:spPr/>
      <dgm:t>
        <a:bodyPr/>
        <a:lstStyle/>
        <a:p>
          <a:endParaRPr lang="en-US"/>
        </a:p>
      </dgm:t>
    </dgm:pt>
    <dgm:pt modelId="{2DB988DB-57B9-4081-88F4-F6CDCC0A6212}">
      <dgm:prSet/>
      <dgm:spPr/>
      <dgm:t>
        <a:bodyPr/>
        <a:lstStyle/>
        <a:p>
          <a:r>
            <a:rPr lang="en-GB"/>
            <a:t>​Unique Selling Points (USPs)​: 24-Hour Turnaround: Localized production for immediate delivery.​Lean Pricing: Garage-based model undercuts commercial competitors by 30%.​</a:t>
          </a:r>
          <a:endParaRPr lang="en-US"/>
        </a:p>
      </dgm:t>
    </dgm:pt>
    <dgm:pt modelId="{131E90B9-D939-4096-8ECB-18A0DC087976}" type="parTrans" cxnId="{3E44D551-8A8B-4C63-BCA5-C51F3F0FE4BB}">
      <dgm:prSet/>
      <dgm:spPr/>
      <dgm:t>
        <a:bodyPr/>
        <a:lstStyle/>
        <a:p>
          <a:endParaRPr lang="en-US"/>
        </a:p>
      </dgm:t>
    </dgm:pt>
    <dgm:pt modelId="{A3F23D50-7FF8-4F40-AF8A-126244767B90}" type="sibTrans" cxnId="{3E44D551-8A8B-4C63-BCA5-C51F3F0FE4BB}">
      <dgm:prSet/>
      <dgm:spPr/>
      <dgm:t>
        <a:bodyPr/>
        <a:lstStyle/>
        <a:p>
          <a:endParaRPr lang="en-US"/>
        </a:p>
      </dgm:t>
    </dgm:pt>
    <dgm:pt modelId="{F07C493E-1BF4-4FD1-965E-C588F6127A5E}">
      <dgm:prSet/>
      <dgm:spPr/>
      <dgm:t>
        <a:bodyPr/>
        <a:lstStyle/>
        <a:p>
          <a:r>
            <a:rPr lang="en-GB"/>
            <a:t>Hybrid Tech: Simultaneous FDM (Strength) and Resin (Detail) production.​</a:t>
          </a:r>
          <a:endParaRPr lang="en-US"/>
        </a:p>
      </dgm:t>
    </dgm:pt>
    <dgm:pt modelId="{AEA566A4-6C64-4AAB-9FCC-091879435BD2}" type="parTrans" cxnId="{6C4449AF-43F4-452E-9793-3956D038877D}">
      <dgm:prSet/>
      <dgm:spPr/>
      <dgm:t>
        <a:bodyPr/>
        <a:lstStyle/>
        <a:p>
          <a:endParaRPr lang="en-US"/>
        </a:p>
      </dgm:t>
    </dgm:pt>
    <dgm:pt modelId="{2B0AA15B-9DC6-4B97-A456-32D6EBCB995F}" type="sibTrans" cxnId="{6C4449AF-43F4-452E-9793-3956D038877D}">
      <dgm:prSet/>
      <dgm:spPr/>
      <dgm:t>
        <a:bodyPr/>
        <a:lstStyle/>
        <a:p>
          <a:endParaRPr lang="en-US"/>
        </a:p>
      </dgm:t>
    </dgm:pt>
    <dgm:pt modelId="{30A4A3E8-56DF-40ED-881B-D17592C3A034}">
      <dgm:prSet/>
      <dgm:spPr/>
      <dgm:t>
        <a:bodyPr/>
        <a:lstStyle/>
        <a:p>
          <a:r>
            <a:rPr lang="en-GB"/>
            <a:t>Growth Strategies​/Direct Outreach: Targeted LinkedIn networking with "Heads of Design."​Automated Quoting: Instant price engine on our website to convert leads 24/7.</a:t>
          </a:r>
          <a:endParaRPr lang="en-US"/>
        </a:p>
      </dgm:t>
    </dgm:pt>
    <dgm:pt modelId="{9E595F62-AEED-439B-B9D2-99CABED4A457}" type="parTrans" cxnId="{8C437CEA-D7B2-4D25-B0D6-B4ECFF84A278}">
      <dgm:prSet/>
      <dgm:spPr/>
      <dgm:t>
        <a:bodyPr/>
        <a:lstStyle/>
        <a:p>
          <a:endParaRPr lang="en-US"/>
        </a:p>
      </dgm:t>
    </dgm:pt>
    <dgm:pt modelId="{DA06D5D9-2221-4A7A-AB0F-A736F4E87AFB}" type="sibTrans" cxnId="{8C437CEA-D7B2-4D25-B0D6-B4ECFF84A278}">
      <dgm:prSet/>
      <dgm:spPr/>
      <dgm:t>
        <a:bodyPr/>
        <a:lstStyle/>
        <a:p>
          <a:endParaRPr lang="en-US"/>
        </a:p>
      </dgm:t>
    </dgm:pt>
    <dgm:pt modelId="{2D9C9453-3B67-432A-983B-0E6352A5874A}">
      <dgm:prSet/>
      <dgm:spPr/>
      <dgm:t>
        <a:bodyPr/>
        <a:lstStyle/>
        <a:p>
          <a:r>
            <a:rPr lang="en-GB"/>
            <a:t>​Social Proof: High-speed "Micro-Factory" timelapses on TikTok/Instagram to demonstrate scale.</a:t>
          </a:r>
          <a:endParaRPr lang="en-US"/>
        </a:p>
      </dgm:t>
    </dgm:pt>
    <dgm:pt modelId="{912A4200-A34F-48C8-80CB-5CCF2E84E218}" type="parTrans" cxnId="{4EFA812A-F40C-42BF-AB96-B35437300F02}">
      <dgm:prSet/>
      <dgm:spPr/>
      <dgm:t>
        <a:bodyPr/>
        <a:lstStyle/>
        <a:p>
          <a:endParaRPr lang="en-US"/>
        </a:p>
      </dgm:t>
    </dgm:pt>
    <dgm:pt modelId="{25E7ABBB-D212-43FC-87D1-5653F926B5C9}" type="sibTrans" cxnId="{4EFA812A-F40C-42BF-AB96-B35437300F02}">
      <dgm:prSet/>
      <dgm:spPr/>
      <dgm:t>
        <a:bodyPr/>
        <a:lstStyle/>
        <a:p>
          <a:endParaRPr lang="en-US"/>
        </a:p>
      </dgm:t>
    </dgm:pt>
    <dgm:pt modelId="{A5C72DBC-63C7-4330-A3D7-D66F9DC0C09D}" type="pres">
      <dgm:prSet presAssocID="{365E9B7F-2269-4774-A218-6B7322C443FE}" presName="vert0" presStyleCnt="0">
        <dgm:presLayoutVars>
          <dgm:dir/>
          <dgm:animOne val="branch"/>
          <dgm:animLvl val="lvl"/>
        </dgm:presLayoutVars>
      </dgm:prSet>
      <dgm:spPr/>
    </dgm:pt>
    <dgm:pt modelId="{9A18D427-F209-41CC-B65F-0B56F6313ADA}" type="pres">
      <dgm:prSet presAssocID="{38375700-45B2-47E9-9B18-6517AF1FF061}" presName="thickLine" presStyleLbl="alignNode1" presStyleIdx="0" presStyleCnt="7"/>
      <dgm:spPr/>
    </dgm:pt>
    <dgm:pt modelId="{B564BCC9-A35C-4EC5-84A0-6ABC30132CE8}" type="pres">
      <dgm:prSet presAssocID="{38375700-45B2-47E9-9B18-6517AF1FF061}" presName="horz1" presStyleCnt="0"/>
      <dgm:spPr/>
    </dgm:pt>
    <dgm:pt modelId="{0B37F88C-026D-4A3A-B90A-0C063CFEF7B4}" type="pres">
      <dgm:prSet presAssocID="{38375700-45B2-47E9-9B18-6517AF1FF061}" presName="tx1" presStyleLbl="revTx" presStyleIdx="0" presStyleCnt="7"/>
      <dgm:spPr/>
    </dgm:pt>
    <dgm:pt modelId="{5C294840-349E-43A9-8EE9-90FEDDEFBCC4}" type="pres">
      <dgm:prSet presAssocID="{38375700-45B2-47E9-9B18-6517AF1FF061}" presName="vert1" presStyleCnt="0"/>
      <dgm:spPr/>
    </dgm:pt>
    <dgm:pt modelId="{C8CE2E88-3D19-44F2-9454-8F7C4D4BEC2E}" type="pres">
      <dgm:prSet presAssocID="{9DE96D55-4E5C-4423-A9DC-C7A967AA65A3}" presName="thickLine" presStyleLbl="alignNode1" presStyleIdx="1" presStyleCnt="7"/>
      <dgm:spPr/>
    </dgm:pt>
    <dgm:pt modelId="{4691801C-1030-4548-AC07-EB56727F7719}" type="pres">
      <dgm:prSet presAssocID="{9DE96D55-4E5C-4423-A9DC-C7A967AA65A3}" presName="horz1" presStyleCnt="0"/>
      <dgm:spPr/>
    </dgm:pt>
    <dgm:pt modelId="{57DA34D1-801E-4469-915B-A8CCE3826861}" type="pres">
      <dgm:prSet presAssocID="{9DE96D55-4E5C-4423-A9DC-C7A967AA65A3}" presName="tx1" presStyleLbl="revTx" presStyleIdx="1" presStyleCnt="7"/>
      <dgm:spPr/>
    </dgm:pt>
    <dgm:pt modelId="{8D638951-6E4F-4653-917E-6A164F343D47}" type="pres">
      <dgm:prSet presAssocID="{9DE96D55-4E5C-4423-A9DC-C7A967AA65A3}" presName="vert1" presStyleCnt="0"/>
      <dgm:spPr/>
    </dgm:pt>
    <dgm:pt modelId="{282A8AF1-5A42-4F2E-8EF6-CB0C684E5BB5}" type="pres">
      <dgm:prSet presAssocID="{EBCE8BE1-EF52-4E6C-A419-F8002B36AB33}" presName="thickLine" presStyleLbl="alignNode1" presStyleIdx="2" presStyleCnt="7"/>
      <dgm:spPr/>
    </dgm:pt>
    <dgm:pt modelId="{761688F3-8ACA-4984-831C-CC3DD7C9290F}" type="pres">
      <dgm:prSet presAssocID="{EBCE8BE1-EF52-4E6C-A419-F8002B36AB33}" presName="horz1" presStyleCnt="0"/>
      <dgm:spPr/>
    </dgm:pt>
    <dgm:pt modelId="{3EFCBE44-B7E7-48FB-B602-69A4CBCAAB89}" type="pres">
      <dgm:prSet presAssocID="{EBCE8BE1-EF52-4E6C-A419-F8002B36AB33}" presName="tx1" presStyleLbl="revTx" presStyleIdx="2" presStyleCnt="7"/>
      <dgm:spPr/>
    </dgm:pt>
    <dgm:pt modelId="{F38E8A35-66E9-4EB9-A2D7-6CE61E4951DC}" type="pres">
      <dgm:prSet presAssocID="{EBCE8BE1-EF52-4E6C-A419-F8002B36AB33}" presName="vert1" presStyleCnt="0"/>
      <dgm:spPr/>
    </dgm:pt>
    <dgm:pt modelId="{12D397FB-6613-4261-A889-7F784A73197F}" type="pres">
      <dgm:prSet presAssocID="{2DB988DB-57B9-4081-88F4-F6CDCC0A6212}" presName="thickLine" presStyleLbl="alignNode1" presStyleIdx="3" presStyleCnt="7"/>
      <dgm:spPr/>
    </dgm:pt>
    <dgm:pt modelId="{FBAFC43B-E070-496F-B75F-027CC4C56D22}" type="pres">
      <dgm:prSet presAssocID="{2DB988DB-57B9-4081-88F4-F6CDCC0A6212}" presName="horz1" presStyleCnt="0"/>
      <dgm:spPr/>
    </dgm:pt>
    <dgm:pt modelId="{834671A0-E57C-4EA2-BE89-45C844D6F8D9}" type="pres">
      <dgm:prSet presAssocID="{2DB988DB-57B9-4081-88F4-F6CDCC0A6212}" presName="tx1" presStyleLbl="revTx" presStyleIdx="3" presStyleCnt="7"/>
      <dgm:spPr/>
    </dgm:pt>
    <dgm:pt modelId="{69B84D25-F474-4DD6-9FB3-CD93995ED5A2}" type="pres">
      <dgm:prSet presAssocID="{2DB988DB-57B9-4081-88F4-F6CDCC0A6212}" presName="vert1" presStyleCnt="0"/>
      <dgm:spPr/>
    </dgm:pt>
    <dgm:pt modelId="{F7880073-D0A3-468B-8CE4-3E11BC9DE11A}" type="pres">
      <dgm:prSet presAssocID="{F07C493E-1BF4-4FD1-965E-C588F6127A5E}" presName="thickLine" presStyleLbl="alignNode1" presStyleIdx="4" presStyleCnt="7"/>
      <dgm:spPr/>
    </dgm:pt>
    <dgm:pt modelId="{80C8CF23-7AB9-4A85-9001-F824E736B57E}" type="pres">
      <dgm:prSet presAssocID="{F07C493E-1BF4-4FD1-965E-C588F6127A5E}" presName="horz1" presStyleCnt="0"/>
      <dgm:spPr/>
    </dgm:pt>
    <dgm:pt modelId="{B580E01C-0BEF-4312-98F4-4C524B3A99CB}" type="pres">
      <dgm:prSet presAssocID="{F07C493E-1BF4-4FD1-965E-C588F6127A5E}" presName="tx1" presStyleLbl="revTx" presStyleIdx="4" presStyleCnt="7"/>
      <dgm:spPr/>
    </dgm:pt>
    <dgm:pt modelId="{70DE8E4C-1605-48A7-9244-CC4F6C8F58B3}" type="pres">
      <dgm:prSet presAssocID="{F07C493E-1BF4-4FD1-965E-C588F6127A5E}" presName="vert1" presStyleCnt="0"/>
      <dgm:spPr/>
    </dgm:pt>
    <dgm:pt modelId="{D37E6976-10E1-4627-8240-1821337AA309}" type="pres">
      <dgm:prSet presAssocID="{30A4A3E8-56DF-40ED-881B-D17592C3A034}" presName="thickLine" presStyleLbl="alignNode1" presStyleIdx="5" presStyleCnt="7"/>
      <dgm:spPr/>
    </dgm:pt>
    <dgm:pt modelId="{549F81BD-B9DB-4B95-BC65-B894BAB65EFD}" type="pres">
      <dgm:prSet presAssocID="{30A4A3E8-56DF-40ED-881B-D17592C3A034}" presName="horz1" presStyleCnt="0"/>
      <dgm:spPr/>
    </dgm:pt>
    <dgm:pt modelId="{4C581DB7-1A97-431C-9A21-B7E82312A508}" type="pres">
      <dgm:prSet presAssocID="{30A4A3E8-56DF-40ED-881B-D17592C3A034}" presName="tx1" presStyleLbl="revTx" presStyleIdx="5" presStyleCnt="7"/>
      <dgm:spPr/>
    </dgm:pt>
    <dgm:pt modelId="{04B236D2-D9BD-46F7-A06F-45BE237002A7}" type="pres">
      <dgm:prSet presAssocID="{30A4A3E8-56DF-40ED-881B-D17592C3A034}" presName="vert1" presStyleCnt="0"/>
      <dgm:spPr/>
    </dgm:pt>
    <dgm:pt modelId="{4D6B1579-736A-450A-ADBE-F9A1079DD2AC}" type="pres">
      <dgm:prSet presAssocID="{2D9C9453-3B67-432A-983B-0E6352A5874A}" presName="thickLine" presStyleLbl="alignNode1" presStyleIdx="6" presStyleCnt="7"/>
      <dgm:spPr/>
    </dgm:pt>
    <dgm:pt modelId="{AA220436-AEFA-42E2-AE24-0D8B5C1B926F}" type="pres">
      <dgm:prSet presAssocID="{2D9C9453-3B67-432A-983B-0E6352A5874A}" presName="horz1" presStyleCnt="0"/>
      <dgm:spPr/>
    </dgm:pt>
    <dgm:pt modelId="{FFFC812A-4CA7-4054-8295-F10ACAA29779}" type="pres">
      <dgm:prSet presAssocID="{2D9C9453-3B67-432A-983B-0E6352A5874A}" presName="tx1" presStyleLbl="revTx" presStyleIdx="6" presStyleCnt="7"/>
      <dgm:spPr/>
    </dgm:pt>
    <dgm:pt modelId="{89B50542-4C2E-4156-9343-D7BA5CA0BB95}" type="pres">
      <dgm:prSet presAssocID="{2D9C9453-3B67-432A-983B-0E6352A5874A}" presName="vert1" presStyleCnt="0"/>
      <dgm:spPr/>
    </dgm:pt>
  </dgm:ptLst>
  <dgm:cxnLst>
    <dgm:cxn modelId="{62E2401E-2DBD-46A0-872B-E95E5B8281F1}" srcId="{365E9B7F-2269-4774-A218-6B7322C443FE}" destId="{38375700-45B2-47E9-9B18-6517AF1FF061}" srcOrd="0" destOrd="0" parTransId="{03B238B2-898E-4DB7-9DA9-DD5A8493DDA7}" sibTransId="{BEACA9A6-E367-48CD-A32D-A08DCAF971B9}"/>
    <dgm:cxn modelId="{4EFA812A-F40C-42BF-AB96-B35437300F02}" srcId="{365E9B7F-2269-4774-A218-6B7322C443FE}" destId="{2D9C9453-3B67-432A-983B-0E6352A5874A}" srcOrd="6" destOrd="0" parTransId="{912A4200-A34F-48C8-80CB-5CCF2E84E218}" sibTransId="{25E7ABBB-D212-43FC-87D1-5653F926B5C9}"/>
    <dgm:cxn modelId="{12ABFA33-27CD-416C-A512-D6E824BE99C0}" type="presOf" srcId="{F07C493E-1BF4-4FD1-965E-C588F6127A5E}" destId="{B580E01C-0BEF-4312-98F4-4C524B3A99CB}" srcOrd="0" destOrd="0" presId="urn:microsoft.com/office/officeart/2008/layout/LinedList"/>
    <dgm:cxn modelId="{D979815D-5E2E-4206-9B34-BC790F59E425}" type="presOf" srcId="{2D9C9453-3B67-432A-983B-0E6352A5874A}" destId="{FFFC812A-4CA7-4054-8295-F10ACAA29779}" srcOrd="0" destOrd="0" presId="urn:microsoft.com/office/officeart/2008/layout/LinedList"/>
    <dgm:cxn modelId="{3E44D551-8A8B-4C63-BCA5-C51F3F0FE4BB}" srcId="{365E9B7F-2269-4774-A218-6B7322C443FE}" destId="{2DB988DB-57B9-4081-88F4-F6CDCC0A6212}" srcOrd="3" destOrd="0" parTransId="{131E90B9-D939-4096-8ECB-18A0DC087976}" sibTransId="{A3F23D50-7FF8-4F40-AF8A-126244767B90}"/>
    <dgm:cxn modelId="{14939E78-6B05-4907-A136-D91ED73F95D8}" type="presOf" srcId="{38375700-45B2-47E9-9B18-6517AF1FF061}" destId="{0B37F88C-026D-4A3A-B90A-0C063CFEF7B4}" srcOrd="0" destOrd="0" presId="urn:microsoft.com/office/officeart/2008/layout/LinedList"/>
    <dgm:cxn modelId="{682EC488-E281-46B1-A40D-F9E7F7DFF4DB}" type="presOf" srcId="{30A4A3E8-56DF-40ED-881B-D17592C3A034}" destId="{4C581DB7-1A97-431C-9A21-B7E82312A508}" srcOrd="0" destOrd="0" presId="urn:microsoft.com/office/officeart/2008/layout/LinedList"/>
    <dgm:cxn modelId="{A7EDD48F-1909-4F6F-97F5-C2D28373B9E6}" type="presOf" srcId="{365E9B7F-2269-4774-A218-6B7322C443FE}" destId="{A5C72DBC-63C7-4330-A3D7-D66F9DC0C09D}" srcOrd="0" destOrd="0" presId="urn:microsoft.com/office/officeart/2008/layout/LinedList"/>
    <dgm:cxn modelId="{D6E6BD94-4F33-449B-A8A4-0C868A41B589}" srcId="{365E9B7F-2269-4774-A218-6B7322C443FE}" destId="{EBCE8BE1-EF52-4E6C-A419-F8002B36AB33}" srcOrd="2" destOrd="0" parTransId="{2C8A9FE9-C301-43C5-96D7-9721AF4047C2}" sibTransId="{40B8770A-E4B2-4C49-B31F-FB897EF9E2EC}"/>
    <dgm:cxn modelId="{6C4449AF-43F4-452E-9793-3956D038877D}" srcId="{365E9B7F-2269-4774-A218-6B7322C443FE}" destId="{F07C493E-1BF4-4FD1-965E-C588F6127A5E}" srcOrd="4" destOrd="0" parTransId="{AEA566A4-6C64-4AAB-9FCC-091879435BD2}" sibTransId="{2B0AA15B-9DC6-4B97-A456-32D6EBCB995F}"/>
    <dgm:cxn modelId="{0ACFC6C2-7426-4FAD-8465-A305484E3966}" srcId="{365E9B7F-2269-4774-A218-6B7322C443FE}" destId="{9DE96D55-4E5C-4423-A9DC-C7A967AA65A3}" srcOrd="1" destOrd="0" parTransId="{E5C3BB5F-B3EC-4B39-83EE-F45E8FA4FE32}" sibTransId="{6A3C15B7-84A7-4C28-B7E2-B09B3535F67C}"/>
    <dgm:cxn modelId="{23249FCB-925E-4554-B0EE-680EB6EAE45B}" type="presOf" srcId="{EBCE8BE1-EF52-4E6C-A419-F8002B36AB33}" destId="{3EFCBE44-B7E7-48FB-B602-69A4CBCAAB89}" srcOrd="0" destOrd="0" presId="urn:microsoft.com/office/officeart/2008/layout/LinedList"/>
    <dgm:cxn modelId="{C9B4A4CE-7F21-46D7-B2D1-C1A9F5D3AFD6}" type="presOf" srcId="{9DE96D55-4E5C-4423-A9DC-C7A967AA65A3}" destId="{57DA34D1-801E-4469-915B-A8CCE3826861}" srcOrd="0" destOrd="0" presId="urn:microsoft.com/office/officeart/2008/layout/LinedList"/>
    <dgm:cxn modelId="{A41B86E8-023C-4A54-8722-5DE1E95F69F2}" type="presOf" srcId="{2DB988DB-57B9-4081-88F4-F6CDCC0A6212}" destId="{834671A0-E57C-4EA2-BE89-45C844D6F8D9}" srcOrd="0" destOrd="0" presId="urn:microsoft.com/office/officeart/2008/layout/LinedList"/>
    <dgm:cxn modelId="{8C437CEA-D7B2-4D25-B0D6-B4ECFF84A278}" srcId="{365E9B7F-2269-4774-A218-6B7322C443FE}" destId="{30A4A3E8-56DF-40ED-881B-D17592C3A034}" srcOrd="5" destOrd="0" parTransId="{9E595F62-AEED-439B-B9D2-99CABED4A457}" sibTransId="{DA06D5D9-2221-4A7A-AB0F-A736F4E87AFB}"/>
    <dgm:cxn modelId="{75EA1546-2C2F-4311-8AC8-5494FA038FF4}" type="presParOf" srcId="{A5C72DBC-63C7-4330-A3D7-D66F9DC0C09D}" destId="{9A18D427-F209-41CC-B65F-0B56F6313ADA}" srcOrd="0" destOrd="0" presId="urn:microsoft.com/office/officeart/2008/layout/LinedList"/>
    <dgm:cxn modelId="{8FE4CEF4-F73A-46FD-BB11-323731B4D3A6}" type="presParOf" srcId="{A5C72DBC-63C7-4330-A3D7-D66F9DC0C09D}" destId="{B564BCC9-A35C-4EC5-84A0-6ABC30132CE8}" srcOrd="1" destOrd="0" presId="urn:microsoft.com/office/officeart/2008/layout/LinedList"/>
    <dgm:cxn modelId="{DB5227F6-7387-4DF9-A0A3-5F2CE7AB9722}" type="presParOf" srcId="{B564BCC9-A35C-4EC5-84A0-6ABC30132CE8}" destId="{0B37F88C-026D-4A3A-B90A-0C063CFEF7B4}" srcOrd="0" destOrd="0" presId="urn:microsoft.com/office/officeart/2008/layout/LinedList"/>
    <dgm:cxn modelId="{08064CA9-DA82-4B99-93D5-FE3BF53458C1}" type="presParOf" srcId="{B564BCC9-A35C-4EC5-84A0-6ABC30132CE8}" destId="{5C294840-349E-43A9-8EE9-90FEDDEFBCC4}" srcOrd="1" destOrd="0" presId="urn:microsoft.com/office/officeart/2008/layout/LinedList"/>
    <dgm:cxn modelId="{8B52AE3B-C21E-4E85-AEC1-DE04DF6CCD72}" type="presParOf" srcId="{A5C72DBC-63C7-4330-A3D7-D66F9DC0C09D}" destId="{C8CE2E88-3D19-44F2-9454-8F7C4D4BEC2E}" srcOrd="2" destOrd="0" presId="urn:microsoft.com/office/officeart/2008/layout/LinedList"/>
    <dgm:cxn modelId="{D2A491C8-37D1-4349-B21B-26951E749461}" type="presParOf" srcId="{A5C72DBC-63C7-4330-A3D7-D66F9DC0C09D}" destId="{4691801C-1030-4548-AC07-EB56727F7719}" srcOrd="3" destOrd="0" presId="urn:microsoft.com/office/officeart/2008/layout/LinedList"/>
    <dgm:cxn modelId="{07CF24CC-AEC8-4F32-AE45-741C2184FBF0}" type="presParOf" srcId="{4691801C-1030-4548-AC07-EB56727F7719}" destId="{57DA34D1-801E-4469-915B-A8CCE3826861}" srcOrd="0" destOrd="0" presId="urn:microsoft.com/office/officeart/2008/layout/LinedList"/>
    <dgm:cxn modelId="{F9CD9A9C-8EA6-4615-B42C-C4414A6EE343}" type="presParOf" srcId="{4691801C-1030-4548-AC07-EB56727F7719}" destId="{8D638951-6E4F-4653-917E-6A164F343D47}" srcOrd="1" destOrd="0" presId="urn:microsoft.com/office/officeart/2008/layout/LinedList"/>
    <dgm:cxn modelId="{C31E79C7-9740-477F-9690-510FAC1D0B3B}" type="presParOf" srcId="{A5C72DBC-63C7-4330-A3D7-D66F9DC0C09D}" destId="{282A8AF1-5A42-4F2E-8EF6-CB0C684E5BB5}" srcOrd="4" destOrd="0" presId="urn:microsoft.com/office/officeart/2008/layout/LinedList"/>
    <dgm:cxn modelId="{2D021288-212E-4C6B-A214-537259838EED}" type="presParOf" srcId="{A5C72DBC-63C7-4330-A3D7-D66F9DC0C09D}" destId="{761688F3-8ACA-4984-831C-CC3DD7C9290F}" srcOrd="5" destOrd="0" presId="urn:microsoft.com/office/officeart/2008/layout/LinedList"/>
    <dgm:cxn modelId="{80D93125-1BBE-42F2-B936-0B5956E22AA7}" type="presParOf" srcId="{761688F3-8ACA-4984-831C-CC3DD7C9290F}" destId="{3EFCBE44-B7E7-48FB-B602-69A4CBCAAB89}" srcOrd="0" destOrd="0" presId="urn:microsoft.com/office/officeart/2008/layout/LinedList"/>
    <dgm:cxn modelId="{84D6F7D2-FD10-44D3-B44C-E19E27BB4A9A}" type="presParOf" srcId="{761688F3-8ACA-4984-831C-CC3DD7C9290F}" destId="{F38E8A35-66E9-4EB9-A2D7-6CE61E4951DC}" srcOrd="1" destOrd="0" presId="urn:microsoft.com/office/officeart/2008/layout/LinedList"/>
    <dgm:cxn modelId="{44A18E95-16EA-4732-AA8D-B60F733D205F}" type="presParOf" srcId="{A5C72DBC-63C7-4330-A3D7-D66F9DC0C09D}" destId="{12D397FB-6613-4261-A889-7F784A73197F}" srcOrd="6" destOrd="0" presId="urn:microsoft.com/office/officeart/2008/layout/LinedList"/>
    <dgm:cxn modelId="{693A71E7-1297-4EA0-A172-852ED612E7AE}" type="presParOf" srcId="{A5C72DBC-63C7-4330-A3D7-D66F9DC0C09D}" destId="{FBAFC43B-E070-496F-B75F-027CC4C56D22}" srcOrd="7" destOrd="0" presId="urn:microsoft.com/office/officeart/2008/layout/LinedList"/>
    <dgm:cxn modelId="{74D9B992-4184-46F7-A95D-BCCD66030607}" type="presParOf" srcId="{FBAFC43B-E070-496F-B75F-027CC4C56D22}" destId="{834671A0-E57C-4EA2-BE89-45C844D6F8D9}" srcOrd="0" destOrd="0" presId="urn:microsoft.com/office/officeart/2008/layout/LinedList"/>
    <dgm:cxn modelId="{AAB0A666-E0DA-4CB7-8F07-D755AD7BD55C}" type="presParOf" srcId="{FBAFC43B-E070-496F-B75F-027CC4C56D22}" destId="{69B84D25-F474-4DD6-9FB3-CD93995ED5A2}" srcOrd="1" destOrd="0" presId="urn:microsoft.com/office/officeart/2008/layout/LinedList"/>
    <dgm:cxn modelId="{61E80356-12A3-449A-B15A-88CB40162E80}" type="presParOf" srcId="{A5C72DBC-63C7-4330-A3D7-D66F9DC0C09D}" destId="{F7880073-D0A3-468B-8CE4-3E11BC9DE11A}" srcOrd="8" destOrd="0" presId="urn:microsoft.com/office/officeart/2008/layout/LinedList"/>
    <dgm:cxn modelId="{93A0E1BC-E76F-4ABC-B89E-D13D2E286605}" type="presParOf" srcId="{A5C72DBC-63C7-4330-A3D7-D66F9DC0C09D}" destId="{80C8CF23-7AB9-4A85-9001-F824E736B57E}" srcOrd="9" destOrd="0" presId="urn:microsoft.com/office/officeart/2008/layout/LinedList"/>
    <dgm:cxn modelId="{5BE9EB30-7DDF-457F-92A8-AB42651357FB}" type="presParOf" srcId="{80C8CF23-7AB9-4A85-9001-F824E736B57E}" destId="{B580E01C-0BEF-4312-98F4-4C524B3A99CB}" srcOrd="0" destOrd="0" presId="urn:microsoft.com/office/officeart/2008/layout/LinedList"/>
    <dgm:cxn modelId="{D89D04DD-023C-4FBD-89A1-0B59FE207556}" type="presParOf" srcId="{80C8CF23-7AB9-4A85-9001-F824E736B57E}" destId="{70DE8E4C-1605-48A7-9244-CC4F6C8F58B3}" srcOrd="1" destOrd="0" presId="urn:microsoft.com/office/officeart/2008/layout/LinedList"/>
    <dgm:cxn modelId="{C97E0E9D-171D-4729-A4CC-0096B54D2524}" type="presParOf" srcId="{A5C72DBC-63C7-4330-A3D7-D66F9DC0C09D}" destId="{D37E6976-10E1-4627-8240-1821337AA309}" srcOrd="10" destOrd="0" presId="urn:microsoft.com/office/officeart/2008/layout/LinedList"/>
    <dgm:cxn modelId="{0E0EDBC2-4F0F-4651-A660-11E5D961C028}" type="presParOf" srcId="{A5C72DBC-63C7-4330-A3D7-D66F9DC0C09D}" destId="{549F81BD-B9DB-4B95-BC65-B894BAB65EFD}" srcOrd="11" destOrd="0" presId="urn:microsoft.com/office/officeart/2008/layout/LinedList"/>
    <dgm:cxn modelId="{8DC13F64-2C98-405A-AAE2-7941D7EF5562}" type="presParOf" srcId="{549F81BD-B9DB-4B95-BC65-B894BAB65EFD}" destId="{4C581DB7-1A97-431C-9A21-B7E82312A508}" srcOrd="0" destOrd="0" presId="urn:microsoft.com/office/officeart/2008/layout/LinedList"/>
    <dgm:cxn modelId="{486C6673-2AD4-41E6-A9C2-67A34CECE176}" type="presParOf" srcId="{549F81BD-B9DB-4B95-BC65-B894BAB65EFD}" destId="{04B236D2-D9BD-46F7-A06F-45BE237002A7}" srcOrd="1" destOrd="0" presId="urn:microsoft.com/office/officeart/2008/layout/LinedList"/>
    <dgm:cxn modelId="{53C4C346-DD4A-4547-80C4-7ACB0B327FA5}" type="presParOf" srcId="{A5C72DBC-63C7-4330-A3D7-D66F9DC0C09D}" destId="{4D6B1579-736A-450A-ADBE-F9A1079DD2AC}" srcOrd="12" destOrd="0" presId="urn:microsoft.com/office/officeart/2008/layout/LinedList"/>
    <dgm:cxn modelId="{D1E8C723-972F-44E2-BCE6-9C7A037B83AD}" type="presParOf" srcId="{A5C72DBC-63C7-4330-A3D7-D66F9DC0C09D}" destId="{AA220436-AEFA-42E2-AE24-0D8B5C1B926F}" srcOrd="13" destOrd="0" presId="urn:microsoft.com/office/officeart/2008/layout/LinedList"/>
    <dgm:cxn modelId="{3F97EA13-8797-4B42-8073-867A20CF4F0A}" type="presParOf" srcId="{AA220436-AEFA-42E2-AE24-0D8B5C1B926F}" destId="{FFFC812A-4CA7-4054-8295-F10ACAA29779}" srcOrd="0" destOrd="0" presId="urn:microsoft.com/office/officeart/2008/layout/LinedList"/>
    <dgm:cxn modelId="{054C9D2C-50A0-4790-8CB4-223D6BC5307A}" type="presParOf" srcId="{AA220436-AEFA-42E2-AE24-0D8B5C1B926F}" destId="{89B50542-4C2E-4156-9343-D7BA5CA0BB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461700-7981-40AD-93B0-AEF7C64AE74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0C305BA-DACF-4E63-8741-F764073A8892}">
      <dgm:prSet/>
      <dgm:spPr/>
      <dgm:t>
        <a:bodyPr/>
        <a:lstStyle/>
        <a:p>
          <a:r>
            <a:rPr lang="en-GB" b="1"/>
            <a:t>Investment Capital Summary​Investment Needed: £12,500</a:t>
          </a:r>
          <a:endParaRPr lang="en-US"/>
        </a:p>
      </dgm:t>
    </dgm:pt>
    <dgm:pt modelId="{07DB7C86-1D5B-48F0-84DA-EF342F4C29D9}" type="parTrans" cxnId="{470F8762-1B2D-45A0-A0B0-05D95A6F9294}">
      <dgm:prSet/>
      <dgm:spPr/>
      <dgm:t>
        <a:bodyPr/>
        <a:lstStyle/>
        <a:p>
          <a:endParaRPr lang="en-US"/>
        </a:p>
      </dgm:t>
    </dgm:pt>
    <dgm:pt modelId="{66B0D08B-6B40-4429-9457-04672EBD3E9C}" type="sibTrans" cxnId="{470F8762-1B2D-45A0-A0B0-05D95A6F9294}">
      <dgm:prSet/>
      <dgm:spPr/>
      <dgm:t>
        <a:bodyPr/>
        <a:lstStyle/>
        <a:p>
          <a:endParaRPr lang="en-US"/>
        </a:p>
      </dgm:t>
    </dgm:pt>
    <dgm:pt modelId="{FB1BB01B-1F7D-4A43-AD5D-1F7DFD97D243}">
      <dgm:prSet/>
      <dgm:spPr/>
      <dgm:t>
        <a:bodyPr/>
        <a:lstStyle/>
        <a:p>
          <a:r>
            <a:rPr lang="en-GB"/>
            <a:t>​Calculation: Total Startup Cost (£12,000) + Month 1 Working Capital (£500).</a:t>
          </a:r>
          <a:endParaRPr lang="en-US"/>
        </a:p>
      </dgm:t>
    </dgm:pt>
    <dgm:pt modelId="{0DC53CBD-90CD-460E-8097-5A5E3E51023D}" type="parTrans" cxnId="{5C370673-33C2-4A0A-A3D3-4BEAEAF5B47F}">
      <dgm:prSet/>
      <dgm:spPr/>
      <dgm:t>
        <a:bodyPr/>
        <a:lstStyle/>
        <a:p>
          <a:endParaRPr lang="en-US"/>
        </a:p>
      </dgm:t>
    </dgm:pt>
    <dgm:pt modelId="{A6096DBE-C316-4815-B853-9254CE039F48}" type="sibTrans" cxnId="{5C370673-33C2-4A0A-A3D3-4BEAEAF5B47F}">
      <dgm:prSet/>
      <dgm:spPr/>
      <dgm:t>
        <a:bodyPr/>
        <a:lstStyle/>
        <a:p>
          <a:endParaRPr lang="en-US"/>
        </a:p>
      </dgm:t>
    </dgm:pt>
    <dgm:pt modelId="{362162E3-3236-41F4-87D8-9AACE34659EE}">
      <dgm:prSet/>
      <dgm:spPr/>
      <dgm:t>
        <a:bodyPr/>
        <a:lstStyle/>
        <a:p>
          <a:r>
            <a:rPr lang="en-GB"/>
            <a:t>​Break-even Point: Achieving operational break-even by Month 2 and full ROI (Return on Investment) by Month 6.</a:t>
          </a:r>
          <a:endParaRPr lang="en-US"/>
        </a:p>
      </dgm:t>
    </dgm:pt>
    <dgm:pt modelId="{4F2D80DC-8EE0-48ED-930C-240A9F723DA3}" type="parTrans" cxnId="{15087E7F-33C9-44F2-82A7-6F19A829C5DF}">
      <dgm:prSet/>
      <dgm:spPr/>
      <dgm:t>
        <a:bodyPr/>
        <a:lstStyle/>
        <a:p>
          <a:endParaRPr lang="en-US"/>
        </a:p>
      </dgm:t>
    </dgm:pt>
    <dgm:pt modelId="{B859D900-36B3-4693-8456-1D006CCB3AC7}" type="sibTrans" cxnId="{15087E7F-33C9-44F2-82A7-6F19A829C5DF}">
      <dgm:prSet/>
      <dgm:spPr/>
      <dgm:t>
        <a:bodyPr/>
        <a:lstStyle/>
        <a:p>
          <a:endParaRPr lang="en-US"/>
        </a:p>
      </dgm:t>
    </dgm:pt>
    <dgm:pt modelId="{B51424CC-7748-4FC0-9956-C935052C59D4}" type="pres">
      <dgm:prSet presAssocID="{25461700-7981-40AD-93B0-AEF7C64AE745}" presName="linear" presStyleCnt="0">
        <dgm:presLayoutVars>
          <dgm:animLvl val="lvl"/>
          <dgm:resizeHandles val="exact"/>
        </dgm:presLayoutVars>
      </dgm:prSet>
      <dgm:spPr/>
    </dgm:pt>
    <dgm:pt modelId="{813FF4F6-06F1-46CD-B463-674F023E516A}" type="pres">
      <dgm:prSet presAssocID="{90C305BA-DACF-4E63-8741-F764073A889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D09E1A2-EDE0-4FE8-89FE-AD4EF82FE047}" type="pres">
      <dgm:prSet presAssocID="{66B0D08B-6B40-4429-9457-04672EBD3E9C}" presName="spacer" presStyleCnt="0"/>
      <dgm:spPr/>
    </dgm:pt>
    <dgm:pt modelId="{AD569860-9B61-4538-BA92-C19E13CC55A0}" type="pres">
      <dgm:prSet presAssocID="{FB1BB01B-1F7D-4A43-AD5D-1F7DFD97D24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6144828-540A-43B2-9A6D-943D65316CDD}" type="pres">
      <dgm:prSet presAssocID="{A6096DBE-C316-4815-B853-9254CE039F48}" presName="spacer" presStyleCnt="0"/>
      <dgm:spPr/>
    </dgm:pt>
    <dgm:pt modelId="{41591A0A-6C2F-4134-A9E7-BC9459E9A0FA}" type="pres">
      <dgm:prSet presAssocID="{362162E3-3236-41F4-87D8-9AACE34659E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645DA21-5DD0-4485-8E2A-DDAC74DD8199}" type="presOf" srcId="{FB1BB01B-1F7D-4A43-AD5D-1F7DFD97D243}" destId="{AD569860-9B61-4538-BA92-C19E13CC55A0}" srcOrd="0" destOrd="0" presId="urn:microsoft.com/office/officeart/2005/8/layout/vList2"/>
    <dgm:cxn modelId="{470F8762-1B2D-45A0-A0B0-05D95A6F9294}" srcId="{25461700-7981-40AD-93B0-AEF7C64AE745}" destId="{90C305BA-DACF-4E63-8741-F764073A8892}" srcOrd="0" destOrd="0" parTransId="{07DB7C86-1D5B-48F0-84DA-EF342F4C29D9}" sibTransId="{66B0D08B-6B40-4429-9457-04672EBD3E9C}"/>
    <dgm:cxn modelId="{EAC8E464-C1B2-4CC4-A7C7-35286C5FB149}" type="presOf" srcId="{90C305BA-DACF-4E63-8741-F764073A8892}" destId="{813FF4F6-06F1-46CD-B463-674F023E516A}" srcOrd="0" destOrd="0" presId="urn:microsoft.com/office/officeart/2005/8/layout/vList2"/>
    <dgm:cxn modelId="{5C370673-33C2-4A0A-A3D3-4BEAEAF5B47F}" srcId="{25461700-7981-40AD-93B0-AEF7C64AE745}" destId="{FB1BB01B-1F7D-4A43-AD5D-1F7DFD97D243}" srcOrd="1" destOrd="0" parTransId="{0DC53CBD-90CD-460E-8097-5A5E3E51023D}" sibTransId="{A6096DBE-C316-4815-B853-9254CE039F48}"/>
    <dgm:cxn modelId="{15087E7F-33C9-44F2-82A7-6F19A829C5DF}" srcId="{25461700-7981-40AD-93B0-AEF7C64AE745}" destId="{362162E3-3236-41F4-87D8-9AACE34659EE}" srcOrd="2" destOrd="0" parTransId="{4F2D80DC-8EE0-48ED-930C-240A9F723DA3}" sibTransId="{B859D900-36B3-4693-8456-1D006CCB3AC7}"/>
    <dgm:cxn modelId="{B4DCDC8F-1FC4-453B-91CA-22EE3CF4535D}" type="presOf" srcId="{25461700-7981-40AD-93B0-AEF7C64AE745}" destId="{B51424CC-7748-4FC0-9956-C935052C59D4}" srcOrd="0" destOrd="0" presId="urn:microsoft.com/office/officeart/2005/8/layout/vList2"/>
    <dgm:cxn modelId="{46A278ED-3913-4F43-8952-5129695D37BE}" type="presOf" srcId="{362162E3-3236-41F4-87D8-9AACE34659EE}" destId="{41591A0A-6C2F-4134-A9E7-BC9459E9A0FA}" srcOrd="0" destOrd="0" presId="urn:microsoft.com/office/officeart/2005/8/layout/vList2"/>
    <dgm:cxn modelId="{A233AFE9-0244-4D3C-9D6D-A31C23DE3EDB}" type="presParOf" srcId="{B51424CC-7748-4FC0-9956-C935052C59D4}" destId="{813FF4F6-06F1-46CD-B463-674F023E516A}" srcOrd="0" destOrd="0" presId="urn:microsoft.com/office/officeart/2005/8/layout/vList2"/>
    <dgm:cxn modelId="{2D378101-E485-43DB-8E28-2F4A114F57F3}" type="presParOf" srcId="{B51424CC-7748-4FC0-9956-C935052C59D4}" destId="{0D09E1A2-EDE0-4FE8-89FE-AD4EF82FE047}" srcOrd="1" destOrd="0" presId="urn:microsoft.com/office/officeart/2005/8/layout/vList2"/>
    <dgm:cxn modelId="{4DB17849-C9C3-4371-A356-CE01C4505DCB}" type="presParOf" srcId="{B51424CC-7748-4FC0-9956-C935052C59D4}" destId="{AD569860-9B61-4538-BA92-C19E13CC55A0}" srcOrd="2" destOrd="0" presId="urn:microsoft.com/office/officeart/2005/8/layout/vList2"/>
    <dgm:cxn modelId="{676FCD5E-1C7B-4A49-BDB4-E2E04A6C103B}" type="presParOf" srcId="{B51424CC-7748-4FC0-9956-C935052C59D4}" destId="{F6144828-540A-43B2-9A6D-943D65316CDD}" srcOrd="3" destOrd="0" presId="urn:microsoft.com/office/officeart/2005/8/layout/vList2"/>
    <dgm:cxn modelId="{23490537-5EBA-47B8-8D98-CEFAF531B6A1}" type="presParOf" srcId="{B51424CC-7748-4FC0-9956-C935052C59D4}" destId="{41591A0A-6C2F-4134-A9E7-BC9459E9A0F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CFBED9-AB02-489D-803D-C9BB8AE09014}">
      <dsp:nvSpPr>
        <dsp:cNvPr id="0" name=""/>
        <dsp:cNvSpPr/>
      </dsp:nvSpPr>
      <dsp:spPr>
        <a:xfrm>
          <a:off x="0" y="492219"/>
          <a:ext cx="10515600" cy="7985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My name is Radu Bogdan Cristian.</a:t>
          </a:r>
          <a:endParaRPr lang="en-US" sz="2000" kern="1200"/>
        </a:p>
      </dsp:txBody>
      <dsp:txXfrm>
        <a:off x="38981" y="531200"/>
        <a:ext cx="10437638" cy="720563"/>
      </dsp:txXfrm>
    </dsp:sp>
    <dsp:sp modelId="{C16CC18D-A845-4269-B546-00967A6312EA}">
      <dsp:nvSpPr>
        <dsp:cNvPr id="0" name=""/>
        <dsp:cNvSpPr/>
      </dsp:nvSpPr>
      <dsp:spPr>
        <a:xfrm>
          <a:off x="0" y="1348344"/>
          <a:ext cx="10515600" cy="798525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am a motivated entrepreneur with a background in technical operations and a passion for additive manufacturing. I am the founder and lead technician of Cristian 3D Micro-Factory</a:t>
          </a:r>
          <a:endParaRPr lang="en-US" sz="2000" kern="1200"/>
        </a:p>
      </dsp:txBody>
      <dsp:txXfrm>
        <a:off x="38981" y="1387325"/>
        <a:ext cx="10437638" cy="720563"/>
      </dsp:txXfrm>
    </dsp:sp>
    <dsp:sp modelId="{9E34E9B3-E064-4044-AEDC-4C8F025CE7A2}">
      <dsp:nvSpPr>
        <dsp:cNvPr id="0" name=""/>
        <dsp:cNvSpPr/>
      </dsp:nvSpPr>
      <dsp:spPr>
        <a:xfrm>
          <a:off x="0" y="2204469"/>
          <a:ext cx="10515600" cy="798525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purpose of this pitch is to present a high-efficiency, low-overhead business model for a localized 3D printing hub. </a:t>
          </a:r>
          <a:endParaRPr lang="en-US" sz="2000" kern="1200"/>
        </a:p>
      </dsp:txBody>
      <dsp:txXfrm>
        <a:off x="38981" y="2243450"/>
        <a:ext cx="10437638" cy="720563"/>
      </dsp:txXfrm>
    </dsp:sp>
    <dsp:sp modelId="{D5563020-7D69-4B73-BAAB-28076AF39E1B}">
      <dsp:nvSpPr>
        <dsp:cNvPr id="0" name=""/>
        <dsp:cNvSpPr/>
      </dsp:nvSpPr>
      <dsp:spPr>
        <a:xfrm>
          <a:off x="0" y="3060594"/>
          <a:ext cx="10515600" cy="798525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My aim today is to demonstrate the market viability of my 'Micro-Factory' concept and secure the strategic support needed to launch a 10-printer fleet in the London area.</a:t>
          </a:r>
          <a:endParaRPr lang="en-US" sz="2000" kern="1200"/>
        </a:p>
      </dsp:txBody>
      <dsp:txXfrm>
        <a:off x="38981" y="3099575"/>
        <a:ext cx="10437638" cy="7205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CBC9D-E4DF-4C0B-A627-438EB7F64426}">
      <dsp:nvSpPr>
        <dsp:cNvPr id="0" name=""/>
        <dsp:cNvSpPr/>
      </dsp:nvSpPr>
      <dsp:spPr>
        <a:xfrm>
          <a:off x="305731" y="0"/>
          <a:ext cx="3116684" cy="18700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Overview of the Business Idea</a:t>
          </a:r>
          <a:endParaRPr lang="en-US" sz="2100" kern="1200"/>
        </a:p>
      </dsp:txBody>
      <dsp:txXfrm>
        <a:off x="305731" y="0"/>
        <a:ext cx="3116684" cy="1870010"/>
      </dsp:txXfrm>
    </dsp:sp>
    <dsp:sp modelId="{339007AC-93C7-4D12-9A6F-886DA3ADD729}">
      <dsp:nvSpPr>
        <dsp:cNvPr id="0" name=""/>
        <dsp:cNvSpPr/>
      </dsp:nvSpPr>
      <dsp:spPr>
        <a:xfrm>
          <a:off x="3734084" y="0"/>
          <a:ext cx="3116684" cy="18700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Cristian 3D Micro-Factory is a high-throughput additive manufacturing hub operating from a residential garage</a:t>
          </a:r>
          <a:endParaRPr lang="en-US" sz="2100" kern="1200" dirty="0"/>
        </a:p>
      </dsp:txBody>
      <dsp:txXfrm>
        <a:off x="3734084" y="0"/>
        <a:ext cx="3116684" cy="1870010"/>
      </dsp:txXfrm>
    </dsp:sp>
    <dsp:sp modelId="{16D67A83-5114-4F6A-8D94-9F440D7CC987}">
      <dsp:nvSpPr>
        <dsp:cNvPr id="0" name=""/>
        <dsp:cNvSpPr/>
      </dsp:nvSpPr>
      <dsp:spPr>
        <a:xfrm>
          <a:off x="6971976" y="0"/>
          <a:ext cx="3116684" cy="18700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● Service Offering: Rapid prototyping and small-batch production using 10 industrial-grade printers.</a:t>
          </a:r>
          <a:endParaRPr lang="en-US" sz="2100" kern="1200" dirty="0"/>
        </a:p>
      </dsp:txBody>
      <dsp:txXfrm>
        <a:off x="6971976" y="0"/>
        <a:ext cx="3116684" cy="1870010"/>
      </dsp:txXfrm>
    </dsp:sp>
    <dsp:sp modelId="{2B26D0FE-8D63-4C71-B00D-C7C25492602E}">
      <dsp:nvSpPr>
        <dsp:cNvPr id="0" name=""/>
        <dsp:cNvSpPr/>
      </dsp:nvSpPr>
      <dsp:spPr>
        <a:xfrm>
          <a:off x="271105" y="2183913"/>
          <a:ext cx="3116684" cy="18700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● Unique Selling Points (USPs):</a:t>
          </a:r>
          <a:endParaRPr lang="en-US" sz="2100" kern="1200"/>
        </a:p>
      </dsp:txBody>
      <dsp:txXfrm>
        <a:off x="271105" y="2183913"/>
        <a:ext cx="3116684" cy="1870010"/>
      </dsp:txXfrm>
    </dsp:sp>
    <dsp:sp modelId="{01F6B0D4-F7F3-4CD6-9FE6-CB1150366E63}">
      <dsp:nvSpPr>
        <dsp:cNvPr id="0" name=""/>
        <dsp:cNvSpPr/>
      </dsp:nvSpPr>
      <dsp:spPr>
        <a:xfrm>
          <a:off x="3699457" y="2183913"/>
          <a:ext cx="3116684" cy="18700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○ 24-Hour local turnaround.</a:t>
          </a:r>
          <a:endParaRPr lang="en-US" sz="2100" kern="1200"/>
        </a:p>
      </dsp:txBody>
      <dsp:txXfrm>
        <a:off x="3699457" y="2183913"/>
        <a:ext cx="3116684" cy="1870010"/>
      </dsp:txXfrm>
    </dsp:sp>
    <dsp:sp modelId="{A1FB41D6-A055-4CE9-9765-7A76A7C81BA8}">
      <dsp:nvSpPr>
        <dsp:cNvPr id="0" name=""/>
        <dsp:cNvSpPr/>
      </dsp:nvSpPr>
      <dsp:spPr>
        <a:xfrm>
          <a:off x="7127810" y="2183913"/>
          <a:ext cx="3116684" cy="18700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○ Zero commercial rent overheads.</a:t>
          </a:r>
          <a:endParaRPr lang="en-US" sz="2100" kern="1200"/>
        </a:p>
      </dsp:txBody>
      <dsp:txXfrm>
        <a:off x="7127810" y="2183913"/>
        <a:ext cx="3116684" cy="1870010"/>
      </dsp:txXfrm>
    </dsp:sp>
    <dsp:sp modelId="{66B54260-86AD-4B08-A808-4202F02F0D34}">
      <dsp:nvSpPr>
        <dsp:cNvPr id="0" name=""/>
        <dsp:cNvSpPr/>
      </dsp:nvSpPr>
      <dsp:spPr>
        <a:xfrm>
          <a:off x="1985281" y="4365592"/>
          <a:ext cx="3116684" cy="18700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○ Hybrid capability (Structural FDM and Precision Resin).</a:t>
          </a:r>
          <a:endParaRPr lang="en-US" sz="2100" kern="1200"/>
        </a:p>
      </dsp:txBody>
      <dsp:txXfrm>
        <a:off x="1985281" y="4365592"/>
        <a:ext cx="3116684" cy="1870010"/>
      </dsp:txXfrm>
    </dsp:sp>
    <dsp:sp modelId="{6ABAFE1D-C134-4D64-8E4D-FC8918E95B96}">
      <dsp:nvSpPr>
        <dsp:cNvPr id="0" name=""/>
        <dsp:cNvSpPr/>
      </dsp:nvSpPr>
      <dsp:spPr>
        <a:xfrm>
          <a:off x="5413634" y="4365592"/>
          <a:ext cx="3116684" cy="18700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● Legal Format: Sole Trader.</a:t>
          </a:r>
          <a:endParaRPr lang="en-US" sz="2100" kern="1200"/>
        </a:p>
      </dsp:txBody>
      <dsp:txXfrm>
        <a:off x="5413634" y="4365592"/>
        <a:ext cx="3116684" cy="18700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18D427-F209-41CC-B65F-0B56F6313ADA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7F88C-026D-4A3A-B90A-0C063CFEF7B4}">
      <dsp:nvSpPr>
        <dsp:cNvPr id="0" name=""/>
        <dsp:cNvSpPr/>
      </dsp:nvSpPr>
      <dsp:spPr>
        <a:xfrm>
          <a:off x="0" y="531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Marketing Strategies​, Market Positioning &amp; Target Segments​Market Stand: </a:t>
          </a:r>
          <a:endParaRPr lang="en-US" sz="1700" kern="1200"/>
        </a:p>
      </dsp:txBody>
      <dsp:txXfrm>
        <a:off x="0" y="531"/>
        <a:ext cx="10515600" cy="621467"/>
      </dsp:txXfrm>
    </dsp:sp>
    <dsp:sp modelId="{C8CE2E88-3D19-44F2-9454-8F7C4D4BEC2E}">
      <dsp:nvSpPr>
        <dsp:cNvPr id="0" name=""/>
        <dsp:cNvSpPr/>
      </dsp:nvSpPr>
      <dsp:spPr>
        <a:xfrm>
          <a:off x="0" y="62199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DA34D1-801E-4469-915B-A8CCE3826861}">
      <dsp:nvSpPr>
        <dsp:cNvPr id="0" name=""/>
        <dsp:cNvSpPr/>
      </dsp:nvSpPr>
      <dsp:spPr>
        <a:xfrm>
          <a:off x="0" y="621999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We occupy the Localized Rapid Prototyping niche, bridging the gap between hobbyist printing and industrial mass-manufacturing.</a:t>
          </a:r>
          <a:endParaRPr lang="en-US" sz="1700" kern="1200"/>
        </a:p>
      </dsp:txBody>
      <dsp:txXfrm>
        <a:off x="0" y="621999"/>
        <a:ext cx="10515600" cy="621467"/>
      </dsp:txXfrm>
    </dsp:sp>
    <dsp:sp modelId="{282A8AF1-5A42-4F2E-8EF6-CB0C684E5BB5}">
      <dsp:nvSpPr>
        <dsp:cNvPr id="0" name=""/>
        <dsp:cNvSpPr/>
      </dsp:nvSpPr>
      <dsp:spPr>
        <a:xfrm>
          <a:off x="0" y="124346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FCBE44-B7E7-48FB-B602-69A4CBCAAB89}">
      <dsp:nvSpPr>
        <dsp:cNvPr id="0" name=""/>
        <dsp:cNvSpPr/>
      </dsp:nvSpPr>
      <dsp:spPr>
        <a:xfrm>
          <a:off x="0" y="1243467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​B2B Target: London-based Engineering SMEs and Product Designers.​B2C Target: Etsy creators and collectors requiring bespoke, high-detail resin models.</a:t>
          </a:r>
          <a:endParaRPr lang="en-US" sz="1700" kern="1200"/>
        </a:p>
      </dsp:txBody>
      <dsp:txXfrm>
        <a:off x="0" y="1243467"/>
        <a:ext cx="10515600" cy="621467"/>
      </dsp:txXfrm>
    </dsp:sp>
    <dsp:sp modelId="{12D397FB-6613-4261-A889-7F784A73197F}">
      <dsp:nvSpPr>
        <dsp:cNvPr id="0" name=""/>
        <dsp:cNvSpPr/>
      </dsp:nvSpPr>
      <dsp:spPr>
        <a:xfrm>
          <a:off x="0" y="186493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4671A0-E57C-4EA2-BE89-45C844D6F8D9}">
      <dsp:nvSpPr>
        <dsp:cNvPr id="0" name=""/>
        <dsp:cNvSpPr/>
      </dsp:nvSpPr>
      <dsp:spPr>
        <a:xfrm>
          <a:off x="0" y="1864935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​Unique Selling Points (USPs)​: 24-Hour Turnaround: Localized production for immediate delivery.​Lean Pricing: Garage-based model undercuts commercial competitors by 30%.​</a:t>
          </a:r>
          <a:endParaRPr lang="en-US" sz="1700" kern="1200"/>
        </a:p>
      </dsp:txBody>
      <dsp:txXfrm>
        <a:off x="0" y="1864935"/>
        <a:ext cx="10515600" cy="621467"/>
      </dsp:txXfrm>
    </dsp:sp>
    <dsp:sp modelId="{F7880073-D0A3-468B-8CE4-3E11BC9DE11A}">
      <dsp:nvSpPr>
        <dsp:cNvPr id="0" name=""/>
        <dsp:cNvSpPr/>
      </dsp:nvSpPr>
      <dsp:spPr>
        <a:xfrm>
          <a:off x="0" y="2486402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80E01C-0BEF-4312-98F4-4C524B3A99CB}">
      <dsp:nvSpPr>
        <dsp:cNvPr id="0" name=""/>
        <dsp:cNvSpPr/>
      </dsp:nvSpPr>
      <dsp:spPr>
        <a:xfrm>
          <a:off x="0" y="2486402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Hybrid Tech: Simultaneous FDM (Strength) and Resin (Detail) production.​</a:t>
          </a:r>
          <a:endParaRPr lang="en-US" sz="1700" kern="1200"/>
        </a:p>
      </dsp:txBody>
      <dsp:txXfrm>
        <a:off x="0" y="2486402"/>
        <a:ext cx="10515600" cy="621467"/>
      </dsp:txXfrm>
    </dsp:sp>
    <dsp:sp modelId="{D37E6976-10E1-4627-8240-1821337AA309}">
      <dsp:nvSpPr>
        <dsp:cNvPr id="0" name=""/>
        <dsp:cNvSpPr/>
      </dsp:nvSpPr>
      <dsp:spPr>
        <a:xfrm>
          <a:off x="0" y="310787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581DB7-1A97-431C-9A21-B7E82312A508}">
      <dsp:nvSpPr>
        <dsp:cNvPr id="0" name=""/>
        <dsp:cNvSpPr/>
      </dsp:nvSpPr>
      <dsp:spPr>
        <a:xfrm>
          <a:off x="0" y="3107870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Growth Strategies​/Direct Outreach: Targeted LinkedIn networking with "Heads of Design."​Automated Quoting: Instant price engine on our website to convert leads 24/7.</a:t>
          </a:r>
          <a:endParaRPr lang="en-US" sz="1700" kern="1200"/>
        </a:p>
      </dsp:txBody>
      <dsp:txXfrm>
        <a:off x="0" y="3107870"/>
        <a:ext cx="10515600" cy="621467"/>
      </dsp:txXfrm>
    </dsp:sp>
    <dsp:sp modelId="{4D6B1579-736A-450A-ADBE-F9A1079DD2AC}">
      <dsp:nvSpPr>
        <dsp:cNvPr id="0" name=""/>
        <dsp:cNvSpPr/>
      </dsp:nvSpPr>
      <dsp:spPr>
        <a:xfrm>
          <a:off x="0" y="372933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C812A-4CA7-4054-8295-F10ACAA29779}">
      <dsp:nvSpPr>
        <dsp:cNvPr id="0" name=""/>
        <dsp:cNvSpPr/>
      </dsp:nvSpPr>
      <dsp:spPr>
        <a:xfrm>
          <a:off x="0" y="3729338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​Social Proof: High-speed "Micro-Factory" timelapses on TikTok/Instagram to demonstrate scale.</a:t>
          </a:r>
          <a:endParaRPr lang="en-US" sz="1700" kern="1200"/>
        </a:p>
      </dsp:txBody>
      <dsp:txXfrm>
        <a:off x="0" y="3729338"/>
        <a:ext cx="10515600" cy="6214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FF4F6-06F1-46CD-B463-674F023E516A}">
      <dsp:nvSpPr>
        <dsp:cNvPr id="0" name=""/>
        <dsp:cNvSpPr/>
      </dsp:nvSpPr>
      <dsp:spPr>
        <a:xfrm>
          <a:off x="0" y="111518"/>
          <a:ext cx="10515600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Investment Capital Summary​Investment Needed: £12,500</a:t>
          </a:r>
          <a:endParaRPr lang="en-US" sz="3300" kern="1200"/>
        </a:p>
      </dsp:txBody>
      <dsp:txXfrm>
        <a:off x="64083" y="175601"/>
        <a:ext cx="10387434" cy="1184574"/>
      </dsp:txXfrm>
    </dsp:sp>
    <dsp:sp modelId="{AD569860-9B61-4538-BA92-C19E13CC55A0}">
      <dsp:nvSpPr>
        <dsp:cNvPr id="0" name=""/>
        <dsp:cNvSpPr/>
      </dsp:nvSpPr>
      <dsp:spPr>
        <a:xfrm>
          <a:off x="0" y="1519299"/>
          <a:ext cx="10515600" cy="131274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​Calculation: Total Startup Cost (£12,000) + Month 1 Working Capital (£500).</a:t>
          </a:r>
          <a:endParaRPr lang="en-US" sz="3300" kern="1200"/>
        </a:p>
      </dsp:txBody>
      <dsp:txXfrm>
        <a:off x="64083" y="1583382"/>
        <a:ext cx="10387434" cy="1184574"/>
      </dsp:txXfrm>
    </dsp:sp>
    <dsp:sp modelId="{41591A0A-6C2F-4134-A9E7-BC9459E9A0FA}">
      <dsp:nvSpPr>
        <dsp:cNvPr id="0" name=""/>
        <dsp:cNvSpPr/>
      </dsp:nvSpPr>
      <dsp:spPr>
        <a:xfrm>
          <a:off x="0" y="2927079"/>
          <a:ext cx="10515600" cy="13127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​Break-even Point: Achieving operational break-even by Month 2 and full ROI (Return on Investment) by Month 6.</a:t>
          </a:r>
          <a:endParaRPr lang="en-US" sz="3300" kern="1200"/>
        </a:p>
      </dsp:txBody>
      <dsp:txXfrm>
        <a:off x="64083" y="2991162"/>
        <a:ext cx="10387434" cy="11845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EFAC9-EA2C-51A7-AAFF-94B932D485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C2FBDA-047B-1EDF-A52C-FB66A98F02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163B3E-7A1B-4B10-9D3D-3B663234B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47B9E-CAAC-44C1-94A5-5015E16960E9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56064-44C3-5214-B541-EF64311FB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602A8-141F-92C4-5BE2-94F334FE6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8E32B-A5AA-4458-AB0E-C0CA0B0EE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832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819AA-8A26-CE4E-F122-88F4A79CD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E7413-5CB5-AF17-3041-15530D8296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FD83-A7F3-D854-623A-C42A95192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47B9E-CAAC-44C1-94A5-5015E16960E9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5AF3D8-6F90-36D9-B3BA-084C95EF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800FD0-25B4-699B-DF77-2AA968BD0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8E32B-A5AA-4458-AB0E-C0CA0B0EE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249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35428-6901-5BEA-A57D-8E212FE61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2E1405-F8E0-3F23-0E60-6330CCB1FD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41FDF-E09A-B6DC-25B6-27AF7A9F5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47B9E-CAAC-44C1-94A5-5015E16960E9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2D434-6C50-A616-79BA-733F2B20B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4C66D-E2F7-ED65-088B-1B9AAF380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8E32B-A5AA-4458-AB0E-C0CA0B0EE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724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3B12B-86A8-E857-7BB0-D2EB335E1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AAE27-F018-29C9-CD94-0AC58F32DD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C16DF3-C87A-F981-7CF9-915B714E01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BA42CE-9014-A1F3-E973-ED8BBA205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47B9E-CAAC-44C1-94A5-5015E16960E9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7650D1-5CC3-18C6-E93A-7366C47DB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4B874C-C4AC-7FE9-B5A2-6327782D1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8E32B-A5AA-4458-AB0E-C0CA0B0EE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804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238BC-7DE2-127A-4460-9021D2775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D5B2B3-ADAC-61B8-0CA8-F3C9517693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6FAD23-C428-FD76-2445-ACEE10D389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AF06E4-A712-8A11-F641-5D0DC5C902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F3A09F-E457-15F0-5E3F-C4DCF7DF40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2925A3-56FA-11CC-0C95-156C271C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47B9E-CAAC-44C1-94A5-5015E16960E9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7E2466-5DBA-D04C-7ED8-6D7B57645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2D1AA2-A88F-4F57-B736-2BD07AE9E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8E32B-A5AA-4458-AB0E-C0CA0B0EE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757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C40FA-89EC-4308-097F-C5252A3C44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300F82-5666-EB4D-CF66-1ECE2FAFF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47B9E-CAAC-44C1-94A5-5015E16960E9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897487-84A3-3A0C-5675-21374A070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11B436-42A8-4047-F640-82B216E1F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8E32B-A5AA-4458-AB0E-C0CA0B0EE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99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E2CE61-1045-81FE-C0CC-B9D142EDA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47B9E-CAAC-44C1-94A5-5015E16960E9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3FE566-4328-0636-CE11-09A317F41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9B5534-EBE1-5AA2-7E34-42A506DDA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8E32B-A5AA-4458-AB0E-C0CA0B0EE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769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AAD7B-FAFD-3D2F-AD45-C4CD6FE66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2825A-420D-BCB4-968E-7BBB83483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DB9EED-5C97-0DAD-00BE-C038C4B11B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A491F1-883D-EA13-4796-4362BBC2B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47B9E-CAAC-44C1-94A5-5015E16960E9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E9CAD9-167C-A432-9B01-71BE996E7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314FFA-B47C-B5E9-6AFA-2226B8922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8E32B-A5AA-4458-AB0E-C0CA0B0EE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447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8E579-B70D-09A4-1681-B0F5B0796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3828C6-369C-E70E-5525-34F620415E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629150-39BF-8862-0AC6-C35DC08B6F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97BCCD-750B-E7A4-D226-38A8B6ECF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47B9E-CAAC-44C1-94A5-5015E16960E9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3B438C-2733-7728-BD40-8079C921C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5BB490-30D7-CA52-6611-84AF7CCA1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8E32B-A5AA-4458-AB0E-C0CA0B0EE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680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F7FD7-EFCA-DB85-FD21-11835CF65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BD1E72-8FB3-E29B-82ED-32DDCF8621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AEED65-670C-5E26-0072-64AB8D647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47B9E-CAAC-44C1-94A5-5015E16960E9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151623-83FA-98AE-DA17-C15EE2E8E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C148C8-B59B-9A17-D3FB-40AD9E4DF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8E32B-A5AA-4458-AB0E-C0CA0B0EE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522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807E01-BFC8-8711-6239-280BA2EE8E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E90524-07E2-2917-3E18-953DBBA56C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68F33-A2F6-92E0-907F-C9A61D780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47B9E-CAAC-44C1-94A5-5015E16960E9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531070-D0F8-7B27-2E07-92B655737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D37551-810D-041C-899C-32D9ED839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8E32B-A5AA-4458-AB0E-C0CA0B0EE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442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AE1FA2-E432-2DB4-96BE-AC50CDE1A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39E5A8-2C3B-B061-30EE-750BBAA4C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428E0-8DF1-0F3F-22D6-2012A8E3B5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647B9E-CAAC-44C1-94A5-5015E16960E9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88A257-2D09-0AE6-8A85-FE19E93B72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86B35-A270-11B4-0793-20DD2B23F4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D8E32B-A5AA-4458-AB0E-C0CA0B0EE7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052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0C64E-66D2-D0BD-5C79-2D2C6B6152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Cristian 3D Micro-Factory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FDA384-DEAE-8165-6E0B-E2F3E3A3B26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Student:</a:t>
            </a:r>
            <a:r>
              <a:rPr lang="en-GB" dirty="0"/>
              <a:t> Radu Bogdan Cristian (2439098)</a:t>
            </a:r>
          </a:p>
          <a:p>
            <a:r>
              <a:rPr lang="en-GB" b="1" dirty="0"/>
              <a:t>Lecturer:</a:t>
            </a:r>
            <a:r>
              <a:rPr lang="en-GB" dirty="0"/>
              <a:t> Thomas Adeyemi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7686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6E486AF-BD9A-B11B-08E0-435535FDB3F2}"/>
              </a:ext>
            </a:extLst>
          </p:cNvPr>
          <p:cNvSpPr txBox="1"/>
          <p:nvPr/>
        </p:nvSpPr>
        <p:spPr>
          <a:xfrm>
            <a:off x="3048755" y="2692599"/>
            <a:ext cx="609750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Cristian 3D Micro Factory</a:t>
            </a:r>
          </a:p>
          <a:p>
            <a:endParaRPr lang="en-GB" dirty="0"/>
          </a:p>
          <a:p>
            <a:r>
              <a:rPr lang="en-GB" dirty="0"/>
              <a:t>● Business Name: Cristian 3D Micro-Factory</a:t>
            </a:r>
          </a:p>
          <a:p>
            <a:endParaRPr lang="en-GB" dirty="0"/>
          </a:p>
          <a:p>
            <a:r>
              <a:rPr lang="en-GB" dirty="0"/>
              <a:t>● Assignment: Part 2: Individual Presentation Pitch</a:t>
            </a:r>
          </a:p>
          <a:p>
            <a:endParaRPr lang="en-GB" dirty="0"/>
          </a:p>
          <a:p>
            <a:r>
              <a:rPr lang="en-GB" dirty="0"/>
              <a:t>● Presenter: Radu </a:t>
            </a:r>
            <a:r>
              <a:rPr lang="en-GB"/>
              <a:t>Bogdan Cristian</a:t>
            </a:r>
          </a:p>
          <a:p>
            <a:endParaRPr lang="en-GB" dirty="0"/>
          </a:p>
          <a:p>
            <a:r>
              <a:rPr lang="en-GB" dirty="0"/>
              <a:t>● Lecturer: Thomas Adeyemi</a:t>
            </a:r>
          </a:p>
        </p:txBody>
      </p:sp>
    </p:spTree>
    <p:extLst>
      <p:ext uri="{BB962C8B-B14F-4D97-AF65-F5344CB8AC3E}">
        <p14:creationId xmlns:p14="http://schemas.microsoft.com/office/powerpoint/2010/main" val="2021978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46B5B7E-16F8-DA51-2498-6BB5DFEF373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43503BBE-2603-03A2-8769-D5B8B1AA14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882018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82059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ACD57C8-20F9-FF29-F5F0-9861ABDD1DE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2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24118170-9A79-F5BF-B1E0-57D86726A7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71919268"/>
              </p:ext>
            </p:extLst>
          </p:nvPr>
        </p:nvGraphicFramePr>
        <p:xfrm>
          <a:off x="838200" y="389299"/>
          <a:ext cx="10515600" cy="62378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09747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026C08-C21C-41E9-6516-AC8085FA1652}"/>
              </a:ext>
            </a:extLst>
          </p:cNvPr>
          <p:cNvSpPr txBox="1"/>
          <p:nvPr/>
        </p:nvSpPr>
        <p:spPr>
          <a:xfrm>
            <a:off x="931986" y="1354015"/>
            <a:ext cx="105726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Legal Format and Management Structure</a:t>
            </a:r>
          </a:p>
          <a:p>
            <a:endParaRPr lang="en-GB" dirty="0"/>
          </a:p>
          <a:p>
            <a:r>
              <a:rPr lang="en-GB" dirty="0"/>
              <a:t>​1. Legal Structure: Sole Trader​Choice: I have chosen to operate as a Sole Trader.​Reasons &amp; Alignment: This structure aligns with my goal of a lean, rapid startup. It offers total control over decision-making, minimal setup costs, and simplified accounting. As the business operates from my residential garage, being a Sole Trader allows me to keep overheads low and pivot my services quickly based on market demand.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65826DA-92A6-C59C-ECA5-069E591A5B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1055400"/>
              </p:ext>
            </p:extLst>
          </p:nvPr>
        </p:nvGraphicFramePr>
        <p:xfrm>
          <a:off x="1615540" y="3429000"/>
          <a:ext cx="8127999" cy="165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76575355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55068804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62153373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1.Bogdan Radu owner and Managing Director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94291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2.Bogdan Radu design and engineering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3.Bogdan Radu Production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4.Bogdan Radu Sales Marketing and logistics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8664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82861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1822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Blue circuit board">
            <a:extLst>
              <a:ext uri="{FF2B5EF4-FFF2-40B4-BE49-F238E27FC236}">
                <a16:creationId xmlns:a16="http://schemas.microsoft.com/office/drawing/2014/main" id="{9067FD15-3EDC-C27C-A115-11B3B983C9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557" r="5737" b="-1"/>
          <a:stretch>
            <a:fillRect/>
          </a:stretch>
        </p:blipFill>
        <p:spPr>
          <a:xfrm>
            <a:off x="-9885" y="10"/>
            <a:ext cx="2887840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45351F6E-79D2-F4C0-664F-A455C2FBD5BD}"/>
              </a:ext>
            </a:extLst>
          </p:cNvPr>
          <p:cNvSpPr txBox="1"/>
          <p:nvPr/>
        </p:nvSpPr>
        <p:spPr>
          <a:xfrm>
            <a:off x="3493971" y="308008"/>
            <a:ext cx="8093609" cy="5834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External Factors (PESTEL Analysis)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Analysis of the macro-environment affecting the 3D printing sector: Factor Impact &amp; Strategy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Economic: </a:t>
            </a:r>
            <a:r>
              <a:rPr lang="en-US" sz="2000" dirty="0"/>
              <a:t>UK energy price volatility. Strategy: Utilizing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energy-efficient hardware and solar-offsetting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where possible.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Technological: </a:t>
            </a:r>
            <a:r>
              <a:rPr lang="en-US" sz="2000" dirty="0"/>
              <a:t>Rapid hardware evolution. Strategy: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Maintaining a modular fleet that allows for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component-level upgrades.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Legal: </a:t>
            </a:r>
            <a:r>
              <a:rPr lang="en-US" sz="2000" dirty="0"/>
              <a:t>"Right to Repair" legislation. Strategy: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Positioning as a primary provider for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discontinued consumer spare parts.</a:t>
            </a:r>
          </a:p>
        </p:txBody>
      </p:sp>
    </p:spTree>
    <p:extLst>
      <p:ext uri="{BB962C8B-B14F-4D97-AF65-F5344CB8AC3E}">
        <p14:creationId xmlns:p14="http://schemas.microsoft.com/office/powerpoint/2010/main" val="4090032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096D85E-A85E-6096-578E-55F7D26EC2B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932" b="879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25EA2A98-9F87-BC1C-47A2-5DC046B49B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329617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58606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2515567-E558-F605-92F1-8CE5CA46B0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7700448"/>
              </p:ext>
            </p:extLst>
          </p:nvPr>
        </p:nvGraphicFramePr>
        <p:xfrm>
          <a:off x="1733062" y="1774743"/>
          <a:ext cx="8128000" cy="4080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22486835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64381575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827326207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312832551"/>
                    </a:ext>
                  </a:extLst>
                </a:gridCol>
              </a:tblGrid>
              <a:tr h="680156">
                <a:tc>
                  <a:txBody>
                    <a:bodyPr/>
                    <a:lstStyle/>
                    <a:p>
                      <a:r>
                        <a:rPr lang="en-GB" dirty="0"/>
                        <a:t>Startup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Fixed costs per 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6176997"/>
                  </a:ext>
                </a:extLst>
              </a:tr>
              <a:tr h="680156">
                <a:tc>
                  <a:txBody>
                    <a:bodyPr/>
                    <a:lstStyle/>
                    <a:p>
                      <a:r>
                        <a:rPr lang="en-GB" dirty="0"/>
                        <a:t>Machinery 10 printers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Garage utility and internet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5293703"/>
                  </a:ext>
                </a:extLst>
              </a:tr>
              <a:tr h="680156">
                <a:tc>
                  <a:txBody>
                    <a:bodyPr/>
                    <a:lstStyle/>
                    <a:p>
                      <a:r>
                        <a:rPr lang="en-GB" dirty="0"/>
                        <a:t>Ventilation and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Software licenses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8378860"/>
                  </a:ext>
                </a:extLst>
              </a:tr>
              <a:tr h="680156">
                <a:tc>
                  <a:txBody>
                    <a:bodyPr/>
                    <a:lstStyle/>
                    <a:p>
                      <a:r>
                        <a:rPr lang="en-GB" dirty="0"/>
                        <a:t>Website and marketing setup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2812702"/>
                  </a:ext>
                </a:extLst>
              </a:tr>
              <a:tr h="680156">
                <a:tc>
                  <a:txBody>
                    <a:bodyPr/>
                    <a:lstStyle/>
                    <a:p>
                      <a:r>
                        <a:rPr lang="en-GB" dirty="0"/>
                        <a:t>Garage renovation (power)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Insurance and admin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5255966"/>
                  </a:ext>
                </a:extLst>
              </a:tr>
              <a:tr h="680156">
                <a:tc>
                  <a:txBody>
                    <a:bodyPr/>
                    <a:lstStyle/>
                    <a:p>
                      <a:r>
                        <a:rPr lang="en-GB" dirty="0"/>
                        <a:t>Total startup capital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26567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8DD4AC0-8F2E-7091-DC22-D18C2AC4EFFF}"/>
              </a:ext>
            </a:extLst>
          </p:cNvPr>
          <p:cNvSpPr txBox="1"/>
          <p:nvPr/>
        </p:nvSpPr>
        <p:spPr>
          <a:xfrm>
            <a:off x="1733062" y="738554"/>
            <a:ext cx="2462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Startup and fixed costs</a:t>
            </a:r>
          </a:p>
        </p:txBody>
      </p:sp>
    </p:spTree>
    <p:extLst>
      <p:ext uri="{BB962C8B-B14F-4D97-AF65-F5344CB8AC3E}">
        <p14:creationId xmlns:p14="http://schemas.microsoft.com/office/powerpoint/2010/main" val="3329544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0482B42-1896-BDB2-8C78-FDF7752686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6233807"/>
              </p:ext>
            </p:extLst>
          </p:nvPr>
        </p:nvGraphicFramePr>
        <p:xfrm>
          <a:off x="2032000" y="826476"/>
          <a:ext cx="8307754" cy="42027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6822">
                  <a:extLst>
                    <a:ext uri="{9D8B030D-6E8A-4147-A177-3AD203B41FA5}">
                      <a16:colId xmlns:a16="http://schemas.microsoft.com/office/drawing/2014/main" val="4064889428"/>
                    </a:ext>
                  </a:extLst>
                </a:gridCol>
                <a:gridCol w="1186822">
                  <a:extLst>
                    <a:ext uri="{9D8B030D-6E8A-4147-A177-3AD203B41FA5}">
                      <a16:colId xmlns:a16="http://schemas.microsoft.com/office/drawing/2014/main" val="3966462196"/>
                    </a:ext>
                  </a:extLst>
                </a:gridCol>
                <a:gridCol w="1186822">
                  <a:extLst>
                    <a:ext uri="{9D8B030D-6E8A-4147-A177-3AD203B41FA5}">
                      <a16:colId xmlns:a16="http://schemas.microsoft.com/office/drawing/2014/main" val="1982403142"/>
                    </a:ext>
                  </a:extLst>
                </a:gridCol>
                <a:gridCol w="1186822">
                  <a:extLst>
                    <a:ext uri="{9D8B030D-6E8A-4147-A177-3AD203B41FA5}">
                      <a16:colId xmlns:a16="http://schemas.microsoft.com/office/drawing/2014/main" val="612298587"/>
                    </a:ext>
                  </a:extLst>
                </a:gridCol>
                <a:gridCol w="1186822">
                  <a:extLst>
                    <a:ext uri="{9D8B030D-6E8A-4147-A177-3AD203B41FA5}">
                      <a16:colId xmlns:a16="http://schemas.microsoft.com/office/drawing/2014/main" val="1743939745"/>
                    </a:ext>
                  </a:extLst>
                </a:gridCol>
                <a:gridCol w="1186822">
                  <a:extLst>
                    <a:ext uri="{9D8B030D-6E8A-4147-A177-3AD203B41FA5}">
                      <a16:colId xmlns:a16="http://schemas.microsoft.com/office/drawing/2014/main" val="43924104"/>
                    </a:ext>
                  </a:extLst>
                </a:gridCol>
                <a:gridCol w="1186822">
                  <a:extLst>
                    <a:ext uri="{9D8B030D-6E8A-4147-A177-3AD203B41FA5}">
                      <a16:colId xmlns:a16="http://schemas.microsoft.com/office/drawing/2014/main" val="443818598"/>
                    </a:ext>
                  </a:extLst>
                </a:gridCol>
              </a:tblGrid>
              <a:tr h="700455">
                <a:tc>
                  <a:txBody>
                    <a:bodyPr/>
                    <a:lstStyle/>
                    <a:p>
                      <a:r>
                        <a:rPr lang="en-GB" dirty="0"/>
                        <a:t>Item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Feb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March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June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8404127"/>
                  </a:ext>
                </a:extLst>
              </a:tr>
              <a:tr h="700455">
                <a:tc>
                  <a:txBody>
                    <a:bodyPr/>
                    <a:lstStyle/>
                    <a:p>
                      <a:r>
                        <a:rPr lang="en-GB" dirty="0"/>
                        <a:t>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5088112"/>
                  </a:ext>
                </a:extLst>
              </a:tr>
              <a:tr h="700455">
                <a:tc>
                  <a:txBody>
                    <a:bodyPr/>
                    <a:lstStyle/>
                    <a:p>
                      <a:r>
                        <a:rPr lang="en-GB" dirty="0"/>
                        <a:t>Variable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5032401"/>
                  </a:ext>
                </a:extLst>
              </a:tr>
              <a:tr h="700455">
                <a:tc>
                  <a:txBody>
                    <a:bodyPr/>
                    <a:lstStyle/>
                    <a:p>
                      <a:r>
                        <a:rPr lang="en-GB" dirty="0"/>
                        <a:t>Total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990856"/>
                  </a:ext>
                </a:extLst>
              </a:tr>
              <a:tr h="700455">
                <a:tc>
                  <a:txBody>
                    <a:bodyPr/>
                    <a:lstStyle/>
                    <a:p>
                      <a:r>
                        <a:rPr lang="en-GB" dirty="0"/>
                        <a:t>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1500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486090"/>
                  </a:ext>
                </a:extLst>
              </a:tr>
              <a:tr h="700455">
                <a:tc>
                  <a:txBody>
                    <a:bodyPr/>
                    <a:lstStyle/>
                    <a:p>
                      <a:r>
                        <a:rPr lang="en-GB" dirty="0"/>
                        <a:t>NET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08480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6605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285B04A-4D44-2797-0CD6-C18FAE9A94A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2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7A18B2D0-2BE1-7E6E-4CB5-69CCB8F8F2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11730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461353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694</Words>
  <Application>Microsoft Office PowerPoint</Application>
  <PresentationFormat>Widescreen</PresentationFormat>
  <Paragraphs>123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Cristian 3D Micro-Factory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Bogdan Radu (2439098)</dc:creator>
  <cp:lastModifiedBy>Bogdan Radu (2439098)</cp:lastModifiedBy>
  <cp:revision>2</cp:revision>
  <dcterms:created xsi:type="dcterms:W3CDTF">2026-04-18T14:23:30Z</dcterms:created>
  <dcterms:modified xsi:type="dcterms:W3CDTF">2026-04-19T15:35:26Z</dcterms:modified>
</cp:coreProperties>
</file>