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8" r:id="rId2"/>
    <p:sldId id="259" r:id="rId3"/>
    <p:sldId id="275" r:id="rId4"/>
    <p:sldId id="262" r:id="rId5"/>
    <p:sldId id="263" r:id="rId6"/>
    <p:sldId id="266" r:id="rId7"/>
    <p:sldId id="267" r:id="rId8"/>
    <p:sldId id="268" r:id="rId9"/>
    <p:sldId id="269" r:id="rId10"/>
    <p:sldId id="270" r:id="rId11"/>
    <p:sldId id="276" r:id="rId12"/>
    <p:sldId id="277" r:id="rId13"/>
    <p:sldId id="271" r:id="rId14"/>
    <p:sldId id="272" r:id="rId15"/>
    <p:sldId id="273" r:id="rId16"/>
    <p:sldId id="274" r:id="rId17"/>
    <p:sldId id="264" r:id="rId18"/>
    <p:sldId id="278" r:id="rId19"/>
    <p:sldId id="279" r:id="rId20"/>
    <p:sldId id="280" r:id="rId21"/>
    <p:sldId id="26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29340B-79DB-5C63-114F-D9F20B1C9F67}" v="1" dt="2024-12-04T17:18:03.3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482" autoAdjust="0"/>
  </p:normalViewPr>
  <p:slideViewPr>
    <p:cSldViewPr snapToGrid="0">
      <p:cViewPr varScale="1">
        <p:scale>
          <a:sx n="43" d="100"/>
          <a:sy n="43" d="100"/>
        </p:scale>
        <p:origin x="177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E8F209C8-ACE4-D30D-0DAC-1DAE1D0D95CB}"/>
    <pc:docChg chg="modSld">
      <pc:chgData name="Alison Cooke" userId="S::a.cooke@uwtsd.ac.uk::46c329c9-26b7-4eba-b77b-7474421bfd31" providerId="AD" clId="Web-{E8F209C8-ACE4-D30D-0DAC-1DAE1D0D95CB}" dt="2023-11-01T18:36:36.466" v="7" actId="1076"/>
      <pc:docMkLst>
        <pc:docMk/>
      </pc:docMkLst>
      <pc:sldChg chg="modSp">
        <pc:chgData name="Alison Cooke" userId="S::a.cooke@uwtsd.ac.uk::46c329c9-26b7-4eba-b77b-7474421bfd31" providerId="AD" clId="Web-{E8F209C8-ACE4-D30D-0DAC-1DAE1D0D95CB}" dt="2023-11-01T18:36:36.466" v="7" actId="1076"/>
        <pc:sldMkLst>
          <pc:docMk/>
          <pc:sldMk cId="143039181" sldId="277"/>
        </pc:sldMkLst>
        <pc:picChg chg="mod">
          <ac:chgData name="Alison Cooke" userId="S::a.cooke@uwtsd.ac.uk::46c329c9-26b7-4eba-b77b-7474421bfd31" providerId="AD" clId="Web-{E8F209C8-ACE4-D30D-0DAC-1DAE1D0D95CB}" dt="2023-11-01T18:36:22.793" v="5" actId="1076"/>
          <ac:picMkLst>
            <pc:docMk/>
            <pc:sldMk cId="143039181" sldId="277"/>
            <ac:picMk id="5" creationId="{233E58E7-4006-49CA-DD55-670838D691B6}"/>
          </ac:picMkLst>
        </pc:picChg>
        <pc:picChg chg="mod">
          <ac:chgData name="Alison Cooke" userId="S::a.cooke@uwtsd.ac.uk::46c329c9-26b7-4eba-b77b-7474421bfd31" providerId="AD" clId="Web-{E8F209C8-ACE4-D30D-0DAC-1DAE1D0D95CB}" dt="2023-11-01T18:36:32.981" v="6" actId="1076"/>
          <ac:picMkLst>
            <pc:docMk/>
            <pc:sldMk cId="143039181" sldId="277"/>
            <ac:picMk id="7" creationId="{0C91C840-FCEC-EC3E-4F87-2F57DE73DDA8}"/>
          </ac:picMkLst>
        </pc:picChg>
        <pc:picChg chg="mod">
          <ac:chgData name="Alison Cooke" userId="S::a.cooke@uwtsd.ac.uk::46c329c9-26b7-4eba-b77b-7474421bfd31" providerId="AD" clId="Web-{E8F209C8-ACE4-D30D-0DAC-1DAE1D0D95CB}" dt="2023-11-01T18:36:36.466" v="7" actId="1076"/>
          <ac:picMkLst>
            <pc:docMk/>
            <pc:sldMk cId="143039181" sldId="277"/>
            <ac:picMk id="9" creationId="{CF589E55-9AE9-C263-FAA0-36CB132FF574}"/>
          </ac:picMkLst>
        </pc:picChg>
      </pc:sldChg>
    </pc:docChg>
  </pc:docChgLst>
  <pc:docChgLst>
    <pc:chgData name="Alison Cooke" userId="S::a.cooke@uwtsd.ac.uk::46c329c9-26b7-4eba-b77b-7474421bfd31" providerId="AD" clId="Web-{F4317B1E-28AA-915A-35EF-ACDE88C33340}"/>
    <pc:docChg chg="addSld modSld">
      <pc:chgData name="Alison Cooke" userId="S::a.cooke@uwtsd.ac.uk::46c329c9-26b7-4eba-b77b-7474421bfd31" providerId="AD" clId="Web-{F4317B1E-28AA-915A-35EF-ACDE88C33340}" dt="2023-11-08T15:40:42.937" v="554"/>
      <pc:docMkLst>
        <pc:docMk/>
      </pc:docMkLst>
      <pc:sldChg chg="modNotes">
        <pc:chgData name="Alison Cooke" userId="S::a.cooke@uwtsd.ac.uk::46c329c9-26b7-4eba-b77b-7474421bfd31" providerId="AD" clId="Web-{F4317B1E-28AA-915A-35EF-ACDE88C33340}" dt="2023-11-08T15:40:42.937" v="554"/>
        <pc:sldMkLst>
          <pc:docMk/>
          <pc:sldMk cId="3451093567" sldId="262"/>
        </pc:sldMkLst>
      </pc:sldChg>
      <pc:sldChg chg="addSp modSp">
        <pc:chgData name="Alison Cooke" userId="S::a.cooke@uwtsd.ac.uk::46c329c9-26b7-4eba-b77b-7474421bfd31" providerId="AD" clId="Web-{F4317B1E-28AA-915A-35EF-ACDE88C33340}" dt="2023-11-08T14:56:37.264" v="1" actId="1076"/>
        <pc:sldMkLst>
          <pc:docMk/>
          <pc:sldMk cId="2596060790" sldId="268"/>
        </pc:sldMkLst>
        <pc:picChg chg="add mod">
          <ac:chgData name="Alison Cooke" userId="S::a.cooke@uwtsd.ac.uk::46c329c9-26b7-4eba-b77b-7474421bfd31" providerId="AD" clId="Web-{F4317B1E-28AA-915A-35EF-ACDE88C33340}" dt="2023-11-08T14:56:37.264" v="1" actId="1076"/>
          <ac:picMkLst>
            <pc:docMk/>
            <pc:sldMk cId="2596060790" sldId="268"/>
            <ac:picMk id="5" creationId="{A4AF5D64-622B-606D-1DB1-ED1B8EECC727}"/>
          </ac:picMkLst>
        </pc:picChg>
      </pc:sldChg>
      <pc:sldChg chg="addSp modSp">
        <pc:chgData name="Alison Cooke" userId="S::a.cooke@uwtsd.ac.uk::46c329c9-26b7-4eba-b77b-7474421bfd31" providerId="AD" clId="Web-{F4317B1E-28AA-915A-35EF-ACDE88C33340}" dt="2023-11-08T15:00:26.960" v="5" actId="1076"/>
        <pc:sldMkLst>
          <pc:docMk/>
          <pc:sldMk cId="2622514633" sldId="269"/>
        </pc:sldMkLst>
        <pc:picChg chg="add mod">
          <ac:chgData name="Alison Cooke" userId="S::a.cooke@uwtsd.ac.uk::46c329c9-26b7-4eba-b77b-7474421bfd31" providerId="AD" clId="Web-{F4317B1E-28AA-915A-35EF-ACDE88C33340}" dt="2023-11-08T15:00:26.960" v="5" actId="1076"/>
          <ac:picMkLst>
            <pc:docMk/>
            <pc:sldMk cId="2622514633" sldId="269"/>
            <ac:picMk id="5" creationId="{DBE65E12-E72D-249C-67B3-8FFFCE8E420B}"/>
          </ac:picMkLst>
        </pc:picChg>
      </pc:sldChg>
      <pc:sldChg chg="addSp modSp">
        <pc:chgData name="Alison Cooke" userId="S::a.cooke@uwtsd.ac.uk::46c329c9-26b7-4eba-b77b-7474421bfd31" providerId="AD" clId="Web-{F4317B1E-28AA-915A-35EF-ACDE88C33340}" dt="2023-11-08T15:01:09.352" v="7" actId="1076"/>
        <pc:sldMkLst>
          <pc:docMk/>
          <pc:sldMk cId="669917021" sldId="270"/>
        </pc:sldMkLst>
        <pc:picChg chg="add mod">
          <ac:chgData name="Alison Cooke" userId="S::a.cooke@uwtsd.ac.uk::46c329c9-26b7-4eba-b77b-7474421bfd31" providerId="AD" clId="Web-{F4317B1E-28AA-915A-35EF-ACDE88C33340}" dt="2023-11-08T15:01:09.352" v="7" actId="1076"/>
          <ac:picMkLst>
            <pc:docMk/>
            <pc:sldMk cId="669917021" sldId="270"/>
            <ac:picMk id="5" creationId="{22C23366-6679-11E7-74FB-AE0052BED5F3}"/>
          </ac:picMkLst>
        </pc:picChg>
      </pc:sldChg>
      <pc:sldChg chg="addSp delSp modSp">
        <pc:chgData name="Alison Cooke" userId="S::a.cooke@uwtsd.ac.uk::46c329c9-26b7-4eba-b77b-7474421bfd31" providerId="AD" clId="Web-{F4317B1E-28AA-915A-35EF-ACDE88C33340}" dt="2023-11-08T15:02:35.511" v="15" actId="1076"/>
        <pc:sldMkLst>
          <pc:docMk/>
          <pc:sldMk cId="1329090764" sldId="271"/>
        </pc:sldMkLst>
        <pc:spChg chg="mod">
          <ac:chgData name="Alison Cooke" userId="S::a.cooke@uwtsd.ac.uk::46c329c9-26b7-4eba-b77b-7474421bfd31" providerId="AD" clId="Web-{F4317B1E-28AA-915A-35EF-ACDE88C33340}" dt="2023-11-08T15:02:02.729" v="10" actId="20577"/>
          <ac:spMkLst>
            <pc:docMk/>
            <pc:sldMk cId="1329090764" sldId="271"/>
            <ac:spMk id="3" creationId="{5443133E-788F-4A0D-8C7D-8D1B3CEC1EEA}"/>
          </ac:spMkLst>
        </pc:spChg>
        <pc:picChg chg="add del mod modCrop">
          <ac:chgData name="Alison Cooke" userId="S::a.cooke@uwtsd.ac.uk::46c329c9-26b7-4eba-b77b-7474421bfd31" providerId="AD" clId="Web-{F4317B1E-28AA-915A-35EF-ACDE88C33340}" dt="2023-11-08T15:02:19.917" v="13"/>
          <ac:picMkLst>
            <pc:docMk/>
            <pc:sldMk cId="1329090764" sldId="271"/>
            <ac:picMk id="5" creationId="{CC6971A8-9465-77E1-1E21-D0EFF6194B94}"/>
          </ac:picMkLst>
        </pc:picChg>
        <pc:picChg chg="add mod">
          <ac:chgData name="Alison Cooke" userId="S::a.cooke@uwtsd.ac.uk::46c329c9-26b7-4eba-b77b-7474421bfd31" providerId="AD" clId="Web-{F4317B1E-28AA-915A-35EF-ACDE88C33340}" dt="2023-11-08T15:02:35.511" v="15" actId="1076"/>
          <ac:picMkLst>
            <pc:docMk/>
            <pc:sldMk cId="1329090764" sldId="271"/>
            <ac:picMk id="6" creationId="{8153FB2A-1656-52DE-45EC-A7ED8B0B191A}"/>
          </ac:picMkLst>
        </pc:picChg>
      </pc:sldChg>
      <pc:sldChg chg="modSp">
        <pc:chgData name="Alison Cooke" userId="S::a.cooke@uwtsd.ac.uk::46c329c9-26b7-4eba-b77b-7474421bfd31" providerId="AD" clId="Web-{F4317B1E-28AA-915A-35EF-ACDE88C33340}" dt="2023-11-08T15:02:46.605" v="18" actId="20577"/>
        <pc:sldMkLst>
          <pc:docMk/>
          <pc:sldMk cId="3178117502" sldId="272"/>
        </pc:sldMkLst>
        <pc:spChg chg="mod">
          <ac:chgData name="Alison Cooke" userId="S::a.cooke@uwtsd.ac.uk::46c329c9-26b7-4eba-b77b-7474421bfd31" providerId="AD" clId="Web-{F4317B1E-28AA-915A-35EF-ACDE88C33340}" dt="2023-11-08T15:02:46.605" v="18" actId="20577"/>
          <ac:spMkLst>
            <pc:docMk/>
            <pc:sldMk cId="3178117502" sldId="272"/>
            <ac:spMk id="3" creationId="{9F2E7438-1DA1-46C2-8276-5C9447302E99}"/>
          </ac:spMkLst>
        </pc:spChg>
      </pc:sldChg>
      <pc:sldChg chg="addSp delSp modSp new mod modClrScheme addAnim delAnim chgLayout">
        <pc:chgData name="Alison Cooke" userId="S::a.cooke@uwtsd.ac.uk::46c329c9-26b7-4eba-b77b-7474421bfd31" providerId="AD" clId="Web-{F4317B1E-28AA-915A-35EF-ACDE88C33340}" dt="2023-11-08T15:24:05.964" v="242"/>
        <pc:sldMkLst>
          <pc:docMk/>
          <pc:sldMk cId="2120363940" sldId="278"/>
        </pc:sldMkLst>
        <pc:spChg chg="del mod ord">
          <ac:chgData name="Alison Cooke" userId="S::a.cooke@uwtsd.ac.uk::46c329c9-26b7-4eba-b77b-7474421bfd31" providerId="AD" clId="Web-{F4317B1E-28AA-915A-35EF-ACDE88C33340}" dt="2023-11-08T15:23:44.713" v="235"/>
          <ac:spMkLst>
            <pc:docMk/>
            <pc:sldMk cId="2120363940" sldId="278"/>
            <ac:spMk id="2" creationId="{608FD1D5-63A9-3A15-A5F2-F4A3CC62A004}"/>
          </ac:spMkLst>
        </pc:spChg>
        <pc:spChg chg="add del mod ord">
          <ac:chgData name="Alison Cooke" userId="S::a.cooke@uwtsd.ac.uk::46c329c9-26b7-4eba-b77b-7474421bfd31" providerId="AD" clId="Web-{F4317B1E-28AA-915A-35EF-ACDE88C33340}" dt="2023-11-08T15:23:12.759" v="224" actId="20577"/>
          <ac:spMkLst>
            <pc:docMk/>
            <pc:sldMk cId="2120363940" sldId="278"/>
            <ac:spMk id="3" creationId="{B13496BC-708F-8E27-D104-5FA25A1A11DC}"/>
          </ac:spMkLst>
        </pc:spChg>
        <pc:spChg chg="add del mod ord">
          <ac:chgData name="Alison Cooke" userId="S::a.cooke@uwtsd.ac.uk::46c329c9-26b7-4eba-b77b-7474421bfd31" providerId="AD" clId="Web-{F4317B1E-28AA-915A-35EF-ACDE88C33340}" dt="2023-11-08T15:20:53.801" v="200"/>
          <ac:spMkLst>
            <pc:docMk/>
            <pc:sldMk cId="2120363940" sldId="278"/>
            <ac:spMk id="4" creationId="{41CB9437-EB0F-1452-AB45-E5703487A95D}"/>
          </ac:spMkLst>
        </pc:spChg>
        <pc:spChg chg="add del mod">
          <ac:chgData name="Alison Cooke" userId="S::a.cooke@uwtsd.ac.uk::46c329c9-26b7-4eba-b77b-7474421bfd31" providerId="AD" clId="Web-{F4317B1E-28AA-915A-35EF-ACDE88C33340}" dt="2023-11-08T15:21:11.973" v="205"/>
          <ac:spMkLst>
            <pc:docMk/>
            <pc:sldMk cId="2120363940" sldId="278"/>
            <ac:spMk id="7" creationId="{6F517FED-F0A4-5A2B-36B0-112E4E935B7F}"/>
          </ac:spMkLst>
        </pc:spChg>
        <pc:spChg chg="add del mod">
          <ac:chgData name="Alison Cooke" userId="S::a.cooke@uwtsd.ac.uk::46c329c9-26b7-4eba-b77b-7474421bfd31" providerId="AD" clId="Web-{F4317B1E-28AA-915A-35EF-ACDE88C33340}" dt="2023-11-08T15:24:05.964" v="242"/>
          <ac:spMkLst>
            <pc:docMk/>
            <pc:sldMk cId="2120363940" sldId="278"/>
            <ac:spMk id="9" creationId="{6AD6F501-C323-4265-8A07-719B5716CAAA}"/>
          </ac:spMkLst>
        </pc:spChg>
        <pc:picChg chg="add mod ord">
          <ac:chgData name="Alison Cooke" userId="S::a.cooke@uwtsd.ac.uk::46c329c9-26b7-4eba-b77b-7474421bfd31" providerId="AD" clId="Web-{F4317B1E-28AA-915A-35EF-ACDE88C33340}" dt="2023-11-08T15:20:58.426" v="201"/>
          <ac:picMkLst>
            <pc:docMk/>
            <pc:sldMk cId="2120363940" sldId="278"/>
            <ac:picMk id="5" creationId="{478D19A1-97C6-1321-6B0F-111700D1D7BC}"/>
          </ac:picMkLst>
        </pc:picChg>
      </pc:sldChg>
      <pc:sldChg chg="addSp delSp modSp new">
        <pc:chgData name="Alison Cooke" userId="S::a.cooke@uwtsd.ac.uk::46c329c9-26b7-4eba-b77b-7474421bfd31" providerId="AD" clId="Web-{F4317B1E-28AA-915A-35EF-ACDE88C33340}" dt="2023-11-08T15:35:10.925" v="450" actId="20577"/>
        <pc:sldMkLst>
          <pc:docMk/>
          <pc:sldMk cId="377002099" sldId="279"/>
        </pc:sldMkLst>
        <pc:spChg chg="mod">
          <ac:chgData name="Alison Cooke" userId="S::a.cooke@uwtsd.ac.uk::46c329c9-26b7-4eba-b77b-7474421bfd31" providerId="AD" clId="Web-{F4317B1E-28AA-915A-35EF-ACDE88C33340}" dt="2023-11-08T15:24:14.214" v="244" actId="20577"/>
          <ac:spMkLst>
            <pc:docMk/>
            <pc:sldMk cId="377002099" sldId="279"/>
            <ac:spMk id="2" creationId="{936B1449-BDDF-2D40-78DC-D8443E135A06}"/>
          </ac:spMkLst>
        </pc:spChg>
        <pc:spChg chg="mod">
          <ac:chgData name="Alison Cooke" userId="S::a.cooke@uwtsd.ac.uk::46c329c9-26b7-4eba-b77b-7474421bfd31" providerId="AD" clId="Web-{F4317B1E-28AA-915A-35EF-ACDE88C33340}" dt="2023-11-08T15:35:10.925" v="450" actId="20577"/>
          <ac:spMkLst>
            <pc:docMk/>
            <pc:sldMk cId="377002099" sldId="279"/>
            <ac:spMk id="3" creationId="{212045AC-DCDA-50BF-E24D-BB2797B39E95}"/>
          </ac:spMkLst>
        </pc:spChg>
        <pc:spChg chg="del mod">
          <ac:chgData name="Alison Cooke" userId="S::a.cooke@uwtsd.ac.uk::46c329c9-26b7-4eba-b77b-7474421bfd31" providerId="AD" clId="Web-{F4317B1E-28AA-915A-35EF-ACDE88C33340}" dt="2023-11-08T15:26:40.001" v="330"/>
          <ac:spMkLst>
            <pc:docMk/>
            <pc:sldMk cId="377002099" sldId="279"/>
            <ac:spMk id="4" creationId="{F764B532-C440-09FA-AECA-E0FDF206771B}"/>
          </ac:spMkLst>
        </pc:spChg>
        <pc:spChg chg="add del mod">
          <ac:chgData name="Alison Cooke" userId="S::a.cooke@uwtsd.ac.uk::46c329c9-26b7-4eba-b77b-7474421bfd31" providerId="AD" clId="Web-{F4317B1E-28AA-915A-35EF-ACDE88C33340}" dt="2023-11-08T15:34:41.049" v="445"/>
          <ac:spMkLst>
            <pc:docMk/>
            <pc:sldMk cId="377002099" sldId="279"/>
            <ac:spMk id="7" creationId="{2ACDE8D1-285D-B903-2E80-45FEFFDE14FD}"/>
          </ac:spMkLst>
        </pc:spChg>
        <pc:picChg chg="add del mod ord">
          <ac:chgData name="Alison Cooke" userId="S::a.cooke@uwtsd.ac.uk::46c329c9-26b7-4eba-b77b-7474421bfd31" providerId="AD" clId="Web-{F4317B1E-28AA-915A-35EF-ACDE88C33340}" dt="2023-11-08T15:34:11.470" v="444"/>
          <ac:picMkLst>
            <pc:docMk/>
            <pc:sldMk cId="377002099" sldId="279"/>
            <ac:picMk id="5" creationId="{6E9258EF-5BF4-E2BB-C65E-5D5967C386A9}"/>
          </ac:picMkLst>
        </pc:picChg>
        <pc:picChg chg="add mod ord">
          <ac:chgData name="Alison Cooke" userId="S::a.cooke@uwtsd.ac.uk::46c329c9-26b7-4eba-b77b-7474421bfd31" providerId="AD" clId="Web-{F4317B1E-28AA-915A-35EF-ACDE88C33340}" dt="2023-11-08T15:34:59.690" v="449" actId="1076"/>
          <ac:picMkLst>
            <pc:docMk/>
            <pc:sldMk cId="377002099" sldId="279"/>
            <ac:picMk id="8" creationId="{6CB2B514-735E-437A-6125-5874586F66F0}"/>
          </ac:picMkLst>
        </pc:picChg>
      </pc:sldChg>
      <pc:sldChg chg="addSp delSp modSp new">
        <pc:chgData name="Alison Cooke" userId="S::a.cooke@uwtsd.ac.uk::46c329c9-26b7-4eba-b77b-7474421bfd31" providerId="AD" clId="Web-{F4317B1E-28AA-915A-35EF-ACDE88C33340}" dt="2023-11-08T15:34:07.204" v="443" actId="14100"/>
        <pc:sldMkLst>
          <pc:docMk/>
          <pc:sldMk cId="2275900389" sldId="280"/>
        </pc:sldMkLst>
        <pc:spChg chg="mod">
          <ac:chgData name="Alison Cooke" userId="S::a.cooke@uwtsd.ac.uk::46c329c9-26b7-4eba-b77b-7474421bfd31" providerId="AD" clId="Web-{F4317B1E-28AA-915A-35EF-ACDE88C33340}" dt="2023-11-08T15:27:21.315" v="338" actId="20577"/>
          <ac:spMkLst>
            <pc:docMk/>
            <pc:sldMk cId="2275900389" sldId="280"/>
            <ac:spMk id="2" creationId="{6127892A-F0BA-573B-2DA0-B7F5B0384DA1}"/>
          </ac:spMkLst>
        </pc:spChg>
        <pc:spChg chg="mod">
          <ac:chgData name="Alison Cooke" userId="S::a.cooke@uwtsd.ac.uk::46c329c9-26b7-4eba-b77b-7474421bfd31" providerId="AD" clId="Web-{F4317B1E-28AA-915A-35EF-ACDE88C33340}" dt="2023-11-08T15:33:34.469" v="439" actId="20577"/>
          <ac:spMkLst>
            <pc:docMk/>
            <pc:sldMk cId="2275900389" sldId="280"/>
            <ac:spMk id="3" creationId="{BB802389-AB74-1E1C-35DA-49186156E962}"/>
          </ac:spMkLst>
        </pc:spChg>
        <pc:spChg chg="del mod">
          <ac:chgData name="Alison Cooke" userId="S::a.cooke@uwtsd.ac.uk::46c329c9-26b7-4eba-b77b-7474421bfd31" providerId="AD" clId="Web-{F4317B1E-28AA-915A-35EF-ACDE88C33340}" dt="2023-11-08T15:33:54.376" v="440"/>
          <ac:spMkLst>
            <pc:docMk/>
            <pc:sldMk cId="2275900389" sldId="280"/>
            <ac:spMk id="4" creationId="{AFD5B384-FC5B-34E0-BB25-3D9A6D6860E0}"/>
          </ac:spMkLst>
        </pc:spChg>
        <pc:picChg chg="add mod ord">
          <ac:chgData name="Alison Cooke" userId="S::a.cooke@uwtsd.ac.uk::46c329c9-26b7-4eba-b77b-7474421bfd31" providerId="AD" clId="Web-{F4317B1E-28AA-915A-35EF-ACDE88C33340}" dt="2023-11-08T15:34:07.204" v="443" actId="14100"/>
          <ac:picMkLst>
            <pc:docMk/>
            <pc:sldMk cId="2275900389" sldId="280"/>
            <ac:picMk id="5" creationId="{BDE1471A-473D-ACB3-DEBC-AB6F3F35C8CE}"/>
          </ac:picMkLst>
        </pc:picChg>
      </pc:sldChg>
      <pc:sldChg chg="modSp new addAnim">
        <pc:chgData name="Alison Cooke" userId="S::a.cooke@uwtsd.ac.uk::46c329c9-26b7-4eba-b77b-7474421bfd31" providerId="AD" clId="Web-{F4317B1E-28AA-915A-35EF-ACDE88C33340}" dt="2023-11-08T15:39:04.043" v="520"/>
        <pc:sldMkLst>
          <pc:docMk/>
          <pc:sldMk cId="2886438627" sldId="281"/>
        </pc:sldMkLst>
        <pc:spChg chg="mod">
          <ac:chgData name="Alison Cooke" userId="S::a.cooke@uwtsd.ac.uk::46c329c9-26b7-4eba-b77b-7474421bfd31" providerId="AD" clId="Web-{F4317B1E-28AA-915A-35EF-ACDE88C33340}" dt="2023-11-08T15:37:23.789" v="461"/>
          <ac:spMkLst>
            <pc:docMk/>
            <pc:sldMk cId="2886438627" sldId="281"/>
            <ac:spMk id="2" creationId="{1E3E59D1-4C86-1A89-6FDB-7185344BAD36}"/>
          </ac:spMkLst>
        </pc:spChg>
        <pc:spChg chg="mod">
          <ac:chgData name="Alison Cooke" userId="S::a.cooke@uwtsd.ac.uk::46c329c9-26b7-4eba-b77b-7474421bfd31" providerId="AD" clId="Web-{F4317B1E-28AA-915A-35EF-ACDE88C33340}" dt="2023-11-08T15:39:03.934" v="519" actId="20577"/>
          <ac:spMkLst>
            <pc:docMk/>
            <pc:sldMk cId="2886438627" sldId="281"/>
            <ac:spMk id="3" creationId="{AD9E7DC8-0B49-58C6-554F-99699667405A}"/>
          </ac:spMkLst>
        </pc:spChg>
      </pc:sldChg>
    </pc:docChg>
  </pc:docChgLst>
  <pc:docChgLst>
    <pc:chgData name="Alison Cooke" userId="S::a.cooke@uwtsd.ac.uk::46c329c9-26b7-4eba-b77b-7474421bfd31" providerId="AD" clId="Web-{0378D958-2E63-C094-1F4E-7F59885B2E1C}"/>
    <pc:docChg chg="modSld">
      <pc:chgData name="Alison Cooke" userId="S::a.cooke@uwtsd.ac.uk::46c329c9-26b7-4eba-b77b-7474421bfd31" providerId="AD" clId="Web-{0378D958-2E63-C094-1F4E-7F59885B2E1C}" dt="2024-11-06T10:28:26.990" v="4" actId="20577"/>
      <pc:docMkLst>
        <pc:docMk/>
      </pc:docMkLst>
      <pc:sldChg chg="modSp">
        <pc:chgData name="Alison Cooke" userId="S::a.cooke@uwtsd.ac.uk::46c329c9-26b7-4eba-b77b-7474421bfd31" providerId="AD" clId="Web-{0378D958-2E63-C094-1F4E-7F59885B2E1C}" dt="2024-11-06T10:28:26.990" v="4" actId="20577"/>
        <pc:sldMkLst>
          <pc:docMk/>
          <pc:sldMk cId="2886438627" sldId="281"/>
        </pc:sldMkLst>
        <pc:spChg chg="mod">
          <ac:chgData name="Alison Cooke" userId="S::a.cooke@uwtsd.ac.uk::46c329c9-26b7-4eba-b77b-7474421bfd31" providerId="AD" clId="Web-{0378D958-2E63-C094-1F4E-7F59885B2E1C}" dt="2024-11-06T10:28:26.990" v="4" actId="20577"/>
          <ac:spMkLst>
            <pc:docMk/>
            <pc:sldMk cId="2886438627" sldId="281"/>
            <ac:spMk id="3" creationId="{AD9E7DC8-0B49-58C6-554F-99699667405A}"/>
          </ac:spMkLst>
        </pc:spChg>
      </pc:sldChg>
    </pc:docChg>
  </pc:docChgLst>
  <pc:docChgLst>
    <pc:chgData name="Alison Cooke" userId="S::a.cooke@uwtsd.ac.uk::46c329c9-26b7-4eba-b77b-7474421bfd31" providerId="AD" clId="Web-{1A29340B-79DB-5C63-114F-D9F20B1C9F67}"/>
    <pc:docChg chg="modSld">
      <pc:chgData name="Alison Cooke" userId="S::a.cooke@uwtsd.ac.uk::46c329c9-26b7-4eba-b77b-7474421bfd31" providerId="AD" clId="Web-{1A29340B-79DB-5C63-114F-D9F20B1C9F67}" dt="2024-12-04T19:00:50.991" v="15"/>
      <pc:docMkLst>
        <pc:docMk/>
      </pc:docMkLst>
      <pc:sldChg chg="modNotes">
        <pc:chgData name="Alison Cooke" userId="S::a.cooke@uwtsd.ac.uk::46c329c9-26b7-4eba-b77b-7474421bfd31" providerId="AD" clId="Web-{1A29340B-79DB-5C63-114F-D9F20B1C9F67}" dt="2024-12-04T19:00:50.991" v="15"/>
        <pc:sldMkLst>
          <pc:docMk/>
          <pc:sldMk cId="1147549936" sldId="258"/>
        </pc:sldMkLst>
      </pc:sldChg>
    </pc:docChg>
  </pc:docChgLst>
  <pc:docChgLst>
    <pc:chgData name="Alison Cooke" userId="S::a.cooke@uwtsd.ac.uk::46c329c9-26b7-4eba-b77b-7474421bfd31" providerId="AD" clId="Web-{79DA3044-CB63-4F24-2065-494AE1639AF7}"/>
    <pc:docChg chg="delSld modSld">
      <pc:chgData name="Alison Cooke" userId="S::a.cooke@uwtsd.ac.uk::46c329c9-26b7-4eba-b77b-7474421bfd31" providerId="AD" clId="Web-{79DA3044-CB63-4F24-2065-494AE1639AF7}" dt="2024-11-06T11:02:37.818" v="89"/>
      <pc:docMkLst>
        <pc:docMk/>
      </pc:docMkLst>
      <pc:sldChg chg="modSp">
        <pc:chgData name="Alison Cooke" userId="S::a.cooke@uwtsd.ac.uk::46c329c9-26b7-4eba-b77b-7474421bfd31" providerId="AD" clId="Web-{79DA3044-CB63-4F24-2065-494AE1639AF7}" dt="2024-11-06T10:59:33.733" v="54" actId="20577"/>
        <pc:sldMkLst>
          <pc:docMk/>
          <pc:sldMk cId="2275900389" sldId="280"/>
        </pc:sldMkLst>
        <pc:spChg chg="mod">
          <ac:chgData name="Alison Cooke" userId="S::a.cooke@uwtsd.ac.uk::46c329c9-26b7-4eba-b77b-7474421bfd31" providerId="AD" clId="Web-{79DA3044-CB63-4F24-2065-494AE1639AF7}" dt="2024-11-06T10:59:33.733" v="54" actId="20577"/>
          <ac:spMkLst>
            <pc:docMk/>
            <pc:sldMk cId="2275900389" sldId="280"/>
            <ac:spMk id="2" creationId="{6127892A-F0BA-573B-2DA0-B7F5B0384DA1}"/>
          </ac:spMkLst>
        </pc:spChg>
      </pc:sldChg>
      <pc:sldChg chg="addSp modSp del mod modClrScheme chgLayout">
        <pc:chgData name="Alison Cooke" userId="S::a.cooke@uwtsd.ac.uk::46c329c9-26b7-4eba-b77b-7474421bfd31" providerId="AD" clId="Web-{79DA3044-CB63-4F24-2065-494AE1639AF7}" dt="2024-11-06T11:02:37.818" v="89"/>
        <pc:sldMkLst>
          <pc:docMk/>
          <pc:sldMk cId="2886438627" sldId="281"/>
        </pc:sldMkLst>
        <pc:spChg chg="mod ord">
          <ac:chgData name="Alison Cooke" userId="S::a.cooke@uwtsd.ac.uk::46c329c9-26b7-4eba-b77b-7474421bfd31" providerId="AD" clId="Web-{79DA3044-CB63-4F24-2065-494AE1639AF7}" dt="2024-11-06T11:02:14.911" v="88"/>
          <ac:spMkLst>
            <pc:docMk/>
            <pc:sldMk cId="2886438627" sldId="281"/>
            <ac:spMk id="2" creationId="{1E3E59D1-4C86-1A89-6FDB-7185344BAD36}"/>
          </ac:spMkLst>
        </pc:spChg>
        <pc:spChg chg="mod ord">
          <ac:chgData name="Alison Cooke" userId="S::a.cooke@uwtsd.ac.uk::46c329c9-26b7-4eba-b77b-7474421bfd31" providerId="AD" clId="Web-{79DA3044-CB63-4F24-2065-494AE1639AF7}" dt="2024-11-06T11:02:14.911" v="88"/>
          <ac:spMkLst>
            <pc:docMk/>
            <pc:sldMk cId="2886438627" sldId="281"/>
            <ac:spMk id="3" creationId="{AD9E7DC8-0B49-58C6-554F-99699667405A}"/>
          </ac:spMkLst>
        </pc:spChg>
        <pc:spChg chg="add mod ord">
          <ac:chgData name="Alison Cooke" userId="S::a.cooke@uwtsd.ac.uk::46c329c9-26b7-4eba-b77b-7474421bfd31" providerId="AD" clId="Web-{79DA3044-CB63-4F24-2065-494AE1639AF7}" dt="2024-11-06T11:02:14.911" v="88"/>
          <ac:spMkLst>
            <pc:docMk/>
            <pc:sldMk cId="2886438627" sldId="281"/>
            <ac:spMk id="5" creationId="{E89ED4A1-D4A4-95A0-ADA5-5C1AD3EC8CDC}"/>
          </ac:spMkLst>
        </pc:spChg>
        <pc:picChg chg="add mod">
          <ac:chgData name="Alison Cooke" userId="S::a.cooke@uwtsd.ac.uk::46c329c9-26b7-4eba-b77b-7474421bfd31" providerId="AD" clId="Web-{79DA3044-CB63-4F24-2065-494AE1639AF7}" dt="2024-11-06T11:01:48.238" v="83" actId="1076"/>
          <ac:picMkLst>
            <pc:docMk/>
            <pc:sldMk cId="2886438627" sldId="281"/>
            <ac:picMk id="4" creationId="{FBCEB77A-94B6-8DE5-32BA-8DC0223E696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04/12/2024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a:t>
            </a:r>
          </a:p>
          <a:p>
            <a:endParaRPr lang="en-GB" dirty="0"/>
          </a:p>
          <a:p>
            <a:r>
              <a:rPr lang="en-GB" dirty="0"/>
              <a:t>This presentation in relation to Methodology  will introduce you to the ‘Research Onion’ framework</a:t>
            </a: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 by Saunders et al (2007)</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‘Research Onion’, is a model or framework that was developed by Mark Saunders, Philip Lewis and Adrian Thornhill and presented in their book 'Research Methods for Business Students' in 2007 and continues to be integral in all recent versions of the same publication.</a:t>
            </a:r>
          </a:p>
          <a:p>
            <a:endParaRPr lang="en-US" dirty="0">
              <a:ea typeface="Calibri"/>
              <a:cs typeface="Calibri"/>
            </a:endParaRPr>
          </a:p>
          <a:p>
            <a:r>
              <a:rPr lang="en-US" dirty="0">
                <a:ea typeface="Calibri"/>
                <a:cs typeface="Calibri"/>
              </a:rPr>
              <a:t>Although primarily aimed at business students the model can be adopted by many others – including yourselves to assist you in choosing the most effective methodology for your research.</a:t>
            </a:r>
          </a:p>
          <a:p>
            <a:r>
              <a:rPr lang="en-US" dirty="0">
                <a:ea typeface="Calibri"/>
                <a:cs typeface="Calibri"/>
              </a:rPr>
              <a:t>Methodology is one of the crucial parts of a research paper and is presented as a stand alone chapter in your final dissertation document. It supports your whole research paper and adds credibility to it, therefore its worth spending some time on it, really thinking through your decisions regarding your methods  and why you have ultimately chosen to do your research in a particular way. Its important that you are able to justify the decisions that you make regarding the manner in which you will approach and undertake your research. </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408216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gains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r>
              <a:rPr lang="en-GB" dirty="0">
                <a:cs typeface="Calibri" panose="020F0502020204030204"/>
              </a:rPr>
              <a:t>Don't forget that this is a FRAMEWORK not theory.</a:t>
            </a:r>
          </a:p>
          <a:p>
            <a:endParaRPr lang="en-GB" dirty="0"/>
          </a:p>
          <a:p>
            <a:endParaRPr lang="en-GB" dirty="0"/>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 It is one of the most popular models within Academia/academics</a:t>
            </a:r>
          </a:p>
          <a:p>
            <a:endParaRPr lang="en-US" dirty="0">
              <a:ea typeface="Calibri"/>
              <a:cs typeface="Calibri"/>
            </a:endParaRPr>
          </a:p>
          <a:p>
            <a:r>
              <a:rPr lang="en-US" dirty="0">
                <a:ea typeface="Calibri"/>
                <a:cs typeface="Calibri"/>
              </a:rPr>
              <a:t>So why an ‘Onion’? The analogy is easy to interpret – to get to the core of the onion you have to peel away each layer. Saunders therefore suggests that in order to get to the practicalities of the collection of data for your research you ( which is at the center of your research)  you have to move through a number of different steps/stages , each one of them focusing on a different aspect or question which by answering each in turn will build a strong research methodology.</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t>
            </a:r>
          </a:p>
          <a:p>
            <a:r>
              <a:rPr lang="en-US" dirty="0"/>
              <a:t>In order to decide upon the best methodology for your particular research you will begin with the outermost layer and move through all 6 ‘layers’ until you reach the core </a:t>
            </a:r>
          </a:p>
          <a:p>
            <a:r>
              <a:rPr lang="en-US" dirty="0"/>
              <a:t>So each of the 6 layers are:</a:t>
            </a:r>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ea typeface="Calibri"/>
                <a:cs typeface="Calibri"/>
              </a:rPr>
              <a:t>Research philosophy is all about the relationship of a set of beliefs around the investigation of reality</a:t>
            </a: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p>
          <a:p>
            <a:r>
              <a:rPr lang="en-GB" dirty="0">
                <a:ea typeface="Calibri"/>
                <a:cs typeface="Calibri"/>
              </a:rPr>
              <a:t>You try to find out how the world operates, and how society is constructed. It also helps you to understand how society impacts upon our surroundings.</a:t>
            </a:r>
          </a:p>
          <a:p>
            <a:r>
              <a:rPr lang="en-GB" dirty="0">
                <a:ea typeface="Calibri"/>
                <a:cs typeface="Calibri"/>
              </a:rPr>
              <a:t>It clears the difference between reality and how you perceive reality, and how this reality influences the behaviour of people.</a:t>
            </a:r>
          </a:p>
          <a:p>
            <a:endParaRPr lang="en-GB" dirty="0">
              <a:ea typeface="Calibri"/>
              <a:cs typeface="Calibri"/>
            </a:endParaRPr>
          </a:p>
          <a:p>
            <a:r>
              <a:rPr lang="en-GB" dirty="0"/>
              <a:t>EPISTEMOLOGY, on the other hand, is the how of obtaining knowledge and understanding of things. The valid information required for the research and how we can obtain it. It tries to find the acceptable knowledge and addresses facts according to that knowledge. You have to define that knowledge around the subject you are researching.</a:t>
            </a:r>
          </a:p>
          <a:p>
            <a:r>
              <a:rPr lang="en-GB" dirty="0">
                <a:ea typeface="Calibri" panose="020F0502020204030204"/>
                <a:cs typeface="Calibri" panose="020F0502020204030204"/>
              </a:rPr>
              <a:t>Epistemology is mostly used for scientific research purposes as it assist sin finding information that can be proved without doubt</a:t>
            </a:r>
          </a:p>
          <a:p>
            <a:pPr lvl="0"/>
            <a:endParaRPr lang="en-GB" dirty="0"/>
          </a:p>
          <a:p>
            <a:pPr lvl="0"/>
            <a:r>
              <a:rPr lang="en-GB" dirty="0"/>
              <a:t>A third philosophy which is also sometimes referred to and that is AXIOLOGY – this philosophy helps you to learn or understand how valuables and opinions impact upon the collection and analysis of your research.</a:t>
            </a: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stances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a:p>
            <a:r>
              <a:rPr lang="en-GB" dirty="0"/>
              <a:t>If you need to understand this better = just google these terms – there is a wealth of information on the internet as they are all key terminology within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layer brings us to  - The ‘research approach’ . This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 Simply put – if you want to create your own theory you start with your research question and don’t necessarily look at other theories but develop your own as your research develops and you start to gather and review/analyse your data</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 Your aim here is to find an answer to your research question, so you may begin by scanning the theories surrounding your subject/topic which leads to you gathering data and ultimately confirmation or rejection of your research question</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p>
          <a:p>
            <a:endParaRPr lang="en-GB" dirty="0">
              <a:ea typeface="Calibri"/>
              <a:cs typeface="Calibri"/>
            </a:endParaRPr>
          </a:p>
          <a:p>
            <a:r>
              <a:rPr lang="en-GB" dirty="0">
                <a:ea typeface="Calibri"/>
                <a:cs typeface="Calibri"/>
              </a:rPr>
              <a:t>Again – if you need to gain a deeper understanding do some internet based research around the different terms used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 - </a:t>
            </a:r>
            <a:endParaRPr lang="en-US" dirty="0"/>
          </a:p>
          <a:p>
            <a:pPr marL="171450" indent="-171450">
              <a:spcBef>
                <a:spcPct val="20000"/>
              </a:spcBef>
              <a:buFont typeface="Arial"/>
              <a:buChar char="•"/>
            </a:pPr>
            <a:r>
              <a:rPr lang="en-GB" i="1" dirty="0"/>
              <a:t>Action research</a:t>
            </a:r>
            <a:endParaRPr lang="en-US" dirty="0"/>
          </a:p>
          <a:p>
            <a:pPr marL="171450" indent="-171450">
              <a:spcBef>
                <a:spcPct val="20000"/>
              </a:spcBef>
              <a:buFont typeface="Arial"/>
              <a:buChar char="•"/>
            </a:pPr>
            <a:r>
              <a:rPr lang="en-GB" i="1" dirty="0"/>
              <a:t>Case study research</a:t>
            </a:r>
            <a:endParaRPr lang="en-US" dirty="0"/>
          </a:p>
          <a:p>
            <a:pPr marL="171450" indent="-171450">
              <a:spcBef>
                <a:spcPct val="20000"/>
              </a:spcBef>
              <a:buFont typeface="Arial"/>
              <a:buChar char="•"/>
            </a:pPr>
            <a:r>
              <a:rPr lang="en-GB" i="1" dirty="0"/>
              <a:t>Grounded theory</a:t>
            </a:r>
            <a:endParaRPr lang="en-US" dirty="0"/>
          </a:p>
          <a:p>
            <a:pPr marL="171450" indent="-171450">
              <a:spcBef>
                <a:spcPct val="20000"/>
              </a:spcBef>
              <a:buFont typeface="Arial"/>
              <a:buChar char="•"/>
            </a:pPr>
            <a:r>
              <a:rPr lang="en-GB" i="1" dirty="0"/>
              <a:t>Ethnography</a:t>
            </a:r>
            <a:endParaRPr lang="en-US" dirty="0"/>
          </a:p>
          <a:p>
            <a:pPr marL="171450" indent="-171450">
              <a:spcBef>
                <a:spcPct val="20000"/>
              </a:spcBef>
              <a:buFont typeface="Arial"/>
              <a:buChar char="•"/>
            </a:pPr>
            <a:r>
              <a:rPr lang="en-GB" i="1" dirty="0"/>
              <a:t>Archival research</a:t>
            </a:r>
            <a:endParaRPr lang="en-GB" dirty="0">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dirty="0"/>
              <a:t> </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p>
          <a:p>
            <a:endParaRPr lang="en-GB" dirty="0">
              <a:ea typeface="Calibri"/>
              <a:cs typeface="Calibri"/>
            </a:endParaRPr>
          </a:p>
          <a:p>
            <a:r>
              <a:rPr lang="en-GB" dirty="0">
                <a:ea typeface="Calibri"/>
                <a:cs typeface="Calibri"/>
              </a:rPr>
              <a:t>If you read further into this aspect it will refer to 2 time horizons:</a:t>
            </a:r>
          </a:p>
          <a:p>
            <a:r>
              <a:rPr lang="en-GB" dirty="0">
                <a:ea typeface="Calibri"/>
                <a:cs typeface="Calibri"/>
              </a:rPr>
              <a:t>Cross sectional  &amp; </a:t>
            </a:r>
          </a:p>
          <a:p>
            <a:r>
              <a:rPr lang="en-GB" dirty="0">
                <a:ea typeface="Calibri"/>
                <a:cs typeface="Calibri"/>
              </a:rPr>
              <a:t>Longitudinal</a:t>
            </a:r>
          </a:p>
          <a:p>
            <a:endParaRPr lang="en-GB" dirty="0">
              <a:ea typeface="Calibri"/>
              <a:cs typeface="Calibri"/>
            </a:endParaRPr>
          </a:p>
          <a:p>
            <a:r>
              <a:rPr lang="en-GB" dirty="0">
                <a:ea typeface="Calibri"/>
                <a:cs typeface="Calibri"/>
              </a:rPr>
              <a:t>You can use both qualitative and quantitative  research under either time horizon – keep this one simple – one is for short term or a single observation of events and the other for a longer term method to gather data.</a:t>
            </a:r>
          </a:p>
          <a:p>
            <a:endParaRPr lang="en-GB" dirty="0">
              <a:ea typeface="Calibri"/>
              <a:cs typeface="Calibri"/>
            </a:endParaRPr>
          </a:p>
          <a:p>
            <a:r>
              <a:rPr lang="en-GB" dirty="0">
                <a:ea typeface="Calibri"/>
                <a:cs typeface="Calibri"/>
              </a:rPr>
              <a:t>When it comes to writing this chapter – have your proposal handy and 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 in other words the practicalities of it all</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Also such things as questionnaire content, sample sizes of participants, interview questions and any tools that you may use</a:t>
            </a: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*******NB -*******Don't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explored the 6 layers of the ‘research onion framework’ lets have a quick re-cap of the main points:</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dirty="0"/>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dirty="0"/>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dirty="0"/>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dirty="0"/>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dirty="0"/>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25537110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image" Target="../media/image13.tmp"/><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image" Target="../media/image15.tmp"/><Relationship Id="rId1" Type="http://schemas.openxmlformats.org/officeDocument/2006/relationships/slideLayout" Target="../slideLayouts/slideLayout7.xml"/><Relationship Id="rId4" Type="http://schemas.openxmlformats.org/officeDocument/2006/relationships/image" Target="../media/image17.tmp"/></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ebookcentral.proquest.com/lib/trinity/reader.action?docID=5774742"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5413176" cy="3179507"/>
          </a:xfrm>
        </p:spPr>
        <p:txBody>
          <a:bodyPr>
            <a:normAutofit fontScale="90000"/>
          </a:bodyPr>
          <a:lstStyle/>
          <a:p>
            <a:r>
              <a:rPr lang="en-GB" b="1" dirty="0">
                <a:solidFill>
                  <a:schemeClr val="bg1"/>
                </a:solidFill>
              </a:rPr>
              <a:t>MSc Policing (Operational &amp; Strategic Leadership)</a:t>
            </a:r>
            <a:br>
              <a:rPr lang="en-GB" b="1" dirty="0">
                <a:solidFill>
                  <a:schemeClr val="bg1"/>
                </a:solidFill>
              </a:rPr>
            </a:br>
            <a:br>
              <a:rPr lang="en-GB" b="1" dirty="0">
                <a:solidFill>
                  <a:schemeClr val="bg1"/>
                </a:solidFill>
              </a:rPr>
            </a:br>
            <a:r>
              <a:rPr lang="en-GB" b="1" dirty="0">
                <a:solidFill>
                  <a:schemeClr val="bg1"/>
                </a:solidFill>
              </a:rPr>
              <a:t>Methodology :</a:t>
            </a:r>
            <a:br>
              <a:rPr lang="en-GB" b="1" dirty="0">
                <a:solidFill>
                  <a:schemeClr val="bg1"/>
                </a:solidFill>
              </a:rPr>
            </a:br>
            <a:r>
              <a:rPr lang="en-GB" b="1" dirty="0">
                <a:solidFill>
                  <a:schemeClr val="bg1"/>
                </a:solidFill>
              </a:rPr>
              <a:t>‘The Research Onion’</a:t>
            </a:r>
          </a:p>
        </p:txBody>
      </p:sp>
      <p:sp>
        <p:nvSpPr>
          <p:cNvPr id="2" name="TextBox 1">
            <a:extLst>
              <a:ext uri="{FF2B5EF4-FFF2-40B4-BE49-F238E27FC236}">
                <a16:creationId xmlns:a16="http://schemas.microsoft.com/office/drawing/2014/main" id="{952035C2-7F86-48ED-B3E4-DB57E9859F8B}"/>
              </a:ext>
            </a:extLst>
          </p:cNvPr>
          <p:cNvSpPr txBox="1"/>
          <p:nvPr/>
        </p:nvSpPr>
        <p:spPr>
          <a:xfrm>
            <a:off x="6558642" y="800100"/>
            <a:ext cx="5413175" cy="4401205"/>
          </a:xfrm>
          <a:prstGeom prst="rect">
            <a:avLst/>
          </a:prstGeom>
          <a:noFill/>
        </p:spPr>
        <p:txBody>
          <a:bodyPr wrap="square" lIns="91440" tIns="45720" rIns="91440" bIns="45720" rtlCol="0" anchor="t">
            <a:spAutoFit/>
          </a:bodyPr>
          <a:lstStyle/>
          <a:p>
            <a:pPr algn="ctr"/>
            <a:r>
              <a:rPr lang="en-GB" sz="4000" b="1" dirty="0">
                <a:solidFill>
                  <a:srgbClr val="002060"/>
                </a:solidFill>
              </a:rPr>
              <a:t>MSc </a:t>
            </a:r>
            <a:r>
              <a:rPr lang="en-GB" sz="4000" b="1" dirty="0" err="1">
                <a:solidFill>
                  <a:srgbClr val="002060"/>
                </a:solidFill>
              </a:rPr>
              <a:t>Plismona</a:t>
            </a:r>
            <a:endParaRPr lang="en-GB" sz="4000" b="1" dirty="0">
              <a:solidFill>
                <a:srgbClr val="002060"/>
              </a:solidFill>
            </a:endParaRPr>
          </a:p>
          <a:p>
            <a:pPr algn="ctr"/>
            <a:r>
              <a:rPr lang="en-GB" sz="4000" b="1" dirty="0">
                <a:solidFill>
                  <a:srgbClr val="002060"/>
                </a:solidFill>
              </a:rPr>
              <a:t>(</a:t>
            </a:r>
            <a:r>
              <a:rPr lang="en-GB" sz="4000" b="1" dirty="0" err="1">
                <a:solidFill>
                  <a:srgbClr val="002060"/>
                </a:solidFill>
              </a:rPr>
              <a:t>Arweinydd</a:t>
            </a:r>
            <a:r>
              <a:rPr lang="en-GB" sz="4000" b="1" dirty="0">
                <a:solidFill>
                  <a:srgbClr val="002060"/>
                </a:solidFill>
              </a:rPr>
              <a:t> </a:t>
            </a:r>
            <a:r>
              <a:rPr lang="en-GB" sz="4000" b="1" dirty="0" err="1">
                <a:solidFill>
                  <a:srgbClr val="002060"/>
                </a:solidFill>
              </a:rPr>
              <a:t>Weithredol</a:t>
            </a:r>
            <a:r>
              <a:rPr lang="en-GB" sz="4000" b="1" dirty="0">
                <a:solidFill>
                  <a:srgbClr val="002060"/>
                </a:solidFill>
              </a:rPr>
              <a:t> a </a:t>
            </a:r>
            <a:r>
              <a:rPr lang="en-GB" sz="4000" b="1" dirty="0" err="1">
                <a:solidFill>
                  <a:srgbClr val="002060"/>
                </a:solidFill>
              </a:rPr>
              <a:t>Strategol</a:t>
            </a:r>
            <a:r>
              <a:rPr lang="en-GB" sz="4000" b="1" dirty="0">
                <a:solidFill>
                  <a:srgbClr val="002060"/>
                </a:solidFill>
              </a:rPr>
              <a:t>)</a:t>
            </a:r>
          </a:p>
          <a:p>
            <a:pPr algn="ctr"/>
            <a:endParaRPr lang="en-GB" sz="4000" b="1" dirty="0">
              <a:solidFill>
                <a:srgbClr val="002060"/>
              </a:solidFill>
            </a:endParaRPr>
          </a:p>
          <a:p>
            <a:pPr algn="ctr"/>
            <a:r>
              <a:rPr lang="en-GB" sz="4000" b="1" dirty="0" err="1">
                <a:solidFill>
                  <a:srgbClr val="002060"/>
                </a:solidFill>
              </a:rPr>
              <a:t>Methodoleg</a:t>
            </a:r>
            <a:r>
              <a:rPr lang="en-GB" sz="4000" b="1" dirty="0">
                <a:solidFill>
                  <a:srgbClr val="002060"/>
                </a:solidFill>
              </a:rPr>
              <a:t>:</a:t>
            </a:r>
          </a:p>
          <a:p>
            <a:pPr algn="ctr"/>
            <a:r>
              <a:rPr lang="en-GB" sz="4000" b="1" dirty="0">
                <a:solidFill>
                  <a:srgbClr val="002060"/>
                </a:solidFill>
              </a:rPr>
              <a:t>‘Y </a:t>
            </a:r>
            <a:r>
              <a:rPr lang="en-GB" sz="4000" b="1" dirty="0" err="1">
                <a:solidFill>
                  <a:srgbClr val="002060"/>
                </a:solidFill>
              </a:rPr>
              <a:t>Nionyn</a:t>
            </a:r>
            <a:r>
              <a:rPr lang="en-GB" sz="4000" b="1" dirty="0">
                <a:solidFill>
                  <a:srgbClr val="002060"/>
                </a:solidFill>
              </a:rPr>
              <a:t> </a:t>
            </a:r>
            <a:r>
              <a:rPr lang="en-GB" sz="4000" b="1" dirty="0" err="1">
                <a:solidFill>
                  <a:srgbClr val="002060"/>
                </a:solidFill>
              </a:rPr>
              <a:t>Ymchwil</a:t>
            </a:r>
            <a:r>
              <a:rPr lang="en-GB" sz="4000" b="1" dirty="0">
                <a:solidFill>
                  <a:srgbClr val="002060"/>
                </a:solidFill>
              </a:rPr>
              <a:t>’</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3"/>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9D30-7885-0B5A-FF43-1703F49F2D82}"/>
              </a:ext>
            </a:extLst>
          </p:cNvPr>
          <p:cNvSpPr>
            <a:spLocks noGrp="1"/>
          </p:cNvSpPr>
          <p:nvPr>
            <p:ph type="title"/>
          </p:nvPr>
        </p:nvSpPr>
        <p:spPr>
          <a:solidFill>
            <a:schemeClr val="tx2"/>
          </a:solidFill>
        </p:spPr>
        <p:txBody>
          <a:bodyPr>
            <a:normAutofit fontScale="90000"/>
          </a:bodyPr>
          <a:lstStyle/>
          <a:p>
            <a:r>
              <a:rPr lang="en-GB" dirty="0">
                <a:solidFill>
                  <a:srgbClr val="FFFFFF"/>
                </a:solidFill>
              </a:rPr>
              <a:t>Saunders, Lewis &amp; Thornhill – 'Research Onion'</a:t>
            </a:r>
          </a:p>
        </p:txBody>
      </p:sp>
      <p:pic>
        <p:nvPicPr>
          <p:cNvPr id="4" name="Picture 4" descr="Text&#10;&#10;Description automatically generated">
            <a:extLst>
              <a:ext uri="{FF2B5EF4-FFF2-40B4-BE49-F238E27FC236}">
                <a16:creationId xmlns:a16="http://schemas.microsoft.com/office/drawing/2014/main" id="{52728E13-A166-FCBD-2224-2AAB554007AB}"/>
              </a:ext>
            </a:extLst>
          </p:cNvPr>
          <p:cNvPicPr>
            <a:picLocks noGrp="1" noChangeAspect="1"/>
          </p:cNvPicPr>
          <p:nvPr>
            <p:ph idx="1"/>
          </p:nvPr>
        </p:nvPicPr>
        <p:blipFill>
          <a:blip r:embed="rId3"/>
          <a:stretch>
            <a:fillRect/>
          </a:stretch>
        </p:blipFill>
        <p:spPr>
          <a:xfrm>
            <a:off x="1260780" y="2600327"/>
            <a:ext cx="2165875" cy="2893094"/>
          </a:xfrm>
        </p:spPr>
      </p:pic>
      <p:pic>
        <p:nvPicPr>
          <p:cNvPr id="7" name="Picture 7" descr="Text&#10;&#10;Description automatically generated">
            <a:extLst>
              <a:ext uri="{FF2B5EF4-FFF2-40B4-BE49-F238E27FC236}">
                <a16:creationId xmlns:a16="http://schemas.microsoft.com/office/drawing/2014/main" id="{9748EA8A-AFA4-7E6D-E54B-17D5459DA347}"/>
              </a:ext>
            </a:extLst>
          </p:cNvPr>
          <p:cNvPicPr>
            <a:picLocks noChangeAspect="1"/>
          </p:cNvPicPr>
          <p:nvPr/>
        </p:nvPicPr>
        <p:blipFill>
          <a:blip r:embed="rId4"/>
          <a:stretch>
            <a:fillRect/>
          </a:stretch>
        </p:blipFill>
        <p:spPr>
          <a:xfrm>
            <a:off x="4271962" y="2740025"/>
            <a:ext cx="2743200" cy="2743200"/>
          </a:xfrm>
          <a:prstGeom prst="rect">
            <a:avLst/>
          </a:prstGeom>
        </p:spPr>
      </p:pic>
      <p:pic>
        <p:nvPicPr>
          <p:cNvPr id="9" name="Picture 9" descr="Diagram&#10;&#10;Description automatically generated">
            <a:extLst>
              <a:ext uri="{FF2B5EF4-FFF2-40B4-BE49-F238E27FC236}">
                <a16:creationId xmlns:a16="http://schemas.microsoft.com/office/drawing/2014/main" id="{00881BFD-EC3C-ED08-5BF8-B4799BF4494F}"/>
              </a:ext>
            </a:extLst>
          </p:cNvPr>
          <p:cNvPicPr>
            <a:picLocks noChangeAspect="1"/>
          </p:cNvPicPr>
          <p:nvPr/>
        </p:nvPicPr>
        <p:blipFill>
          <a:blip r:embed="rId5"/>
          <a:stretch>
            <a:fillRect/>
          </a:stretch>
        </p:blipFill>
        <p:spPr>
          <a:xfrm>
            <a:off x="7673975" y="2816225"/>
            <a:ext cx="2638425" cy="2654300"/>
          </a:xfrm>
          <a:prstGeom prst="rect">
            <a:avLst/>
          </a:prstGeom>
        </p:spPr>
      </p:pic>
    </p:spTree>
    <p:extLst>
      <p:ext uri="{BB962C8B-B14F-4D97-AF65-F5344CB8AC3E}">
        <p14:creationId xmlns:p14="http://schemas.microsoft.com/office/powerpoint/2010/main" val="702080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rgbClr val="002060"/>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rgbClr val="002060"/>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rgbClr val="002060"/>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fade">
                                      <p:cBhvr>
                                        <p:cTn id="24" dur="1000"/>
                                        <p:tgtEl>
                                          <p:spTgt spid="4">
                                            <p:txEl>
                                              <p:pRg st="0" end="0"/>
                                            </p:txEl>
                                          </p:spTgt>
                                        </p:tgtEl>
                                      </p:cBhvr>
                                    </p:animEffect>
                                    <p:anim calcmode="lin" valueType="num">
                                      <p:cBhvr>
                                        <p:cTn id="2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fade">
                                      <p:cBhvr>
                                        <p:cTn id="31" dur="1000"/>
                                        <p:tgtEl>
                                          <p:spTgt spid="4">
                                            <p:txEl>
                                              <p:pRg st="1" end="1"/>
                                            </p:txEl>
                                          </p:spTgt>
                                        </p:tgtEl>
                                      </p:cBhvr>
                                    </p:animEffect>
                                    <p:anim calcmode="lin" valueType="num">
                                      <p:cBhvr>
                                        <p:cTn id="3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rgbClr val="002060"/>
          </a:solidFill>
        </p:spPr>
        <p:txBody>
          <a:bodyPr/>
          <a:lstStyle/>
          <a:p>
            <a:r>
              <a:rPr lang="en-GB" dirty="0">
                <a:solidFill>
                  <a:schemeClr val="bg1"/>
                </a:solidFill>
              </a:rPr>
              <a:t>Layer 1 - 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fontScale="92500"/>
          </a:bodyPr>
          <a:lstStyle/>
          <a:p>
            <a:pPr marL="0" indent="0">
              <a:buNone/>
            </a:pPr>
            <a:r>
              <a:rPr lang="en-GB" dirty="0"/>
              <a:t>3 main research philosophies stances: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fontScale="92500"/>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pic>
        <p:nvPicPr>
          <p:cNvPr id="5" name="Picture 4" descr="What is Research Paradigm | Thesis Writing Service - Help in project">
            <a:extLst>
              <a:ext uri="{FF2B5EF4-FFF2-40B4-BE49-F238E27FC236}">
                <a16:creationId xmlns:a16="http://schemas.microsoft.com/office/drawing/2014/main" id="{A4AF5D64-622B-606D-1DB1-ED1B8EECC727}"/>
              </a:ext>
            </a:extLst>
          </p:cNvPr>
          <p:cNvPicPr>
            <a:picLocks noChangeAspect="1"/>
          </p:cNvPicPr>
          <p:nvPr/>
        </p:nvPicPr>
        <p:blipFill>
          <a:blip r:embed="rId3"/>
          <a:stretch>
            <a:fillRect/>
          </a:stretch>
        </p:blipFill>
        <p:spPr>
          <a:xfrm>
            <a:off x="3255075" y="3596700"/>
            <a:ext cx="2609850" cy="1752600"/>
          </a:xfrm>
          <a:prstGeom prst="rect">
            <a:avLst/>
          </a:prstGeom>
        </p:spPr>
      </p:pic>
    </p:spTree>
    <p:extLst>
      <p:ext uri="{BB962C8B-B14F-4D97-AF65-F5344CB8AC3E}">
        <p14:creationId xmlns:p14="http://schemas.microsoft.com/office/powerpoint/2010/main" val="2596060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1000"/>
                                        <p:tgtEl>
                                          <p:spTgt spid="4">
                                            <p:txEl>
                                              <p:pRg st="0" end="0"/>
                                            </p:txEl>
                                          </p:spTgt>
                                        </p:tgtEl>
                                      </p:cBhvr>
                                    </p:animEffect>
                                    <p:anim calcmode="lin" valueType="num">
                                      <p:cBhvr>
                                        <p:cTn id="3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1000"/>
                                        <p:tgtEl>
                                          <p:spTgt spid="4">
                                            <p:txEl>
                                              <p:pRg st="1" end="1"/>
                                            </p:txEl>
                                          </p:spTgt>
                                        </p:tgtEl>
                                      </p:cBhvr>
                                    </p:animEffect>
                                    <p:anim calcmode="lin" valueType="num">
                                      <p:cBhvr>
                                        <p:cTn id="37"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Effect transition="in" filter="fade">
                                      <p:cBhvr>
                                        <p:cTn id="43" dur="1000"/>
                                        <p:tgtEl>
                                          <p:spTgt spid="4">
                                            <p:txEl>
                                              <p:pRg st="2" end="2"/>
                                            </p:txEl>
                                          </p:spTgt>
                                        </p:tgtEl>
                                      </p:cBhvr>
                                    </p:animEffect>
                                    <p:anim calcmode="lin" valueType="num">
                                      <p:cBhvr>
                                        <p:cTn id="4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rgbClr val="002060"/>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pic>
        <p:nvPicPr>
          <p:cNvPr id="5" name="Picture 4" descr="Research Approach - Types Methods and Examples">
            <a:extLst>
              <a:ext uri="{FF2B5EF4-FFF2-40B4-BE49-F238E27FC236}">
                <a16:creationId xmlns:a16="http://schemas.microsoft.com/office/drawing/2014/main" id="{DBE65E12-E72D-249C-67B3-8FFFCE8E420B}"/>
              </a:ext>
            </a:extLst>
          </p:cNvPr>
          <p:cNvPicPr>
            <a:picLocks noChangeAspect="1"/>
          </p:cNvPicPr>
          <p:nvPr/>
        </p:nvPicPr>
        <p:blipFill>
          <a:blip r:embed="rId3"/>
          <a:stretch>
            <a:fillRect/>
          </a:stretch>
        </p:blipFill>
        <p:spPr>
          <a:xfrm>
            <a:off x="2888400" y="3512904"/>
            <a:ext cx="3595200" cy="2016192"/>
          </a:xfrm>
          <a:prstGeom prst="rect">
            <a:avLst/>
          </a:prstGeom>
        </p:spPr>
      </p:pic>
    </p:spTree>
    <p:extLst>
      <p:ext uri="{BB962C8B-B14F-4D97-AF65-F5344CB8AC3E}">
        <p14:creationId xmlns:p14="http://schemas.microsoft.com/office/powerpoint/2010/main" val="262251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fade">
                                      <p:cBhvr>
                                        <p:cTn id="24" dur="1000"/>
                                        <p:tgtEl>
                                          <p:spTgt spid="4">
                                            <p:txEl>
                                              <p:pRg st="0" end="0"/>
                                            </p:txEl>
                                          </p:spTgt>
                                        </p:tgtEl>
                                      </p:cBhvr>
                                    </p:animEffect>
                                    <p:anim calcmode="lin" valueType="num">
                                      <p:cBhvr>
                                        <p:cTn id="2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fade">
                                      <p:cBhvr>
                                        <p:cTn id="31" dur="1000"/>
                                        <p:tgtEl>
                                          <p:spTgt spid="4">
                                            <p:txEl>
                                              <p:pRg st="1" end="1"/>
                                            </p:txEl>
                                          </p:spTgt>
                                        </p:tgtEl>
                                      </p:cBhvr>
                                    </p:animEffect>
                                    <p:anim calcmode="lin" valueType="num">
                                      <p:cBhvr>
                                        <p:cTn id="3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rgbClr val="002060"/>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pic>
        <p:nvPicPr>
          <p:cNvPr id="5" name="Picture 4" descr="Types of Research Strategy. Adopted from Saunders et al., (2009) | Download  Scientific Diagram">
            <a:extLst>
              <a:ext uri="{FF2B5EF4-FFF2-40B4-BE49-F238E27FC236}">
                <a16:creationId xmlns:a16="http://schemas.microsoft.com/office/drawing/2014/main" id="{22C23366-6679-11E7-74FB-AE0052BED5F3}"/>
              </a:ext>
            </a:extLst>
          </p:cNvPr>
          <p:cNvPicPr>
            <a:picLocks noChangeAspect="1"/>
          </p:cNvPicPr>
          <p:nvPr/>
        </p:nvPicPr>
        <p:blipFill>
          <a:blip r:embed="rId3"/>
          <a:stretch>
            <a:fillRect/>
          </a:stretch>
        </p:blipFill>
        <p:spPr>
          <a:xfrm>
            <a:off x="1489163" y="3682800"/>
            <a:ext cx="2733675" cy="1676400"/>
          </a:xfrm>
          <a:prstGeom prst="rect">
            <a:avLst/>
          </a:prstGeom>
        </p:spPr>
      </p:pic>
    </p:spTree>
    <p:extLst>
      <p:ext uri="{BB962C8B-B14F-4D97-AF65-F5344CB8AC3E}">
        <p14:creationId xmlns:p14="http://schemas.microsoft.com/office/powerpoint/2010/main" val="669917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C38F3-8D2D-D501-5BC3-2F1B5E7D83D1}"/>
              </a:ext>
            </a:extLst>
          </p:cNvPr>
          <p:cNvSpPr>
            <a:spLocks noGrp="1"/>
          </p:cNvSpPr>
          <p:nvPr>
            <p:ph type="title"/>
          </p:nvPr>
        </p:nvSpPr>
        <p:spPr>
          <a:solidFill>
            <a:srgbClr val="002060"/>
          </a:solidFill>
        </p:spPr>
        <p:txBody>
          <a:bodyPr/>
          <a:lstStyle/>
          <a:p>
            <a:r>
              <a:rPr lang="en-GB" dirty="0">
                <a:solidFill>
                  <a:schemeClr val="bg1"/>
                </a:solidFill>
              </a:rPr>
              <a:t>Strategies</a:t>
            </a:r>
          </a:p>
        </p:txBody>
      </p:sp>
      <p:pic>
        <p:nvPicPr>
          <p:cNvPr id="6" name="Content Placeholder 5" descr="Text&#10;&#10;Description automatically generated">
            <a:extLst>
              <a:ext uri="{FF2B5EF4-FFF2-40B4-BE49-F238E27FC236}">
                <a16:creationId xmlns:a16="http://schemas.microsoft.com/office/drawing/2014/main" id="{6129075E-ACC3-FE16-948C-E34EA11EBF8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55077" y="1591653"/>
            <a:ext cx="4624753" cy="3896196"/>
          </a:xfrm>
        </p:spPr>
      </p:pic>
      <p:pic>
        <p:nvPicPr>
          <p:cNvPr id="8" name="Content Placeholder 7" descr="Text&#10;&#10;Description automatically generated">
            <a:extLst>
              <a:ext uri="{FF2B5EF4-FFF2-40B4-BE49-F238E27FC236}">
                <a16:creationId xmlns:a16="http://schemas.microsoft.com/office/drawing/2014/main" id="{38D0AA9B-CB7B-A160-EA38-3F9D82DE90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95526" y="1524971"/>
            <a:ext cx="4681719" cy="3896196"/>
          </a:xfrm>
        </p:spPr>
      </p:pic>
    </p:spTree>
    <p:extLst>
      <p:ext uri="{BB962C8B-B14F-4D97-AF65-F5344CB8AC3E}">
        <p14:creationId xmlns:p14="http://schemas.microsoft.com/office/powerpoint/2010/main" val="4172100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233E58E7-4006-49CA-DD55-670838D691B6}"/>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396092" y="210715"/>
            <a:ext cx="6688138" cy="2820987"/>
          </a:xfrm>
        </p:spPr>
      </p:pic>
      <p:pic>
        <p:nvPicPr>
          <p:cNvPr id="7" name="Picture 6" descr="A picture containing text&#10;&#10;Description automatically generated">
            <a:extLst>
              <a:ext uri="{FF2B5EF4-FFF2-40B4-BE49-F238E27FC236}">
                <a16:creationId xmlns:a16="http://schemas.microsoft.com/office/drawing/2014/main" id="{0C91C840-FCEC-EC3E-4F87-2F57DE73DD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058" y="3070861"/>
            <a:ext cx="6686664" cy="2753109"/>
          </a:xfrm>
          <a:prstGeom prst="rect">
            <a:avLst/>
          </a:prstGeom>
        </p:spPr>
      </p:pic>
      <p:pic>
        <p:nvPicPr>
          <p:cNvPr id="9" name="Picture 8" descr="Text&#10;&#10;Description automatically generated">
            <a:extLst>
              <a:ext uri="{FF2B5EF4-FFF2-40B4-BE49-F238E27FC236}">
                <a16:creationId xmlns:a16="http://schemas.microsoft.com/office/drawing/2014/main" id="{CF589E55-9AE9-C263-FAA0-36CB132FF5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82462" y="2056661"/>
            <a:ext cx="4521480" cy="1857687"/>
          </a:xfrm>
          <a:prstGeom prst="rect">
            <a:avLst/>
          </a:prstGeom>
        </p:spPr>
      </p:pic>
    </p:spTree>
    <p:extLst>
      <p:ext uri="{BB962C8B-B14F-4D97-AF65-F5344CB8AC3E}">
        <p14:creationId xmlns:p14="http://schemas.microsoft.com/office/powerpoint/2010/main" val="14303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down)">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rgbClr val="002060"/>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lnSpcReduction="10000"/>
          </a:bodyPr>
          <a:lstStyle/>
          <a:p>
            <a:r>
              <a:rPr lang="en-GB" dirty="0"/>
              <a:t>Data types:</a:t>
            </a:r>
          </a:p>
          <a:p>
            <a:pPr marL="0" indent="0">
              <a:buNone/>
            </a:pPr>
            <a:endParaRPr lang="en-GB" dirty="0"/>
          </a:p>
          <a:p>
            <a:pPr marL="0" indent="0">
              <a:buNone/>
            </a:pPr>
            <a:r>
              <a:rPr lang="en-GB" b="1" i="1" dirty="0"/>
              <a:t>Mono</a:t>
            </a:r>
          </a:p>
          <a:p>
            <a:pPr marL="0" indent="0">
              <a:buNone/>
            </a:pPr>
            <a:r>
              <a:rPr lang="en-GB" b="1" i="1" dirty="0"/>
              <a:t>Mixed </a:t>
            </a:r>
          </a:p>
          <a:p>
            <a:pPr marL="0" indent="0">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lnSpcReduction="10000"/>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pic>
        <p:nvPicPr>
          <p:cNvPr id="6" name="Picture 5" descr="Data Profiling Tools: List &amp; Guide To Selecting The Best One">
            <a:extLst>
              <a:ext uri="{FF2B5EF4-FFF2-40B4-BE49-F238E27FC236}">
                <a16:creationId xmlns:a16="http://schemas.microsoft.com/office/drawing/2014/main" id="{8153FB2A-1656-52DE-45EC-A7ED8B0B191A}"/>
              </a:ext>
            </a:extLst>
          </p:cNvPr>
          <p:cNvPicPr>
            <a:picLocks noChangeAspect="1"/>
          </p:cNvPicPr>
          <p:nvPr/>
        </p:nvPicPr>
        <p:blipFill>
          <a:blip r:embed="rId3"/>
          <a:stretch>
            <a:fillRect/>
          </a:stretch>
        </p:blipFill>
        <p:spPr>
          <a:xfrm>
            <a:off x="3476437" y="2945437"/>
            <a:ext cx="2143125" cy="2143125"/>
          </a:xfrm>
          <a:prstGeom prst="rect">
            <a:avLst/>
          </a:prstGeom>
        </p:spPr>
      </p:pic>
    </p:spTree>
    <p:extLst>
      <p:ext uri="{BB962C8B-B14F-4D97-AF65-F5344CB8AC3E}">
        <p14:creationId xmlns:p14="http://schemas.microsoft.com/office/powerpoint/2010/main" val="1329090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rgbClr val="002060"/>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a:p>
          <a:p>
            <a:pPr marL="0" indent="0">
              <a:buNone/>
            </a:pPr>
            <a:endParaRPr lang="en-GB" dirty="0"/>
          </a:p>
          <a:p>
            <a:pPr marL="0" indent="0">
              <a:buNone/>
            </a:pPr>
            <a:r>
              <a:rPr lang="en-GB" dirty="0"/>
              <a:t>When you will collect your data – at which points in your time-line.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rgbClr val="002060"/>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normAutofit lnSpcReduction="10000"/>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r>
              <a:rPr lang="en-GB" dirty="0"/>
              <a:t>Ethics</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rgbClr val="002060"/>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09600" y="1600201"/>
            <a:ext cx="6990522" cy="3917032"/>
          </a:xfrm>
        </p:spPr>
        <p:txBody>
          <a:bodyPr>
            <a:normAutofit fontScale="550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19078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6486939" cy="3917032"/>
          </a:xfrm>
        </p:spPr>
        <p:txBody>
          <a:bodyPr vert="horz" lIns="91440" tIns="45720" rIns="91440" bIns="45720" rtlCol="0" anchor="t">
            <a:normAutofit fontScale="77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Thornhill (2007) Research Methods for Business Students 5</a:t>
            </a:r>
            <a:r>
              <a:rPr lang="en-GB" baseline="30000" dirty="0">
                <a:ea typeface="+mn-lt"/>
                <a:cs typeface="+mn-lt"/>
              </a:rPr>
              <a:t>th</a:t>
            </a:r>
            <a:r>
              <a:rPr lang="en-GB" dirty="0">
                <a:ea typeface="+mn-lt"/>
                <a:cs typeface="+mn-lt"/>
              </a:rPr>
              <a:t> Ed. Essex,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7600092" y="1974978"/>
            <a:ext cx="3737172" cy="2908044"/>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3496BC-708F-8E27-D104-5FA25A1A11DC}"/>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lnSpc>
                <a:spcPct val="90000"/>
              </a:lnSpc>
              <a:buNone/>
            </a:pPr>
            <a:endParaRPr lang="en-US" sz="2400" dirty="0"/>
          </a:p>
          <a:p>
            <a:pPr marL="0" indent="0">
              <a:lnSpc>
                <a:spcPct val="90000"/>
              </a:lnSpc>
              <a:buNone/>
            </a:pPr>
            <a:r>
              <a:rPr lang="en-US" sz="2400" dirty="0"/>
              <a:t>Read Saunders, Lewis &amp; Thornhill ( 2019) Chapter 4 </a:t>
            </a:r>
            <a:r>
              <a:rPr lang="en-US" sz="2400" i="1" dirty="0"/>
              <a:t>Research Methods for Business Students</a:t>
            </a:r>
            <a:r>
              <a:rPr lang="en-US" sz="2400" dirty="0"/>
              <a:t>.</a:t>
            </a:r>
            <a:endParaRPr lang="en-US"/>
          </a:p>
          <a:p>
            <a:pPr marL="0" indent="0">
              <a:lnSpc>
                <a:spcPct val="90000"/>
              </a:lnSpc>
              <a:buNone/>
            </a:pPr>
            <a:r>
              <a:rPr lang="en-US" sz="2400" dirty="0"/>
              <a:t>   Available in UWTSD Library ( online)  at : </a:t>
            </a:r>
          </a:p>
          <a:p>
            <a:pPr marL="0" indent="0">
              <a:lnSpc>
                <a:spcPct val="90000"/>
              </a:lnSpc>
              <a:buNone/>
            </a:pPr>
            <a:r>
              <a:rPr lang="en-US" sz="2400" dirty="0">
                <a:hlinkClick r:id="rId2"/>
              </a:rPr>
              <a:t>ProQuest Ebook Central - Reade</a:t>
            </a:r>
            <a:r>
              <a:rPr lang="en-US" sz="2400" dirty="0"/>
              <a:t>r</a:t>
            </a:r>
          </a:p>
        </p:txBody>
      </p:sp>
      <p:pic>
        <p:nvPicPr>
          <p:cNvPr id="5" name="Content Placeholder 4" descr="How Homework Can Add to Your Child's Daily Stressors - Thrive Global">
            <a:extLst>
              <a:ext uri="{FF2B5EF4-FFF2-40B4-BE49-F238E27FC236}">
                <a16:creationId xmlns:a16="http://schemas.microsoft.com/office/drawing/2014/main" id="{478D19A1-97C6-1321-6B0F-111700D1D7BC}"/>
              </a:ext>
            </a:extLst>
          </p:cNvPr>
          <p:cNvPicPr>
            <a:picLocks noGrp="1" noChangeAspect="1"/>
          </p:cNvPicPr>
          <p:nvPr>
            <p:ph sz="half" idx="2"/>
          </p:nvPr>
        </p:nvPicPr>
        <p:blipFill rotWithShape="1">
          <a:blip r:embed="rId3"/>
          <a:srcRect l="9812" r="358"/>
          <a:stretch/>
        </p:blipFill>
        <p:spPr>
          <a:xfrm>
            <a:off x="6197600" y="1600201"/>
            <a:ext cx="5384800" cy="3989040"/>
          </a:xfrm>
          <a:noFill/>
        </p:spPr>
      </p:pic>
      <p:sp>
        <p:nvSpPr>
          <p:cNvPr id="9" name="Title 8">
            <a:extLst>
              <a:ext uri="{FF2B5EF4-FFF2-40B4-BE49-F238E27FC236}">
                <a16:creationId xmlns:a16="http://schemas.microsoft.com/office/drawing/2014/main" id="{6AD6F501-C323-4265-8A07-719B5716CAAA}"/>
              </a:ext>
            </a:extLst>
          </p:cNvPr>
          <p:cNvSpPr>
            <a:spLocks noGrp="1"/>
          </p:cNvSpPr>
          <p:nvPr>
            <p:ph type="title"/>
          </p:nvPr>
        </p:nvSpPr>
        <p:spPr>
          <a:solidFill>
            <a:srgbClr val="002060"/>
          </a:solidFill>
        </p:spPr>
        <p:txBody>
          <a:bodyPr/>
          <a:lstStyle/>
          <a:p>
            <a:r>
              <a:rPr lang="en-US" dirty="0">
                <a:solidFill>
                  <a:srgbClr val="FFFFFF"/>
                </a:solidFill>
              </a:rPr>
              <a:t>Task 1</a:t>
            </a:r>
          </a:p>
        </p:txBody>
      </p:sp>
    </p:spTree>
    <p:extLst>
      <p:ext uri="{BB962C8B-B14F-4D97-AF65-F5344CB8AC3E}">
        <p14:creationId xmlns:p14="http://schemas.microsoft.com/office/powerpoint/2010/main" val="212036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1449-BDDF-2D40-78DC-D8443E135A06}"/>
              </a:ext>
            </a:extLst>
          </p:cNvPr>
          <p:cNvSpPr>
            <a:spLocks noGrp="1"/>
          </p:cNvSpPr>
          <p:nvPr>
            <p:ph type="title"/>
          </p:nvPr>
        </p:nvSpPr>
        <p:spPr>
          <a:solidFill>
            <a:srgbClr val="002060"/>
          </a:solidFill>
        </p:spPr>
        <p:txBody>
          <a:bodyPr/>
          <a:lstStyle/>
          <a:p>
            <a:r>
              <a:rPr lang="en-US" dirty="0">
                <a:solidFill>
                  <a:schemeClr val="bg1"/>
                </a:solidFill>
              </a:rPr>
              <a:t>Task 2</a:t>
            </a:r>
          </a:p>
        </p:txBody>
      </p:sp>
      <p:sp>
        <p:nvSpPr>
          <p:cNvPr id="3" name="Content Placeholder 2">
            <a:extLst>
              <a:ext uri="{FF2B5EF4-FFF2-40B4-BE49-F238E27FC236}">
                <a16:creationId xmlns:a16="http://schemas.microsoft.com/office/drawing/2014/main" id="{212045AC-DCDA-50BF-E24D-BB2797B39E95}"/>
              </a:ext>
            </a:extLst>
          </p:cNvPr>
          <p:cNvSpPr>
            <a:spLocks noGrp="1"/>
          </p:cNvSpPr>
          <p:nvPr>
            <p:ph sz="half" idx="1"/>
          </p:nvPr>
        </p:nvSpPr>
        <p:spPr/>
        <p:txBody>
          <a:bodyPr vert="horz" lIns="91440" tIns="45720" rIns="91440" bIns="45720" rtlCol="0" anchor="t">
            <a:normAutofit lnSpcReduction="10000"/>
          </a:bodyPr>
          <a:lstStyle/>
          <a:p>
            <a:pPr marL="0" indent="0">
              <a:buNone/>
            </a:pPr>
            <a:r>
              <a:rPr lang="en-US" dirty="0"/>
              <a:t>Explore the following terms :</a:t>
            </a:r>
          </a:p>
          <a:p>
            <a:pPr marL="0" indent="0" algn="ctr">
              <a:buNone/>
            </a:pPr>
            <a:r>
              <a:rPr lang="en-US" i="1" dirty="0"/>
              <a:t>Ontology</a:t>
            </a:r>
          </a:p>
          <a:p>
            <a:pPr marL="0" indent="0" algn="ctr">
              <a:buNone/>
            </a:pPr>
            <a:r>
              <a:rPr lang="en-US" i="1" dirty="0"/>
              <a:t>Epistemology</a:t>
            </a:r>
          </a:p>
          <a:p>
            <a:pPr marL="0" indent="0" algn="ctr">
              <a:buNone/>
            </a:pPr>
            <a:r>
              <a:rPr lang="en-US" i="1" dirty="0"/>
              <a:t>Positivism</a:t>
            </a:r>
          </a:p>
          <a:p>
            <a:pPr marL="0" indent="0" algn="ctr">
              <a:buNone/>
            </a:pPr>
            <a:r>
              <a:rPr lang="en-US" i="1" dirty="0"/>
              <a:t>Interpretivism</a:t>
            </a:r>
          </a:p>
          <a:p>
            <a:pPr marL="0" indent="0" algn="ctr">
              <a:buNone/>
            </a:pPr>
            <a:r>
              <a:rPr lang="en-US" i="1" dirty="0"/>
              <a:t>Pragmatism</a:t>
            </a:r>
          </a:p>
          <a:p>
            <a:pPr marL="0" indent="0" algn="ctr">
              <a:buNone/>
            </a:pPr>
            <a:r>
              <a:rPr lang="en-US" i="1" dirty="0"/>
              <a:t>Inductive</a:t>
            </a:r>
          </a:p>
          <a:p>
            <a:pPr marL="0" indent="0" algn="ctr">
              <a:buNone/>
            </a:pPr>
            <a:r>
              <a:rPr lang="en-US" i="1" dirty="0"/>
              <a:t>Deductive</a:t>
            </a:r>
          </a:p>
        </p:txBody>
      </p:sp>
      <p:pic>
        <p:nvPicPr>
          <p:cNvPr id="8" name="Content Placeholder 7" descr="An after-school routine to help kids and parents beat homework stress">
            <a:extLst>
              <a:ext uri="{FF2B5EF4-FFF2-40B4-BE49-F238E27FC236}">
                <a16:creationId xmlns:a16="http://schemas.microsoft.com/office/drawing/2014/main" id="{6CB2B514-735E-437A-6125-5874586F66F0}"/>
              </a:ext>
            </a:extLst>
          </p:cNvPr>
          <p:cNvPicPr>
            <a:picLocks noGrp="1" noChangeAspect="1"/>
          </p:cNvPicPr>
          <p:nvPr>
            <p:ph sz="half" idx="2"/>
          </p:nvPr>
        </p:nvPicPr>
        <p:blipFill>
          <a:blip r:embed="rId2"/>
          <a:stretch>
            <a:fillRect/>
          </a:stretch>
        </p:blipFill>
        <p:spPr>
          <a:xfrm>
            <a:off x="6332312" y="1715183"/>
            <a:ext cx="5175375" cy="3453075"/>
          </a:xfrm>
        </p:spPr>
      </p:pic>
    </p:spTree>
    <p:extLst>
      <p:ext uri="{BB962C8B-B14F-4D97-AF65-F5344CB8AC3E}">
        <p14:creationId xmlns:p14="http://schemas.microsoft.com/office/powerpoint/2010/main" val="377002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892A-F0BA-573B-2DA0-B7F5B0384DA1}"/>
              </a:ext>
            </a:extLst>
          </p:cNvPr>
          <p:cNvSpPr>
            <a:spLocks noGrp="1"/>
          </p:cNvSpPr>
          <p:nvPr>
            <p:ph type="title"/>
          </p:nvPr>
        </p:nvSpPr>
        <p:spPr>
          <a:solidFill>
            <a:srgbClr val="002060"/>
          </a:solidFill>
        </p:spPr>
        <p:txBody>
          <a:bodyPr/>
          <a:lstStyle/>
          <a:p>
            <a:r>
              <a:rPr lang="en-US" dirty="0">
                <a:solidFill>
                  <a:schemeClr val="bg1"/>
                </a:solidFill>
              </a:rPr>
              <a:t>Task 2</a:t>
            </a:r>
          </a:p>
        </p:txBody>
      </p:sp>
      <p:sp>
        <p:nvSpPr>
          <p:cNvPr id="3" name="Content Placeholder 2">
            <a:extLst>
              <a:ext uri="{FF2B5EF4-FFF2-40B4-BE49-F238E27FC236}">
                <a16:creationId xmlns:a16="http://schemas.microsoft.com/office/drawing/2014/main" id="{BB802389-AB74-1E1C-35DA-49186156E962}"/>
              </a:ext>
            </a:extLst>
          </p:cNvPr>
          <p:cNvSpPr>
            <a:spLocks noGrp="1"/>
          </p:cNvSpPr>
          <p:nvPr>
            <p:ph sz="half" idx="1"/>
          </p:nvPr>
        </p:nvSpPr>
        <p:spPr/>
        <p:txBody>
          <a:bodyPr vert="horz" lIns="91440" tIns="45720" rIns="91440" bIns="45720" rtlCol="0" anchor="t">
            <a:normAutofit lnSpcReduction="10000"/>
          </a:bodyPr>
          <a:lstStyle/>
          <a:p>
            <a:pPr marL="0" indent="0">
              <a:buNone/>
            </a:pPr>
            <a:r>
              <a:rPr lang="en-US" dirty="0">
                <a:solidFill>
                  <a:srgbClr val="0070C0"/>
                </a:solidFill>
              </a:rPr>
              <a:t>     Academic &amp; </a:t>
            </a:r>
            <a:r>
              <a:rPr lang="en-US" dirty="0" err="1">
                <a:solidFill>
                  <a:srgbClr val="0070C0"/>
                </a:solidFill>
              </a:rPr>
              <a:t>InfoSkills</a:t>
            </a:r>
            <a:endParaRPr lang="en-US" dirty="0">
              <a:solidFill>
                <a:srgbClr val="0070C0"/>
              </a:solidFill>
            </a:endParaRPr>
          </a:p>
          <a:p>
            <a:pPr marL="0" indent="0">
              <a:buNone/>
            </a:pPr>
            <a:endParaRPr lang="en-US" dirty="0"/>
          </a:p>
          <a:p>
            <a:pPr marL="457200" indent="-457200"/>
            <a:r>
              <a:rPr lang="en-US"/>
              <a:t>Moodle page</a:t>
            </a:r>
          </a:p>
          <a:p>
            <a:pPr marL="457200" indent="-457200"/>
            <a:r>
              <a:rPr lang="en-US" dirty="0"/>
              <a:t>Search 'Library </a:t>
            </a:r>
            <a:r>
              <a:rPr lang="en-US"/>
              <a:t>InfoSkills</a:t>
            </a:r>
            <a:r>
              <a:rPr lang="en-US" dirty="0"/>
              <a:t>'</a:t>
            </a:r>
          </a:p>
          <a:p>
            <a:pPr marL="457200" indent="-457200"/>
            <a:r>
              <a:rPr lang="en-US" dirty="0"/>
              <a:t>Self </a:t>
            </a:r>
            <a:r>
              <a:rPr lang="en-US" err="1"/>
              <a:t>enrol</a:t>
            </a:r>
            <a:r>
              <a:rPr lang="en-US" dirty="0"/>
              <a:t>:</a:t>
            </a:r>
          </a:p>
          <a:p>
            <a:pPr marL="457200" indent="-457200"/>
            <a:r>
              <a:rPr lang="en-US"/>
              <a:t>Complete:</a:t>
            </a:r>
            <a:endParaRPr lang="en-US" dirty="0"/>
          </a:p>
          <a:p>
            <a:pPr marL="0" indent="0">
              <a:buNone/>
            </a:pPr>
            <a:r>
              <a:rPr lang="en-US" dirty="0"/>
              <a:t>  a. Finding &amp; using Information</a:t>
            </a:r>
          </a:p>
          <a:p>
            <a:pPr marL="0" indent="0">
              <a:buNone/>
            </a:pPr>
            <a:r>
              <a:rPr lang="en-US" dirty="0"/>
              <a:t>  b. Referencing</a:t>
            </a:r>
          </a:p>
        </p:txBody>
      </p:sp>
      <p:pic>
        <p:nvPicPr>
          <p:cNvPr id="5" name="Content Placeholder 4" descr="Topic · Homework · Change.org">
            <a:extLst>
              <a:ext uri="{FF2B5EF4-FFF2-40B4-BE49-F238E27FC236}">
                <a16:creationId xmlns:a16="http://schemas.microsoft.com/office/drawing/2014/main" id="{BDE1471A-473D-ACB3-DEBC-AB6F3F35C8CE}"/>
              </a:ext>
            </a:extLst>
          </p:cNvPr>
          <p:cNvPicPr>
            <a:picLocks noGrp="1" noChangeAspect="1"/>
          </p:cNvPicPr>
          <p:nvPr>
            <p:ph sz="half" idx="2"/>
          </p:nvPr>
        </p:nvPicPr>
        <p:blipFill>
          <a:blip r:embed="rId2"/>
          <a:stretch>
            <a:fillRect/>
          </a:stretch>
        </p:blipFill>
        <p:spPr>
          <a:xfrm>
            <a:off x="6429250" y="1900621"/>
            <a:ext cx="5089500" cy="2848200"/>
          </a:xfrm>
        </p:spPr>
      </p:pic>
    </p:spTree>
    <p:extLst>
      <p:ext uri="{BB962C8B-B14F-4D97-AF65-F5344CB8AC3E}">
        <p14:creationId xmlns:p14="http://schemas.microsoft.com/office/powerpoint/2010/main" val="2275900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TotalTime>
  <Words>3111</Words>
  <Application>Microsoft Office PowerPoint</Application>
  <PresentationFormat>Widescreen</PresentationFormat>
  <Paragraphs>261</Paragraphs>
  <Slides>21</Slides>
  <Notes>16</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Theme1.thmx first page pp</vt:lpstr>
      <vt:lpstr>MSc Policing (Operational &amp; Strategic Leadership)  Methodology : ‘The Research Onion’</vt:lpstr>
      <vt:lpstr>Methodology</vt:lpstr>
      <vt:lpstr>Saunders, Lewis &amp; Thornhill – 'Research Onion'</vt:lpstr>
      <vt:lpstr>The ‘Research Onion’</vt:lpstr>
      <vt:lpstr>The Research Onion – Saunders et al</vt:lpstr>
      <vt:lpstr>The 6 layers of Saunders’ research Onion</vt:lpstr>
      <vt:lpstr>Layer 1 – Research Philosophy</vt:lpstr>
      <vt:lpstr>Layer 1 - Research Philosophies</vt:lpstr>
      <vt:lpstr>Layer 2 – Research Approach</vt:lpstr>
      <vt:lpstr>Layer 3 Research Strategy</vt:lpstr>
      <vt:lpstr>Strategies</vt:lpstr>
      <vt:lpstr>PowerPoint Presentation</vt:lpstr>
      <vt:lpstr>Layer 4 - Choices</vt:lpstr>
      <vt:lpstr>Layer 5 – Time Horizon</vt:lpstr>
      <vt:lpstr>Layer 6 – Techniques and procedures</vt:lpstr>
      <vt:lpstr>Recap</vt:lpstr>
      <vt:lpstr>References &amp; Useful resources</vt:lpstr>
      <vt:lpstr>Task 1</vt:lpstr>
      <vt:lpstr>Task 2</vt:lpstr>
      <vt:lpstr>Task 2</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717</cp:revision>
  <dcterms:created xsi:type="dcterms:W3CDTF">2021-10-13T07:56:41Z</dcterms:created>
  <dcterms:modified xsi:type="dcterms:W3CDTF">2024-12-04T19:00:59Z</dcterms:modified>
</cp:coreProperties>
</file>