
<file path=[Content_Types].xml><?xml version="1.0" encoding="utf-8"?>
<Types xmlns="http://schemas.openxmlformats.org/package/2006/content-types"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561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1446FD-E08D-733F-E583-D5A332399D71}" v="12" dt="2025-12-15T13:33:06.431"/>
    <p1510:client id="{9B4D2BD9-C4D8-6C21-416B-5E585519BB7D}" v="667" dt="2025-12-15T12:28:33.920"/>
    <p1510:client id="{D782C036-BAEA-DF47-9630-6F5A4B153E21}" v="13" dt="2025-12-15T14:58:29.094"/>
    <p1510:client id="{E3C4D0D4-0082-B2CA-4C40-981EB7EAD3F0}" v="9" dt="2025-12-15T14:58:37.8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ys Flynn (2501572)" userId="S::2501572@student.uwtsd.ac.uk::55034386-a0ca-4527-b859-9120516a33ec" providerId="AD" clId="Web-{E3C4D0D4-0082-B2CA-4C40-981EB7EAD3F0}"/>
    <pc:docChg chg="modSld">
      <pc:chgData name="Carys Flynn (2501572)" userId="S::2501572@student.uwtsd.ac.uk::55034386-a0ca-4527-b859-9120516a33ec" providerId="AD" clId="Web-{E3C4D0D4-0082-B2CA-4C40-981EB7EAD3F0}" dt="2025-12-15T14:58:37.819" v="10"/>
      <pc:docMkLst>
        <pc:docMk/>
      </pc:docMkLst>
      <pc:sldChg chg="addSp modSp">
        <pc:chgData name="Carys Flynn (2501572)" userId="S::2501572@student.uwtsd.ac.uk::55034386-a0ca-4527-b859-9120516a33ec" providerId="AD" clId="Web-{E3C4D0D4-0082-B2CA-4C40-981EB7EAD3F0}" dt="2025-12-15T14:58:37.819" v="10"/>
        <pc:sldMkLst>
          <pc:docMk/>
          <pc:sldMk cId="2226868447" sldId="257"/>
        </pc:sldMkLst>
        <pc:picChg chg="add mod">
          <ac:chgData name="Carys Flynn (2501572)" userId="S::2501572@student.uwtsd.ac.uk::55034386-a0ca-4527-b859-9120516a33ec" providerId="AD" clId="Web-{E3C4D0D4-0082-B2CA-4C40-981EB7EAD3F0}" dt="2025-12-15T14:58:37.819" v="10"/>
          <ac:picMkLst>
            <pc:docMk/>
            <pc:sldMk cId="2226868447" sldId="257"/>
            <ac:picMk id="3" creationId="{05F24E41-D72D-CA69-2380-3DF03FF7848C}"/>
          </ac:picMkLst>
        </pc:picChg>
      </pc:sldChg>
      <pc:sldChg chg="modSp">
        <pc:chgData name="Carys Flynn (2501572)" userId="S::2501572@student.uwtsd.ac.uk::55034386-a0ca-4527-b859-9120516a33ec" providerId="AD" clId="Web-{E3C4D0D4-0082-B2CA-4C40-981EB7EAD3F0}" dt="2025-12-15T14:24:47.572" v="9" actId="20577"/>
        <pc:sldMkLst>
          <pc:docMk/>
          <pc:sldMk cId="2443014595" sldId="266"/>
        </pc:sldMkLst>
        <pc:spChg chg="mod">
          <ac:chgData name="Carys Flynn (2501572)" userId="S::2501572@student.uwtsd.ac.uk::55034386-a0ca-4527-b859-9120516a33ec" providerId="AD" clId="Web-{E3C4D0D4-0082-B2CA-4C40-981EB7EAD3F0}" dt="2025-12-15T14:24:47.572" v="9" actId="20577"/>
          <ac:spMkLst>
            <pc:docMk/>
            <pc:sldMk cId="2443014595" sldId="266"/>
            <ac:spMk id="3" creationId="{A4F31579-307F-57BE-5CD2-88F6DBB1AF5A}"/>
          </ac:spMkLst>
        </pc:spChg>
      </pc:sldChg>
    </pc:docChg>
  </pc:docChgLst>
  <pc:docChgLst>
    <pc:chgData name="Carys Flynn (2501572)" userId="S::2501572@student.uwtsd.ac.uk::55034386-a0ca-4527-b859-9120516a33ec" providerId="AD" clId="Web-{19ECAE65-B5B5-5450-E944-CA2ADCBCAE6E}"/>
    <pc:docChg chg="addSld modSld">
      <pc:chgData name="Carys Flynn (2501572)" userId="S::2501572@student.uwtsd.ac.uk::55034386-a0ca-4527-b859-9120516a33ec" providerId="AD" clId="Web-{19ECAE65-B5B5-5450-E944-CA2ADCBCAE6E}" dt="2025-12-01T15:39:50.872" v="333" actId="20577"/>
      <pc:docMkLst>
        <pc:docMk/>
      </pc:docMkLst>
    </pc:docChg>
  </pc:docChgLst>
  <pc:docChgLst>
    <pc:chgData name="Carys Flynn (2501572)" userId="S::2501572@student.uwtsd.ac.uk::55034386-a0ca-4527-b859-9120516a33ec" providerId="AD" clId="Web-{AB5487F9-205E-67FD-A209-C0C89EC347FB}"/>
    <pc:docChg chg="delSld modSld">
      <pc:chgData name="Carys Flynn (2501572)" userId="S::2501572@student.uwtsd.ac.uk::55034386-a0ca-4527-b859-9120516a33ec" providerId="AD" clId="Web-{AB5487F9-205E-67FD-A209-C0C89EC347FB}" dt="2025-12-11T11:20:55.506" v="17" actId="20577"/>
      <pc:docMkLst>
        <pc:docMk/>
      </pc:docMkLst>
      <pc:sldChg chg="modSp">
        <pc:chgData name="Carys Flynn (2501572)" userId="S::2501572@student.uwtsd.ac.uk::55034386-a0ca-4527-b859-9120516a33ec" providerId="AD" clId="Web-{AB5487F9-205E-67FD-A209-C0C89EC347FB}" dt="2025-12-11T11:19:35.223" v="2" actId="20577"/>
        <pc:sldMkLst>
          <pc:docMk/>
          <pc:sldMk cId="2581449987" sldId="258"/>
        </pc:sldMkLst>
        <pc:spChg chg="mod">
          <ac:chgData name="Carys Flynn (2501572)" userId="S::2501572@student.uwtsd.ac.uk::55034386-a0ca-4527-b859-9120516a33ec" providerId="AD" clId="Web-{AB5487F9-205E-67FD-A209-C0C89EC347FB}" dt="2025-12-11T11:19:35.223" v="2" actId="20577"/>
          <ac:spMkLst>
            <pc:docMk/>
            <pc:sldMk cId="2581449987" sldId="258"/>
            <ac:spMk id="3" creationId="{72506344-ED16-F7D9-A29A-9A234E65B2B1}"/>
          </ac:spMkLst>
        </pc:spChg>
      </pc:sldChg>
      <pc:sldChg chg="modSp">
        <pc:chgData name="Carys Flynn (2501572)" userId="S::2501572@student.uwtsd.ac.uk::55034386-a0ca-4527-b859-9120516a33ec" providerId="AD" clId="Web-{AB5487F9-205E-67FD-A209-C0C89EC347FB}" dt="2025-12-11T11:19:43.332" v="4" actId="20577"/>
        <pc:sldMkLst>
          <pc:docMk/>
          <pc:sldMk cId="1150393105" sldId="259"/>
        </pc:sldMkLst>
        <pc:spChg chg="mod">
          <ac:chgData name="Carys Flynn (2501572)" userId="S::2501572@student.uwtsd.ac.uk::55034386-a0ca-4527-b859-9120516a33ec" providerId="AD" clId="Web-{AB5487F9-205E-67FD-A209-C0C89EC347FB}" dt="2025-12-11T11:19:43.332" v="4" actId="20577"/>
          <ac:spMkLst>
            <pc:docMk/>
            <pc:sldMk cId="1150393105" sldId="259"/>
            <ac:spMk id="3" creationId="{A6B54486-DBED-861C-080B-AE5AAE8CA05F}"/>
          </ac:spMkLst>
        </pc:spChg>
      </pc:sldChg>
      <pc:sldChg chg="modSp">
        <pc:chgData name="Carys Flynn (2501572)" userId="S::2501572@student.uwtsd.ac.uk::55034386-a0ca-4527-b859-9120516a33ec" providerId="AD" clId="Web-{AB5487F9-205E-67FD-A209-C0C89EC347FB}" dt="2025-12-11T11:19:55.223" v="6" actId="20577"/>
        <pc:sldMkLst>
          <pc:docMk/>
          <pc:sldMk cId="2675418954" sldId="261"/>
        </pc:sldMkLst>
        <pc:spChg chg="mod">
          <ac:chgData name="Carys Flynn (2501572)" userId="S::2501572@student.uwtsd.ac.uk::55034386-a0ca-4527-b859-9120516a33ec" providerId="AD" clId="Web-{AB5487F9-205E-67FD-A209-C0C89EC347FB}" dt="2025-12-11T11:19:55.223" v="6" actId="20577"/>
          <ac:spMkLst>
            <pc:docMk/>
            <pc:sldMk cId="2675418954" sldId="261"/>
            <ac:spMk id="2" creationId="{7C45C68F-35EF-E790-C1F4-13D8D89EE819}"/>
          </ac:spMkLst>
        </pc:spChg>
      </pc:sldChg>
      <pc:sldChg chg="modSp">
        <pc:chgData name="Carys Flynn (2501572)" userId="S::2501572@student.uwtsd.ac.uk::55034386-a0ca-4527-b859-9120516a33ec" providerId="AD" clId="Web-{AB5487F9-205E-67FD-A209-C0C89EC347FB}" dt="2025-12-11T11:20:08.833" v="8" actId="20577"/>
        <pc:sldMkLst>
          <pc:docMk/>
          <pc:sldMk cId="2701563301" sldId="265"/>
        </pc:sldMkLst>
        <pc:spChg chg="mod">
          <ac:chgData name="Carys Flynn (2501572)" userId="S::2501572@student.uwtsd.ac.uk::55034386-a0ca-4527-b859-9120516a33ec" providerId="AD" clId="Web-{AB5487F9-205E-67FD-A209-C0C89EC347FB}" dt="2025-12-11T11:20:08.833" v="8" actId="20577"/>
          <ac:spMkLst>
            <pc:docMk/>
            <pc:sldMk cId="2701563301" sldId="265"/>
            <ac:spMk id="3" creationId="{59B058F0-77B3-ED2D-E34B-63B1FB821A00}"/>
          </ac:spMkLst>
        </pc:spChg>
      </pc:sldChg>
      <pc:sldChg chg="modSp">
        <pc:chgData name="Carys Flynn (2501572)" userId="S::2501572@student.uwtsd.ac.uk::55034386-a0ca-4527-b859-9120516a33ec" providerId="AD" clId="Web-{AB5487F9-205E-67FD-A209-C0C89EC347FB}" dt="2025-12-11T11:20:22.896" v="11" actId="20577"/>
        <pc:sldMkLst>
          <pc:docMk/>
          <pc:sldMk cId="2443014595" sldId="266"/>
        </pc:sldMkLst>
        <pc:spChg chg="mod">
          <ac:chgData name="Carys Flynn (2501572)" userId="S::2501572@student.uwtsd.ac.uk::55034386-a0ca-4527-b859-9120516a33ec" providerId="AD" clId="Web-{AB5487F9-205E-67FD-A209-C0C89EC347FB}" dt="2025-12-11T11:20:22.896" v="11" actId="20577"/>
          <ac:spMkLst>
            <pc:docMk/>
            <pc:sldMk cId="2443014595" sldId="266"/>
            <ac:spMk id="3" creationId="{A4F31579-307F-57BE-5CD2-88F6DBB1AF5A}"/>
          </ac:spMkLst>
        </pc:spChg>
      </pc:sldChg>
      <pc:sldChg chg="modSp">
        <pc:chgData name="Carys Flynn (2501572)" userId="S::2501572@student.uwtsd.ac.uk::55034386-a0ca-4527-b859-9120516a33ec" providerId="AD" clId="Web-{AB5487F9-205E-67FD-A209-C0C89EC347FB}" dt="2025-12-11T11:20:55.506" v="17" actId="20577"/>
        <pc:sldMkLst>
          <pc:docMk/>
          <pc:sldMk cId="2031205335" sldId="267"/>
        </pc:sldMkLst>
        <pc:spChg chg="mod">
          <ac:chgData name="Carys Flynn (2501572)" userId="S::2501572@student.uwtsd.ac.uk::55034386-a0ca-4527-b859-9120516a33ec" providerId="AD" clId="Web-{AB5487F9-205E-67FD-A209-C0C89EC347FB}" dt="2025-12-11T11:20:55.506" v="17" actId="20577"/>
          <ac:spMkLst>
            <pc:docMk/>
            <pc:sldMk cId="2031205335" sldId="267"/>
            <ac:spMk id="3" creationId="{EC7D8258-0E52-2239-08B2-516CACD99D23}"/>
          </ac:spMkLst>
        </pc:spChg>
      </pc:sldChg>
      <pc:sldChg chg="modSp">
        <pc:chgData name="Carys Flynn (2501572)" userId="S::2501572@student.uwtsd.ac.uk::55034386-a0ca-4527-b859-9120516a33ec" providerId="AD" clId="Web-{AB5487F9-205E-67FD-A209-C0C89EC347FB}" dt="2025-12-11T11:20:34.006" v="13" actId="20577"/>
        <pc:sldMkLst>
          <pc:docMk/>
          <pc:sldMk cId="3727618158" sldId="268"/>
        </pc:sldMkLst>
        <pc:spChg chg="mod">
          <ac:chgData name="Carys Flynn (2501572)" userId="S::2501572@student.uwtsd.ac.uk::55034386-a0ca-4527-b859-9120516a33ec" providerId="AD" clId="Web-{AB5487F9-205E-67FD-A209-C0C89EC347FB}" dt="2025-12-11T11:20:34.006" v="13" actId="20577"/>
          <ac:spMkLst>
            <pc:docMk/>
            <pc:sldMk cId="3727618158" sldId="268"/>
            <ac:spMk id="3" creationId="{21884018-2E29-E310-3460-DD5866147579}"/>
          </ac:spMkLst>
        </pc:spChg>
      </pc:sldChg>
    </pc:docChg>
  </pc:docChgLst>
  <pc:docChgLst>
    <pc:chgData name="Carys Flynn (2501572)" userId="S::2501572@student.uwtsd.ac.uk::55034386-a0ca-4527-b859-9120516a33ec" providerId="AD" clId="Web-{507F90EB-965B-450D-5052-92C1771DB7C8}"/>
    <pc:docChg chg="modSld">
      <pc:chgData name="Carys Flynn (2501572)" userId="S::2501572@student.uwtsd.ac.uk::55034386-a0ca-4527-b859-9120516a33ec" providerId="AD" clId="Web-{507F90EB-965B-450D-5052-92C1771DB7C8}" dt="2025-12-04T10:19:45.373" v="1" actId="20577"/>
      <pc:docMkLst>
        <pc:docMk/>
      </pc:docMkLst>
    </pc:docChg>
  </pc:docChgLst>
  <pc:docChgLst>
    <pc:chgData name="Carys Flynn (2501572)" userId="S::2501572@student.uwtsd.ac.uk::55034386-a0ca-4527-b859-9120516a33ec" providerId="AD" clId="Web-{D6290C19-53E6-EAD1-40FA-49FC84757F62}"/>
    <pc:docChg chg="modSld">
      <pc:chgData name="Carys Flynn (2501572)" userId="S::2501572@student.uwtsd.ac.uk::55034386-a0ca-4527-b859-9120516a33ec" providerId="AD" clId="Web-{D6290C19-53E6-EAD1-40FA-49FC84757F62}" dt="2025-12-04T10:50:24.435" v="12" actId="20577"/>
      <pc:docMkLst>
        <pc:docMk/>
      </pc:docMkLst>
    </pc:docChg>
  </pc:docChgLst>
  <pc:docChgLst>
    <pc:chgData name="Carys Flynn (2501572)" userId="S::2501572@student.uwtsd.ac.uk::55034386-a0ca-4527-b859-9120516a33ec" providerId="AD" clId="Web-{5FEB61BE-8F2B-7ACB-D2ED-E5C45F8625CA}"/>
    <pc:docChg chg="addSld delSld">
      <pc:chgData name="Carys Flynn (2501572)" userId="S::2501572@student.uwtsd.ac.uk::55034386-a0ca-4527-b859-9120516a33ec" providerId="AD" clId="Web-{5FEB61BE-8F2B-7ACB-D2ED-E5C45F8625CA}" dt="2025-11-24T15:11:22.919" v="1"/>
      <pc:docMkLst>
        <pc:docMk/>
      </pc:docMkLst>
    </pc:docChg>
  </pc:docChgLst>
  <pc:docChgLst>
    <pc:chgData name="Carys Flynn (2501572)" userId="S::2501572@student.uwtsd.ac.uk::55034386-a0ca-4527-b859-9120516a33ec" providerId="AD" clId="Web-{FD19EB2C-9A97-9021-8C0D-46B41BD733FC}"/>
    <pc:docChg chg="modSld">
      <pc:chgData name="Carys Flynn (2501572)" userId="S::2501572@student.uwtsd.ac.uk::55034386-a0ca-4527-b859-9120516a33ec" providerId="AD" clId="Web-{FD19EB2C-9A97-9021-8C0D-46B41BD733FC}" dt="2025-12-04T10:58:18.076" v="22" actId="1076"/>
      <pc:docMkLst>
        <pc:docMk/>
      </pc:docMkLst>
    </pc:docChg>
  </pc:docChgLst>
  <pc:docChgLst>
    <pc:chgData name="Carys Flynn (2501572)" userId="S::2501572@student.uwtsd.ac.uk::55034386-a0ca-4527-b859-9120516a33ec" providerId="AD" clId="Web-{099B4C46-1F8C-6DA6-7B1A-2D14465FC08B}"/>
    <pc:docChg chg="addSld modSld">
      <pc:chgData name="Carys Flynn (2501572)" userId="S::2501572@student.uwtsd.ac.uk::55034386-a0ca-4527-b859-9120516a33ec" providerId="AD" clId="Web-{099B4C46-1F8C-6DA6-7B1A-2D14465FC08B}" dt="2025-12-04T10:38:55.915" v="75" actId="20577"/>
      <pc:docMkLst>
        <pc:docMk/>
      </pc:docMkLst>
    </pc:docChg>
  </pc:docChgLst>
  <pc:docChgLst>
    <pc:chgData name="Carys Flynn (2501572)" userId="S::2501572@student.uwtsd.ac.uk::55034386-a0ca-4527-b859-9120516a33ec" providerId="AD" clId="Web-{C9070078-115A-9C44-3E07-1B332AB5B736}"/>
    <pc:docChg chg="modSld">
      <pc:chgData name="Carys Flynn (2501572)" userId="S::2501572@student.uwtsd.ac.uk::55034386-a0ca-4527-b859-9120516a33ec" providerId="AD" clId="Web-{C9070078-115A-9C44-3E07-1B332AB5B736}" dt="2025-12-08T13:24:49.902" v="1"/>
      <pc:docMkLst>
        <pc:docMk/>
      </pc:docMkLst>
    </pc:docChg>
  </pc:docChgLst>
  <pc:docChgLst>
    <pc:chgData name="Carys Flynn (2501572)" userId="55034386-a0ca-4527-b859-9120516a33ec" providerId="ADAL" clId="{53C1ED81-F253-4E48-B72B-6E8A3B4359A9}"/>
    <pc:docChg chg="undo custSel mod addSld modSld addMainMaster delMainMaster">
      <pc:chgData name="Carys Flynn (2501572)" userId="55034386-a0ca-4527-b859-9120516a33ec" providerId="ADAL" clId="{53C1ED81-F253-4E48-B72B-6E8A3B4359A9}" dt="2025-12-16T11:43:24.905" v="1077" actId="20577"/>
      <pc:docMkLst>
        <pc:docMk/>
      </pc:docMkLst>
      <pc:sldChg chg="addSp delSp modSp mod addAnim">
        <pc:chgData name="Carys Flynn (2501572)" userId="55034386-a0ca-4527-b859-9120516a33ec" providerId="ADAL" clId="{53C1ED81-F253-4E48-B72B-6E8A3B4359A9}" dt="2025-12-16T11:06:58.065" v="228" actId="20577"/>
        <pc:sldMkLst>
          <pc:docMk/>
          <pc:sldMk cId="3324780025" sldId="256"/>
        </pc:sldMkLst>
        <pc:spChg chg="mod">
          <ac:chgData name="Carys Flynn (2501572)" userId="55034386-a0ca-4527-b859-9120516a33ec" providerId="ADAL" clId="{53C1ED81-F253-4E48-B72B-6E8A3B4359A9}" dt="2025-12-16T11:06:58.065" v="228" actId="20577"/>
          <ac:spMkLst>
            <pc:docMk/>
            <pc:sldMk cId="3324780025" sldId="256"/>
            <ac:spMk id="8" creationId="{D0E32521-D2B3-3F50-6052-522C89F76BB6}"/>
          </ac:spMkLst>
        </pc:spChg>
        <pc:spChg chg="mod">
          <ac:chgData name="Carys Flynn (2501572)" userId="55034386-a0ca-4527-b859-9120516a33ec" providerId="ADAL" clId="{53C1ED81-F253-4E48-B72B-6E8A3B4359A9}" dt="2025-12-15T15:19:45.072" v="159" actId="1076"/>
          <ac:spMkLst>
            <pc:docMk/>
            <pc:sldMk cId="3324780025" sldId="256"/>
            <ac:spMk id="10" creationId="{582649EE-F29F-618A-1DD5-E95A36520BAD}"/>
          </ac:spMkLst>
        </pc:spChg>
        <pc:picChg chg="add mod">
          <ac:chgData name="Carys Flynn (2501572)" userId="55034386-a0ca-4527-b859-9120516a33ec" providerId="ADAL" clId="{53C1ED81-F253-4E48-B72B-6E8A3B4359A9}" dt="2025-12-15T15:19:51.765" v="160" actId="14100"/>
          <ac:picMkLst>
            <pc:docMk/>
            <pc:sldMk cId="3324780025" sldId="256"/>
            <ac:picMk id="3" creationId="{BC97C338-0306-7205-24CC-FD1536BFBCAE}"/>
          </ac:picMkLst>
        </pc:picChg>
        <pc:picChg chg="add del mod">
          <ac:chgData name="Carys Flynn (2501572)" userId="55034386-a0ca-4527-b859-9120516a33ec" providerId="ADAL" clId="{53C1ED81-F253-4E48-B72B-6E8A3B4359A9}" dt="2025-12-15T13:39:13.630" v="65" actId="478"/>
          <ac:picMkLst>
            <pc:docMk/>
            <pc:sldMk cId="3324780025" sldId="256"/>
            <ac:picMk id="3" creationId="{CF1445A7-C653-AD54-CAAB-74E09F00E1EF}"/>
          </ac:picMkLst>
        </pc:picChg>
        <pc:picChg chg="add mod">
          <ac:chgData name="Carys Flynn (2501572)" userId="55034386-a0ca-4527-b859-9120516a33ec" providerId="ADAL" clId="{53C1ED81-F253-4E48-B72B-6E8A3B4359A9}" dt="2025-12-16T11:02:18.873" v="210" actId="1036"/>
          <ac:picMkLst>
            <pc:docMk/>
            <pc:sldMk cId="3324780025" sldId="256"/>
            <ac:picMk id="4" creationId="{039FCBCF-9585-246B-09A6-D5ABD4AD7561}"/>
          </ac:picMkLst>
        </pc:picChg>
        <pc:picChg chg="del">
          <ac:chgData name="Carys Flynn (2501572)" userId="55034386-a0ca-4527-b859-9120516a33ec" providerId="ADAL" clId="{53C1ED81-F253-4E48-B72B-6E8A3B4359A9}" dt="2025-12-15T13:34:17.570" v="60" actId="478"/>
          <ac:picMkLst>
            <pc:docMk/>
            <pc:sldMk cId="3324780025" sldId="256"/>
            <ac:picMk id="4" creationId="{4A74B42C-76F2-6644-4411-F500E1923ABF}"/>
          </ac:picMkLst>
        </pc:picChg>
        <pc:picChg chg="add del mod">
          <ac:chgData name="Carys Flynn (2501572)" userId="55034386-a0ca-4527-b859-9120516a33ec" providerId="ADAL" clId="{53C1ED81-F253-4E48-B72B-6E8A3B4359A9}" dt="2025-12-15T13:47:49.444" v="70" actId="478"/>
          <ac:picMkLst>
            <pc:docMk/>
            <pc:sldMk cId="3324780025" sldId="256"/>
            <ac:picMk id="4" creationId="{7B535A6F-E3A8-D3DD-9241-8CF4C128BC25}"/>
          </ac:picMkLst>
        </pc:picChg>
        <pc:picChg chg="del mod">
          <ac:chgData name="Carys Flynn (2501572)" userId="55034386-a0ca-4527-b859-9120516a33ec" providerId="ADAL" clId="{53C1ED81-F253-4E48-B72B-6E8A3B4359A9}" dt="2025-12-15T13:48:24.291" v="71" actId="478"/>
          <ac:picMkLst>
            <pc:docMk/>
            <pc:sldMk cId="3324780025" sldId="256"/>
            <ac:picMk id="5" creationId="{3B6A243E-7FCC-70F3-0A89-584F8C075989}"/>
          </ac:picMkLst>
        </pc:picChg>
      </pc:sldChg>
      <pc:sldChg chg="addSp delSp modSp mod addAnim delAnim">
        <pc:chgData name="Carys Flynn (2501572)" userId="55034386-a0ca-4527-b859-9120516a33ec" providerId="ADAL" clId="{53C1ED81-F253-4E48-B72B-6E8A3B4359A9}" dt="2025-12-16T11:14:15.786" v="627" actId="20577"/>
        <pc:sldMkLst>
          <pc:docMk/>
          <pc:sldMk cId="2226868447" sldId="257"/>
        </pc:sldMkLst>
        <pc:spChg chg="mod">
          <ac:chgData name="Carys Flynn (2501572)" userId="55034386-a0ca-4527-b859-9120516a33ec" providerId="ADAL" clId="{53C1ED81-F253-4E48-B72B-6E8A3B4359A9}" dt="2025-12-16T11:14:15.786" v="627" actId="20577"/>
          <ac:spMkLst>
            <pc:docMk/>
            <pc:sldMk cId="2226868447" sldId="257"/>
            <ac:spMk id="8" creationId="{98C4763D-557A-163E-EF30-94EF5BC29C8B}"/>
          </ac:spMkLst>
        </pc:spChg>
        <pc:picChg chg="mod">
          <ac:chgData name="Carys Flynn (2501572)" userId="55034386-a0ca-4527-b859-9120516a33ec" providerId="ADAL" clId="{53C1ED81-F253-4E48-B72B-6E8A3B4359A9}" dt="2025-12-15T15:13:49.112" v="140" actId="14100"/>
          <ac:picMkLst>
            <pc:docMk/>
            <pc:sldMk cId="2226868447" sldId="257"/>
            <ac:picMk id="3" creationId="{05F24E41-D72D-CA69-2380-3DF03FF7848C}"/>
          </ac:picMkLst>
        </pc:picChg>
        <pc:picChg chg="add del mod">
          <ac:chgData name="Carys Flynn (2501572)" userId="55034386-a0ca-4527-b859-9120516a33ec" providerId="ADAL" clId="{53C1ED81-F253-4E48-B72B-6E8A3B4359A9}" dt="2025-12-15T15:11:21.665" v="113"/>
          <ac:picMkLst>
            <pc:docMk/>
            <pc:sldMk cId="2226868447" sldId="257"/>
            <ac:picMk id="7" creationId="{40D4669D-AE99-3106-2998-A05AD1AF95C1}"/>
          </ac:picMkLst>
        </pc:picChg>
        <pc:picChg chg="add del mod">
          <ac:chgData name="Carys Flynn (2501572)" userId="55034386-a0ca-4527-b859-9120516a33ec" providerId="ADAL" clId="{53C1ED81-F253-4E48-B72B-6E8A3B4359A9}" dt="2025-12-15T15:13:26.692" v="139"/>
          <ac:picMkLst>
            <pc:docMk/>
            <pc:sldMk cId="2226868447" sldId="257"/>
            <ac:picMk id="9" creationId="{53BBCB70-93E8-C430-800E-53BE8789C13C}"/>
          </ac:picMkLst>
        </pc:picChg>
        <pc:picChg chg="add del mod">
          <ac:chgData name="Carys Flynn (2501572)" userId="55034386-a0ca-4527-b859-9120516a33ec" providerId="ADAL" clId="{53C1ED81-F253-4E48-B72B-6E8A3B4359A9}" dt="2025-12-15T15:15:24.635" v="142"/>
          <ac:picMkLst>
            <pc:docMk/>
            <pc:sldMk cId="2226868447" sldId="257"/>
            <ac:picMk id="10" creationId="{509E0F1A-468E-DA8A-C882-7B850B073C00}"/>
          </ac:picMkLst>
        </pc:picChg>
        <pc:picChg chg="add mod">
          <ac:chgData name="Carys Flynn (2501572)" userId="55034386-a0ca-4527-b859-9120516a33ec" providerId="ADAL" clId="{53C1ED81-F253-4E48-B72B-6E8A3B4359A9}" dt="2025-12-15T15:20:13.001" v="165" actId="14100"/>
          <ac:picMkLst>
            <pc:docMk/>
            <pc:sldMk cId="2226868447" sldId="257"/>
            <ac:picMk id="11" creationId="{92066BFD-8E76-CF76-0FB8-59FF5B66FCB4}"/>
          </ac:picMkLst>
        </pc:picChg>
      </pc:sldChg>
      <pc:sldChg chg="addSp delSp modSp mod addAnim delAnim">
        <pc:chgData name="Carys Flynn (2501572)" userId="55034386-a0ca-4527-b859-9120516a33ec" providerId="ADAL" clId="{53C1ED81-F253-4E48-B72B-6E8A3B4359A9}" dt="2025-12-16T11:15:12.534" v="630" actId="20577"/>
        <pc:sldMkLst>
          <pc:docMk/>
          <pc:sldMk cId="2581449987" sldId="258"/>
        </pc:sldMkLst>
        <pc:spChg chg="mod">
          <ac:chgData name="Carys Flynn (2501572)" userId="55034386-a0ca-4527-b859-9120516a33ec" providerId="ADAL" clId="{53C1ED81-F253-4E48-B72B-6E8A3B4359A9}" dt="2025-12-16T11:15:12.534" v="630" actId="20577"/>
          <ac:spMkLst>
            <pc:docMk/>
            <pc:sldMk cId="2581449987" sldId="258"/>
            <ac:spMk id="3" creationId="{72506344-ED16-F7D9-A29A-9A234E65B2B1}"/>
          </ac:spMkLst>
        </pc:spChg>
        <pc:picChg chg="add del mod">
          <ac:chgData name="Carys Flynn (2501572)" userId="55034386-a0ca-4527-b859-9120516a33ec" providerId="ADAL" clId="{53C1ED81-F253-4E48-B72B-6E8A3B4359A9}" dt="2025-12-15T15:13:15.896" v="131"/>
          <ac:picMkLst>
            <pc:docMk/>
            <pc:sldMk cId="2581449987" sldId="258"/>
            <ac:picMk id="7" creationId="{B74FC702-5707-3CD9-50C2-65BAF6FDE29D}"/>
          </ac:picMkLst>
        </pc:picChg>
        <pc:picChg chg="add mod">
          <ac:chgData name="Carys Flynn (2501572)" userId="55034386-a0ca-4527-b859-9120516a33ec" providerId="ADAL" clId="{53C1ED81-F253-4E48-B72B-6E8A3B4359A9}" dt="2025-12-15T15:20:30.084" v="169" actId="14100"/>
          <ac:picMkLst>
            <pc:docMk/>
            <pc:sldMk cId="2581449987" sldId="258"/>
            <ac:picMk id="8" creationId="{EB520B3B-6DE8-639F-4B59-78CCD00D71BC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19:57.314" v="639" actId="20577"/>
        <pc:sldMkLst>
          <pc:docMk/>
          <pc:sldMk cId="1150393105" sldId="259"/>
        </pc:sldMkLst>
        <pc:spChg chg="mod">
          <ac:chgData name="Carys Flynn (2501572)" userId="55034386-a0ca-4527-b859-9120516a33ec" providerId="ADAL" clId="{53C1ED81-F253-4E48-B72B-6E8A3B4359A9}" dt="2025-12-16T11:19:57.314" v="639" actId="20577"/>
          <ac:spMkLst>
            <pc:docMk/>
            <pc:sldMk cId="1150393105" sldId="259"/>
            <ac:spMk id="3" creationId="{A6B54486-DBED-861C-080B-AE5AAE8CA05F}"/>
          </ac:spMkLst>
        </pc:spChg>
        <pc:picChg chg="add mod">
          <ac:chgData name="Carys Flynn (2501572)" userId="55034386-a0ca-4527-b859-9120516a33ec" providerId="ADAL" clId="{53C1ED81-F253-4E48-B72B-6E8A3B4359A9}" dt="2025-12-15T15:20:48.653" v="175" actId="14100"/>
          <ac:picMkLst>
            <pc:docMk/>
            <pc:sldMk cId="1150393105" sldId="259"/>
            <ac:picMk id="7" creationId="{933A0DE0-DFBB-8DB3-81EC-8D79CC78116A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24:25.725" v="647" actId="20577"/>
        <pc:sldMkLst>
          <pc:docMk/>
          <pc:sldMk cId="3730890320" sldId="260"/>
        </pc:sldMkLst>
        <pc:spChg chg="mod">
          <ac:chgData name="Carys Flynn (2501572)" userId="55034386-a0ca-4527-b859-9120516a33ec" providerId="ADAL" clId="{53C1ED81-F253-4E48-B72B-6E8A3B4359A9}" dt="2025-12-16T11:24:25.725" v="647" actId="20577"/>
          <ac:spMkLst>
            <pc:docMk/>
            <pc:sldMk cId="3730890320" sldId="260"/>
            <ac:spMk id="3" creationId="{C1A3354F-1258-AAE0-33DF-B0F7AFA3429C}"/>
          </ac:spMkLst>
        </pc:spChg>
        <pc:picChg chg="add mod">
          <ac:chgData name="Carys Flynn (2501572)" userId="55034386-a0ca-4527-b859-9120516a33ec" providerId="ADAL" clId="{53C1ED81-F253-4E48-B72B-6E8A3B4359A9}" dt="2025-12-15T15:21:02.270" v="179" actId="14100"/>
          <ac:picMkLst>
            <pc:docMk/>
            <pc:sldMk cId="3730890320" sldId="260"/>
            <ac:picMk id="7" creationId="{828A9D03-0EBA-0BFA-115B-9E15344FD532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27:18.880" v="717" actId="20577"/>
        <pc:sldMkLst>
          <pc:docMk/>
          <pc:sldMk cId="2675418954" sldId="261"/>
        </pc:sldMkLst>
        <pc:spChg chg="mod">
          <ac:chgData name="Carys Flynn (2501572)" userId="55034386-a0ca-4527-b859-9120516a33ec" providerId="ADAL" clId="{53C1ED81-F253-4E48-B72B-6E8A3B4359A9}" dt="2025-12-16T11:27:18.880" v="717" actId="20577"/>
          <ac:spMkLst>
            <pc:docMk/>
            <pc:sldMk cId="2675418954" sldId="261"/>
            <ac:spMk id="3" creationId="{F8852728-B2C4-E671-AC79-519F43E67AEA}"/>
          </ac:spMkLst>
        </pc:spChg>
        <pc:picChg chg="add mod">
          <ac:chgData name="Carys Flynn (2501572)" userId="55034386-a0ca-4527-b859-9120516a33ec" providerId="ADAL" clId="{53C1ED81-F253-4E48-B72B-6E8A3B4359A9}" dt="2025-12-15T15:21:16.421" v="183" actId="14100"/>
          <ac:picMkLst>
            <pc:docMk/>
            <pc:sldMk cId="2675418954" sldId="261"/>
            <ac:picMk id="7" creationId="{B2A247D0-A200-3A63-819C-177E52B204E2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35:04.363" v="934" actId="20577"/>
        <pc:sldMkLst>
          <pc:docMk/>
          <pc:sldMk cId="3006144857" sldId="262"/>
        </pc:sldMkLst>
        <pc:spChg chg="mod">
          <ac:chgData name="Carys Flynn (2501572)" userId="55034386-a0ca-4527-b859-9120516a33ec" providerId="ADAL" clId="{53C1ED81-F253-4E48-B72B-6E8A3B4359A9}" dt="2025-12-16T11:04:19.859" v="222" actId="20577"/>
          <ac:spMkLst>
            <pc:docMk/>
            <pc:sldMk cId="3006144857" sldId="262"/>
            <ac:spMk id="2" creationId="{DEC3F8B4-1A19-2FF8-552C-A506E1CB7105}"/>
          </ac:spMkLst>
        </pc:spChg>
        <pc:spChg chg="mod">
          <ac:chgData name="Carys Flynn (2501572)" userId="55034386-a0ca-4527-b859-9120516a33ec" providerId="ADAL" clId="{53C1ED81-F253-4E48-B72B-6E8A3B4359A9}" dt="2025-12-16T11:35:04.363" v="934" actId="20577"/>
          <ac:spMkLst>
            <pc:docMk/>
            <pc:sldMk cId="3006144857" sldId="262"/>
            <ac:spMk id="3" creationId="{CC5A68B3-5DA0-2B1D-56EB-E5AA8598FB58}"/>
          </ac:spMkLst>
        </pc:spChg>
        <pc:picChg chg="add mod">
          <ac:chgData name="Carys Flynn (2501572)" userId="55034386-a0ca-4527-b859-9120516a33ec" providerId="ADAL" clId="{53C1ED81-F253-4E48-B72B-6E8A3B4359A9}" dt="2025-12-15T15:21:29.054" v="187" actId="1076"/>
          <ac:picMkLst>
            <pc:docMk/>
            <pc:sldMk cId="3006144857" sldId="262"/>
            <ac:picMk id="7" creationId="{B0C44303-CF87-914D-5E9D-1C6EA091B82C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41:38.913" v="1031" actId="20577"/>
        <pc:sldMkLst>
          <pc:docMk/>
          <pc:sldMk cId="1546416920" sldId="263"/>
        </pc:sldMkLst>
        <pc:spChg chg="mod">
          <ac:chgData name="Carys Flynn (2501572)" userId="55034386-a0ca-4527-b859-9120516a33ec" providerId="ADAL" clId="{53C1ED81-F253-4E48-B72B-6E8A3B4359A9}" dt="2025-12-16T11:41:38.913" v="1031" actId="20577"/>
          <ac:spMkLst>
            <pc:docMk/>
            <pc:sldMk cId="1546416920" sldId="263"/>
            <ac:spMk id="3" creationId="{6FB51A3D-87E8-C15E-24AD-C24F2B67331B}"/>
          </ac:spMkLst>
        </pc:spChg>
        <pc:picChg chg="add mod">
          <ac:chgData name="Carys Flynn (2501572)" userId="55034386-a0ca-4527-b859-9120516a33ec" providerId="ADAL" clId="{53C1ED81-F253-4E48-B72B-6E8A3B4359A9}" dt="2025-12-15T15:21:41.137" v="191" actId="14100"/>
          <ac:picMkLst>
            <pc:docMk/>
            <pc:sldMk cId="1546416920" sldId="263"/>
            <ac:picMk id="7" creationId="{1D7E61BB-7D93-DE30-E2F7-103A5EA48060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37:24.922" v="958" actId="20577"/>
        <pc:sldMkLst>
          <pc:docMk/>
          <pc:sldMk cId="3343683416" sldId="264"/>
        </pc:sldMkLst>
        <pc:spChg chg="mod">
          <ac:chgData name="Carys Flynn (2501572)" userId="55034386-a0ca-4527-b859-9120516a33ec" providerId="ADAL" clId="{53C1ED81-F253-4E48-B72B-6E8A3B4359A9}" dt="2025-12-16T11:37:24.922" v="958" actId="20577"/>
          <ac:spMkLst>
            <pc:docMk/>
            <pc:sldMk cId="3343683416" sldId="264"/>
            <ac:spMk id="3" creationId="{17C83D3D-AA32-065E-4A5D-5E26C1ADFFAE}"/>
          </ac:spMkLst>
        </pc:spChg>
        <pc:picChg chg="add mod">
          <ac:chgData name="Carys Flynn (2501572)" userId="55034386-a0ca-4527-b859-9120516a33ec" providerId="ADAL" clId="{53C1ED81-F253-4E48-B72B-6E8A3B4359A9}" dt="2025-12-15T15:21:53.388" v="194" actId="14100"/>
          <ac:picMkLst>
            <pc:docMk/>
            <pc:sldMk cId="3343683416" sldId="264"/>
            <ac:picMk id="7" creationId="{C4594AE1-CA57-EBC3-9BF1-C057E6BE7C29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38:44.561" v="973" actId="20577"/>
        <pc:sldMkLst>
          <pc:docMk/>
          <pc:sldMk cId="2701563301" sldId="265"/>
        </pc:sldMkLst>
        <pc:spChg chg="mod">
          <ac:chgData name="Carys Flynn (2501572)" userId="55034386-a0ca-4527-b859-9120516a33ec" providerId="ADAL" clId="{53C1ED81-F253-4E48-B72B-6E8A3B4359A9}" dt="2025-12-16T11:38:44.561" v="973" actId="20577"/>
          <ac:spMkLst>
            <pc:docMk/>
            <pc:sldMk cId="2701563301" sldId="265"/>
            <ac:spMk id="3" creationId="{59B058F0-77B3-ED2D-E34B-63B1FB821A00}"/>
          </ac:spMkLst>
        </pc:spChg>
        <pc:picChg chg="add mod">
          <ac:chgData name="Carys Flynn (2501572)" userId="55034386-a0ca-4527-b859-9120516a33ec" providerId="ADAL" clId="{53C1ED81-F253-4E48-B72B-6E8A3B4359A9}" dt="2025-12-15T15:22:08.974" v="198" actId="14100"/>
          <ac:picMkLst>
            <pc:docMk/>
            <pc:sldMk cId="2701563301" sldId="265"/>
            <ac:picMk id="7" creationId="{83C8EE53-B59E-9F79-C8F9-3DA2D9FFE1F8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39:54.833" v="984" actId="20577"/>
        <pc:sldMkLst>
          <pc:docMk/>
          <pc:sldMk cId="2443014595" sldId="266"/>
        </pc:sldMkLst>
        <pc:spChg chg="mod">
          <ac:chgData name="Carys Flynn (2501572)" userId="55034386-a0ca-4527-b859-9120516a33ec" providerId="ADAL" clId="{53C1ED81-F253-4E48-B72B-6E8A3B4359A9}" dt="2025-12-16T11:39:54.833" v="984" actId="20577"/>
          <ac:spMkLst>
            <pc:docMk/>
            <pc:sldMk cId="2443014595" sldId="266"/>
            <ac:spMk id="3" creationId="{A4F31579-307F-57BE-5CD2-88F6DBB1AF5A}"/>
          </ac:spMkLst>
        </pc:spChg>
        <pc:picChg chg="add mod">
          <ac:chgData name="Carys Flynn (2501572)" userId="55034386-a0ca-4527-b859-9120516a33ec" providerId="ADAL" clId="{53C1ED81-F253-4E48-B72B-6E8A3B4359A9}" dt="2025-12-15T15:22:17.506" v="201" actId="14100"/>
          <ac:picMkLst>
            <pc:docMk/>
            <pc:sldMk cId="2443014595" sldId="266"/>
            <ac:picMk id="7" creationId="{AF25C97C-689F-B6A6-85CC-76EC73905E9F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41:08.158" v="1013" actId="20577"/>
        <pc:sldMkLst>
          <pc:docMk/>
          <pc:sldMk cId="2031205335" sldId="267"/>
        </pc:sldMkLst>
        <pc:spChg chg="mod">
          <ac:chgData name="Carys Flynn (2501572)" userId="55034386-a0ca-4527-b859-9120516a33ec" providerId="ADAL" clId="{53C1ED81-F253-4E48-B72B-6E8A3B4359A9}" dt="2025-12-16T11:41:08.158" v="1013" actId="20577"/>
          <ac:spMkLst>
            <pc:docMk/>
            <pc:sldMk cId="2031205335" sldId="267"/>
            <ac:spMk id="3" creationId="{EC7D8258-0E52-2239-08B2-516CACD99D23}"/>
          </ac:spMkLst>
        </pc:spChg>
        <pc:picChg chg="add mod">
          <ac:chgData name="Carys Flynn (2501572)" userId="55034386-a0ca-4527-b859-9120516a33ec" providerId="ADAL" clId="{53C1ED81-F253-4E48-B72B-6E8A3B4359A9}" dt="2025-12-15T15:22:42.689" v="208" actId="14100"/>
          <ac:picMkLst>
            <pc:docMk/>
            <pc:sldMk cId="2031205335" sldId="267"/>
            <ac:picMk id="7" creationId="{BF5E8B4F-9372-019F-607F-34872BB554EE}"/>
          </ac:picMkLst>
        </pc:picChg>
      </pc:sldChg>
      <pc:sldChg chg="addSp modSp mod addAnim">
        <pc:chgData name="Carys Flynn (2501572)" userId="55034386-a0ca-4527-b859-9120516a33ec" providerId="ADAL" clId="{53C1ED81-F253-4E48-B72B-6E8A3B4359A9}" dt="2025-12-16T11:40:32.285" v="1007" actId="20577"/>
        <pc:sldMkLst>
          <pc:docMk/>
          <pc:sldMk cId="3727618158" sldId="268"/>
        </pc:sldMkLst>
        <pc:spChg chg="mod">
          <ac:chgData name="Carys Flynn (2501572)" userId="55034386-a0ca-4527-b859-9120516a33ec" providerId="ADAL" clId="{53C1ED81-F253-4E48-B72B-6E8A3B4359A9}" dt="2025-12-16T11:40:32.285" v="1007" actId="20577"/>
          <ac:spMkLst>
            <pc:docMk/>
            <pc:sldMk cId="3727618158" sldId="268"/>
            <ac:spMk id="3" creationId="{21884018-2E29-E310-3460-DD5866147579}"/>
          </ac:spMkLst>
        </pc:spChg>
        <pc:picChg chg="add mod">
          <ac:chgData name="Carys Flynn (2501572)" userId="55034386-a0ca-4527-b859-9120516a33ec" providerId="ADAL" clId="{53C1ED81-F253-4E48-B72B-6E8A3B4359A9}" dt="2025-12-15T15:22:30.239" v="205" actId="14100"/>
          <ac:picMkLst>
            <pc:docMk/>
            <pc:sldMk cId="3727618158" sldId="268"/>
            <ac:picMk id="7" creationId="{9098A09C-1ECF-2A1D-745B-50D97391C2C5}"/>
          </ac:picMkLst>
        </pc:picChg>
      </pc:sldChg>
      <pc:sldChg chg="modSp new mod">
        <pc:chgData name="Carys Flynn (2501572)" userId="55034386-a0ca-4527-b859-9120516a33ec" providerId="ADAL" clId="{53C1ED81-F253-4E48-B72B-6E8A3B4359A9}" dt="2025-12-16T11:43:24.905" v="1077" actId="20577"/>
        <pc:sldMkLst>
          <pc:docMk/>
          <pc:sldMk cId="2908404391" sldId="269"/>
        </pc:sldMkLst>
        <pc:spChg chg="mod">
          <ac:chgData name="Carys Flynn (2501572)" userId="55034386-a0ca-4527-b859-9120516a33ec" providerId="ADAL" clId="{53C1ED81-F253-4E48-B72B-6E8A3B4359A9}" dt="2025-12-16T11:42:44.960" v="1044" actId="20577"/>
          <ac:spMkLst>
            <pc:docMk/>
            <pc:sldMk cId="2908404391" sldId="269"/>
            <ac:spMk id="2" creationId="{C6A84CF0-4B24-244D-4DDB-3902A597FC73}"/>
          </ac:spMkLst>
        </pc:spChg>
        <pc:spChg chg="mod">
          <ac:chgData name="Carys Flynn (2501572)" userId="55034386-a0ca-4527-b859-9120516a33ec" providerId="ADAL" clId="{53C1ED81-F253-4E48-B72B-6E8A3B4359A9}" dt="2025-12-16T11:43:24.905" v="1077" actId="20577"/>
          <ac:spMkLst>
            <pc:docMk/>
            <pc:sldMk cId="2908404391" sldId="269"/>
            <ac:spMk id="3" creationId="{BBCEBB09-75A9-C888-8344-1365F41901CD}"/>
          </ac:spMkLst>
        </pc:spChg>
      </pc:sldChg>
    </pc:docChg>
  </pc:docChgLst>
  <pc:docChgLst>
    <pc:chgData name="Carys Flynn (2501572)" userId="S::2501572@student.uwtsd.ac.uk::55034386-a0ca-4527-b859-9120516a33ec" providerId="AD" clId="Web-{9B4D2BD9-C4D8-6C21-416B-5E585519BB7D}"/>
    <pc:docChg chg="modSld">
      <pc:chgData name="Carys Flynn (2501572)" userId="S::2501572@student.uwtsd.ac.uk::55034386-a0ca-4527-b859-9120516a33ec" providerId="AD" clId="Web-{9B4D2BD9-C4D8-6C21-416B-5E585519BB7D}" dt="2025-12-15T12:28:33.920" v="668" actId="1076"/>
      <pc:docMkLst>
        <pc:docMk/>
      </pc:docMkLst>
      <pc:sldChg chg="modSp">
        <pc:chgData name="Carys Flynn (2501572)" userId="S::2501572@student.uwtsd.ac.uk::55034386-a0ca-4527-b859-9120516a33ec" providerId="AD" clId="Web-{9B4D2BD9-C4D8-6C21-416B-5E585519BB7D}" dt="2025-12-15T12:26:14.560" v="645" actId="1076"/>
        <pc:sldMkLst>
          <pc:docMk/>
          <pc:sldMk cId="2226868447" sldId="257"/>
        </pc:sldMkLst>
        <pc:spChg chg="mod">
          <ac:chgData name="Carys Flynn (2501572)" userId="S::2501572@student.uwtsd.ac.uk::55034386-a0ca-4527-b859-9120516a33ec" providerId="AD" clId="Web-{9B4D2BD9-C4D8-6C21-416B-5E585519BB7D}" dt="2025-12-15T12:26:01.825" v="644" actId="1076"/>
          <ac:spMkLst>
            <pc:docMk/>
            <pc:sldMk cId="2226868447" sldId="257"/>
            <ac:spMk id="2" creationId="{189A582D-59E3-CAB0-312A-DAC8034ADC19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6:14.560" v="645" actId="1076"/>
          <ac:spMkLst>
            <pc:docMk/>
            <pc:sldMk cId="2226868447" sldId="257"/>
            <ac:spMk id="8" creationId="{98C4763D-557A-163E-EF30-94EF5BC29C8B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6:25.029" v="647" actId="1076"/>
        <pc:sldMkLst>
          <pc:docMk/>
          <pc:sldMk cId="2581449987" sldId="258"/>
        </pc:sldMkLst>
        <pc:spChg chg="mod">
          <ac:chgData name="Carys Flynn (2501572)" userId="S::2501572@student.uwtsd.ac.uk::55034386-a0ca-4527-b859-9120516a33ec" providerId="AD" clId="Web-{9B4D2BD9-C4D8-6C21-416B-5E585519BB7D}" dt="2025-12-15T12:26:20.060" v="646" actId="1076"/>
          <ac:spMkLst>
            <pc:docMk/>
            <pc:sldMk cId="2581449987" sldId="258"/>
            <ac:spMk id="2" creationId="{9A18A44D-89D3-CF3C-0E76-2AC53D389558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6:25.029" v="647" actId="1076"/>
          <ac:spMkLst>
            <pc:docMk/>
            <pc:sldMk cId="2581449987" sldId="258"/>
            <ac:spMk id="3" creationId="{72506344-ED16-F7D9-A29A-9A234E65B2B1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6:38.372" v="649" actId="1076"/>
        <pc:sldMkLst>
          <pc:docMk/>
          <pc:sldMk cId="1150393105" sldId="259"/>
        </pc:sldMkLst>
        <pc:spChg chg="mod">
          <ac:chgData name="Carys Flynn (2501572)" userId="S::2501572@student.uwtsd.ac.uk::55034386-a0ca-4527-b859-9120516a33ec" providerId="AD" clId="Web-{9B4D2BD9-C4D8-6C21-416B-5E585519BB7D}" dt="2025-12-15T12:26:33.310" v="648" actId="1076"/>
          <ac:spMkLst>
            <pc:docMk/>
            <pc:sldMk cId="1150393105" sldId="259"/>
            <ac:spMk id="2" creationId="{FDFABEFD-1696-0A12-0078-6D3AAB4A7294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6:38.372" v="649" actId="1076"/>
          <ac:spMkLst>
            <pc:docMk/>
            <pc:sldMk cId="1150393105" sldId="259"/>
            <ac:spMk id="3" creationId="{A6B54486-DBED-861C-080B-AE5AAE8CA05F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6:49.451" v="651" actId="1076"/>
        <pc:sldMkLst>
          <pc:docMk/>
          <pc:sldMk cId="3730890320" sldId="260"/>
        </pc:sldMkLst>
        <pc:spChg chg="mod">
          <ac:chgData name="Carys Flynn (2501572)" userId="S::2501572@student.uwtsd.ac.uk::55034386-a0ca-4527-b859-9120516a33ec" providerId="AD" clId="Web-{9B4D2BD9-C4D8-6C21-416B-5E585519BB7D}" dt="2025-12-15T12:26:44.794" v="650" actId="1076"/>
          <ac:spMkLst>
            <pc:docMk/>
            <pc:sldMk cId="3730890320" sldId="260"/>
            <ac:spMk id="2" creationId="{44D541A1-02FE-92EE-1B3C-C2AF826B6C0F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6:49.451" v="651" actId="1076"/>
          <ac:spMkLst>
            <pc:docMk/>
            <pc:sldMk cId="3730890320" sldId="260"/>
            <ac:spMk id="3" creationId="{C1A3354F-1258-AAE0-33DF-B0F7AFA3429C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7:01.310" v="653" actId="1076"/>
        <pc:sldMkLst>
          <pc:docMk/>
          <pc:sldMk cId="2675418954" sldId="261"/>
        </pc:sldMkLst>
        <pc:spChg chg="mod">
          <ac:chgData name="Carys Flynn (2501572)" userId="S::2501572@student.uwtsd.ac.uk::55034386-a0ca-4527-b859-9120516a33ec" providerId="AD" clId="Web-{9B4D2BD9-C4D8-6C21-416B-5E585519BB7D}" dt="2025-12-15T12:26:56.576" v="652" actId="1076"/>
          <ac:spMkLst>
            <pc:docMk/>
            <pc:sldMk cId="2675418954" sldId="261"/>
            <ac:spMk id="2" creationId="{7C45C68F-35EF-E790-C1F4-13D8D89EE819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7:01.310" v="653" actId="1076"/>
          <ac:spMkLst>
            <pc:docMk/>
            <pc:sldMk cId="2675418954" sldId="261"/>
            <ac:spMk id="3" creationId="{F8852728-B2C4-E671-AC79-519F43E67AEA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7:13.638" v="655" actId="1076"/>
        <pc:sldMkLst>
          <pc:docMk/>
          <pc:sldMk cId="3006144857" sldId="262"/>
        </pc:sldMkLst>
        <pc:spChg chg="mod">
          <ac:chgData name="Carys Flynn (2501572)" userId="S::2501572@student.uwtsd.ac.uk::55034386-a0ca-4527-b859-9120516a33ec" providerId="AD" clId="Web-{9B4D2BD9-C4D8-6C21-416B-5E585519BB7D}" dt="2025-12-15T12:27:08.435" v="654" actId="1076"/>
          <ac:spMkLst>
            <pc:docMk/>
            <pc:sldMk cId="3006144857" sldId="262"/>
            <ac:spMk id="2" creationId="{DEC3F8B4-1A19-2FF8-552C-A506E1CB7105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7:13.638" v="655" actId="1076"/>
          <ac:spMkLst>
            <pc:docMk/>
            <pc:sldMk cId="3006144857" sldId="262"/>
            <ac:spMk id="3" creationId="{CC5A68B3-5DA0-2B1D-56EB-E5AA8598FB58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7:25.716" v="657" actId="1076"/>
        <pc:sldMkLst>
          <pc:docMk/>
          <pc:sldMk cId="1546416920" sldId="263"/>
        </pc:sldMkLst>
        <pc:spChg chg="mod">
          <ac:chgData name="Carys Flynn (2501572)" userId="S::2501572@student.uwtsd.ac.uk::55034386-a0ca-4527-b859-9120516a33ec" providerId="AD" clId="Web-{9B4D2BD9-C4D8-6C21-416B-5E585519BB7D}" dt="2025-12-15T12:27:25.716" v="657" actId="1076"/>
          <ac:spMkLst>
            <pc:docMk/>
            <pc:sldMk cId="1546416920" sldId="263"/>
            <ac:spMk id="2" creationId="{CCBDA98D-090D-0F21-E95C-A03B53861E55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7:21.419" v="656" actId="1076"/>
          <ac:spMkLst>
            <pc:docMk/>
            <pc:sldMk cId="1546416920" sldId="263"/>
            <ac:spMk id="3" creationId="{6FB51A3D-87E8-C15E-24AD-C24F2B67331B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7:38.498" v="659" actId="1076"/>
        <pc:sldMkLst>
          <pc:docMk/>
          <pc:sldMk cId="3343683416" sldId="264"/>
        </pc:sldMkLst>
        <pc:spChg chg="mod">
          <ac:chgData name="Carys Flynn (2501572)" userId="S::2501572@student.uwtsd.ac.uk::55034386-a0ca-4527-b859-9120516a33ec" providerId="AD" clId="Web-{9B4D2BD9-C4D8-6C21-416B-5E585519BB7D}" dt="2025-12-15T12:27:32.779" v="658" actId="1076"/>
          <ac:spMkLst>
            <pc:docMk/>
            <pc:sldMk cId="3343683416" sldId="264"/>
            <ac:spMk id="2" creationId="{3557347C-D397-A268-9834-9302465BA6C0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7:38.498" v="659" actId="1076"/>
          <ac:spMkLst>
            <pc:docMk/>
            <pc:sldMk cId="3343683416" sldId="264"/>
            <ac:spMk id="3" creationId="{17C83D3D-AA32-065E-4A5D-5E26C1ADFFAE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7:47.763" v="661" actId="1076"/>
        <pc:sldMkLst>
          <pc:docMk/>
          <pc:sldMk cId="2701563301" sldId="265"/>
        </pc:sldMkLst>
        <pc:spChg chg="mod">
          <ac:chgData name="Carys Flynn (2501572)" userId="S::2501572@student.uwtsd.ac.uk::55034386-a0ca-4527-b859-9120516a33ec" providerId="AD" clId="Web-{9B4D2BD9-C4D8-6C21-416B-5E585519BB7D}" dt="2025-12-15T12:27:44.279" v="660" actId="1076"/>
          <ac:spMkLst>
            <pc:docMk/>
            <pc:sldMk cId="2701563301" sldId="265"/>
            <ac:spMk id="2" creationId="{747CC249-1101-EAC9-D4F5-933F8E9FF1FF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7:47.763" v="661" actId="1076"/>
          <ac:spMkLst>
            <pc:docMk/>
            <pc:sldMk cId="2701563301" sldId="265"/>
            <ac:spMk id="3" creationId="{59B058F0-77B3-ED2D-E34B-63B1FB821A00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8:02.513" v="663" actId="1076"/>
        <pc:sldMkLst>
          <pc:docMk/>
          <pc:sldMk cId="2443014595" sldId="266"/>
        </pc:sldMkLst>
        <pc:spChg chg="mod">
          <ac:chgData name="Carys Flynn (2501572)" userId="S::2501572@student.uwtsd.ac.uk::55034386-a0ca-4527-b859-9120516a33ec" providerId="AD" clId="Web-{9B4D2BD9-C4D8-6C21-416B-5E585519BB7D}" dt="2025-12-15T12:27:57.685" v="662" actId="1076"/>
          <ac:spMkLst>
            <pc:docMk/>
            <pc:sldMk cId="2443014595" sldId="266"/>
            <ac:spMk id="2" creationId="{45B05867-9D7D-9BEA-A9F9-5CF7777AB263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8:02.513" v="663" actId="1076"/>
          <ac:spMkLst>
            <pc:docMk/>
            <pc:sldMk cId="2443014595" sldId="266"/>
            <ac:spMk id="3" creationId="{A4F31579-307F-57BE-5CD2-88F6DBB1AF5A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8:33.920" v="668" actId="1076"/>
        <pc:sldMkLst>
          <pc:docMk/>
          <pc:sldMk cId="2031205335" sldId="267"/>
        </pc:sldMkLst>
        <pc:spChg chg="mod">
          <ac:chgData name="Carys Flynn (2501572)" userId="S::2501572@student.uwtsd.ac.uk::55034386-a0ca-4527-b859-9120516a33ec" providerId="AD" clId="Web-{9B4D2BD9-C4D8-6C21-416B-5E585519BB7D}" dt="2025-12-15T12:28:20.560" v="666" actId="1076"/>
          <ac:spMkLst>
            <pc:docMk/>
            <pc:sldMk cId="2031205335" sldId="267"/>
            <ac:spMk id="2" creationId="{DF338323-B8B7-4202-8B36-B4575FE26B55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8:33.920" v="668" actId="1076"/>
          <ac:spMkLst>
            <pc:docMk/>
            <pc:sldMk cId="2031205335" sldId="267"/>
            <ac:spMk id="3" creationId="{EC7D8258-0E52-2239-08B2-516CACD99D23}"/>
          </ac:spMkLst>
        </pc:spChg>
      </pc:sldChg>
      <pc:sldChg chg="modSp">
        <pc:chgData name="Carys Flynn (2501572)" userId="S::2501572@student.uwtsd.ac.uk::55034386-a0ca-4527-b859-9120516a33ec" providerId="AD" clId="Web-{9B4D2BD9-C4D8-6C21-416B-5E585519BB7D}" dt="2025-12-15T12:28:12.795" v="665" actId="1076"/>
        <pc:sldMkLst>
          <pc:docMk/>
          <pc:sldMk cId="3727618158" sldId="268"/>
        </pc:sldMkLst>
        <pc:spChg chg="mod">
          <ac:chgData name="Carys Flynn (2501572)" userId="S::2501572@student.uwtsd.ac.uk::55034386-a0ca-4527-b859-9120516a33ec" providerId="AD" clId="Web-{9B4D2BD9-C4D8-6C21-416B-5E585519BB7D}" dt="2025-12-15T12:28:09.904" v="664" actId="1076"/>
          <ac:spMkLst>
            <pc:docMk/>
            <pc:sldMk cId="3727618158" sldId="268"/>
            <ac:spMk id="2" creationId="{7D140C86-02BA-8B5E-FCD0-BA2EE811A687}"/>
          </ac:spMkLst>
        </pc:spChg>
        <pc:spChg chg="mod">
          <ac:chgData name="Carys Flynn (2501572)" userId="S::2501572@student.uwtsd.ac.uk::55034386-a0ca-4527-b859-9120516a33ec" providerId="AD" clId="Web-{9B4D2BD9-C4D8-6C21-416B-5E585519BB7D}" dt="2025-12-15T12:28:12.795" v="665" actId="1076"/>
          <ac:spMkLst>
            <pc:docMk/>
            <pc:sldMk cId="3727618158" sldId="268"/>
            <ac:spMk id="3" creationId="{21884018-2E29-E310-3460-DD5866147579}"/>
          </ac:spMkLst>
        </pc:spChg>
      </pc:sldChg>
    </pc:docChg>
  </pc:docChgLst>
  <pc:docChgLst>
    <pc:chgData name="Carys Flynn (2501572)" userId="S::2501572@student.uwtsd.ac.uk::55034386-a0ca-4527-b859-9120516a33ec" providerId="AD" clId="Web-{161446FD-E08D-733F-E583-D5A332399D71}"/>
    <pc:docChg chg="modSld">
      <pc:chgData name="Carys Flynn (2501572)" userId="S::2501572@student.uwtsd.ac.uk::55034386-a0ca-4527-b859-9120516a33ec" providerId="AD" clId="Web-{161446FD-E08D-733F-E583-D5A332399D71}" dt="2025-12-15T13:33:06.431" v="11" actId="1076"/>
      <pc:docMkLst>
        <pc:docMk/>
      </pc:docMkLst>
      <pc:sldChg chg="addSp delSp modSp">
        <pc:chgData name="Carys Flynn (2501572)" userId="S::2501572@student.uwtsd.ac.uk::55034386-a0ca-4527-b859-9120516a33ec" providerId="AD" clId="Web-{161446FD-E08D-733F-E583-D5A332399D71}" dt="2025-12-15T13:33:06.431" v="11" actId="1076"/>
        <pc:sldMkLst>
          <pc:docMk/>
          <pc:sldMk cId="3324780025" sldId="256"/>
        </pc:sldMkLst>
        <pc:picChg chg="add del mod">
          <ac:chgData name="Carys Flynn (2501572)" userId="S::2501572@student.uwtsd.ac.uk::55034386-a0ca-4527-b859-9120516a33ec" providerId="AD" clId="Web-{161446FD-E08D-733F-E583-D5A332399D71}" dt="2025-12-15T13:30:51.852" v="4"/>
          <ac:picMkLst>
            <pc:docMk/>
            <pc:sldMk cId="3324780025" sldId="256"/>
            <ac:picMk id="3" creationId="{2881A9F2-CE33-96EA-B894-D28A4B9A2C80}"/>
          </ac:picMkLst>
        </pc:picChg>
        <pc:picChg chg="add mod">
          <ac:chgData name="Carys Flynn (2501572)" userId="S::2501572@student.uwtsd.ac.uk::55034386-a0ca-4527-b859-9120516a33ec" providerId="AD" clId="Web-{161446FD-E08D-733F-E583-D5A332399D71}" dt="2025-12-15T13:31:11.789" v="5"/>
          <ac:picMkLst>
            <pc:docMk/>
            <pc:sldMk cId="3324780025" sldId="256"/>
            <ac:picMk id="4" creationId="{4A74B42C-76F2-6644-4411-F500E1923ABF}"/>
          </ac:picMkLst>
        </pc:picChg>
        <pc:picChg chg="add mod">
          <ac:chgData name="Carys Flynn (2501572)" userId="S::2501572@student.uwtsd.ac.uk::55034386-a0ca-4527-b859-9120516a33ec" providerId="AD" clId="Web-{161446FD-E08D-733F-E583-D5A332399D71}" dt="2025-12-15T13:33:06.431" v="11" actId="1076"/>
          <ac:picMkLst>
            <pc:docMk/>
            <pc:sldMk cId="3324780025" sldId="256"/>
            <ac:picMk id="5" creationId="{3B6A243E-7FCC-70F3-0A89-584F8C075989}"/>
          </ac:picMkLst>
        </pc:picChg>
      </pc:sldChg>
    </pc:docChg>
  </pc:docChgLst>
  <pc:docChgLst>
    <pc:chgData name="Carys Flynn (2501572)" userId="S::2501572@student.uwtsd.ac.uk::55034386-a0ca-4527-b859-9120516a33ec" providerId="AD" clId="Web-{2556EAD3-CA17-30ED-90F9-11CD18550AD5}"/>
    <pc:docChg chg="mod addSld delSld modSld addMainMaster delMainMaster">
      <pc:chgData name="Carys Flynn (2501572)" userId="S::2501572@student.uwtsd.ac.uk::55034386-a0ca-4527-b859-9120516a33ec" providerId="AD" clId="Web-{2556EAD3-CA17-30ED-90F9-11CD18550AD5}" dt="2025-12-10T15:33:40.425" v="398" actId="20577"/>
      <pc:docMkLst>
        <pc:docMk/>
      </pc:docMkLst>
      <pc:sldChg chg="addSp delSp modSp new mod modClrScheme chgLayout">
        <pc:chgData name="Carys Flynn (2501572)" userId="S::2501572@student.uwtsd.ac.uk::55034386-a0ca-4527-b859-9120516a33ec" providerId="AD" clId="Web-{2556EAD3-CA17-30ED-90F9-11CD18550AD5}" dt="2025-12-10T15:31:59.407" v="390" actId="20577"/>
        <pc:sldMkLst>
          <pc:docMk/>
          <pc:sldMk cId="3324780025" sldId="256"/>
        </pc:sldMkLst>
        <pc:spChg chg="mod ord">
          <ac:chgData name="Carys Flynn (2501572)" userId="S::2501572@student.uwtsd.ac.uk::55034386-a0ca-4527-b859-9120516a33ec" providerId="AD" clId="Web-{2556EAD3-CA17-30ED-90F9-11CD18550AD5}" dt="2025-12-10T13:08:23.844" v="17"/>
          <ac:spMkLst>
            <pc:docMk/>
            <pc:sldMk cId="3324780025" sldId="256"/>
            <ac:spMk id="2" creationId="{51367DAF-7418-B13D-E050-C135000EAC11}"/>
          </ac:spMkLst>
        </pc:spChg>
        <pc:spChg chg="add mod">
          <ac:chgData name="Carys Flynn (2501572)" userId="S::2501572@student.uwtsd.ac.uk::55034386-a0ca-4527-b859-9120516a33ec" providerId="AD" clId="Web-{2556EAD3-CA17-30ED-90F9-11CD18550AD5}" dt="2025-12-10T15:31:59.407" v="390" actId="20577"/>
          <ac:spMkLst>
            <pc:docMk/>
            <pc:sldMk cId="3324780025" sldId="256"/>
            <ac:spMk id="8" creationId="{D0E32521-D2B3-3F50-6052-522C89F76BB6}"/>
          </ac:spMkLst>
        </pc:spChg>
        <pc:spChg chg="add mod">
          <ac:chgData name="Carys Flynn (2501572)" userId="S::2501572@student.uwtsd.ac.uk::55034386-a0ca-4527-b859-9120516a33ec" providerId="AD" clId="Web-{2556EAD3-CA17-30ED-90F9-11CD18550AD5}" dt="2025-12-10T13:08:23.844" v="17"/>
          <ac:spMkLst>
            <pc:docMk/>
            <pc:sldMk cId="3324780025" sldId="256"/>
            <ac:spMk id="10" creationId="{582649EE-F29F-618A-1DD5-E95A36520BAD}"/>
          </ac:spMkLst>
        </pc:spChg>
        <pc:spChg chg="add mod">
          <ac:chgData name="Carys Flynn (2501572)" userId="S::2501572@student.uwtsd.ac.uk::55034386-a0ca-4527-b859-9120516a33ec" providerId="AD" clId="Web-{2556EAD3-CA17-30ED-90F9-11CD18550AD5}" dt="2025-12-10T13:08:23.844" v="17"/>
          <ac:spMkLst>
            <pc:docMk/>
            <pc:sldMk cId="3324780025" sldId="256"/>
            <ac:spMk id="12" creationId="{A80A352D-1C9E-06B3-13F4-78ED2C95CB8B}"/>
          </ac:spMkLst>
        </pc:spChg>
        <pc:spChg chg="add mod">
          <ac:chgData name="Carys Flynn (2501572)" userId="S::2501572@student.uwtsd.ac.uk::55034386-a0ca-4527-b859-9120516a33ec" providerId="AD" clId="Web-{2556EAD3-CA17-30ED-90F9-11CD18550AD5}" dt="2025-12-10T13:08:23.844" v="17"/>
          <ac:spMkLst>
            <pc:docMk/>
            <pc:sldMk cId="3324780025" sldId="256"/>
            <ac:spMk id="14" creationId="{47A0C618-287D-6115-56AC-1F6E3D33E4E3}"/>
          </ac:spMkLst>
        </pc:spChg>
      </pc:sldChg>
      <pc:sldChg chg="addSp delSp modSp new">
        <pc:chgData name="Carys Flynn (2501572)" userId="S::2501572@student.uwtsd.ac.uk::55034386-a0ca-4527-b859-9120516a33ec" providerId="AD" clId="Web-{2556EAD3-CA17-30ED-90F9-11CD18550AD5}" dt="2025-12-10T15:30:24.731" v="383" actId="14100"/>
        <pc:sldMkLst>
          <pc:docMk/>
          <pc:sldMk cId="2226868447" sldId="257"/>
        </pc:sldMkLst>
        <pc:spChg chg="mod">
          <ac:chgData name="Carys Flynn (2501572)" userId="S::2501572@student.uwtsd.ac.uk::55034386-a0ca-4527-b859-9120516a33ec" providerId="AD" clId="Web-{2556EAD3-CA17-30ED-90F9-11CD18550AD5}" dt="2025-12-10T13:10:31.846" v="32" actId="14100"/>
          <ac:spMkLst>
            <pc:docMk/>
            <pc:sldMk cId="2226868447" sldId="257"/>
            <ac:spMk id="2" creationId="{189A582D-59E3-CAB0-312A-DAC8034ADC19}"/>
          </ac:spMkLst>
        </pc:spChg>
        <pc:spChg chg="add mod">
          <ac:chgData name="Carys Flynn (2501572)" userId="S::2501572@student.uwtsd.ac.uk::55034386-a0ca-4527-b859-9120516a33ec" providerId="AD" clId="Web-{2556EAD3-CA17-30ED-90F9-11CD18550AD5}" dt="2025-12-10T15:30:24.731" v="383" actId="14100"/>
          <ac:spMkLst>
            <pc:docMk/>
            <pc:sldMk cId="2226868447" sldId="257"/>
            <ac:spMk id="8" creationId="{98C4763D-557A-163E-EF30-94EF5BC29C8B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4:14:28.367" v="133" actId="20577"/>
        <pc:sldMkLst>
          <pc:docMk/>
          <pc:sldMk cId="2581449987" sldId="258"/>
        </pc:sldMkLst>
        <pc:spChg chg="mod">
          <ac:chgData name="Carys Flynn (2501572)" userId="S::2501572@student.uwtsd.ac.uk::55034386-a0ca-4527-b859-9120516a33ec" providerId="AD" clId="Web-{2556EAD3-CA17-30ED-90F9-11CD18550AD5}" dt="2025-12-10T13:12:05.487" v="47" actId="14100"/>
          <ac:spMkLst>
            <pc:docMk/>
            <pc:sldMk cId="2581449987" sldId="258"/>
            <ac:spMk id="2" creationId="{9A18A44D-89D3-CF3C-0E76-2AC53D389558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4:14:28.367" v="133" actId="20577"/>
          <ac:spMkLst>
            <pc:docMk/>
            <pc:sldMk cId="2581449987" sldId="258"/>
            <ac:spMk id="3" creationId="{72506344-ED16-F7D9-A29A-9A234E65B2B1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4:16:29.243" v="150" actId="20577"/>
        <pc:sldMkLst>
          <pc:docMk/>
          <pc:sldMk cId="1150393105" sldId="259"/>
        </pc:sldMkLst>
        <pc:spChg chg="mod">
          <ac:chgData name="Carys Flynn (2501572)" userId="S::2501572@student.uwtsd.ac.uk::55034386-a0ca-4527-b859-9120516a33ec" providerId="AD" clId="Web-{2556EAD3-CA17-30ED-90F9-11CD18550AD5}" dt="2025-12-10T13:12:41.956" v="52" actId="14100"/>
          <ac:spMkLst>
            <pc:docMk/>
            <pc:sldMk cId="1150393105" sldId="259"/>
            <ac:spMk id="2" creationId="{FDFABEFD-1696-0A12-0078-6D3AAB4A7294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4:16:29.243" v="150" actId="20577"/>
          <ac:spMkLst>
            <pc:docMk/>
            <pc:sldMk cId="1150393105" sldId="259"/>
            <ac:spMk id="3" creationId="{A6B54486-DBED-861C-080B-AE5AAE8CA05F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4:19:01.476" v="186" actId="20577"/>
        <pc:sldMkLst>
          <pc:docMk/>
          <pc:sldMk cId="3730890320" sldId="260"/>
        </pc:sldMkLst>
        <pc:spChg chg="mod">
          <ac:chgData name="Carys Flynn (2501572)" userId="S::2501572@student.uwtsd.ac.uk::55034386-a0ca-4527-b859-9120516a33ec" providerId="AD" clId="Web-{2556EAD3-CA17-30ED-90F9-11CD18550AD5}" dt="2025-12-10T13:13:18.894" v="60" actId="14100"/>
          <ac:spMkLst>
            <pc:docMk/>
            <pc:sldMk cId="3730890320" sldId="260"/>
            <ac:spMk id="2" creationId="{44D541A1-02FE-92EE-1B3C-C2AF826B6C0F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4:19:01.476" v="186" actId="20577"/>
          <ac:spMkLst>
            <pc:docMk/>
            <pc:sldMk cId="3730890320" sldId="260"/>
            <ac:spMk id="3" creationId="{C1A3354F-1258-AAE0-33DF-B0F7AFA3429C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4:21:45.830" v="217" actId="20577"/>
        <pc:sldMkLst>
          <pc:docMk/>
          <pc:sldMk cId="2675418954" sldId="261"/>
        </pc:sldMkLst>
        <pc:spChg chg="mod">
          <ac:chgData name="Carys Flynn (2501572)" userId="S::2501572@student.uwtsd.ac.uk::55034386-a0ca-4527-b859-9120516a33ec" providerId="AD" clId="Web-{2556EAD3-CA17-30ED-90F9-11CD18550AD5}" dt="2025-12-10T14:21:14.047" v="210" actId="14100"/>
          <ac:spMkLst>
            <pc:docMk/>
            <pc:sldMk cId="2675418954" sldId="261"/>
            <ac:spMk id="2" creationId="{7C45C68F-35EF-E790-C1F4-13D8D89EE819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4:21:45.830" v="217" actId="20577"/>
          <ac:spMkLst>
            <pc:docMk/>
            <pc:sldMk cId="2675418954" sldId="261"/>
            <ac:spMk id="3" creationId="{F8852728-B2C4-E671-AC79-519F43E67AEA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4:22:19.785" v="218" actId="20577"/>
        <pc:sldMkLst>
          <pc:docMk/>
          <pc:sldMk cId="3006144857" sldId="262"/>
        </pc:sldMkLst>
        <pc:spChg chg="mod">
          <ac:chgData name="Carys Flynn (2501572)" userId="S::2501572@student.uwtsd.ac.uk::55034386-a0ca-4527-b859-9120516a33ec" providerId="AD" clId="Web-{2556EAD3-CA17-30ED-90F9-11CD18550AD5}" dt="2025-12-10T13:14:33.895" v="75" actId="14100"/>
          <ac:spMkLst>
            <pc:docMk/>
            <pc:sldMk cId="3006144857" sldId="262"/>
            <ac:spMk id="2" creationId="{DEC3F8B4-1A19-2FF8-552C-A506E1CB7105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4:22:19.785" v="218" actId="20577"/>
          <ac:spMkLst>
            <pc:docMk/>
            <pc:sldMk cId="3006144857" sldId="262"/>
            <ac:spMk id="3" creationId="{CC5A68B3-5DA0-2B1D-56EB-E5AA8598FB58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4:32:49.457" v="250" actId="20577"/>
        <pc:sldMkLst>
          <pc:docMk/>
          <pc:sldMk cId="1546416920" sldId="263"/>
        </pc:sldMkLst>
        <pc:spChg chg="mod">
          <ac:chgData name="Carys Flynn (2501572)" userId="S::2501572@student.uwtsd.ac.uk::55034386-a0ca-4527-b859-9120516a33ec" providerId="AD" clId="Web-{2556EAD3-CA17-30ED-90F9-11CD18550AD5}" dt="2025-12-10T13:15:01.616" v="83" actId="688"/>
          <ac:spMkLst>
            <pc:docMk/>
            <pc:sldMk cId="1546416920" sldId="263"/>
            <ac:spMk id="2" creationId="{CCBDA98D-090D-0F21-E95C-A03B53861E55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4:32:49.457" v="250" actId="20577"/>
          <ac:spMkLst>
            <pc:docMk/>
            <pc:sldMk cId="1546416920" sldId="263"/>
            <ac:spMk id="3" creationId="{6FB51A3D-87E8-C15E-24AD-C24F2B67331B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5:33:40.425" v="398" actId="20577"/>
        <pc:sldMkLst>
          <pc:docMk/>
          <pc:sldMk cId="3343683416" sldId="264"/>
        </pc:sldMkLst>
        <pc:spChg chg="mod">
          <ac:chgData name="Carys Flynn (2501572)" userId="S::2501572@student.uwtsd.ac.uk::55034386-a0ca-4527-b859-9120516a33ec" providerId="AD" clId="Web-{2556EAD3-CA17-30ED-90F9-11CD18550AD5}" dt="2025-12-10T15:33:40.425" v="398" actId="20577"/>
          <ac:spMkLst>
            <pc:docMk/>
            <pc:sldMk cId="3343683416" sldId="264"/>
            <ac:spMk id="2" creationId="{3557347C-D397-A268-9834-9302465BA6C0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3:15:35.305" v="92" actId="14100"/>
          <ac:spMkLst>
            <pc:docMk/>
            <pc:sldMk cId="3343683416" sldId="264"/>
            <ac:spMk id="3" creationId="{17C83D3D-AA32-065E-4A5D-5E26C1ADFFAE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5:16:09.086" v="303" actId="14100"/>
        <pc:sldMkLst>
          <pc:docMk/>
          <pc:sldMk cId="2701563301" sldId="265"/>
        </pc:sldMkLst>
        <pc:spChg chg="mod">
          <ac:chgData name="Carys Flynn (2501572)" userId="S::2501572@student.uwtsd.ac.uk::55034386-a0ca-4527-b859-9120516a33ec" providerId="AD" clId="Web-{2556EAD3-CA17-30ED-90F9-11CD18550AD5}" dt="2025-12-10T15:14:22.130" v="267" actId="14100"/>
          <ac:spMkLst>
            <pc:docMk/>
            <pc:sldMk cId="2701563301" sldId="265"/>
            <ac:spMk id="2" creationId="{747CC249-1101-EAC9-D4F5-933F8E9FF1FF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5:16:09.086" v="303" actId="14100"/>
          <ac:spMkLst>
            <pc:docMk/>
            <pc:sldMk cId="2701563301" sldId="265"/>
            <ac:spMk id="3" creationId="{59B058F0-77B3-ED2D-E34B-63B1FB821A00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5:16:56.384" v="314" actId="14100"/>
        <pc:sldMkLst>
          <pc:docMk/>
          <pc:sldMk cId="2443014595" sldId="266"/>
        </pc:sldMkLst>
        <pc:spChg chg="mod">
          <ac:chgData name="Carys Flynn (2501572)" userId="S::2501572@student.uwtsd.ac.uk::55034386-a0ca-4527-b859-9120516a33ec" providerId="AD" clId="Web-{2556EAD3-CA17-30ED-90F9-11CD18550AD5}" dt="2025-12-10T13:16:43.372" v="103" actId="14100"/>
          <ac:spMkLst>
            <pc:docMk/>
            <pc:sldMk cId="2443014595" sldId="266"/>
            <ac:spMk id="2" creationId="{45B05867-9D7D-9BEA-A9F9-5CF7777AB263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5:16:56.384" v="314" actId="14100"/>
          <ac:spMkLst>
            <pc:docMk/>
            <pc:sldMk cId="2443014595" sldId="266"/>
            <ac:spMk id="3" creationId="{A4F31579-307F-57BE-5CD2-88F6DBB1AF5A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5:32:53.971" v="397" actId="20577"/>
        <pc:sldMkLst>
          <pc:docMk/>
          <pc:sldMk cId="2031205335" sldId="267"/>
        </pc:sldMkLst>
        <pc:spChg chg="mod">
          <ac:chgData name="Carys Flynn (2501572)" userId="S::2501572@student.uwtsd.ac.uk::55034386-a0ca-4527-b859-9120516a33ec" providerId="AD" clId="Web-{2556EAD3-CA17-30ED-90F9-11CD18550AD5}" dt="2025-12-10T15:32:53.971" v="397" actId="20577"/>
          <ac:spMkLst>
            <pc:docMk/>
            <pc:sldMk cId="2031205335" sldId="267"/>
            <ac:spMk id="2" creationId="{DF338323-B8B7-4202-8B36-B4575FE26B55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5:32:35.861" v="395" actId="20577"/>
          <ac:spMkLst>
            <pc:docMk/>
            <pc:sldMk cId="2031205335" sldId="267"/>
            <ac:spMk id="3" creationId="{EC7D8258-0E52-2239-08B2-516CACD99D23}"/>
          </ac:spMkLst>
        </pc:spChg>
      </pc:sldChg>
      <pc:sldChg chg="modSp new">
        <pc:chgData name="Carys Flynn (2501572)" userId="S::2501572@student.uwtsd.ac.uk::55034386-a0ca-4527-b859-9120516a33ec" providerId="AD" clId="Web-{2556EAD3-CA17-30ED-90F9-11CD18550AD5}" dt="2025-12-10T15:18:55.481" v="335" actId="20577"/>
        <pc:sldMkLst>
          <pc:docMk/>
          <pc:sldMk cId="3727618158" sldId="268"/>
        </pc:sldMkLst>
        <pc:spChg chg="mod">
          <ac:chgData name="Carys Flynn (2501572)" userId="S::2501572@student.uwtsd.ac.uk::55034386-a0ca-4527-b859-9120516a33ec" providerId="AD" clId="Web-{2556EAD3-CA17-30ED-90F9-11CD18550AD5}" dt="2025-12-10T15:17:33.635" v="319" actId="14100"/>
          <ac:spMkLst>
            <pc:docMk/>
            <pc:sldMk cId="3727618158" sldId="268"/>
            <ac:spMk id="2" creationId="{7D140C86-02BA-8B5E-FCD0-BA2EE811A687}"/>
          </ac:spMkLst>
        </pc:spChg>
        <pc:spChg chg="mod">
          <ac:chgData name="Carys Flynn (2501572)" userId="S::2501572@student.uwtsd.ac.uk::55034386-a0ca-4527-b859-9120516a33ec" providerId="AD" clId="Web-{2556EAD3-CA17-30ED-90F9-11CD18550AD5}" dt="2025-12-10T15:18:55.481" v="335" actId="20577"/>
          <ac:spMkLst>
            <pc:docMk/>
            <pc:sldMk cId="3727618158" sldId="268"/>
            <ac:spMk id="3" creationId="{21884018-2E29-E310-3460-DD5866147579}"/>
          </ac:spMkLst>
        </pc:spChg>
      </pc:sldChg>
      <pc:sldMasterChg chg="add addSldLayout modSldLayout">
        <pc:chgData name="Carys Flynn (2501572)" userId="S::2501572@student.uwtsd.ac.uk::55034386-a0ca-4527-b859-9120516a33ec" providerId="AD" clId="Web-{2556EAD3-CA17-30ED-90F9-11CD18550AD5}" dt="2025-12-10T13:07:31.281" v="14"/>
        <pc:sldMasterMkLst>
          <pc:docMk/>
          <pc:sldMasterMk cId="2885863158" sldId="2147484561"/>
        </pc:sldMasterMkLst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2550810964" sldId="2147484562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2625178464" sldId="2147484563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40353906" sldId="2147484564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509575380" sldId="2147484565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3938585432" sldId="2147484566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3974900741" sldId="2147484567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4086934313" sldId="2147484568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1768949076" sldId="2147484569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4066913414" sldId="2147484570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392023657" sldId="2147484571"/>
          </pc:sldLayoutMkLst>
        </pc:sldLayoutChg>
        <pc:sldLayoutChg chg="add mod replId">
          <pc:chgData name="Carys Flynn (2501572)" userId="S::2501572@student.uwtsd.ac.uk::55034386-a0ca-4527-b859-9120516a33ec" providerId="AD" clId="Web-{2556EAD3-CA17-30ED-90F9-11CD18550AD5}" dt="2025-12-10T13:07:31.281" v="14"/>
          <pc:sldLayoutMkLst>
            <pc:docMk/>
            <pc:sldMasterMk cId="2885863158" sldId="2147484561"/>
            <pc:sldLayoutMk cId="4289842381" sldId="2147484572"/>
          </pc:sldLayoutMkLst>
        </pc:sldLayoutChg>
      </pc:sldMasterChg>
    </pc:docChg>
  </pc:docChgLst>
  <pc:docChgLst>
    <pc:chgData name="Carys Flynn (2501572)" userId="S::2501572@student.uwtsd.ac.uk::55034386-a0ca-4527-b859-9120516a33ec" providerId="AD" clId="Web-{B3B020CB-8F43-18E9-766B-F397BD2ECE5B}"/>
    <pc:docChg chg="modSld">
      <pc:chgData name="Carys Flynn (2501572)" userId="S::2501572@student.uwtsd.ac.uk::55034386-a0ca-4527-b859-9120516a33ec" providerId="AD" clId="Web-{B3B020CB-8F43-18E9-766B-F397BD2ECE5B}" dt="2025-12-11T10:57:23.584" v="71" actId="20577"/>
      <pc:docMkLst>
        <pc:docMk/>
      </pc:docMkLst>
      <pc:sldChg chg="modSp">
        <pc:chgData name="Carys Flynn (2501572)" userId="S::2501572@student.uwtsd.ac.uk::55034386-a0ca-4527-b859-9120516a33ec" providerId="AD" clId="Web-{B3B020CB-8F43-18E9-766B-F397BD2ECE5B}" dt="2025-12-11T10:40:26.239" v="29" actId="20577"/>
        <pc:sldMkLst>
          <pc:docMk/>
          <pc:sldMk cId="3324780025" sldId="256"/>
        </pc:sldMkLst>
        <pc:spChg chg="mod">
          <ac:chgData name="Carys Flynn (2501572)" userId="S::2501572@student.uwtsd.ac.uk::55034386-a0ca-4527-b859-9120516a33ec" providerId="AD" clId="Web-{B3B020CB-8F43-18E9-766B-F397BD2ECE5B}" dt="2025-12-11T10:40:26.239" v="29" actId="20577"/>
          <ac:spMkLst>
            <pc:docMk/>
            <pc:sldMk cId="3324780025" sldId="256"/>
            <ac:spMk id="8" creationId="{D0E32521-D2B3-3F50-6052-522C89F76BB6}"/>
          </ac:spMkLst>
        </pc:spChg>
      </pc:sldChg>
      <pc:sldChg chg="modSp">
        <pc:chgData name="Carys Flynn (2501572)" userId="S::2501572@student.uwtsd.ac.uk::55034386-a0ca-4527-b859-9120516a33ec" providerId="AD" clId="Web-{B3B020CB-8F43-18E9-766B-F397BD2ECE5B}" dt="2025-12-11T10:37:02.370" v="18" actId="14100"/>
        <pc:sldMkLst>
          <pc:docMk/>
          <pc:sldMk cId="2226868447" sldId="257"/>
        </pc:sldMkLst>
        <pc:spChg chg="mod">
          <ac:chgData name="Carys Flynn (2501572)" userId="S::2501572@student.uwtsd.ac.uk::55034386-a0ca-4527-b859-9120516a33ec" providerId="AD" clId="Web-{B3B020CB-8F43-18E9-766B-F397BD2ECE5B}" dt="2025-12-11T10:37:02.370" v="18" actId="14100"/>
          <ac:spMkLst>
            <pc:docMk/>
            <pc:sldMk cId="2226868447" sldId="257"/>
            <ac:spMk id="8" creationId="{98C4763D-557A-163E-EF30-94EF5BC29C8B}"/>
          </ac:spMkLst>
        </pc:spChg>
      </pc:sldChg>
      <pc:sldChg chg="modSp">
        <pc:chgData name="Carys Flynn (2501572)" userId="S::2501572@student.uwtsd.ac.uk::55034386-a0ca-4527-b859-9120516a33ec" providerId="AD" clId="Web-{B3B020CB-8F43-18E9-766B-F397BD2ECE5B}" dt="2025-12-11T10:49:30.025" v="40" actId="20577"/>
        <pc:sldMkLst>
          <pc:docMk/>
          <pc:sldMk cId="2581449987" sldId="258"/>
        </pc:sldMkLst>
        <pc:spChg chg="mod">
          <ac:chgData name="Carys Flynn (2501572)" userId="S::2501572@student.uwtsd.ac.uk::55034386-a0ca-4527-b859-9120516a33ec" providerId="AD" clId="Web-{B3B020CB-8F43-18E9-766B-F397BD2ECE5B}" dt="2025-12-11T10:49:30.025" v="40" actId="20577"/>
          <ac:spMkLst>
            <pc:docMk/>
            <pc:sldMk cId="2581449987" sldId="258"/>
            <ac:spMk id="3" creationId="{72506344-ED16-F7D9-A29A-9A234E65B2B1}"/>
          </ac:spMkLst>
        </pc:spChg>
      </pc:sldChg>
      <pc:sldChg chg="modSp">
        <pc:chgData name="Carys Flynn (2501572)" userId="S::2501572@student.uwtsd.ac.uk::55034386-a0ca-4527-b859-9120516a33ec" providerId="AD" clId="Web-{B3B020CB-8F43-18E9-766B-F397BD2ECE5B}" dt="2025-12-11T10:51:04.155" v="48" actId="20577"/>
        <pc:sldMkLst>
          <pc:docMk/>
          <pc:sldMk cId="1150393105" sldId="259"/>
        </pc:sldMkLst>
        <pc:spChg chg="mod">
          <ac:chgData name="Carys Flynn (2501572)" userId="S::2501572@student.uwtsd.ac.uk::55034386-a0ca-4527-b859-9120516a33ec" providerId="AD" clId="Web-{B3B020CB-8F43-18E9-766B-F397BD2ECE5B}" dt="2025-12-11T10:51:04.155" v="48" actId="20577"/>
          <ac:spMkLst>
            <pc:docMk/>
            <pc:sldMk cId="1150393105" sldId="259"/>
            <ac:spMk id="3" creationId="{A6B54486-DBED-861C-080B-AE5AAE8CA05F}"/>
          </ac:spMkLst>
        </pc:spChg>
      </pc:sldChg>
      <pc:sldChg chg="modSp">
        <pc:chgData name="Carys Flynn (2501572)" userId="S::2501572@student.uwtsd.ac.uk::55034386-a0ca-4527-b859-9120516a33ec" providerId="AD" clId="Web-{B3B020CB-8F43-18E9-766B-F397BD2ECE5B}" dt="2025-12-11T10:52:15.814" v="53" actId="20577"/>
        <pc:sldMkLst>
          <pc:docMk/>
          <pc:sldMk cId="3730890320" sldId="260"/>
        </pc:sldMkLst>
        <pc:spChg chg="mod">
          <ac:chgData name="Carys Flynn (2501572)" userId="S::2501572@student.uwtsd.ac.uk::55034386-a0ca-4527-b859-9120516a33ec" providerId="AD" clId="Web-{B3B020CB-8F43-18E9-766B-F397BD2ECE5B}" dt="2025-12-11T10:51:36.829" v="51" actId="20577"/>
          <ac:spMkLst>
            <pc:docMk/>
            <pc:sldMk cId="3730890320" sldId="260"/>
            <ac:spMk id="2" creationId="{44D541A1-02FE-92EE-1B3C-C2AF826B6C0F}"/>
          </ac:spMkLst>
        </pc:spChg>
        <pc:spChg chg="mod">
          <ac:chgData name="Carys Flynn (2501572)" userId="S::2501572@student.uwtsd.ac.uk::55034386-a0ca-4527-b859-9120516a33ec" providerId="AD" clId="Web-{B3B020CB-8F43-18E9-766B-F397BD2ECE5B}" dt="2025-12-11T10:52:15.814" v="53" actId="20577"/>
          <ac:spMkLst>
            <pc:docMk/>
            <pc:sldMk cId="3730890320" sldId="260"/>
            <ac:spMk id="3" creationId="{C1A3354F-1258-AAE0-33DF-B0F7AFA3429C}"/>
          </ac:spMkLst>
        </pc:spChg>
      </pc:sldChg>
      <pc:sldChg chg="modSp">
        <pc:chgData name="Carys Flynn (2501572)" userId="S::2501572@student.uwtsd.ac.uk::55034386-a0ca-4527-b859-9120516a33ec" providerId="AD" clId="Web-{B3B020CB-8F43-18E9-766B-F397BD2ECE5B}" dt="2025-12-11T10:56:04.345" v="66" actId="20577"/>
        <pc:sldMkLst>
          <pc:docMk/>
          <pc:sldMk cId="2675418954" sldId="261"/>
        </pc:sldMkLst>
        <pc:spChg chg="mod">
          <ac:chgData name="Carys Flynn (2501572)" userId="S::2501572@student.uwtsd.ac.uk::55034386-a0ca-4527-b859-9120516a33ec" providerId="AD" clId="Web-{B3B020CB-8F43-18E9-766B-F397BD2ECE5B}" dt="2025-12-11T10:53:25.548" v="57" actId="20577"/>
          <ac:spMkLst>
            <pc:docMk/>
            <pc:sldMk cId="2675418954" sldId="261"/>
            <ac:spMk id="2" creationId="{7C45C68F-35EF-E790-C1F4-13D8D89EE819}"/>
          </ac:spMkLst>
        </pc:spChg>
        <pc:spChg chg="mod">
          <ac:chgData name="Carys Flynn (2501572)" userId="S::2501572@student.uwtsd.ac.uk::55034386-a0ca-4527-b859-9120516a33ec" providerId="AD" clId="Web-{B3B020CB-8F43-18E9-766B-F397BD2ECE5B}" dt="2025-12-11T10:56:04.345" v="66" actId="20577"/>
          <ac:spMkLst>
            <pc:docMk/>
            <pc:sldMk cId="2675418954" sldId="261"/>
            <ac:spMk id="3" creationId="{F8852728-B2C4-E671-AC79-519F43E67AEA}"/>
          </ac:spMkLst>
        </pc:spChg>
      </pc:sldChg>
      <pc:sldChg chg="modSp">
        <pc:chgData name="Carys Flynn (2501572)" userId="S::2501572@student.uwtsd.ac.uk::55034386-a0ca-4527-b859-9120516a33ec" providerId="AD" clId="Web-{B3B020CB-8F43-18E9-766B-F397BD2ECE5B}" dt="2025-12-11T10:57:23.584" v="71" actId="20577"/>
        <pc:sldMkLst>
          <pc:docMk/>
          <pc:sldMk cId="3006144857" sldId="262"/>
        </pc:sldMkLst>
        <pc:spChg chg="mod">
          <ac:chgData name="Carys Flynn (2501572)" userId="S::2501572@student.uwtsd.ac.uk::55034386-a0ca-4527-b859-9120516a33ec" providerId="AD" clId="Web-{B3B020CB-8F43-18E9-766B-F397BD2ECE5B}" dt="2025-12-11T10:57:23.584" v="71" actId="20577"/>
          <ac:spMkLst>
            <pc:docMk/>
            <pc:sldMk cId="3006144857" sldId="262"/>
            <ac:spMk id="2" creationId="{DEC3F8B4-1A19-2FF8-552C-A506E1CB7105}"/>
          </ac:spMkLst>
        </pc:spChg>
        <pc:spChg chg="mod">
          <ac:chgData name="Carys Flynn (2501572)" userId="S::2501572@student.uwtsd.ac.uk::55034386-a0ca-4527-b859-9120516a33ec" providerId="AD" clId="Web-{B3B020CB-8F43-18E9-766B-F397BD2ECE5B}" dt="2025-12-11T10:57:12.474" v="69" actId="20577"/>
          <ac:spMkLst>
            <pc:docMk/>
            <pc:sldMk cId="3006144857" sldId="262"/>
            <ac:spMk id="3" creationId="{CC5A68B3-5DA0-2B1D-56EB-E5AA8598FB58}"/>
          </ac:spMkLst>
        </pc:spChg>
      </pc:sldChg>
    </pc:docChg>
  </pc:docChgLst>
  <pc:docChgLst>
    <pc:chgData name="Carys Flynn (2501572)" userId="S::2501572@student.uwtsd.ac.uk::55034386-a0ca-4527-b859-9120516a33ec" providerId="AD" clId="Web-{0EB19195-86D7-BE96-167C-5B7F8C8B79FA}"/>
    <pc:docChg chg="modSld">
      <pc:chgData name="Carys Flynn (2501572)" userId="S::2501572@student.uwtsd.ac.uk::55034386-a0ca-4527-b859-9120516a33ec" providerId="AD" clId="Web-{0EB19195-86D7-BE96-167C-5B7F8C8B79FA}" dt="2025-12-10T12:28:58.974" v="37"/>
      <pc:docMkLst>
        <pc:docMk/>
      </pc:docMkLst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0690953-E808-4761-AFB2-60BA92EEDC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5B7F59-7087-4976-BE53-CF8511BAE3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2CD9C9A-35E0-4BA8-BBEE-42214951D352}" type="datetime1">
              <a:rPr lang="en-GB" smtClean="0"/>
              <a:t>16/12/2025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9EDC1D-30F7-44F6-912E-D71DABABF3D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47A68D-5180-4F6E-86C8-5571836B2A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172EE49-6006-4DFE-8B6E-8D0F0C026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2306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EFF03C7-DF05-49BA-A8BB-5E051330564F}" type="datetime1">
              <a:rPr lang="en-GB" noProof="0" smtClean="0"/>
              <a:t>15/12/2025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B68C18-1BF1-F447-95ED-60EAAE35426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917592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12/15/25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0810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12/15/25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78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12/15/25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3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12/15/25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7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12/15/25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8585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12/15/25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00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12/15/25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934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12/15/25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949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12/15/25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913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12/15/25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23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12/15/25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84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12/15/25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8631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62" r:id="rId1"/>
    <p:sldLayoutId id="2147484563" r:id="rId2"/>
    <p:sldLayoutId id="2147484564" r:id="rId3"/>
    <p:sldLayoutId id="2147484565" r:id="rId4"/>
    <p:sldLayoutId id="2147484566" r:id="rId5"/>
    <p:sldLayoutId id="2147484567" r:id="rId6"/>
    <p:sldLayoutId id="2147484568" r:id="rId7"/>
    <p:sldLayoutId id="2147484569" r:id="rId8"/>
    <p:sldLayoutId id="2147484570" r:id="rId9"/>
    <p:sldLayoutId id="2147484571" r:id="rId10"/>
    <p:sldLayoutId id="2147484572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5.MOV"/><Relationship Id="rId1" Type="http://schemas.microsoft.com/office/2007/relationships/media" Target="../media/media5.MOV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6.MOV"/><Relationship Id="rId1" Type="http://schemas.microsoft.com/office/2007/relationships/media" Target="../media/media6.MOV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7.MOV"/><Relationship Id="rId1" Type="http://schemas.microsoft.com/office/2007/relationships/media" Target="../media/media7.MOV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8.MOV"/><Relationship Id="rId1" Type="http://schemas.microsoft.com/office/2007/relationships/media" Target="../media/media8.MOV"/><Relationship Id="rId5" Type="http://schemas.openxmlformats.org/officeDocument/2006/relationships/image" Target="../media/image11.png"/><Relationship Id="rId4" Type="http://schemas.openxmlformats.org/officeDocument/2006/relationships/hyperlink" Target="https://www.bing.com/aclk?ld=e8pUw7Eg79dOVY1GMolyZS7zVUCUzkOjGsZxTUgNMNV6zgOzg2XPs31TsPD-XuvwDab5Xn4WBeB9dqmr5CAdp_y6XKqp69H1i-ZKBZ-yM5wDPzuIMUQMRPyYiWWg8TJNROl9CGynHiyM-_vfH9MwdrcO2W_YAegDTD86nHo56WRuezdrEaFAoe58cUNJOlRiBMbp9yWZhv6GDFS5au0lJqJM11ZnY&amp;u=aHR0cHMlM2ElMmYlMmZ3d3cubWluZC5vcmcudWslMmZkb25hdGUlMmZhY3EtY2hyaXN0bWFzLXBwYy0yMDI1JTJmJTNmbXNjbGtpZCUzZGVhYzM5OWY0OGIyMzFlMTM3YzI1ZjBjYjc2ZDEzNDQ1JTI2dXRtX3NvdXJjZSUzZGJpbmclMjZ1dG1fbWVkaXVtJTNkY3BjJTI2dXRtX2NhbXBhaWduJTNkRG9uYXRpb24lMjUyMEFwcGVhbCUyNTIwLSUyNTIwQnJhbmRlZCUyNTIwLSUyNTIwSUclMjUyMC0lMjUyMEJpbmclMjUyMC0lMjUyMFBhaWQlMjZ1dG1fdGVybSUzZG1pbmQlMjUyMGNoYXJpdHklMjUyMHVrJTI2dXRtX2NvbnRlbnQlM2RBY3F1aXNpdGlvbiUyNTIwJTI1N0MlMjUyMENvcmUlMjUyMEJyYW5kZWQlMjUyMGFuZCUyNTIwRG9uYXRl&amp;rlid=eac399f48b231e137c25f0cb76d1344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9.MOV"/><Relationship Id="rId1" Type="http://schemas.microsoft.com/office/2007/relationships/media" Target="../media/media9.MOV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0.MOV"/><Relationship Id="rId1" Type="http://schemas.microsoft.com/office/2007/relationships/media" Target="../media/media10.MOV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1.MOV"/><Relationship Id="rId1" Type="http://schemas.microsoft.com/office/2007/relationships/media" Target="../media/media11.MOV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2.MOV"/><Relationship Id="rId1" Type="http://schemas.microsoft.com/office/2007/relationships/media" Target="../media/media12.MOV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3.MOV"/><Relationship Id="rId1" Type="http://schemas.microsoft.com/office/2007/relationships/media" Target="../media/media13.MOV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67DAF-7418-B13D-E050-C135000EA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>
            <a:normAutofit/>
          </a:bodyPr>
          <a:lstStyle/>
          <a:p>
            <a:r>
              <a:rPr lang="en-GB"/>
              <a:t>PERSONAL DEVELOPMENT PLAN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D0E32521-D2B3-3F50-6052-522C89F76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3696839"/>
            <a:ext cx="7722256" cy="2399161"/>
          </a:xfrm>
        </p:spPr>
        <p:txBody>
          <a:bodyPr>
            <a:normAutofit/>
          </a:bodyPr>
          <a:lstStyle/>
          <a:p>
            <a:r>
              <a:rPr lang="en-US" dirty="0"/>
              <a:t>NAME= CARYS FLYNN</a:t>
            </a:r>
          </a:p>
          <a:p>
            <a:r>
              <a:rPr lang="en-US" dirty="0"/>
              <a:t>STUDENT NUMBER= 2501572</a:t>
            </a:r>
          </a:p>
          <a:p>
            <a:r>
              <a:rPr lang="en-US" dirty="0"/>
              <a:t>COVERING THE PERIOD= from September 2025 to finishing in July 2028</a:t>
            </a:r>
          </a:p>
          <a:p>
            <a:r>
              <a:rPr lang="en-US" dirty="0"/>
              <a:t>AI </a:t>
            </a:r>
            <a:r>
              <a:rPr lang="en-US" dirty="0" err="1"/>
              <a:t>DECLREATION</a:t>
            </a:r>
            <a:r>
              <a:rPr lang="en-US" dirty="0"/>
              <a:t>= I confirm that I have not used ai tools in the research and creation of this assessment 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582649EE-F29F-618A-1DD5-E95A36520B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92254" y="5621568"/>
            <a:ext cx="267329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9D16E284-3B1C-4DC0-9E5B-DC1AC9E2907D}" type="datetime1">
              <a:rPr lang="en-GB"/>
              <a:pPr>
                <a:spcAft>
                  <a:spcPts val="600"/>
                </a:spcAft>
              </a:pPr>
              <a:t>15/12/2025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A80A352D-1C9E-06B3-13F4-78ED2C95C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47A0C618-287D-6115-56AC-1F6E3D33E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/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  <p:pic>
        <p:nvPicPr>
          <p:cNvPr id="3" name="Camera 2">
            <a:extLst>
              <a:ext uri="{FF2B5EF4-FFF2-40B4-BE49-F238E27FC236}">
                <a16:creationId xmlns:a16="http://schemas.microsoft.com/office/drawing/2014/main" id="{BC97C338-0306-7205-24CC-FD1536BFBCA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12052107" y="4397029"/>
            <a:ext cx="70453" cy="70453"/>
          </a:xfrm>
          <a:prstGeom prst="ellipse">
            <a:avLst/>
          </a:prstGeom>
        </p:spPr>
      </p:pic>
      <p:pic>
        <p:nvPicPr>
          <p:cNvPr id="4" name="trim.55FCE352-729E-4FA3-9D62-BD0A247F4595.MOV">
            <a:hlinkClick r:id="" action="ppaction://media"/>
            <a:extLst>
              <a:ext uri="{FF2B5EF4-FFF2-40B4-BE49-F238E27FC236}">
                <a16:creationId xmlns:a16="http://schemas.microsoft.com/office/drawing/2014/main" id="{039FCBCF-9585-246B-09A6-D5ABD4AD756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02655" y="3739172"/>
            <a:ext cx="2625321" cy="205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78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A582D-59E3-CAB0-312A-DAC8034AD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45" y="220754"/>
            <a:ext cx="8284963" cy="1286506"/>
          </a:xfrm>
        </p:spPr>
        <p:txBody>
          <a:bodyPr/>
          <a:lstStyle/>
          <a:p>
            <a:r>
              <a:rPr lang="en-GB" dirty="0"/>
              <a:t>INFORMATION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DC4C9-59AE-B442-FC7E-954227980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ED35-A500-446A-997F-9B9DF7335CA6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1DC7C5-94D2-6307-9240-AFE632EA4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4FC43-BB83-ACF3-FA3D-0AA21892E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2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8C4763D-557A-163E-EF30-94EF5BC29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1067931"/>
            <a:ext cx="10363258" cy="5147853"/>
          </a:xfrm>
        </p:spPr>
        <p:txBody>
          <a:bodyPr>
            <a:normAutofit/>
          </a:bodyPr>
          <a:lstStyle/>
          <a:p>
            <a:pPr marL="285750" indent="-285750">
              <a:buChar char="•"/>
            </a:pPr>
            <a:r>
              <a:rPr lang="en-GB" dirty="0"/>
              <a:t>Specific= My degree is  psychology counselling and if passed I will be able to become a counsellor  </a:t>
            </a:r>
            <a:endParaRPr lang="en-US" dirty="0"/>
          </a:p>
          <a:p>
            <a:pPr marL="285750" indent="-285750">
              <a:buChar char="•"/>
            </a:pPr>
            <a:r>
              <a:rPr lang="en-GB" dirty="0"/>
              <a:t>Measurable= getting the right grades to move on the years (progressing) developing all round skills and passing my milestones in the year</a:t>
            </a:r>
          </a:p>
          <a:p>
            <a:pPr marL="285750" indent="-285750">
              <a:buChar char="•"/>
            </a:pPr>
            <a:r>
              <a:rPr lang="en-GB" dirty="0"/>
              <a:t>Achievable= attending </a:t>
            </a:r>
            <a:r>
              <a:rPr lang="en-GB" dirty="0" err="1"/>
              <a:t>lectureses</a:t>
            </a:r>
            <a:r>
              <a:rPr lang="en-GB" dirty="0"/>
              <a:t>, engaging in support provided; learning, wellbeing and resources </a:t>
            </a:r>
          </a:p>
          <a:p>
            <a:pPr marL="285750" indent="-285750">
              <a:buChar char="•"/>
            </a:pPr>
            <a:r>
              <a:rPr lang="en-GB" dirty="0"/>
              <a:t>Relevant= personal targets that I find interesting and key in day- to – day life </a:t>
            </a:r>
          </a:p>
          <a:p>
            <a:pPr marL="285750" indent="-285750">
              <a:buChar char="•"/>
            </a:pPr>
            <a:r>
              <a:rPr lang="en-GB" dirty="0"/>
              <a:t>Time= start-2025 finish-2028 </a:t>
            </a:r>
          </a:p>
          <a:p>
            <a:pPr marL="285750" indent="-285750">
              <a:buChar char="•"/>
            </a:pPr>
            <a:endParaRPr lang="en-GB" dirty="0"/>
          </a:p>
          <a:p>
            <a:pPr marL="285750" indent="-285750">
              <a:buChar char="•"/>
            </a:pPr>
            <a:endParaRPr lang="en-GB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5F24E41-D72D-CA69-2380-3DF03FF7848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11" name="trim.10CEE874-7079-4519-B0E6-CCB7F1DE6630.MOV">
            <a:hlinkClick r:id="" action="ppaction://media"/>
            <a:extLst>
              <a:ext uri="{FF2B5EF4-FFF2-40B4-BE49-F238E27FC236}">
                <a16:creationId xmlns:a16="http://schemas.microsoft.com/office/drawing/2014/main" id="{92066BFD-8E76-CF76-0FB8-59FF5B66FC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52276" y="4718304"/>
            <a:ext cx="2439138" cy="221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6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8A44D-89D3-CF3C-0E76-2AC53D389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705" y="159794"/>
            <a:ext cx="8284963" cy="1639491"/>
          </a:xfrm>
        </p:spPr>
        <p:txBody>
          <a:bodyPr/>
          <a:lstStyle/>
          <a:p>
            <a:r>
              <a:rPr lang="en-GB"/>
              <a:t>WHAT WOULD I NEED/WANT TO LEARN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506344-ED16-F7D9-A29A-9A234E65B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2007391"/>
            <a:ext cx="7722256" cy="3274837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GB" dirty="0"/>
              <a:t>Read specific book/ journals  that are relevant to psychology and counselling.</a:t>
            </a:r>
          </a:p>
          <a:p>
            <a:pPr marL="285750" indent="-285750">
              <a:buChar char="•"/>
            </a:pPr>
            <a:r>
              <a:rPr lang="en-GB" dirty="0"/>
              <a:t>Attend lectures to gain more information and if needed, to ask questions. </a:t>
            </a:r>
          </a:p>
          <a:p>
            <a:pPr marL="285750" indent="-285750">
              <a:buChar char="•"/>
            </a:pPr>
            <a:r>
              <a:rPr lang="en-GB" dirty="0"/>
              <a:t>Doing extra research to have a greater understanding of different topics in counselling.</a:t>
            </a:r>
          </a:p>
          <a:p>
            <a:pPr marL="285750" indent="-285750">
              <a:buChar char="•"/>
            </a:pPr>
            <a:endParaRPr lang="en-GB" dirty="0"/>
          </a:p>
          <a:p>
            <a:pPr marL="285750" indent="-285750">
              <a:buChar char="•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33CFA-1BC6-5565-56F1-F1AB228B4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273AD-DB26-42D6-958E-8A0D661715F6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2BF23-8A9F-6889-4585-6E716C48F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0427A-F3B6-09CA-8796-53619621D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3</a:t>
            </a:fld>
            <a:endParaRPr lang="en-US"/>
          </a:p>
        </p:txBody>
      </p:sp>
      <p:pic>
        <p:nvPicPr>
          <p:cNvPr id="8" name="trim.6D43F33D-E109-45E4-B929-68B0ED6E8163.MOV">
            <a:hlinkClick r:id="" action="ppaction://media"/>
            <a:extLst>
              <a:ext uri="{FF2B5EF4-FFF2-40B4-BE49-F238E27FC236}">
                <a16:creationId xmlns:a16="http://schemas.microsoft.com/office/drawing/2014/main" id="{EB520B3B-6DE8-639F-4B59-78CCD00D71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75333" y="4497916"/>
            <a:ext cx="2116667" cy="2360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ABEFD-1696-0A12-0078-6D3AAB4A7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45" y="108994"/>
            <a:ext cx="8284963" cy="1605873"/>
          </a:xfrm>
        </p:spPr>
        <p:txBody>
          <a:bodyPr/>
          <a:lstStyle/>
          <a:p>
            <a:r>
              <a:rPr lang="en-GB"/>
              <a:t>WHAT WOULD I LIKE TO ACHIEVE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B54486-DBED-861C-080B-AE5AAE8CA0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1768557"/>
            <a:ext cx="7722256" cy="2905043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GB" dirty="0"/>
              <a:t>Complete my degree with a pass by 2028. </a:t>
            </a:r>
          </a:p>
          <a:p>
            <a:pPr marL="285750" indent="-285750">
              <a:buChar char="•"/>
            </a:pPr>
            <a:r>
              <a:rPr lang="en-GB" dirty="0"/>
              <a:t>Pass all assessments, exams and modules. </a:t>
            </a:r>
          </a:p>
          <a:p>
            <a:pPr marL="285750" indent="-285750">
              <a:buChar char="•"/>
            </a:pPr>
            <a:r>
              <a:rPr lang="en-GB" dirty="0"/>
              <a:t>End goal is to become a counsellor or working with struggling families.</a:t>
            </a:r>
          </a:p>
          <a:p>
            <a:pPr marL="285750" indent="-285750">
              <a:buChar char="•"/>
            </a:pPr>
            <a:r>
              <a:rPr lang="en-GB" dirty="0"/>
              <a:t>Learning from feedback given from passed assignments. </a:t>
            </a:r>
          </a:p>
          <a:p>
            <a:pPr marL="285750" indent="-285750">
              <a:buChar char="•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E01001-35F7-9F64-EF7C-C85191FA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01A98-3087-4625-9718-6F868EA5A2E6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16BFD-AB22-0617-A8E6-F965D43BF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AD1FB4-8D45-4EFC-92B5-EF055E832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4</a:t>
            </a:fld>
            <a:endParaRPr lang="en-US"/>
          </a:p>
        </p:txBody>
      </p:sp>
      <p:pic>
        <p:nvPicPr>
          <p:cNvPr id="7" name="trim.D5006A49-B4C1-4986-B514-311F9F7D76CB.MOV">
            <a:hlinkClick r:id="" action="ppaction://media"/>
            <a:extLst>
              <a:ext uri="{FF2B5EF4-FFF2-40B4-BE49-F238E27FC236}">
                <a16:creationId xmlns:a16="http://schemas.microsoft.com/office/drawing/2014/main" id="{933A0DE0-DFBB-8DB3-81EC-8D79CC7811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83786" y="4265083"/>
            <a:ext cx="3008214" cy="258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39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541A1-02FE-92EE-1B3C-C2AF826B6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2766"/>
            <a:ext cx="8284963" cy="1174447"/>
          </a:xfrm>
        </p:spPr>
        <p:txBody>
          <a:bodyPr/>
          <a:lstStyle/>
          <a:p>
            <a:r>
              <a:rPr lang="en-GB"/>
              <a:t>RESOURCES/SUPPORT I NEED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A3354F-1258-AAE0-33DF-B0F7AFA34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1006190"/>
            <a:ext cx="7722256" cy="3992530"/>
          </a:xfrm>
        </p:spPr>
        <p:txBody>
          <a:bodyPr>
            <a:normAutofit/>
          </a:bodyPr>
          <a:lstStyle/>
          <a:p>
            <a:pPr marL="285750" indent="-285750">
              <a:buChar char="•"/>
            </a:pPr>
            <a:r>
              <a:rPr lang="en-GB" dirty="0"/>
              <a:t>Personal/ academic/ professional </a:t>
            </a:r>
          </a:p>
          <a:p>
            <a:pPr marL="285750" indent="-285750">
              <a:buChar char="•"/>
            </a:pPr>
            <a:r>
              <a:rPr lang="en-GB" dirty="0"/>
              <a:t>1:1 support tutor </a:t>
            </a:r>
          </a:p>
          <a:p>
            <a:pPr marL="285750" indent="-285750">
              <a:buChar char="•"/>
            </a:pPr>
            <a:r>
              <a:rPr lang="en-GB" dirty="0"/>
              <a:t>Lectures </a:t>
            </a:r>
          </a:p>
          <a:p>
            <a:pPr marL="285750" indent="-285750">
              <a:buChar char="•"/>
            </a:pPr>
            <a:r>
              <a:rPr lang="en-GB" dirty="0"/>
              <a:t>Online/ internet IT research </a:t>
            </a:r>
          </a:p>
          <a:p>
            <a:pPr marL="285750" indent="-285750">
              <a:buChar char="•"/>
            </a:pPr>
            <a:r>
              <a:rPr lang="en-GB" dirty="0"/>
              <a:t>Library/ books </a:t>
            </a:r>
          </a:p>
          <a:p>
            <a:pPr marL="285750" indent="-285750">
              <a:buChar char="•"/>
            </a:pPr>
            <a:r>
              <a:rPr lang="en-GB" dirty="0"/>
              <a:t>Personal experiences </a:t>
            </a:r>
          </a:p>
          <a:p>
            <a:pPr marL="285750" indent="-285750">
              <a:buChar char="•"/>
            </a:pPr>
            <a:r>
              <a:rPr lang="en-GB" dirty="0"/>
              <a:t>Wellbeing </a:t>
            </a:r>
          </a:p>
          <a:p>
            <a:pPr marL="285750" indent="-285750">
              <a:buChar char="•"/>
            </a:pPr>
            <a:r>
              <a:rPr lang="en-GB" dirty="0"/>
              <a:t>Personal tutor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A642C-5D54-74EE-71DB-3E3F68741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30397-9B22-4FEB-AB2D-AA84765ED777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21965-836A-4C21-4272-44D137C5D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2B67E-BCF3-9153-59AF-4B9E0B41E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5</a:t>
            </a:fld>
            <a:endParaRPr lang="en-US"/>
          </a:p>
        </p:txBody>
      </p:sp>
      <p:pic>
        <p:nvPicPr>
          <p:cNvPr id="7" name="trim.E0A7C574-49B2-4393-B8FB-FD79A451ED26.MOV">
            <a:hlinkClick r:id="" action="ppaction://media"/>
            <a:extLst>
              <a:ext uri="{FF2B5EF4-FFF2-40B4-BE49-F238E27FC236}">
                <a16:creationId xmlns:a16="http://schemas.microsoft.com/office/drawing/2014/main" id="{828A9D03-0EBA-0BFA-115B-9E15344FD5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462942" y="4998720"/>
            <a:ext cx="2678991" cy="185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89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5C68F-35EF-E790-C1F4-13D8D89EE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361"/>
            <a:ext cx="8273241" cy="1929377"/>
          </a:xfrm>
        </p:spPr>
        <p:txBody>
          <a:bodyPr/>
          <a:lstStyle/>
          <a:p>
            <a:r>
              <a:rPr lang="en-GB"/>
              <a:t>WHAT WILL MY Success  CRITERIA BE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852728-B2C4-E671-AC79-519F43E67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182" y="1598083"/>
            <a:ext cx="8273240" cy="4254567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GB" dirty="0"/>
              <a:t>Verifiable  </a:t>
            </a:r>
          </a:p>
          <a:p>
            <a:pPr marL="285750" indent="-285750">
              <a:buChar char="•"/>
            </a:pPr>
            <a:r>
              <a:rPr lang="en-GB" dirty="0"/>
              <a:t>Positive feedback </a:t>
            </a:r>
          </a:p>
          <a:p>
            <a:pPr marL="285750" indent="-285750">
              <a:buChar char="•"/>
            </a:pPr>
            <a:r>
              <a:rPr lang="en-GB" dirty="0"/>
              <a:t>Passing assignments </a:t>
            </a:r>
          </a:p>
          <a:p>
            <a:pPr marL="285750" indent="-285750">
              <a:buChar char="•"/>
            </a:pPr>
            <a:r>
              <a:rPr lang="en-GB" dirty="0"/>
              <a:t>Completion and progress </a:t>
            </a:r>
          </a:p>
          <a:p>
            <a:pPr marL="285750" indent="-285750">
              <a:buChar char="•"/>
            </a:pPr>
            <a:r>
              <a:rPr lang="en-GB" dirty="0"/>
              <a:t>Transcript (evidence of passing)</a:t>
            </a:r>
          </a:p>
          <a:p>
            <a:pPr marL="285750" indent="-285750">
              <a:buChar char="•"/>
            </a:pPr>
            <a:r>
              <a:rPr lang="en-GB" dirty="0"/>
              <a:t>Graduation</a:t>
            </a:r>
          </a:p>
          <a:p>
            <a:pPr marL="285750" indent="-285750">
              <a:buChar char="•"/>
            </a:pPr>
            <a:r>
              <a:rPr lang="en-GB" dirty="0"/>
              <a:t>Relevant Experiences </a:t>
            </a:r>
          </a:p>
          <a:p>
            <a:pPr marL="285750" indent="-285750">
              <a:buChar char="•"/>
            </a:pPr>
            <a:r>
              <a:rPr lang="en-GB" dirty="0"/>
              <a:t>Personal accomplishment/</a:t>
            </a:r>
            <a:r>
              <a:rPr lang="en-GB" dirty="0" err="1"/>
              <a:t>Achievments</a:t>
            </a:r>
            <a:r>
              <a:rPr lang="en-GB" dirty="0"/>
              <a:t> </a:t>
            </a:r>
          </a:p>
          <a:p>
            <a:pPr marL="285750" indent="-285750">
              <a:buChar char="•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65C3D-6818-5049-8811-069DD1CDB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76D5-4B1C-4605-A256-628026155414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1484E-6C1C-0246-D325-F1A0CAD9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BDE61-222B-4F34-271A-8B518DEB3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6</a:t>
            </a:fld>
            <a:endParaRPr lang="en-US"/>
          </a:p>
        </p:txBody>
      </p:sp>
      <p:pic>
        <p:nvPicPr>
          <p:cNvPr id="7" name="trim.F0505A40-39CD-49BC-B42D-8C1E4F1AF5CD.MOV">
            <a:hlinkClick r:id="" action="ppaction://media"/>
            <a:extLst>
              <a:ext uri="{FF2B5EF4-FFF2-40B4-BE49-F238E27FC236}">
                <a16:creationId xmlns:a16="http://schemas.microsoft.com/office/drawing/2014/main" id="{B2A247D0-A200-3A63-819C-177E52B204E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366610" y="4730749"/>
            <a:ext cx="2875359" cy="205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41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3F8B4-1A19-2FF8-552C-A506E1CB7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114526"/>
            <a:ext cx="10957043" cy="1497849"/>
          </a:xfrm>
        </p:spPr>
        <p:txBody>
          <a:bodyPr/>
          <a:lstStyle/>
          <a:p>
            <a:r>
              <a:rPr lang="en-GB" dirty="0"/>
              <a:t>TARGETS/ DATES FOR PREView AND COMPLETION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5A68B3-5DA0-2B1D-56EB-E5AA8598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2644409"/>
            <a:ext cx="11125856" cy="5575031"/>
          </a:xfrm>
        </p:spPr>
        <p:txBody>
          <a:bodyPr>
            <a:normAutofit/>
          </a:bodyPr>
          <a:lstStyle/>
          <a:p>
            <a:pPr marL="285750" indent="-285750">
              <a:buAutoNum type="arabicPeriod"/>
            </a:pPr>
            <a:r>
              <a:rPr lang="en-GB" u="sng" dirty="0"/>
              <a:t>Timeline</a:t>
            </a:r>
            <a:endParaRPr lang="en-US" u="sng" dirty="0"/>
          </a:p>
          <a:p>
            <a:pPr marL="342900" indent="-342900">
              <a:buAutoNum type="arabicPeriod"/>
            </a:pPr>
            <a:r>
              <a:rPr lang="en-GB" dirty="0"/>
              <a:t>First finished my collage course, Finished in 2025 </a:t>
            </a:r>
          </a:p>
          <a:p>
            <a:pPr marL="342900" indent="-342900">
              <a:buAutoNum type="arabicPeriod"/>
            </a:pPr>
            <a:r>
              <a:rPr lang="en-GB" dirty="0"/>
              <a:t>Read about different Uni courses, Summer 2025 </a:t>
            </a:r>
          </a:p>
          <a:p>
            <a:pPr marL="342900" indent="-342900">
              <a:buAutoNum type="arabicPeriod"/>
            </a:pPr>
            <a:r>
              <a:rPr lang="en-GB" dirty="0"/>
              <a:t>Looked at what interest  me most; health and social care, working with people, helping others, counselling  social worker, working in the community ...</a:t>
            </a:r>
          </a:p>
          <a:p>
            <a:pPr marL="342900" indent="-342900">
              <a:buAutoNum type="arabicPeriod"/>
            </a:pPr>
            <a:r>
              <a:rPr lang="en-GB" dirty="0"/>
              <a:t>Applied for psychology and counselling  summer 2025 </a:t>
            </a:r>
          </a:p>
          <a:p>
            <a:pPr marL="342900" indent="-342900">
              <a:buAutoNum type="arabicPeriod"/>
            </a:pPr>
            <a:r>
              <a:rPr lang="en-GB" dirty="0"/>
              <a:t>Attended  open days </a:t>
            </a:r>
          </a:p>
          <a:p>
            <a:pPr marL="342900" indent="-342900">
              <a:buAutoNum type="arabicPeriod"/>
            </a:pPr>
            <a:r>
              <a:rPr lang="en-GB" dirty="0"/>
              <a:t>Had an acceptance for the course in UWTSD </a:t>
            </a:r>
          </a:p>
          <a:p>
            <a:pPr marL="342900" indent="-342900">
              <a:buAutoNum type="arabicPeriod"/>
            </a:pPr>
            <a:r>
              <a:rPr lang="en-GB" dirty="0"/>
              <a:t>Now on the 3-year course </a:t>
            </a:r>
          </a:p>
          <a:p>
            <a:pPr marL="342900" indent="-342900">
              <a:buAutoNum type="arabicPeriod"/>
            </a:pPr>
            <a:r>
              <a:rPr lang="en-GB" dirty="0"/>
              <a:t>Attending lectures to better my knowledge  and to ask questions</a:t>
            </a:r>
          </a:p>
          <a:p>
            <a:pPr marL="342900" indent="-342900">
              <a:buAutoNum type="arabicPeriod"/>
            </a:pPr>
            <a:r>
              <a:rPr lang="en-GB" dirty="0"/>
              <a:t>Making sure I complete my assignments and if in a group showing my communication skills to better my social skills and show my work ethic. 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E21BB-3383-5271-29DD-4156D7703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C639-117E-4A28-B260-16BE2693CF23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778A68-2ABB-6656-F454-B47891DA1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30300-0E0D-9B6C-CF2F-156DDBC0E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7</a:t>
            </a:fld>
            <a:endParaRPr lang="en-US"/>
          </a:p>
        </p:txBody>
      </p:sp>
      <p:pic>
        <p:nvPicPr>
          <p:cNvPr id="7" name="trim.275BC896-6FD7-48ED-B48C-2FC2F58A5E10.MOV">
            <a:hlinkClick r:id="" action="ppaction://media"/>
            <a:extLst>
              <a:ext uri="{FF2B5EF4-FFF2-40B4-BE49-F238E27FC236}">
                <a16:creationId xmlns:a16="http://schemas.microsoft.com/office/drawing/2014/main" id="{B0C44303-CF87-914D-5E9D-1C6EA091B8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80590" y="3429000"/>
            <a:ext cx="2227144" cy="204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14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DA98D-090D-0F21-E95C-A03B53861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-655" y="-1724"/>
            <a:ext cx="8284963" cy="1587802"/>
          </a:xfrm>
        </p:spPr>
        <p:txBody>
          <a:bodyPr/>
          <a:lstStyle/>
          <a:p>
            <a:r>
              <a:rPr lang="en-GB"/>
              <a:t>VOLUNTEERING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51A3D-87E8-C15E-24AD-C24F2B673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1001627"/>
            <a:ext cx="10871856" cy="4952133"/>
          </a:xfrm>
        </p:spPr>
        <p:txBody>
          <a:bodyPr>
            <a:normAutofit fontScale="85000" lnSpcReduction="10000"/>
          </a:bodyPr>
          <a:lstStyle/>
          <a:p>
            <a:pPr marL="285750" indent="-285750">
              <a:buChar char="•"/>
            </a:pPr>
            <a:r>
              <a:rPr lang="en-GB" dirty="0"/>
              <a:t>Mind charity </a:t>
            </a:r>
          </a:p>
          <a:p>
            <a:pPr marL="285750" indent="-285750">
              <a:buChar char="•"/>
            </a:pPr>
            <a:r>
              <a:rPr lang="en-GB" dirty="0"/>
              <a:t>Look at website= </a:t>
            </a:r>
            <a:r>
              <a:rPr lang="en-GB" dirty="0">
                <a:ea typeface="+mn-lt"/>
                <a:cs typeface="+mn-lt"/>
                <a:hlinkClick r:id="rId4"/>
              </a:rPr>
              <a:t>https://www.bing.com/</a:t>
            </a:r>
            <a:r>
              <a:rPr lang="en-GB" dirty="0" err="1">
                <a:ea typeface="+mn-lt"/>
                <a:cs typeface="+mn-lt"/>
                <a:hlinkClick r:id="rId4"/>
              </a:rPr>
              <a:t>aclk</a:t>
            </a:r>
            <a:r>
              <a:rPr lang="en-GB" dirty="0">
                <a:ea typeface="+mn-lt"/>
                <a:cs typeface="+mn-lt"/>
                <a:hlinkClick r:id="rId4"/>
              </a:rPr>
              <a:t>?ld=e8pUw7Eg79dOVY1GMolyZS7zVUCUzkOjGsZxTUgNMNV6zgOzg2XPs31TsPD-XuvwDab5Xn4WBeB9dqmr5CAdp_y6XKqp69H1i-ZKBZ-yM5wDPzuIMUQMRPyYiWWg8TJNROl9CGynHiyM-_vfH9MwdrcO2W_YAegDTD86nHo56WRuezdrEaFAoe58cUNJOlRiBMbp9yWZhv6GDFS5au0lJqJM11ZnY&amp;u=aHR0cHMlM2ElMmYlMmZ3d3cubWluZC5vcmcudWslMmZkb25hdGUlMmZhY3EtY2hyaXN0bWFzLXBwYy0yMDI1JTJmJTNmbXNjbGtpZCUzZGVhYzM5OWY0OGIyMzFlMTM3YzI1ZjBjYjc2ZDEzNDQ1JTI2dXRtX3NvdXJjZSUzZGJpbmclMjZ1dG1fbWVkaXVtJTNkY3BjJTI2dXRtX2NhbXBhaWduJTNkRG9uYXRpb24lMjUyMEFwcGVhbCUyNTIwLSUyNTIwQnJhbmRlZCUyNTIwLSUyNTIwSUclMjUyMC0lMjUyMEJpbmclMjUyMC0lMjUyMFBhaWQlMjZ1dG1fdGVybSUzZG1pbmQlMjUyMGNoYXJpdHklMjUyMHVrJTI2dXRtX2NvbnRlbnQlM2RBY3F1aXNpdGlvbiUyNTIwJTI1N0MlMjUyMENvcmUlMjUyMEJyYW5kZWQlMjUyMGFuZCUyNTIwRG9uYXRl&amp;</a:t>
            </a:r>
            <a:r>
              <a:rPr lang="en-GB" dirty="0" err="1">
                <a:ea typeface="+mn-lt"/>
                <a:cs typeface="+mn-lt"/>
                <a:hlinkClick r:id="rId4"/>
              </a:rPr>
              <a:t>rlid</a:t>
            </a:r>
            <a:r>
              <a:rPr lang="en-GB" dirty="0">
                <a:ea typeface="+mn-lt"/>
                <a:cs typeface="+mn-lt"/>
                <a:hlinkClick r:id="rId4"/>
              </a:rPr>
              <a:t>=eac399f48b231e137c25f0cb76d13445</a:t>
            </a:r>
            <a:r>
              <a:rPr lang="en-GB" dirty="0">
                <a:ea typeface="+mn-lt"/>
                <a:cs typeface="+mn-lt"/>
              </a:rPr>
              <a:t>  </a:t>
            </a:r>
          </a:p>
          <a:p>
            <a:pPr marL="285750" indent="-285750">
              <a:buChar char="•"/>
            </a:pPr>
            <a:r>
              <a:rPr lang="en-GB" dirty="0"/>
              <a:t>See if they have any opportunities that I can get involved in, to develop my people skills </a:t>
            </a:r>
          </a:p>
          <a:p>
            <a:pPr marL="285750" indent="-285750">
              <a:buChar char="•"/>
            </a:pPr>
            <a:r>
              <a:rPr lang="en-GB" dirty="0"/>
              <a:t>Relevant to my course as it helps individual's wellbeing/mental health and illnesses </a:t>
            </a:r>
          </a:p>
          <a:p>
            <a:pPr marL="285750" indent="-285750">
              <a:buChar char="•"/>
            </a:pPr>
            <a:r>
              <a:rPr lang="en-GB" dirty="0"/>
              <a:t>Volunteering will help me gain knowledge and gain experiences</a:t>
            </a:r>
          </a:p>
          <a:p>
            <a:pPr marL="285750" indent="-285750">
              <a:buChar char="•"/>
            </a:pPr>
            <a:r>
              <a:rPr lang="en-GB" dirty="0"/>
              <a:t>Referencing=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8968F4-4666-4994-FAC7-5A7D839A0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B69C-2532-4A5F-A6C0-F61B0B98564B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4DE5D-3F79-EEE5-4BAC-74DF64B63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B08C7-6931-0611-49FA-02FF5090A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8</a:t>
            </a:fld>
            <a:endParaRPr lang="en-US"/>
          </a:p>
        </p:txBody>
      </p:sp>
      <p:pic>
        <p:nvPicPr>
          <p:cNvPr id="7" name="trim.892AA043-C624-45D3-998B-61451715FE11.MOV">
            <a:hlinkClick r:id="" action="ppaction://media"/>
            <a:extLst>
              <a:ext uri="{FF2B5EF4-FFF2-40B4-BE49-F238E27FC236}">
                <a16:creationId xmlns:a16="http://schemas.microsoft.com/office/drawing/2014/main" id="{1D7E61BB-7D93-DE30-E2F7-103A5EA4806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98063" y="4815417"/>
            <a:ext cx="3293937" cy="204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1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7347C-D397-A268-9834-9302465BA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2766"/>
            <a:ext cx="8284963" cy="1079197"/>
          </a:xfrm>
        </p:spPr>
        <p:txBody>
          <a:bodyPr/>
          <a:lstStyle/>
          <a:p>
            <a:r>
              <a:rPr lang="en-GB"/>
              <a:t>DIGITAL/ It skills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C83D3D-AA32-065E-4A5D-5E26C1ADF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-139954"/>
            <a:ext cx="7722256" cy="3269234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GB" dirty="0"/>
              <a:t>Work on my digital skills ( </a:t>
            </a:r>
            <a:r>
              <a:rPr lang="en-GB" dirty="0" err="1"/>
              <a:t>ATT</a:t>
            </a:r>
            <a:r>
              <a:rPr lang="en-GB" dirty="0"/>
              <a:t> ) </a:t>
            </a:r>
          </a:p>
          <a:p>
            <a:pPr marL="285750" indent="-285750">
              <a:buChar char="•"/>
            </a:pPr>
            <a:r>
              <a:rPr lang="en-GB" dirty="0"/>
              <a:t>Ask IT technician for support</a:t>
            </a:r>
          </a:p>
          <a:p>
            <a:pPr marL="285750" indent="-285750">
              <a:buChar char="•"/>
            </a:pPr>
            <a:r>
              <a:rPr lang="en-GB" dirty="0"/>
              <a:t>Do online classes to better my knowledge on technology </a:t>
            </a:r>
          </a:p>
          <a:p>
            <a:pPr marL="285750" indent="-285750">
              <a:buChar char="•"/>
            </a:pPr>
            <a:r>
              <a:rPr lang="en-GB" dirty="0"/>
              <a:t>Do research and watch videos on how to use technology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7F0624-5C24-F75B-6A6F-2BC8A480E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C193A-E563-4A78-8915-DFF2BE906DA2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E6FEC-491A-132E-5C7D-028B4CE75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0583C-0995-1553-A591-BF5807659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9</a:t>
            </a:fld>
            <a:endParaRPr lang="en-US"/>
          </a:p>
        </p:txBody>
      </p:sp>
      <p:pic>
        <p:nvPicPr>
          <p:cNvPr id="7" name="trim.769C54B5-A352-4CD6-A746-A55288D70897.MOV">
            <a:hlinkClick r:id="" action="ppaction://media"/>
            <a:extLst>
              <a:ext uri="{FF2B5EF4-FFF2-40B4-BE49-F238E27FC236}">
                <a16:creationId xmlns:a16="http://schemas.microsoft.com/office/drawing/2014/main" id="{C4594AE1-CA57-EBC3-9BF1-C057E6BE7C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80949" y="4624916"/>
            <a:ext cx="2160984" cy="223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8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CC249-1101-EAC9-D4F5-933F8E9FF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3438"/>
            <a:ext cx="8284963" cy="1521829"/>
          </a:xfrm>
        </p:spPr>
        <p:txBody>
          <a:bodyPr/>
          <a:lstStyle/>
          <a:p>
            <a:r>
              <a:rPr lang="en-GB"/>
              <a:t>Managing my own wellbeing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B058F0-77B3-ED2D-E34B-63B1FB821A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1514410"/>
            <a:ext cx="7358065" cy="4748408"/>
          </a:xfrm>
        </p:spPr>
        <p:txBody>
          <a:bodyPr>
            <a:normAutofit/>
          </a:bodyPr>
          <a:lstStyle/>
          <a:p>
            <a:pPr marL="285750" indent="-285750">
              <a:buChar char="•"/>
            </a:pPr>
            <a:r>
              <a:rPr lang="en-GB" dirty="0"/>
              <a:t>Take breaks </a:t>
            </a:r>
            <a:endParaRPr lang="en-US" dirty="0"/>
          </a:p>
          <a:p>
            <a:pPr marL="285750" indent="-285750">
              <a:buChar char="•"/>
            </a:pPr>
            <a:r>
              <a:rPr lang="en-GB" dirty="0"/>
              <a:t>Keep organised </a:t>
            </a:r>
          </a:p>
          <a:p>
            <a:pPr marL="285750" indent="-285750">
              <a:buChar char="•"/>
            </a:pPr>
            <a:r>
              <a:rPr lang="en-GB" dirty="0"/>
              <a:t>Keep studying, keeping it  manageable to prevent burn out </a:t>
            </a:r>
          </a:p>
          <a:p>
            <a:pPr marL="285750" indent="-285750">
              <a:buChar char="•"/>
            </a:pPr>
            <a:r>
              <a:rPr lang="en-GB" dirty="0"/>
              <a:t>Make sure to get enough sleep </a:t>
            </a:r>
          </a:p>
          <a:p>
            <a:pPr marL="285750" indent="-285750">
              <a:buChar char="•"/>
            </a:pPr>
            <a:r>
              <a:rPr lang="en-GB" dirty="0"/>
              <a:t>Socialise with family/friends </a:t>
            </a:r>
          </a:p>
          <a:p>
            <a:pPr marL="285750" indent="-285750">
              <a:buChar char="•"/>
            </a:pPr>
            <a:r>
              <a:rPr lang="en-GB" dirty="0"/>
              <a:t>Exercise </a:t>
            </a:r>
          </a:p>
          <a:p>
            <a:pPr marL="285750" indent="-285750">
              <a:buChar char="•"/>
            </a:pPr>
            <a:r>
              <a:rPr lang="en-GB" dirty="0"/>
              <a:t>Keep a routine </a:t>
            </a:r>
          </a:p>
          <a:p>
            <a:pPr marL="285750" indent="-285750">
              <a:buChar char="•"/>
            </a:pPr>
            <a:r>
              <a:rPr lang="en-GB" dirty="0"/>
              <a:t>Have a support network</a:t>
            </a:r>
          </a:p>
          <a:p>
            <a:pPr marL="285750" indent="-285750">
              <a:buChar char="•"/>
            </a:pPr>
            <a:endParaRPr lang="en-GB" dirty="0"/>
          </a:p>
          <a:p>
            <a:pPr marL="285750" indent="-285750">
              <a:buChar char="•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4DD86A-6211-228E-A638-DB519C607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AD357-FBBE-4780-BE5C-18D52E3BF1C7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80DDF-6C2C-496C-43E6-6FA653D54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6E52E-3456-2FAC-1AD6-38C77EF32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10</a:t>
            </a:fld>
            <a:endParaRPr lang="en-US"/>
          </a:p>
        </p:txBody>
      </p:sp>
      <p:pic>
        <p:nvPicPr>
          <p:cNvPr id="7" name="trim.93F8B060-AB49-4981-93A1-65157E55B2B3.MOV">
            <a:hlinkClick r:id="" action="ppaction://media"/>
            <a:extLst>
              <a:ext uri="{FF2B5EF4-FFF2-40B4-BE49-F238E27FC236}">
                <a16:creationId xmlns:a16="http://schemas.microsoft.com/office/drawing/2014/main" id="{83C8EE53-B59E-9F79-C8F9-3DA2D9FFE1F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26083" y="5084275"/>
            <a:ext cx="2465917" cy="177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56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05867-9D7D-9BEA-A9F9-5CF7777AB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2766"/>
            <a:ext cx="9416757" cy="1516226"/>
          </a:xfrm>
        </p:spPr>
        <p:txBody>
          <a:bodyPr/>
          <a:lstStyle/>
          <a:p>
            <a:r>
              <a:rPr lang="en-GB"/>
              <a:t>Building skills personally and academically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F31579-307F-57BE-5CD2-88F6DBB1AF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1708345"/>
            <a:ext cx="7722256" cy="2853495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Char char="•"/>
            </a:pPr>
            <a:r>
              <a:rPr lang="en-GB" dirty="0"/>
              <a:t>Listening skills</a:t>
            </a:r>
          </a:p>
          <a:p>
            <a:pPr marL="285750" indent="-285750">
              <a:buChar char="•"/>
            </a:pPr>
            <a:r>
              <a:rPr lang="en-GB" dirty="0"/>
              <a:t>IT skills </a:t>
            </a:r>
          </a:p>
          <a:p>
            <a:pPr marL="285750" indent="-285750">
              <a:buChar char="•"/>
            </a:pPr>
            <a:r>
              <a:rPr lang="en-GB" dirty="0"/>
              <a:t>Empathy</a:t>
            </a:r>
          </a:p>
          <a:p>
            <a:pPr marL="285750" indent="-285750">
              <a:buChar char="•"/>
            </a:pPr>
            <a:r>
              <a:rPr lang="en-GB" dirty="0"/>
              <a:t>Referencing</a:t>
            </a:r>
          </a:p>
          <a:p>
            <a:pPr marL="285750" indent="-285750">
              <a:buChar char="•"/>
            </a:pPr>
            <a:r>
              <a:rPr lang="en-GB" dirty="0"/>
              <a:t>Literacy </a:t>
            </a:r>
          </a:p>
          <a:p>
            <a:pPr marL="285750" indent="-285750">
              <a:buChar char="•"/>
            </a:pPr>
            <a:r>
              <a:rPr lang="en-GB" dirty="0"/>
              <a:t>Time management</a:t>
            </a:r>
          </a:p>
          <a:p>
            <a:pPr marL="285750" indent="-285750">
              <a:buChar char="•"/>
            </a:pPr>
            <a:r>
              <a:rPr lang="en-GB" dirty="0" err="1"/>
              <a:t>Resiliance</a:t>
            </a:r>
            <a:r>
              <a:rPr lang="en-GB" dirty="0"/>
              <a:t>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7B0EEE-2B98-4A77-F022-D494E81E3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1DD83-4177-442C-84CB-FE8088EEFA36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398B6-8DA9-A611-AF77-A3530693E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2CD9FD-B35D-7E23-0E57-8B1D66835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11</a:t>
            </a:fld>
            <a:endParaRPr lang="en-US"/>
          </a:p>
        </p:txBody>
      </p:sp>
      <p:pic>
        <p:nvPicPr>
          <p:cNvPr id="7" name="trim.D4D383FB-550C-4C0F-AC73-85DDF0A938B0.MOV">
            <a:hlinkClick r:id="" action="ppaction://media"/>
            <a:extLst>
              <a:ext uri="{FF2B5EF4-FFF2-40B4-BE49-F238E27FC236}">
                <a16:creationId xmlns:a16="http://schemas.microsoft.com/office/drawing/2014/main" id="{AF25C97C-689F-B6A6-85CC-76EC73905E9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57047" y="4561840"/>
            <a:ext cx="3434953" cy="229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1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40C86-02BA-8B5E-FCD0-BA2EE811A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2766"/>
            <a:ext cx="8284963" cy="1140829"/>
          </a:xfrm>
        </p:spPr>
        <p:txBody>
          <a:bodyPr/>
          <a:lstStyle/>
          <a:p>
            <a:r>
              <a:rPr lang="en-GB"/>
              <a:t>Plan studying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884018-2E29-E310-3460-DD5866147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897263"/>
            <a:ext cx="7722256" cy="3695057"/>
          </a:xfrm>
        </p:spPr>
        <p:txBody>
          <a:bodyPr>
            <a:normAutofit lnSpcReduction="10000"/>
          </a:bodyPr>
          <a:lstStyle/>
          <a:p>
            <a:pPr marL="285750" indent="-285750">
              <a:buChar char="•"/>
            </a:pPr>
            <a:r>
              <a:rPr lang="en-GB" dirty="0"/>
              <a:t>Keeping to a schedule</a:t>
            </a:r>
          </a:p>
          <a:p>
            <a:pPr marL="285750" indent="-285750">
              <a:buChar char="•"/>
            </a:pPr>
            <a:r>
              <a:rPr lang="en-GB" dirty="0"/>
              <a:t>Time keeping</a:t>
            </a:r>
          </a:p>
          <a:p>
            <a:pPr marL="285750" indent="-285750">
              <a:buChar char="•"/>
            </a:pPr>
            <a:r>
              <a:rPr lang="en-GB" dirty="0"/>
              <a:t>Reading </a:t>
            </a:r>
          </a:p>
          <a:p>
            <a:pPr marL="285750" indent="-285750">
              <a:buChar char="•"/>
            </a:pPr>
            <a:r>
              <a:rPr lang="en-GB" dirty="0"/>
              <a:t>Organisation </a:t>
            </a:r>
          </a:p>
          <a:p>
            <a:pPr marL="285750" indent="-285750">
              <a:buChar char="•"/>
            </a:pPr>
            <a:r>
              <a:rPr lang="en-GB" dirty="0"/>
              <a:t>Understanding the success criteria</a:t>
            </a:r>
          </a:p>
          <a:p>
            <a:pPr marL="285750" indent="-285750">
              <a:buChar char="•"/>
            </a:pPr>
            <a:r>
              <a:rPr lang="en-GB" dirty="0"/>
              <a:t>Proofread work/ assessments </a:t>
            </a:r>
          </a:p>
          <a:p>
            <a:pPr marL="285750" indent="-285750">
              <a:buChar char="•"/>
            </a:pPr>
            <a:r>
              <a:rPr lang="en-GB" dirty="0"/>
              <a:t>Meet deadlines </a:t>
            </a:r>
          </a:p>
          <a:p>
            <a:pPr marL="285750" indent="-285750">
              <a:buChar char="•"/>
            </a:pPr>
            <a:r>
              <a:rPr lang="en-GB" dirty="0"/>
              <a:t>Have an aim and an end goal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3F2E5E-003F-C1B1-7392-DA21D513D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E0EA2-6C3D-4374-B8EB-98B4924ABCC0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A222D-1FCF-A580-EBF5-518D46BAB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AA82C-7917-44FB-6199-984A91F7F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12</a:t>
            </a:fld>
            <a:endParaRPr lang="en-US"/>
          </a:p>
        </p:txBody>
      </p:sp>
      <p:pic>
        <p:nvPicPr>
          <p:cNvPr id="7" name="trim.0F9075B3-084E-4E34-8D5B-EC8DC2A82977.MOV">
            <a:hlinkClick r:id="" action="ppaction://media"/>
            <a:extLst>
              <a:ext uri="{FF2B5EF4-FFF2-40B4-BE49-F238E27FC236}">
                <a16:creationId xmlns:a16="http://schemas.microsoft.com/office/drawing/2014/main" id="{9098A09C-1ECF-2A1D-745B-50D97391C2C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34376" y="4184704"/>
            <a:ext cx="3857624" cy="267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618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8323-B8B7-4202-8B36-B4575FE26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5" y="-2766"/>
            <a:ext cx="8284963" cy="961535"/>
          </a:xfrm>
        </p:spPr>
        <p:txBody>
          <a:bodyPr/>
          <a:lstStyle/>
          <a:p>
            <a:r>
              <a:rPr lang="en-GB"/>
              <a:t>Future goals 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7D8258-0E52-2239-08B2-516CACD99D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6" y="-814249"/>
            <a:ext cx="7722256" cy="3526969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GB" dirty="0"/>
              <a:t>Build portfolio</a:t>
            </a:r>
            <a:endParaRPr lang="en-US" dirty="0"/>
          </a:p>
          <a:p>
            <a:pPr marL="285750" indent="-285750">
              <a:buChar char="•"/>
            </a:pPr>
            <a:r>
              <a:rPr lang="en-GB" dirty="0"/>
              <a:t>Update CV </a:t>
            </a:r>
          </a:p>
          <a:p>
            <a:pPr marL="285750" indent="-285750">
              <a:buChar char="•"/>
            </a:pPr>
            <a:r>
              <a:rPr lang="en-GB" dirty="0"/>
              <a:t>Counselling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FDF1F7-F9C4-D5B0-B31A-AA54474B4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01F63-19D7-4029-A5B9-1235289A24BD}" type="datetime1">
              <a:rPr lang="en-GB"/>
              <a:t>15/12/2025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8AD6D-DAFA-BEC7-5F2B-3E859DE83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B9C1F-5109-FCD5-E6BA-CE386FCEF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13</a:t>
            </a:fld>
            <a:endParaRPr lang="en-US"/>
          </a:p>
        </p:txBody>
      </p:sp>
      <p:pic>
        <p:nvPicPr>
          <p:cNvPr id="7" name="trim.A55CA7FC-CB24-4EC3-B06E-296F5D72B626.MOV">
            <a:hlinkClick r:id="" action="ppaction://media"/>
            <a:extLst>
              <a:ext uri="{FF2B5EF4-FFF2-40B4-BE49-F238E27FC236}">
                <a16:creationId xmlns:a16="http://schemas.microsoft.com/office/drawing/2014/main" id="{BF5E8B4F-9372-019F-607F-34872BB554E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341165" y="5207000"/>
            <a:ext cx="2850835" cy="164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20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84CF0-4B24-244D-4DDB-3902A597F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EBB09-75A9-C888-8344-1365F41901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Mind= </a:t>
            </a:r>
            <a:r>
              <a:rPr lang="en-GB" dirty="0" err="1"/>
              <a:t>apa</a:t>
            </a:r>
            <a:r>
              <a:rPr lang="en-GB" dirty="0"/>
              <a:t> </a:t>
            </a:r>
            <a:r>
              <a:rPr lang="en-GB"/>
              <a:t>website style 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B7C135-449C-762F-728D-EC0EED715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B209-7575-AC4F-9ED2-16664C06B1E7}" type="datetime1">
              <a:rPr lang="en-US" smtClean="0"/>
              <a:t>12/16/25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0538B-27DC-24F0-0433-2F3579764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F1B39-6937-F6AC-7608-0A19C6922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04391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PortalVTI</vt:lpstr>
      <vt:lpstr>PERSONAL DEVELOPMENT PLAN </vt:lpstr>
      <vt:lpstr>INFORMATION </vt:lpstr>
      <vt:lpstr>WHAT WOULD I NEED/WANT TO LEARN</vt:lpstr>
      <vt:lpstr>WHAT WOULD I LIKE TO ACHIEVE</vt:lpstr>
      <vt:lpstr>RESOURCES/SUPPORT I NEED</vt:lpstr>
      <vt:lpstr>WHAT WILL MY Success  CRITERIA BE </vt:lpstr>
      <vt:lpstr>TARGETS/ DATES FOR PREView AND COMPLETION</vt:lpstr>
      <vt:lpstr>VOLUNTEERING</vt:lpstr>
      <vt:lpstr>DIGITAL/ It skills </vt:lpstr>
      <vt:lpstr>Managing my own wellbeing </vt:lpstr>
      <vt:lpstr>Building skills personally and academically </vt:lpstr>
      <vt:lpstr>Plan studying </vt:lpstr>
      <vt:lpstr>Future goals  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/>
  <cp:lastModifiedBy>Carys Flynn (2501572)</cp:lastModifiedBy>
  <cp:revision>2</cp:revision>
  <dcterms:created xsi:type="dcterms:W3CDTF">2021-11-12T01:09:27Z</dcterms:created>
  <dcterms:modified xsi:type="dcterms:W3CDTF">2025-12-16T11:43:32Z</dcterms:modified>
</cp:coreProperties>
</file>