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2" r:id="rId2"/>
    <p:sldId id="274" r:id="rId3"/>
    <p:sldId id="275" r:id="rId4"/>
    <p:sldId id="276" r:id="rId5"/>
    <p:sldId id="277" r:id="rId6"/>
    <p:sldId id="278" r:id="rId7"/>
    <p:sldId id="264" r:id="rId8"/>
    <p:sldId id="279" r:id="rId9"/>
    <p:sldId id="256" r:id="rId10"/>
    <p:sldId id="266" r:id="rId11"/>
    <p:sldId id="267" r:id="rId12"/>
    <p:sldId id="268" r:id="rId13"/>
    <p:sldId id="269" r:id="rId14"/>
    <p:sldId id="257" r:id="rId15"/>
    <p:sldId id="258" r:id="rId16"/>
    <p:sldId id="259" r:id="rId17"/>
    <p:sldId id="260" r:id="rId18"/>
    <p:sldId id="261" r:id="rId19"/>
    <p:sldId id="270" r:id="rId20"/>
    <p:sldId id="262" r:id="rId21"/>
    <p:sldId id="263" r:id="rId22"/>
    <p:sldId id="265" r:id="rId23"/>
    <p:sldId id="27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AE718C-6E2B-4D2C-9284-9DDE43A65803}" v="17" dt="2020-11-20T22:20:48.1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03" autoAdjust="0"/>
    <p:restoredTop sz="94660"/>
  </p:normalViewPr>
  <p:slideViewPr>
    <p:cSldViewPr snapToGrid="0">
      <p:cViewPr varScale="1">
        <p:scale>
          <a:sx n="62" d="100"/>
          <a:sy n="62" d="100"/>
        </p:scale>
        <p:origin x="77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Coombs" userId="16edf9bc-91d3-47bc-8f75-423da83bd5a9" providerId="ADAL" clId="{26AE718C-6E2B-4D2C-9284-9DDE43A65803}"/>
    <pc:docChg chg="undo custSel addSld delSld modSld sldOrd">
      <pc:chgData name="Natalie Coombs" userId="16edf9bc-91d3-47bc-8f75-423da83bd5a9" providerId="ADAL" clId="{26AE718C-6E2B-4D2C-9284-9DDE43A65803}" dt="2020-11-20T22:20:48.262" v="582" actId="27636"/>
      <pc:docMkLst>
        <pc:docMk/>
      </pc:docMkLst>
      <pc:sldChg chg="delSp modSp mod delDesignElem">
        <pc:chgData name="Natalie Coombs" userId="16edf9bc-91d3-47bc-8f75-423da83bd5a9" providerId="ADAL" clId="{26AE718C-6E2B-4D2C-9284-9DDE43A65803}" dt="2020-11-20T13:16:22.540" v="16" actId="207"/>
        <pc:sldMkLst>
          <pc:docMk/>
          <pc:sldMk cId="109857222" sldId="256"/>
        </pc:sldMkLst>
        <pc:spChg chg="mod">
          <ac:chgData name="Natalie Coombs" userId="16edf9bc-91d3-47bc-8f75-423da83bd5a9" providerId="ADAL" clId="{26AE718C-6E2B-4D2C-9284-9DDE43A65803}" dt="2020-11-20T13:16:22.540" v="16" actId="207"/>
          <ac:spMkLst>
            <pc:docMk/>
            <pc:sldMk cId="109857222" sldId="256"/>
            <ac:spMk id="2" creationId="{00000000-0000-0000-0000-000000000000}"/>
          </ac:spMkLst>
        </pc:spChg>
        <pc:picChg chg="del">
          <ac:chgData name="Natalie Coombs" userId="16edf9bc-91d3-47bc-8f75-423da83bd5a9" providerId="ADAL" clId="{26AE718C-6E2B-4D2C-9284-9DDE43A65803}" dt="2020-11-20T13:15:54.845" v="12" actId="478"/>
          <ac:picMkLst>
            <pc:docMk/>
            <pc:sldMk cId="109857222" sldId="256"/>
            <ac:picMk id="80" creationId="{75D046B4-E150-4641-8D8E-8428C3C020EF}"/>
          </ac:picMkLst>
        </pc:picChg>
      </pc:sldChg>
      <pc:sldChg chg="modSp mod ord">
        <pc:chgData name="Natalie Coombs" userId="16edf9bc-91d3-47bc-8f75-423da83bd5a9" providerId="ADAL" clId="{26AE718C-6E2B-4D2C-9284-9DDE43A65803}" dt="2020-11-20T13:27:27.331" v="384" actId="20577"/>
        <pc:sldMkLst>
          <pc:docMk/>
          <pc:sldMk cId="3952138864" sldId="257"/>
        </pc:sldMkLst>
        <pc:spChg chg="mod">
          <ac:chgData name="Natalie Coombs" userId="16edf9bc-91d3-47bc-8f75-423da83bd5a9" providerId="ADAL" clId="{26AE718C-6E2B-4D2C-9284-9DDE43A65803}" dt="2020-11-20T13:27:27.331" v="384" actId="20577"/>
          <ac:spMkLst>
            <pc:docMk/>
            <pc:sldMk cId="3952138864" sldId="257"/>
            <ac:spMk id="2" creationId="{306DAEE9-BBDA-A541-BEF5-D900F41E9FBB}"/>
          </ac:spMkLst>
        </pc:spChg>
        <pc:spChg chg="mod">
          <ac:chgData name="Natalie Coombs" userId="16edf9bc-91d3-47bc-8f75-423da83bd5a9" providerId="ADAL" clId="{26AE718C-6E2B-4D2C-9284-9DDE43A65803}" dt="2020-11-20T13:18:18.950" v="26" actId="33524"/>
          <ac:spMkLst>
            <pc:docMk/>
            <pc:sldMk cId="3952138864" sldId="257"/>
            <ac:spMk id="3" creationId="{24569BB2-C881-0844-9AC9-B12B3A602598}"/>
          </ac:spMkLst>
        </pc:spChg>
      </pc:sldChg>
      <pc:sldChg chg="addSp delSp modSp mod">
        <pc:chgData name="Natalie Coombs" userId="16edf9bc-91d3-47bc-8f75-423da83bd5a9" providerId="ADAL" clId="{26AE718C-6E2B-4D2C-9284-9DDE43A65803}" dt="2020-11-20T21:57:30.052" v="570"/>
        <pc:sldMkLst>
          <pc:docMk/>
          <pc:sldMk cId="2717838406" sldId="262"/>
        </pc:sldMkLst>
        <pc:spChg chg="mod">
          <ac:chgData name="Natalie Coombs" userId="16edf9bc-91d3-47bc-8f75-423da83bd5a9" providerId="ADAL" clId="{26AE718C-6E2B-4D2C-9284-9DDE43A65803}" dt="2020-11-20T21:11:50.868" v="444" actId="20577"/>
          <ac:spMkLst>
            <pc:docMk/>
            <pc:sldMk cId="2717838406" sldId="262"/>
            <ac:spMk id="2" creationId="{1D3EB388-FEEE-E64F-9C3E-3E110A3C09EF}"/>
          </ac:spMkLst>
        </pc:spChg>
        <pc:spChg chg="mod">
          <ac:chgData name="Natalie Coombs" userId="16edf9bc-91d3-47bc-8f75-423da83bd5a9" providerId="ADAL" clId="{26AE718C-6E2B-4D2C-9284-9DDE43A65803}" dt="2020-11-20T21:54:35.797" v="569" actId="20577"/>
          <ac:spMkLst>
            <pc:docMk/>
            <pc:sldMk cId="2717838406" sldId="262"/>
            <ac:spMk id="3" creationId="{9461A8D5-7100-E249-ABA8-F5A5A83DDD6B}"/>
          </ac:spMkLst>
        </pc:spChg>
        <pc:picChg chg="add del mod">
          <ac:chgData name="Natalie Coombs" userId="16edf9bc-91d3-47bc-8f75-423da83bd5a9" providerId="ADAL" clId="{26AE718C-6E2B-4D2C-9284-9DDE43A65803}" dt="2020-11-20T21:53:07.609" v="564"/>
          <ac:picMkLst>
            <pc:docMk/>
            <pc:sldMk cId="2717838406" sldId="262"/>
            <ac:picMk id="4" creationId="{F046E3DF-9682-4E1A-8940-E30EDFDDF726}"/>
          </ac:picMkLst>
        </pc:picChg>
        <pc:picChg chg="add del mod">
          <ac:chgData name="Natalie Coombs" userId="16edf9bc-91d3-47bc-8f75-423da83bd5a9" providerId="ADAL" clId="{26AE718C-6E2B-4D2C-9284-9DDE43A65803}" dt="2020-11-20T21:57:30.052" v="570"/>
          <ac:picMkLst>
            <pc:docMk/>
            <pc:sldMk cId="2717838406" sldId="262"/>
            <ac:picMk id="5" creationId="{09ADC528-428C-4CEE-8C16-0FF053895C27}"/>
          </ac:picMkLst>
        </pc:picChg>
        <pc:picChg chg="add mod">
          <ac:chgData name="Natalie Coombs" userId="16edf9bc-91d3-47bc-8f75-423da83bd5a9" providerId="ADAL" clId="{26AE718C-6E2B-4D2C-9284-9DDE43A65803}" dt="2020-11-20T21:57:30.052" v="570"/>
          <ac:picMkLst>
            <pc:docMk/>
            <pc:sldMk cId="2717838406" sldId="262"/>
            <ac:picMk id="6" creationId="{A6A1A164-CE0A-484E-B50C-648E5089A33E}"/>
          </ac:picMkLst>
        </pc:picChg>
      </pc:sldChg>
      <pc:sldChg chg="addSp delSp modSp mod modTransition modAnim">
        <pc:chgData name="Natalie Coombs" userId="16edf9bc-91d3-47bc-8f75-423da83bd5a9" providerId="ADAL" clId="{26AE718C-6E2B-4D2C-9284-9DDE43A65803}" dt="2020-11-20T21:53:07.609" v="564"/>
        <pc:sldMkLst>
          <pc:docMk/>
          <pc:sldMk cId="4217538011" sldId="263"/>
        </pc:sldMkLst>
        <pc:spChg chg="mod">
          <ac:chgData name="Natalie Coombs" userId="16edf9bc-91d3-47bc-8f75-423da83bd5a9" providerId="ADAL" clId="{26AE718C-6E2B-4D2C-9284-9DDE43A65803}" dt="2020-11-20T13:17:11.010" v="23" actId="20577"/>
          <ac:spMkLst>
            <pc:docMk/>
            <pc:sldMk cId="4217538011" sldId="263"/>
            <ac:spMk id="3" creationId="{D6354F70-C902-2E4C-A0C5-3A2991F73348}"/>
          </ac:spMkLst>
        </pc:spChg>
        <pc:picChg chg="add del mod">
          <ac:chgData name="Natalie Coombs" userId="16edf9bc-91d3-47bc-8f75-423da83bd5a9" providerId="ADAL" clId="{26AE718C-6E2B-4D2C-9284-9DDE43A65803}" dt="2020-11-20T21:48:06.963" v="563"/>
          <ac:picMkLst>
            <pc:docMk/>
            <pc:sldMk cId="4217538011" sldId="263"/>
            <ac:picMk id="4" creationId="{57770A3B-AECD-4553-AC21-7CAB82BF78F0}"/>
          </ac:picMkLst>
        </pc:picChg>
        <pc:picChg chg="add mod">
          <ac:chgData name="Natalie Coombs" userId="16edf9bc-91d3-47bc-8f75-423da83bd5a9" providerId="ADAL" clId="{26AE718C-6E2B-4D2C-9284-9DDE43A65803}" dt="2020-11-20T21:53:07.609" v="564"/>
          <ac:picMkLst>
            <pc:docMk/>
            <pc:sldMk cId="4217538011" sldId="263"/>
            <ac:picMk id="5" creationId="{32100592-C195-4F83-80FF-5E6DFF4412D9}"/>
          </ac:picMkLst>
        </pc:picChg>
      </pc:sldChg>
      <pc:sldChg chg="addSp modSp mod">
        <pc:chgData name="Natalie Coombs" userId="16edf9bc-91d3-47bc-8f75-423da83bd5a9" providerId="ADAL" clId="{26AE718C-6E2B-4D2C-9284-9DDE43A65803}" dt="2020-11-20T21:53:07.609" v="564"/>
        <pc:sldMkLst>
          <pc:docMk/>
          <pc:sldMk cId="1785200434" sldId="265"/>
        </pc:sldMkLst>
        <pc:spChg chg="mod">
          <ac:chgData name="Natalie Coombs" userId="16edf9bc-91d3-47bc-8f75-423da83bd5a9" providerId="ADAL" clId="{26AE718C-6E2B-4D2C-9284-9DDE43A65803}" dt="2020-11-20T13:18:41.659" v="45" actId="20577"/>
          <ac:spMkLst>
            <pc:docMk/>
            <pc:sldMk cId="1785200434" sldId="265"/>
            <ac:spMk id="2" creationId="{F8572344-ADAB-FF47-9715-B2D5EE129A5B}"/>
          </ac:spMkLst>
        </pc:spChg>
        <pc:spChg chg="mod">
          <ac:chgData name="Natalie Coombs" userId="16edf9bc-91d3-47bc-8f75-423da83bd5a9" providerId="ADAL" clId="{26AE718C-6E2B-4D2C-9284-9DDE43A65803}" dt="2020-11-20T13:23:18.671" v="335" actId="255"/>
          <ac:spMkLst>
            <pc:docMk/>
            <pc:sldMk cId="1785200434" sldId="265"/>
            <ac:spMk id="3" creationId="{90F9D5C7-3D72-6B42-ACAC-CC365ACC4FF5}"/>
          </ac:spMkLst>
        </pc:spChg>
        <pc:picChg chg="add mod">
          <ac:chgData name="Natalie Coombs" userId="16edf9bc-91d3-47bc-8f75-423da83bd5a9" providerId="ADAL" clId="{26AE718C-6E2B-4D2C-9284-9DDE43A65803}" dt="2020-11-20T21:53:07.609" v="564"/>
          <ac:picMkLst>
            <pc:docMk/>
            <pc:sldMk cId="1785200434" sldId="265"/>
            <ac:picMk id="4" creationId="{7DF58FA1-B578-4766-A499-84B44B2813AC}"/>
          </ac:picMkLst>
        </pc:picChg>
      </pc:sldChg>
      <pc:sldChg chg="delSp modSp mod delDesignElem">
        <pc:chgData name="Natalie Coombs" userId="16edf9bc-91d3-47bc-8f75-423da83bd5a9" providerId="ADAL" clId="{26AE718C-6E2B-4D2C-9284-9DDE43A65803}" dt="2020-11-20T13:28:14.154" v="386" actId="27636"/>
        <pc:sldMkLst>
          <pc:docMk/>
          <pc:sldMk cId="3769147049" sldId="266"/>
        </pc:sldMkLst>
        <pc:spChg chg="mod">
          <ac:chgData name="Natalie Coombs" userId="16edf9bc-91d3-47bc-8f75-423da83bd5a9" providerId="ADAL" clId="{26AE718C-6E2B-4D2C-9284-9DDE43A65803}" dt="2020-11-20T13:28:14.154" v="386" actId="27636"/>
          <ac:spMkLst>
            <pc:docMk/>
            <pc:sldMk cId="3769147049" sldId="266"/>
            <ac:spMk id="3" creationId="{A4A8EF60-E31A-476F-8537-9EB1040F401B}"/>
          </ac:spMkLst>
        </pc:spChg>
        <pc:picChg chg="del">
          <ac:chgData name="Natalie Coombs" userId="16edf9bc-91d3-47bc-8f75-423da83bd5a9" providerId="ADAL" clId="{26AE718C-6E2B-4D2C-9284-9DDE43A65803}" dt="2020-11-20T13:15:57.736" v="13" actId="478"/>
          <ac:picMkLst>
            <pc:docMk/>
            <pc:sldMk cId="3769147049" sldId="266"/>
            <ac:picMk id="40" creationId="{07BFD69A-9993-4536-921B-843E42371867}"/>
          </ac:picMkLst>
        </pc:picChg>
      </pc:sldChg>
      <pc:sldChg chg="delSp modSp mod delDesignElem">
        <pc:chgData name="Natalie Coombs" userId="16edf9bc-91d3-47bc-8f75-423da83bd5a9" providerId="ADAL" clId="{26AE718C-6E2B-4D2C-9284-9DDE43A65803}" dt="2020-11-20T13:17:44.180" v="24" actId="1076"/>
        <pc:sldMkLst>
          <pc:docMk/>
          <pc:sldMk cId="229210172" sldId="267"/>
        </pc:sldMkLst>
        <pc:spChg chg="mod">
          <ac:chgData name="Natalie Coombs" userId="16edf9bc-91d3-47bc-8f75-423da83bd5a9" providerId="ADAL" clId="{26AE718C-6E2B-4D2C-9284-9DDE43A65803}" dt="2020-11-20T13:17:44.180" v="24" actId="1076"/>
          <ac:spMkLst>
            <pc:docMk/>
            <pc:sldMk cId="229210172" sldId="267"/>
            <ac:spMk id="3" creationId="{E5923746-4BA8-42F3-BC16-70ABF85016B1}"/>
          </ac:spMkLst>
        </pc:spChg>
        <pc:picChg chg="del">
          <ac:chgData name="Natalie Coombs" userId="16edf9bc-91d3-47bc-8f75-423da83bd5a9" providerId="ADAL" clId="{26AE718C-6E2B-4D2C-9284-9DDE43A65803}" dt="2020-11-20T13:16:00.982" v="14" actId="478"/>
          <ac:picMkLst>
            <pc:docMk/>
            <pc:sldMk cId="229210172" sldId="267"/>
            <ac:picMk id="39" creationId="{3B57B396-6AD7-46A9-B017-2C6A0BC87ECE}"/>
          </ac:picMkLst>
        </pc:picChg>
      </pc:sldChg>
      <pc:sldChg chg="delSp modSp mod delDesignElem">
        <pc:chgData name="Natalie Coombs" userId="16edf9bc-91d3-47bc-8f75-423da83bd5a9" providerId="ADAL" clId="{26AE718C-6E2B-4D2C-9284-9DDE43A65803}" dt="2020-11-20T13:23:41.692" v="336" actId="1076"/>
        <pc:sldMkLst>
          <pc:docMk/>
          <pc:sldMk cId="1452981705" sldId="268"/>
        </pc:sldMkLst>
        <pc:spChg chg="mod">
          <ac:chgData name="Natalie Coombs" userId="16edf9bc-91d3-47bc-8f75-423da83bd5a9" providerId="ADAL" clId="{26AE718C-6E2B-4D2C-9284-9DDE43A65803}" dt="2020-11-20T13:23:41.692" v="336" actId="1076"/>
          <ac:spMkLst>
            <pc:docMk/>
            <pc:sldMk cId="1452981705" sldId="268"/>
            <ac:spMk id="3" creationId="{A9AA7ECB-B412-4B9C-8413-9616921A55C0}"/>
          </ac:spMkLst>
        </pc:spChg>
        <pc:picChg chg="del">
          <ac:chgData name="Natalie Coombs" userId="16edf9bc-91d3-47bc-8f75-423da83bd5a9" providerId="ADAL" clId="{26AE718C-6E2B-4D2C-9284-9DDE43A65803}" dt="2020-11-20T13:16:04.607" v="15" actId="478"/>
          <ac:picMkLst>
            <pc:docMk/>
            <pc:sldMk cId="1452981705" sldId="268"/>
            <ac:picMk id="41" creationId="{21445E14-7E65-4AB7-B654-8B374B69DEE3}"/>
          </ac:picMkLst>
        </pc:picChg>
      </pc:sldChg>
      <pc:sldChg chg="modSp mod ord delDesignElem">
        <pc:chgData name="Natalie Coombs" userId="16edf9bc-91d3-47bc-8f75-423da83bd5a9" providerId="ADAL" clId="{26AE718C-6E2B-4D2C-9284-9DDE43A65803}" dt="2020-11-20T13:17:54.105" v="25" actId="1076"/>
        <pc:sldMkLst>
          <pc:docMk/>
          <pc:sldMk cId="2412804861" sldId="269"/>
        </pc:sldMkLst>
        <pc:spChg chg="mod">
          <ac:chgData name="Natalie Coombs" userId="16edf9bc-91d3-47bc-8f75-423da83bd5a9" providerId="ADAL" clId="{26AE718C-6E2B-4D2C-9284-9DDE43A65803}" dt="2020-11-20T13:17:54.105" v="25" actId="1076"/>
          <ac:spMkLst>
            <pc:docMk/>
            <pc:sldMk cId="2412804861" sldId="269"/>
            <ac:spMk id="3" creationId="{777D1D1A-01C4-4D8E-9DEA-9A726ED7CA40}"/>
          </ac:spMkLst>
        </pc:spChg>
      </pc:sldChg>
      <pc:sldChg chg="addSp delSp add del setBg delDesignElem">
        <pc:chgData name="Natalie Coombs" userId="16edf9bc-91d3-47bc-8f75-423da83bd5a9" providerId="ADAL" clId="{26AE718C-6E2B-4D2C-9284-9DDE43A65803}" dt="2020-11-20T13:20:12.575" v="98"/>
        <pc:sldMkLst>
          <pc:docMk/>
          <pc:sldMk cId="2014016962" sldId="270"/>
        </pc:sldMkLst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014016962" sldId="270"/>
            <ac:spMk id="108" creationId="{B538A7B5-B32D-421E-B110-AB5B1A7CC2E8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014016962" sldId="270"/>
            <ac:spMk id="110" creationId="{14D36999-26F8-45E4-AB41-D485D0B0B1C2}"/>
          </ac:spMkLst>
        </pc:spChg>
        <pc:picChg chg="add del">
          <ac:chgData name="Natalie Coombs" userId="16edf9bc-91d3-47bc-8f75-423da83bd5a9" providerId="ADAL" clId="{26AE718C-6E2B-4D2C-9284-9DDE43A65803}" dt="2020-11-20T13:20:12.575" v="98"/>
          <ac:picMkLst>
            <pc:docMk/>
            <pc:sldMk cId="2014016962" sldId="270"/>
            <ac:picMk id="112" creationId="{30F8DA27-CE91-4AEB-B854-6F06B5485E3B}"/>
          </ac:picMkLst>
        </pc:picChg>
        <pc:picChg chg="add del">
          <ac:chgData name="Natalie Coombs" userId="16edf9bc-91d3-47bc-8f75-423da83bd5a9" providerId="ADAL" clId="{26AE718C-6E2B-4D2C-9284-9DDE43A65803}" dt="2020-11-20T13:20:12.575" v="98"/>
          <ac:picMkLst>
            <pc:docMk/>
            <pc:sldMk cId="2014016962" sldId="270"/>
            <ac:picMk id="114" creationId="{F7AF4E20-3DDE-4998-96BE-44EE182540FB}"/>
          </ac:picMkLst>
        </pc:picChg>
      </pc:sldChg>
      <pc:sldChg chg="addSp delSp add del setBg delDesignElem">
        <pc:chgData name="Natalie Coombs" userId="16edf9bc-91d3-47bc-8f75-423da83bd5a9" providerId="ADAL" clId="{26AE718C-6E2B-4D2C-9284-9DDE43A65803}" dt="2020-11-20T13:19:57.780" v="86"/>
        <pc:sldMkLst>
          <pc:docMk/>
          <pc:sldMk cId="2605951444" sldId="270"/>
        </pc:sldMkLst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2605951444" sldId="270"/>
            <ac:spMk id="108" creationId="{B538A7B5-B32D-421E-B110-AB5B1A7CC2E8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2605951444" sldId="270"/>
            <ac:spMk id="110" creationId="{14D36999-26F8-45E4-AB41-D485D0B0B1C2}"/>
          </ac:spMkLst>
        </pc:spChg>
        <pc:picChg chg="add del">
          <ac:chgData name="Natalie Coombs" userId="16edf9bc-91d3-47bc-8f75-423da83bd5a9" providerId="ADAL" clId="{26AE718C-6E2B-4D2C-9284-9DDE43A65803}" dt="2020-11-20T13:19:57.780" v="86"/>
          <ac:picMkLst>
            <pc:docMk/>
            <pc:sldMk cId="2605951444" sldId="270"/>
            <ac:picMk id="112" creationId="{30F8DA27-CE91-4AEB-B854-6F06B5485E3B}"/>
          </ac:picMkLst>
        </pc:picChg>
        <pc:picChg chg="add del">
          <ac:chgData name="Natalie Coombs" userId="16edf9bc-91d3-47bc-8f75-423da83bd5a9" providerId="ADAL" clId="{26AE718C-6E2B-4D2C-9284-9DDE43A65803}" dt="2020-11-20T13:19:57.780" v="86"/>
          <ac:picMkLst>
            <pc:docMk/>
            <pc:sldMk cId="2605951444" sldId="270"/>
            <ac:picMk id="114" creationId="{F7AF4E20-3DDE-4998-96BE-44EE182540FB}"/>
          </ac:picMkLst>
        </pc:picChg>
      </pc:sldChg>
      <pc:sldChg chg="modSp new mod">
        <pc:chgData name="Natalie Coombs" userId="16edf9bc-91d3-47bc-8f75-423da83bd5a9" providerId="ADAL" clId="{26AE718C-6E2B-4D2C-9284-9DDE43A65803}" dt="2020-11-20T13:26:49.635" v="357" actId="2711"/>
        <pc:sldMkLst>
          <pc:docMk/>
          <pc:sldMk cId="3202326009" sldId="270"/>
        </pc:sldMkLst>
        <pc:spChg chg="mod">
          <ac:chgData name="Natalie Coombs" userId="16edf9bc-91d3-47bc-8f75-423da83bd5a9" providerId="ADAL" clId="{26AE718C-6E2B-4D2C-9284-9DDE43A65803}" dt="2020-11-20T13:25:30.624" v="347" actId="20577"/>
          <ac:spMkLst>
            <pc:docMk/>
            <pc:sldMk cId="3202326009" sldId="270"/>
            <ac:spMk id="2" creationId="{6EFD66F3-2C78-417B-BDA2-71E3F7426F2A}"/>
          </ac:spMkLst>
        </pc:spChg>
        <pc:spChg chg="mod">
          <ac:chgData name="Natalie Coombs" userId="16edf9bc-91d3-47bc-8f75-423da83bd5a9" providerId="ADAL" clId="{26AE718C-6E2B-4D2C-9284-9DDE43A65803}" dt="2020-11-20T13:26:49.635" v="357" actId="2711"/>
          <ac:spMkLst>
            <pc:docMk/>
            <pc:sldMk cId="3202326009" sldId="270"/>
            <ac:spMk id="3" creationId="{CEF7DF1D-BB65-4CC2-8B1C-883FEAFB8733}"/>
          </ac:spMkLst>
        </pc:spChg>
      </pc:sldChg>
      <pc:sldChg chg="new del ord">
        <pc:chgData name="Natalie Coombs" userId="16edf9bc-91d3-47bc-8f75-423da83bd5a9" providerId="ADAL" clId="{26AE718C-6E2B-4D2C-9284-9DDE43A65803}" dt="2020-11-20T20:22:08.645" v="403" actId="2696"/>
        <pc:sldMkLst>
          <pc:docMk/>
          <pc:sldMk cId="1372155065" sldId="271"/>
        </pc:sldMkLst>
      </pc:sldChg>
      <pc:sldChg chg="addSp delSp modSp add del mod setBg delDesignElem">
        <pc:chgData name="Natalie Coombs" userId="16edf9bc-91d3-47bc-8f75-423da83bd5a9" providerId="ADAL" clId="{26AE718C-6E2B-4D2C-9284-9DDE43A65803}" dt="2020-11-20T13:20:12.575" v="98"/>
        <pc:sldMkLst>
          <pc:docMk/>
          <pc:sldMk cId="2197918423" sldId="271"/>
        </pc:sldMkLst>
        <pc:spChg chg="mod">
          <ac:chgData name="Natalie Coombs" userId="16edf9bc-91d3-47bc-8f75-423da83bd5a9" providerId="ADAL" clId="{26AE718C-6E2B-4D2C-9284-9DDE43A65803}" dt="2020-11-20T13:20:12.575" v="98"/>
          <ac:spMkLst>
            <pc:docMk/>
            <pc:sldMk cId="2197918423" sldId="271"/>
            <ac:spMk id="3" creationId="{A4A8EF60-E31A-476F-8537-9EB1040F401B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197918423" sldId="271"/>
            <ac:spMk id="43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197918423" sldId="271"/>
            <ac:spMk id="47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20:12.575" v="98"/>
          <ac:picMkLst>
            <pc:docMk/>
            <pc:sldMk cId="2197918423" sldId="271"/>
            <ac:picMk id="45" creationId="{07CF545F-9C2E-4446-97CD-AD92990C2B68}"/>
          </ac:picMkLst>
        </pc:picChg>
      </pc:sldChg>
      <pc:sldChg chg="addSp delSp modSp add del mod setBg delDesignElem">
        <pc:chgData name="Natalie Coombs" userId="16edf9bc-91d3-47bc-8f75-423da83bd5a9" providerId="ADAL" clId="{26AE718C-6E2B-4D2C-9284-9DDE43A65803}" dt="2020-11-20T13:19:57.780" v="86"/>
        <pc:sldMkLst>
          <pc:docMk/>
          <pc:sldMk cId="2234401751" sldId="271"/>
        </pc:sldMkLst>
        <pc:spChg chg="mod">
          <ac:chgData name="Natalie Coombs" userId="16edf9bc-91d3-47bc-8f75-423da83bd5a9" providerId="ADAL" clId="{26AE718C-6E2B-4D2C-9284-9DDE43A65803}" dt="2020-11-20T13:19:57.780" v="86"/>
          <ac:spMkLst>
            <pc:docMk/>
            <pc:sldMk cId="2234401751" sldId="271"/>
            <ac:spMk id="3" creationId="{A4A8EF60-E31A-476F-8537-9EB1040F401B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2234401751" sldId="271"/>
            <ac:spMk id="43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2234401751" sldId="271"/>
            <ac:spMk id="47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19:57.780" v="86"/>
          <ac:picMkLst>
            <pc:docMk/>
            <pc:sldMk cId="2234401751" sldId="271"/>
            <ac:picMk id="45" creationId="{07CF545F-9C2E-4446-97CD-AD92990C2B68}"/>
          </ac:picMkLst>
        </pc:picChg>
      </pc:sldChg>
      <pc:sldChg chg="modSp new del mod">
        <pc:chgData name="Natalie Coombs" userId="16edf9bc-91d3-47bc-8f75-423da83bd5a9" providerId="ADAL" clId="{26AE718C-6E2B-4D2C-9284-9DDE43A65803}" dt="2020-11-20T21:41:35.625" v="560" actId="2696"/>
        <pc:sldMkLst>
          <pc:docMk/>
          <pc:sldMk cId="2242223390" sldId="271"/>
        </pc:sldMkLst>
        <pc:spChg chg="mod">
          <ac:chgData name="Natalie Coombs" userId="16edf9bc-91d3-47bc-8f75-423da83bd5a9" providerId="ADAL" clId="{26AE718C-6E2B-4D2C-9284-9DDE43A65803}" dt="2020-11-20T21:11:46.204" v="443"/>
          <ac:spMkLst>
            <pc:docMk/>
            <pc:sldMk cId="2242223390" sldId="271"/>
            <ac:spMk id="2" creationId="{468D5670-D762-4E0D-8FD7-32F4899E094E}"/>
          </ac:spMkLst>
        </pc:spChg>
        <pc:spChg chg="mod">
          <ac:chgData name="Natalie Coombs" userId="16edf9bc-91d3-47bc-8f75-423da83bd5a9" providerId="ADAL" clId="{26AE718C-6E2B-4D2C-9284-9DDE43A65803}" dt="2020-11-20T21:12:35.654" v="559" actId="20577"/>
          <ac:spMkLst>
            <pc:docMk/>
            <pc:sldMk cId="2242223390" sldId="271"/>
            <ac:spMk id="3" creationId="{1467922E-3922-44A9-966F-806BDDF49405}"/>
          </ac:spMkLst>
        </pc:spChg>
      </pc:sldChg>
      <pc:sldChg chg="new">
        <pc:chgData name="Natalie Coombs" userId="16edf9bc-91d3-47bc-8f75-423da83bd5a9" providerId="ADAL" clId="{26AE718C-6E2B-4D2C-9284-9DDE43A65803}" dt="2020-11-20T21:44:38.310" v="561" actId="680"/>
        <pc:sldMkLst>
          <pc:docMk/>
          <pc:sldMk cId="2755236235" sldId="271"/>
        </pc:sldMkLst>
      </pc:sldChg>
      <pc:sldChg chg="modSp new del mod">
        <pc:chgData name="Natalie Coombs" userId="16edf9bc-91d3-47bc-8f75-423da83bd5a9" providerId="ADAL" clId="{26AE718C-6E2B-4D2C-9284-9DDE43A65803}" dt="2020-11-20T21:11:19.052" v="441" actId="2696"/>
        <pc:sldMkLst>
          <pc:docMk/>
          <pc:sldMk cId="3686516534" sldId="271"/>
        </pc:sldMkLst>
        <pc:spChg chg="mod">
          <ac:chgData name="Natalie Coombs" userId="16edf9bc-91d3-47bc-8f75-423da83bd5a9" providerId="ADAL" clId="{26AE718C-6E2B-4D2C-9284-9DDE43A65803}" dt="2020-11-20T21:09:30.738" v="440" actId="20577"/>
          <ac:spMkLst>
            <pc:docMk/>
            <pc:sldMk cId="3686516534" sldId="271"/>
            <ac:spMk id="2" creationId="{1CCB76AC-53C3-4486-9A21-DF544C8BF06A}"/>
          </ac:spMkLst>
        </pc:spChg>
      </pc:sldChg>
      <pc:sldChg chg="modSp mod">
        <pc:chgData name="Natalie Coombs" userId="16edf9bc-91d3-47bc-8f75-423da83bd5a9" providerId="ADAL" clId="{26AE718C-6E2B-4D2C-9284-9DDE43A65803}" dt="2020-11-20T22:18:41.977" v="576" actId="255"/>
        <pc:sldMkLst>
          <pc:docMk/>
          <pc:sldMk cId="435583629" sldId="272"/>
        </pc:sldMkLst>
        <pc:spChg chg="mod">
          <ac:chgData name="Natalie Coombs" userId="16edf9bc-91d3-47bc-8f75-423da83bd5a9" providerId="ADAL" clId="{26AE718C-6E2B-4D2C-9284-9DDE43A65803}" dt="2020-11-20T22:18:41.977" v="576" actId="255"/>
          <ac:spMkLst>
            <pc:docMk/>
            <pc:sldMk cId="435583629" sldId="272"/>
            <ac:spMk id="2" creationId="{00000000-0000-0000-0000-000000000000}"/>
          </ac:spMkLst>
        </pc:spChg>
      </pc:sldChg>
      <pc:sldChg chg="add del">
        <pc:chgData name="Natalie Coombs" userId="16edf9bc-91d3-47bc-8f75-423da83bd5a9" providerId="ADAL" clId="{26AE718C-6E2B-4D2C-9284-9DDE43A65803}" dt="2020-11-20T22:17:40.718" v="574"/>
        <pc:sldMkLst>
          <pc:docMk/>
          <pc:sldMk cId="814044502" sldId="272"/>
        </pc:sldMkLst>
      </pc:sldChg>
      <pc:sldChg chg="addSp delSp modSp add del mod setBg delDesignElem">
        <pc:chgData name="Natalie Coombs" userId="16edf9bc-91d3-47bc-8f75-423da83bd5a9" providerId="ADAL" clId="{26AE718C-6E2B-4D2C-9284-9DDE43A65803}" dt="2020-11-20T13:20:12.575" v="98"/>
        <pc:sldMkLst>
          <pc:docMk/>
          <pc:sldMk cId="4077680180" sldId="272"/>
        </pc:sldMkLst>
        <pc:spChg chg="mod">
          <ac:chgData name="Natalie Coombs" userId="16edf9bc-91d3-47bc-8f75-423da83bd5a9" providerId="ADAL" clId="{26AE718C-6E2B-4D2C-9284-9DDE43A65803}" dt="2020-11-20T13:20:12.575" v="98"/>
          <ac:spMkLst>
            <pc:docMk/>
            <pc:sldMk cId="4077680180" sldId="272"/>
            <ac:spMk id="3" creationId="{E5923746-4BA8-42F3-BC16-70ABF85016B1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4077680180" sldId="272"/>
            <ac:spMk id="42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4077680180" sldId="272"/>
            <ac:spMk id="46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20:12.575" v="98"/>
          <ac:picMkLst>
            <pc:docMk/>
            <pc:sldMk cId="4077680180" sldId="272"/>
            <ac:picMk id="44" creationId="{07CF545F-9C2E-4446-97CD-AD92990C2B68}"/>
          </ac:picMkLst>
        </pc:picChg>
      </pc:sldChg>
      <pc:sldChg chg="addSp delSp modSp add del mod setBg delDesignElem">
        <pc:chgData name="Natalie Coombs" userId="16edf9bc-91d3-47bc-8f75-423da83bd5a9" providerId="ADAL" clId="{26AE718C-6E2B-4D2C-9284-9DDE43A65803}" dt="2020-11-20T13:19:57.780" v="86"/>
        <pc:sldMkLst>
          <pc:docMk/>
          <pc:sldMk cId="4087452049" sldId="272"/>
        </pc:sldMkLst>
        <pc:spChg chg="mod">
          <ac:chgData name="Natalie Coombs" userId="16edf9bc-91d3-47bc-8f75-423da83bd5a9" providerId="ADAL" clId="{26AE718C-6E2B-4D2C-9284-9DDE43A65803}" dt="2020-11-20T13:19:57.780" v="86"/>
          <ac:spMkLst>
            <pc:docMk/>
            <pc:sldMk cId="4087452049" sldId="272"/>
            <ac:spMk id="3" creationId="{E5923746-4BA8-42F3-BC16-70ABF85016B1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4087452049" sldId="272"/>
            <ac:spMk id="42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4087452049" sldId="272"/>
            <ac:spMk id="46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19:57.780" v="86"/>
          <ac:picMkLst>
            <pc:docMk/>
            <pc:sldMk cId="4087452049" sldId="272"/>
            <ac:picMk id="44" creationId="{07CF545F-9C2E-4446-97CD-AD92990C2B68}"/>
          </ac:picMkLst>
        </pc:picChg>
      </pc:sldChg>
      <pc:sldChg chg="addSp delSp modSp add del mod setBg delDesignElem">
        <pc:chgData name="Natalie Coombs" userId="16edf9bc-91d3-47bc-8f75-423da83bd5a9" providerId="ADAL" clId="{26AE718C-6E2B-4D2C-9284-9DDE43A65803}" dt="2020-11-20T13:19:57.780" v="86"/>
        <pc:sldMkLst>
          <pc:docMk/>
          <pc:sldMk cId="1619840423" sldId="273"/>
        </pc:sldMkLst>
        <pc:spChg chg="mod">
          <ac:chgData name="Natalie Coombs" userId="16edf9bc-91d3-47bc-8f75-423da83bd5a9" providerId="ADAL" clId="{26AE718C-6E2B-4D2C-9284-9DDE43A65803}" dt="2020-11-20T13:19:57.780" v="86"/>
          <ac:spMkLst>
            <pc:docMk/>
            <pc:sldMk cId="1619840423" sldId="273"/>
            <ac:spMk id="3" creationId="{A9AA7ECB-B412-4B9C-8413-9616921A55C0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1619840423" sldId="273"/>
            <ac:spMk id="44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1619840423" sldId="273"/>
            <ac:spMk id="48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19:57.780" v="86"/>
          <ac:picMkLst>
            <pc:docMk/>
            <pc:sldMk cId="1619840423" sldId="273"/>
            <ac:picMk id="46" creationId="{07CF545F-9C2E-4446-97CD-AD92990C2B68}"/>
          </ac:picMkLst>
        </pc:picChg>
      </pc:sldChg>
      <pc:sldChg chg="addSp delSp modSp add del mod setBg delDesignElem">
        <pc:chgData name="Natalie Coombs" userId="16edf9bc-91d3-47bc-8f75-423da83bd5a9" providerId="ADAL" clId="{26AE718C-6E2B-4D2C-9284-9DDE43A65803}" dt="2020-11-20T13:20:12.575" v="98"/>
        <pc:sldMkLst>
          <pc:docMk/>
          <pc:sldMk cId="1844067788" sldId="273"/>
        </pc:sldMkLst>
        <pc:spChg chg="mod">
          <ac:chgData name="Natalie Coombs" userId="16edf9bc-91d3-47bc-8f75-423da83bd5a9" providerId="ADAL" clId="{26AE718C-6E2B-4D2C-9284-9DDE43A65803}" dt="2020-11-20T13:20:12.575" v="98"/>
          <ac:spMkLst>
            <pc:docMk/>
            <pc:sldMk cId="1844067788" sldId="273"/>
            <ac:spMk id="3" creationId="{A9AA7ECB-B412-4B9C-8413-9616921A55C0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1844067788" sldId="273"/>
            <ac:spMk id="44" creationId="{AFA67CD3-AB4E-4A7A-BEB8-53C445D8C44E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1844067788" sldId="273"/>
            <ac:spMk id="48" creationId="{339C8D78-A644-462F-B674-F440635E5353}"/>
          </ac:spMkLst>
        </pc:spChg>
        <pc:picChg chg="add del">
          <ac:chgData name="Natalie Coombs" userId="16edf9bc-91d3-47bc-8f75-423da83bd5a9" providerId="ADAL" clId="{26AE718C-6E2B-4D2C-9284-9DDE43A65803}" dt="2020-11-20T13:20:12.575" v="98"/>
          <ac:picMkLst>
            <pc:docMk/>
            <pc:sldMk cId="1844067788" sldId="273"/>
            <ac:picMk id="46" creationId="{07CF545F-9C2E-4446-97CD-AD92990C2B68}"/>
          </ac:picMkLst>
        </pc:picChg>
      </pc:sldChg>
      <pc:sldChg chg="modSp add del mod">
        <pc:chgData name="Natalie Coombs" userId="16edf9bc-91d3-47bc-8f75-423da83bd5a9" providerId="ADAL" clId="{26AE718C-6E2B-4D2C-9284-9DDE43A65803}" dt="2020-11-20T22:17:40.718" v="574"/>
        <pc:sldMkLst>
          <pc:docMk/>
          <pc:sldMk cId="2092259149" sldId="273"/>
        </pc:sldMkLst>
        <pc:spChg chg="mod">
          <ac:chgData name="Natalie Coombs" userId="16edf9bc-91d3-47bc-8f75-423da83bd5a9" providerId="ADAL" clId="{26AE718C-6E2B-4D2C-9284-9DDE43A65803}" dt="2020-11-20T22:17:40.718" v="574"/>
          <ac:spMkLst>
            <pc:docMk/>
            <pc:sldMk cId="2092259149" sldId="273"/>
            <ac:spMk id="3" creationId="{B5C56CE7-8D9C-4C48-A0BA-F89F04A263E2}"/>
          </ac:spMkLst>
        </pc:spChg>
      </pc:sldChg>
      <pc:sldChg chg="new del">
        <pc:chgData name="Natalie Coombs" userId="16edf9bc-91d3-47bc-8f75-423da83bd5a9" providerId="ADAL" clId="{26AE718C-6E2B-4D2C-9284-9DDE43A65803}" dt="2020-11-20T22:19:14.220" v="580" actId="2696"/>
        <pc:sldMkLst>
          <pc:docMk/>
          <pc:sldMk cId="2751801397" sldId="273"/>
        </pc:sldMkLst>
      </pc:sldChg>
      <pc:sldChg chg="modSp add mod">
        <pc:chgData name="Natalie Coombs" userId="16edf9bc-91d3-47bc-8f75-423da83bd5a9" providerId="ADAL" clId="{26AE718C-6E2B-4D2C-9284-9DDE43A65803}" dt="2020-11-20T22:19:07.604" v="579" actId="27636"/>
        <pc:sldMkLst>
          <pc:docMk/>
          <pc:sldMk cId="203220340" sldId="274"/>
        </pc:sldMkLst>
        <pc:spChg chg="mod">
          <ac:chgData name="Natalie Coombs" userId="16edf9bc-91d3-47bc-8f75-423da83bd5a9" providerId="ADAL" clId="{26AE718C-6E2B-4D2C-9284-9DDE43A65803}" dt="2020-11-20T22:19:07.604" v="579" actId="27636"/>
          <ac:spMkLst>
            <pc:docMk/>
            <pc:sldMk cId="203220340" sldId="274"/>
            <ac:spMk id="3" creationId="{0C55E9F5-E83C-484C-9475-F0AB295FA3EB}"/>
          </ac:spMkLst>
        </pc:spChg>
      </pc:sldChg>
      <pc:sldChg chg="addSp delSp add del setBg delDesignElem">
        <pc:chgData name="Natalie Coombs" userId="16edf9bc-91d3-47bc-8f75-423da83bd5a9" providerId="ADAL" clId="{26AE718C-6E2B-4D2C-9284-9DDE43A65803}" dt="2020-11-20T13:19:57.780" v="86"/>
        <pc:sldMkLst>
          <pc:docMk/>
          <pc:sldMk cId="1937756579" sldId="274"/>
        </pc:sldMkLst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1937756579" sldId="274"/>
            <ac:spMk id="15" creationId="{6BEF4656-0683-4420-BED2-A1C88CED7D80}"/>
          </ac:spMkLst>
        </pc:spChg>
        <pc:spChg chg="add del">
          <ac:chgData name="Natalie Coombs" userId="16edf9bc-91d3-47bc-8f75-423da83bd5a9" providerId="ADAL" clId="{26AE718C-6E2B-4D2C-9284-9DDE43A65803}" dt="2020-11-20T13:19:57.780" v="86"/>
          <ac:spMkLst>
            <pc:docMk/>
            <pc:sldMk cId="1937756579" sldId="274"/>
            <ac:spMk id="40" creationId="{C4CCB850-8E75-43A0-AE24-BEE25764B197}"/>
          </ac:spMkLst>
        </pc:spChg>
        <pc:grpChg chg="add del">
          <ac:chgData name="Natalie Coombs" userId="16edf9bc-91d3-47bc-8f75-423da83bd5a9" providerId="ADAL" clId="{26AE718C-6E2B-4D2C-9284-9DDE43A65803}" dt="2020-11-20T13:19:57.780" v="86"/>
          <ac:grpSpMkLst>
            <pc:docMk/>
            <pc:sldMk cId="1937756579" sldId="274"/>
            <ac:grpSpMk id="17" creationId="{C40C6DFE-A65D-4403-B6BC-B3955D185AF4}"/>
          </ac:grpSpMkLst>
        </pc:grpChg>
        <pc:cxnChg chg="add del">
          <ac:chgData name="Natalie Coombs" userId="16edf9bc-91d3-47bc-8f75-423da83bd5a9" providerId="ADAL" clId="{26AE718C-6E2B-4D2C-9284-9DDE43A65803}" dt="2020-11-20T13:19:57.780" v="86"/>
          <ac:cxnSpMkLst>
            <pc:docMk/>
            <pc:sldMk cId="1937756579" sldId="274"/>
            <ac:cxnSpMk id="42" creationId="{3E2D009B-70F6-4703-A06F-6829E40A1156}"/>
          </ac:cxnSpMkLst>
        </pc:cxnChg>
      </pc:sldChg>
      <pc:sldChg chg="addSp delSp add del setBg delDesignElem">
        <pc:chgData name="Natalie Coombs" userId="16edf9bc-91d3-47bc-8f75-423da83bd5a9" providerId="ADAL" clId="{26AE718C-6E2B-4D2C-9284-9DDE43A65803}" dt="2020-11-20T13:20:12.575" v="98"/>
        <pc:sldMkLst>
          <pc:docMk/>
          <pc:sldMk cId="2897957984" sldId="274"/>
        </pc:sldMkLst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897957984" sldId="274"/>
            <ac:spMk id="15" creationId="{6BEF4656-0683-4420-BED2-A1C88CED7D80}"/>
          </ac:spMkLst>
        </pc:spChg>
        <pc:spChg chg="add del">
          <ac:chgData name="Natalie Coombs" userId="16edf9bc-91d3-47bc-8f75-423da83bd5a9" providerId="ADAL" clId="{26AE718C-6E2B-4D2C-9284-9DDE43A65803}" dt="2020-11-20T13:20:12.575" v="98"/>
          <ac:spMkLst>
            <pc:docMk/>
            <pc:sldMk cId="2897957984" sldId="274"/>
            <ac:spMk id="40" creationId="{C4CCB850-8E75-43A0-AE24-BEE25764B197}"/>
          </ac:spMkLst>
        </pc:spChg>
        <pc:grpChg chg="add del">
          <ac:chgData name="Natalie Coombs" userId="16edf9bc-91d3-47bc-8f75-423da83bd5a9" providerId="ADAL" clId="{26AE718C-6E2B-4D2C-9284-9DDE43A65803}" dt="2020-11-20T13:20:12.575" v="98"/>
          <ac:grpSpMkLst>
            <pc:docMk/>
            <pc:sldMk cId="2897957984" sldId="274"/>
            <ac:grpSpMk id="17" creationId="{C40C6DFE-A65D-4403-B6BC-B3955D185AF4}"/>
          </ac:grpSpMkLst>
        </pc:grpChg>
        <pc:cxnChg chg="add del">
          <ac:chgData name="Natalie Coombs" userId="16edf9bc-91d3-47bc-8f75-423da83bd5a9" providerId="ADAL" clId="{26AE718C-6E2B-4D2C-9284-9DDE43A65803}" dt="2020-11-20T13:20:12.575" v="98"/>
          <ac:cxnSpMkLst>
            <pc:docMk/>
            <pc:sldMk cId="2897957984" sldId="274"/>
            <ac:cxnSpMk id="42" creationId="{3E2D009B-70F6-4703-A06F-6829E40A1156}"/>
          </ac:cxnSpMkLst>
        </pc:cxnChg>
      </pc:sldChg>
      <pc:sldChg chg="add">
        <pc:chgData name="Natalie Coombs" userId="16edf9bc-91d3-47bc-8f75-423da83bd5a9" providerId="ADAL" clId="{26AE718C-6E2B-4D2C-9284-9DDE43A65803}" dt="2020-11-20T22:20:18.081" v="581"/>
        <pc:sldMkLst>
          <pc:docMk/>
          <pc:sldMk cId="3156693669" sldId="277"/>
        </pc:sldMkLst>
      </pc:sldChg>
      <pc:sldChg chg="modSp mod">
        <pc:chgData name="Natalie Coombs" userId="16edf9bc-91d3-47bc-8f75-423da83bd5a9" providerId="ADAL" clId="{26AE718C-6E2B-4D2C-9284-9DDE43A65803}" dt="2020-11-20T22:20:48.262" v="582" actId="27636"/>
        <pc:sldMkLst>
          <pc:docMk/>
          <pc:sldMk cId="2092259149" sldId="279"/>
        </pc:sldMkLst>
        <pc:spChg chg="mod">
          <ac:chgData name="Natalie Coombs" userId="16edf9bc-91d3-47bc-8f75-423da83bd5a9" providerId="ADAL" clId="{26AE718C-6E2B-4D2C-9284-9DDE43A65803}" dt="2020-11-20T22:20:48.262" v="582" actId="27636"/>
          <ac:spMkLst>
            <pc:docMk/>
            <pc:sldMk cId="2092259149" sldId="279"/>
            <ac:spMk id="3" creationId="{B5C56CE7-8D9C-4C48-A0BA-F89F04A263E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134783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898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541516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13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599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529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53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788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23846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974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478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71594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yplace.com/other-info/mental-illness-overview/mental-health-assessment-and-screening-tools#:~:text=In%20most%20cases%2C%20a%20variety%20of%20mental%20health,or%20doctor%20watches%20and%20listens%2C%20and%20makes%20notes%29" TargetMode="External"/><Relationship Id="rId2" Type="http://schemas.openxmlformats.org/officeDocument/2006/relationships/hyperlink" Target="http://www.minddisorders.com/Del-Fi/Diagnosis.html#:~:text=One%20of%20the%20main%20purposes%20of%20diagnosis%20is,applied%20to%20a%20new%20case%20of%20that%20disorder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4764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4900" dirty="0">
                <a:cs typeface="Calibri Light"/>
              </a:rPr>
              <a:t>Consider the key issues associated with the diagnosis and classification of mental illness in contemporary psychology and psychiatry.</a:t>
            </a:r>
            <a:endParaRPr lang="en-GB" sz="4900" dirty="0"/>
          </a:p>
        </p:txBody>
      </p:sp>
    </p:spTree>
    <p:extLst>
      <p:ext uri="{BB962C8B-B14F-4D97-AF65-F5344CB8AC3E}">
        <p14:creationId xmlns:p14="http://schemas.microsoft.com/office/powerpoint/2010/main" val="435583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B2581-AB9C-4208-8027-4E642A8DF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What is diagnosis </a:t>
            </a:r>
            <a:r>
              <a:rPr lang="en-GB" sz="2800" dirty="0">
                <a:cs typeface="Calibri Light"/>
              </a:rPr>
              <a:t>(Amber Hughes)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5E9F5-E83C-484C-9475-F0AB295FA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Diagnosis is an aspect of a scientific discovery which knits closely with the practice of psychology.</a:t>
            </a:r>
            <a:endParaRPr lang="en-GB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Diagnosis is extremely important in a range of health care settings and is used by a range of health care professionals and the patients themself also.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It is not uncommon for "serious psychiatric disorders" to be reported by the patient themselves with the doctors working closely observing any changes in the individual's personality and/or behaviour.</a:t>
            </a:r>
          </a:p>
        </p:txBody>
      </p:sp>
    </p:spTree>
    <p:extLst>
      <p:ext uri="{BB962C8B-B14F-4D97-AF65-F5344CB8AC3E}">
        <p14:creationId xmlns:p14="http://schemas.microsoft.com/office/powerpoint/2010/main" val="203220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00FE1-872C-4407-B3C6-09CEE703C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Why do we have diagnosis?</a:t>
            </a:r>
            <a:r>
              <a:rPr lang="en-GB" sz="2800" dirty="0">
                <a:cs typeface="Calibri Light"/>
              </a:rPr>
              <a:t> (Amber Hughes)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DFB8B-E401-4CC3-BBF4-AB596AFC0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Treatment planning is one of the main reasons why the diagnostic of the patient is hugely important such as in cases where treatment is necessary. </a:t>
            </a:r>
            <a:endParaRPr lang="en-GB"/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After a diagnosis is made the communication between all individuals involved will have been made clearer. This could include health care professionals, family members, friends and then the individual of subject. </a:t>
            </a:r>
          </a:p>
        </p:txBody>
      </p:sp>
    </p:spTree>
    <p:extLst>
      <p:ext uri="{BB962C8B-B14F-4D97-AF65-F5344CB8AC3E}">
        <p14:creationId xmlns:p14="http://schemas.microsoft.com/office/powerpoint/2010/main" val="184849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7F287-AAAD-4978-9FBB-1E9BD308F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Biomedical model of health (Amber Hughes)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6EE5B-C858-4867-8D74-26375246D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The biomedical model of health has been believed to be a positive method encouraging individuals to engage in research relating to their illness/disease.</a:t>
            </a:r>
            <a:endParaRPr lang="en-US">
              <a:cs typeface="Calibri"/>
            </a:endParaRPr>
          </a:p>
          <a:p>
            <a:r>
              <a:rPr lang="en-GB" dirty="0">
                <a:cs typeface="Calibri"/>
              </a:rPr>
              <a:t>The research has helped professionals to create more treatment methods.</a:t>
            </a:r>
          </a:p>
          <a:p>
            <a:r>
              <a:rPr lang="en-GB" dirty="0">
                <a:cs typeface="Calibri"/>
              </a:rPr>
              <a:t>However this model of health focuses too much on helping people with the recovery of a possible condition as opposed to brainstorming ideas to prevent situations like this in the future generations.</a:t>
            </a:r>
          </a:p>
        </p:txBody>
      </p:sp>
    </p:spTree>
    <p:extLst>
      <p:ext uri="{BB962C8B-B14F-4D97-AF65-F5344CB8AC3E}">
        <p14:creationId xmlns:p14="http://schemas.microsoft.com/office/powerpoint/2010/main" val="4206040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A42F3-1C83-463B-A258-BE49AABD7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61059"/>
            <a:ext cx="10515600" cy="58465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As well as the biomedical model of health there is the psychodynamic, behavioural, cognitive and humanistic models also that are all likely to contribute to diagnosis.</a:t>
            </a:r>
          </a:p>
        </p:txBody>
      </p:sp>
    </p:spTree>
    <p:extLst>
      <p:ext uri="{BB962C8B-B14F-4D97-AF65-F5344CB8AC3E}">
        <p14:creationId xmlns:p14="http://schemas.microsoft.com/office/powerpoint/2010/main" val="3156693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08DF8-BF00-4EE6-9381-B40871A38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Which tools are used in the diagnostic process? </a:t>
            </a:r>
            <a:r>
              <a:rPr lang="en-GB" sz="2800" dirty="0">
                <a:ea typeface="+mj-lt"/>
                <a:cs typeface="+mj-lt"/>
              </a:rPr>
              <a:t>(Amber Hughes)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625DD-1E79-42B1-AD87-FE3B387B8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Mental health assessments are varied for each patient for example there are:-</a:t>
            </a:r>
            <a:endParaRPr lang="en-US">
              <a:cs typeface="Calibri"/>
            </a:endParaRP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Informal / formal 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Standardised / non-standardised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Self-report / therapist-administered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endParaRPr lang="en-GB" sz="2800" dirty="0">
              <a:cs typeface="Calibri"/>
            </a:endParaRPr>
          </a:p>
          <a:p>
            <a:pPr marL="914400" lvl="1" indent="-457200">
              <a:buFont typeface="Wingdings" panose="020B0604020202020204" pitchFamily="34" charset="0"/>
              <a:buChar char="Ø"/>
            </a:pPr>
            <a:endParaRPr lang="en-GB" sz="2800" dirty="0">
              <a:cs typeface="Calibri"/>
            </a:endParaRPr>
          </a:p>
          <a:p>
            <a:pPr marL="914400" lvl="1" indent="-457200">
              <a:buFont typeface="Wingdings" panose="020B0604020202020204" pitchFamily="34" charset="0"/>
              <a:buChar char="Ø"/>
            </a:pPr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0946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88A71-B665-42DA-B0D5-70AB6F614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Mental Health assessment tools </a:t>
            </a:r>
            <a:r>
              <a:rPr lang="en-GB" sz="2800" dirty="0">
                <a:cs typeface="Calibri Light"/>
              </a:rPr>
              <a:t>(Amber Hughes)</a:t>
            </a:r>
            <a:endParaRPr lang="en-GB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A5C6A-1348-476C-A7AC-16527E9D5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Mental health assessment tools are:-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Observation sessions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Interviews 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Meetings with family members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Rating scales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Questionnaires</a:t>
            </a:r>
          </a:p>
          <a:p>
            <a:pPr marL="914400" lvl="1" indent="-457200">
              <a:buFont typeface="Wingdings" panose="020B0604020202020204" pitchFamily="34" charset="0"/>
              <a:buChar char="Ø"/>
            </a:pPr>
            <a:r>
              <a:rPr lang="en-GB" sz="2800" dirty="0">
                <a:cs typeface="Calibri"/>
              </a:rPr>
              <a:t>Tests </a:t>
            </a:r>
          </a:p>
          <a:p>
            <a:pPr marL="457200" lvl="1" indent="0">
              <a:buNone/>
            </a:pPr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1881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10DA0-B2EC-444D-B7E4-E9FC6DF74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Referencing </a:t>
            </a:r>
            <a:r>
              <a:rPr lang="en-GB" sz="2800" dirty="0">
                <a:cs typeface="Calibri Light"/>
              </a:rPr>
              <a:t>(Amber Hughes)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56CE7-8D9C-4C48-A0BA-F89F04A263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cs typeface="Calibri" panose="020F0502020204030204"/>
              </a:rPr>
              <a:t>1. </a:t>
            </a:r>
            <a:r>
              <a:rPr lang="en-GB" dirty="0">
                <a:ea typeface="+mn-lt"/>
                <a:cs typeface="+mn-lt"/>
                <a:hlinkClick r:id="rId2"/>
              </a:rPr>
              <a:t>http://www.minddisorders.com/Del-Fi/Diagnosis.html#:~:text=One%20of%20the%20main%20purposes%20of%20diagnosis%20is,applied%20to%20a%20new%20case%20of%20that%20disorder</a:t>
            </a:r>
            <a:r>
              <a:rPr lang="en-GB" dirty="0">
                <a:ea typeface="+mn-lt"/>
                <a:cs typeface="+mn-lt"/>
              </a:rPr>
              <a:t>.</a:t>
            </a:r>
          </a:p>
          <a:p>
            <a:pPr marL="0" indent="0">
              <a:buNone/>
            </a:pPr>
            <a:r>
              <a:rPr lang="en-GB" dirty="0">
                <a:cs typeface="Calibri" panose="020F0502020204030204"/>
              </a:rPr>
              <a:t>2. </a:t>
            </a:r>
            <a:r>
              <a:rPr lang="en-GB" dirty="0">
                <a:ea typeface="+mn-lt"/>
                <a:cs typeface="+mn-lt"/>
              </a:rPr>
              <a:t>Allen, John J. B. "DSM-IV." In </a:t>
            </a:r>
            <a:r>
              <a:rPr lang="en-GB" i="1" dirty="0" err="1">
                <a:ea typeface="+mn-lt"/>
                <a:cs typeface="+mn-lt"/>
              </a:rPr>
              <a:t>Encyclopedia</a:t>
            </a:r>
            <a:r>
              <a:rPr lang="en-GB" i="1" dirty="0">
                <a:ea typeface="+mn-lt"/>
                <a:cs typeface="+mn-lt"/>
              </a:rPr>
              <a:t> of Mental Health, </a:t>
            </a:r>
            <a:r>
              <a:rPr lang="en-GB" dirty="0">
                <a:ea typeface="+mn-lt"/>
                <a:cs typeface="+mn-lt"/>
              </a:rPr>
              <a:t>edited by Howard S. Friedman. San Diego, CA: Academic Press, 1998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3"/>
              </a:rPr>
              <a:t>https://www.healthyplace.com/other-info/mental-illness-overview/mental-health-assessment-and-screening-tools#:~:text=In%20most%20cases%2C%20a%20variety%20of%20mental%20health,or%20doctor%20watches%20and%20listens%2C%20and%20makes%20notes%29</a:t>
            </a:r>
            <a:r>
              <a:rPr lang="en-GB" dirty="0">
                <a:ea typeface="+mn-lt"/>
                <a:cs typeface="+mn-lt"/>
              </a:rPr>
              <a:t> </a:t>
            </a:r>
            <a:endParaRPr lang="en-GB" dirty="0"/>
          </a:p>
          <a:p>
            <a:pPr marL="0" indent="0">
              <a:buNone/>
            </a:pPr>
            <a:br>
              <a:rPr lang="en-GB" dirty="0">
                <a:ea typeface="+mn-lt"/>
                <a:cs typeface="+mn-lt"/>
              </a:rPr>
            </a:br>
            <a:br>
              <a:rPr lang="en-GB" dirty="0">
                <a:ea typeface="+mn-lt"/>
                <a:cs typeface="+mn-lt"/>
              </a:rPr>
            </a:br>
            <a:endParaRPr lang="en-GB" dirty="0"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92259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904" y="4494130"/>
            <a:ext cx="10640754" cy="775845"/>
          </a:xfrm>
        </p:spPr>
        <p:txBody>
          <a:bodyPr anchor="b"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  <a:cs typeface="Calibri Light"/>
              </a:rPr>
              <a:t>Strengths Of The Medical Model.</a:t>
            </a:r>
            <a:endParaRPr lang="en-US" sz="4400" dirty="0">
              <a:solidFill>
                <a:schemeClr val="tx1"/>
              </a:solidFill>
            </a:endParaRPr>
          </a:p>
        </p:txBody>
      </p:sp>
      <p:pic>
        <p:nvPicPr>
          <p:cNvPr id="3" name="Untitled 016">
            <a:hlinkClick r:id="" action="ppaction://media"/>
            <a:extLst>
              <a:ext uri="{FF2B5EF4-FFF2-40B4-BE49-F238E27FC236}">
                <a16:creationId xmlns:a16="http://schemas.microsoft.com/office/drawing/2014/main" id="{E03CB4DB-5220-481F-8A1E-74507D34CF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711" y="-2711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8EF60-E31A-476F-8537-9EB1040F40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858" y="1371609"/>
            <a:ext cx="7412260" cy="49774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>
                <a:solidFill>
                  <a:srgbClr val="000000"/>
                </a:solidFill>
                <a:cs typeface="Calibri"/>
              </a:rPr>
              <a:t>Set of criteria for diagnosis.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    - </a:t>
            </a:r>
            <a:r>
              <a:rPr lang="en-US" sz="1800" dirty="0">
                <a:solidFill>
                  <a:srgbClr val="000000"/>
                </a:solidFill>
                <a:cs typeface="Calibri"/>
              </a:rPr>
              <a:t>deviance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</a:t>
            </a:r>
            <a:r>
              <a:rPr lang="en-US" sz="1800" dirty="0">
                <a:solidFill>
                  <a:srgbClr val="000000"/>
                </a:solidFill>
                <a:ea typeface="+mn-lt"/>
                <a:cs typeface="+mn-lt"/>
              </a:rPr>
              <a:t> dysfunction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distress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danger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The criteria is based on the patient history and the clinical encounter.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genes 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</a:t>
            </a:r>
            <a:r>
              <a:rPr lang="en-US" sz="1800" dirty="0">
                <a:ea typeface="+mn-lt"/>
                <a:cs typeface="+mn-lt"/>
              </a:rPr>
              <a:t> environment</a:t>
            </a:r>
            <a:endParaRPr lang="en-US" sz="18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gender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culture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ethnicity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cs typeface="Calibri"/>
              </a:rPr>
              <a:t>    - medical history</a:t>
            </a: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cs typeface="Calibri"/>
            </a:endParaRPr>
          </a:p>
        </p:txBody>
      </p:sp>
      <p:pic>
        <p:nvPicPr>
          <p:cNvPr id="2" name="Untitled 021">
            <a:hlinkClick r:id="" action="ppaction://media"/>
            <a:extLst>
              <a:ext uri="{FF2B5EF4-FFF2-40B4-BE49-F238E27FC236}">
                <a16:creationId xmlns:a16="http://schemas.microsoft.com/office/drawing/2014/main" id="{184F3907-B962-4C28-BA03-9274F568D3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710" y="-2710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470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23746-4BA8-42F3-BC16-70ABF8501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662" y="487953"/>
            <a:ext cx="7866967" cy="6092766"/>
          </a:xfr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r>
              <a:rPr lang="en-US" sz="2000" dirty="0">
                <a:solidFill>
                  <a:srgbClr val="000000"/>
                </a:solidFill>
                <a:cs typeface="Calibri"/>
              </a:rPr>
              <a:t>Treatments that work in the majority of cases</a:t>
            </a:r>
          </a:p>
          <a:p>
            <a:r>
              <a:rPr lang="en-US" sz="2000" dirty="0">
                <a:solidFill>
                  <a:srgbClr val="000000"/>
                </a:solidFill>
                <a:cs typeface="Calibri"/>
              </a:rPr>
              <a:t>Treatment </a:t>
            </a:r>
            <a:r>
              <a:rPr lang="en-US" sz="2200" dirty="0">
                <a:solidFill>
                  <a:srgbClr val="000000"/>
                </a:solidFill>
                <a:cs typeface="Calibri"/>
              </a:rPr>
              <a:t>models</a:t>
            </a:r>
            <a:r>
              <a:rPr lang="en-US" sz="2000" dirty="0">
                <a:solidFill>
                  <a:srgbClr val="000000"/>
                </a:solidFill>
                <a:cs typeface="Calibri"/>
              </a:rPr>
              <a:t> proposed by the 5 psychological approaches.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    - biological 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    - psychodynamic 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    - behavioral</a:t>
            </a:r>
          </a:p>
          <a:p>
            <a:pPr marL="0" indent="0">
              <a:buNone/>
            </a:pPr>
            <a:r>
              <a:rPr lang="en-US" sz="2000" dirty="0">
                <a:ea typeface="+mn-lt"/>
                <a:cs typeface="+mn-lt"/>
              </a:rPr>
              <a:t>    - cognitive</a:t>
            </a:r>
            <a:endParaRPr lang="en-US" dirty="0"/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 - humanistic</a:t>
            </a: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Feeding and eating disorders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Anxiety and OCD related disorders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Trauma and stressor related disorder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 - </a:t>
            </a:r>
            <a:r>
              <a:rPr lang="en-US" sz="2000" dirty="0">
                <a:cs typeface="Calibri"/>
              </a:rPr>
              <a:t>psychopharmacology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(drugs)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 - psychoanalysis (talking therapy)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 - cognitive behavioral therapy (CBT)</a:t>
            </a: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 - humanistic </a:t>
            </a:r>
            <a:r>
              <a:rPr lang="en-US" sz="2000" dirty="0">
                <a:cs typeface="Calibri"/>
              </a:rPr>
              <a:t>psychotherapy</a:t>
            </a:r>
            <a:endParaRPr lang="en-US" sz="2000" dirty="0">
              <a:ea typeface="+mn-lt"/>
              <a:cs typeface="+mn-lt"/>
            </a:endParaRPr>
          </a:p>
          <a:p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   </a:t>
            </a:r>
            <a:endParaRPr lang="en-US" sz="2000" dirty="0">
              <a:solidFill>
                <a:srgbClr val="000000"/>
              </a:solidFill>
              <a:cs typeface="Calibri"/>
            </a:endParaRPr>
          </a:p>
        </p:txBody>
      </p:sp>
      <p:pic>
        <p:nvPicPr>
          <p:cNvPr id="2" name="Untitled 026">
            <a:hlinkClick r:id="" action="ppaction://media"/>
            <a:extLst>
              <a:ext uri="{FF2B5EF4-FFF2-40B4-BE49-F238E27FC236}">
                <a16:creationId xmlns:a16="http://schemas.microsoft.com/office/drawing/2014/main" id="{7B962045-6FD8-4D74-B2F8-C025AB9369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710" y="-2710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01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A7ECB-B412-4B9C-8413-9616921A5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540" y="1141828"/>
            <a:ext cx="4977578" cy="3639289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r>
              <a:rPr lang="en-US" sz="2000" dirty="0">
                <a:solidFill>
                  <a:srgbClr val="000000"/>
                </a:solidFill>
                <a:cs typeface="Calibri"/>
              </a:rPr>
              <a:t>Methods of </a:t>
            </a:r>
            <a:r>
              <a:rPr lang="en-US" sz="2000" dirty="0">
                <a:solidFill>
                  <a:srgbClr val="000000"/>
                </a:solidFill>
                <a:ea typeface="+mn-lt"/>
                <a:cs typeface="+mn-lt"/>
              </a:rPr>
              <a:t>Assessments</a:t>
            </a:r>
            <a:endParaRPr lang="en-US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cs typeface="Calibri"/>
              </a:rPr>
              <a:t>    - reliability and validity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    - clinical interviews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    - biologically based assessments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    - clinical observations</a:t>
            </a: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    - cultural bias in assessment and diagnosis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   </a:t>
            </a:r>
            <a:endParaRPr lang="en-US" dirty="0"/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2000" dirty="0">
                <a:cs typeface="Calibri"/>
              </a:rPr>
              <a:t>   </a:t>
            </a:r>
          </a:p>
        </p:txBody>
      </p:sp>
      <p:pic>
        <p:nvPicPr>
          <p:cNvPr id="2" name="Untitled 030">
            <a:hlinkClick r:id="" action="ppaction://media"/>
            <a:extLst>
              <a:ext uri="{FF2B5EF4-FFF2-40B4-BE49-F238E27FC236}">
                <a16:creationId xmlns:a16="http://schemas.microsoft.com/office/drawing/2014/main" id="{FD725941-321D-4829-A608-CFF47B803E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710" y="15875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81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7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D1D1A-01C4-4D8E-9DEA-9A726ED7CA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6150" y="362415"/>
            <a:ext cx="5513832" cy="4169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cs typeface="Calibri"/>
              </a:rPr>
              <a:t>References </a:t>
            </a:r>
          </a:p>
          <a:p>
            <a:pPr marL="0" indent="0">
              <a:buNone/>
            </a:pPr>
            <a:r>
              <a:rPr lang="en-US" sz="2400" dirty="0">
                <a:cs typeface="Calibri"/>
              </a:rPr>
              <a:t>- Callard F.J. Med. Ethics (2014)</a:t>
            </a:r>
          </a:p>
          <a:p>
            <a:pPr marL="0" indent="0">
              <a:buNone/>
            </a:pPr>
            <a:r>
              <a:rPr lang="en-US" sz="2400" dirty="0">
                <a:cs typeface="Calibri"/>
              </a:rPr>
              <a:t>- </a:t>
            </a:r>
            <a:r>
              <a:rPr lang="en-US" sz="2400" dirty="0" err="1">
                <a:cs typeface="Calibri"/>
              </a:rPr>
              <a:t>J.</a:t>
            </a:r>
            <a:r>
              <a:rPr lang="en-US" sz="2400" dirty="0" err="1">
                <a:ea typeface="+mn-lt"/>
                <a:cs typeface="+mn-lt"/>
              </a:rPr>
              <a:t>Abnormal</a:t>
            </a:r>
            <a:r>
              <a:rPr lang="en-US" sz="2400" dirty="0">
                <a:ea typeface="+mn-lt"/>
                <a:cs typeface="+mn-lt"/>
              </a:rPr>
              <a:t> </a:t>
            </a:r>
            <a:r>
              <a:rPr lang="en-US" sz="2400" dirty="0">
                <a:cs typeface="Calibri"/>
              </a:rPr>
              <a:t>Psycho. (August 2015)</a:t>
            </a:r>
          </a:p>
          <a:p>
            <a:pPr marL="0" indent="0">
              <a:buNone/>
            </a:pPr>
            <a:r>
              <a:rPr lang="en-US" sz="2400" dirty="0">
                <a:cs typeface="Calibri"/>
              </a:rPr>
              <a:t>- David </a:t>
            </a:r>
            <a:r>
              <a:rPr lang="en-US" sz="2400" dirty="0" err="1">
                <a:cs typeface="Calibri"/>
              </a:rPr>
              <a:t>L.Rosenhan</a:t>
            </a:r>
            <a:r>
              <a:rPr lang="en-US" sz="2400" dirty="0">
                <a:cs typeface="Calibri"/>
              </a:rPr>
              <a:t> "On being sane in insane places." (Jan.19.1973)</a:t>
            </a:r>
          </a:p>
          <a:p>
            <a:pPr marL="0" indent="0">
              <a:buNone/>
            </a:pPr>
            <a:r>
              <a:rPr lang="en-US" sz="2400" dirty="0">
                <a:cs typeface="Calibri"/>
              </a:rPr>
              <a:t>- Moodle</a:t>
            </a:r>
          </a:p>
        </p:txBody>
      </p:sp>
      <p:pic>
        <p:nvPicPr>
          <p:cNvPr id="4" name="Untitled 034">
            <a:hlinkClick r:id="" action="ppaction://media"/>
            <a:extLst>
              <a:ext uri="{FF2B5EF4-FFF2-40B4-BE49-F238E27FC236}">
                <a16:creationId xmlns:a16="http://schemas.microsoft.com/office/drawing/2014/main" id="{2CE23A2B-5964-4C90-B570-968BA955DA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710" y="-2710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0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DAEE9-BBDA-A541-BEF5-D900F41E9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Rigidity (Natalie Coombs)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69BB2-C881-0844-9AC9-B12B3A602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Many believe that systems of diagnosis and classification are too rigid and fixed.</a:t>
            </a:r>
          </a:p>
          <a:p>
            <a:endParaRPr lang="en-GB" dirty="0"/>
          </a:p>
          <a:p>
            <a:r>
              <a:rPr lang="en-GB" dirty="0"/>
              <a:t>This model isn’t compatible with the complex nature of mental health issues and can make people feel stuck in a box.</a:t>
            </a:r>
          </a:p>
          <a:p>
            <a:endParaRPr lang="en-GB" dirty="0"/>
          </a:p>
          <a:p>
            <a:r>
              <a:rPr lang="en-GB" dirty="0"/>
              <a:t>This labelling approach gives rise to stigma.</a:t>
            </a:r>
            <a:endParaRPr lang="en-US" dirty="0"/>
          </a:p>
          <a:p>
            <a:endParaRPr lang="en-GB" dirty="0"/>
          </a:p>
          <a:p>
            <a:r>
              <a:rPr lang="en-GB" dirty="0"/>
              <a:t>This approach isn’t very humanistic as it focuses more on what’s ‘wrong’ with the person rather than what has happened to them.</a:t>
            </a:r>
          </a:p>
          <a:p>
            <a:endParaRPr lang="en-GB" dirty="0"/>
          </a:p>
          <a:p>
            <a:r>
              <a:rPr lang="en-GB" dirty="0"/>
              <a:t>Some argue for a more trauma informed approach where the person’s strengths and capabilities are valued.</a:t>
            </a:r>
          </a:p>
          <a:p>
            <a:endParaRPr lang="en-GB" dirty="0"/>
          </a:p>
          <a:p>
            <a:r>
              <a:rPr lang="en-GB" dirty="0"/>
              <a:t>Cultural issues and socioeconomic factors aren’t taken into account.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D67B7EF-5025-4769-ABBB-572704D4F9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13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80"/>
    </mc:Choice>
    <mc:Fallback xmlns="">
      <p:transition spd="slow" advTm="71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F82FB-2544-5449-80B8-EA3D779CF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Disparity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FBC67-1D3C-E343-BAAF-5C7B398D2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Rates of mental health disorders are nearly equal between men and women, although disparity exists in the patterns of mental illness and treatment.</a:t>
            </a:r>
          </a:p>
          <a:p>
            <a:endParaRPr lang="en-GB" dirty="0"/>
          </a:p>
          <a:p>
            <a:r>
              <a:rPr lang="en-GB" dirty="0"/>
              <a:t>The cultural and socioeconomic disparities between genders could be the cause of the differences in patterns.</a:t>
            </a:r>
          </a:p>
          <a:p>
            <a:endParaRPr lang="en-GB" dirty="0"/>
          </a:p>
          <a:p>
            <a:r>
              <a:rPr lang="en-GB" dirty="0"/>
              <a:t>It has been shown that women predominate numbers of anxiety, depression and somatic complaints.</a:t>
            </a:r>
          </a:p>
          <a:p>
            <a:endParaRPr lang="en-GB" dirty="0"/>
          </a:p>
          <a:p>
            <a:r>
              <a:rPr lang="en-GB" dirty="0"/>
              <a:t>On the other hand, more men experience alcohol dependence (1 in 5, compared to 1 in 12 women).</a:t>
            </a:r>
          </a:p>
          <a:p>
            <a:endParaRPr lang="en-GB" dirty="0"/>
          </a:p>
          <a:p>
            <a:r>
              <a:rPr lang="en-GB" dirty="0"/>
              <a:t>Men are also 3 times more likely to be diagnosed with antisocial personality disorder compared to women.</a:t>
            </a: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4F3022C-2820-4095-997F-E84822C2ED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9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88"/>
    </mc:Choice>
    <mc:Fallback xmlns="">
      <p:transition spd="slow" advTm="48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477F7-79A6-9849-B045-463C3657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Disparity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703E-3D46-324C-8A6F-7871335166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Just because more women are diagnosed with common mental health issues, these numbers aren’t wholly reliable and can’t be taken at face value.</a:t>
            </a:r>
          </a:p>
          <a:p>
            <a:endParaRPr lang="en-GB" dirty="0"/>
          </a:p>
          <a:p>
            <a:r>
              <a:rPr lang="en-GB" dirty="0"/>
              <a:t>Women are more likely to seek medical advice than men.</a:t>
            </a:r>
          </a:p>
          <a:p>
            <a:endParaRPr lang="en-GB" dirty="0"/>
          </a:p>
          <a:p>
            <a:r>
              <a:rPr lang="en-GB" dirty="0"/>
              <a:t>Doctors are more likely to diagnose depression in women than men, even if they present identical symptoms.</a:t>
            </a:r>
          </a:p>
          <a:p>
            <a:endParaRPr lang="en-GB" dirty="0"/>
          </a:p>
          <a:p>
            <a:r>
              <a:rPr lang="en-GB" dirty="0"/>
              <a:t>Women are also more likely to be prescribed psychotropic drugs.</a:t>
            </a:r>
          </a:p>
          <a:p>
            <a:endParaRPr lang="en-GB" dirty="0"/>
          </a:p>
          <a:p>
            <a:r>
              <a:rPr lang="en-GB" dirty="0"/>
              <a:t>There is still stigma surrounding women being overly emotional and men experiencing alcohol problems.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5FD39DD-C2B2-4C82-8450-89C05A675E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9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774"/>
    </mc:Choice>
    <mc:Fallback xmlns="">
      <p:transition spd="slow" advTm="687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B4317-DBF3-5A4C-8BC7-E7E55EB79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Ethnic and Cultural Biases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30B35-C797-BF4E-99B3-EDD4454B91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There are numerous ethnic and cultural biases that exist in the diagnosis and treatment of mental health disorders.</a:t>
            </a:r>
          </a:p>
          <a:p>
            <a:endParaRPr lang="en-GB" dirty="0"/>
          </a:p>
          <a:p>
            <a:r>
              <a:rPr lang="en-GB" dirty="0"/>
              <a:t>African Americans have been shown to have higher rates of severe depression but lower rates of treatment compared to white people.</a:t>
            </a:r>
          </a:p>
          <a:p>
            <a:endParaRPr lang="en-GB" dirty="0"/>
          </a:p>
          <a:p>
            <a:r>
              <a:rPr lang="en-GB" dirty="0"/>
              <a:t>A huge issue exists in the </a:t>
            </a:r>
            <a:r>
              <a:rPr lang="en-GB" dirty="0" err="1"/>
              <a:t>overdiagnosis</a:t>
            </a:r>
            <a:r>
              <a:rPr lang="en-GB" dirty="0"/>
              <a:t> of schizophrenia in African Americans, and they are more likely to receive antipsychotic medications.</a:t>
            </a:r>
          </a:p>
          <a:p>
            <a:endParaRPr lang="en-GB" dirty="0"/>
          </a:p>
          <a:p>
            <a:r>
              <a:rPr lang="en-GB" dirty="0"/>
              <a:t>African Americans are less likely to attend counselling or other office-based interventions, instead having to go to the emergency room in times of crises.</a:t>
            </a:r>
          </a:p>
          <a:p>
            <a:endParaRPr lang="en-GB" dirty="0"/>
          </a:p>
          <a:p>
            <a:r>
              <a:rPr lang="en-GB" dirty="0"/>
              <a:t>There is an argument to say that historical stereotypes of black people are to blame for these disparities.</a:t>
            </a: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BCE68D3-F6FC-4224-ADD2-E84DEC6A46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78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27"/>
    </mc:Choice>
    <mc:Fallback xmlns="">
      <p:transition spd="slow" advTm="58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E40BD-1158-6C4C-AE13-7BB5A2CE6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Ethnic and Cultural Biases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D608D-21CF-4740-A33F-4DAA48C19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It has been said that how a patient presents and describe their symptoms to practitioners differs between cultures.</a:t>
            </a:r>
          </a:p>
          <a:p>
            <a:endParaRPr lang="en-GB" dirty="0"/>
          </a:p>
          <a:p>
            <a:r>
              <a:rPr lang="en-GB" dirty="0"/>
              <a:t>It appears that minority groups tend not to dwell on their emotions, instead avoiding and suppressing them.</a:t>
            </a:r>
          </a:p>
          <a:p>
            <a:endParaRPr lang="en-GB" dirty="0"/>
          </a:p>
          <a:p>
            <a:r>
              <a:rPr lang="en-GB" dirty="0"/>
              <a:t>This means that they often delay seeking treatment until they class their issues as very severe.</a:t>
            </a:r>
          </a:p>
          <a:p>
            <a:endParaRPr lang="en-GB" dirty="0"/>
          </a:p>
          <a:p>
            <a:r>
              <a:rPr lang="en-GB" dirty="0"/>
              <a:t> There is a deep mistrust of professionals among minorities due to historical persecution.</a:t>
            </a:r>
          </a:p>
          <a:p>
            <a:endParaRPr lang="en-GB" dirty="0"/>
          </a:p>
          <a:p>
            <a:r>
              <a:rPr lang="en-GB" dirty="0"/>
              <a:t>Deep stigmas surrounding mental illness still exist among many cultures worldwide.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8874E36-8E42-4E77-9666-82ED08ED59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48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47"/>
    </mc:Choice>
    <mc:Fallback xmlns="">
      <p:transition spd="slow" advTm="58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D66F3-2C78-417B-BDA2-71E3F7426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7DF1D-BB65-4CC2-8B1C-883FEAFB8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Medlock, M., Weissman, A., Wong, S. S., Carlo, A., Zeng, M., </a:t>
            </a:r>
            <a:r>
              <a:rPr lang="en-GB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Borba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 C., ... &amp; </a:t>
            </a:r>
            <a:r>
              <a:rPr lang="en-GB" sz="1800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Shtasel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 D. (2017). Racism as a unique social determinant of mental health: development of a didactic curriculum for psychiatry residents. </a:t>
            </a:r>
            <a:r>
              <a:rPr lang="en-GB" sz="1800" i="1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MedEdPORTAL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 </a:t>
            </a:r>
            <a:r>
              <a:rPr lang="en-GB" sz="1800" i="1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13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.</a:t>
            </a:r>
            <a:endParaRPr lang="en-GB" sz="1800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b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</a:br>
            <a:endParaRPr lang="en-GB" sz="1800" dirty="0">
              <a:effectLst/>
              <a:ea typeface="Calibri" panose="020F0502020204030204" pitchFamily="34" charset="0"/>
            </a:endParaRPr>
          </a:p>
          <a:p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US Department of Health and Human Services. (2001). Chapter 2: Culture counts: The influence of culture and society on mental health. </a:t>
            </a:r>
            <a:r>
              <a:rPr lang="en-GB" sz="1800" i="1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Mental health: Culture, race, and ethnicity—A supplement to mental health: A report of the surgeon general. Rockville, MD: US Department of Health and Human Services, Substance Abuse and Mental Health Services Administration, </a:t>
            </a:r>
            <a:r>
              <a:rPr lang="en-GB" sz="1800" i="1" dirty="0" err="1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Center</a:t>
            </a:r>
            <a:r>
              <a:rPr lang="en-GB" sz="1800" i="1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 for Mental Health Services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.</a:t>
            </a:r>
            <a:endParaRPr lang="en-GB" sz="1800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b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</a:br>
            <a:endParaRPr lang="en-GB" sz="1800" dirty="0">
              <a:effectLst/>
              <a:ea typeface="Calibri" panose="020F0502020204030204" pitchFamily="34" charset="0"/>
            </a:endParaRPr>
          </a:p>
          <a:p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Abdullah, T., &amp; Brown, T. L. (2011). Mental illness stigma and ethnocultural beliefs, values, and norms: An integrative review. </a:t>
            </a:r>
            <a:r>
              <a:rPr lang="en-GB" sz="1800" i="1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Clinical psychology review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, </a:t>
            </a:r>
            <a:r>
              <a:rPr lang="en-GB" sz="1800" i="1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31</a:t>
            </a:r>
            <a:r>
              <a:rPr lang="en-GB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</a:rPr>
              <a:t>(6), 934-948.</a:t>
            </a:r>
            <a:endParaRPr lang="en-GB" sz="1800" dirty="0">
              <a:effectLst/>
              <a:ea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326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EB388-FEEE-E64F-9C3E-3E110A3C0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1A8D5-7100-E249-ABA8-F5A5A83DD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/>
              <a:t>The key issues associated with the diagnosis and classification of mental illness in psychology and psychiatry are:</a:t>
            </a:r>
          </a:p>
          <a:p>
            <a:r>
              <a:rPr lang="en-GB" sz="1600" dirty="0"/>
              <a:t>Don’t tackle the root of the problem</a:t>
            </a:r>
          </a:p>
          <a:p>
            <a:r>
              <a:rPr lang="en-GB" sz="1600" dirty="0"/>
              <a:t>Issues surrounding reliability</a:t>
            </a:r>
          </a:p>
          <a:p>
            <a:r>
              <a:rPr lang="en-GB" sz="1600" dirty="0"/>
              <a:t>Rigidity </a:t>
            </a:r>
          </a:p>
          <a:p>
            <a:r>
              <a:rPr lang="en-GB" sz="1600" dirty="0"/>
              <a:t>Gender Disparity, and,</a:t>
            </a:r>
          </a:p>
          <a:p>
            <a:r>
              <a:rPr lang="en-GB" sz="1600" dirty="0"/>
              <a:t>Ethnic and Cultural Biases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6A1A164-CE0A-484E-B50C-648E5089A3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3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986"/>
    </mc:Choice>
    <mc:Fallback>
      <p:transition spd="slow" advTm="93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9F243-ADC5-8549-8074-7DCA8E8DD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54F70-C902-2E4C-A0C5-3A2991F73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/>
              <a:t>There are many issues with the diagnosis and classification of mental illness in psychology and psychiatry.</a:t>
            </a:r>
          </a:p>
          <a:p>
            <a:r>
              <a:rPr lang="en-GB" sz="1600" dirty="0"/>
              <a:t> In my opinion the most important issue with the method is the cultural bias in the diagnosis model.</a:t>
            </a:r>
          </a:p>
          <a:p>
            <a:r>
              <a:rPr lang="en-GB" sz="1600" dirty="0"/>
              <a:t>The Cultural Bias in the diagnosis model results in;</a:t>
            </a:r>
          </a:p>
          <a:p>
            <a:r>
              <a:rPr lang="en-GB" sz="1600" dirty="0"/>
              <a:t>Putting people off seeking advice.</a:t>
            </a:r>
          </a:p>
          <a:p>
            <a:r>
              <a:rPr lang="en-GB" sz="1600" dirty="0"/>
              <a:t>People not getting the treatment they need and,</a:t>
            </a:r>
          </a:p>
          <a:p>
            <a:r>
              <a:rPr lang="en-GB" sz="1600" dirty="0"/>
              <a:t> it is influenced by stigma. </a:t>
            </a:r>
            <a:endParaRPr lang="en-US" sz="16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2100592-C195-4F83-80FF-5E6DFF4412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38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66"/>
    </mc:Choice>
    <mc:Fallback>
      <p:transition spd="slow" advTm="27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2344-ADAB-FF47-9715-B2D5EE129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9D5C7-3D72-6B42-ACAC-CC365ACC4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700" dirty="0"/>
              <a:t>Overall Conclusion:</a:t>
            </a:r>
          </a:p>
          <a:p>
            <a:r>
              <a:rPr lang="en-US" sz="1700" dirty="0"/>
              <a:t>There are many </a:t>
            </a:r>
            <a:r>
              <a:rPr lang="en-GB" sz="1700" dirty="0"/>
              <a:t>key issues associated with the diagnosis and classification of mental illness in psychology and psychiatry.</a:t>
            </a:r>
          </a:p>
          <a:p>
            <a:r>
              <a:rPr lang="en-GB" sz="1700" dirty="0"/>
              <a:t>Less emphasis should be placed on the diagnosis model.</a:t>
            </a:r>
          </a:p>
          <a:p>
            <a:r>
              <a:rPr lang="en-GB" sz="1700" dirty="0"/>
              <a:t>More trauma formed approaches are needed.</a:t>
            </a:r>
          </a:p>
          <a:p>
            <a:r>
              <a:rPr lang="en-GB" sz="1700" dirty="0"/>
              <a:t>Strengths based models should be prioritised.</a:t>
            </a:r>
          </a:p>
          <a:p>
            <a:r>
              <a:rPr lang="en-GB" sz="1700" dirty="0"/>
              <a:t>More humanistic and less clinical.  </a:t>
            </a:r>
            <a:endParaRPr lang="en-US" sz="17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F58FA1-B578-4766-A499-84B44B2813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20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243"/>
    </mc:Choice>
    <mc:Fallback>
      <p:transition spd="slow" advTm="103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BB310-5B1A-41E0-B327-2AC39E46A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2BDCD-DA20-4310-B110-AF7A2FE11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23623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1589</Words>
  <Application>Microsoft Office PowerPoint</Application>
  <PresentationFormat>Widescreen</PresentationFormat>
  <Paragraphs>167</Paragraphs>
  <Slides>23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Franklin Gothic Book</vt:lpstr>
      <vt:lpstr>Wingdings</vt:lpstr>
      <vt:lpstr>Crop</vt:lpstr>
      <vt:lpstr>Consider the key issues associated with the diagnosis and classification of mental illness in contemporary psychology and psychiatry.</vt:lpstr>
      <vt:lpstr>What is diagnosis (Amber Hughes)</vt:lpstr>
      <vt:lpstr>Why do we have diagnosis? (Amber Hughes)</vt:lpstr>
      <vt:lpstr>Biomedical model of health (Amber Hughes)</vt:lpstr>
      <vt:lpstr>PowerPoint Presentation</vt:lpstr>
      <vt:lpstr>Which tools are used in the diagnostic process? (Amber Hughes)</vt:lpstr>
      <vt:lpstr>Mental Health assessment tools (Amber Hughes)</vt:lpstr>
      <vt:lpstr>Referencing (Amber Hughes)</vt:lpstr>
      <vt:lpstr>Strengths Of The Medical Model.</vt:lpstr>
      <vt:lpstr>PowerPoint Presentation</vt:lpstr>
      <vt:lpstr>PowerPoint Presentation</vt:lpstr>
      <vt:lpstr>PowerPoint Presentation</vt:lpstr>
      <vt:lpstr>PowerPoint Presentation</vt:lpstr>
      <vt:lpstr>Rigidity (Natalie Coombs)</vt:lpstr>
      <vt:lpstr>Gender Disparity</vt:lpstr>
      <vt:lpstr>Gender Disparity</vt:lpstr>
      <vt:lpstr>Ethnic and Cultural Biases</vt:lpstr>
      <vt:lpstr>Ethnic and Cultural Biases</vt:lpstr>
      <vt:lpstr>References</vt:lpstr>
      <vt:lpstr>Conclusion</vt:lpstr>
      <vt:lpstr>Conclusion </vt:lpstr>
      <vt:lpstr>Conclusion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 1:  Rigidity</dc:title>
  <dc:creator>Lewis, Daniel</dc:creator>
  <cp:lastModifiedBy>Natalie Coombs</cp:lastModifiedBy>
  <cp:revision>5</cp:revision>
  <dcterms:created xsi:type="dcterms:W3CDTF">2020-11-13T13:36:31Z</dcterms:created>
  <dcterms:modified xsi:type="dcterms:W3CDTF">2020-11-20T22:20:56Z</dcterms:modified>
</cp:coreProperties>
</file>