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57" r:id="rId3"/>
    <p:sldId id="258" r:id="rId4"/>
    <p:sldId id="259" r:id="rId5"/>
    <p:sldId id="260" r:id="rId6"/>
    <p:sldId id="262" r:id="rId7"/>
    <p:sldId id="263" r:id="rId8"/>
    <p:sldId id="264" r:id="rId9"/>
    <p:sldId id="265" r:id="rId10"/>
    <p:sldId id="261" r:id="rId11"/>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7BCE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8DE6C8-AB1D-4204-BC9C-3366B0BF0435}"/>
              </a:ext>
            </a:extLst>
          </p:cNvPr>
          <p:cNvSpPr>
            <a:spLocks noGrp="1"/>
          </p:cNvSpPr>
          <p:nvPr>
            <p:ph type="ctrTitle"/>
          </p:nvPr>
        </p:nvSpPr>
        <p:spPr>
          <a:xfrm>
            <a:off x="678426" y="889820"/>
            <a:ext cx="9989574" cy="3598606"/>
          </a:xfrm>
        </p:spPr>
        <p:txBody>
          <a:bodyPr anchor="t">
            <a:normAutofit/>
          </a:bodyPr>
          <a:lstStyle>
            <a:lvl1pPr algn="l">
              <a:defRPr sz="5400"/>
            </a:lvl1pPr>
          </a:lstStyle>
          <a:p>
            <a:r>
              <a:rPr lang="en-US"/>
              <a:t>Click to edit Master title style</a:t>
            </a:r>
          </a:p>
        </p:txBody>
      </p:sp>
      <p:sp>
        <p:nvSpPr>
          <p:cNvPr id="3" name="Subtitle 2">
            <a:extLst>
              <a:ext uri="{FF2B5EF4-FFF2-40B4-BE49-F238E27FC236}">
                <a16:creationId xmlns:a16="http://schemas.microsoft.com/office/drawing/2014/main" id="{7A7B9009-EE50-4EE5-B6EB-CD6EC83D3FA3}"/>
              </a:ext>
            </a:extLst>
          </p:cNvPr>
          <p:cNvSpPr>
            <a:spLocks noGrp="1"/>
          </p:cNvSpPr>
          <p:nvPr>
            <p:ph type="subTitle" idx="1"/>
          </p:nvPr>
        </p:nvSpPr>
        <p:spPr>
          <a:xfrm>
            <a:off x="678426" y="4488426"/>
            <a:ext cx="6991776" cy="1302774"/>
          </a:xfrm>
        </p:spPr>
        <p:txBody>
          <a:bodyPr anchor="b">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9C8667E-058A-436F-B8EA-5B3A99D43D09}"/>
              </a:ext>
            </a:extLst>
          </p:cNvPr>
          <p:cNvSpPr>
            <a:spLocks noGrp="1"/>
          </p:cNvSpPr>
          <p:nvPr>
            <p:ph type="dt" sz="half" idx="10"/>
          </p:nvPr>
        </p:nvSpPr>
        <p:spPr/>
        <p:txBody>
          <a:bodyPr/>
          <a:lstStyle/>
          <a:p>
            <a:fld id="{12575099-B3AD-44D7-919B-BCB6DC3E7F21}" type="datetimeFigureOut">
              <a:rPr lang="en-US" dirty="0"/>
              <a:t>2/24/26</a:t>
            </a:fld>
            <a:endParaRPr lang="en-US"/>
          </a:p>
        </p:txBody>
      </p:sp>
      <p:sp>
        <p:nvSpPr>
          <p:cNvPr id="5" name="Footer Placeholder 4">
            <a:extLst>
              <a:ext uri="{FF2B5EF4-FFF2-40B4-BE49-F238E27FC236}">
                <a16:creationId xmlns:a16="http://schemas.microsoft.com/office/drawing/2014/main" id="{52680305-1AD7-482D-BFFD-6CDB83AB39A4}"/>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BE5762A1-52E9-402D-B65E-DF193E44CE83}"/>
              </a:ext>
            </a:extLst>
          </p:cNvPr>
          <p:cNvSpPr>
            <a:spLocks noGrp="1"/>
          </p:cNvSpPr>
          <p:nvPr>
            <p:ph type="sldNum" sz="quarter" idx="12"/>
          </p:nvPr>
        </p:nvSpPr>
        <p:spPr/>
        <p:txBody>
          <a:bodyPr/>
          <a:lstStyle/>
          <a:p>
            <a:fld id="{E30AF5A0-43BB-4336-8627-9123B9144D80}" type="slidenum">
              <a:rPr lang="en-US" dirty="0"/>
              <a:t>‹#›</a:t>
            </a:fld>
            <a:endParaRPr lang="en-US"/>
          </a:p>
        </p:txBody>
      </p:sp>
    </p:spTree>
    <p:extLst>
      <p:ext uri="{BB962C8B-B14F-4D97-AF65-F5344CB8AC3E}">
        <p14:creationId xmlns:p14="http://schemas.microsoft.com/office/powerpoint/2010/main" val="36992785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987CA6-BFD9-4CB1-8892-F6B062E8244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0CDA8C3-9C0C-4E52-9A62-E4DB159E6B0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CC3EC35-E02F-41FF-9232-F90692A902FC}"/>
              </a:ext>
            </a:extLst>
          </p:cNvPr>
          <p:cNvSpPr>
            <a:spLocks noGrp="1"/>
          </p:cNvSpPr>
          <p:nvPr>
            <p:ph type="dt" sz="half" idx="10"/>
          </p:nvPr>
        </p:nvSpPr>
        <p:spPr/>
        <p:txBody>
          <a:bodyPr/>
          <a:lstStyle/>
          <a:p>
            <a:fld id="{2A4BF121-2723-4D35-ADA9-215CD054C4BC}" type="datetimeFigureOut">
              <a:rPr lang="en-US" dirty="0"/>
              <a:t>2/24/26</a:t>
            </a:fld>
            <a:endParaRPr lang="en-US"/>
          </a:p>
        </p:txBody>
      </p:sp>
      <p:sp>
        <p:nvSpPr>
          <p:cNvPr id="5" name="Footer Placeholder 4">
            <a:extLst>
              <a:ext uri="{FF2B5EF4-FFF2-40B4-BE49-F238E27FC236}">
                <a16:creationId xmlns:a16="http://schemas.microsoft.com/office/drawing/2014/main" id="{39D13D38-5DF1-443B-8A12-71E834FDC6A1}"/>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F25E644A-4A37-4757-9809-5B035E2874E6}"/>
              </a:ext>
            </a:extLst>
          </p:cNvPr>
          <p:cNvSpPr>
            <a:spLocks noGrp="1"/>
          </p:cNvSpPr>
          <p:nvPr>
            <p:ph type="sldNum" sz="quarter" idx="12"/>
          </p:nvPr>
        </p:nvSpPr>
        <p:spPr/>
        <p:txBody>
          <a:bodyPr/>
          <a:lstStyle/>
          <a:p>
            <a:fld id="{E30AF5A0-43BB-4336-8627-9123B9144D80}" type="slidenum">
              <a:rPr lang="en-US" dirty="0"/>
              <a:t>‹#›</a:t>
            </a:fld>
            <a:endParaRPr lang="en-US"/>
          </a:p>
        </p:txBody>
      </p:sp>
    </p:spTree>
    <p:extLst>
      <p:ext uri="{BB962C8B-B14F-4D97-AF65-F5344CB8AC3E}">
        <p14:creationId xmlns:p14="http://schemas.microsoft.com/office/powerpoint/2010/main" val="13389098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E6578B-CD85-4BF1-A729-E8E8079B595F}"/>
              </a:ext>
            </a:extLst>
          </p:cNvPr>
          <p:cNvSpPr>
            <a:spLocks noGrp="1"/>
          </p:cNvSpPr>
          <p:nvPr>
            <p:ph type="title"/>
          </p:nvPr>
        </p:nvSpPr>
        <p:spPr>
          <a:xfrm>
            <a:off x="715383" y="1709738"/>
            <a:ext cx="10632067"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58448C1-C13F-4826-8347-EEB00A6643D6}"/>
              </a:ext>
            </a:extLst>
          </p:cNvPr>
          <p:cNvSpPr>
            <a:spLocks noGrp="1"/>
          </p:cNvSpPr>
          <p:nvPr>
            <p:ph type="body" idx="1"/>
          </p:nvPr>
        </p:nvSpPr>
        <p:spPr>
          <a:xfrm>
            <a:off x="715383" y="4589463"/>
            <a:ext cx="10632067"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806546A-957F-4C4D-9744-1177AD258E10}"/>
              </a:ext>
            </a:extLst>
          </p:cNvPr>
          <p:cNvSpPr>
            <a:spLocks noGrp="1"/>
          </p:cNvSpPr>
          <p:nvPr>
            <p:ph type="dt" sz="half" idx="10"/>
          </p:nvPr>
        </p:nvSpPr>
        <p:spPr/>
        <p:txBody>
          <a:bodyPr/>
          <a:lstStyle/>
          <a:p>
            <a:fld id="{C54F54BA-4BC6-480F-839C-951A49B248A9}" type="datetimeFigureOut">
              <a:rPr lang="en-US" dirty="0"/>
              <a:t>2/24/26</a:t>
            </a:fld>
            <a:endParaRPr lang="en-US"/>
          </a:p>
        </p:txBody>
      </p:sp>
      <p:sp>
        <p:nvSpPr>
          <p:cNvPr id="5" name="Footer Placeholder 4">
            <a:extLst>
              <a:ext uri="{FF2B5EF4-FFF2-40B4-BE49-F238E27FC236}">
                <a16:creationId xmlns:a16="http://schemas.microsoft.com/office/drawing/2014/main" id="{B1DB149C-CC63-4E3A-A83D-EF637EB51979}"/>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EDB94775-7982-41EC-B584-D51224D38F77}"/>
              </a:ext>
            </a:extLst>
          </p:cNvPr>
          <p:cNvSpPr>
            <a:spLocks noGrp="1"/>
          </p:cNvSpPr>
          <p:nvPr>
            <p:ph type="sldNum" sz="quarter" idx="12"/>
          </p:nvPr>
        </p:nvSpPr>
        <p:spPr/>
        <p:txBody>
          <a:bodyPr/>
          <a:lstStyle/>
          <a:p>
            <a:fld id="{E30AF5A0-43BB-4336-8627-9123B9144D80}" type="slidenum">
              <a:rPr lang="en-US" dirty="0"/>
              <a:t>‹#›</a:t>
            </a:fld>
            <a:endParaRPr lang="en-US"/>
          </a:p>
        </p:txBody>
      </p:sp>
    </p:spTree>
    <p:extLst>
      <p:ext uri="{BB962C8B-B14F-4D97-AF65-F5344CB8AC3E}">
        <p14:creationId xmlns:p14="http://schemas.microsoft.com/office/powerpoint/2010/main" val="20783397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CE4BD8-507D-48E4-A624-F16A741C3609}"/>
              </a:ext>
            </a:extLst>
          </p:cNvPr>
          <p:cNvSpPr>
            <a:spLocks noGrp="1"/>
          </p:cNvSpPr>
          <p:nvPr>
            <p:ph type="title"/>
          </p:nvPr>
        </p:nvSpPr>
        <p:spPr>
          <a:xfrm>
            <a:off x="700635" y="922096"/>
            <a:ext cx="10691265" cy="1127930"/>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810A07E4-3A39-457C-A059-7DFB6039D947}"/>
              </a:ext>
            </a:extLst>
          </p:cNvPr>
          <p:cNvSpPr>
            <a:spLocks noGrp="1"/>
          </p:cNvSpPr>
          <p:nvPr>
            <p:ph sz="half" idx="1"/>
          </p:nvPr>
        </p:nvSpPr>
        <p:spPr>
          <a:xfrm>
            <a:off x="715383" y="2128684"/>
            <a:ext cx="5304417" cy="38444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7B141E17-47CE-4A78-B0FA-0E9786DA67C5}"/>
              </a:ext>
            </a:extLst>
          </p:cNvPr>
          <p:cNvSpPr>
            <a:spLocks noGrp="1"/>
          </p:cNvSpPr>
          <p:nvPr>
            <p:ph sz="half" idx="2"/>
          </p:nvPr>
        </p:nvSpPr>
        <p:spPr>
          <a:xfrm>
            <a:off x="6172200" y="2128684"/>
            <a:ext cx="5219700" cy="38444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F02C13-D3ED-4044-9716-F29D79A184C9}"/>
              </a:ext>
            </a:extLst>
          </p:cNvPr>
          <p:cNvSpPr>
            <a:spLocks noGrp="1"/>
          </p:cNvSpPr>
          <p:nvPr>
            <p:ph type="dt" sz="half" idx="10"/>
          </p:nvPr>
        </p:nvSpPr>
        <p:spPr/>
        <p:txBody>
          <a:bodyPr/>
          <a:lstStyle/>
          <a:p>
            <a:fld id="{0F9DD0EA-4726-4440-BF9D-E88296FC3068}" type="datetimeFigureOut">
              <a:rPr lang="en-US" dirty="0"/>
              <a:t>2/24/26</a:t>
            </a:fld>
            <a:endParaRPr lang="en-US"/>
          </a:p>
        </p:txBody>
      </p:sp>
      <p:sp>
        <p:nvSpPr>
          <p:cNvPr id="6" name="Footer Placeholder 5">
            <a:extLst>
              <a:ext uri="{FF2B5EF4-FFF2-40B4-BE49-F238E27FC236}">
                <a16:creationId xmlns:a16="http://schemas.microsoft.com/office/drawing/2014/main" id="{8AF334AD-FB29-4355-B5CF-85E61B4F3409}"/>
              </a:ext>
            </a:extLst>
          </p:cNvPr>
          <p:cNvSpPr>
            <a:spLocks noGrp="1"/>
          </p:cNvSpPr>
          <p:nvPr>
            <p:ph type="ftr" sz="quarter" idx="11"/>
          </p:nvPr>
        </p:nvSpPr>
        <p:spPr/>
        <p:txBody>
          <a:bodyPr/>
          <a:lstStyle/>
          <a:p>
            <a:r>
              <a:rPr lang="en-US"/>
              <a:t>
              </a:t>
            </a:r>
          </a:p>
        </p:txBody>
      </p:sp>
      <p:sp>
        <p:nvSpPr>
          <p:cNvPr id="7" name="Slide Number Placeholder 6">
            <a:extLst>
              <a:ext uri="{FF2B5EF4-FFF2-40B4-BE49-F238E27FC236}">
                <a16:creationId xmlns:a16="http://schemas.microsoft.com/office/drawing/2014/main" id="{BA5AA154-790C-4774-9C21-8C543E733F26}"/>
              </a:ext>
            </a:extLst>
          </p:cNvPr>
          <p:cNvSpPr>
            <a:spLocks noGrp="1"/>
          </p:cNvSpPr>
          <p:nvPr>
            <p:ph type="sldNum" sz="quarter" idx="12"/>
          </p:nvPr>
        </p:nvSpPr>
        <p:spPr/>
        <p:txBody>
          <a:bodyPr/>
          <a:lstStyle/>
          <a:p>
            <a:fld id="{E30AF5A0-43BB-4336-8627-9123B9144D80}" type="slidenum">
              <a:rPr lang="en-US" dirty="0"/>
              <a:t>‹#›</a:t>
            </a:fld>
            <a:endParaRPr lang="en-US"/>
          </a:p>
        </p:txBody>
      </p:sp>
    </p:spTree>
    <p:extLst>
      <p:ext uri="{BB962C8B-B14F-4D97-AF65-F5344CB8AC3E}">
        <p14:creationId xmlns:p14="http://schemas.microsoft.com/office/powerpoint/2010/main" val="19273982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07DD35-7673-4F88-86B0-634883B5E345}"/>
              </a:ext>
            </a:extLst>
          </p:cNvPr>
          <p:cNvSpPr>
            <a:spLocks noGrp="1"/>
          </p:cNvSpPr>
          <p:nvPr>
            <p:ph type="title"/>
          </p:nvPr>
        </p:nvSpPr>
        <p:spPr>
          <a:xfrm>
            <a:off x="685887" y="929148"/>
            <a:ext cx="10640005" cy="761540"/>
          </a:xfrm>
        </p:spPr>
        <p:txBody>
          <a:bodyPr/>
          <a:lstStyle/>
          <a:p>
            <a:r>
              <a:rPr lang="en-US"/>
              <a:t>Click to edit Master title style</a:t>
            </a:r>
          </a:p>
        </p:txBody>
      </p:sp>
      <p:sp>
        <p:nvSpPr>
          <p:cNvPr id="3" name="Text Placeholder 2">
            <a:extLst>
              <a:ext uri="{FF2B5EF4-FFF2-40B4-BE49-F238E27FC236}">
                <a16:creationId xmlns:a16="http://schemas.microsoft.com/office/drawing/2014/main" id="{5EC820D7-3E0B-47C6-A583-C4C839C5AF03}"/>
              </a:ext>
            </a:extLst>
          </p:cNvPr>
          <p:cNvSpPr>
            <a:spLocks noGrp="1"/>
          </p:cNvSpPr>
          <p:nvPr>
            <p:ph type="body" idx="1"/>
          </p:nvPr>
        </p:nvSpPr>
        <p:spPr>
          <a:xfrm>
            <a:off x="715384" y="1681163"/>
            <a:ext cx="5282192" cy="657225"/>
          </a:xfrm>
        </p:spPr>
        <p:txBody>
          <a:bodyPr anchor="b">
            <a:normAutofit/>
          </a:bodyPr>
          <a:lstStyle>
            <a:lvl1pPr marL="0" indent="0">
              <a:buNone/>
              <a:defRPr sz="1600" b="1">
                <a:latin typeface="+mj-lt"/>
              </a:defRPr>
            </a:lvl1pPr>
            <a:lvl2pPr marL="457200" indent="0">
              <a:buNone/>
              <a:defRPr sz="1600" b="1"/>
            </a:lvl2pPr>
            <a:lvl3pPr marL="914400" indent="0">
              <a:buNone/>
              <a:defRPr sz="16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A839A7B-97D5-400F-B802-A0FF28FE9F15}"/>
              </a:ext>
            </a:extLst>
          </p:cNvPr>
          <p:cNvSpPr>
            <a:spLocks noGrp="1"/>
          </p:cNvSpPr>
          <p:nvPr>
            <p:ph sz="half" idx="2"/>
          </p:nvPr>
        </p:nvSpPr>
        <p:spPr>
          <a:xfrm>
            <a:off x="715384" y="2505075"/>
            <a:ext cx="5282192" cy="342377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C2E0ECA2-DBF1-4681-9DFA-93AFD1B371DB}"/>
              </a:ext>
            </a:extLst>
          </p:cNvPr>
          <p:cNvSpPr>
            <a:spLocks noGrp="1"/>
          </p:cNvSpPr>
          <p:nvPr>
            <p:ph type="body" sz="quarter" idx="3"/>
          </p:nvPr>
        </p:nvSpPr>
        <p:spPr>
          <a:xfrm>
            <a:off x="6172200" y="1681163"/>
            <a:ext cx="5183188" cy="657225"/>
          </a:xfrm>
        </p:spPr>
        <p:txBody>
          <a:bodyPr anchor="b">
            <a:normAutofit/>
          </a:bodyPr>
          <a:lstStyle>
            <a:lvl1pPr marL="0" indent="0">
              <a:buNone/>
              <a:defRPr sz="1600" b="1">
                <a:latin typeface="+mj-lt"/>
              </a:defRPr>
            </a:lvl1pPr>
            <a:lvl2pPr marL="457200" indent="0">
              <a:buNone/>
              <a:defRPr sz="1600" b="1"/>
            </a:lvl2pPr>
            <a:lvl3pPr marL="914400" indent="0">
              <a:buNone/>
              <a:defRPr sz="16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90EBBBB-517F-4ED7-9E51-CF0F7590B4D4}"/>
              </a:ext>
            </a:extLst>
          </p:cNvPr>
          <p:cNvSpPr>
            <a:spLocks noGrp="1"/>
          </p:cNvSpPr>
          <p:nvPr>
            <p:ph sz="quarter" idx="4"/>
          </p:nvPr>
        </p:nvSpPr>
        <p:spPr>
          <a:xfrm>
            <a:off x="6172200" y="2505075"/>
            <a:ext cx="5183188" cy="342377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511B5C7-1E37-478F-B4B0-C7202FFE41B9}"/>
              </a:ext>
            </a:extLst>
          </p:cNvPr>
          <p:cNvSpPr>
            <a:spLocks noGrp="1"/>
          </p:cNvSpPr>
          <p:nvPr>
            <p:ph type="dt" sz="half" idx="10"/>
          </p:nvPr>
        </p:nvSpPr>
        <p:spPr/>
        <p:txBody>
          <a:bodyPr/>
          <a:lstStyle/>
          <a:p>
            <a:fld id="{19CAD10D-99D1-46B2-A85A-C16850FCF8CF}" type="datetimeFigureOut">
              <a:rPr lang="en-US" dirty="0"/>
              <a:t>2/24/26</a:t>
            </a:fld>
            <a:endParaRPr lang="en-US"/>
          </a:p>
        </p:txBody>
      </p:sp>
      <p:sp>
        <p:nvSpPr>
          <p:cNvPr id="8" name="Footer Placeholder 7">
            <a:extLst>
              <a:ext uri="{FF2B5EF4-FFF2-40B4-BE49-F238E27FC236}">
                <a16:creationId xmlns:a16="http://schemas.microsoft.com/office/drawing/2014/main" id="{9153F7EF-507C-4CB3-86C5-8B34FFFC1D86}"/>
              </a:ext>
            </a:extLst>
          </p:cNvPr>
          <p:cNvSpPr>
            <a:spLocks noGrp="1"/>
          </p:cNvSpPr>
          <p:nvPr>
            <p:ph type="ftr" sz="quarter" idx="11"/>
          </p:nvPr>
        </p:nvSpPr>
        <p:spPr/>
        <p:txBody>
          <a:bodyPr/>
          <a:lstStyle/>
          <a:p>
            <a:r>
              <a:rPr lang="en-US"/>
              <a:t>
              </a:t>
            </a:r>
          </a:p>
        </p:txBody>
      </p:sp>
      <p:sp>
        <p:nvSpPr>
          <p:cNvPr id="9" name="Slide Number Placeholder 8">
            <a:extLst>
              <a:ext uri="{FF2B5EF4-FFF2-40B4-BE49-F238E27FC236}">
                <a16:creationId xmlns:a16="http://schemas.microsoft.com/office/drawing/2014/main" id="{58E3DEA6-E4EB-4C2A-8B4F-55EC965B6219}"/>
              </a:ext>
            </a:extLst>
          </p:cNvPr>
          <p:cNvSpPr>
            <a:spLocks noGrp="1"/>
          </p:cNvSpPr>
          <p:nvPr>
            <p:ph type="sldNum" sz="quarter" idx="12"/>
          </p:nvPr>
        </p:nvSpPr>
        <p:spPr/>
        <p:txBody>
          <a:bodyPr/>
          <a:lstStyle/>
          <a:p>
            <a:fld id="{E30AF5A0-43BB-4336-8627-9123B9144D80}" type="slidenum">
              <a:rPr lang="en-US" dirty="0"/>
              <a:t>‹#›</a:t>
            </a:fld>
            <a:endParaRPr lang="en-US"/>
          </a:p>
        </p:txBody>
      </p:sp>
    </p:spTree>
    <p:extLst>
      <p:ext uri="{BB962C8B-B14F-4D97-AF65-F5344CB8AC3E}">
        <p14:creationId xmlns:p14="http://schemas.microsoft.com/office/powerpoint/2010/main" val="39344736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032964-A933-4B98-A141-A4B316DAFA9F}"/>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5D684C9D-23DA-42B0-9DD3-7592F72E8DC9}"/>
              </a:ext>
            </a:extLst>
          </p:cNvPr>
          <p:cNvSpPr>
            <a:spLocks noGrp="1"/>
          </p:cNvSpPr>
          <p:nvPr>
            <p:ph type="dt" sz="half" idx="10"/>
          </p:nvPr>
        </p:nvSpPr>
        <p:spPr/>
        <p:txBody>
          <a:bodyPr/>
          <a:lstStyle/>
          <a:p>
            <a:fld id="{48C67E51-34D6-4E3D-8F41-CC63EA446EDD}" type="datetimeFigureOut">
              <a:rPr lang="en-US" dirty="0"/>
              <a:t>2/24/26</a:t>
            </a:fld>
            <a:endParaRPr lang="en-US"/>
          </a:p>
        </p:txBody>
      </p:sp>
      <p:sp>
        <p:nvSpPr>
          <p:cNvPr id="4" name="Footer Placeholder 3">
            <a:extLst>
              <a:ext uri="{FF2B5EF4-FFF2-40B4-BE49-F238E27FC236}">
                <a16:creationId xmlns:a16="http://schemas.microsoft.com/office/drawing/2014/main" id="{68BF8F05-876F-49D8-AE30-5BB2A91ECD59}"/>
              </a:ext>
            </a:extLst>
          </p:cNvPr>
          <p:cNvSpPr>
            <a:spLocks noGrp="1"/>
          </p:cNvSpPr>
          <p:nvPr>
            <p:ph type="ftr" sz="quarter" idx="11"/>
          </p:nvPr>
        </p:nvSpPr>
        <p:spPr/>
        <p:txBody>
          <a:bodyPr/>
          <a:lstStyle/>
          <a:p>
            <a:r>
              <a:rPr lang="en-US"/>
              <a:t>
              </a:t>
            </a:r>
          </a:p>
        </p:txBody>
      </p:sp>
      <p:sp>
        <p:nvSpPr>
          <p:cNvPr id="5" name="Slide Number Placeholder 4">
            <a:extLst>
              <a:ext uri="{FF2B5EF4-FFF2-40B4-BE49-F238E27FC236}">
                <a16:creationId xmlns:a16="http://schemas.microsoft.com/office/drawing/2014/main" id="{153D20DA-9260-4577-BB51-789570A243AF}"/>
              </a:ext>
            </a:extLst>
          </p:cNvPr>
          <p:cNvSpPr>
            <a:spLocks noGrp="1"/>
          </p:cNvSpPr>
          <p:nvPr>
            <p:ph type="sldNum" sz="quarter" idx="12"/>
          </p:nvPr>
        </p:nvSpPr>
        <p:spPr/>
        <p:txBody>
          <a:bodyPr/>
          <a:lstStyle/>
          <a:p>
            <a:fld id="{E30AF5A0-43BB-4336-8627-9123B9144D80}" type="slidenum">
              <a:rPr lang="en-US" dirty="0"/>
              <a:t>‹#›</a:t>
            </a:fld>
            <a:endParaRPr lang="en-US"/>
          </a:p>
        </p:txBody>
      </p:sp>
    </p:spTree>
    <p:extLst>
      <p:ext uri="{BB962C8B-B14F-4D97-AF65-F5344CB8AC3E}">
        <p14:creationId xmlns:p14="http://schemas.microsoft.com/office/powerpoint/2010/main" val="8324004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D2C1F24-E0A1-45A7-8EF5-92CD9799341C}"/>
              </a:ext>
            </a:extLst>
          </p:cNvPr>
          <p:cNvSpPr>
            <a:spLocks noGrp="1"/>
          </p:cNvSpPr>
          <p:nvPr>
            <p:ph type="dt" sz="half" idx="10"/>
          </p:nvPr>
        </p:nvSpPr>
        <p:spPr/>
        <p:txBody>
          <a:bodyPr/>
          <a:lstStyle/>
          <a:p>
            <a:fld id="{8D49E550-CE3F-497F-B953-7DE0932F91C0}" type="datetimeFigureOut">
              <a:rPr lang="en-US" dirty="0"/>
              <a:t>2/24/26</a:t>
            </a:fld>
            <a:endParaRPr lang="en-US"/>
          </a:p>
        </p:txBody>
      </p:sp>
      <p:sp>
        <p:nvSpPr>
          <p:cNvPr id="3" name="Footer Placeholder 2">
            <a:extLst>
              <a:ext uri="{FF2B5EF4-FFF2-40B4-BE49-F238E27FC236}">
                <a16:creationId xmlns:a16="http://schemas.microsoft.com/office/drawing/2014/main" id="{3E021C19-210E-46B0-9036-5D8AECC9260C}"/>
              </a:ext>
            </a:extLst>
          </p:cNvPr>
          <p:cNvSpPr>
            <a:spLocks noGrp="1"/>
          </p:cNvSpPr>
          <p:nvPr>
            <p:ph type="ftr" sz="quarter" idx="11"/>
          </p:nvPr>
        </p:nvSpPr>
        <p:spPr/>
        <p:txBody>
          <a:bodyPr/>
          <a:lstStyle/>
          <a:p>
            <a:r>
              <a:rPr lang="en-US"/>
              <a:t>
              </a:t>
            </a:r>
          </a:p>
        </p:txBody>
      </p:sp>
      <p:sp>
        <p:nvSpPr>
          <p:cNvPr id="4" name="Slide Number Placeholder 3">
            <a:extLst>
              <a:ext uri="{FF2B5EF4-FFF2-40B4-BE49-F238E27FC236}">
                <a16:creationId xmlns:a16="http://schemas.microsoft.com/office/drawing/2014/main" id="{1A880FEF-487E-44DF-8615-DF2210419602}"/>
              </a:ext>
            </a:extLst>
          </p:cNvPr>
          <p:cNvSpPr>
            <a:spLocks noGrp="1"/>
          </p:cNvSpPr>
          <p:nvPr>
            <p:ph type="sldNum" sz="quarter" idx="12"/>
          </p:nvPr>
        </p:nvSpPr>
        <p:spPr/>
        <p:txBody>
          <a:bodyPr/>
          <a:lstStyle/>
          <a:p>
            <a:fld id="{E30AF5A0-43BB-4336-8627-9123B9144D80}" type="slidenum">
              <a:rPr lang="en-US" dirty="0"/>
              <a:t>‹#›</a:t>
            </a:fld>
            <a:endParaRPr lang="en-US"/>
          </a:p>
        </p:txBody>
      </p:sp>
    </p:spTree>
    <p:extLst>
      <p:ext uri="{BB962C8B-B14F-4D97-AF65-F5344CB8AC3E}">
        <p14:creationId xmlns:p14="http://schemas.microsoft.com/office/powerpoint/2010/main" val="38195988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A568EE-74C8-43A6-90BC-2DDD965CF64A}"/>
              </a:ext>
            </a:extLst>
          </p:cNvPr>
          <p:cNvSpPr>
            <a:spLocks noGrp="1"/>
          </p:cNvSpPr>
          <p:nvPr>
            <p:ph type="title"/>
          </p:nvPr>
        </p:nvSpPr>
        <p:spPr>
          <a:xfrm>
            <a:off x="678426" y="781665"/>
            <a:ext cx="4093599" cy="1223452"/>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71C35AC-CAE3-48CF-A3E4-A075C9FDD71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2D9D03EA-5FAD-4609-A2B8-624E426847E3}"/>
              </a:ext>
            </a:extLst>
          </p:cNvPr>
          <p:cNvSpPr>
            <a:spLocks noGrp="1"/>
          </p:cNvSpPr>
          <p:nvPr>
            <p:ph type="body" sz="half" idx="2"/>
          </p:nvPr>
        </p:nvSpPr>
        <p:spPr>
          <a:xfrm>
            <a:off x="688258" y="2315497"/>
            <a:ext cx="4093599" cy="355349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B58D2EA-2191-4216-B64D-067BDFE12375}"/>
              </a:ext>
            </a:extLst>
          </p:cNvPr>
          <p:cNvSpPr>
            <a:spLocks noGrp="1"/>
          </p:cNvSpPr>
          <p:nvPr>
            <p:ph type="dt" sz="half" idx="10"/>
          </p:nvPr>
        </p:nvSpPr>
        <p:spPr/>
        <p:txBody>
          <a:bodyPr/>
          <a:lstStyle/>
          <a:p>
            <a:fld id="{217A0BF4-BAA0-4539-95F2-9C4277F97478}" type="datetimeFigureOut">
              <a:rPr lang="en-US" dirty="0"/>
              <a:t>2/24/26</a:t>
            </a:fld>
            <a:endParaRPr lang="en-US"/>
          </a:p>
        </p:txBody>
      </p:sp>
      <p:sp>
        <p:nvSpPr>
          <p:cNvPr id="6" name="Footer Placeholder 5">
            <a:extLst>
              <a:ext uri="{FF2B5EF4-FFF2-40B4-BE49-F238E27FC236}">
                <a16:creationId xmlns:a16="http://schemas.microsoft.com/office/drawing/2014/main" id="{78042128-DAB4-481C-BEE6-3523E8E88BAD}"/>
              </a:ext>
            </a:extLst>
          </p:cNvPr>
          <p:cNvSpPr>
            <a:spLocks noGrp="1"/>
          </p:cNvSpPr>
          <p:nvPr>
            <p:ph type="ftr" sz="quarter" idx="11"/>
          </p:nvPr>
        </p:nvSpPr>
        <p:spPr/>
        <p:txBody>
          <a:bodyPr/>
          <a:lstStyle/>
          <a:p>
            <a:r>
              <a:rPr lang="en-US"/>
              <a:t>
              </a:t>
            </a:r>
          </a:p>
        </p:txBody>
      </p:sp>
      <p:sp>
        <p:nvSpPr>
          <p:cNvPr id="7" name="Slide Number Placeholder 6">
            <a:extLst>
              <a:ext uri="{FF2B5EF4-FFF2-40B4-BE49-F238E27FC236}">
                <a16:creationId xmlns:a16="http://schemas.microsoft.com/office/drawing/2014/main" id="{AE50E382-C500-4A4C-A7C6-43860383AB91}"/>
              </a:ext>
            </a:extLst>
          </p:cNvPr>
          <p:cNvSpPr>
            <a:spLocks noGrp="1"/>
          </p:cNvSpPr>
          <p:nvPr>
            <p:ph type="sldNum" sz="quarter" idx="12"/>
          </p:nvPr>
        </p:nvSpPr>
        <p:spPr/>
        <p:txBody>
          <a:bodyPr/>
          <a:lstStyle/>
          <a:p>
            <a:fld id="{E30AF5A0-43BB-4336-8627-9123B9144D80}" type="slidenum">
              <a:rPr lang="en-US" dirty="0"/>
              <a:t>‹#›</a:t>
            </a:fld>
            <a:endParaRPr lang="en-US"/>
          </a:p>
        </p:txBody>
      </p:sp>
    </p:spTree>
    <p:extLst>
      <p:ext uri="{BB962C8B-B14F-4D97-AF65-F5344CB8AC3E}">
        <p14:creationId xmlns:p14="http://schemas.microsoft.com/office/powerpoint/2010/main" val="39329563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9FE98B-EACF-4251-A8AF-0D9EDD17C664}"/>
              </a:ext>
            </a:extLst>
          </p:cNvPr>
          <p:cNvSpPr>
            <a:spLocks noGrp="1"/>
          </p:cNvSpPr>
          <p:nvPr>
            <p:ph type="title"/>
          </p:nvPr>
        </p:nvSpPr>
        <p:spPr>
          <a:xfrm>
            <a:off x="683342" y="1066800"/>
            <a:ext cx="4103431" cy="1317523"/>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3905F473-761A-4002-AF70-9FF878D0139E}"/>
              </a:ext>
            </a:extLst>
          </p:cNvPr>
          <p:cNvSpPr>
            <a:spLocks noGrp="1" noChangeAspect="1"/>
          </p:cNvSpPr>
          <p:nvPr>
            <p:ph type="pic" idx="1"/>
          </p:nvPr>
        </p:nvSpPr>
        <p:spPr>
          <a:xfrm>
            <a:off x="5183188" y="1066800"/>
            <a:ext cx="6172200" cy="4794250"/>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FA0C2E6A-F834-4540-BB00-E13CB45DC362}"/>
              </a:ext>
            </a:extLst>
          </p:cNvPr>
          <p:cNvSpPr>
            <a:spLocks noGrp="1"/>
          </p:cNvSpPr>
          <p:nvPr>
            <p:ph type="body" sz="half" idx="2"/>
          </p:nvPr>
        </p:nvSpPr>
        <p:spPr>
          <a:xfrm>
            <a:off x="683342" y="2552700"/>
            <a:ext cx="4103431" cy="33162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0C38EAB-AD63-415C-B263-BA1D8FBE3CB0}"/>
              </a:ext>
            </a:extLst>
          </p:cNvPr>
          <p:cNvSpPr>
            <a:spLocks noGrp="1"/>
          </p:cNvSpPr>
          <p:nvPr>
            <p:ph type="dt" sz="half" idx="10"/>
          </p:nvPr>
        </p:nvSpPr>
        <p:spPr/>
        <p:txBody>
          <a:bodyPr/>
          <a:lstStyle/>
          <a:p>
            <a:fld id="{52E9884E-D945-496C-84BE-49C61F78F9EC}" type="datetimeFigureOut">
              <a:rPr lang="en-US" dirty="0"/>
              <a:t>2/24/26</a:t>
            </a:fld>
            <a:endParaRPr lang="en-US"/>
          </a:p>
        </p:txBody>
      </p:sp>
      <p:sp>
        <p:nvSpPr>
          <p:cNvPr id="6" name="Footer Placeholder 5">
            <a:extLst>
              <a:ext uri="{FF2B5EF4-FFF2-40B4-BE49-F238E27FC236}">
                <a16:creationId xmlns:a16="http://schemas.microsoft.com/office/drawing/2014/main" id="{422E5541-B6DE-45E8-BCFE-0DFC4F574079}"/>
              </a:ext>
            </a:extLst>
          </p:cNvPr>
          <p:cNvSpPr>
            <a:spLocks noGrp="1"/>
          </p:cNvSpPr>
          <p:nvPr>
            <p:ph type="ftr" sz="quarter" idx="11"/>
          </p:nvPr>
        </p:nvSpPr>
        <p:spPr/>
        <p:txBody>
          <a:bodyPr/>
          <a:lstStyle/>
          <a:p>
            <a:r>
              <a:rPr lang="en-US"/>
              <a:t>
              </a:t>
            </a:r>
          </a:p>
        </p:txBody>
      </p:sp>
      <p:sp>
        <p:nvSpPr>
          <p:cNvPr id="7" name="Slide Number Placeholder 6">
            <a:extLst>
              <a:ext uri="{FF2B5EF4-FFF2-40B4-BE49-F238E27FC236}">
                <a16:creationId xmlns:a16="http://schemas.microsoft.com/office/drawing/2014/main" id="{DBB78D45-289B-46AF-8CB9-E6150BEA17ED}"/>
              </a:ext>
            </a:extLst>
          </p:cNvPr>
          <p:cNvSpPr>
            <a:spLocks noGrp="1"/>
          </p:cNvSpPr>
          <p:nvPr>
            <p:ph type="sldNum" sz="quarter" idx="12"/>
          </p:nvPr>
        </p:nvSpPr>
        <p:spPr/>
        <p:txBody>
          <a:bodyPr/>
          <a:lstStyle/>
          <a:p>
            <a:fld id="{E30AF5A0-43BB-4336-8627-9123B9144D80}" type="slidenum">
              <a:rPr lang="en-US" dirty="0"/>
              <a:t>‹#›</a:t>
            </a:fld>
            <a:endParaRPr lang="en-US"/>
          </a:p>
        </p:txBody>
      </p:sp>
    </p:spTree>
    <p:extLst>
      <p:ext uri="{BB962C8B-B14F-4D97-AF65-F5344CB8AC3E}">
        <p14:creationId xmlns:p14="http://schemas.microsoft.com/office/powerpoint/2010/main" val="41584635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6359C1-C098-4BF4-A55D-782F4E606B8A}"/>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D343C7E-1E8B-4D38-9B81-1AA2A8978ED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8A70B00-53AE-4D3F-91BE-A8D789ED9864}"/>
              </a:ext>
            </a:extLst>
          </p:cNvPr>
          <p:cNvSpPr>
            <a:spLocks noGrp="1"/>
          </p:cNvSpPr>
          <p:nvPr>
            <p:ph type="dt" sz="half" idx="10"/>
          </p:nvPr>
        </p:nvSpPr>
        <p:spPr/>
        <p:txBody>
          <a:bodyPr/>
          <a:lstStyle/>
          <a:p>
            <a:fld id="{F18115DA-6CBC-4AEF-A85F-371C66916CF8}" type="datetimeFigureOut">
              <a:rPr lang="en-US" dirty="0"/>
              <a:t>2/24/26</a:t>
            </a:fld>
            <a:endParaRPr lang="en-US"/>
          </a:p>
        </p:txBody>
      </p:sp>
      <p:sp>
        <p:nvSpPr>
          <p:cNvPr id="5" name="Footer Placeholder 4">
            <a:extLst>
              <a:ext uri="{FF2B5EF4-FFF2-40B4-BE49-F238E27FC236}">
                <a16:creationId xmlns:a16="http://schemas.microsoft.com/office/drawing/2014/main" id="{06647FC7-8124-4F70-A849-B6BCC5189CC3}"/>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B47CEBE4-50DC-47DB-B699-CCC024336C9F}"/>
              </a:ext>
            </a:extLst>
          </p:cNvPr>
          <p:cNvSpPr>
            <a:spLocks noGrp="1"/>
          </p:cNvSpPr>
          <p:nvPr>
            <p:ph type="sldNum" sz="quarter" idx="12"/>
          </p:nvPr>
        </p:nvSpPr>
        <p:spPr/>
        <p:txBody>
          <a:bodyPr/>
          <a:lstStyle/>
          <a:p>
            <a:fld id="{E30AF5A0-43BB-4336-8627-9123B9144D80}" type="slidenum">
              <a:rPr lang="en-US" dirty="0"/>
              <a:t>‹#›</a:t>
            </a:fld>
            <a:endParaRPr lang="en-US"/>
          </a:p>
        </p:txBody>
      </p:sp>
    </p:spTree>
    <p:extLst>
      <p:ext uri="{BB962C8B-B14F-4D97-AF65-F5344CB8AC3E}">
        <p14:creationId xmlns:p14="http://schemas.microsoft.com/office/powerpoint/2010/main" val="15525390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B418279-D3B8-4C6A-AB74-9DE377771270}"/>
              </a:ext>
            </a:extLst>
          </p:cNvPr>
          <p:cNvSpPr>
            <a:spLocks noGrp="1"/>
          </p:cNvSpPr>
          <p:nvPr>
            <p:ph type="title" orient="vert"/>
          </p:nvPr>
        </p:nvSpPr>
        <p:spPr>
          <a:xfrm>
            <a:off x="9242322" y="997974"/>
            <a:ext cx="2349043" cy="4984956"/>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E28F733C-9309-4197-BACA-207CDC8935C9}"/>
              </a:ext>
            </a:extLst>
          </p:cNvPr>
          <p:cNvSpPr>
            <a:spLocks noGrp="1"/>
          </p:cNvSpPr>
          <p:nvPr>
            <p:ph type="body" orient="vert" idx="1"/>
          </p:nvPr>
        </p:nvSpPr>
        <p:spPr>
          <a:xfrm>
            <a:off x="838200" y="997973"/>
            <a:ext cx="8404122" cy="498495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6ACD4D0-5BE6-412D-B08B-5DFFD593513E}"/>
              </a:ext>
            </a:extLst>
          </p:cNvPr>
          <p:cNvSpPr>
            <a:spLocks noGrp="1"/>
          </p:cNvSpPr>
          <p:nvPr>
            <p:ph type="dt" sz="half" idx="10"/>
          </p:nvPr>
        </p:nvSpPr>
        <p:spPr/>
        <p:txBody>
          <a:bodyPr/>
          <a:lstStyle/>
          <a:p>
            <a:fld id="{2A6007E4-95E8-4ABC-B20B-51235318A487}" type="datetimeFigureOut">
              <a:rPr lang="en-US" dirty="0"/>
              <a:t>2/24/26</a:t>
            </a:fld>
            <a:endParaRPr lang="en-US"/>
          </a:p>
        </p:txBody>
      </p:sp>
      <p:sp>
        <p:nvSpPr>
          <p:cNvPr id="5" name="Footer Placeholder 4">
            <a:extLst>
              <a:ext uri="{FF2B5EF4-FFF2-40B4-BE49-F238E27FC236}">
                <a16:creationId xmlns:a16="http://schemas.microsoft.com/office/drawing/2014/main" id="{55021651-B786-4A39-A10F-F5231D0A2C5E}"/>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74504D2D-9379-40DE-9F45-3004BE54F16B}"/>
              </a:ext>
            </a:extLst>
          </p:cNvPr>
          <p:cNvSpPr>
            <a:spLocks noGrp="1"/>
          </p:cNvSpPr>
          <p:nvPr>
            <p:ph type="sldNum" sz="quarter" idx="12"/>
          </p:nvPr>
        </p:nvSpPr>
        <p:spPr/>
        <p:txBody>
          <a:bodyPr/>
          <a:lstStyle/>
          <a:p>
            <a:fld id="{E30AF5A0-43BB-4336-8627-9123B9144D80}" type="slidenum">
              <a:rPr lang="en-US" dirty="0"/>
              <a:t>‹#›</a:t>
            </a:fld>
            <a:endParaRPr lang="en-US"/>
          </a:p>
        </p:txBody>
      </p:sp>
    </p:spTree>
    <p:extLst>
      <p:ext uri="{BB962C8B-B14F-4D97-AF65-F5344CB8AC3E}">
        <p14:creationId xmlns:p14="http://schemas.microsoft.com/office/powerpoint/2010/main" val="40943797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A362AC-B59F-4AC7-B279-57DDD5336BCA}"/>
              </a:ext>
            </a:extLst>
          </p:cNvPr>
          <p:cNvSpPr>
            <a:spLocks noGrp="1"/>
          </p:cNvSpPr>
          <p:nvPr>
            <p:ph type="title"/>
          </p:nvPr>
        </p:nvSpPr>
        <p:spPr>
          <a:xfrm>
            <a:off x="700635" y="922096"/>
            <a:ext cx="10691265" cy="1371030"/>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a:extLst>
              <a:ext uri="{FF2B5EF4-FFF2-40B4-BE49-F238E27FC236}">
                <a16:creationId xmlns:a16="http://schemas.microsoft.com/office/drawing/2014/main" id="{0E6042DB-75BD-4EC1-B6D9-8A72EF940CAA}"/>
              </a:ext>
            </a:extLst>
          </p:cNvPr>
          <p:cNvSpPr>
            <a:spLocks noGrp="1"/>
          </p:cNvSpPr>
          <p:nvPr>
            <p:ph type="body" idx="1"/>
          </p:nvPr>
        </p:nvSpPr>
        <p:spPr>
          <a:xfrm>
            <a:off x="700635" y="2293126"/>
            <a:ext cx="10691265" cy="363608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1DD1378-7C96-4079-B44C-3D86B4657596}"/>
              </a:ext>
            </a:extLst>
          </p:cNvPr>
          <p:cNvSpPr>
            <a:spLocks noGrp="1"/>
          </p:cNvSpPr>
          <p:nvPr>
            <p:ph type="dt" sz="half" idx="2"/>
          </p:nvPr>
        </p:nvSpPr>
        <p:spPr>
          <a:xfrm>
            <a:off x="8369448" y="6356350"/>
            <a:ext cx="2592594" cy="365125"/>
          </a:xfrm>
          <a:prstGeom prst="rect">
            <a:avLst/>
          </a:prstGeom>
        </p:spPr>
        <p:txBody>
          <a:bodyPr vert="horz" lIns="91440" tIns="45720" rIns="91440" bIns="45720" rtlCol="0" anchor="ctr"/>
          <a:lstStyle>
            <a:lvl1pPr algn="r">
              <a:defRPr sz="1050">
                <a:solidFill>
                  <a:schemeClr val="tx1"/>
                </a:solidFill>
                <a:latin typeface="+mj-lt"/>
              </a:defRPr>
            </a:lvl1pPr>
          </a:lstStyle>
          <a:p>
            <a:fld id="{CD438618-DEE5-47CF-A8B2-A9E090D503CD}" type="datetimeFigureOut">
              <a:rPr lang="en-US" dirty="0"/>
              <a:t>2/24/26</a:t>
            </a:fld>
            <a:endParaRPr lang="en-US"/>
          </a:p>
        </p:txBody>
      </p:sp>
      <p:sp>
        <p:nvSpPr>
          <p:cNvPr id="5" name="Footer Placeholder 4">
            <a:extLst>
              <a:ext uri="{FF2B5EF4-FFF2-40B4-BE49-F238E27FC236}">
                <a16:creationId xmlns:a16="http://schemas.microsoft.com/office/drawing/2014/main" id="{D19B6B78-577F-43F5-BAEE-BF72484C9850}"/>
              </a:ext>
            </a:extLst>
          </p:cNvPr>
          <p:cNvSpPr>
            <a:spLocks noGrp="1"/>
          </p:cNvSpPr>
          <p:nvPr>
            <p:ph type="ftr" sz="quarter" idx="3"/>
          </p:nvPr>
        </p:nvSpPr>
        <p:spPr>
          <a:xfrm>
            <a:off x="715383" y="6356350"/>
            <a:ext cx="4539727" cy="365125"/>
          </a:xfrm>
          <a:prstGeom prst="rect">
            <a:avLst/>
          </a:prstGeom>
        </p:spPr>
        <p:txBody>
          <a:bodyPr vert="horz" lIns="91440" tIns="45720" rIns="91440" bIns="45720" rtlCol="0" anchor="ctr"/>
          <a:lstStyle>
            <a:lvl1pPr algn="l">
              <a:defRPr sz="1050">
                <a:solidFill>
                  <a:schemeClr val="tx1"/>
                </a:solidFill>
                <a:latin typeface="+mj-lt"/>
              </a:defRPr>
            </a:lvl1pPr>
          </a:lstStyle>
          <a:p>
            <a:r>
              <a:rPr lang="en-US"/>
              <a:t>
              </a:t>
            </a:r>
          </a:p>
        </p:txBody>
      </p:sp>
      <p:sp>
        <p:nvSpPr>
          <p:cNvPr id="6" name="Slide Number Placeholder 5">
            <a:extLst>
              <a:ext uri="{FF2B5EF4-FFF2-40B4-BE49-F238E27FC236}">
                <a16:creationId xmlns:a16="http://schemas.microsoft.com/office/drawing/2014/main" id="{A8CC75B8-AF8F-4D8A-9B3D-D1951A64BADB}"/>
              </a:ext>
            </a:extLst>
          </p:cNvPr>
          <p:cNvSpPr>
            <a:spLocks noGrp="1"/>
          </p:cNvSpPr>
          <p:nvPr>
            <p:ph type="sldNum" sz="quarter" idx="4"/>
          </p:nvPr>
        </p:nvSpPr>
        <p:spPr>
          <a:xfrm>
            <a:off x="10919012" y="6356350"/>
            <a:ext cx="672354" cy="365125"/>
          </a:xfrm>
          <a:prstGeom prst="rect">
            <a:avLst/>
          </a:prstGeom>
        </p:spPr>
        <p:txBody>
          <a:bodyPr vert="horz" lIns="91440" tIns="45720" rIns="91440" bIns="45720" rtlCol="0" anchor="ctr"/>
          <a:lstStyle>
            <a:lvl1pPr algn="r">
              <a:defRPr sz="1800">
                <a:solidFill>
                  <a:schemeClr val="tx1"/>
                </a:solidFill>
              </a:defRPr>
            </a:lvl1pPr>
          </a:lstStyle>
          <a:p>
            <a:fld id="{E30AF5A0-43BB-4336-8627-9123B9144D80}" type="slidenum">
              <a:rPr lang="en-US" dirty="0"/>
              <a:t>‹#›</a:t>
            </a:fld>
            <a:endParaRPr lang="en-US"/>
          </a:p>
        </p:txBody>
      </p:sp>
      <p:cxnSp>
        <p:nvCxnSpPr>
          <p:cNvPr id="7" name="Straight Connector 6">
            <a:extLst>
              <a:ext uri="{FF2B5EF4-FFF2-40B4-BE49-F238E27FC236}">
                <a16:creationId xmlns:a16="http://schemas.microsoft.com/office/drawing/2014/main" id="{F64F9B95-9045-48D2-B9F3-2927E98F54AA}"/>
              </a:ext>
            </a:extLst>
          </p:cNvPr>
          <p:cNvCxnSpPr>
            <a:cxnSpLocks/>
          </p:cNvCxnSpPr>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85AA86F-6A4D-4BCB-A045-D992CDC2959B}"/>
              </a:ext>
            </a:extLst>
          </p:cNvPr>
          <p:cNvCxnSpPr>
            <a:cxnSpLocks/>
          </p:cNvCxnSpPr>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09940159"/>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hdr="0"/>
  <p:txStyles>
    <p:titleStyle>
      <a:lvl1pPr algn="l" defTabSz="914400" rtl="0" eaLnBrk="1" latinLnBrk="0" hangingPunct="1">
        <a:lnSpc>
          <a:spcPct val="100000"/>
        </a:lnSpc>
        <a:spcBef>
          <a:spcPct val="0"/>
        </a:spcBef>
        <a:buNone/>
        <a:defRPr sz="4000" kern="1200" cap="all" spc="30" baseline="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guide id="3" orient="horz" pos="672">
          <p15:clr>
            <a:srgbClr val="F26B43"/>
          </p15:clr>
        </p15:guide>
        <p15:guide id="4" orient="horz" pos="912">
          <p15:clr>
            <a:srgbClr val="F26B43"/>
          </p15:clr>
        </p15:guide>
        <p15:guide id="5" pos="7176">
          <p15:clr>
            <a:srgbClr val="F26B43"/>
          </p15:clr>
        </p15:guide>
        <p15:guide id="6" pos="504">
          <p15:clr>
            <a:srgbClr val="F26B43"/>
          </p15:clr>
        </p15:guide>
        <p15:guide id="7" orient="horz" pos="3864">
          <p15:clr>
            <a:srgbClr val="F26B43"/>
          </p15:clr>
        </p15:guide>
        <p15:guide id="8" orient="horz" pos="456">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chatgpt://generic-entity?number=0"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hyperlink" Target="chatgpt://generic-entity?number=3"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br>
              <a:rPr lang="en-GB"/>
            </a:br>
            <a:br>
              <a:rPr lang="en-GB"/>
            </a:br>
            <a:br>
              <a:rPr lang="en-US"/>
            </a:br>
            <a:endParaRPr lang="en-GB"/>
          </a:p>
        </p:txBody>
      </p:sp>
      <p:sp>
        <p:nvSpPr>
          <p:cNvPr id="3" name="Subtitle 2"/>
          <p:cNvSpPr>
            <a:spLocks noGrp="1"/>
          </p:cNvSpPr>
          <p:nvPr>
            <p:ph type="subTitle" idx="1"/>
          </p:nvPr>
        </p:nvSpPr>
        <p:spPr>
          <a:xfrm>
            <a:off x="1728716" y="804247"/>
            <a:ext cx="9144000" cy="5249671"/>
          </a:xfrm>
        </p:spPr>
        <p:txBody>
          <a:bodyPr vert="horz" lIns="91440" tIns="45720" rIns="91440" bIns="45720" rtlCol="0" anchor="t">
            <a:normAutofit fontScale="92500" lnSpcReduction="10000"/>
          </a:bodyPr>
          <a:lstStyle/>
          <a:p>
            <a:endParaRPr lang="en-GB" sz="2800" dirty="0"/>
          </a:p>
          <a:p>
            <a:r>
              <a:rPr lang="en-GB" sz="2800" dirty="0"/>
              <a:t>Digital Skills and Research Methods</a:t>
            </a:r>
          </a:p>
          <a:p>
            <a:r>
              <a:rPr lang="en-GB" sz="2000" dirty="0"/>
              <a:t>Module Code: LCHS4007</a:t>
            </a:r>
          </a:p>
          <a:p>
            <a:endParaRPr lang="en-GB" sz="2000" b="1" u="sng" dirty="0"/>
          </a:p>
          <a:p>
            <a:endParaRPr lang="en-GB" sz="2000" b="1" u="sng" dirty="0"/>
          </a:p>
          <a:p>
            <a:r>
              <a:rPr lang="en-GB" sz="2000" b="1" u="sng" dirty="0"/>
              <a:t>Group Members:</a:t>
            </a:r>
            <a:endParaRPr lang="en-GB" sz="2000" dirty="0"/>
          </a:p>
          <a:p>
            <a:r>
              <a:rPr lang="en-GB" sz="2000" dirty="0"/>
              <a:t>Humma Ansar – 2512278</a:t>
            </a:r>
          </a:p>
          <a:p>
            <a:r>
              <a:rPr lang="en-GB" sz="2000" dirty="0"/>
              <a:t>Maryam Sajid – 2443184</a:t>
            </a:r>
          </a:p>
          <a:p>
            <a:r>
              <a:rPr lang="en-GB" sz="2000" dirty="0" err="1"/>
              <a:t>Alhagie</a:t>
            </a:r>
            <a:r>
              <a:rPr lang="en-GB" sz="2000" dirty="0"/>
              <a:t> </a:t>
            </a:r>
            <a:r>
              <a:rPr lang="en-GB" sz="2000" dirty="0" err="1"/>
              <a:t>Darboe</a:t>
            </a:r>
            <a:r>
              <a:rPr lang="en-GB" sz="2000" dirty="0"/>
              <a:t> - 2519531</a:t>
            </a:r>
          </a:p>
          <a:p>
            <a:endParaRPr lang="en-GB" sz="2000" b="1" u="sng" dirty="0"/>
          </a:p>
          <a:p>
            <a:r>
              <a:rPr lang="en-GB" sz="2000" b="1" u="sng" dirty="0"/>
              <a:t>Lecturer's Name:</a:t>
            </a:r>
          </a:p>
          <a:p>
            <a:r>
              <a:rPr lang="en-GB" sz="2000" dirty="0"/>
              <a:t>Bianca </a:t>
            </a:r>
            <a:r>
              <a:rPr lang="en-GB" sz="2000" dirty="0" err="1"/>
              <a:t>Dodgen</a:t>
            </a:r>
            <a:endParaRPr lang="en-GB" sz="2000" dirty="0"/>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73F824-A564-7B4D-0B64-9B08491041B5}"/>
              </a:ext>
            </a:extLst>
          </p:cNvPr>
          <p:cNvSpPr>
            <a:spLocks noGrp="1"/>
          </p:cNvSpPr>
          <p:nvPr>
            <p:ph type="title"/>
          </p:nvPr>
        </p:nvSpPr>
        <p:spPr>
          <a:xfrm>
            <a:off x="750367" y="2420044"/>
            <a:ext cx="10691265" cy="1371030"/>
          </a:xfrm>
        </p:spPr>
        <p:txBody>
          <a:bodyPr>
            <a:normAutofit/>
          </a:bodyPr>
          <a:lstStyle/>
          <a:p>
            <a:r>
              <a:rPr lang="en-US" sz="2800"/>
              <a:t>Group member 1 - Microsoft 365 productivity application</a:t>
            </a:r>
          </a:p>
        </p:txBody>
      </p:sp>
    </p:spTree>
    <p:extLst>
      <p:ext uri="{BB962C8B-B14F-4D97-AF65-F5344CB8AC3E}">
        <p14:creationId xmlns:p14="http://schemas.microsoft.com/office/powerpoint/2010/main" val="21414616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9600C5-C931-0ADD-052D-3C7AE0FBCB61}"/>
              </a:ext>
            </a:extLst>
          </p:cNvPr>
          <p:cNvSpPr>
            <a:spLocks noGrp="1"/>
          </p:cNvSpPr>
          <p:nvPr>
            <p:ph type="title"/>
          </p:nvPr>
        </p:nvSpPr>
        <p:spPr/>
        <p:txBody>
          <a:bodyPr>
            <a:normAutofit fontScale="90000"/>
          </a:bodyPr>
          <a:lstStyle/>
          <a:p>
            <a:r>
              <a:rPr lang="en-GB" sz="2800" b="1" u="sng" dirty="0"/>
              <a:t>How does microsoft  communication help staff communicate.</a:t>
            </a:r>
            <a:br>
              <a:rPr lang="en-GB" sz="2800" b="1" u="sng" dirty="0"/>
            </a:br>
            <a:endParaRPr lang="en-GB" sz="2800" b="1" u="sng" dirty="0"/>
          </a:p>
        </p:txBody>
      </p:sp>
      <p:sp>
        <p:nvSpPr>
          <p:cNvPr id="3" name="Content Placeholder 2">
            <a:extLst>
              <a:ext uri="{FF2B5EF4-FFF2-40B4-BE49-F238E27FC236}">
                <a16:creationId xmlns:a16="http://schemas.microsoft.com/office/drawing/2014/main" id="{064E8FEE-BB87-1B62-8BDA-BA834F88EB9C}"/>
              </a:ext>
            </a:extLst>
          </p:cNvPr>
          <p:cNvSpPr>
            <a:spLocks noGrp="1"/>
          </p:cNvSpPr>
          <p:nvPr>
            <p:ph idx="1"/>
          </p:nvPr>
        </p:nvSpPr>
        <p:spPr>
          <a:xfrm>
            <a:off x="700635" y="2293126"/>
            <a:ext cx="11090068" cy="3636088"/>
          </a:xfrm>
        </p:spPr>
        <p:txBody>
          <a:bodyPr vert="horz" lIns="91440" tIns="45720" rIns="91440" bIns="45720" rtlCol="0" anchor="t">
            <a:normAutofit lnSpcReduction="10000"/>
          </a:bodyPr>
          <a:lstStyle/>
          <a:p>
            <a:r>
              <a:rPr lang="en-GB" dirty="0"/>
              <a:t>"Microsoft teams not only allows real-time messaging but fundamentally improves coordination and shared working among staff. " Woods et al.(2020) and Hubbard &amp; Bailey. Microsoft also allows staff and carers to chat, video call and share files no matter if your both at different locations. It helps staff at Green field home care agency stay connected and communicateWith each other at all times.</a:t>
            </a:r>
            <a:endParaRPr lang="en-US" dirty="0"/>
          </a:p>
          <a:p>
            <a:pPr marL="0" indent="0">
              <a:buNone/>
            </a:pPr>
            <a:r>
              <a:rPr lang="en-GB" dirty="0"/>
              <a:t>• Care coordinators can communicate with nurses or carers using Microsoft teams if there is any changes Of medical information or if there are any questions and care coordinates can reply effectively and quickly Using Teams.</a:t>
            </a:r>
          </a:p>
          <a:p>
            <a:pPr marL="0" indent="0">
              <a:buNone/>
            </a:pPr>
            <a:r>
              <a:rPr lang="en-GB" dirty="0"/>
              <a:t>• Care coordinators can also hold meetings with carers without having to set up a meeting in person which is time effective and can help carers respond quickly to any issue that could be happening.</a:t>
            </a:r>
          </a:p>
          <a:p>
            <a:pPr marL="0" indent="0">
              <a:buNone/>
            </a:pPr>
            <a:endParaRPr lang="en-GB" dirty="0"/>
          </a:p>
        </p:txBody>
      </p:sp>
    </p:spTree>
    <p:extLst>
      <p:ext uri="{BB962C8B-B14F-4D97-AF65-F5344CB8AC3E}">
        <p14:creationId xmlns:p14="http://schemas.microsoft.com/office/powerpoint/2010/main" val="5729915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8BEA22-1CC5-4004-5F45-50ABBE2C5CA0}"/>
              </a:ext>
            </a:extLst>
          </p:cNvPr>
          <p:cNvSpPr>
            <a:spLocks noGrp="1"/>
          </p:cNvSpPr>
          <p:nvPr>
            <p:ph type="title"/>
          </p:nvPr>
        </p:nvSpPr>
        <p:spPr>
          <a:xfrm>
            <a:off x="700635" y="922096"/>
            <a:ext cx="10691265" cy="4520180"/>
          </a:xfrm>
        </p:spPr>
        <p:txBody>
          <a:bodyPr>
            <a:normAutofit/>
          </a:bodyPr>
          <a:lstStyle/>
          <a:p>
            <a:r>
              <a:rPr lang="en-GB" sz="2800" b="1" u="sng" dirty="0"/>
              <a:t>advantages OF MICROSOFT TEAMS.</a:t>
            </a:r>
            <a:br>
              <a:rPr lang="en-GB" sz="2800" b="1" u="sng" dirty="0"/>
            </a:br>
            <a:br>
              <a:rPr lang="en-GB" sz="2800" b="1" u="sng" dirty="0"/>
            </a:br>
            <a:endParaRPr lang="en-GB" sz="2800" b="1" u="sng" dirty="0"/>
          </a:p>
        </p:txBody>
      </p:sp>
      <p:sp>
        <p:nvSpPr>
          <p:cNvPr id="3" name="Content Placeholder 2">
            <a:extLst>
              <a:ext uri="{FF2B5EF4-FFF2-40B4-BE49-F238E27FC236}">
                <a16:creationId xmlns:a16="http://schemas.microsoft.com/office/drawing/2014/main" id="{15A968B5-27BE-E8AB-D4C0-B88B5E864E80}"/>
              </a:ext>
            </a:extLst>
          </p:cNvPr>
          <p:cNvSpPr>
            <a:spLocks noGrp="1"/>
          </p:cNvSpPr>
          <p:nvPr>
            <p:ph idx="1"/>
          </p:nvPr>
        </p:nvSpPr>
        <p:spPr>
          <a:xfrm>
            <a:off x="707378" y="1564843"/>
            <a:ext cx="11338628" cy="4364371"/>
          </a:xfrm>
        </p:spPr>
        <p:txBody>
          <a:bodyPr vert="horz" lIns="91440" tIns="45720" rIns="91440" bIns="45720" rtlCol="0" anchor="t">
            <a:normAutofit/>
          </a:bodyPr>
          <a:lstStyle/>
          <a:p>
            <a:r>
              <a:rPr lang="en-GB" dirty="0"/>
              <a:t>There are many advantages of using Microsoft teams in Greenfield Home Care Agency such as </a:t>
            </a:r>
          </a:p>
          <a:p>
            <a:pPr marL="0" indent="0">
              <a:buNone/>
            </a:pPr>
            <a:r>
              <a:rPr lang="en-GB" dirty="0"/>
              <a:t>Faster communication and better care coordination. Microsoft teams can improve efficiency by allowing </a:t>
            </a:r>
          </a:p>
          <a:p>
            <a:pPr marL="0" indent="0">
              <a:buNone/>
            </a:pPr>
            <a:r>
              <a:rPr lang="en-GB" dirty="0"/>
              <a:t>Staff to communicate with each other if they are not in the care home together ​and keep them updated </a:t>
            </a:r>
          </a:p>
          <a:p>
            <a:pPr marL="0" indent="0">
              <a:buNone/>
            </a:pPr>
            <a:r>
              <a:rPr lang="en-GB" dirty="0"/>
              <a:t>On medical information or any new changes to patients health.</a:t>
            </a:r>
          </a:p>
          <a:p>
            <a:pPr marL="0" indent="0">
              <a:buNone/>
            </a:pPr>
            <a:r>
              <a:rPr lang="en-GB" dirty="0"/>
              <a:t>• Microsoft teams also allow care coordinators at Greenfield to be able to share care plans with each </a:t>
            </a:r>
          </a:p>
          <a:p>
            <a:pPr marL="0" indent="0">
              <a:buNone/>
            </a:pPr>
            <a:r>
              <a:rPr lang="en-GB" dirty="0"/>
              <a:t>Other as well as updates. </a:t>
            </a:r>
            <a:br>
              <a:rPr lang="en-GB" dirty="0"/>
            </a:br>
            <a:r>
              <a:rPr lang="en-GB" dirty="0"/>
              <a:t>• Another advantage is staff at Greenfield who travel between patients home such as visiting carers are</a:t>
            </a:r>
          </a:p>
          <a:p>
            <a:pPr marL="0" indent="0">
              <a:buNone/>
            </a:pPr>
            <a:r>
              <a:rPr lang="en-GB" dirty="0"/>
              <a:t>Able to contact staff or update information easily on the go with their phone which improves efficiency.</a:t>
            </a:r>
          </a:p>
        </p:txBody>
      </p:sp>
      <p:sp>
        <p:nvSpPr>
          <p:cNvPr id="4" name="Date Placeholder 3">
            <a:extLst>
              <a:ext uri="{FF2B5EF4-FFF2-40B4-BE49-F238E27FC236}">
                <a16:creationId xmlns:a16="http://schemas.microsoft.com/office/drawing/2014/main" id="{356DCB53-8CB0-57E5-8004-77AF69F75B4B}"/>
              </a:ext>
            </a:extLst>
          </p:cNvPr>
          <p:cNvSpPr>
            <a:spLocks noGrp="1"/>
          </p:cNvSpPr>
          <p:nvPr>
            <p:ph type="dt" sz="half" idx="10"/>
          </p:nvPr>
        </p:nvSpPr>
        <p:spPr/>
        <p:txBody>
          <a:bodyPr/>
          <a:lstStyle/>
          <a:p>
            <a:fld id="{ADFDD765-909E-4ECF-A1EF-827872E5C75F}" type="datetime1">
              <a:t>2/24/26</a:t>
            </a:fld>
            <a:endParaRPr lang="en-US"/>
          </a:p>
        </p:txBody>
      </p:sp>
      <p:sp>
        <p:nvSpPr>
          <p:cNvPr id="5" name="Footer Placeholder 4">
            <a:extLst>
              <a:ext uri="{FF2B5EF4-FFF2-40B4-BE49-F238E27FC236}">
                <a16:creationId xmlns:a16="http://schemas.microsoft.com/office/drawing/2014/main" id="{8B13519B-85DB-878C-828C-E42CAD49421E}"/>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BDFF20C4-C322-AFDF-EA86-C55C87BBF21F}"/>
              </a:ext>
            </a:extLst>
          </p:cNvPr>
          <p:cNvSpPr>
            <a:spLocks noGrp="1"/>
          </p:cNvSpPr>
          <p:nvPr>
            <p:ph type="sldNum" sz="quarter" idx="12"/>
          </p:nvPr>
        </p:nvSpPr>
        <p:spPr/>
        <p:txBody>
          <a:bodyPr/>
          <a:lstStyle/>
          <a:p>
            <a:fld id="{E30AF5A0-43BB-4336-8627-9123B9144D80}" type="slidenum">
              <a:rPr lang="en-US" dirty="0"/>
              <a:t>4</a:t>
            </a:fld>
            <a:endParaRPr lang="en-US"/>
          </a:p>
        </p:txBody>
      </p:sp>
    </p:spTree>
    <p:extLst>
      <p:ext uri="{BB962C8B-B14F-4D97-AF65-F5344CB8AC3E}">
        <p14:creationId xmlns:p14="http://schemas.microsoft.com/office/powerpoint/2010/main" val="21152951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2D8256-EB6B-916F-E01C-A063DB64764D}"/>
              </a:ext>
            </a:extLst>
          </p:cNvPr>
          <p:cNvSpPr>
            <a:spLocks noGrp="1"/>
          </p:cNvSpPr>
          <p:nvPr>
            <p:ph type="title"/>
          </p:nvPr>
        </p:nvSpPr>
        <p:spPr/>
        <p:txBody>
          <a:bodyPr>
            <a:normAutofit/>
          </a:bodyPr>
          <a:lstStyle/>
          <a:p>
            <a:r>
              <a:rPr lang="en-GB" sz="2800" b="1" u="sng" dirty="0"/>
              <a:t>Challenges of using Microsoft teams</a:t>
            </a:r>
          </a:p>
        </p:txBody>
      </p:sp>
      <p:sp>
        <p:nvSpPr>
          <p:cNvPr id="3" name="Content Placeholder 2">
            <a:extLst>
              <a:ext uri="{FF2B5EF4-FFF2-40B4-BE49-F238E27FC236}">
                <a16:creationId xmlns:a16="http://schemas.microsoft.com/office/drawing/2014/main" id="{94E7D036-3DC0-CB35-B30D-C90E110E0BF7}"/>
              </a:ext>
            </a:extLst>
          </p:cNvPr>
          <p:cNvSpPr>
            <a:spLocks noGrp="1"/>
          </p:cNvSpPr>
          <p:nvPr>
            <p:ph idx="1"/>
          </p:nvPr>
        </p:nvSpPr>
        <p:spPr>
          <a:xfrm>
            <a:off x="707378" y="1713197"/>
            <a:ext cx="11055406" cy="4330654"/>
          </a:xfrm>
        </p:spPr>
        <p:txBody>
          <a:bodyPr vert="horz" lIns="91440" tIns="45720" rIns="91440" bIns="45720" rtlCol="0" anchor="t">
            <a:normAutofit fontScale="92500"/>
          </a:bodyPr>
          <a:lstStyle/>
          <a:p>
            <a:r>
              <a:rPr lang="en-GB" dirty="0"/>
              <a:t>One of the challenges staff might face at Greenfield is lack of confidence when using technology,</a:t>
            </a:r>
            <a:endParaRPr lang="en-US" dirty="0"/>
          </a:p>
          <a:p>
            <a:pPr marL="0" indent="0">
              <a:buNone/>
            </a:pPr>
            <a:r>
              <a:rPr lang="en-GB" dirty="0"/>
              <a:t>Staff may struggle using Microsoft teams since it does state many employees are struggling to adapt to </a:t>
            </a:r>
          </a:p>
          <a:p>
            <a:pPr marL="0" indent="0">
              <a:buNone/>
            </a:pPr>
            <a:r>
              <a:rPr lang="en-GB" dirty="0"/>
              <a:t>the change and are still developing their confidence in using its full range of tools.</a:t>
            </a:r>
          </a:p>
          <a:p>
            <a:pPr marL="0" indent="0">
              <a:buNone/>
            </a:pPr>
            <a:r>
              <a:rPr lang="en-GB" dirty="0"/>
              <a:t>• Another challenge may be that some staff at Greenfield might need training to use Microsoft teams </a:t>
            </a:r>
          </a:p>
          <a:p>
            <a:pPr marL="0" indent="0">
              <a:buNone/>
            </a:pPr>
            <a:r>
              <a:rPr lang="en-GB" dirty="0"/>
              <a:t>Effectively, which might mean it will take up time and resources.</a:t>
            </a:r>
          </a:p>
          <a:p>
            <a:pPr marL="0" indent="0">
              <a:buNone/>
            </a:pPr>
            <a:r>
              <a:rPr lang="en-GB" dirty="0"/>
              <a:t>•It can also be challenging if an carer who's not in the care home and is some place where there's poor </a:t>
            </a:r>
          </a:p>
          <a:p>
            <a:pPr marL="0" indent="0">
              <a:buNone/>
            </a:pPr>
            <a:r>
              <a:rPr lang="en-GB" dirty="0"/>
              <a:t>Signal it could cause communication issues and lead to staff not being able to keep in communication </a:t>
            </a:r>
          </a:p>
          <a:p>
            <a:pPr marL="0" indent="0">
              <a:buNone/>
            </a:pPr>
            <a:r>
              <a:rPr lang="en-GB" dirty="0"/>
              <a:t>With each other.</a:t>
            </a:r>
          </a:p>
          <a:p>
            <a:pPr marL="0" indent="0">
              <a:buNone/>
            </a:pPr>
            <a:endParaRPr lang="en-GB" dirty="0"/>
          </a:p>
        </p:txBody>
      </p:sp>
      <p:sp>
        <p:nvSpPr>
          <p:cNvPr id="4" name="Date Placeholder 3">
            <a:extLst>
              <a:ext uri="{FF2B5EF4-FFF2-40B4-BE49-F238E27FC236}">
                <a16:creationId xmlns:a16="http://schemas.microsoft.com/office/drawing/2014/main" id="{83DADBAA-841C-C99A-EA47-33956CCF5294}"/>
              </a:ext>
            </a:extLst>
          </p:cNvPr>
          <p:cNvSpPr>
            <a:spLocks noGrp="1"/>
          </p:cNvSpPr>
          <p:nvPr>
            <p:ph type="dt" sz="half" idx="10"/>
          </p:nvPr>
        </p:nvSpPr>
        <p:spPr/>
        <p:txBody>
          <a:bodyPr/>
          <a:lstStyle/>
          <a:p>
            <a:fld id="{1EF28C6F-84C0-4F24-BA00-EF55B538F3E8}" type="datetime1">
              <a:t>2/24/26</a:t>
            </a:fld>
            <a:endParaRPr lang="en-US"/>
          </a:p>
        </p:txBody>
      </p:sp>
      <p:sp>
        <p:nvSpPr>
          <p:cNvPr id="5" name="Footer Placeholder 4">
            <a:extLst>
              <a:ext uri="{FF2B5EF4-FFF2-40B4-BE49-F238E27FC236}">
                <a16:creationId xmlns:a16="http://schemas.microsoft.com/office/drawing/2014/main" id="{765FB61A-A7C1-F2D0-636C-E1542679B1CC}"/>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A319FF55-AADE-5BD6-D1BC-DA39AEE08B97}"/>
              </a:ext>
            </a:extLst>
          </p:cNvPr>
          <p:cNvSpPr>
            <a:spLocks noGrp="1"/>
          </p:cNvSpPr>
          <p:nvPr>
            <p:ph type="sldNum" sz="quarter" idx="12"/>
          </p:nvPr>
        </p:nvSpPr>
        <p:spPr/>
        <p:txBody>
          <a:bodyPr/>
          <a:lstStyle/>
          <a:p>
            <a:fld id="{E30AF5A0-43BB-4336-8627-9123B9144D80}" type="slidenum">
              <a:rPr lang="en-US" dirty="0"/>
              <a:t>5</a:t>
            </a:fld>
            <a:endParaRPr lang="en-US"/>
          </a:p>
        </p:txBody>
      </p:sp>
    </p:spTree>
    <p:extLst>
      <p:ext uri="{BB962C8B-B14F-4D97-AF65-F5344CB8AC3E}">
        <p14:creationId xmlns:p14="http://schemas.microsoft.com/office/powerpoint/2010/main" val="17850453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E62369-C767-D62C-4764-B9C125A8F29B}"/>
              </a:ext>
            </a:extLst>
          </p:cNvPr>
          <p:cNvSpPr>
            <a:spLocks noGrp="1"/>
          </p:cNvSpPr>
          <p:nvPr>
            <p:ph type="title"/>
          </p:nvPr>
        </p:nvSpPr>
        <p:spPr>
          <a:xfrm>
            <a:off x="715383" y="2057970"/>
            <a:ext cx="10691265" cy="1371030"/>
          </a:xfrm>
        </p:spPr>
        <p:txBody>
          <a:bodyPr/>
          <a:lstStyle/>
          <a:p>
            <a:r>
              <a:rPr lang="en-GB" dirty="0"/>
              <a:t>Group member 3 – digital safety action plan for greenfield</a:t>
            </a:r>
            <a:endParaRPr lang="en-US" dirty="0"/>
          </a:p>
        </p:txBody>
      </p:sp>
      <p:sp>
        <p:nvSpPr>
          <p:cNvPr id="4" name="Date Placeholder 3">
            <a:extLst>
              <a:ext uri="{FF2B5EF4-FFF2-40B4-BE49-F238E27FC236}">
                <a16:creationId xmlns:a16="http://schemas.microsoft.com/office/drawing/2014/main" id="{E87C9942-D7EA-EF6E-DCCE-427FE44E6337}"/>
              </a:ext>
            </a:extLst>
          </p:cNvPr>
          <p:cNvSpPr>
            <a:spLocks noGrp="1"/>
          </p:cNvSpPr>
          <p:nvPr>
            <p:ph type="dt" sz="half" idx="10"/>
          </p:nvPr>
        </p:nvSpPr>
        <p:spPr/>
        <p:txBody>
          <a:bodyPr/>
          <a:lstStyle/>
          <a:p>
            <a:fld id="{918D722A-71A5-F544-9C8F-7ED0FF3A41CF}" type="datetime1">
              <a:rPr lang="en-US" smtClean="0"/>
              <a:t>2/24/26</a:t>
            </a:fld>
            <a:endParaRPr lang="en-US"/>
          </a:p>
        </p:txBody>
      </p:sp>
      <p:sp>
        <p:nvSpPr>
          <p:cNvPr id="5" name="Footer Placeholder 4">
            <a:extLst>
              <a:ext uri="{FF2B5EF4-FFF2-40B4-BE49-F238E27FC236}">
                <a16:creationId xmlns:a16="http://schemas.microsoft.com/office/drawing/2014/main" id="{DB8DC09E-EF98-20DB-2BA3-3D0301995C4B}"/>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474758DE-E5BD-3F1C-798F-6FAF2CDA9BF7}"/>
              </a:ext>
            </a:extLst>
          </p:cNvPr>
          <p:cNvSpPr>
            <a:spLocks noGrp="1"/>
          </p:cNvSpPr>
          <p:nvPr>
            <p:ph type="sldNum" sz="quarter" idx="12"/>
          </p:nvPr>
        </p:nvSpPr>
        <p:spPr/>
        <p:txBody>
          <a:bodyPr/>
          <a:lstStyle/>
          <a:p>
            <a:fld id="{E30AF5A0-43BB-4336-8627-9123B9144D80}" type="slidenum">
              <a:rPr lang="en-US" smtClean="0"/>
              <a:t>6</a:t>
            </a:fld>
            <a:endParaRPr lang="en-US"/>
          </a:p>
        </p:txBody>
      </p:sp>
    </p:spTree>
    <p:extLst>
      <p:ext uri="{BB962C8B-B14F-4D97-AF65-F5344CB8AC3E}">
        <p14:creationId xmlns:p14="http://schemas.microsoft.com/office/powerpoint/2010/main" val="39398694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409D438-D0B5-FE00-05AB-D0AB389D2096}"/>
              </a:ext>
            </a:extLst>
          </p:cNvPr>
          <p:cNvSpPr>
            <a:spLocks noGrp="1"/>
          </p:cNvSpPr>
          <p:nvPr>
            <p:ph idx="1"/>
          </p:nvPr>
        </p:nvSpPr>
        <p:spPr>
          <a:xfrm>
            <a:off x="750367" y="381491"/>
            <a:ext cx="10691265" cy="5398352"/>
          </a:xfrm>
        </p:spPr>
        <p:txBody>
          <a:bodyPr>
            <a:normAutofit/>
          </a:bodyPr>
          <a:lstStyle/>
          <a:p>
            <a:pPr marL="0" indent="0">
              <a:buNone/>
            </a:pPr>
            <a:r>
              <a:rPr lang="en-GB" b="1" dirty="0"/>
              <a:t>Secure Access:</a:t>
            </a:r>
          </a:p>
          <a:p>
            <a:pPr marL="0" indent="0">
              <a:buNone/>
            </a:pPr>
            <a:r>
              <a:rPr lang="en-GB" b="1" dirty="0"/>
              <a:t>Key Goal:</a:t>
            </a:r>
            <a:r>
              <a:rPr lang="en-GB" dirty="0"/>
              <a:t> make sure that only authorised personnel can log into systems and access patient data.</a:t>
            </a:r>
          </a:p>
          <a:p>
            <a:pPr marL="0" indent="0">
              <a:buNone/>
            </a:pPr>
            <a:r>
              <a:rPr lang="en-GB" b="1" dirty="0"/>
              <a:t>Patient Actions: </a:t>
            </a:r>
          </a:p>
          <a:p>
            <a:r>
              <a:rPr lang="en-GB" dirty="0"/>
              <a:t>Microsoft accounts have Multi-Function Authentication (MFA) which should be enabled for carers, nurses and admin staff so only authorised staff can access certain materials. Guidance from </a:t>
            </a:r>
            <a:r>
              <a:rPr lang="en-GB" dirty="0">
                <a:hlinkClick r:id="rId2"/>
              </a:rPr>
              <a:t>National Cyber Security Centre</a:t>
            </a:r>
            <a:r>
              <a:rPr lang="en-GB" dirty="0"/>
              <a:t> states that organisations should use “multi-factor authentication and strong password policies to reduce unauthorised access.” </a:t>
            </a:r>
          </a:p>
          <a:p>
            <a:r>
              <a:rPr lang="en-GB" dirty="0"/>
              <a:t>Have a system in place where staff accounts automatically lock after multiple failed login attempts to avoid unauthorised access. </a:t>
            </a:r>
          </a:p>
          <a:p>
            <a:r>
              <a:rPr lang="en-GB" dirty="0"/>
              <a:t>Ensure each member has a strong password (minimum length complexity and is changed regularly)</a:t>
            </a:r>
          </a:p>
          <a:p>
            <a:r>
              <a:rPr lang="en-GB" dirty="0"/>
              <a:t>Have role based access control so that carers only see information for patients they’re supporting.</a:t>
            </a:r>
            <a:endParaRPr lang="en-US" dirty="0"/>
          </a:p>
        </p:txBody>
      </p:sp>
      <p:sp>
        <p:nvSpPr>
          <p:cNvPr id="4" name="Date Placeholder 3">
            <a:extLst>
              <a:ext uri="{FF2B5EF4-FFF2-40B4-BE49-F238E27FC236}">
                <a16:creationId xmlns:a16="http://schemas.microsoft.com/office/drawing/2014/main" id="{41E49874-4689-E0F4-F5A2-478C21EE552C}"/>
              </a:ext>
            </a:extLst>
          </p:cNvPr>
          <p:cNvSpPr>
            <a:spLocks noGrp="1"/>
          </p:cNvSpPr>
          <p:nvPr>
            <p:ph type="dt" sz="half" idx="10"/>
          </p:nvPr>
        </p:nvSpPr>
        <p:spPr/>
        <p:txBody>
          <a:bodyPr/>
          <a:lstStyle/>
          <a:p>
            <a:fld id="{4697B05A-B9B7-474C-A3B4-FB217C7214CC}" type="datetime1">
              <a:rPr lang="en-US" smtClean="0"/>
              <a:t>2/24/26</a:t>
            </a:fld>
            <a:endParaRPr lang="en-US"/>
          </a:p>
        </p:txBody>
      </p:sp>
      <p:sp>
        <p:nvSpPr>
          <p:cNvPr id="5" name="Footer Placeholder 4">
            <a:extLst>
              <a:ext uri="{FF2B5EF4-FFF2-40B4-BE49-F238E27FC236}">
                <a16:creationId xmlns:a16="http://schemas.microsoft.com/office/drawing/2014/main" id="{F9C30364-7C64-EE01-E957-0960A8099B74}"/>
              </a:ext>
            </a:extLst>
          </p:cNvPr>
          <p:cNvSpPr>
            <a:spLocks noGrp="1"/>
          </p:cNvSpPr>
          <p:nvPr>
            <p:ph type="ftr" sz="quarter" idx="11"/>
          </p:nvPr>
        </p:nvSpPr>
        <p:spPr>
          <a:xfrm flipV="1">
            <a:off x="5126018" y="9052822"/>
            <a:ext cx="4539727" cy="2692888"/>
          </a:xfrm>
        </p:spPr>
        <p:txBody>
          <a:bodyPr/>
          <a:lstStyle/>
          <a:p>
            <a:r>
              <a:rPr lang="en-US"/>
              <a:t>
              </a:t>
            </a:r>
          </a:p>
        </p:txBody>
      </p:sp>
      <p:sp>
        <p:nvSpPr>
          <p:cNvPr id="6" name="Slide Number Placeholder 5">
            <a:extLst>
              <a:ext uri="{FF2B5EF4-FFF2-40B4-BE49-F238E27FC236}">
                <a16:creationId xmlns:a16="http://schemas.microsoft.com/office/drawing/2014/main" id="{8D85A984-7BF8-3226-042D-FA8F071860A2}"/>
              </a:ext>
            </a:extLst>
          </p:cNvPr>
          <p:cNvSpPr>
            <a:spLocks noGrp="1"/>
          </p:cNvSpPr>
          <p:nvPr>
            <p:ph type="sldNum" sz="quarter" idx="12"/>
          </p:nvPr>
        </p:nvSpPr>
        <p:spPr/>
        <p:txBody>
          <a:bodyPr/>
          <a:lstStyle/>
          <a:p>
            <a:fld id="{E30AF5A0-43BB-4336-8627-9123B9144D80}" type="slidenum">
              <a:rPr lang="en-US" smtClean="0"/>
              <a:t>7</a:t>
            </a:fld>
            <a:endParaRPr lang="en-US"/>
          </a:p>
        </p:txBody>
      </p:sp>
    </p:spTree>
    <p:extLst>
      <p:ext uri="{BB962C8B-B14F-4D97-AF65-F5344CB8AC3E}">
        <p14:creationId xmlns:p14="http://schemas.microsoft.com/office/powerpoint/2010/main" val="19280087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E3E7803-0DA6-DD97-2458-CC841366D316}"/>
              </a:ext>
            </a:extLst>
          </p:cNvPr>
          <p:cNvSpPr>
            <a:spLocks noGrp="1"/>
          </p:cNvSpPr>
          <p:nvPr>
            <p:ph idx="1"/>
          </p:nvPr>
        </p:nvSpPr>
        <p:spPr>
          <a:xfrm>
            <a:off x="900101" y="0"/>
            <a:ext cx="10691265" cy="3636088"/>
          </a:xfrm>
        </p:spPr>
        <p:txBody>
          <a:bodyPr>
            <a:normAutofit fontScale="25000" lnSpcReduction="20000"/>
          </a:bodyPr>
          <a:lstStyle/>
          <a:p>
            <a:pPr marL="0" indent="0">
              <a:buNone/>
            </a:pPr>
            <a:r>
              <a:rPr lang="en-GB" sz="7200" b="1" dirty="0"/>
              <a:t>Email Awareness: </a:t>
            </a:r>
          </a:p>
          <a:p>
            <a:pPr marL="0" indent="0">
              <a:buNone/>
            </a:pPr>
            <a:r>
              <a:rPr lang="en-GB" sz="7200" b="1" dirty="0"/>
              <a:t>Key Goal:</a:t>
            </a:r>
            <a:r>
              <a:rPr lang="en-GB" sz="7200" dirty="0"/>
              <a:t> Decrease the risk of scams, phishing and data breaches.</a:t>
            </a:r>
          </a:p>
          <a:p>
            <a:pPr marL="0" indent="0">
              <a:buNone/>
            </a:pPr>
            <a:r>
              <a:rPr lang="en-GB" sz="7200" b="1" dirty="0"/>
              <a:t>Practical Actions:</a:t>
            </a:r>
            <a:r>
              <a:rPr lang="en-GB" sz="7200" dirty="0"/>
              <a:t> </a:t>
            </a:r>
          </a:p>
          <a:p>
            <a:r>
              <a:rPr lang="en-GB" sz="7200" dirty="0"/>
              <a:t>Ensure all staff are trained on email safety and how to recognise phishing, fake attachments and suspicious links.</a:t>
            </a:r>
          </a:p>
          <a:p>
            <a:r>
              <a:rPr lang="en-GB" sz="6600" dirty="0"/>
              <a:t>Microsoft security documentation states that “email filtering and threat protection tools help detect malicious attachments and links before users open them. </a:t>
            </a:r>
            <a:r>
              <a:rPr lang="en-GB" sz="7200" dirty="0"/>
              <a:t>It would also help to put Microsoft Defender for Office 365 in place as it will scan emails for malware and scam attempts. </a:t>
            </a:r>
          </a:p>
          <a:p>
            <a:r>
              <a:rPr lang="en-GB" sz="7200" dirty="0"/>
              <a:t>Staff should have access to a ‘report phishing’ button in Outlook so they can report suspicious emails.</a:t>
            </a:r>
          </a:p>
          <a:p>
            <a:r>
              <a:rPr lang="en-GB" sz="7200" dirty="0"/>
              <a:t>Staff should be reminded to never share patient details via any personal email accounts.</a:t>
            </a:r>
          </a:p>
          <a:p>
            <a:pPr marL="0" indent="0">
              <a:buNone/>
            </a:pPr>
            <a:r>
              <a:rPr lang="en-GB" sz="7200" b="1" dirty="0"/>
              <a:t>Data Management:</a:t>
            </a:r>
          </a:p>
          <a:p>
            <a:pPr marL="0" indent="0">
              <a:buNone/>
            </a:pPr>
            <a:r>
              <a:rPr lang="en-GB" sz="7200" b="1" dirty="0"/>
              <a:t>Key Goal: </a:t>
            </a:r>
            <a:r>
              <a:rPr lang="en-GB" sz="7200" dirty="0"/>
              <a:t>Keep service-user data protected.</a:t>
            </a:r>
          </a:p>
          <a:p>
            <a:pPr marL="0" indent="0">
              <a:buNone/>
            </a:pPr>
            <a:r>
              <a:rPr lang="en-GB" sz="7200" b="1" dirty="0"/>
              <a:t>Practical Actions:</a:t>
            </a:r>
          </a:p>
          <a:p>
            <a:r>
              <a:rPr lang="en-GB" sz="7200" dirty="0"/>
              <a:t>Keep all patient care plans and records in a secure onesie or share point folders and not on personal devices.</a:t>
            </a:r>
          </a:p>
          <a:p>
            <a:r>
              <a:rPr lang="en-GB" sz="6600" dirty="0"/>
              <a:t>The </a:t>
            </a:r>
            <a:r>
              <a:rPr lang="en-GB" sz="6600" dirty="0">
                <a:hlinkClick r:id="rId2"/>
              </a:rPr>
              <a:t>Information Commissioner’s Office</a:t>
            </a:r>
            <a:r>
              <a:rPr lang="en-GB" sz="6600" dirty="0"/>
              <a:t> explains that organisations must “ensure personal data is stored securely and protected against loss, damage or unauthorised access”. This is in </a:t>
            </a:r>
            <a:r>
              <a:rPr lang="en-GB" sz="7200" dirty="0"/>
              <a:t>order to prevent loss of patient records there should be an automatic data backup system in place.</a:t>
            </a:r>
          </a:p>
          <a:p>
            <a:r>
              <a:rPr lang="en-GB" sz="7200" dirty="0"/>
              <a:t>Delete records when they’re no longer required legally by having clear data retention rules in place.</a:t>
            </a:r>
          </a:p>
          <a:p>
            <a:r>
              <a:rPr lang="en-GB" sz="7200" dirty="0"/>
              <a:t>Sensitive files that contain patients medical or personal information or should be encrypted and only accessible to authorised staff</a:t>
            </a:r>
          </a:p>
          <a:p>
            <a:pPr marL="0" indent="0">
              <a:buNone/>
            </a:pPr>
            <a:endParaRPr lang="en-GB" dirty="0"/>
          </a:p>
        </p:txBody>
      </p:sp>
      <p:sp>
        <p:nvSpPr>
          <p:cNvPr id="4" name="Date Placeholder 3">
            <a:extLst>
              <a:ext uri="{FF2B5EF4-FFF2-40B4-BE49-F238E27FC236}">
                <a16:creationId xmlns:a16="http://schemas.microsoft.com/office/drawing/2014/main" id="{E674F5E5-33AC-A0A9-BAAB-D7484872D8A3}"/>
              </a:ext>
            </a:extLst>
          </p:cNvPr>
          <p:cNvSpPr>
            <a:spLocks noGrp="1"/>
          </p:cNvSpPr>
          <p:nvPr>
            <p:ph type="dt" sz="half" idx="10"/>
          </p:nvPr>
        </p:nvSpPr>
        <p:spPr/>
        <p:txBody>
          <a:bodyPr/>
          <a:lstStyle/>
          <a:p>
            <a:fld id="{0B2AF701-39AC-EF4D-9A5E-4F09E7FFAEC6}" type="datetime1">
              <a:rPr lang="en-US" smtClean="0"/>
              <a:t>2/24/26</a:t>
            </a:fld>
            <a:endParaRPr lang="en-US"/>
          </a:p>
        </p:txBody>
      </p:sp>
      <p:sp>
        <p:nvSpPr>
          <p:cNvPr id="5" name="Footer Placeholder 4">
            <a:extLst>
              <a:ext uri="{FF2B5EF4-FFF2-40B4-BE49-F238E27FC236}">
                <a16:creationId xmlns:a16="http://schemas.microsoft.com/office/drawing/2014/main" id="{BA800EBD-C9D1-413E-8BCC-8393C3833FA8}"/>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AA0DFD99-713B-626C-F525-B5E0DB786C73}"/>
              </a:ext>
            </a:extLst>
          </p:cNvPr>
          <p:cNvSpPr>
            <a:spLocks noGrp="1"/>
          </p:cNvSpPr>
          <p:nvPr>
            <p:ph type="sldNum" sz="quarter" idx="12"/>
          </p:nvPr>
        </p:nvSpPr>
        <p:spPr/>
        <p:txBody>
          <a:bodyPr/>
          <a:lstStyle/>
          <a:p>
            <a:fld id="{E30AF5A0-43BB-4336-8627-9123B9144D80}" type="slidenum">
              <a:rPr lang="en-US" smtClean="0"/>
              <a:t>8</a:t>
            </a:fld>
            <a:endParaRPr lang="en-US"/>
          </a:p>
        </p:txBody>
      </p:sp>
      <p:cxnSp>
        <p:nvCxnSpPr>
          <p:cNvPr id="7" name="Straight Arrow Connector 6">
            <a:extLst>
              <a:ext uri="{FF2B5EF4-FFF2-40B4-BE49-F238E27FC236}">
                <a16:creationId xmlns:a16="http://schemas.microsoft.com/office/drawing/2014/main" id="{79736A11-A1C5-9EDD-6EE2-833F8617D7AA}"/>
              </a:ext>
            </a:extLst>
          </p:cNvPr>
          <p:cNvCxnSpPr>
            <a:cxnSpLocks/>
          </p:cNvCxnSpPr>
          <p:nvPr/>
        </p:nvCxnSpPr>
        <p:spPr>
          <a:xfrm>
            <a:off x="750367" y="3594369"/>
            <a:ext cx="9898095" cy="0"/>
          </a:xfrm>
          <a:prstGeom prst="straightConnector1">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022707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868704E-83BF-D363-1035-054DE14E2DC2}"/>
              </a:ext>
            </a:extLst>
          </p:cNvPr>
          <p:cNvSpPr>
            <a:spLocks noGrp="1"/>
          </p:cNvSpPr>
          <p:nvPr>
            <p:ph idx="1"/>
          </p:nvPr>
        </p:nvSpPr>
        <p:spPr>
          <a:xfrm>
            <a:off x="750367" y="371844"/>
            <a:ext cx="10691265" cy="3636088"/>
          </a:xfrm>
        </p:spPr>
        <p:txBody>
          <a:bodyPr>
            <a:normAutofit fontScale="92500" lnSpcReduction="20000"/>
          </a:bodyPr>
          <a:lstStyle/>
          <a:p>
            <a:pPr marL="0" indent="0">
              <a:buNone/>
            </a:pPr>
            <a:r>
              <a:rPr lang="en-GB" b="1" dirty="0"/>
              <a:t>Confidentiality and Compliance - </a:t>
            </a:r>
          </a:p>
          <a:p>
            <a:pPr marL="0" indent="0">
              <a:buNone/>
            </a:pPr>
            <a:r>
              <a:rPr lang="en-GB" b="1" dirty="0"/>
              <a:t>Key Goal: </a:t>
            </a:r>
            <a:r>
              <a:rPr lang="en-GB" dirty="0"/>
              <a:t>Ethical and legal responsibilities are met.</a:t>
            </a:r>
          </a:p>
          <a:p>
            <a:pPr marL="0" indent="0">
              <a:buNone/>
            </a:pPr>
            <a:r>
              <a:rPr lang="en-GB" b="1" dirty="0"/>
              <a:t>Practical Actions: </a:t>
            </a:r>
          </a:p>
          <a:p>
            <a:r>
              <a:rPr lang="en-GB" dirty="0"/>
              <a:t>Staff should be trained annually on GDPR (General Data Protection Regulation) and confidentiality policies more specifically to home care settings.</a:t>
            </a:r>
          </a:p>
          <a:p>
            <a:r>
              <a:rPr lang="en-GB" dirty="0"/>
              <a:t>NHS Digital guidance stresses that organisations should “have clear accountability for data protection, including named responsibility for managing incidents or breaches”. Which supports the idea that all staff should be required to sign a confidentiality agreement.</a:t>
            </a:r>
          </a:p>
          <a:p>
            <a:r>
              <a:rPr lang="en-GB" dirty="0"/>
              <a:t>Sharing client information should be restricted during online meetings where not required.</a:t>
            </a:r>
          </a:p>
          <a:p>
            <a:r>
              <a:rPr lang="en-GB" dirty="0"/>
              <a:t>Appoint a member of staff to be a Data Protection Leader to handle any breaches/ complications.</a:t>
            </a:r>
            <a:endParaRPr lang="en-US" dirty="0"/>
          </a:p>
        </p:txBody>
      </p:sp>
      <p:sp>
        <p:nvSpPr>
          <p:cNvPr id="4" name="Date Placeholder 3">
            <a:extLst>
              <a:ext uri="{FF2B5EF4-FFF2-40B4-BE49-F238E27FC236}">
                <a16:creationId xmlns:a16="http://schemas.microsoft.com/office/drawing/2014/main" id="{89B3F254-F19C-F0C7-329A-5739E2F26D47}"/>
              </a:ext>
            </a:extLst>
          </p:cNvPr>
          <p:cNvSpPr>
            <a:spLocks noGrp="1"/>
          </p:cNvSpPr>
          <p:nvPr>
            <p:ph type="dt" sz="half" idx="10"/>
          </p:nvPr>
        </p:nvSpPr>
        <p:spPr/>
        <p:txBody>
          <a:bodyPr/>
          <a:lstStyle/>
          <a:p>
            <a:fld id="{EFABEBA0-D944-C043-ACB9-D97ADBA15775}" type="datetime1">
              <a:rPr lang="en-US" smtClean="0"/>
              <a:t>2/24/26</a:t>
            </a:fld>
            <a:endParaRPr lang="en-US"/>
          </a:p>
        </p:txBody>
      </p:sp>
      <p:sp>
        <p:nvSpPr>
          <p:cNvPr id="5" name="Footer Placeholder 4">
            <a:extLst>
              <a:ext uri="{FF2B5EF4-FFF2-40B4-BE49-F238E27FC236}">
                <a16:creationId xmlns:a16="http://schemas.microsoft.com/office/drawing/2014/main" id="{1FB3D8FC-78AE-1A3F-FDE1-D8C42E702C0B}"/>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05A20DBC-CB45-6422-FCBA-68EE6467CD3D}"/>
              </a:ext>
            </a:extLst>
          </p:cNvPr>
          <p:cNvSpPr>
            <a:spLocks noGrp="1"/>
          </p:cNvSpPr>
          <p:nvPr>
            <p:ph type="sldNum" sz="quarter" idx="12"/>
          </p:nvPr>
        </p:nvSpPr>
        <p:spPr/>
        <p:txBody>
          <a:bodyPr/>
          <a:lstStyle/>
          <a:p>
            <a:fld id="{E30AF5A0-43BB-4336-8627-9123B9144D80}" type="slidenum">
              <a:rPr lang="en-US" smtClean="0"/>
              <a:t>9</a:t>
            </a:fld>
            <a:endParaRPr lang="en-US"/>
          </a:p>
        </p:txBody>
      </p:sp>
    </p:spTree>
    <p:extLst>
      <p:ext uri="{BB962C8B-B14F-4D97-AF65-F5344CB8AC3E}">
        <p14:creationId xmlns:p14="http://schemas.microsoft.com/office/powerpoint/2010/main" val="12516514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D5A9AF-9B77-E82D-F0B2-F36885EBD394}"/>
              </a:ext>
            </a:extLst>
          </p:cNvPr>
          <p:cNvSpPr>
            <a:spLocks noGrp="1"/>
          </p:cNvSpPr>
          <p:nvPr>
            <p:ph type="title"/>
          </p:nvPr>
        </p:nvSpPr>
        <p:spPr>
          <a:xfrm>
            <a:off x="707378" y="922096"/>
            <a:ext cx="10684522" cy="521367"/>
          </a:xfrm>
        </p:spPr>
        <p:txBody>
          <a:bodyPr>
            <a:normAutofit/>
          </a:bodyPr>
          <a:lstStyle/>
          <a:p>
            <a:r>
              <a:rPr lang="en-GB" sz="2800" b="1" u="sng"/>
              <a:t>References</a:t>
            </a:r>
          </a:p>
        </p:txBody>
      </p:sp>
      <p:sp>
        <p:nvSpPr>
          <p:cNvPr id="3" name="Content Placeholder 2">
            <a:extLst>
              <a:ext uri="{FF2B5EF4-FFF2-40B4-BE49-F238E27FC236}">
                <a16:creationId xmlns:a16="http://schemas.microsoft.com/office/drawing/2014/main" id="{F7A19D9C-B7AD-6247-3545-63E13A39627B}"/>
              </a:ext>
            </a:extLst>
          </p:cNvPr>
          <p:cNvSpPr>
            <a:spLocks noGrp="1"/>
          </p:cNvSpPr>
          <p:nvPr>
            <p:ph idx="1"/>
          </p:nvPr>
        </p:nvSpPr>
        <p:spPr>
          <a:xfrm>
            <a:off x="700635" y="1429976"/>
            <a:ext cx="10691265" cy="4499238"/>
          </a:xfrm>
        </p:spPr>
        <p:txBody>
          <a:bodyPr vert="horz" lIns="91440" tIns="45720" rIns="91440" bIns="45720" rtlCol="0" anchor="t">
            <a:normAutofit lnSpcReduction="10000"/>
          </a:bodyPr>
          <a:lstStyle/>
          <a:p>
            <a:r>
              <a:rPr lang="en-GB" dirty="0"/>
              <a:t>Hubbard, M. &amp;. Bailey, M. J. (2018)</a:t>
            </a:r>
          </a:p>
          <a:p>
            <a:pPr marL="0" indent="0">
              <a:buNone/>
            </a:pPr>
            <a:r>
              <a:rPr lang="en-GB" dirty="0"/>
              <a:t>Mastering Microsoft Teams: End User Guide to Practical Usage, Collaboration, and Governance.</a:t>
            </a:r>
          </a:p>
          <a:p>
            <a:pPr marL="0" indent="0">
              <a:buNone/>
            </a:pPr>
            <a:r>
              <a:rPr lang="en-GB" dirty="0"/>
              <a:t>• Pitch, K. (2024) Microsoft Teams Guide for Success: Mastering Communication, </a:t>
            </a:r>
            <a:r>
              <a:rPr lang="en-GB" dirty="0" err="1"/>
              <a:t>Callobaration</a:t>
            </a:r>
            <a:r>
              <a:rPr lang="en-GB" dirty="0"/>
              <a:t> </a:t>
            </a:r>
          </a:p>
          <a:p>
            <a:pPr marL="0" indent="0">
              <a:buNone/>
            </a:pPr>
            <a:r>
              <a:rPr lang="en-GB" dirty="0"/>
              <a:t>And Virtual Meetings with Colleagues &amp; Clients. Independently published. </a:t>
            </a:r>
          </a:p>
          <a:p>
            <a:r>
              <a:rPr lang="en-GB" dirty="0"/>
              <a:t>Information Commissioner’s Office (ICO) (2023) Guide to the UK General Data Protection Regulation (UK GDPR). </a:t>
            </a:r>
          </a:p>
          <a:p>
            <a:r>
              <a:rPr lang="en-GB" dirty="0"/>
              <a:t>National Cyber Security Centre (NCSC) (2023) Cyber Security Guidance for Small and Medium Organisations. </a:t>
            </a:r>
          </a:p>
          <a:p>
            <a:r>
              <a:rPr lang="en-GB" dirty="0"/>
              <a:t>Microsoft Learn (2024) Microsoft 365 Security, Compliance and Identity Fundamentals. Microsoft. </a:t>
            </a:r>
          </a:p>
          <a:p>
            <a:r>
              <a:rPr lang="en-GB" dirty="0"/>
              <a:t>NHS Digital (2022) Data Security and Protection Toolkit. </a:t>
            </a:r>
          </a:p>
        </p:txBody>
      </p:sp>
      <p:sp>
        <p:nvSpPr>
          <p:cNvPr id="4" name="Date Placeholder 3">
            <a:extLst>
              <a:ext uri="{FF2B5EF4-FFF2-40B4-BE49-F238E27FC236}">
                <a16:creationId xmlns:a16="http://schemas.microsoft.com/office/drawing/2014/main" id="{40743EA4-62DF-5A04-2783-ACA0CDD039A6}"/>
              </a:ext>
            </a:extLst>
          </p:cNvPr>
          <p:cNvSpPr>
            <a:spLocks noGrp="1"/>
          </p:cNvSpPr>
          <p:nvPr>
            <p:ph type="dt" sz="half" idx="10"/>
          </p:nvPr>
        </p:nvSpPr>
        <p:spPr/>
        <p:txBody>
          <a:bodyPr/>
          <a:lstStyle/>
          <a:p>
            <a:fld id="{B27B7E9B-F1FD-4242-8DBD-515EB88E979E}" type="datetime1">
              <a:t>2/24/26</a:t>
            </a:fld>
            <a:endParaRPr lang="en-US"/>
          </a:p>
        </p:txBody>
      </p:sp>
      <p:sp>
        <p:nvSpPr>
          <p:cNvPr id="5" name="Footer Placeholder 4">
            <a:extLst>
              <a:ext uri="{FF2B5EF4-FFF2-40B4-BE49-F238E27FC236}">
                <a16:creationId xmlns:a16="http://schemas.microsoft.com/office/drawing/2014/main" id="{59D2093B-07DB-E585-29EE-66A0F5D5AABA}"/>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FD323F96-CFE7-B18D-CCF7-5B461AA93A29}"/>
              </a:ext>
            </a:extLst>
          </p:cNvPr>
          <p:cNvSpPr>
            <a:spLocks noGrp="1"/>
          </p:cNvSpPr>
          <p:nvPr>
            <p:ph type="sldNum" sz="quarter" idx="12"/>
          </p:nvPr>
        </p:nvSpPr>
        <p:spPr/>
        <p:txBody>
          <a:bodyPr/>
          <a:lstStyle/>
          <a:p>
            <a:fld id="{E30AF5A0-43BB-4336-8627-9123B9144D80}" type="slidenum">
              <a:rPr lang="en-US" dirty="0"/>
              <a:t>10</a:t>
            </a:fld>
            <a:endParaRPr lang="en-US"/>
          </a:p>
        </p:txBody>
      </p:sp>
    </p:spTree>
    <p:extLst>
      <p:ext uri="{BB962C8B-B14F-4D97-AF65-F5344CB8AC3E}">
        <p14:creationId xmlns:p14="http://schemas.microsoft.com/office/powerpoint/2010/main" val="1971026899"/>
      </p:ext>
    </p:extLst>
  </p:cSld>
  <p:clrMapOvr>
    <a:masterClrMapping/>
  </p:clrMapOvr>
</p:sld>
</file>

<file path=ppt/theme/theme1.xml><?xml version="1.0" encoding="utf-8"?>
<a:theme xmlns:a="http://schemas.openxmlformats.org/drawingml/2006/main" name="ChronicleVTI">
  <a:themeElements>
    <a:clrScheme name="ChronicleVTI">
      <a:dk1>
        <a:srgbClr val="000000"/>
      </a:dk1>
      <a:lt1>
        <a:srgbClr val="FFFFFF"/>
      </a:lt1>
      <a:dk2>
        <a:srgbClr val="1C1C32"/>
      </a:dk2>
      <a:lt2>
        <a:srgbClr val="F8F4F1"/>
      </a:lt2>
      <a:accent1>
        <a:srgbClr val="734B67"/>
      </a:accent1>
      <a:accent2>
        <a:srgbClr val="959EBB"/>
      </a:accent2>
      <a:accent3>
        <a:srgbClr val="596781"/>
      </a:accent3>
      <a:accent4>
        <a:srgbClr val="7F6E8C"/>
      </a:accent4>
      <a:accent5>
        <a:srgbClr val="DB9A8F"/>
      </a:accent5>
      <a:accent6>
        <a:srgbClr val="C29AB1"/>
      </a:accent6>
      <a:hlink>
        <a:srgbClr val="778BA2"/>
      </a:hlink>
      <a:folHlink>
        <a:srgbClr val="A27C99"/>
      </a:folHlink>
    </a:clrScheme>
    <a:fontScheme name="ChronicleVTI">
      <a:majorFont>
        <a:latin typeface="Univers Condensed"/>
        <a:ea typeface=""/>
        <a:cs typeface=""/>
      </a:majorFont>
      <a:minorFont>
        <a:latin typeface="Calisto MT" panose="02040603050505030304"/>
        <a:ea typeface=""/>
        <a:cs typeface=""/>
      </a:minorFont>
    </a:fontScheme>
    <a:fmtScheme name="ChronicleVTI">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hronicleVTI" id="{534FD3B1-53CD-4A5C-943C-C44DFF248C3E}" vid="{19A790DA-2E4D-4134-98A6-7DECB1A1B842}"/>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10</Slides>
  <Notes>0</Notes>
  <HiddenSlides>0</HiddenSlide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ChronicleVTI</vt:lpstr>
      <vt:lpstr>   </vt:lpstr>
      <vt:lpstr>Group member 1 - Microsoft 365 productivity application</vt:lpstr>
      <vt:lpstr>How does microsoft  communication help staff communicate. </vt:lpstr>
      <vt:lpstr>advantages OF MICROSOFT TEAMS.  </vt:lpstr>
      <vt:lpstr>Challenges of using Microsoft teams</vt:lpstr>
      <vt:lpstr>Group member 3 – digital safety action plan for greenfield</vt:lpstr>
      <vt:lpstr>PowerPoint Presentation</vt:lpstr>
      <vt:lpstr>PowerPoint Presentation</vt:lpstr>
      <vt:lpstr>PowerPoint Presentation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itle>
  <dc:creator/>
  <cp:lastModifiedBy>Maryam Sajid (2443184)</cp:lastModifiedBy>
  <cp:revision>6</cp:revision>
  <dcterms:created xsi:type="dcterms:W3CDTF">2026-02-07T19:55:47Z</dcterms:created>
  <dcterms:modified xsi:type="dcterms:W3CDTF">2026-02-24T05:42:02Z</dcterms:modified>
</cp:coreProperties>
</file>