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8"/>
  </p:notesMasterIdLst>
  <p:sldIdLst>
    <p:sldId id="256" r:id="rId2"/>
    <p:sldId id="262" r:id="rId3"/>
    <p:sldId id="261" r:id="rId4"/>
    <p:sldId id="263" r:id="rId5"/>
    <p:sldId id="264" r:id="rId6"/>
    <p:sldId id="259"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1FCD94B-029A-AE22-7158-72E104B63F9C}" v="100" dt="2025-04-01T15:50:48.9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rin Child (2402706)" userId="S::2402706@student.uwtsd.ac.uk::02e8b9bd-a021-4b9e-976c-123a27097dca" providerId="AD" clId="Web-{0FF2CB9A-D654-5327-2819-1E3373A31707}"/>
    <pc:docChg chg="addSld modSld">
      <pc:chgData name="Erin Child (2402706)" userId="S::2402706@student.uwtsd.ac.uk::02e8b9bd-a021-4b9e-976c-123a27097dca" providerId="AD" clId="Web-{0FF2CB9A-D654-5327-2819-1E3373A31707}" dt="2025-03-27T20:08:33.610" v="538" actId="20577"/>
      <pc:docMkLst>
        <pc:docMk/>
      </pc:docMkLst>
      <pc:sldChg chg="modSp">
        <pc:chgData name="Erin Child (2402706)" userId="S::2402706@student.uwtsd.ac.uk::02e8b9bd-a021-4b9e-976c-123a27097dca" providerId="AD" clId="Web-{0FF2CB9A-D654-5327-2819-1E3373A31707}" dt="2025-03-27T20:01:42.179" v="506" actId="20577"/>
        <pc:sldMkLst>
          <pc:docMk/>
          <pc:sldMk cId="4246539642" sldId="259"/>
        </pc:sldMkLst>
        <pc:spChg chg="mod">
          <ac:chgData name="Erin Child (2402706)" userId="S::2402706@student.uwtsd.ac.uk::02e8b9bd-a021-4b9e-976c-123a27097dca" providerId="AD" clId="Web-{0FF2CB9A-D654-5327-2819-1E3373A31707}" dt="2025-03-27T20:01:42.179" v="506" actId="20577"/>
          <ac:spMkLst>
            <pc:docMk/>
            <pc:sldMk cId="4246539642" sldId="259"/>
            <ac:spMk id="3" creationId="{37D66542-EACA-ABB5-98FF-9120C5F4E4F8}"/>
          </ac:spMkLst>
        </pc:spChg>
      </pc:sldChg>
      <pc:sldChg chg="modSp">
        <pc:chgData name="Erin Child (2402706)" userId="S::2402706@student.uwtsd.ac.uk::02e8b9bd-a021-4b9e-976c-123a27097dca" providerId="AD" clId="Web-{0FF2CB9A-D654-5327-2819-1E3373A31707}" dt="2025-03-27T19:41:24.010" v="419" actId="20577"/>
        <pc:sldMkLst>
          <pc:docMk/>
          <pc:sldMk cId="2743006422" sldId="261"/>
        </pc:sldMkLst>
        <pc:spChg chg="mod">
          <ac:chgData name="Erin Child (2402706)" userId="S::2402706@student.uwtsd.ac.uk::02e8b9bd-a021-4b9e-976c-123a27097dca" providerId="AD" clId="Web-{0FF2CB9A-D654-5327-2819-1E3373A31707}" dt="2025-03-27T19:41:24.010" v="419" actId="20577"/>
          <ac:spMkLst>
            <pc:docMk/>
            <pc:sldMk cId="2743006422" sldId="261"/>
            <ac:spMk id="2" creationId="{53C23736-C596-84D5-100B-4053732D0812}"/>
          </ac:spMkLst>
        </pc:spChg>
        <pc:spChg chg="mod">
          <ac:chgData name="Erin Child (2402706)" userId="S::2402706@student.uwtsd.ac.uk::02e8b9bd-a021-4b9e-976c-123a27097dca" providerId="AD" clId="Web-{0FF2CB9A-D654-5327-2819-1E3373A31707}" dt="2025-03-27T19:29:06.181" v="402" actId="20577"/>
          <ac:spMkLst>
            <pc:docMk/>
            <pc:sldMk cId="2743006422" sldId="261"/>
            <ac:spMk id="3" creationId="{BB5CF6D1-D16E-57D9-52EE-3D09C54BA52F}"/>
          </ac:spMkLst>
        </pc:spChg>
      </pc:sldChg>
      <pc:sldChg chg="addSp delSp modSp new mod setBg modNotes">
        <pc:chgData name="Erin Child (2402706)" userId="S::2402706@student.uwtsd.ac.uk::02e8b9bd-a021-4b9e-976c-123a27097dca" providerId="AD" clId="Web-{0FF2CB9A-D654-5327-2819-1E3373A31707}" dt="2025-03-27T20:04:18.964" v="511"/>
        <pc:sldMkLst>
          <pc:docMk/>
          <pc:sldMk cId="2659842281" sldId="262"/>
        </pc:sldMkLst>
        <pc:spChg chg="mod">
          <ac:chgData name="Erin Child (2402706)" userId="S::2402706@student.uwtsd.ac.uk::02e8b9bd-a021-4b9e-976c-123a27097dca" providerId="AD" clId="Web-{0FF2CB9A-D654-5327-2819-1E3373A31707}" dt="2025-03-27T18:06:19.913" v="249"/>
          <ac:spMkLst>
            <pc:docMk/>
            <pc:sldMk cId="2659842281" sldId="262"/>
            <ac:spMk id="2" creationId="{CAE5D54D-FEF1-1A10-9B45-46FD387DB8EB}"/>
          </ac:spMkLst>
        </pc:spChg>
        <pc:spChg chg="del mod">
          <ac:chgData name="Erin Child (2402706)" userId="S::2402706@student.uwtsd.ac.uk::02e8b9bd-a021-4b9e-976c-123a27097dca" providerId="AD" clId="Web-{0FF2CB9A-D654-5327-2819-1E3373A31707}" dt="2025-03-27T18:06:19.913" v="249"/>
          <ac:spMkLst>
            <pc:docMk/>
            <pc:sldMk cId="2659842281" sldId="262"/>
            <ac:spMk id="3" creationId="{28F4E328-5A2B-2353-21E4-76F3C3758D35}"/>
          </ac:spMkLst>
        </pc:spChg>
        <pc:spChg chg="add">
          <ac:chgData name="Erin Child (2402706)" userId="S::2402706@student.uwtsd.ac.uk::02e8b9bd-a021-4b9e-976c-123a27097dca" providerId="AD" clId="Web-{0FF2CB9A-D654-5327-2819-1E3373A31707}" dt="2025-03-27T18:06:19.913" v="249"/>
          <ac:spMkLst>
            <pc:docMk/>
            <pc:sldMk cId="2659842281" sldId="262"/>
            <ac:spMk id="9" creationId="{BACC6370-2D7E-4714-9D71-7542949D7D5D}"/>
          </ac:spMkLst>
        </pc:spChg>
        <pc:spChg chg="add">
          <ac:chgData name="Erin Child (2402706)" userId="S::2402706@student.uwtsd.ac.uk::02e8b9bd-a021-4b9e-976c-123a27097dca" providerId="AD" clId="Web-{0FF2CB9A-D654-5327-2819-1E3373A31707}" dt="2025-03-27T18:06:19.913" v="249"/>
          <ac:spMkLst>
            <pc:docMk/>
            <pc:sldMk cId="2659842281" sldId="262"/>
            <ac:spMk id="11" creationId="{F68B3F68-107C-434F-AA38-110D5EA91B85}"/>
          </ac:spMkLst>
        </pc:spChg>
        <pc:spChg chg="add">
          <ac:chgData name="Erin Child (2402706)" userId="S::2402706@student.uwtsd.ac.uk::02e8b9bd-a021-4b9e-976c-123a27097dca" providerId="AD" clId="Web-{0FF2CB9A-D654-5327-2819-1E3373A31707}" dt="2025-03-27T18:06:19.913" v="249"/>
          <ac:spMkLst>
            <pc:docMk/>
            <pc:sldMk cId="2659842281" sldId="262"/>
            <ac:spMk id="13" creationId="{AAD0DBB9-1A4B-4391-81D4-CB19F9AB918A}"/>
          </ac:spMkLst>
        </pc:spChg>
        <pc:spChg chg="add">
          <ac:chgData name="Erin Child (2402706)" userId="S::2402706@student.uwtsd.ac.uk::02e8b9bd-a021-4b9e-976c-123a27097dca" providerId="AD" clId="Web-{0FF2CB9A-D654-5327-2819-1E3373A31707}" dt="2025-03-27T18:06:19.913" v="249"/>
          <ac:spMkLst>
            <pc:docMk/>
            <pc:sldMk cId="2659842281" sldId="262"/>
            <ac:spMk id="15" creationId="{063BBA22-50EA-4C4D-BE05-F1CE4E63AA56}"/>
          </ac:spMkLst>
        </pc:spChg>
        <pc:spChg chg="add del mod">
          <ac:chgData name="Erin Child (2402706)" userId="S::2402706@student.uwtsd.ac.uk::02e8b9bd-a021-4b9e-976c-123a27097dca" providerId="AD" clId="Web-{0FF2CB9A-D654-5327-2819-1E3373A31707}" dt="2025-03-27T18:06:41.241" v="254"/>
          <ac:spMkLst>
            <pc:docMk/>
            <pc:sldMk cId="2659842281" sldId="262"/>
            <ac:spMk id="74" creationId="{D9B47319-C27B-78D5-21F3-6F33875648F5}"/>
          </ac:spMkLst>
        </pc:spChg>
        <pc:spChg chg="add mod">
          <ac:chgData name="Erin Child (2402706)" userId="S::2402706@student.uwtsd.ac.uk::02e8b9bd-a021-4b9e-976c-123a27097dca" providerId="AD" clId="Web-{0FF2CB9A-D654-5327-2819-1E3373A31707}" dt="2025-03-27T18:07:58.197" v="278" actId="20577"/>
          <ac:spMkLst>
            <pc:docMk/>
            <pc:sldMk cId="2659842281" sldId="262"/>
            <ac:spMk id="117" creationId="{0166B433-85A1-1F93-5AA0-5B46A499CF21}"/>
          </ac:spMkLst>
        </pc:spChg>
        <pc:graphicFrameChg chg="add del modGraphic">
          <ac:chgData name="Erin Child (2402706)" userId="S::2402706@student.uwtsd.ac.uk::02e8b9bd-a021-4b9e-976c-123a27097dca" providerId="AD" clId="Web-{0FF2CB9A-D654-5327-2819-1E3373A31707}" dt="2025-03-27T18:06:49.320" v="256" actId="20577"/>
          <ac:graphicFrameMkLst>
            <pc:docMk/>
            <pc:sldMk cId="2659842281" sldId="262"/>
            <ac:graphicFrameMk id="5" creationId="{AD2E92B5-AE32-4ECF-ADE0-6DAF57D5A97F}"/>
          </ac:graphicFrameMkLst>
        </pc:graphicFrameChg>
      </pc:sldChg>
      <pc:sldChg chg="modSp new">
        <pc:chgData name="Erin Child (2402706)" userId="S::2402706@student.uwtsd.ac.uk::02e8b9bd-a021-4b9e-976c-123a27097dca" providerId="AD" clId="Web-{0FF2CB9A-D654-5327-2819-1E3373A31707}" dt="2025-03-27T20:08:33.610" v="538" actId="20577"/>
        <pc:sldMkLst>
          <pc:docMk/>
          <pc:sldMk cId="2636087702" sldId="263"/>
        </pc:sldMkLst>
        <pc:spChg chg="mod">
          <ac:chgData name="Erin Child (2402706)" userId="S::2402706@student.uwtsd.ac.uk::02e8b9bd-a021-4b9e-976c-123a27097dca" providerId="AD" clId="Web-{0FF2CB9A-D654-5327-2819-1E3373A31707}" dt="2025-03-27T20:08:33.610" v="538" actId="20577"/>
          <ac:spMkLst>
            <pc:docMk/>
            <pc:sldMk cId="2636087702" sldId="263"/>
            <ac:spMk id="3" creationId="{AAC46242-1E4C-1A6E-8D3A-E4165A9E5F1E}"/>
          </ac:spMkLst>
        </pc:spChg>
      </pc:sldChg>
    </pc:docChg>
  </pc:docChgLst>
  <pc:docChgLst>
    <pc:chgData name="Erin Child (2402706)" userId="S::2402706@student.uwtsd.ac.uk::02e8b9bd-a021-4b9e-976c-123a27097dca" providerId="AD" clId="Web-{E3058177-AE9B-22F2-FC93-E3F6F218A30F}"/>
    <pc:docChg chg="delSld modSld">
      <pc:chgData name="Erin Child (2402706)" userId="S::2402706@student.uwtsd.ac.uk::02e8b9bd-a021-4b9e-976c-123a27097dca" providerId="AD" clId="Web-{E3058177-AE9B-22F2-FC93-E3F6F218A30F}" dt="2025-03-27T20:47:25.678" v="433"/>
      <pc:docMkLst>
        <pc:docMk/>
      </pc:docMkLst>
      <pc:sldChg chg="addSp delSp modSp">
        <pc:chgData name="Erin Child (2402706)" userId="S::2402706@student.uwtsd.ac.uk::02e8b9bd-a021-4b9e-976c-123a27097dca" providerId="AD" clId="Web-{E3058177-AE9B-22F2-FC93-E3F6F218A30F}" dt="2025-03-27T20:47:25.678" v="433"/>
        <pc:sldMkLst>
          <pc:docMk/>
          <pc:sldMk cId="109857222" sldId="256"/>
        </pc:sldMkLst>
        <pc:spChg chg="mod">
          <ac:chgData name="Erin Child (2402706)" userId="S::2402706@student.uwtsd.ac.uk::02e8b9bd-a021-4b9e-976c-123a27097dca" providerId="AD" clId="Web-{E3058177-AE9B-22F2-FC93-E3F6F218A30F}" dt="2025-03-27T20:47:25.678" v="433"/>
          <ac:spMkLst>
            <pc:docMk/>
            <pc:sldMk cId="109857222" sldId="256"/>
            <ac:spMk id="2" creationId="{00000000-0000-0000-0000-000000000000}"/>
          </ac:spMkLst>
        </pc:spChg>
        <pc:spChg chg="mod">
          <ac:chgData name="Erin Child (2402706)" userId="S::2402706@student.uwtsd.ac.uk::02e8b9bd-a021-4b9e-976c-123a27097dca" providerId="AD" clId="Web-{E3058177-AE9B-22F2-FC93-E3F6F218A30F}" dt="2025-03-27T20:47:25.678" v="433"/>
          <ac:spMkLst>
            <pc:docMk/>
            <pc:sldMk cId="109857222" sldId="256"/>
            <ac:spMk id="3" creationId="{00000000-0000-0000-0000-000000000000}"/>
          </ac:spMkLst>
        </pc:spChg>
        <pc:spChg chg="del">
          <ac:chgData name="Erin Child (2402706)" userId="S::2402706@student.uwtsd.ac.uk::02e8b9bd-a021-4b9e-976c-123a27097dca" providerId="AD" clId="Web-{E3058177-AE9B-22F2-FC93-E3F6F218A30F}" dt="2025-03-27T20:42:10.383" v="373"/>
          <ac:spMkLst>
            <pc:docMk/>
            <pc:sldMk cId="109857222" sldId="256"/>
            <ac:spMk id="8" creationId="{FFD48BC7-DC40-47DE-87EE-9F4B6ECB9ABB}"/>
          </ac:spMkLst>
        </pc:spChg>
        <pc:spChg chg="del">
          <ac:chgData name="Erin Child (2402706)" userId="S::2402706@student.uwtsd.ac.uk::02e8b9bd-a021-4b9e-976c-123a27097dca" providerId="AD" clId="Web-{E3058177-AE9B-22F2-FC93-E3F6F218A30F}" dt="2025-03-27T20:42:10.383" v="373"/>
          <ac:spMkLst>
            <pc:docMk/>
            <pc:sldMk cId="109857222" sldId="256"/>
            <ac:spMk id="10" creationId="{E502BBC7-2C76-46F3-BC24-5985BC13DB88}"/>
          </ac:spMkLst>
        </pc:spChg>
        <pc:spChg chg="del">
          <ac:chgData name="Erin Child (2402706)" userId="S::2402706@student.uwtsd.ac.uk::02e8b9bd-a021-4b9e-976c-123a27097dca" providerId="AD" clId="Web-{E3058177-AE9B-22F2-FC93-E3F6F218A30F}" dt="2025-03-27T20:42:10.383" v="373"/>
          <ac:spMkLst>
            <pc:docMk/>
            <pc:sldMk cId="109857222" sldId="256"/>
            <ac:spMk id="12" creationId="{C7F28D52-2A5F-4D23-81AE-7CB8B591C7AF}"/>
          </ac:spMkLst>
        </pc:spChg>
        <pc:spChg chg="del">
          <ac:chgData name="Erin Child (2402706)" userId="S::2402706@student.uwtsd.ac.uk::02e8b9bd-a021-4b9e-976c-123a27097dca" providerId="AD" clId="Web-{E3058177-AE9B-22F2-FC93-E3F6F218A30F}" dt="2025-03-27T20:42:10.383" v="373"/>
          <ac:spMkLst>
            <pc:docMk/>
            <pc:sldMk cId="109857222" sldId="256"/>
            <ac:spMk id="14" creationId="{3629484E-3792-4B3D-89AD-7C8A1ED0E0D4}"/>
          </ac:spMkLst>
        </pc:spChg>
        <pc:spChg chg="add del">
          <ac:chgData name="Erin Child (2402706)" userId="S::2402706@student.uwtsd.ac.uk::02e8b9bd-a021-4b9e-976c-123a27097dca" providerId="AD" clId="Web-{E3058177-AE9B-22F2-FC93-E3F6F218A30F}" dt="2025-03-27T20:47:25.678" v="433"/>
          <ac:spMkLst>
            <pc:docMk/>
            <pc:sldMk cId="109857222" sldId="256"/>
            <ac:spMk id="19" creationId="{943CAA20-3569-4189-9E48-239A229A86CA}"/>
          </ac:spMkLst>
        </pc:spChg>
        <pc:spChg chg="add del">
          <ac:chgData name="Erin Child (2402706)" userId="S::2402706@student.uwtsd.ac.uk::02e8b9bd-a021-4b9e-976c-123a27097dca" providerId="AD" clId="Web-{E3058177-AE9B-22F2-FC93-E3F6F218A30F}" dt="2025-03-27T20:47:25.678" v="433"/>
          <ac:spMkLst>
            <pc:docMk/>
            <pc:sldMk cId="109857222" sldId="256"/>
            <ac:spMk id="21" creationId="{DA542B6D-E775-4832-91DC-2D20F857813A}"/>
          </ac:spMkLst>
        </pc:spChg>
        <pc:spChg chg="add">
          <ac:chgData name="Erin Child (2402706)" userId="S::2402706@student.uwtsd.ac.uk::02e8b9bd-a021-4b9e-976c-123a27097dca" providerId="AD" clId="Web-{E3058177-AE9B-22F2-FC93-E3F6F218A30F}" dt="2025-03-27T20:47:25.678" v="433"/>
          <ac:spMkLst>
            <pc:docMk/>
            <pc:sldMk cId="109857222" sldId="256"/>
            <ac:spMk id="26" creationId="{9B7AD9F6-8CE7-4299-8FC6-328F4DCD3FF9}"/>
          </ac:spMkLst>
        </pc:spChg>
        <pc:spChg chg="add">
          <ac:chgData name="Erin Child (2402706)" userId="S::2402706@student.uwtsd.ac.uk::02e8b9bd-a021-4b9e-976c-123a27097dca" providerId="AD" clId="Web-{E3058177-AE9B-22F2-FC93-E3F6F218A30F}" dt="2025-03-27T20:47:25.678" v="433"/>
          <ac:spMkLst>
            <pc:docMk/>
            <pc:sldMk cId="109857222" sldId="256"/>
            <ac:spMk id="28" creationId="{F49775AF-8896-43EE-92C6-83497D6DC56F}"/>
          </ac:spMkLst>
        </pc:spChg>
        <pc:picChg chg="add mod">
          <ac:chgData name="Erin Child (2402706)" userId="S::2402706@student.uwtsd.ac.uk::02e8b9bd-a021-4b9e-976c-123a27097dca" providerId="AD" clId="Web-{E3058177-AE9B-22F2-FC93-E3F6F218A30F}" dt="2025-03-27T20:47:25.678" v="433"/>
          <ac:picMkLst>
            <pc:docMk/>
            <pc:sldMk cId="109857222" sldId="256"/>
            <ac:picMk id="4" creationId="{64C4D4F4-16F6-56F7-B569-12F6225100EB}"/>
          </ac:picMkLst>
        </pc:picChg>
      </pc:sldChg>
      <pc:sldChg chg="del">
        <pc:chgData name="Erin Child (2402706)" userId="S::2402706@student.uwtsd.ac.uk::02e8b9bd-a021-4b9e-976c-123a27097dca" providerId="AD" clId="Web-{E3058177-AE9B-22F2-FC93-E3F6F218A30F}" dt="2025-03-27T20:27:55.194" v="241"/>
        <pc:sldMkLst>
          <pc:docMk/>
          <pc:sldMk cId="1169244815" sldId="257"/>
        </pc:sldMkLst>
      </pc:sldChg>
      <pc:sldChg chg="del">
        <pc:chgData name="Erin Child (2402706)" userId="S::2402706@student.uwtsd.ac.uk::02e8b9bd-a021-4b9e-976c-123a27097dca" providerId="AD" clId="Web-{E3058177-AE9B-22F2-FC93-E3F6F218A30F}" dt="2025-03-27T20:22:37.684" v="194"/>
        <pc:sldMkLst>
          <pc:docMk/>
          <pc:sldMk cId="2171533869" sldId="258"/>
        </pc:sldMkLst>
      </pc:sldChg>
      <pc:sldChg chg="modSp">
        <pc:chgData name="Erin Child (2402706)" userId="S::2402706@student.uwtsd.ac.uk::02e8b9bd-a021-4b9e-976c-123a27097dca" providerId="AD" clId="Web-{E3058177-AE9B-22F2-FC93-E3F6F218A30F}" dt="2025-03-27T20:46:45.614" v="431" actId="20577"/>
        <pc:sldMkLst>
          <pc:docMk/>
          <pc:sldMk cId="4246539642" sldId="259"/>
        </pc:sldMkLst>
        <pc:spChg chg="mod">
          <ac:chgData name="Erin Child (2402706)" userId="S::2402706@student.uwtsd.ac.uk::02e8b9bd-a021-4b9e-976c-123a27097dca" providerId="AD" clId="Web-{E3058177-AE9B-22F2-FC93-E3F6F218A30F}" dt="2025-03-27T20:46:45.614" v="431" actId="20577"/>
          <ac:spMkLst>
            <pc:docMk/>
            <pc:sldMk cId="4246539642" sldId="259"/>
            <ac:spMk id="3" creationId="{37D66542-EACA-ABB5-98FF-9120C5F4E4F8}"/>
          </ac:spMkLst>
        </pc:spChg>
      </pc:sldChg>
      <pc:sldChg chg="del">
        <pc:chgData name="Erin Child (2402706)" userId="S::2402706@student.uwtsd.ac.uk::02e8b9bd-a021-4b9e-976c-123a27097dca" providerId="AD" clId="Web-{E3058177-AE9B-22F2-FC93-E3F6F218A30F}" dt="2025-03-27T20:22:33.325" v="193"/>
        <pc:sldMkLst>
          <pc:docMk/>
          <pc:sldMk cId="3992167512" sldId="260"/>
        </pc:sldMkLst>
      </pc:sldChg>
      <pc:sldChg chg="addSp modSp mod setBg modNotes">
        <pc:chgData name="Erin Child (2402706)" userId="S::2402706@student.uwtsd.ac.uk::02e8b9bd-a021-4b9e-976c-123a27097dca" providerId="AD" clId="Web-{E3058177-AE9B-22F2-FC93-E3F6F218A30F}" dt="2025-03-27T20:38:55.012" v="349"/>
        <pc:sldMkLst>
          <pc:docMk/>
          <pc:sldMk cId="2743006422" sldId="261"/>
        </pc:sldMkLst>
        <pc:spChg chg="mod">
          <ac:chgData name="Erin Child (2402706)" userId="S::2402706@student.uwtsd.ac.uk::02e8b9bd-a021-4b9e-976c-123a27097dca" providerId="AD" clId="Web-{E3058177-AE9B-22F2-FC93-E3F6F218A30F}" dt="2025-03-27T20:38:55.012" v="349"/>
          <ac:spMkLst>
            <pc:docMk/>
            <pc:sldMk cId="2743006422" sldId="261"/>
            <ac:spMk id="2" creationId="{53C23736-C596-84D5-100B-4053732D0812}"/>
          </ac:spMkLst>
        </pc:spChg>
        <pc:spChg chg="mod">
          <ac:chgData name="Erin Child (2402706)" userId="S::2402706@student.uwtsd.ac.uk::02e8b9bd-a021-4b9e-976c-123a27097dca" providerId="AD" clId="Web-{E3058177-AE9B-22F2-FC93-E3F6F218A30F}" dt="2025-03-27T20:38:55.012" v="349"/>
          <ac:spMkLst>
            <pc:docMk/>
            <pc:sldMk cId="2743006422" sldId="261"/>
            <ac:spMk id="3" creationId="{BB5CF6D1-D16E-57D9-52EE-3D09C54BA52F}"/>
          </ac:spMkLst>
        </pc:spChg>
        <pc:spChg chg="add">
          <ac:chgData name="Erin Child (2402706)" userId="S::2402706@student.uwtsd.ac.uk::02e8b9bd-a021-4b9e-976c-123a27097dca" providerId="AD" clId="Web-{E3058177-AE9B-22F2-FC93-E3F6F218A30F}" dt="2025-03-27T20:38:55.012" v="349"/>
          <ac:spMkLst>
            <pc:docMk/>
            <pc:sldMk cId="2743006422" sldId="261"/>
            <ac:spMk id="9" creationId="{F13C74B1-5B17-4795-BED0-7140497B445A}"/>
          </ac:spMkLst>
        </pc:spChg>
        <pc:spChg chg="add">
          <ac:chgData name="Erin Child (2402706)" userId="S::2402706@student.uwtsd.ac.uk::02e8b9bd-a021-4b9e-976c-123a27097dca" providerId="AD" clId="Web-{E3058177-AE9B-22F2-FC93-E3F6F218A30F}" dt="2025-03-27T20:38:55.012" v="349"/>
          <ac:spMkLst>
            <pc:docMk/>
            <pc:sldMk cId="2743006422" sldId="261"/>
            <ac:spMk id="11" creationId="{D4974D33-8DC5-464E-8C6D-BE58F0669C17}"/>
          </ac:spMkLst>
        </pc:spChg>
        <pc:picChg chg="add mod">
          <ac:chgData name="Erin Child (2402706)" userId="S::2402706@student.uwtsd.ac.uk::02e8b9bd-a021-4b9e-976c-123a27097dca" providerId="AD" clId="Web-{E3058177-AE9B-22F2-FC93-E3F6F218A30F}" dt="2025-03-27T20:38:55.012" v="349"/>
          <ac:picMkLst>
            <pc:docMk/>
            <pc:sldMk cId="2743006422" sldId="261"/>
            <ac:picMk id="4" creationId="{26235526-C58D-F5C9-7FD4-2AECE497864F}"/>
          </ac:picMkLst>
        </pc:picChg>
      </pc:sldChg>
      <pc:sldChg chg="addSp delSp modSp modNotes">
        <pc:chgData name="Erin Child (2402706)" userId="S::2402706@student.uwtsd.ac.uk::02e8b9bd-a021-4b9e-976c-123a27097dca" providerId="AD" clId="Web-{E3058177-AE9B-22F2-FC93-E3F6F218A30F}" dt="2025-03-27T20:45:28.612" v="422" actId="14100"/>
        <pc:sldMkLst>
          <pc:docMk/>
          <pc:sldMk cId="2659842281" sldId="262"/>
        </pc:sldMkLst>
        <pc:spChg chg="add mod">
          <ac:chgData name="Erin Child (2402706)" userId="S::2402706@student.uwtsd.ac.uk::02e8b9bd-a021-4b9e-976c-123a27097dca" providerId="AD" clId="Web-{E3058177-AE9B-22F2-FC93-E3F6F218A30F}" dt="2025-03-27T20:45:10.846" v="420" actId="20577"/>
          <ac:spMkLst>
            <pc:docMk/>
            <pc:sldMk cId="2659842281" sldId="262"/>
            <ac:spMk id="21" creationId="{12ADC2CB-FFAC-C318-B374-68A0241B78CD}"/>
          </ac:spMkLst>
        </pc:spChg>
        <pc:spChg chg="add mod">
          <ac:chgData name="Erin Child (2402706)" userId="S::2402706@student.uwtsd.ac.uk::02e8b9bd-a021-4b9e-976c-123a27097dca" providerId="AD" clId="Web-{E3058177-AE9B-22F2-FC93-E3F6F218A30F}" dt="2025-03-27T20:44:16.012" v="414" actId="20577"/>
          <ac:spMkLst>
            <pc:docMk/>
            <pc:sldMk cId="2659842281" sldId="262"/>
            <ac:spMk id="50" creationId="{D49E3768-D9FD-4216-DAFB-6EA9C99BC0E4}"/>
          </ac:spMkLst>
        </pc:spChg>
        <pc:spChg chg="del mod">
          <ac:chgData name="Erin Child (2402706)" userId="S::2402706@student.uwtsd.ac.uk::02e8b9bd-a021-4b9e-976c-123a27097dca" providerId="AD" clId="Web-{E3058177-AE9B-22F2-FC93-E3F6F218A30F}" dt="2025-03-27T20:44:38.481" v="416"/>
          <ac:spMkLst>
            <pc:docMk/>
            <pc:sldMk cId="2659842281" sldId="262"/>
            <ac:spMk id="117" creationId="{0166B433-85A1-1F93-5AA0-5B46A499CF21}"/>
          </ac:spMkLst>
        </pc:spChg>
        <pc:graphicFrameChg chg="del mod">
          <ac:chgData name="Erin Child (2402706)" userId="S::2402706@student.uwtsd.ac.uk::02e8b9bd-a021-4b9e-976c-123a27097dca" providerId="AD" clId="Web-{E3058177-AE9B-22F2-FC93-E3F6F218A30F}" dt="2025-03-27T20:42:27.712" v="374"/>
          <ac:graphicFrameMkLst>
            <pc:docMk/>
            <pc:sldMk cId="2659842281" sldId="262"/>
            <ac:graphicFrameMk id="5" creationId="{AD2E92B5-AE32-4ECF-ADE0-6DAF57D5A97F}"/>
          </ac:graphicFrameMkLst>
        </pc:graphicFrameChg>
        <pc:picChg chg="add mod">
          <ac:chgData name="Erin Child (2402706)" userId="S::2402706@student.uwtsd.ac.uk::02e8b9bd-a021-4b9e-976c-123a27097dca" providerId="AD" clId="Web-{E3058177-AE9B-22F2-FC93-E3F6F218A30F}" dt="2025-03-27T20:45:28.612" v="422" actId="14100"/>
          <ac:picMkLst>
            <pc:docMk/>
            <pc:sldMk cId="2659842281" sldId="262"/>
            <ac:picMk id="22" creationId="{0DBA3F0F-B0C1-A416-69FB-40ADB4405187}"/>
          </ac:picMkLst>
        </pc:picChg>
      </pc:sldChg>
      <pc:sldChg chg="modSp del">
        <pc:chgData name="Erin Child (2402706)" userId="S::2402706@student.uwtsd.ac.uk::02e8b9bd-a021-4b9e-976c-123a27097dca" providerId="AD" clId="Web-{E3058177-AE9B-22F2-FC93-E3F6F218A30F}" dt="2025-03-27T20:20:56.916" v="192"/>
        <pc:sldMkLst>
          <pc:docMk/>
          <pc:sldMk cId="2636087702" sldId="263"/>
        </pc:sldMkLst>
        <pc:spChg chg="mod">
          <ac:chgData name="Erin Child (2402706)" userId="S::2402706@student.uwtsd.ac.uk::02e8b9bd-a021-4b9e-976c-123a27097dca" providerId="AD" clId="Web-{E3058177-AE9B-22F2-FC93-E3F6F218A30F}" dt="2025-03-27T20:20:47.806" v="190" actId="20577"/>
          <ac:spMkLst>
            <pc:docMk/>
            <pc:sldMk cId="2636087702" sldId="263"/>
            <ac:spMk id="3" creationId="{AAC46242-1E4C-1A6E-8D3A-E4165A9E5F1E}"/>
          </ac:spMkLst>
        </pc:spChg>
      </pc:sldChg>
    </pc:docChg>
  </pc:docChgLst>
  <pc:docChgLst>
    <pc:chgData name="Erin Child (2402706)" userId="S::2402706@student.uwtsd.ac.uk::02e8b9bd-a021-4b9e-976c-123a27097dca" providerId="AD" clId="Web-{1FAA17DD-32BC-28CD-4CEB-08EDDA824D45}"/>
    <pc:docChg chg="addSld modSld">
      <pc:chgData name="Erin Child (2402706)" userId="S::2402706@student.uwtsd.ac.uk::02e8b9bd-a021-4b9e-976c-123a27097dca" providerId="AD" clId="Web-{1FAA17DD-32BC-28CD-4CEB-08EDDA824D45}" dt="2025-03-27T14:21:49.016" v="36" actId="20577"/>
      <pc:docMkLst>
        <pc:docMk/>
      </pc:docMkLst>
      <pc:sldChg chg="addSp modSp mod setBg">
        <pc:chgData name="Erin Child (2402706)" userId="S::2402706@student.uwtsd.ac.uk::02e8b9bd-a021-4b9e-976c-123a27097dca" providerId="AD" clId="Web-{1FAA17DD-32BC-28CD-4CEB-08EDDA824D45}" dt="2025-03-27T14:18:39.790" v="13"/>
        <pc:sldMkLst>
          <pc:docMk/>
          <pc:sldMk cId="109857222" sldId="256"/>
        </pc:sldMkLst>
        <pc:spChg chg="mod">
          <ac:chgData name="Erin Child (2402706)" userId="S::2402706@student.uwtsd.ac.uk::02e8b9bd-a021-4b9e-976c-123a27097dca" providerId="AD" clId="Web-{1FAA17DD-32BC-28CD-4CEB-08EDDA824D45}" dt="2025-03-27T14:18:39.790" v="13"/>
          <ac:spMkLst>
            <pc:docMk/>
            <pc:sldMk cId="109857222" sldId="256"/>
            <ac:spMk id="2" creationId="{00000000-0000-0000-0000-000000000000}"/>
          </ac:spMkLst>
        </pc:spChg>
        <pc:spChg chg="mod">
          <ac:chgData name="Erin Child (2402706)" userId="S::2402706@student.uwtsd.ac.uk::02e8b9bd-a021-4b9e-976c-123a27097dca" providerId="AD" clId="Web-{1FAA17DD-32BC-28CD-4CEB-08EDDA824D45}" dt="2025-03-27T14:18:39.790" v="13"/>
          <ac:spMkLst>
            <pc:docMk/>
            <pc:sldMk cId="109857222" sldId="256"/>
            <ac:spMk id="3" creationId="{00000000-0000-0000-0000-000000000000}"/>
          </ac:spMkLst>
        </pc:spChg>
        <pc:spChg chg="add">
          <ac:chgData name="Erin Child (2402706)" userId="S::2402706@student.uwtsd.ac.uk::02e8b9bd-a021-4b9e-976c-123a27097dca" providerId="AD" clId="Web-{1FAA17DD-32BC-28CD-4CEB-08EDDA824D45}" dt="2025-03-27T14:18:39.790" v="13"/>
          <ac:spMkLst>
            <pc:docMk/>
            <pc:sldMk cId="109857222" sldId="256"/>
            <ac:spMk id="8" creationId="{FFD48BC7-DC40-47DE-87EE-9F4B6ECB9ABB}"/>
          </ac:spMkLst>
        </pc:spChg>
        <pc:spChg chg="add">
          <ac:chgData name="Erin Child (2402706)" userId="S::2402706@student.uwtsd.ac.uk::02e8b9bd-a021-4b9e-976c-123a27097dca" providerId="AD" clId="Web-{1FAA17DD-32BC-28CD-4CEB-08EDDA824D45}" dt="2025-03-27T14:18:39.790" v="13"/>
          <ac:spMkLst>
            <pc:docMk/>
            <pc:sldMk cId="109857222" sldId="256"/>
            <ac:spMk id="10" creationId="{E502BBC7-2C76-46F3-BC24-5985BC13DB88}"/>
          </ac:spMkLst>
        </pc:spChg>
        <pc:spChg chg="add">
          <ac:chgData name="Erin Child (2402706)" userId="S::2402706@student.uwtsd.ac.uk::02e8b9bd-a021-4b9e-976c-123a27097dca" providerId="AD" clId="Web-{1FAA17DD-32BC-28CD-4CEB-08EDDA824D45}" dt="2025-03-27T14:18:39.790" v="13"/>
          <ac:spMkLst>
            <pc:docMk/>
            <pc:sldMk cId="109857222" sldId="256"/>
            <ac:spMk id="12" creationId="{C7F28D52-2A5F-4D23-81AE-7CB8B591C7AF}"/>
          </ac:spMkLst>
        </pc:spChg>
        <pc:spChg chg="add">
          <ac:chgData name="Erin Child (2402706)" userId="S::2402706@student.uwtsd.ac.uk::02e8b9bd-a021-4b9e-976c-123a27097dca" providerId="AD" clId="Web-{1FAA17DD-32BC-28CD-4CEB-08EDDA824D45}" dt="2025-03-27T14:18:39.790" v="13"/>
          <ac:spMkLst>
            <pc:docMk/>
            <pc:sldMk cId="109857222" sldId="256"/>
            <ac:spMk id="14" creationId="{3629484E-3792-4B3D-89AD-7C8A1ED0E0D4}"/>
          </ac:spMkLst>
        </pc:spChg>
      </pc:sldChg>
      <pc:sldChg chg="add">
        <pc:chgData name="Erin Child (2402706)" userId="S::2402706@student.uwtsd.ac.uk::02e8b9bd-a021-4b9e-976c-123a27097dca" providerId="AD" clId="Web-{1FAA17DD-32BC-28CD-4CEB-08EDDA824D45}" dt="2025-03-27T14:19:49.589" v="19"/>
        <pc:sldMkLst>
          <pc:docMk/>
          <pc:sldMk cId="1169244815" sldId="257"/>
        </pc:sldMkLst>
      </pc:sldChg>
      <pc:sldChg chg="addSp delSp modSp add">
        <pc:chgData name="Erin Child (2402706)" userId="S::2402706@student.uwtsd.ac.uk::02e8b9bd-a021-4b9e-976c-123a27097dca" providerId="AD" clId="Web-{1FAA17DD-32BC-28CD-4CEB-08EDDA824D45}" dt="2025-03-27T14:21:49.016" v="36" actId="20577"/>
        <pc:sldMkLst>
          <pc:docMk/>
          <pc:sldMk cId="2171533869" sldId="258"/>
        </pc:sldMkLst>
        <pc:spChg chg="mod">
          <ac:chgData name="Erin Child (2402706)" userId="S::2402706@student.uwtsd.ac.uk::02e8b9bd-a021-4b9e-976c-123a27097dca" providerId="AD" clId="Web-{1FAA17DD-32BC-28CD-4CEB-08EDDA824D45}" dt="2025-03-27T14:21:49.016" v="36" actId="20577"/>
          <ac:spMkLst>
            <pc:docMk/>
            <pc:sldMk cId="2171533869" sldId="258"/>
            <ac:spMk id="2" creationId="{4CF10DE5-C70A-A072-54EF-7AAC09B1B6C6}"/>
          </ac:spMkLst>
        </pc:spChg>
        <pc:spChg chg="add del">
          <ac:chgData name="Erin Child (2402706)" userId="S::2402706@student.uwtsd.ac.uk::02e8b9bd-a021-4b9e-976c-123a27097dca" providerId="AD" clId="Web-{1FAA17DD-32BC-28CD-4CEB-08EDDA824D45}" dt="2025-03-27T14:18:54.025" v="16"/>
          <ac:spMkLst>
            <pc:docMk/>
            <pc:sldMk cId="2171533869" sldId="258"/>
            <ac:spMk id="3" creationId="{5D722B95-B13F-20F0-F417-536FB2071ADF}"/>
          </ac:spMkLst>
        </pc:spChg>
        <pc:graphicFrameChg chg="add del">
          <ac:chgData name="Erin Child (2402706)" userId="S::2402706@student.uwtsd.ac.uk::02e8b9bd-a021-4b9e-976c-123a27097dca" providerId="AD" clId="Web-{1FAA17DD-32BC-28CD-4CEB-08EDDA824D45}" dt="2025-03-27T14:18:54.009" v="15"/>
          <ac:graphicFrameMkLst>
            <pc:docMk/>
            <pc:sldMk cId="2171533869" sldId="258"/>
            <ac:graphicFrameMk id="8" creationId="{3C6D82AE-B706-D84F-26E8-CD49A9EC94EA}"/>
          </ac:graphicFrameMkLst>
        </pc:graphicFrameChg>
        <pc:graphicFrameChg chg="add mod">
          <ac:chgData name="Erin Child (2402706)" userId="S::2402706@student.uwtsd.ac.uk::02e8b9bd-a021-4b9e-976c-123a27097dca" providerId="AD" clId="Web-{1FAA17DD-32BC-28CD-4CEB-08EDDA824D45}" dt="2025-03-27T14:19:31.651" v="18" actId="1076"/>
          <ac:graphicFrameMkLst>
            <pc:docMk/>
            <pc:sldMk cId="2171533869" sldId="258"/>
            <ac:graphicFrameMk id="10" creationId="{3E82832E-7931-32EC-BE7F-C1C3BE8DC0B5}"/>
          </ac:graphicFrameMkLst>
        </pc:graphicFrameChg>
      </pc:sldChg>
      <pc:sldChg chg="add">
        <pc:chgData name="Erin Child (2402706)" userId="S::2402706@student.uwtsd.ac.uk::02e8b9bd-a021-4b9e-976c-123a27097dca" providerId="AD" clId="Web-{1FAA17DD-32BC-28CD-4CEB-08EDDA824D45}" dt="2025-03-27T14:18:18.226" v="12"/>
        <pc:sldMkLst>
          <pc:docMk/>
          <pc:sldMk cId="4246539642" sldId="259"/>
        </pc:sldMkLst>
      </pc:sldChg>
      <pc:sldChg chg="modSp add">
        <pc:chgData name="Erin Child (2402706)" userId="S::2402706@student.uwtsd.ac.uk::02e8b9bd-a021-4b9e-976c-123a27097dca" providerId="AD" clId="Web-{1FAA17DD-32BC-28CD-4CEB-08EDDA824D45}" dt="2025-03-27T14:19:24.260" v="17" actId="1076"/>
        <pc:sldMkLst>
          <pc:docMk/>
          <pc:sldMk cId="3992167512" sldId="260"/>
        </pc:sldMkLst>
        <pc:spChg chg="mod">
          <ac:chgData name="Erin Child (2402706)" userId="S::2402706@student.uwtsd.ac.uk::02e8b9bd-a021-4b9e-976c-123a27097dca" providerId="AD" clId="Web-{1FAA17DD-32BC-28CD-4CEB-08EDDA824D45}" dt="2025-03-27T14:19:24.260" v="17" actId="1076"/>
          <ac:spMkLst>
            <pc:docMk/>
            <pc:sldMk cId="3992167512" sldId="260"/>
            <ac:spMk id="3" creationId="{BBC55417-874C-5519-B46D-CD64A7FABBD6}"/>
          </ac:spMkLst>
        </pc:spChg>
      </pc:sldChg>
      <pc:sldChg chg="modSp new">
        <pc:chgData name="Erin Child (2402706)" userId="S::2402706@student.uwtsd.ac.uk::02e8b9bd-a021-4b9e-976c-123a27097dca" providerId="AD" clId="Web-{1FAA17DD-32BC-28CD-4CEB-08EDDA824D45}" dt="2025-03-27T14:20:16.419" v="22" actId="20577"/>
        <pc:sldMkLst>
          <pc:docMk/>
          <pc:sldMk cId="2743006422" sldId="261"/>
        </pc:sldMkLst>
        <pc:spChg chg="mod">
          <ac:chgData name="Erin Child (2402706)" userId="S::2402706@student.uwtsd.ac.uk::02e8b9bd-a021-4b9e-976c-123a27097dca" providerId="AD" clId="Web-{1FAA17DD-32BC-28CD-4CEB-08EDDA824D45}" dt="2025-03-27T14:20:16.419" v="22" actId="20577"/>
          <ac:spMkLst>
            <pc:docMk/>
            <pc:sldMk cId="2743006422" sldId="261"/>
            <ac:spMk id="2" creationId="{53C23736-C596-84D5-100B-4053732D0812}"/>
          </ac:spMkLst>
        </pc:spChg>
      </pc:sldChg>
    </pc:docChg>
  </pc:docChgLst>
  <pc:docChgLst>
    <pc:chgData name="Erin Child (2402706)" userId="S::2402706@student.uwtsd.ac.uk::02e8b9bd-a021-4b9e-976c-123a27097dca" providerId="AD" clId="Web-{91FCD94B-029A-AE22-7158-72E104B63F9C}"/>
    <pc:docChg chg="addSld delSld modSld">
      <pc:chgData name="Erin Child (2402706)" userId="S::2402706@student.uwtsd.ac.uk::02e8b9bd-a021-4b9e-976c-123a27097dca" providerId="AD" clId="Web-{91FCD94B-029A-AE22-7158-72E104B63F9C}" dt="2025-04-01T15:57:11.196" v="434" actId="20577"/>
      <pc:docMkLst>
        <pc:docMk/>
      </pc:docMkLst>
      <pc:sldChg chg="addSp delSp modSp">
        <pc:chgData name="Erin Child (2402706)" userId="S::2402706@student.uwtsd.ac.uk::02e8b9bd-a021-4b9e-976c-123a27097dca" providerId="AD" clId="Web-{91FCD94B-029A-AE22-7158-72E104B63F9C}" dt="2025-04-01T15:34:49.674" v="56"/>
        <pc:sldMkLst>
          <pc:docMk/>
          <pc:sldMk cId="109857222" sldId="256"/>
        </pc:sldMkLst>
        <pc:spChg chg="mod">
          <ac:chgData name="Erin Child (2402706)" userId="S::2402706@student.uwtsd.ac.uk::02e8b9bd-a021-4b9e-976c-123a27097dca" providerId="AD" clId="Web-{91FCD94B-029A-AE22-7158-72E104B63F9C}" dt="2025-04-01T15:34:49.674" v="56"/>
          <ac:spMkLst>
            <pc:docMk/>
            <pc:sldMk cId="109857222" sldId="256"/>
            <ac:spMk id="2" creationId="{00000000-0000-0000-0000-000000000000}"/>
          </ac:spMkLst>
        </pc:spChg>
        <pc:spChg chg="mod">
          <ac:chgData name="Erin Child (2402706)" userId="S::2402706@student.uwtsd.ac.uk::02e8b9bd-a021-4b9e-976c-123a27097dca" providerId="AD" clId="Web-{91FCD94B-029A-AE22-7158-72E104B63F9C}" dt="2025-04-01T15:34:49.674" v="56"/>
          <ac:spMkLst>
            <pc:docMk/>
            <pc:sldMk cId="109857222" sldId="256"/>
            <ac:spMk id="3" creationId="{00000000-0000-0000-0000-000000000000}"/>
          </ac:spMkLst>
        </pc:spChg>
        <pc:spChg chg="del">
          <ac:chgData name="Erin Child (2402706)" userId="S::2402706@student.uwtsd.ac.uk::02e8b9bd-a021-4b9e-976c-123a27097dca" providerId="AD" clId="Web-{91FCD94B-029A-AE22-7158-72E104B63F9C}" dt="2025-04-01T15:34:49.674" v="56"/>
          <ac:spMkLst>
            <pc:docMk/>
            <pc:sldMk cId="109857222" sldId="256"/>
            <ac:spMk id="26" creationId="{9B7AD9F6-8CE7-4299-8FC6-328F4DCD3FF9}"/>
          </ac:spMkLst>
        </pc:spChg>
        <pc:spChg chg="del">
          <ac:chgData name="Erin Child (2402706)" userId="S::2402706@student.uwtsd.ac.uk::02e8b9bd-a021-4b9e-976c-123a27097dca" providerId="AD" clId="Web-{91FCD94B-029A-AE22-7158-72E104B63F9C}" dt="2025-04-01T15:34:49.674" v="56"/>
          <ac:spMkLst>
            <pc:docMk/>
            <pc:sldMk cId="109857222" sldId="256"/>
            <ac:spMk id="28" creationId="{F49775AF-8896-43EE-92C6-83497D6DC56F}"/>
          </ac:spMkLst>
        </pc:spChg>
        <pc:spChg chg="add">
          <ac:chgData name="Erin Child (2402706)" userId="S::2402706@student.uwtsd.ac.uk::02e8b9bd-a021-4b9e-976c-123a27097dca" providerId="AD" clId="Web-{91FCD94B-029A-AE22-7158-72E104B63F9C}" dt="2025-04-01T15:34:49.674" v="56"/>
          <ac:spMkLst>
            <pc:docMk/>
            <pc:sldMk cId="109857222" sldId="256"/>
            <ac:spMk id="33" creationId="{E91DC736-0EF8-4F87-9146-EBF1D2EE4D3D}"/>
          </ac:spMkLst>
        </pc:spChg>
        <pc:spChg chg="add">
          <ac:chgData name="Erin Child (2402706)" userId="S::2402706@student.uwtsd.ac.uk::02e8b9bd-a021-4b9e-976c-123a27097dca" providerId="AD" clId="Web-{91FCD94B-029A-AE22-7158-72E104B63F9C}" dt="2025-04-01T15:34:49.674" v="56"/>
          <ac:spMkLst>
            <pc:docMk/>
            <pc:sldMk cId="109857222" sldId="256"/>
            <ac:spMk id="35" creationId="{097CD68E-23E3-4007-8847-CD0944C4F7BE}"/>
          </ac:spMkLst>
        </pc:spChg>
        <pc:spChg chg="add">
          <ac:chgData name="Erin Child (2402706)" userId="S::2402706@student.uwtsd.ac.uk::02e8b9bd-a021-4b9e-976c-123a27097dca" providerId="AD" clId="Web-{91FCD94B-029A-AE22-7158-72E104B63F9C}" dt="2025-04-01T15:34:49.674" v="56"/>
          <ac:spMkLst>
            <pc:docMk/>
            <pc:sldMk cId="109857222" sldId="256"/>
            <ac:spMk id="37" creationId="{AF2F604E-43BE-4DC3-B983-E071523364F8}"/>
          </ac:spMkLst>
        </pc:spChg>
        <pc:spChg chg="add">
          <ac:chgData name="Erin Child (2402706)" userId="S::2402706@student.uwtsd.ac.uk::02e8b9bd-a021-4b9e-976c-123a27097dca" providerId="AD" clId="Web-{91FCD94B-029A-AE22-7158-72E104B63F9C}" dt="2025-04-01T15:34:49.674" v="56"/>
          <ac:spMkLst>
            <pc:docMk/>
            <pc:sldMk cId="109857222" sldId="256"/>
            <ac:spMk id="39" creationId="{08C9B587-E65E-4B52-B37C-ABEBB6E87928}"/>
          </ac:spMkLst>
        </pc:spChg>
        <pc:picChg chg="mod ord">
          <ac:chgData name="Erin Child (2402706)" userId="S::2402706@student.uwtsd.ac.uk::02e8b9bd-a021-4b9e-976c-123a27097dca" providerId="AD" clId="Web-{91FCD94B-029A-AE22-7158-72E104B63F9C}" dt="2025-04-01T15:34:49.674" v="56"/>
          <ac:picMkLst>
            <pc:docMk/>
            <pc:sldMk cId="109857222" sldId="256"/>
            <ac:picMk id="4" creationId="{64C4D4F4-16F6-56F7-B569-12F6225100EB}"/>
          </ac:picMkLst>
        </pc:picChg>
      </pc:sldChg>
      <pc:sldChg chg="add del">
        <pc:chgData name="Erin Child (2402706)" userId="S::2402706@student.uwtsd.ac.uk::02e8b9bd-a021-4b9e-976c-123a27097dca" providerId="AD" clId="Web-{91FCD94B-029A-AE22-7158-72E104B63F9C}" dt="2025-03-31T23:24:19.563" v="48"/>
        <pc:sldMkLst>
          <pc:docMk/>
          <pc:sldMk cId="4246539642" sldId="259"/>
        </pc:sldMkLst>
      </pc:sldChg>
      <pc:sldChg chg="addSp modSp modNotes">
        <pc:chgData name="Erin Child (2402706)" userId="S::2402706@student.uwtsd.ac.uk::02e8b9bd-a021-4b9e-976c-123a27097dca" providerId="AD" clId="Web-{91FCD94B-029A-AE22-7158-72E104B63F9C}" dt="2025-04-01T15:48:15.884" v="89" actId="20577"/>
        <pc:sldMkLst>
          <pc:docMk/>
          <pc:sldMk cId="2743006422" sldId="261"/>
        </pc:sldMkLst>
        <pc:spChg chg="mod">
          <ac:chgData name="Erin Child (2402706)" userId="S::2402706@student.uwtsd.ac.uk::02e8b9bd-a021-4b9e-976c-123a27097dca" providerId="AD" clId="Web-{91FCD94B-029A-AE22-7158-72E104B63F9C}" dt="2025-04-01T15:48:15.884" v="89" actId="20577"/>
          <ac:spMkLst>
            <pc:docMk/>
            <pc:sldMk cId="2743006422" sldId="261"/>
            <ac:spMk id="3" creationId="{BB5CF6D1-D16E-57D9-52EE-3D09C54BA52F}"/>
          </ac:spMkLst>
        </pc:spChg>
        <pc:spChg chg="add mod">
          <ac:chgData name="Erin Child (2402706)" userId="S::2402706@student.uwtsd.ac.uk::02e8b9bd-a021-4b9e-976c-123a27097dca" providerId="AD" clId="Web-{91FCD94B-029A-AE22-7158-72E104B63F9C}" dt="2025-04-01T15:38:58.369" v="85" actId="1076"/>
          <ac:spMkLst>
            <pc:docMk/>
            <pc:sldMk cId="2743006422" sldId="261"/>
            <ac:spMk id="5" creationId="{3428807D-A2D0-DDCF-2962-4CA38707A4D9}"/>
          </ac:spMkLst>
        </pc:spChg>
      </pc:sldChg>
      <pc:sldChg chg="modNotes">
        <pc:chgData name="Erin Child (2402706)" userId="S::2402706@student.uwtsd.ac.uk::02e8b9bd-a021-4b9e-976c-123a27097dca" providerId="AD" clId="Web-{91FCD94B-029A-AE22-7158-72E104B63F9C}" dt="2025-03-31T23:09:25.894" v="3"/>
        <pc:sldMkLst>
          <pc:docMk/>
          <pc:sldMk cId="2659842281" sldId="262"/>
        </pc:sldMkLst>
      </pc:sldChg>
      <pc:sldChg chg="addSp modSp new add del mod setBg modNotes">
        <pc:chgData name="Erin Child (2402706)" userId="S::2402706@student.uwtsd.ac.uk::02e8b9bd-a021-4b9e-976c-123a27097dca" providerId="AD" clId="Web-{91FCD94B-029A-AE22-7158-72E104B63F9C}" dt="2025-04-01T15:33:40.828" v="55" actId="14100"/>
        <pc:sldMkLst>
          <pc:docMk/>
          <pc:sldMk cId="762126220" sldId="263"/>
        </pc:sldMkLst>
        <pc:spChg chg="mod">
          <ac:chgData name="Erin Child (2402706)" userId="S::2402706@student.uwtsd.ac.uk::02e8b9bd-a021-4b9e-976c-123a27097dca" providerId="AD" clId="Web-{91FCD94B-029A-AE22-7158-72E104B63F9C}" dt="2025-03-31T23:14:13.389" v="41"/>
          <ac:spMkLst>
            <pc:docMk/>
            <pc:sldMk cId="762126220" sldId="263"/>
            <ac:spMk id="2" creationId="{0D7F46F4-8215-E28F-E142-C4B46EF50067}"/>
          </ac:spMkLst>
        </pc:spChg>
        <pc:spChg chg="mod">
          <ac:chgData name="Erin Child (2402706)" userId="S::2402706@student.uwtsd.ac.uk::02e8b9bd-a021-4b9e-976c-123a27097dca" providerId="AD" clId="Web-{91FCD94B-029A-AE22-7158-72E104B63F9C}" dt="2025-03-31T23:14:30.483" v="42" actId="20577"/>
          <ac:spMkLst>
            <pc:docMk/>
            <pc:sldMk cId="762126220" sldId="263"/>
            <ac:spMk id="3" creationId="{C471F8B4-18CE-0661-D47C-5F34663F2DC3}"/>
          </ac:spMkLst>
        </pc:spChg>
        <pc:spChg chg="mod">
          <ac:chgData name="Erin Child (2402706)" userId="S::2402706@student.uwtsd.ac.uk::02e8b9bd-a021-4b9e-976c-123a27097dca" providerId="AD" clId="Web-{91FCD94B-029A-AE22-7158-72E104B63F9C}" dt="2025-04-01T15:33:40.828" v="55" actId="14100"/>
          <ac:spMkLst>
            <pc:docMk/>
            <pc:sldMk cId="762126220" sldId="263"/>
            <ac:spMk id="5" creationId="{FCBA0CC7-DABA-ACAF-BBC6-4AFEEBD88372}"/>
          </ac:spMkLst>
        </pc:spChg>
        <pc:spChg chg="add">
          <ac:chgData name="Erin Child (2402706)" userId="S::2402706@student.uwtsd.ac.uk::02e8b9bd-a021-4b9e-976c-123a27097dca" providerId="AD" clId="Web-{91FCD94B-029A-AE22-7158-72E104B63F9C}" dt="2025-03-31T23:14:13.389" v="41"/>
          <ac:spMkLst>
            <pc:docMk/>
            <pc:sldMk cId="762126220" sldId="263"/>
            <ac:spMk id="9" creationId="{F13C74B1-5B17-4795-BED0-7140497B445A}"/>
          </ac:spMkLst>
        </pc:spChg>
        <pc:spChg chg="add">
          <ac:chgData name="Erin Child (2402706)" userId="S::2402706@student.uwtsd.ac.uk::02e8b9bd-a021-4b9e-976c-123a27097dca" providerId="AD" clId="Web-{91FCD94B-029A-AE22-7158-72E104B63F9C}" dt="2025-03-31T23:14:13.389" v="41"/>
          <ac:spMkLst>
            <pc:docMk/>
            <pc:sldMk cId="762126220" sldId="263"/>
            <ac:spMk id="11" creationId="{D4974D33-8DC5-464E-8C6D-BE58F0669C17}"/>
          </ac:spMkLst>
        </pc:spChg>
        <pc:picChg chg="add mod">
          <ac:chgData name="Erin Child (2402706)" userId="S::2402706@student.uwtsd.ac.uk::02e8b9bd-a021-4b9e-976c-123a27097dca" providerId="AD" clId="Web-{91FCD94B-029A-AE22-7158-72E104B63F9C}" dt="2025-03-31T23:14:13.389" v="41"/>
          <ac:picMkLst>
            <pc:docMk/>
            <pc:sldMk cId="762126220" sldId="263"/>
            <ac:picMk id="4" creationId="{81C8B136-E238-AAAB-8575-1194FBB16E8A}"/>
          </ac:picMkLst>
        </pc:picChg>
      </pc:sldChg>
      <pc:sldChg chg="addSp modSp new">
        <pc:chgData name="Erin Child (2402706)" userId="S::2402706@student.uwtsd.ac.uk::02e8b9bd-a021-4b9e-976c-123a27097dca" providerId="AD" clId="Web-{91FCD94B-029A-AE22-7158-72E104B63F9C}" dt="2025-04-01T15:57:11.196" v="434" actId="20577"/>
        <pc:sldMkLst>
          <pc:docMk/>
          <pc:sldMk cId="2423910659" sldId="264"/>
        </pc:sldMkLst>
        <pc:spChg chg="mod">
          <ac:chgData name="Erin Child (2402706)" userId="S::2402706@student.uwtsd.ac.uk::02e8b9bd-a021-4b9e-976c-123a27097dca" providerId="AD" clId="Web-{91FCD94B-029A-AE22-7158-72E104B63F9C}" dt="2025-04-01T15:50:42.779" v="101" actId="20577"/>
          <ac:spMkLst>
            <pc:docMk/>
            <pc:sldMk cId="2423910659" sldId="264"/>
            <ac:spMk id="2" creationId="{63A12AAA-ACAE-3100-B293-9CE563BA0925}"/>
          </ac:spMkLst>
        </pc:spChg>
        <pc:graphicFrameChg chg="add modGraphic">
          <ac:chgData name="Erin Child (2402706)" userId="S::2402706@student.uwtsd.ac.uk::02e8b9bd-a021-4b9e-976c-123a27097dca" providerId="AD" clId="Web-{91FCD94B-029A-AE22-7158-72E104B63F9C}" dt="2025-04-01T15:57:11.196" v="434" actId="20577"/>
          <ac:graphicFrameMkLst>
            <pc:docMk/>
            <pc:sldMk cId="2423910659" sldId="264"/>
            <ac:graphicFrameMk id="4" creationId="{1C20E6C8-709A-D1E3-BAFF-9A21363A8AD5}"/>
          </ac:graphicFrameMkLst>
        </pc:graphicFrame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B397FB20-875B-4AFD-B716-15FC096DDD0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5F45A38-A5E4-4E57-B74B-EB88F7586942}">
      <dgm:prSet/>
      <dgm:spPr/>
      <dgm:t>
        <a:bodyPr/>
        <a:lstStyle/>
        <a:p>
          <a:pPr>
            <a:lnSpc>
              <a:spcPct val="100000"/>
            </a:lnSpc>
          </a:pPr>
          <a:r>
            <a:rPr lang="en-GB" dirty="0"/>
            <a:t>WC </a:t>
          </a:r>
          <a:r>
            <a:rPr lang="en-GB" dirty="0">
              <a:latin typeface="Aptos Display" panose="020F0302020204030204"/>
            </a:rPr>
            <a:t>24/02/2025 I began</a:t>
          </a:r>
          <a:r>
            <a:rPr lang="en-GB" dirty="0"/>
            <a:t> </a:t>
          </a:r>
          <a:r>
            <a:rPr lang="en-GB" dirty="0">
              <a:latin typeface="Aptos Display" panose="020F0302020204030204"/>
            </a:rPr>
            <a:t>conducting my </a:t>
          </a:r>
          <a:r>
            <a:rPr lang="en-GB" dirty="0"/>
            <a:t>own individual research on </a:t>
          </a:r>
          <a:r>
            <a:rPr lang="en-GB" dirty="0">
              <a:latin typeface="Aptos Display" panose="020F0302020204030204"/>
            </a:rPr>
            <a:t>the SARA model and POP as in my group we decided to focus on different models of EBP. I </a:t>
          </a:r>
          <a:r>
            <a:rPr lang="en-GB" dirty="0"/>
            <a:t>used reliable sources online and by using books from the reading list on the module tile</a:t>
          </a:r>
          <a:endParaRPr lang="en-US" dirty="0"/>
        </a:p>
      </dgm:t>
    </dgm:pt>
    <dgm:pt modelId="{39396D00-2A7F-4543-AD6C-D4F7F231A6F9}" type="parTrans" cxnId="{21100A2F-D246-41ED-9C5E-EF2124E7AA06}">
      <dgm:prSet/>
      <dgm:spPr/>
      <dgm:t>
        <a:bodyPr/>
        <a:lstStyle/>
        <a:p>
          <a:endParaRPr lang="en-US"/>
        </a:p>
      </dgm:t>
    </dgm:pt>
    <dgm:pt modelId="{6F1DE8D3-15E0-4C75-A354-724F5D1AECDB}" type="sibTrans" cxnId="{21100A2F-D246-41ED-9C5E-EF2124E7AA06}">
      <dgm:prSet/>
      <dgm:spPr/>
      <dgm:t>
        <a:bodyPr/>
        <a:lstStyle/>
        <a:p>
          <a:endParaRPr lang="en-US"/>
        </a:p>
      </dgm:t>
    </dgm:pt>
    <dgm:pt modelId="{A8DDE65D-BAB4-425B-BDFA-8A945E3C5066}">
      <dgm:prSet/>
      <dgm:spPr/>
      <dgm:t>
        <a:bodyPr/>
        <a:lstStyle/>
        <a:p>
          <a:pPr>
            <a:lnSpc>
              <a:spcPct val="100000"/>
            </a:lnSpc>
          </a:pPr>
          <a:r>
            <a:rPr lang="en-GB" dirty="0"/>
            <a:t>WC 03/03/25</a:t>
          </a:r>
          <a:r>
            <a:rPr lang="en-GB" dirty="0">
              <a:latin typeface="Aptos Display" panose="020F0302020204030204"/>
            </a:rPr>
            <a:t> I </a:t>
          </a:r>
          <a:r>
            <a:rPr lang="en-GB" dirty="0"/>
            <a:t> focused on our strategy using key words relevant to the assignment and only used credible sources for </a:t>
          </a:r>
          <a:r>
            <a:rPr lang="en-GB" dirty="0">
              <a:latin typeface="Aptos Display" panose="020F0302020204030204"/>
            </a:rPr>
            <a:t>the </a:t>
          </a:r>
          <a:r>
            <a:rPr lang="en-GB" dirty="0"/>
            <a:t>information</a:t>
          </a:r>
          <a:r>
            <a:rPr lang="en-GB" dirty="0">
              <a:latin typeface="Aptos Display" panose="020F0302020204030204"/>
            </a:rPr>
            <a:t> that I used </a:t>
          </a:r>
          <a:endParaRPr lang="en-US" dirty="0"/>
        </a:p>
      </dgm:t>
    </dgm:pt>
    <dgm:pt modelId="{F4AF9926-8EF3-4DC4-8A55-62D205B14E97}" type="parTrans" cxnId="{3EBB1FE2-1FCE-4D46-A3E6-AB47961EA0C1}">
      <dgm:prSet/>
      <dgm:spPr/>
      <dgm:t>
        <a:bodyPr/>
        <a:lstStyle/>
        <a:p>
          <a:endParaRPr lang="en-US"/>
        </a:p>
      </dgm:t>
    </dgm:pt>
    <dgm:pt modelId="{954F0149-8DD4-43A8-8812-83D4B91BF069}" type="sibTrans" cxnId="{3EBB1FE2-1FCE-4D46-A3E6-AB47961EA0C1}">
      <dgm:prSet/>
      <dgm:spPr/>
      <dgm:t>
        <a:bodyPr/>
        <a:lstStyle/>
        <a:p>
          <a:endParaRPr lang="en-US"/>
        </a:p>
      </dgm:t>
    </dgm:pt>
    <dgm:pt modelId="{001D3467-9C52-4D1D-AD13-2B99DF7030F1}">
      <dgm:prSet/>
      <dgm:spPr/>
      <dgm:t>
        <a:bodyPr/>
        <a:lstStyle/>
        <a:p>
          <a:pPr rtl="0">
            <a:lnSpc>
              <a:spcPct val="100000"/>
            </a:lnSpc>
          </a:pPr>
          <a:r>
            <a:rPr lang="en-GB" dirty="0"/>
            <a:t>WC 10/03/25 </a:t>
          </a:r>
          <a:r>
            <a:rPr lang="en-GB" dirty="0">
              <a:latin typeface="Aptos Display" panose="020F0302020204030204"/>
            </a:rPr>
            <a:t>I structured my presentations</a:t>
          </a:r>
          <a:r>
            <a:rPr lang="en-GB" dirty="0"/>
            <a:t> </a:t>
          </a:r>
          <a:r>
            <a:rPr lang="en-GB" dirty="0">
              <a:latin typeface="Aptos Display" panose="020F0302020204030204"/>
            </a:rPr>
            <a:t>in a way which was easy for others to read and ensured I didn’t have</a:t>
          </a:r>
          <a:r>
            <a:rPr lang="en-GB" dirty="0"/>
            <a:t> </a:t>
          </a:r>
          <a:r>
            <a:rPr lang="en-GB" dirty="0">
              <a:latin typeface="Aptos Display" panose="020F0302020204030204"/>
            </a:rPr>
            <a:t>too much information on one slide</a:t>
          </a:r>
          <a:endParaRPr lang="en-US" dirty="0">
            <a:latin typeface="Aptos Display" panose="020F0302020204030204"/>
          </a:endParaRPr>
        </a:p>
      </dgm:t>
    </dgm:pt>
    <dgm:pt modelId="{C73FC713-24DA-4C97-8DB0-753BE8A0D056}" type="parTrans" cxnId="{44CBB3AB-230B-4EE8-959C-33BB4B0878A7}">
      <dgm:prSet/>
      <dgm:spPr/>
      <dgm:t>
        <a:bodyPr/>
        <a:lstStyle/>
        <a:p>
          <a:endParaRPr lang="en-US"/>
        </a:p>
      </dgm:t>
    </dgm:pt>
    <dgm:pt modelId="{4F7F596B-1258-47EE-9C3B-DBDE7571CAAA}" type="sibTrans" cxnId="{44CBB3AB-230B-4EE8-959C-33BB4B0878A7}">
      <dgm:prSet/>
      <dgm:spPr/>
      <dgm:t>
        <a:bodyPr/>
        <a:lstStyle/>
        <a:p>
          <a:endParaRPr lang="en-US"/>
        </a:p>
      </dgm:t>
    </dgm:pt>
    <dgm:pt modelId="{5CAA7232-CA27-4E22-AC65-4D92D059825F}">
      <dgm:prSet/>
      <dgm:spPr/>
      <dgm:t>
        <a:bodyPr/>
        <a:lstStyle/>
        <a:p>
          <a:pPr rtl="0">
            <a:lnSpc>
              <a:spcPct val="100000"/>
            </a:lnSpc>
          </a:pPr>
          <a:r>
            <a:rPr lang="en-GB" dirty="0"/>
            <a:t>WC 24/03/25 Individually </a:t>
          </a:r>
          <a:r>
            <a:rPr lang="en-GB" dirty="0">
              <a:latin typeface="Aptos Display" panose="020F0302020204030204"/>
            </a:rPr>
            <a:t>I found it challenging providing as much information as I could with only a 5-minute timeframe </a:t>
          </a:r>
          <a:endParaRPr lang="en-US" dirty="0"/>
        </a:p>
      </dgm:t>
    </dgm:pt>
    <dgm:pt modelId="{E932E417-FA78-44EF-8062-B82519EFB255}" type="parTrans" cxnId="{2518E409-A783-4936-B99B-F42117662DAE}">
      <dgm:prSet/>
      <dgm:spPr/>
      <dgm:t>
        <a:bodyPr/>
        <a:lstStyle/>
        <a:p>
          <a:endParaRPr lang="en-US"/>
        </a:p>
      </dgm:t>
    </dgm:pt>
    <dgm:pt modelId="{EBCE49EF-AC07-46B3-9B2B-CD189B534C39}" type="sibTrans" cxnId="{2518E409-A783-4936-B99B-F42117662DAE}">
      <dgm:prSet/>
      <dgm:spPr/>
      <dgm:t>
        <a:bodyPr/>
        <a:lstStyle/>
        <a:p>
          <a:endParaRPr lang="en-US"/>
        </a:p>
      </dgm:t>
    </dgm:pt>
    <dgm:pt modelId="{2CC57413-88E1-47E9-8228-FA448AA10308}">
      <dgm:prSet phldr="0"/>
      <dgm:spPr/>
      <dgm:t>
        <a:bodyPr/>
        <a:lstStyle/>
        <a:p>
          <a:pPr rtl="0">
            <a:lnSpc>
              <a:spcPct val="100000"/>
            </a:lnSpc>
          </a:pPr>
          <a:r>
            <a:rPr lang="en-GB" dirty="0">
              <a:latin typeface="Aptos Display" panose="020F0302020204030204"/>
            </a:rPr>
            <a:t>  </a:t>
          </a:r>
          <a:r>
            <a:rPr lang="en-GB" dirty="0"/>
            <a:t>WC 17/03/25 Although </a:t>
          </a:r>
          <a:r>
            <a:rPr lang="en-GB" dirty="0">
              <a:latin typeface="Aptos Display" panose="020F0302020204030204"/>
            </a:rPr>
            <a:t>I </a:t>
          </a:r>
          <a:r>
            <a:rPr lang="en-GB" dirty="0"/>
            <a:t>had gathered credible sources, </a:t>
          </a:r>
          <a:r>
            <a:rPr lang="en-GB" dirty="0">
              <a:latin typeface="Aptos Display" panose="020F0302020204030204"/>
            </a:rPr>
            <a:t>I made sure to use additional</a:t>
          </a:r>
          <a:r>
            <a:rPr lang="en-GB" dirty="0"/>
            <a:t> reading </a:t>
          </a:r>
          <a:r>
            <a:rPr lang="en-GB" dirty="0">
              <a:latin typeface="Aptos Display" panose="020F0302020204030204"/>
            </a:rPr>
            <a:t>materials </a:t>
          </a:r>
          <a:r>
            <a:rPr lang="en-GB" dirty="0"/>
            <a:t>by accessing the library and online library to look for further </a:t>
          </a:r>
          <a:r>
            <a:rPr lang="en-GB" dirty="0">
              <a:latin typeface="Aptos Display" panose="020F0302020204030204"/>
            </a:rPr>
            <a:t>information that I could include </a:t>
          </a:r>
          <a:endParaRPr lang="en-GB" dirty="0"/>
        </a:p>
      </dgm:t>
    </dgm:pt>
    <dgm:pt modelId="{43FC4CDC-C6E4-487F-9788-457E5E067739}" type="parTrans" cxnId="{93103EA2-4A5B-4783-8B95-7FDA3727D97D}">
      <dgm:prSet/>
      <dgm:spPr/>
    </dgm:pt>
    <dgm:pt modelId="{3AA59374-2433-45F5-ADCF-BD3E97C31B3A}" type="sibTrans" cxnId="{93103EA2-4A5B-4783-8B95-7FDA3727D97D}">
      <dgm:prSet/>
      <dgm:spPr/>
    </dgm:pt>
    <dgm:pt modelId="{7A03405E-1C1D-4865-B4BC-EAE11ACCD1EE}" type="pres">
      <dgm:prSet presAssocID="{B397FB20-875B-4AFD-B716-15FC096DDD03}" presName="root" presStyleCnt="0">
        <dgm:presLayoutVars>
          <dgm:dir/>
          <dgm:resizeHandles val="exact"/>
        </dgm:presLayoutVars>
      </dgm:prSet>
      <dgm:spPr/>
    </dgm:pt>
    <dgm:pt modelId="{DE477B3A-B95D-46A0-9E35-037CC751F2D1}" type="pres">
      <dgm:prSet presAssocID="{95F45A38-A5E4-4E57-B74B-EB88F7586942}" presName="compNode" presStyleCnt="0"/>
      <dgm:spPr/>
    </dgm:pt>
    <dgm:pt modelId="{8FA64D8F-9C1B-4F2E-B7B2-60061372D0F4}" type="pres">
      <dgm:prSet presAssocID="{95F45A38-A5E4-4E57-B74B-EB88F7586942}" presName="bgRect" presStyleLbl="bgShp" presStyleIdx="0" presStyleCnt="5"/>
      <dgm:spPr/>
    </dgm:pt>
    <dgm:pt modelId="{5AD11CDE-4D37-48AA-94BB-667D4EEA9EA5}" type="pres">
      <dgm:prSet presAssocID="{95F45A38-A5E4-4E57-B74B-EB88F758694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4794B4B9-EED3-4EA0-8BEC-761A7BF75323}" type="pres">
      <dgm:prSet presAssocID="{95F45A38-A5E4-4E57-B74B-EB88F7586942}" presName="spaceRect" presStyleCnt="0"/>
      <dgm:spPr/>
    </dgm:pt>
    <dgm:pt modelId="{38A3B2F9-84B3-405E-B27E-088126B08DC6}" type="pres">
      <dgm:prSet presAssocID="{95F45A38-A5E4-4E57-B74B-EB88F7586942}" presName="parTx" presStyleLbl="revTx" presStyleIdx="0" presStyleCnt="5">
        <dgm:presLayoutVars>
          <dgm:chMax val="0"/>
          <dgm:chPref val="0"/>
        </dgm:presLayoutVars>
      </dgm:prSet>
      <dgm:spPr/>
    </dgm:pt>
    <dgm:pt modelId="{D3051518-7E25-4152-852C-E140280A937F}" type="pres">
      <dgm:prSet presAssocID="{6F1DE8D3-15E0-4C75-A354-724F5D1AECDB}" presName="sibTrans" presStyleCnt="0"/>
      <dgm:spPr/>
    </dgm:pt>
    <dgm:pt modelId="{32DA235D-FC5E-43DC-BBCB-53EE57A3E35A}" type="pres">
      <dgm:prSet presAssocID="{A8DDE65D-BAB4-425B-BDFA-8A945E3C5066}" presName="compNode" presStyleCnt="0"/>
      <dgm:spPr/>
    </dgm:pt>
    <dgm:pt modelId="{89375DC8-3865-481F-8FDD-4EEA1B321230}" type="pres">
      <dgm:prSet presAssocID="{A8DDE65D-BAB4-425B-BDFA-8A945E3C5066}" presName="bgRect" presStyleLbl="bgShp" presStyleIdx="1" presStyleCnt="5"/>
      <dgm:spPr/>
    </dgm:pt>
    <dgm:pt modelId="{A7CFF808-F02A-4DC7-A31C-20111F1AEBD1}" type="pres">
      <dgm:prSet presAssocID="{A8DDE65D-BAB4-425B-BDFA-8A945E3C5066}"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ewspaper"/>
        </a:ext>
      </dgm:extLst>
    </dgm:pt>
    <dgm:pt modelId="{CD577CA3-8386-4BFE-A959-D22FF415F938}" type="pres">
      <dgm:prSet presAssocID="{A8DDE65D-BAB4-425B-BDFA-8A945E3C5066}" presName="spaceRect" presStyleCnt="0"/>
      <dgm:spPr/>
    </dgm:pt>
    <dgm:pt modelId="{E720D101-E525-41D7-88A5-FD5A136B490B}" type="pres">
      <dgm:prSet presAssocID="{A8DDE65D-BAB4-425B-BDFA-8A945E3C5066}" presName="parTx" presStyleLbl="revTx" presStyleIdx="1" presStyleCnt="5">
        <dgm:presLayoutVars>
          <dgm:chMax val="0"/>
          <dgm:chPref val="0"/>
        </dgm:presLayoutVars>
      </dgm:prSet>
      <dgm:spPr/>
    </dgm:pt>
    <dgm:pt modelId="{ABF38698-422D-44DC-B000-CEF22B79727B}" type="pres">
      <dgm:prSet presAssocID="{954F0149-8DD4-43A8-8812-83D4B91BF069}" presName="sibTrans" presStyleCnt="0"/>
      <dgm:spPr/>
    </dgm:pt>
    <dgm:pt modelId="{9362773A-C9F4-4AFC-BE51-20DBCA6460BE}" type="pres">
      <dgm:prSet presAssocID="{001D3467-9C52-4D1D-AD13-2B99DF7030F1}" presName="compNode" presStyleCnt="0"/>
      <dgm:spPr/>
    </dgm:pt>
    <dgm:pt modelId="{8C24FA47-A40B-41EB-8A17-D89CD99C8822}" type="pres">
      <dgm:prSet presAssocID="{001D3467-9C52-4D1D-AD13-2B99DF7030F1}" presName="bgRect" presStyleLbl="bgShp" presStyleIdx="2" presStyleCnt="5"/>
      <dgm:spPr/>
    </dgm:pt>
    <dgm:pt modelId="{C47C8D3B-6EFE-45DF-B99C-19FA72E1B4B5}" type="pres">
      <dgm:prSet presAssocID="{001D3467-9C52-4D1D-AD13-2B99DF7030F1}"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eting"/>
        </a:ext>
      </dgm:extLst>
    </dgm:pt>
    <dgm:pt modelId="{F31F77C6-3CA3-4E13-BA4D-EA8B49D06E6E}" type="pres">
      <dgm:prSet presAssocID="{001D3467-9C52-4D1D-AD13-2B99DF7030F1}" presName="spaceRect" presStyleCnt="0"/>
      <dgm:spPr/>
    </dgm:pt>
    <dgm:pt modelId="{0BAB3921-56B1-4E62-A59F-164E7A0AF85D}" type="pres">
      <dgm:prSet presAssocID="{001D3467-9C52-4D1D-AD13-2B99DF7030F1}" presName="parTx" presStyleLbl="revTx" presStyleIdx="2" presStyleCnt="5">
        <dgm:presLayoutVars>
          <dgm:chMax val="0"/>
          <dgm:chPref val="0"/>
        </dgm:presLayoutVars>
      </dgm:prSet>
      <dgm:spPr/>
    </dgm:pt>
    <dgm:pt modelId="{CB4D94BC-C98D-4A35-8D59-B86FC54F4DC4}" type="pres">
      <dgm:prSet presAssocID="{4F7F596B-1258-47EE-9C3B-DBDE7571CAAA}" presName="sibTrans" presStyleCnt="0"/>
      <dgm:spPr/>
    </dgm:pt>
    <dgm:pt modelId="{9878AE45-1D3A-42E7-BC03-4806AD1A1B60}" type="pres">
      <dgm:prSet presAssocID="{2CC57413-88E1-47E9-8228-FA448AA10308}" presName="compNode" presStyleCnt="0"/>
      <dgm:spPr/>
    </dgm:pt>
    <dgm:pt modelId="{4212D429-FD7B-4668-9D23-22C4BB3E55FD}" type="pres">
      <dgm:prSet presAssocID="{2CC57413-88E1-47E9-8228-FA448AA10308}" presName="bgRect" presStyleLbl="bgShp" presStyleIdx="3" presStyleCnt="5"/>
      <dgm:spPr/>
    </dgm:pt>
    <dgm:pt modelId="{18B2CDEB-1A75-4211-86E4-BBF95FA94870}" type="pres">
      <dgm:prSet presAssocID="{2CC57413-88E1-47E9-8228-FA448AA10308}" presName="iconRect" presStyleLbl="node1" presStyleIdx="3" presStyleCnt="5"/>
      <dgm:spPr/>
    </dgm:pt>
    <dgm:pt modelId="{2E0F486C-E436-4A11-9AC8-5E0E2A8FBC9E}" type="pres">
      <dgm:prSet presAssocID="{2CC57413-88E1-47E9-8228-FA448AA10308}" presName="spaceRect" presStyleCnt="0"/>
      <dgm:spPr/>
    </dgm:pt>
    <dgm:pt modelId="{B7F5E384-E29A-4F6A-8FF9-EA7BB34365B8}" type="pres">
      <dgm:prSet presAssocID="{2CC57413-88E1-47E9-8228-FA448AA10308}" presName="parTx" presStyleLbl="revTx" presStyleIdx="3" presStyleCnt="5">
        <dgm:presLayoutVars>
          <dgm:chMax val="0"/>
          <dgm:chPref val="0"/>
        </dgm:presLayoutVars>
      </dgm:prSet>
      <dgm:spPr/>
    </dgm:pt>
    <dgm:pt modelId="{97A1D3FD-2A9D-41CB-A3A9-46A36B9516BB}" type="pres">
      <dgm:prSet presAssocID="{3AA59374-2433-45F5-ADCF-BD3E97C31B3A}" presName="sibTrans" presStyleCnt="0"/>
      <dgm:spPr/>
    </dgm:pt>
    <dgm:pt modelId="{2070EFE5-9820-46FE-8DBA-DB75402D23F1}" type="pres">
      <dgm:prSet presAssocID="{5CAA7232-CA27-4E22-AC65-4D92D059825F}" presName="compNode" presStyleCnt="0"/>
      <dgm:spPr/>
    </dgm:pt>
    <dgm:pt modelId="{C8720628-AA6A-4DEA-8695-9E838E057A52}" type="pres">
      <dgm:prSet presAssocID="{5CAA7232-CA27-4E22-AC65-4D92D059825F}" presName="bgRect" presStyleLbl="bgShp" presStyleIdx="4" presStyleCnt="5"/>
      <dgm:spPr/>
    </dgm:pt>
    <dgm:pt modelId="{0EB65D7D-F31A-4523-A7D1-7B23F7B1D622}" type="pres">
      <dgm:prSet presAssocID="{5CAA7232-CA27-4E22-AC65-4D92D059825F}" presName="iconRect" presStyleLbl="node1" presStyleIdx="4"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opwatch"/>
        </a:ext>
      </dgm:extLst>
    </dgm:pt>
    <dgm:pt modelId="{F273D01D-935F-4BB7-9724-F0088FD78188}" type="pres">
      <dgm:prSet presAssocID="{5CAA7232-CA27-4E22-AC65-4D92D059825F}" presName="spaceRect" presStyleCnt="0"/>
      <dgm:spPr/>
    </dgm:pt>
    <dgm:pt modelId="{D3B82645-80C6-4607-96CE-1968183C3521}" type="pres">
      <dgm:prSet presAssocID="{5CAA7232-CA27-4E22-AC65-4D92D059825F}" presName="parTx" presStyleLbl="revTx" presStyleIdx="4" presStyleCnt="5">
        <dgm:presLayoutVars>
          <dgm:chMax val="0"/>
          <dgm:chPref val="0"/>
        </dgm:presLayoutVars>
      </dgm:prSet>
      <dgm:spPr/>
    </dgm:pt>
  </dgm:ptLst>
  <dgm:cxnLst>
    <dgm:cxn modelId="{2518E409-A783-4936-B99B-F42117662DAE}" srcId="{B397FB20-875B-4AFD-B716-15FC096DDD03}" destId="{5CAA7232-CA27-4E22-AC65-4D92D059825F}" srcOrd="4" destOrd="0" parTransId="{E932E417-FA78-44EF-8062-B82519EFB255}" sibTransId="{EBCE49EF-AC07-46B3-9B2B-CD189B534C39}"/>
    <dgm:cxn modelId="{D5F48D23-FE0C-453B-863C-5E668C88D393}" type="presOf" srcId="{B397FB20-875B-4AFD-B716-15FC096DDD03}" destId="{7A03405E-1C1D-4865-B4BC-EAE11ACCD1EE}" srcOrd="0" destOrd="0" presId="urn:microsoft.com/office/officeart/2018/2/layout/IconVerticalSolidList"/>
    <dgm:cxn modelId="{424FA72C-5633-43B4-99AD-6A074275E050}" type="presOf" srcId="{A8DDE65D-BAB4-425B-BDFA-8A945E3C5066}" destId="{E720D101-E525-41D7-88A5-FD5A136B490B}" srcOrd="0" destOrd="0" presId="urn:microsoft.com/office/officeart/2018/2/layout/IconVerticalSolidList"/>
    <dgm:cxn modelId="{21100A2F-D246-41ED-9C5E-EF2124E7AA06}" srcId="{B397FB20-875B-4AFD-B716-15FC096DDD03}" destId="{95F45A38-A5E4-4E57-B74B-EB88F7586942}" srcOrd="0" destOrd="0" parTransId="{39396D00-2A7F-4543-AD6C-D4F7F231A6F9}" sibTransId="{6F1DE8D3-15E0-4C75-A354-724F5D1AECDB}"/>
    <dgm:cxn modelId="{E1C6354F-3548-4C15-B3A9-767BC8F2A484}" type="presOf" srcId="{2CC57413-88E1-47E9-8228-FA448AA10308}" destId="{B7F5E384-E29A-4F6A-8FF9-EA7BB34365B8}" srcOrd="0" destOrd="0" presId="urn:microsoft.com/office/officeart/2018/2/layout/IconVerticalSolidList"/>
    <dgm:cxn modelId="{61EC0355-902B-4CF3-B723-A54A8E48B856}" type="presOf" srcId="{95F45A38-A5E4-4E57-B74B-EB88F7586942}" destId="{38A3B2F9-84B3-405E-B27E-088126B08DC6}" srcOrd="0" destOrd="0" presId="urn:microsoft.com/office/officeart/2018/2/layout/IconVerticalSolidList"/>
    <dgm:cxn modelId="{8B031C9A-3B8E-483E-AF07-EC7AF7E7B8B8}" type="presOf" srcId="{001D3467-9C52-4D1D-AD13-2B99DF7030F1}" destId="{0BAB3921-56B1-4E62-A59F-164E7A0AF85D}" srcOrd="0" destOrd="0" presId="urn:microsoft.com/office/officeart/2018/2/layout/IconVerticalSolidList"/>
    <dgm:cxn modelId="{93103EA2-4A5B-4783-8B95-7FDA3727D97D}" srcId="{B397FB20-875B-4AFD-B716-15FC096DDD03}" destId="{2CC57413-88E1-47E9-8228-FA448AA10308}" srcOrd="3" destOrd="0" parTransId="{43FC4CDC-C6E4-487F-9788-457E5E067739}" sibTransId="{3AA59374-2433-45F5-ADCF-BD3E97C31B3A}"/>
    <dgm:cxn modelId="{44CBB3AB-230B-4EE8-959C-33BB4B0878A7}" srcId="{B397FB20-875B-4AFD-B716-15FC096DDD03}" destId="{001D3467-9C52-4D1D-AD13-2B99DF7030F1}" srcOrd="2" destOrd="0" parTransId="{C73FC713-24DA-4C97-8DB0-753BE8A0D056}" sibTransId="{4F7F596B-1258-47EE-9C3B-DBDE7571CAAA}"/>
    <dgm:cxn modelId="{D42D89D1-5FC3-44CA-AD32-A91C81DD81FC}" type="presOf" srcId="{5CAA7232-CA27-4E22-AC65-4D92D059825F}" destId="{D3B82645-80C6-4607-96CE-1968183C3521}" srcOrd="0" destOrd="0" presId="urn:microsoft.com/office/officeart/2018/2/layout/IconVerticalSolidList"/>
    <dgm:cxn modelId="{3EBB1FE2-1FCE-4D46-A3E6-AB47961EA0C1}" srcId="{B397FB20-875B-4AFD-B716-15FC096DDD03}" destId="{A8DDE65D-BAB4-425B-BDFA-8A945E3C5066}" srcOrd="1" destOrd="0" parTransId="{F4AF9926-8EF3-4DC4-8A55-62D205B14E97}" sibTransId="{954F0149-8DD4-43A8-8812-83D4B91BF069}"/>
    <dgm:cxn modelId="{17D28781-3D11-42B9-B3CB-A3A979D05FA7}" type="presParOf" srcId="{7A03405E-1C1D-4865-B4BC-EAE11ACCD1EE}" destId="{DE477B3A-B95D-46A0-9E35-037CC751F2D1}" srcOrd="0" destOrd="0" presId="urn:microsoft.com/office/officeart/2018/2/layout/IconVerticalSolidList"/>
    <dgm:cxn modelId="{3C1E318B-9E53-4AAF-A661-2E14453C26D8}" type="presParOf" srcId="{DE477B3A-B95D-46A0-9E35-037CC751F2D1}" destId="{8FA64D8F-9C1B-4F2E-B7B2-60061372D0F4}" srcOrd="0" destOrd="0" presId="urn:microsoft.com/office/officeart/2018/2/layout/IconVerticalSolidList"/>
    <dgm:cxn modelId="{88122ACF-073B-46FF-B688-5EC80EA01507}" type="presParOf" srcId="{DE477B3A-B95D-46A0-9E35-037CC751F2D1}" destId="{5AD11CDE-4D37-48AA-94BB-667D4EEA9EA5}" srcOrd="1" destOrd="0" presId="urn:microsoft.com/office/officeart/2018/2/layout/IconVerticalSolidList"/>
    <dgm:cxn modelId="{E9FAF2B6-3681-4971-9227-28AE4F5FC9AF}" type="presParOf" srcId="{DE477B3A-B95D-46A0-9E35-037CC751F2D1}" destId="{4794B4B9-EED3-4EA0-8BEC-761A7BF75323}" srcOrd="2" destOrd="0" presId="urn:microsoft.com/office/officeart/2018/2/layout/IconVerticalSolidList"/>
    <dgm:cxn modelId="{E096986D-C5B5-4184-996F-2E410D0D7EB5}" type="presParOf" srcId="{DE477B3A-B95D-46A0-9E35-037CC751F2D1}" destId="{38A3B2F9-84B3-405E-B27E-088126B08DC6}" srcOrd="3" destOrd="0" presId="urn:microsoft.com/office/officeart/2018/2/layout/IconVerticalSolidList"/>
    <dgm:cxn modelId="{26CD07DD-24FC-432F-82C7-DD3DAE95335A}" type="presParOf" srcId="{7A03405E-1C1D-4865-B4BC-EAE11ACCD1EE}" destId="{D3051518-7E25-4152-852C-E140280A937F}" srcOrd="1" destOrd="0" presId="urn:microsoft.com/office/officeart/2018/2/layout/IconVerticalSolidList"/>
    <dgm:cxn modelId="{F4BD910A-3A0B-4338-B599-1E5BB39CBA70}" type="presParOf" srcId="{7A03405E-1C1D-4865-B4BC-EAE11ACCD1EE}" destId="{32DA235D-FC5E-43DC-BBCB-53EE57A3E35A}" srcOrd="2" destOrd="0" presId="urn:microsoft.com/office/officeart/2018/2/layout/IconVerticalSolidList"/>
    <dgm:cxn modelId="{25DB25F0-0F90-4F00-A7F0-DC5F3547B29B}" type="presParOf" srcId="{32DA235D-FC5E-43DC-BBCB-53EE57A3E35A}" destId="{89375DC8-3865-481F-8FDD-4EEA1B321230}" srcOrd="0" destOrd="0" presId="urn:microsoft.com/office/officeart/2018/2/layout/IconVerticalSolidList"/>
    <dgm:cxn modelId="{4CB11B96-B149-4A51-AB8B-B4EBAC20B30B}" type="presParOf" srcId="{32DA235D-FC5E-43DC-BBCB-53EE57A3E35A}" destId="{A7CFF808-F02A-4DC7-A31C-20111F1AEBD1}" srcOrd="1" destOrd="0" presId="urn:microsoft.com/office/officeart/2018/2/layout/IconVerticalSolidList"/>
    <dgm:cxn modelId="{D0AAF631-DBED-4250-8E03-F1A8DAEF802A}" type="presParOf" srcId="{32DA235D-FC5E-43DC-BBCB-53EE57A3E35A}" destId="{CD577CA3-8386-4BFE-A959-D22FF415F938}" srcOrd="2" destOrd="0" presId="urn:microsoft.com/office/officeart/2018/2/layout/IconVerticalSolidList"/>
    <dgm:cxn modelId="{A6D13B9A-1EE4-4174-9337-0FF8FCA11EC6}" type="presParOf" srcId="{32DA235D-FC5E-43DC-BBCB-53EE57A3E35A}" destId="{E720D101-E525-41D7-88A5-FD5A136B490B}" srcOrd="3" destOrd="0" presId="urn:microsoft.com/office/officeart/2018/2/layout/IconVerticalSolidList"/>
    <dgm:cxn modelId="{CDE06408-2FB6-4A83-BF9C-CA3A92FC2F93}" type="presParOf" srcId="{7A03405E-1C1D-4865-B4BC-EAE11ACCD1EE}" destId="{ABF38698-422D-44DC-B000-CEF22B79727B}" srcOrd="3" destOrd="0" presId="urn:microsoft.com/office/officeart/2018/2/layout/IconVerticalSolidList"/>
    <dgm:cxn modelId="{01A11475-01B3-4224-87E1-8C0373D061A3}" type="presParOf" srcId="{7A03405E-1C1D-4865-B4BC-EAE11ACCD1EE}" destId="{9362773A-C9F4-4AFC-BE51-20DBCA6460BE}" srcOrd="4" destOrd="0" presId="urn:microsoft.com/office/officeart/2018/2/layout/IconVerticalSolidList"/>
    <dgm:cxn modelId="{CD87BBDB-A171-4E68-BF16-E336CD13B95D}" type="presParOf" srcId="{9362773A-C9F4-4AFC-BE51-20DBCA6460BE}" destId="{8C24FA47-A40B-41EB-8A17-D89CD99C8822}" srcOrd="0" destOrd="0" presId="urn:microsoft.com/office/officeart/2018/2/layout/IconVerticalSolidList"/>
    <dgm:cxn modelId="{A690B71A-26CB-4BE0-9404-898EA3CF7686}" type="presParOf" srcId="{9362773A-C9F4-4AFC-BE51-20DBCA6460BE}" destId="{C47C8D3B-6EFE-45DF-B99C-19FA72E1B4B5}" srcOrd="1" destOrd="0" presId="urn:microsoft.com/office/officeart/2018/2/layout/IconVerticalSolidList"/>
    <dgm:cxn modelId="{C6AF0E83-2F44-4C60-BA6A-1685BE4E3573}" type="presParOf" srcId="{9362773A-C9F4-4AFC-BE51-20DBCA6460BE}" destId="{F31F77C6-3CA3-4E13-BA4D-EA8B49D06E6E}" srcOrd="2" destOrd="0" presId="urn:microsoft.com/office/officeart/2018/2/layout/IconVerticalSolidList"/>
    <dgm:cxn modelId="{0840B76B-847B-4D51-A664-823A3620D4D3}" type="presParOf" srcId="{9362773A-C9F4-4AFC-BE51-20DBCA6460BE}" destId="{0BAB3921-56B1-4E62-A59F-164E7A0AF85D}" srcOrd="3" destOrd="0" presId="urn:microsoft.com/office/officeart/2018/2/layout/IconVerticalSolidList"/>
    <dgm:cxn modelId="{DE53A8C7-0856-4D5E-86F1-50FD6138C570}" type="presParOf" srcId="{7A03405E-1C1D-4865-B4BC-EAE11ACCD1EE}" destId="{CB4D94BC-C98D-4A35-8D59-B86FC54F4DC4}" srcOrd="5" destOrd="0" presId="urn:microsoft.com/office/officeart/2018/2/layout/IconVerticalSolidList"/>
    <dgm:cxn modelId="{BB07CFFC-F849-4631-965C-B78D6A858B41}" type="presParOf" srcId="{7A03405E-1C1D-4865-B4BC-EAE11ACCD1EE}" destId="{9878AE45-1D3A-42E7-BC03-4806AD1A1B60}" srcOrd="6" destOrd="0" presId="urn:microsoft.com/office/officeart/2018/2/layout/IconVerticalSolidList"/>
    <dgm:cxn modelId="{F7935706-C396-44DA-BE7A-38050494DCDD}" type="presParOf" srcId="{9878AE45-1D3A-42E7-BC03-4806AD1A1B60}" destId="{4212D429-FD7B-4668-9D23-22C4BB3E55FD}" srcOrd="0" destOrd="0" presId="urn:microsoft.com/office/officeart/2018/2/layout/IconVerticalSolidList"/>
    <dgm:cxn modelId="{FA5FB4DC-45CF-4888-96F3-F164D9118D8A}" type="presParOf" srcId="{9878AE45-1D3A-42E7-BC03-4806AD1A1B60}" destId="{18B2CDEB-1A75-4211-86E4-BBF95FA94870}" srcOrd="1" destOrd="0" presId="urn:microsoft.com/office/officeart/2018/2/layout/IconVerticalSolidList"/>
    <dgm:cxn modelId="{6AF3D501-DF3D-4904-9237-D530E9C57373}" type="presParOf" srcId="{9878AE45-1D3A-42E7-BC03-4806AD1A1B60}" destId="{2E0F486C-E436-4A11-9AC8-5E0E2A8FBC9E}" srcOrd="2" destOrd="0" presId="urn:microsoft.com/office/officeart/2018/2/layout/IconVerticalSolidList"/>
    <dgm:cxn modelId="{847153A9-72FD-478B-89BC-FE5D626B71E7}" type="presParOf" srcId="{9878AE45-1D3A-42E7-BC03-4806AD1A1B60}" destId="{B7F5E384-E29A-4F6A-8FF9-EA7BB34365B8}" srcOrd="3" destOrd="0" presId="urn:microsoft.com/office/officeart/2018/2/layout/IconVerticalSolidList"/>
    <dgm:cxn modelId="{C7AE4123-0914-49AD-B729-4DAB30608660}" type="presParOf" srcId="{7A03405E-1C1D-4865-B4BC-EAE11ACCD1EE}" destId="{97A1D3FD-2A9D-41CB-A3A9-46A36B9516BB}" srcOrd="7" destOrd="0" presId="urn:microsoft.com/office/officeart/2018/2/layout/IconVerticalSolidList"/>
    <dgm:cxn modelId="{B13F0987-15A3-4115-8A24-38BDD5D7889A}" type="presParOf" srcId="{7A03405E-1C1D-4865-B4BC-EAE11ACCD1EE}" destId="{2070EFE5-9820-46FE-8DBA-DB75402D23F1}" srcOrd="8" destOrd="0" presId="urn:microsoft.com/office/officeart/2018/2/layout/IconVerticalSolidList"/>
    <dgm:cxn modelId="{8DDCFFF4-1BCB-4F0B-AFAA-F90DE9E69CB7}" type="presParOf" srcId="{2070EFE5-9820-46FE-8DBA-DB75402D23F1}" destId="{C8720628-AA6A-4DEA-8695-9E838E057A52}" srcOrd="0" destOrd="0" presId="urn:microsoft.com/office/officeart/2018/2/layout/IconVerticalSolidList"/>
    <dgm:cxn modelId="{9DDB816D-DE5C-4E97-9F8C-87284175EB00}" type="presParOf" srcId="{2070EFE5-9820-46FE-8DBA-DB75402D23F1}" destId="{0EB65D7D-F31A-4523-A7D1-7B23F7B1D622}" srcOrd="1" destOrd="0" presId="urn:microsoft.com/office/officeart/2018/2/layout/IconVerticalSolidList"/>
    <dgm:cxn modelId="{7AB959A9-7D2B-4F21-A960-8180D00011CA}" type="presParOf" srcId="{2070EFE5-9820-46FE-8DBA-DB75402D23F1}" destId="{F273D01D-935F-4BB7-9724-F0088FD78188}" srcOrd="2" destOrd="0" presId="urn:microsoft.com/office/officeart/2018/2/layout/IconVerticalSolidList"/>
    <dgm:cxn modelId="{585DC4D5-B76C-46E0-A2CB-7B48E053669C}" type="presParOf" srcId="{2070EFE5-9820-46FE-8DBA-DB75402D23F1}" destId="{D3B82645-80C6-4607-96CE-1968183C352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A64D8F-9C1B-4F2E-B7B2-60061372D0F4}">
      <dsp:nvSpPr>
        <dsp:cNvPr id="0" name=""/>
        <dsp:cNvSpPr/>
      </dsp:nvSpPr>
      <dsp:spPr>
        <a:xfrm>
          <a:off x="0" y="3404"/>
          <a:ext cx="10515600" cy="72511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D11CDE-4D37-48AA-94BB-667D4EEA9EA5}">
      <dsp:nvSpPr>
        <dsp:cNvPr id="0" name=""/>
        <dsp:cNvSpPr/>
      </dsp:nvSpPr>
      <dsp:spPr>
        <a:xfrm>
          <a:off x="219348" y="166556"/>
          <a:ext cx="398815" cy="39881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A3B2F9-84B3-405E-B27E-088126B08DC6}">
      <dsp:nvSpPr>
        <dsp:cNvPr id="0" name=""/>
        <dsp:cNvSpPr/>
      </dsp:nvSpPr>
      <dsp:spPr>
        <a:xfrm>
          <a:off x="837512" y="3404"/>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622300">
            <a:lnSpc>
              <a:spcPct val="100000"/>
            </a:lnSpc>
            <a:spcBef>
              <a:spcPct val="0"/>
            </a:spcBef>
            <a:spcAft>
              <a:spcPct val="35000"/>
            </a:spcAft>
            <a:buNone/>
          </a:pPr>
          <a:r>
            <a:rPr lang="en-GB" sz="1400" kern="1200" dirty="0"/>
            <a:t>WC </a:t>
          </a:r>
          <a:r>
            <a:rPr lang="en-GB" sz="1400" kern="1200" dirty="0">
              <a:latin typeface="Aptos Display" panose="020F0302020204030204"/>
            </a:rPr>
            <a:t>24/02/2025 I began</a:t>
          </a:r>
          <a:r>
            <a:rPr lang="en-GB" sz="1400" kern="1200" dirty="0"/>
            <a:t> </a:t>
          </a:r>
          <a:r>
            <a:rPr lang="en-GB" sz="1400" kern="1200" dirty="0">
              <a:latin typeface="Aptos Display" panose="020F0302020204030204"/>
            </a:rPr>
            <a:t>conducting my </a:t>
          </a:r>
          <a:r>
            <a:rPr lang="en-GB" sz="1400" kern="1200" dirty="0"/>
            <a:t>own individual research on </a:t>
          </a:r>
          <a:r>
            <a:rPr lang="en-GB" sz="1400" kern="1200" dirty="0">
              <a:latin typeface="Aptos Display" panose="020F0302020204030204"/>
            </a:rPr>
            <a:t>the SARA model and POP as in my group we decided to focus on different models of EBP. I </a:t>
          </a:r>
          <a:r>
            <a:rPr lang="en-GB" sz="1400" kern="1200" dirty="0"/>
            <a:t>used reliable sources online and by using books from the reading list on the module tile</a:t>
          </a:r>
          <a:endParaRPr lang="en-US" sz="1400" kern="1200" dirty="0"/>
        </a:p>
      </dsp:txBody>
      <dsp:txXfrm>
        <a:off x="837512" y="3404"/>
        <a:ext cx="9678087" cy="725119"/>
      </dsp:txXfrm>
    </dsp:sp>
    <dsp:sp modelId="{89375DC8-3865-481F-8FDD-4EEA1B321230}">
      <dsp:nvSpPr>
        <dsp:cNvPr id="0" name=""/>
        <dsp:cNvSpPr/>
      </dsp:nvSpPr>
      <dsp:spPr>
        <a:xfrm>
          <a:off x="0" y="909803"/>
          <a:ext cx="10515600" cy="72511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CFF808-F02A-4DC7-A31C-20111F1AEBD1}">
      <dsp:nvSpPr>
        <dsp:cNvPr id="0" name=""/>
        <dsp:cNvSpPr/>
      </dsp:nvSpPr>
      <dsp:spPr>
        <a:xfrm>
          <a:off x="219348" y="1072955"/>
          <a:ext cx="398815" cy="39881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20D101-E525-41D7-88A5-FD5A136B490B}">
      <dsp:nvSpPr>
        <dsp:cNvPr id="0" name=""/>
        <dsp:cNvSpPr/>
      </dsp:nvSpPr>
      <dsp:spPr>
        <a:xfrm>
          <a:off x="837512" y="909803"/>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622300">
            <a:lnSpc>
              <a:spcPct val="100000"/>
            </a:lnSpc>
            <a:spcBef>
              <a:spcPct val="0"/>
            </a:spcBef>
            <a:spcAft>
              <a:spcPct val="35000"/>
            </a:spcAft>
            <a:buNone/>
          </a:pPr>
          <a:r>
            <a:rPr lang="en-GB" sz="1400" kern="1200" dirty="0"/>
            <a:t>WC 03/03/25</a:t>
          </a:r>
          <a:r>
            <a:rPr lang="en-GB" sz="1400" kern="1200" dirty="0">
              <a:latin typeface="Aptos Display" panose="020F0302020204030204"/>
            </a:rPr>
            <a:t> I </a:t>
          </a:r>
          <a:r>
            <a:rPr lang="en-GB" sz="1400" kern="1200" dirty="0"/>
            <a:t> focused on our strategy using key words relevant to the assignment and only used credible sources for </a:t>
          </a:r>
          <a:r>
            <a:rPr lang="en-GB" sz="1400" kern="1200" dirty="0">
              <a:latin typeface="Aptos Display" panose="020F0302020204030204"/>
            </a:rPr>
            <a:t>the </a:t>
          </a:r>
          <a:r>
            <a:rPr lang="en-GB" sz="1400" kern="1200" dirty="0"/>
            <a:t>information</a:t>
          </a:r>
          <a:r>
            <a:rPr lang="en-GB" sz="1400" kern="1200" dirty="0">
              <a:latin typeface="Aptos Display" panose="020F0302020204030204"/>
            </a:rPr>
            <a:t> that I used </a:t>
          </a:r>
          <a:endParaRPr lang="en-US" sz="1400" kern="1200" dirty="0"/>
        </a:p>
      </dsp:txBody>
      <dsp:txXfrm>
        <a:off x="837512" y="909803"/>
        <a:ext cx="9678087" cy="725119"/>
      </dsp:txXfrm>
    </dsp:sp>
    <dsp:sp modelId="{8C24FA47-A40B-41EB-8A17-D89CD99C8822}">
      <dsp:nvSpPr>
        <dsp:cNvPr id="0" name=""/>
        <dsp:cNvSpPr/>
      </dsp:nvSpPr>
      <dsp:spPr>
        <a:xfrm>
          <a:off x="0" y="1816202"/>
          <a:ext cx="10515600" cy="72511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7C8D3B-6EFE-45DF-B99C-19FA72E1B4B5}">
      <dsp:nvSpPr>
        <dsp:cNvPr id="0" name=""/>
        <dsp:cNvSpPr/>
      </dsp:nvSpPr>
      <dsp:spPr>
        <a:xfrm>
          <a:off x="219348" y="1979354"/>
          <a:ext cx="398815" cy="39881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AB3921-56B1-4E62-A59F-164E7A0AF85D}">
      <dsp:nvSpPr>
        <dsp:cNvPr id="0" name=""/>
        <dsp:cNvSpPr/>
      </dsp:nvSpPr>
      <dsp:spPr>
        <a:xfrm>
          <a:off x="837512" y="1816202"/>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622300" rtl="0">
            <a:lnSpc>
              <a:spcPct val="100000"/>
            </a:lnSpc>
            <a:spcBef>
              <a:spcPct val="0"/>
            </a:spcBef>
            <a:spcAft>
              <a:spcPct val="35000"/>
            </a:spcAft>
            <a:buNone/>
          </a:pPr>
          <a:r>
            <a:rPr lang="en-GB" sz="1400" kern="1200" dirty="0"/>
            <a:t>WC 10/03/25 </a:t>
          </a:r>
          <a:r>
            <a:rPr lang="en-GB" sz="1400" kern="1200" dirty="0">
              <a:latin typeface="Aptos Display" panose="020F0302020204030204"/>
            </a:rPr>
            <a:t>I structured my presentations</a:t>
          </a:r>
          <a:r>
            <a:rPr lang="en-GB" sz="1400" kern="1200" dirty="0"/>
            <a:t> </a:t>
          </a:r>
          <a:r>
            <a:rPr lang="en-GB" sz="1400" kern="1200" dirty="0">
              <a:latin typeface="Aptos Display" panose="020F0302020204030204"/>
            </a:rPr>
            <a:t>in a way which was easy for others to read and ensured I didn’t have</a:t>
          </a:r>
          <a:r>
            <a:rPr lang="en-GB" sz="1400" kern="1200" dirty="0"/>
            <a:t> </a:t>
          </a:r>
          <a:r>
            <a:rPr lang="en-GB" sz="1400" kern="1200" dirty="0">
              <a:latin typeface="Aptos Display" panose="020F0302020204030204"/>
            </a:rPr>
            <a:t>too much information on one slide</a:t>
          </a:r>
          <a:endParaRPr lang="en-US" sz="1400" kern="1200" dirty="0">
            <a:latin typeface="Aptos Display" panose="020F0302020204030204"/>
          </a:endParaRPr>
        </a:p>
      </dsp:txBody>
      <dsp:txXfrm>
        <a:off x="837512" y="1816202"/>
        <a:ext cx="9678087" cy="725119"/>
      </dsp:txXfrm>
    </dsp:sp>
    <dsp:sp modelId="{4212D429-FD7B-4668-9D23-22C4BB3E55FD}">
      <dsp:nvSpPr>
        <dsp:cNvPr id="0" name=""/>
        <dsp:cNvSpPr/>
      </dsp:nvSpPr>
      <dsp:spPr>
        <a:xfrm>
          <a:off x="0" y="2722601"/>
          <a:ext cx="10515600" cy="72511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B2CDEB-1A75-4211-86E4-BBF95FA94870}">
      <dsp:nvSpPr>
        <dsp:cNvPr id="0" name=""/>
        <dsp:cNvSpPr/>
      </dsp:nvSpPr>
      <dsp:spPr>
        <a:xfrm>
          <a:off x="219348" y="2885753"/>
          <a:ext cx="398815" cy="398815"/>
        </a:xfrm>
        <a:prstGeom prst="rect">
          <a:avLst/>
        </a:prstGeom>
        <a:solidFill>
          <a:schemeClr val="bg1">
            <a:hueOff val="0"/>
            <a:satOff val="0"/>
            <a:lumOff val="0"/>
            <a:alphaOff val="0"/>
          </a:schemeClr>
        </a:solid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F5E384-E29A-4F6A-8FF9-EA7BB34365B8}">
      <dsp:nvSpPr>
        <dsp:cNvPr id="0" name=""/>
        <dsp:cNvSpPr/>
      </dsp:nvSpPr>
      <dsp:spPr>
        <a:xfrm>
          <a:off x="837512" y="2722601"/>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622300" rtl="0">
            <a:lnSpc>
              <a:spcPct val="100000"/>
            </a:lnSpc>
            <a:spcBef>
              <a:spcPct val="0"/>
            </a:spcBef>
            <a:spcAft>
              <a:spcPct val="35000"/>
            </a:spcAft>
            <a:buNone/>
          </a:pPr>
          <a:r>
            <a:rPr lang="en-GB" sz="1400" kern="1200" dirty="0">
              <a:latin typeface="Aptos Display" panose="020F0302020204030204"/>
            </a:rPr>
            <a:t>  </a:t>
          </a:r>
          <a:r>
            <a:rPr lang="en-GB" sz="1400" kern="1200" dirty="0"/>
            <a:t>WC 17/03/25 Although </a:t>
          </a:r>
          <a:r>
            <a:rPr lang="en-GB" sz="1400" kern="1200" dirty="0">
              <a:latin typeface="Aptos Display" panose="020F0302020204030204"/>
            </a:rPr>
            <a:t>I </a:t>
          </a:r>
          <a:r>
            <a:rPr lang="en-GB" sz="1400" kern="1200" dirty="0"/>
            <a:t>had gathered credible sources, </a:t>
          </a:r>
          <a:r>
            <a:rPr lang="en-GB" sz="1400" kern="1200" dirty="0">
              <a:latin typeface="Aptos Display" panose="020F0302020204030204"/>
            </a:rPr>
            <a:t>I made sure to use additional</a:t>
          </a:r>
          <a:r>
            <a:rPr lang="en-GB" sz="1400" kern="1200" dirty="0"/>
            <a:t> reading </a:t>
          </a:r>
          <a:r>
            <a:rPr lang="en-GB" sz="1400" kern="1200" dirty="0">
              <a:latin typeface="Aptos Display" panose="020F0302020204030204"/>
            </a:rPr>
            <a:t>materials </a:t>
          </a:r>
          <a:r>
            <a:rPr lang="en-GB" sz="1400" kern="1200" dirty="0"/>
            <a:t>by accessing the library and online library to look for further </a:t>
          </a:r>
          <a:r>
            <a:rPr lang="en-GB" sz="1400" kern="1200" dirty="0">
              <a:latin typeface="Aptos Display" panose="020F0302020204030204"/>
            </a:rPr>
            <a:t>information that I could include </a:t>
          </a:r>
          <a:endParaRPr lang="en-GB" sz="1400" kern="1200" dirty="0"/>
        </a:p>
      </dsp:txBody>
      <dsp:txXfrm>
        <a:off x="837512" y="2722601"/>
        <a:ext cx="9678087" cy="725119"/>
      </dsp:txXfrm>
    </dsp:sp>
    <dsp:sp modelId="{C8720628-AA6A-4DEA-8695-9E838E057A52}">
      <dsp:nvSpPr>
        <dsp:cNvPr id="0" name=""/>
        <dsp:cNvSpPr/>
      </dsp:nvSpPr>
      <dsp:spPr>
        <a:xfrm>
          <a:off x="0" y="3629000"/>
          <a:ext cx="10515600" cy="725119"/>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B65D7D-F31A-4523-A7D1-7B23F7B1D622}">
      <dsp:nvSpPr>
        <dsp:cNvPr id="0" name=""/>
        <dsp:cNvSpPr/>
      </dsp:nvSpPr>
      <dsp:spPr>
        <a:xfrm>
          <a:off x="219348" y="3792152"/>
          <a:ext cx="398815" cy="39881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3B82645-80C6-4607-96CE-1968183C3521}">
      <dsp:nvSpPr>
        <dsp:cNvPr id="0" name=""/>
        <dsp:cNvSpPr/>
      </dsp:nvSpPr>
      <dsp:spPr>
        <a:xfrm>
          <a:off x="837512" y="3629000"/>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622300" rtl="0">
            <a:lnSpc>
              <a:spcPct val="100000"/>
            </a:lnSpc>
            <a:spcBef>
              <a:spcPct val="0"/>
            </a:spcBef>
            <a:spcAft>
              <a:spcPct val="35000"/>
            </a:spcAft>
            <a:buNone/>
          </a:pPr>
          <a:r>
            <a:rPr lang="en-GB" sz="1400" kern="1200" dirty="0"/>
            <a:t>WC 24/03/25 Individually </a:t>
          </a:r>
          <a:r>
            <a:rPr lang="en-GB" sz="1400" kern="1200" dirty="0">
              <a:latin typeface="Aptos Display" panose="020F0302020204030204"/>
            </a:rPr>
            <a:t>I found it challenging providing as much information as I could with only a 5-minute timeframe </a:t>
          </a:r>
          <a:endParaRPr lang="en-US" sz="1400" kern="1200" dirty="0"/>
        </a:p>
      </dsp:txBody>
      <dsp:txXfrm>
        <a:off x="837512" y="3629000"/>
        <a:ext cx="9678087" cy="72511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EB7434B-525B-4FBD-888C-2EB7B03BD939}" type="datetimeFigureOut">
              <a:t>4/1/2025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E36F0B4-ADF0-4786-A107-5EB639E9AB11}" type="slidenum">
              <a:t>‹#›</a:t>
            </a:fld>
            <a:endParaRPr lang="en-GB"/>
          </a:p>
        </p:txBody>
      </p:sp>
    </p:spTree>
    <p:extLst>
      <p:ext uri="{BB962C8B-B14F-4D97-AF65-F5344CB8AC3E}">
        <p14:creationId xmlns:p14="http://schemas.microsoft.com/office/powerpoint/2010/main" val="25293403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SARA model has 4 crucial stages these include </a:t>
            </a:r>
            <a:r>
              <a:rPr lang="en-US" dirty="0"/>
              <a:t>Finding and ranking possible issues with disorder and criminality is known as the scanning phase. </a:t>
            </a:r>
          </a:p>
          <a:p>
            <a:r>
              <a:rPr lang="en-US" dirty="0"/>
              <a:t>The analysis phase is the process of examining possible issues by obtaining data and intelligence in order to determine what is causing them. </a:t>
            </a:r>
            <a:endParaRPr lang="en-GB" dirty="0"/>
          </a:p>
          <a:p>
            <a:r>
              <a:rPr lang="en-US" dirty="0"/>
              <a:t>The response phase creates and carries out </a:t>
            </a:r>
            <a:r>
              <a:rPr lang="en-US" dirty="0" err="1"/>
              <a:t>customised</a:t>
            </a:r>
            <a:r>
              <a:rPr lang="en-US" dirty="0"/>
              <a:t> actions to deal with the root causes of the issue found during the analysis stage (College of Policing, 2025) (</a:t>
            </a:r>
            <a:r>
              <a:rPr lang="en-US" dirty="0" err="1"/>
              <a:t>Lisc</a:t>
            </a:r>
            <a:r>
              <a:rPr lang="en-US" dirty="0"/>
              <a:t>, date unknown)</a:t>
            </a:r>
            <a:endParaRPr lang="en-GB" dirty="0"/>
          </a:p>
          <a:p>
            <a:r>
              <a:rPr lang="en-US" dirty="0"/>
              <a:t>Finally the assessment phase is the process of measuring the response's impact, determining whether it had the intended effect, and making necessary adjustments. Problem-solving policing, also known as problem-oriented policing is a technique commonly used to deal with and reduce disorder in a community. This standard procedure entails identifying a particular issue, carrying out in-depth investigation to comprehend the issue, creating a </a:t>
            </a:r>
            <a:r>
              <a:rPr lang="en-US" dirty="0" err="1"/>
              <a:t>customised</a:t>
            </a:r>
            <a:r>
              <a:rPr lang="en-US" dirty="0"/>
              <a:t> solution, and then evaluating the response's impact. </a:t>
            </a:r>
            <a:r>
              <a:rPr lang="en-GB" dirty="0"/>
              <a:t>Every crime and disturbance issue can be solved using a POP method. It should be used alongside the crime reduction toolkit's actions rather than as a substitute for them. The model assumes that a solution created to address an issue will be successful if it can recognise and understand the underlying causes of the issue or the circumstances that allow it to carry on. (Criminal Justice Know How, 2020)</a:t>
            </a:r>
            <a:endParaRPr lang="en-US" dirty="0"/>
          </a:p>
        </p:txBody>
      </p:sp>
      <p:sp>
        <p:nvSpPr>
          <p:cNvPr id="4" name="Slide Number Placeholder 3"/>
          <p:cNvSpPr>
            <a:spLocks noGrp="1"/>
          </p:cNvSpPr>
          <p:nvPr>
            <p:ph type="sldNum" sz="quarter" idx="5"/>
          </p:nvPr>
        </p:nvSpPr>
        <p:spPr/>
        <p:txBody>
          <a:bodyPr/>
          <a:lstStyle/>
          <a:p>
            <a:fld id="{9E36F0B4-ADF0-4786-A107-5EB639E9AB11}" type="slidenum">
              <a:rPr lang="en-GB"/>
              <a:t>2</a:t>
            </a:fld>
            <a:endParaRPr lang="en-GB"/>
          </a:p>
        </p:txBody>
      </p:sp>
    </p:spTree>
    <p:extLst>
      <p:ext uri="{BB962C8B-B14F-4D97-AF65-F5344CB8AC3E}">
        <p14:creationId xmlns:p14="http://schemas.microsoft.com/office/powerpoint/2010/main" val="5337526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Although the SARA model is reliable, there are multiple strengths and weaknesses. The SARA procedure has a logical flow to it. However, in reality, effective issue solving is frequently irregular. Redefining the problem and going back to scanning are possible outcomes of analysis. Responses can require revisions that require additional research. The process may need to be restarted if assessments reveal that an issue still exists. (College of Policing,2025) When POP is used correctly the evidence shows it delivers sustainable reductions in crime and disorder; it provides an efficient policing approach as all efforts are focused on solving a specified problem; it supplies a method to reduce harm and calls for service to the police. (</a:t>
            </a:r>
            <a:r>
              <a:rPr lang="en-GB" dirty="0" err="1"/>
              <a:t>Bullock.K</a:t>
            </a:r>
            <a:r>
              <a:rPr lang="en-GB" dirty="0"/>
              <a:t>, </a:t>
            </a:r>
            <a:r>
              <a:rPr lang="en-GB" dirty="0" err="1"/>
              <a:t>Sidebottom.A,Armitage.R</a:t>
            </a:r>
            <a:r>
              <a:rPr lang="en-GB" dirty="0"/>
              <a:t> et.al, 2021)</a:t>
            </a:r>
            <a:endParaRPr lang="en-US" dirty="0"/>
          </a:p>
          <a:p>
            <a:endParaRPr lang="en-GB" dirty="0"/>
          </a:p>
        </p:txBody>
      </p:sp>
      <p:sp>
        <p:nvSpPr>
          <p:cNvPr id="4" name="Slide Number Placeholder 3"/>
          <p:cNvSpPr>
            <a:spLocks noGrp="1"/>
          </p:cNvSpPr>
          <p:nvPr>
            <p:ph type="sldNum" sz="quarter" idx="5"/>
          </p:nvPr>
        </p:nvSpPr>
        <p:spPr/>
        <p:txBody>
          <a:bodyPr/>
          <a:lstStyle/>
          <a:p>
            <a:fld id="{9E36F0B4-ADF0-4786-A107-5EB639E9AB11}" type="slidenum">
              <a:rPr lang="en-GB"/>
              <a:t>3</a:t>
            </a:fld>
            <a:endParaRPr lang="en-GB"/>
          </a:p>
        </p:txBody>
      </p:sp>
    </p:spTree>
    <p:extLst>
      <p:ext uri="{BB962C8B-B14F-4D97-AF65-F5344CB8AC3E}">
        <p14:creationId xmlns:p14="http://schemas.microsoft.com/office/powerpoint/2010/main" val="8525826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Every child was assigned an action plan during the scanning phase, and the police looked through all of their systems—including social services'—to find out what was known about each child. 12 potential victims of child sexual exploitation were identified during the analysis phase; unfortunately, some of these youths had been alienated by the police since they were singled out as perpetrators. The Beat Team had been telling their colleagues on other teams that the young people were a problem. The victims were actually the "offenders," so the Problem Analysis Triangle needed to be recalculated. All three components of the Problem Analysis Triangle were intended to be addressed in the response. Given the severity, danger, and extent of the issue, it was determined to attack each component independently even though the evidence would indicate that only one piece would need to be removed to cause disruption. According to the information provided, the suspect was no longer friends with the at-risk youth, and they were aware of what an inappropriate relationship looked like. The relationships and behaviours of the children had improved, according to reports from both families and schools. This was encouraging since it demonstrated how the lives of the young people had changed. Requests for parents to report their children missing were successful, as seen by the rise in reports of missing vulnerable youth. The rise was viewed positively since it showed that the parents were receiving better instruction on when to call the police (</a:t>
            </a:r>
            <a:r>
              <a:rPr lang="en-GB" dirty="0" err="1"/>
              <a:t>Simpson.R</a:t>
            </a:r>
            <a:r>
              <a:rPr lang="en-GB" dirty="0"/>
              <a:t> ,</a:t>
            </a:r>
            <a:r>
              <a:rPr lang="en-GB" dirty="0" err="1"/>
              <a:t>Volp.G</a:t>
            </a:r>
            <a:r>
              <a:rPr lang="en-GB" dirty="0"/>
              <a:t> 2023)</a:t>
            </a:r>
            <a:endParaRPr lang="en-GB"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9E36F0B4-ADF0-4786-A107-5EB639E9AB11}" type="slidenum">
              <a:rPr lang="en-GB"/>
              <a:t>4</a:t>
            </a:fld>
            <a:endParaRPr lang="en-GB"/>
          </a:p>
        </p:txBody>
      </p:sp>
    </p:spTree>
    <p:extLst>
      <p:ext uri="{BB962C8B-B14F-4D97-AF65-F5344CB8AC3E}">
        <p14:creationId xmlns:p14="http://schemas.microsoft.com/office/powerpoint/2010/main" val="7486063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01/04/2025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01/04/2025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01/04/2025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01/04/2025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01/04/2025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8" Type="http://schemas.openxmlformats.org/officeDocument/2006/relationships/hyperlink" Target="http://ghttps/www.gov.uk/government/news/government-to-make-it-easier-to-sack-rogue-police-officers" TargetMode="External"/><Relationship Id="rId3" Type="http://schemas.openxmlformats.org/officeDocument/2006/relationships/hyperlink" Target="https://pure.hud.ac.uk/ws/portalfiles/portal/47388182/Forty_Years_of_Problem_Oriented_Policing_.pdf" TargetMode="External"/><Relationship Id="rId7" Type="http://schemas.openxmlformats.org/officeDocument/2006/relationships/hyperlink" Target="https://www.derbyshire.police.uk/" TargetMode="External"/><Relationship Id="rId2" Type="http://schemas.openxmlformats.org/officeDocument/2006/relationships/hyperlink" Target="https://www.bbc.co.uk/news/articles/c39kge0jkzyo" TargetMode="External"/><Relationship Id="rId1" Type="http://schemas.openxmlformats.org/officeDocument/2006/relationships/slideLayout" Target="../slideLayouts/slideLayout2.xml"/><Relationship Id="rId6" Type="http://schemas.openxmlformats.org/officeDocument/2006/relationships/hyperlink" Target="https://www.college.police.uk/research/crime-reduction-toolkit/problem-oriented-policing" TargetMode="External"/><Relationship Id="rId11" Type="http://schemas.openxmlformats.org/officeDocument/2006/relationships/hyperlink" Target="https://www.policechiefmagazine.org/sara-model-operation-waterside/" TargetMode="External"/><Relationship Id="rId5" Type="http://schemas.openxmlformats.org/officeDocument/2006/relationships/hyperlink" Target="https://www.college.police.uk/guidance/problem-solving-policing" TargetMode="External"/><Relationship Id="rId10" Type="http://schemas.openxmlformats.org/officeDocument/2006/relationships/hyperlink" Target="https://www.hud.gov/sites/dfiles/PIH/documents/LISCSARAmodel.pdf" TargetMode="External"/><Relationship Id="rId4" Type="http://schemas.openxmlformats.org/officeDocument/2006/relationships/hyperlink" Target="https://criminaljusticeknowhow.com/the-sara-model/" TargetMode="External"/><Relationship Id="rId9" Type="http://schemas.openxmlformats.org/officeDocument/2006/relationships/hyperlink" Target="https://www.prweek.co.uk/article/1451482/apcomm-2017-children-young-people-feel-intimidated-police-survey-find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ublic observation scheme sees members of the community shadow  Nottinghamshire Police as they perform their duties">
            <a:extLst>
              <a:ext uri="{FF2B5EF4-FFF2-40B4-BE49-F238E27FC236}">
                <a16:creationId xmlns:a16="http://schemas.microsoft.com/office/drawing/2014/main" id="{64C4D4F4-16F6-56F7-B569-12F6225100EB}"/>
              </a:ext>
            </a:extLst>
          </p:cNvPr>
          <p:cNvPicPr>
            <a:picLocks noChangeAspect="1"/>
          </p:cNvPicPr>
          <p:nvPr/>
        </p:nvPicPr>
        <p:blipFill>
          <a:blip r:embed="rId2"/>
          <a:srcRect l="13352" t="1563" r="9816"/>
          <a:stretch/>
        </p:blipFill>
        <p:spPr>
          <a:xfrm>
            <a:off x="3523488" y="10"/>
            <a:ext cx="8668512" cy="6857990"/>
          </a:xfrm>
          <a:prstGeom prst="rect">
            <a:avLst/>
          </a:prstGeom>
        </p:spPr>
      </p:pic>
      <p:sp>
        <p:nvSpPr>
          <p:cNvPr id="35" name="Rectangle 34">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77981" y="1122363"/>
            <a:ext cx="4023360" cy="3204134"/>
          </a:xfrm>
        </p:spPr>
        <p:txBody>
          <a:bodyPr anchor="b">
            <a:normAutofit/>
          </a:bodyPr>
          <a:lstStyle/>
          <a:p>
            <a:pPr algn="l"/>
            <a:r>
              <a:rPr lang="en-GB" sz="4800"/>
              <a:t>Evidence based policing</a:t>
            </a:r>
          </a:p>
        </p:txBody>
      </p:sp>
      <p:sp>
        <p:nvSpPr>
          <p:cNvPr id="3" name="Subtitle 2"/>
          <p:cNvSpPr>
            <a:spLocks noGrp="1"/>
          </p:cNvSpPr>
          <p:nvPr>
            <p:ph type="subTitle" idx="1"/>
          </p:nvPr>
        </p:nvSpPr>
        <p:spPr>
          <a:xfrm>
            <a:off x="477980" y="4872922"/>
            <a:ext cx="4023359" cy="1208141"/>
          </a:xfrm>
        </p:spPr>
        <p:txBody>
          <a:bodyPr>
            <a:normAutofit/>
          </a:bodyPr>
          <a:lstStyle/>
          <a:p>
            <a:pPr algn="l"/>
            <a:r>
              <a:rPr lang="en-GB" sz="2000"/>
              <a:t>Erin Child</a:t>
            </a:r>
            <a:endParaRPr lang="en-US" sz="2000"/>
          </a:p>
          <a:p>
            <a:pPr algn="l"/>
            <a:r>
              <a:rPr lang="en-GB" sz="2000"/>
              <a:t>2402706</a:t>
            </a:r>
          </a:p>
        </p:txBody>
      </p:sp>
      <p:sp>
        <p:nvSpPr>
          <p:cNvPr id="37" name="Rectangle 36">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9" name="Rectangle 38">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AE5D54D-FEF1-1A10-9B45-46FD387DB8EB}"/>
              </a:ext>
            </a:extLst>
          </p:cNvPr>
          <p:cNvSpPr>
            <a:spLocks noGrp="1"/>
          </p:cNvSpPr>
          <p:nvPr>
            <p:ph type="title"/>
          </p:nvPr>
        </p:nvSpPr>
        <p:spPr>
          <a:xfrm>
            <a:off x="1371597" y="348865"/>
            <a:ext cx="10044023" cy="877729"/>
          </a:xfrm>
        </p:spPr>
        <p:txBody>
          <a:bodyPr anchor="ctr">
            <a:normAutofit/>
          </a:bodyPr>
          <a:lstStyle/>
          <a:p>
            <a:r>
              <a:rPr lang="en-GB" sz="2800">
                <a:solidFill>
                  <a:srgbClr val="FFFFFF"/>
                </a:solidFill>
                <a:latin typeface="Aptos"/>
              </a:rPr>
              <a:t>The effectiveness of the SARA and POP model in improving public confidence and trust</a:t>
            </a:r>
            <a:endParaRPr lang="en-US" sz="2800">
              <a:solidFill>
                <a:srgbClr val="FFFFFF"/>
              </a:solidFill>
            </a:endParaRPr>
          </a:p>
        </p:txBody>
      </p:sp>
      <p:sp>
        <p:nvSpPr>
          <p:cNvPr id="21" name="TextBox 20">
            <a:extLst>
              <a:ext uri="{FF2B5EF4-FFF2-40B4-BE49-F238E27FC236}">
                <a16:creationId xmlns:a16="http://schemas.microsoft.com/office/drawing/2014/main" id="{12ADC2CB-FFAC-C318-B374-68A0241B78CD}"/>
              </a:ext>
            </a:extLst>
          </p:cNvPr>
          <p:cNvSpPr txBox="1"/>
          <p:nvPr/>
        </p:nvSpPr>
        <p:spPr>
          <a:xfrm>
            <a:off x="8655169" y="6311660"/>
            <a:ext cx="323490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(College of Policing,2025)</a:t>
            </a:r>
          </a:p>
        </p:txBody>
      </p:sp>
      <p:pic>
        <p:nvPicPr>
          <p:cNvPr id="22" name="Picture 21" descr="Government to make it easier to sack rogue police officers - GOV.UK">
            <a:extLst>
              <a:ext uri="{FF2B5EF4-FFF2-40B4-BE49-F238E27FC236}">
                <a16:creationId xmlns:a16="http://schemas.microsoft.com/office/drawing/2014/main" id="{0DBA3F0F-B0C1-A416-69FB-40ADB4405187}"/>
              </a:ext>
            </a:extLst>
          </p:cNvPr>
          <p:cNvPicPr>
            <a:picLocks noChangeAspect="1"/>
          </p:cNvPicPr>
          <p:nvPr/>
        </p:nvPicPr>
        <p:blipFill>
          <a:blip r:embed="rId3"/>
          <a:stretch>
            <a:fillRect/>
          </a:stretch>
        </p:blipFill>
        <p:spPr>
          <a:xfrm>
            <a:off x="5730816" y="1709470"/>
            <a:ext cx="6049991" cy="4172307"/>
          </a:xfrm>
          <a:prstGeom prst="rect">
            <a:avLst/>
          </a:prstGeom>
        </p:spPr>
      </p:pic>
      <p:sp>
        <p:nvSpPr>
          <p:cNvPr id="50" name="Content Placeholder 49">
            <a:extLst>
              <a:ext uri="{FF2B5EF4-FFF2-40B4-BE49-F238E27FC236}">
                <a16:creationId xmlns:a16="http://schemas.microsoft.com/office/drawing/2014/main" id="{D49E3768-D9FD-4216-DAFB-6EA9C99BC0E4}"/>
              </a:ext>
            </a:extLst>
          </p:cNvPr>
          <p:cNvSpPr>
            <a:spLocks noGrp="1"/>
          </p:cNvSpPr>
          <p:nvPr>
            <p:ph idx="1"/>
          </p:nvPr>
        </p:nvSpPr>
        <p:spPr>
          <a:xfrm>
            <a:off x="838200" y="2458228"/>
            <a:ext cx="4721525" cy="3718735"/>
          </a:xfrm>
        </p:spPr>
        <p:txBody>
          <a:bodyPr vert="horz" lIns="91440" tIns="45720" rIns="91440" bIns="45720" rtlCol="0" anchor="t">
            <a:normAutofit/>
          </a:bodyPr>
          <a:lstStyle/>
          <a:p>
            <a:pPr marL="0" indent="0">
              <a:buNone/>
            </a:pPr>
            <a:r>
              <a:rPr lang="en-GB" dirty="0"/>
              <a:t>The SARA model stands for-</a:t>
            </a:r>
          </a:p>
          <a:p>
            <a:pPr marL="0" indent="0">
              <a:buNone/>
            </a:pPr>
            <a:r>
              <a:rPr lang="en-GB" dirty="0"/>
              <a:t>Scanning</a:t>
            </a:r>
          </a:p>
          <a:p>
            <a:pPr marL="0" indent="0">
              <a:buNone/>
            </a:pPr>
            <a:r>
              <a:rPr lang="en-GB" dirty="0"/>
              <a:t>Analysis</a:t>
            </a:r>
          </a:p>
          <a:p>
            <a:pPr marL="0" indent="0">
              <a:buNone/>
            </a:pPr>
            <a:r>
              <a:rPr lang="en-GB" dirty="0"/>
              <a:t>Response </a:t>
            </a:r>
          </a:p>
          <a:p>
            <a:pPr marL="0" indent="0">
              <a:buNone/>
            </a:pPr>
            <a:r>
              <a:rPr lang="en-GB" dirty="0"/>
              <a:t>Assessment</a:t>
            </a:r>
          </a:p>
        </p:txBody>
      </p:sp>
    </p:spTree>
    <p:extLst>
      <p:ext uri="{BB962C8B-B14F-4D97-AF65-F5344CB8AC3E}">
        <p14:creationId xmlns:p14="http://schemas.microsoft.com/office/powerpoint/2010/main" val="26598422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C23736-C596-84D5-100B-4053732D0812}"/>
              </a:ext>
            </a:extLst>
          </p:cNvPr>
          <p:cNvSpPr>
            <a:spLocks noGrp="1"/>
          </p:cNvSpPr>
          <p:nvPr>
            <p:ph type="title"/>
          </p:nvPr>
        </p:nvSpPr>
        <p:spPr>
          <a:xfrm>
            <a:off x="640080" y="325369"/>
            <a:ext cx="4368602" cy="1956841"/>
          </a:xfrm>
        </p:spPr>
        <p:txBody>
          <a:bodyPr anchor="b">
            <a:normAutofit/>
          </a:bodyPr>
          <a:lstStyle/>
          <a:p>
            <a:pPr>
              <a:spcBef>
                <a:spcPts val="1000"/>
              </a:spcBef>
            </a:pPr>
            <a:r>
              <a:rPr lang="en-GB" sz="2600">
                <a:latin typeface="Aptos"/>
              </a:rPr>
              <a:t>The strengths and weaknesses of implementing  the SARA model within community policing</a:t>
            </a:r>
            <a:endParaRPr lang="en-US" sz="26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B5CF6D1-D16E-57D9-52EE-3D09C54BA52F}"/>
              </a:ext>
            </a:extLst>
          </p:cNvPr>
          <p:cNvSpPr>
            <a:spLocks noGrp="1"/>
          </p:cNvSpPr>
          <p:nvPr>
            <p:ph idx="1"/>
          </p:nvPr>
        </p:nvSpPr>
        <p:spPr>
          <a:xfrm>
            <a:off x="640080" y="2872899"/>
            <a:ext cx="4243589" cy="3320668"/>
          </a:xfrm>
        </p:spPr>
        <p:txBody>
          <a:bodyPr vert="horz" lIns="91440" tIns="45720" rIns="91440" bIns="45720" rtlCol="0" anchor="t">
            <a:normAutofit/>
          </a:bodyPr>
          <a:lstStyle/>
          <a:p>
            <a:pPr marL="0" indent="0">
              <a:buNone/>
            </a:pPr>
            <a:r>
              <a:rPr lang="en-GB" sz="2200" dirty="0"/>
              <a:t>Strengths-</a:t>
            </a:r>
          </a:p>
          <a:p>
            <a:pPr marL="457200" indent="-457200"/>
            <a:r>
              <a:rPr lang="en-GB" sz="2200" dirty="0"/>
              <a:t>Reductions in crime</a:t>
            </a:r>
          </a:p>
          <a:p>
            <a:pPr marL="457200" indent="-457200"/>
            <a:r>
              <a:rPr lang="en-GB" sz="2200" dirty="0"/>
              <a:t>Efficient policing approach</a:t>
            </a:r>
          </a:p>
          <a:p>
            <a:pPr marL="457200" indent="-457200"/>
            <a:endParaRPr lang="en-GB" sz="2200" dirty="0"/>
          </a:p>
          <a:p>
            <a:pPr marL="0" indent="0">
              <a:buNone/>
            </a:pPr>
            <a:r>
              <a:rPr lang="en-GB" sz="2200" dirty="0"/>
              <a:t>Weaknesses-</a:t>
            </a:r>
          </a:p>
          <a:p>
            <a:pPr marL="457200" indent="-457200"/>
            <a:r>
              <a:rPr lang="en-GB" sz="2200" dirty="0"/>
              <a:t>Issue solving is often irregular</a:t>
            </a:r>
          </a:p>
          <a:p>
            <a:pPr marL="457200" indent="-457200"/>
            <a:r>
              <a:rPr lang="en-GB" sz="2200" dirty="0"/>
              <a:t>Responses can require revision</a:t>
            </a:r>
          </a:p>
        </p:txBody>
      </p:sp>
      <p:pic>
        <p:nvPicPr>
          <p:cNvPr id="4" name="Picture 3" descr="APComm 2017: Children and young people feel intimidated by police, survey  finds | PR Week UK">
            <a:extLst>
              <a:ext uri="{FF2B5EF4-FFF2-40B4-BE49-F238E27FC236}">
                <a16:creationId xmlns:a16="http://schemas.microsoft.com/office/drawing/2014/main" id="{26235526-C58D-F5C9-7FD4-2AECE497864F}"/>
              </a:ext>
            </a:extLst>
          </p:cNvPr>
          <p:cNvPicPr>
            <a:picLocks noChangeAspect="1"/>
          </p:cNvPicPr>
          <p:nvPr/>
        </p:nvPicPr>
        <p:blipFill>
          <a:blip r:embed="rId3"/>
          <a:srcRect l="17488" r="15559"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3428807D-A2D0-DDCF-2962-4CA38707A4D9}"/>
              </a:ext>
            </a:extLst>
          </p:cNvPr>
          <p:cNvSpPr txBox="1"/>
          <p:nvPr/>
        </p:nvSpPr>
        <p:spPr>
          <a:xfrm>
            <a:off x="290945" y="6192981"/>
            <a:ext cx="494607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Calibri"/>
                <a:ea typeface="Calibri"/>
                <a:cs typeface="Calibri"/>
              </a:rPr>
              <a:t>(</a:t>
            </a:r>
            <a:r>
              <a:rPr lang="en-GB" sz="1200" dirty="0" err="1">
                <a:latin typeface="Calibri"/>
                <a:ea typeface="Calibri"/>
                <a:cs typeface="Calibri"/>
              </a:rPr>
              <a:t>Bullock.K</a:t>
            </a:r>
            <a:r>
              <a:rPr lang="en-GB" sz="1200" dirty="0">
                <a:latin typeface="Calibri"/>
                <a:ea typeface="Calibri"/>
                <a:cs typeface="Calibri"/>
              </a:rPr>
              <a:t>, </a:t>
            </a:r>
            <a:r>
              <a:rPr lang="en-GB" sz="1200" dirty="0" err="1">
                <a:latin typeface="Calibri"/>
                <a:ea typeface="Calibri"/>
                <a:cs typeface="Calibri"/>
              </a:rPr>
              <a:t>Sidebottom.A,Armitage.R</a:t>
            </a:r>
            <a:r>
              <a:rPr lang="en-GB" sz="1200" dirty="0">
                <a:latin typeface="Calibri"/>
                <a:ea typeface="Calibri"/>
                <a:cs typeface="Calibri"/>
              </a:rPr>
              <a:t> et.al, 2021)</a:t>
            </a:r>
          </a:p>
          <a:p>
            <a:r>
              <a:rPr lang="en-GB" sz="1200" dirty="0">
                <a:latin typeface="Calibri"/>
                <a:ea typeface="Calibri"/>
                <a:cs typeface="Calibri"/>
              </a:rPr>
              <a:t>(College of Policing,2025)</a:t>
            </a:r>
          </a:p>
        </p:txBody>
      </p:sp>
    </p:spTree>
    <p:extLst>
      <p:ext uri="{BB962C8B-B14F-4D97-AF65-F5344CB8AC3E}">
        <p14:creationId xmlns:p14="http://schemas.microsoft.com/office/powerpoint/2010/main" val="27430064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F46F4-8215-E28F-E142-C4B46EF50067}"/>
              </a:ext>
            </a:extLst>
          </p:cNvPr>
          <p:cNvSpPr>
            <a:spLocks noGrp="1"/>
          </p:cNvSpPr>
          <p:nvPr>
            <p:ph type="title"/>
          </p:nvPr>
        </p:nvSpPr>
        <p:spPr>
          <a:xfrm>
            <a:off x="640080" y="325369"/>
            <a:ext cx="4368602" cy="1956841"/>
          </a:xfrm>
        </p:spPr>
        <p:txBody>
          <a:bodyPr anchor="b">
            <a:normAutofit/>
          </a:bodyPr>
          <a:lstStyle/>
          <a:p>
            <a:r>
              <a:rPr lang="en-GB" sz="5400"/>
              <a:t>Case Study- SARA Model </a:t>
            </a:r>
          </a:p>
        </p:txBody>
      </p:sp>
      <p:sp>
        <p:nvSpPr>
          <p:cNvPr id="3" name="Content Placeholder 2">
            <a:extLst>
              <a:ext uri="{FF2B5EF4-FFF2-40B4-BE49-F238E27FC236}">
                <a16:creationId xmlns:a16="http://schemas.microsoft.com/office/drawing/2014/main" id="{C471F8B4-18CE-0661-D47C-5F34663F2DC3}"/>
              </a:ext>
            </a:extLst>
          </p:cNvPr>
          <p:cNvSpPr>
            <a:spLocks noGrp="1"/>
          </p:cNvSpPr>
          <p:nvPr>
            <p:ph idx="1"/>
          </p:nvPr>
        </p:nvSpPr>
        <p:spPr>
          <a:xfrm>
            <a:off x="640080" y="2872899"/>
            <a:ext cx="4243589" cy="3320668"/>
          </a:xfrm>
        </p:spPr>
        <p:txBody>
          <a:bodyPr vert="horz" lIns="91440" tIns="45720" rIns="91440" bIns="45720" rtlCol="0" anchor="t">
            <a:normAutofit/>
          </a:bodyPr>
          <a:lstStyle/>
          <a:p>
            <a:pPr marL="0" indent="0">
              <a:buNone/>
            </a:pPr>
            <a:r>
              <a:rPr lang="en-GB" sz="2200" dirty="0">
                <a:latin typeface="Calibri"/>
                <a:ea typeface="Calibri"/>
                <a:cs typeface="Calibri"/>
              </a:rPr>
              <a:t>Operation Waterside is one instance where the SARA model was applied successfully. In this instance, </a:t>
            </a:r>
            <a:r>
              <a:rPr lang="en-GB" sz="2200">
                <a:latin typeface="Calibri"/>
                <a:ea typeface="Calibri"/>
                <a:cs typeface="Calibri"/>
              </a:rPr>
              <a:t>several</a:t>
            </a:r>
            <a:r>
              <a:rPr lang="en-GB" sz="2200" dirty="0">
                <a:latin typeface="Calibri"/>
                <a:ea typeface="Calibri"/>
                <a:cs typeface="Calibri"/>
              </a:rPr>
              <a:t> juveniles became involved in criminal activity. Even though the police were unfamiliar with them, there was evidence that they were carrying sharp objects and providing drugs. </a:t>
            </a:r>
          </a:p>
          <a:p>
            <a:pPr marL="0" indent="0">
              <a:buNone/>
            </a:pPr>
            <a:endParaRPr lang="en-GB" sz="2200">
              <a:latin typeface="Calibri"/>
              <a:ea typeface="Calibri"/>
              <a:cs typeface="Calibri"/>
            </a:endParaRPr>
          </a:p>
        </p:txBody>
      </p:sp>
      <p:pic>
        <p:nvPicPr>
          <p:cNvPr id="4" name="Picture 3" descr="Swansea: Four arrests after man injured in serious assault - BBC News">
            <a:extLst>
              <a:ext uri="{FF2B5EF4-FFF2-40B4-BE49-F238E27FC236}">
                <a16:creationId xmlns:a16="http://schemas.microsoft.com/office/drawing/2014/main" id="{81C8B136-E238-AAAB-8575-1194FBB16E8A}"/>
              </a:ext>
            </a:extLst>
          </p:cNvPr>
          <p:cNvPicPr>
            <a:picLocks noChangeAspect="1"/>
          </p:cNvPicPr>
          <p:nvPr/>
        </p:nvPicPr>
        <p:blipFill>
          <a:blip r:embed="rId3"/>
          <a:srcRect l="4225" r="39355"/>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FCBA0CC7-DABA-ACAF-BBC6-4AFEEBD88372}"/>
              </a:ext>
            </a:extLst>
          </p:cNvPr>
          <p:cNvSpPr txBox="1"/>
          <p:nvPr/>
        </p:nvSpPr>
        <p:spPr>
          <a:xfrm>
            <a:off x="3324568" y="6201346"/>
            <a:ext cx="277509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t>
            </a:r>
            <a:r>
              <a:rPr lang="en-GB" sz="1400" err="1">
                <a:latin typeface="Arial"/>
                <a:cs typeface="Arial"/>
              </a:rPr>
              <a:t>Simpson.R</a:t>
            </a:r>
            <a:r>
              <a:rPr lang="en-GB" sz="1400" dirty="0">
                <a:latin typeface="Arial"/>
                <a:cs typeface="Arial"/>
              </a:rPr>
              <a:t> ,</a:t>
            </a:r>
            <a:r>
              <a:rPr lang="en-GB" sz="1400" err="1">
                <a:latin typeface="Arial"/>
                <a:cs typeface="Arial"/>
              </a:rPr>
              <a:t>Volp.G</a:t>
            </a:r>
            <a:r>
              <a:rPr lang="en-GB" sz="1400" dirty="0">
                <a:latin typeface="Arial"/>
                <a:cs typeface="Arial"/>
              </a:rPr>
              <a:t> (2023)</a:t>
            </a:r>
            <a:r>
              <a:rPr lang="en-GB" sz="2000" dirty="0"/>
              <a:t>)</a:t>
            </a:r>
          </a:p>
        </p:txBody>
      </p:sp>
      <p:sp>
        <p:nvSpPr>
          <p:cNvPr id="6" name="TextBox 5">
            <a:extLst>
              <a:ext uri="{FF2B5EF4-FFF2-40B4-BE49-F238E27FC236}">
                <a16:creationId xmlns:a16="http://schemas.microsoft.com/office/drawing/2014/main" id="{74A8978A-F5F0-FAFE-177E-79983CE2F507}"/>
              </a:ext>
            </a:extLst>
          </p:cNvPr>
          <p:cNvSpPr txBox="1"/>
          <p:nvPr/>
        </p:nvSpPr>
        <p:spPr>
          <a:xfrm>
            <a:off x="100641" y="6196641"/>
            <a:ext cx="253041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Erin</a:t>
            </a:r>
          </a:p>
        </p:txBody>
      </p:sp>
    </p:spTree>
    <p:extLst>
      <p:ext uri="{BB962C8B-B14F-4D97-AF65-F5344CB8AC3E}">
        <p14:creationId xmlns:p14="http://schemas.microsoft.com/office/powerpoint/2010/main" val="7621262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12AAA-ACAE-3100-B293-9CE563BA0925}"/>
              </a:ext>
            </a:extLst>
          </p:cNvPr>
          <p:cNvSpPr>
            <a:spLocks noGrp="1"/>
          </p:cNvSpPr>
          <p:nvPr>
            <p:ph type="title"/>
          </p:nvPr>
        </p:nvSpPr>
        <p:spPr/>
        <p:txBody>
          <a:bodyPr/>
          <a:lstStyle/>
          <a:p>
            <a:r>
              <a:rPr lang="en-GB" dirty="0"/>
              <a:t>Research timeline </a:t>
            </a:r>
          </a:p>
        </p:txBody>
      </p:sp>
      <p:sp>
        <p:nvSpPr>
          <p:cNvPr id="3" name="Content Placeholder 2">
            <a:extLst>
              <a:ext uri="{FF2B5EF4-FFF2-40B4-BE49-F238E27FC236}">
                <a16:creationId xmlns:a16="http://schemas.microsoft.com/office/drawing/2014/main" id="{9A301CD9-BA88-AF9D-8BCD-4D6DF3ACE74E}"/>
              </a:ext>
            </a:extLst>
          </p:cNvPr>
          <p:cNvSpPr>
            <a:spLocks noGrp="1"/>
          </p:cNvSpPr>
          <p:nvPr>
            <p:ph idx="1"/>
          </p:nvPr>
        </p:nvSpPr>
        <p:spPr/>
        <p:txBody>
          <a:bodyPr/>
          <a:lstStyle/>
          <a:p>
            <a:endParaRPr lang="en-GB"/>
          </a:p>
        </p:txBody>
      </p:sp>
      <p:graphicFrame>
        <p:nvGraphicFramePr>
          <p:cNvPr id="4" name="Content Placeholder 2">
            <a:extLst>
              <a:ext uri="{FF2B5EF4-FFF2-40B4-BE49-F238E27FC236}">
                <a16:creationId xmlns:a16="http://schemas.microsoft.com/office/drawing/2014/main" id="{1C20E6C8-709A-D1E3-BAFF-9A21363A8AD5}"/>
              </a:ext>
            </a:extLst>
          </p:cNvPr>
          <p:cNvGraphicFramePr>
            <a:graphicFrameLocks noGrp="1"/>
          </p:cNvGraphicFramePr>
          <p:nvPr/>
        </p:nvGraphicFramePr>
        <p:xfrm>
          <a:off x="838200" y="1899052"/>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239106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B22F8-9C49-E546-68C6-53EA2A49752C}"/>
              </a:ext>
            </a:extLst>
          </p:cNvPr>
          <p:cNvSpPr>
            <a:spLocks noGrp="1"/>
          </p:cNvSpPr>
          <p:nvPr>
            <p:ph type="title"/>
          </p:nvPr>
        </p:nvSpPr>
        <p:spPr/>
        <p:txBody>
          <a:bodyPr/>
          <a:lstStyle/>
          <a:p>
            <a:r>
              <a:rPr lang="en-GB"/>
              <a:t>Reference list </a:t>
            </a:r>
          </a:p>
        </p:txBody>
      </p:sp>
      <p:sp>
        <p:nvSpPr>
          <p:cNvPr id="3" name="Content Placeholder 2">
            <a:extLst>
              <a:ext uri="{FF2B5EF4-FFF2-40B4-BE49-F238E27FC236}">
                <a16:creationId xmlns:a16="http://schemas.microsoft.com/office/drawing/2014/main" id="{37D66542-EACA-ABB5-98FF-9120C5F4E4F8}"/>
              </a:ext>
            </a:extLst>
          </p:cNvPr>
          <p:cNvSpPr>
            <a:spLocks noGrp="1"/>
          </p:cNvSpPr>
          <p:nvPr>
            <p:ph idx="1"/>
          </p:nvPr>
        </p:nvSpPr>
        <p:spPr>
          <a:xfrm>
            <a:off x="133710" y="1437437"/>
            <a:ext cx="11895825" cy="4739526"/>
          </a:xfrm>
        </p:spPr>
        <p:txBody>
          <a:bodyPr vert="horz" lIns="91440" tIns="45720" rIns="91440" bIns="45720" rtlCol="0" anchor="t">
            <a:normAutofit lnSpcReduction="10000"/>
          </a:bodyPr>
          <a:lstStyle/>
          <a:p>
            <a:pPr marL="0" indent="0">
              <a:buNone/>
            </a:pPr>
            <a:r>
              <a:rPr lang="en-GB" sz="1200" dirty="0">
                <a:ea typeface="+mn-lt"/>
                <a:cs typeface="+mn-lt"/>
              </a:rPr>
              <a:t>BBC </a:t>
            </a:r>
            <a:r>
              <a:rPr lang="en-GB" sz="1200" dirty="0">
                <a:solidFill>
                  <a:srgbClr val="000000"/>
                </a:solidFill>
              </a:rPr>
              <a:t>(2024) </a:t>
            </a:r>
            <a:r>
              <a:rPr lang="en-GB" sz="1200" i="1" dirty="0">
                <a:solidFill>
                  <a:srgbClr val="000000"/>
                </a:solidFill>
                <a:latin typeface="Arial"/>
                <a:cs typeface="Arial"/>
              </a:rPr>
              <a:t> </a:t>
            </a:r>
            <a:r>
              <a:rPr lang="en-GB" sz="1200" i="1" dirty="0">
                <a:solidFill>
                  <a:srgbClr val="141414"/>
                </a:solidFill>
                <a:latin typeface="Arial"/>
                <a:cs typeface="Arial"/>
              </a:rPr>
              <a:t>Four arrests after man injured in serious assault </a:t>
            </a:r>
            <a:r>
              <a:rPr lang="en-GB" sz="1200" dirty="0">
                <a:solidFill>
                  <a:srgbClr val="141414"/>
                </a:solidFill>
                <a:latin typeface="Arial"/>
                <a:cs typeface="Arial"/>
              </a:rPr>
              <a:t>Available at- </a:t>
            </a:r>
            <a:r>
              <a:rPr lang="en-GB" sz="1200" dirty="0">
                <a:solidFill>
                  <a:srgbClr val="141414"/>
                </a:solidFill>
                <a:latin typeface="Arial"/>
                <a:cs typeface="Arial"/>
                <a:hlinkClick r:id="rId2"/>
              </a:rPr>
              <a:t>h</a:t>
            </a:r>
            <a:r>
              <a:rPr lang="en-GB" sz="1200" dirty="0">
                <a:solidFill>
                  <a:srgbClr val="000000"/>
                </a:solidFill>
                <a:latin typeface="Aptos"/>
                <a:cs typeface="Arial"/>
                <a:hlinkClick r:id="rId2"/>
              </a:rPr>
              <a:t>ttps</a:t>
            </a:r>
            <a:r>
              <a:rPr lang="en-GB" sz="1200" dirty="0">
                <a:ea typeface="+mn-lt"/>
                <a:cs typeface="+mn-lt"/>
                <a:hlinkClick r:id="rId2"/>
              </a:rPr>
              <a:t>://www.bbc.co.uk/news/articles/c39kge0jkzyo</a:t>
            </a:r>
            <a:endParaRPr lang="en-US" dirty="0"/>
          </a:p>
          <a:p>
            <a:pPr marL="0" indent="0">
              <a:buNone/>
            </a:pPr>
            <a:r>
              <a:rPr lang="en-GB" sz="1200" dirty="0">
                <a:latin typeface="Aptos"/>
                <a:cs typeface="Arial"/>
              </a:rPr>
              <a:t>(Accessed- 27th March 2025)</a:t>
            </a:r>
          </a:p>
          <a:p>
            <a:pPr marL="0" indent="0">
              <a:buNone/>
            </a:pPr>
            <a:r>
              <a:rPr lang="en-GB" sz="1200" dirty="0" err="1">
                <a:latin typeface="Arial"/>
                <a:cs typeface="Arial"/>
              </a:rPr>
              <a:t>Bullock.K</a:t>
            </a:r>
            <a:r>
              <a:rPr lang="en-GB" sz="1200" dirty="0">
                <a:latin typeface="Arial"/>
                <a:cs typeface="Arial"/>
              </a:rPr>
              <a:t>, </a:t>
            </a:r>
            <a:r>
              <a:rPr lang="en-GB" sz="1200" dirty="0" err="1">
                <a:latin typeface="Arial"/>
                <a:cs typeface="Arial"/>
              </a:rPr>
              <a:t>Sidebottom.A,Armitage.R</a:t>
            </a:r>
            <a:r>
              <a:rPr lang="en-GB" sz="1200" dirty="0">
                <a:latin typeface="Arial"/>
                <a:cs typeface="Arial"/>
              </a:rPr>
              <a:t> et.al (2021) </a:t>
            </a:r>
            <a:r>
              <a:rPr lang="en-GB" sz="1200" i="1" dirty="0">
                <a:latin typeface="Arial"/>
                <a:cs typeface="Arial"/>
              </a:rPr>
              <a:t>A Journal of Policy and Practice, page 5 </a:t>
            </a:r>
            <a:r>
              <a:rPr lang="en-GB" sz="1200" dirty="0">
                <a:latin typeface="Arial"/>
                <a:cs typeface="Arial"/>
              </a:rPr>
              <a:t>Available at- </a:t>
            </a:r>
            <a:r>
              <a:rPr lang="en-GB" sz="1200" dirty="0">
                <a:solidFill>
                  <a:srgbClr val="333333"/>
                </a:solidFill>
                <a:latin typeface="Arial"/>
                <a:cs typeface="Arial"/>
                <a:hlinkClick r:id="rId3">
                  <a:extLst>
                    <a:ext uri="{A12FA001-AC4F-418D-AE19-62706E023703}">
                      <ahyp:hlinkClr xmlns:ahyp="http://schemas.microsoft.com/office/drawing/2018/hyperlinkcolor" val="tx"/>
                    </a:ext>
                  </a:extLst>
                </a:hlinkClick>
              </a:rPr>
              <a:t>https://pure.hud.ac.uk/ws/portalfiles/portal/47388182/Forty_Years_of_Problem_Oriented_Policing_.pdf</a:t>
            </a:r>
            <a:r>
              <a:rPr lang="en-GB" sz="1200" dirty="0">
                <a:solidFill>
                  <a:srgbClr val="333333"/>
                </a:solidFill>
                <a:latin typeface="Arial"/>
                <a:cs typeface="Arial"/>
              </a:rPr>
              <a:t> (Accessed- 25th March 2025) </a:t>
            </a:r>
            <a:endParaRPr lang="en-GB" sz="1200" dirty="0">
              <a:latin typeface="Arial"/>
              <a:cs typeface="Arial"/>
            </a:endParaRPr>
          </a:p>
          <a:p>
            <a:pPr marL="0" indent="0">
              <a:buNone/>
            </a:pPr>
            <a:r>
              <a:rPr lang="en-US" sz="1200" dirty="0">
                <a:latin typeface="Arial"/>
                <a:cs typeface="Arial"/>
              </a:rPr>
              <a:t>Criminal Justice Know How (2020)</a:t>
            </a:r>
            <a:r>
              <a:rPr lang="en-US" sz="1200" i="1" dirty="0">
                <a:latin typeface="Arial"/>
                <a:cs typeface="Arial"/>
              </a:rPr>
              <a:t> The SARA model </a:t>
            </a:r>
            <a:r>
              <a:rPr lang="en-US" sz="1200" dirty="0">
                <a:latin typeface="Arial"/>
                <a:cs typeface="Arial"/>
              </a:rPr>
              <a:t>Available at- </a:t>
            </a:r>
            <a:r>
              <a:rPr lang="en-US" sz="1200" dirty="0">
                <a:latin typeface="Arial"/>
                <a:cs typeface="Arial"/>
                <a:hlinkClick r:id="rId4"/>
              </a:rPr>
              <a:t>https://criminaljusticeknowhow.com/the-sara-model/</a:t>
            </a:r>
            <a:r>
              <a:rPr lang="en-US" sz="1200" dirty="0">
                <a:latin typeface="Arial"/>
                <a:cs typeface="Arial"/>
              </a:rPr>
              <a:t> (Accessed- 27th March 2025) </a:t>
            </a:r>
          </a:p>
          <a:p>
            <a:pPr marL="0" indent="0">
              <a:buNone/>
            </a:pPr>
            <a:r>
              <a:rPr lang="en-GB" sz="1200" dirty="0">
                <a:latin typeface="Arial"/>
                <a:cs typeface="Arial"/>
              </a:rPr>
              <a:t>College of Policing (2022) </a:t>
            </a:r>
            <a:r>
              <a:rPr lang="en-GB" sz="1200" i="1" dirty="0">
                <a:latin typeface="Arial"/>
                <a:cs typeface="Arial"/>
              </a:rPr>
              <a:t>Problem-solving Policing</a:t>
            </a:r>
            <a:r>
              <a:rPr lang="en-GB" sz="1200" dirty="0">
                <a:latin typeface="Arial"/>
                <a:cs typeface="Arial"/>
              </a:rPr>
              <a:t> Available at-</a:t>
            </a:r>
            <a:r>
              <a:rPr lang="en-GB" sz="1200" i="1" dirty="0">
                <a:latin typeface="Arial"/>
                <a:cs typeface="Arial"/>
              </a:rPr>
              <a:t> </a:t>
            </a:r>
            <a:r>
              <a:rPr lang="en-GB" sz="1200" dirty="0">
                <a:latin typeface="Arial"/>
                <a:ea typeface="+mn-lt"/>
                <a:cs typeface="+mn-lt"/>
                <a:hlinkClick r:id="rId5"/>
              </a:rPr>
              <a:t>https://www.college.police.uk/guidance/problem-solving-policing</a:t>
            </a:r>
            <a:endParaRPr lang="en-GB" sz="1200" i="1" dirty="0">
              <a:latin typeface="Arial"/>
              <a:ea typeface="+mn-lt"/>
              <a:cs typeface="+mn-lt"/>
            </a:endParaRPr>
          </a:p>
          <a:p>
            <a:pPr marL="0" indent="0">
              <a:buNone/>
            </a:pPr>
            <a:r>
              <a:rPr lang="en-GB" sz="1200" dirty="0">
                <a:latin typeface="Arial"/>
                <a:cs typeface="Arial"/>
              </a:rPr>
              <a:t>(Accessed- 27th March 2025)</a:t>
            </a:r>
          </a:p>
          <a:p>
            <a:pPr marL="0" indent="0">
              <a:buNone/>
            </a:pPr>
            <a:r>
              <a:rPr lang="en-GB" sz="1200" dirty="0">
                <a:latin typeface="Arial"/>
                <a:cs typeface="Arial"/>
              </a:rPr>
              <a:t>College of Policing (2020) </a:t>
            </a:r>
            <a:r>
              <a:rPr lang="en-GB" sz="1200" i="1" dirty="0">
                <a:latin typeface="Arial"/>
                <a:cs typeface="Arial"/>
              </a:rPr>
              <a:t>Problem-Oriented Policing </a:t>
            </a:r>
            <a:r>
              <a:rPr lang="en-GB" sz="1200" dirty="0">
                <a:latin typeface="Arial"/>
                <a:cs typeface="Arial"/>
              </a:rPr>
              <a:t>Available at- </a:t>
            </a:r>
            <a:r>
              <a:rPr lang="en-GB" sz="1200" dirty="0">
                <a:latin typeface="Arial"/>
                <a:ea typeface="+mn-lt"/>
                <a:cs typeface="+mn-lt"/>
                <a:hlinkClick r:id="rId6"/>
              </a:rPr>
              <a:t>https://www.college.police.uk/research/crime-reduction-toolkit/problem-oriented-policing</a:t>
            </a:r>
            <a:r>
              <a:rPr lang="en-GB" sz="1200" dirty="0">
                <a:latin typeface="Arial"/>
                <a:ea typeface="+mn-lt"/>
                <a:cs typeface="+mn-lt"/>
              </a:rPr>
              <a:t> (Accessed- 27th March 2025) </a:t>
            </a:r>
          </a:p>
          <a:p>
            <a:pPr marL="0" indent="0">
              <a:buNone/>
            </a:pPr>
            <a:r>
              <a:rPr lang="en-GB" sz="1200" dirty="0">
                <a:latin typeface="Arial"/>
                <a:ea typeface="+mn-lt"/>
                <a:cs typeface="+mn-lt"/>
              </a:rPr>
              <a:t>Derbyshire Police (2025)</a:t>
            </a:r>
            <a:r>
              <a:rPr lang="en-GB" sz="1200" i="1" dirty="0">
                <a:latin typeface="Arial"/>
                <a:ea typeface="+mn-lt"/>
                <a:cs typeface="+mn-lt"/>
              </a:rPr>
              <a:t> Home Available at- </a:t>
            </a:r>
            <a:r>
              <a:rPr lang="en-GB" sz="1200" dirty="0">
                <a:latin typeface="Arial"/>
                <a:ea typeface="+mn-lt"/>
                <a:cs typeface="+mn-lt"/>
                <a:hlinkClick r:id="rId7"/>
              </a:rPr>
              <a:t>https://www.derbyshire.police.uk/</a:t>
            </a:r>
            <a:r>
              <a:rPr lang="en-GB" sz="1200" dirty="0">
                <a:latin typeface="Arial"/>
                <a:ea typeface="+mn-lt"/>
                <a:cs typeface="+mn-lt"/>
              </a:rPr>
              <a:t> (Accessed- 30th March) </a:t>
            </a:r>
            <a:endParaRPr lang="en-GB" sz="1200" dirty="0">
              <a:latin typeface="Arial"/>
              <a:cs typeface="Arial"/>
            </a:endParaRPr>
          </a:p>
          <a:p>
            <a:pPr>
              <a:buNone/>
            </a:pPr>
            <a:r>
              <a:rPr lang="en-US" sz="1200" dirty="0">
                <a:latin typeface="Arial"/>
                <a:ea typeface="+mn-lt"/>
                <a:cs typeface="+mn-lt"/>
              </a:rPr>
              <a:t>GOV.UK (2023)</a:t>
            </a:r>
            <a:r>
              <a:rPr lang="en-US" sz="1200" i="1" dirty="0">
                <a:latin typeface="Arial"/>
                <a:ea typeface="+mn-lt"/>
                <a:cs typeface="+mn-lt"/>
              </a:rPr>
              <a:t> </a:t>
            </a:r>
            <a:r>
              <a:rPr lang="en-US" sz="1200" i="1" dirty="0">
                <a:solidFill>
                  <a:srgbClr val="0B0C0C"/>
                </a:solidFill>
                <a:latin typeface="Arial"/>
                <a:ea typeface="+mn-lt"/>
                <a:cs typeface="+mn-lt"/>
              </a:rPr>
              <a:t>Government to make it easier to sack rogue police officers Available at- </a:t>
            </a:r>
            <a:r>
              <a:rPr lang="en-US" sz="1200" dirty="0">
                <a:latin typeface="Arial"/>
                <a:ea typeface="+mn-lt"/>
                <a:cs typeface="+mn-lt"/>
                <a:hlinkClick r:id="rId8"/>
              </a:rPr>
              <a:t>https://www.gov.uk/government/news/government-to-make-it-easier-to-sack-rogue-police-officers</a:t>
            </a:r>
            <a:r>
              <a:rPr lang="en-US" sz="1200" dirty="0">
                <a:latin typeface="Arial"/>
                <a:ea typeface="+mn-lt"/>
                <a:cs typeface="+mn-lt"/>
              </a:rPr>
              <a:t> (Accessed-27th March 2025)</a:t>
            </a:r>
            <a:endParaRPr lang="en-GB" sz="1200" dirty="0">
              <a:latin typeface="Arial"/>
              <a:ea typeface="+mn-lt"/>
              <a:cs typeface="+mn-lt"/>
            </a:endParaRPr>
          </a:p>
          <a:p>
            <a:pPr>
              <a:buNone/>
            </a:pPr>
            <a:r>
              <a:rPr lang="en-GB" sz="1200" dirty="0" err="1">
                <a:latin typeface="Arial"/>
                <a:ea typeface="+mn-lt"/>
                <a:cs typeface="+mn-lt"/>
              </a:rPr>
              <a:t>Griggs.I</a:t>
            </a:r>
            <a:r>
              <a:rPr lang="en-GB" sz="1200" dirty="0">
                <a:latin typeface="Arial"/>
                <a:ea typeface="+mn-lt"/>
                <a:cs typeface="+mn-lt"/>
              </a:rPr>
              <a:t> (2017) </a:t>
            </a:r>
            <a:r>
              <a:rPr lang="en-GB" sz="1200" i="1" dirty="0">
                <a:solidFill>
                  <a:srgbClr val="0D101A"/>
                </a:solidFill>
                <a:latin typeface="Arial"/>
                <a:ea typeface="+mn-lt"/>
                <a:cs typeface="+mn-lt"/>
              </a:rPr>
              <a:t>Children and young people feel intimidated by police, survey finds </a:t>
            </a:r>
            <a:r>
              <a:rPr lang="en-GB" sz="1200" dirty="0">
                <a:solidFill>
                  <a:srgbClr val="0D101A"/>
                </a:solidFill>
                <a:latin typeface="Arial"/>
                <a:ea typeface="+mn-lt"/>
                <a:cs typeface="+mn-lt"/>
              </a:rPr>
              <a:t>Available at-</a:t>
            </a:r>
            <a:r>
              <a:rPr lang="en-GB" sz="1200" i="1" dirty="0">
                <a:solidFill>
                  <a:srgbClr val="0D101A"/>
                </a:solidFill>
                <a:latin typeface="Arial"/>
                <a:ea typeface="+mn-lt"/>
                <a:cs typeface="+mn-lt"/>
              </a:rPr>
              <a:t> </a:t>
            </a:r>
            <a:r>
              <a:rPr lang="en-US" sz="1200" dirty="0">
                <a:latin typeface="Arial"/>
                <a:ea typeface="+mn-lt"/>
                <a:cs typeface="+mn-lt"/>
                <a:hlinkClick r:id="rId9"/>
              </a:rPr>
              <a:t>https://www.prweek.co.uk/article/1451482/apcomm-2017-children-young-people-feel-intimidated-police-survey-finds</a:t>
            </a:r>
            <a:r>
              <a:rPr lang="en-US" sz="1200" dirty="0">
                <a:latin typeface="Arial"/>
                <a:ea typeface="+mn-lt"/>
                <a:cs typeface="+mn-lt"/>
              </a:rPr>
              <a:t> (Accessed- 27th March 2025) </a:t>
            </a:r>
          </a:p>
          <a:p>
            <a:pPr>
              <a:buNone/>
            </a:pPr>
            <a:r>
              <a:rPr lang="en-US" sz="1200" dirty="0">
                <a:latin typeface="Arial"/>
                <a:ea typeface="+mn-lt"/>
                <a:cs typeface="+mn-lt"/>
              </a:rPr>
              <a:t>LISC</a:t>
            </a:r>
            <a:r>
              <a:rPr lang="en-US" sz="1200" i="1" dirty="0">
                <a:latin typeface="Arial"/>
                <a:ea typeface="+mn-lt"/>
                <a:cs typeface="+mn-lt"/>
              </a:rPr>
              <a:t> The SARA Model  Available at- </a:t>
            </a:r>
            <a:r>
              <a:rPr lang="en-US" sz="1200" dirty="0">
                <a:latin typeface="Arial"/>
                <a:ea typeface="+mn-lt"/>
                <a:cs typeface="+mn-lt"/>
                <a:hlinkClick r:id="rId10"/>
              </a:rPr>
              <a:t>https://www.hud.gov/sites/dfiles/PIH/documents/LISCSARAmodel.pdf</a:t>
            </a:r>
            <a:r>
              <a:rPr lang="en-US" sz="1200" dirty="0">
                <a:latin typeface="Arial"/>
                <a:ea typeface="+mn-lt"/>
                <a:cs typeface="+mn-lt"/>
              </a:rPr>
              <a:t> (Accessed-27th March 2025)</a:t>
            </a:r>
            <a:endParaRPr lang="en-US" sz="1200" dirty="0">
              <a:latin typeface="Arial"/>
              <a:cs typeface="Arial"/>
            </a:endParaRPr>
          </a:p>
          <a:p>
            <a:pPr marL="0" indent="0">
              <a:buNone/>
            </a:pPr>
            <a:r>
              <a:rPr lang="en-GB" sz="1200" dirty="0">
                <a:latin typeface="Arial"/>
                <a:ea typeface="+mn-lt"/>
                <a:cs typeface="+mn-lt"/>
              </a:rPr>
              <a:t>Police Chief (2025)</a:t>
            </a:r>
            <a:r>
              <a:rPr lang="en-GB" sz="1200" i="1" dirty="0">
                <a:latin typeface="Arial"/>
                <a:ea typeface="+mn-lt"/>
                <a:cs typeface="+mn-lt"/>
              </a:rPr>
              <a:t> Applying the SARA model in operation waterside</a:t>
            </a:r>
            <a:r>
              <a:rPr lang="en-GB" sz="1200" dirty="0">
                <a:latin typeface="Arial"/>
                <a:ea typeface="+mn-lt"/>
                <a:cs typeface="+mn-lt"/>
              </a:rPr>
              <a:t> Available at- </a:t>
            </a:r>
            <a:r>
              <a:rPr lang="en-GB" sz="1200" dirty="0">
                <a:latin typeface="Arial"/>
                <a:ea typeface="+mn-lt"/>
                <a:cs typeface="+mn-lt"/>
                <a:hlinkClick r:id="rId11"/>
              </a:rPr>
              <a:t>https://www.policechiefmagazine.org/sara-model-operation-waterside/</a:t>
            </a:r>
            <a:r>
              <a:rPr lang="en-GB" sz="1200" dirty="0">
                <a:latin typeface="Arial"/>
                <a:ea typeface="+mn-lt"/>
                <a:cs typeface="+mn-lt"/>
              </a:rPr>
              <a:t> (Accessed-27th March) </a:t>
            </a:r>
          </a:p>
          <a:p>
            <a:pPr marL="0" indent="0">
              <a:buNone/>
            </a:pPr>
            <a:r>
              <a:rPr lang="en-GB" sz="1200" dirty="0" err="1">
                <a:solidFill>
                  <a:srgbClr val="333333"/>
                </a:solidFill>
                <a:latin typeface="Arial"/>
                <a:ea typeface="Open Sans"/>
                <a:cs typeface="Open Sans"/>
              </a:rPr>
              <a:t>Simpson.R</a:t>
            </a:r>
            <a:r>
              <a:rPr lang="en-GB" sz="1200" dirty="0">
                <a:solidFill>
                  <a:srgbClr val="333333"/>
                </a:solidFill>
                <a:latin typeface="Arial"/>
                <a:ea typeface="Open Sans"/>
                <a:cs typeface="Open Sans"/>
              </a:rPr>
              <a:t> ,</a:t>
            </a:r>
            <a:r>
              <a:rPr lang="en-GB" sz="1200" dirty="0" err="1">
                <a:solidFill>
                  <a:srgbClr val="333333"/>
                </a:solidFill>
                <a:latin typeface="Arial"/>
                <a:ea typeface="Open Sans"/>
                <a:cs typeface="Open Sans"/>
              </a:rPr>
              <a:t>Volp.G</a:t>
            </a:r>
            <a:r>
              <a:rPr lang="en-GB" sz="1200" dirty="0">
                <a:solidFill>
                  <a:srgbClr val="333333"/>
                </a:solidFill>
                <a:latin typeface="Arial"/>
                <a:ea typeface="Open Sans"/>
                <a:cs typeface="Open Sans"/>
              </a:rPr>
              <a:t> (2023) </a:t>
            </a:r>
            <a:r>
              <a:rPr lang="en-GB" sz="1200" i="1" dirty="0">
                <a:solidFill>
                  <a:srgbClr val="333333"/>
                </a:solidFill>
                <a:latin typeface="Arial"/>
                <a:ea typeface="Open Sans"/>
                <a:cs typeface="Open Sans"/>
              </a:rPr>
              <a:t>Applying the SARA Model in Operation Waterside: UK Agency Tackles Child Sexual Exploita</a:t>
            </a:r>
            <a:r>
              <a:rPr lang="en-GB" sz="1400" i="1" dirty="0">
                <a:solidFill>
                  <a:srgbClr val="333333"/>
                </a:solidFill>
                <a:latin typeface="Open Sans"/>
                <a:ea typeface="Open Sans"/>
                <a:cs typeface="Open Sans"/>
              </a:rPr>
              <a:t>tion Police Chief Online </a:t>
            </a:r>
            <a:r>
              <a:rPr lang="en-GB" sz="1400" dirty="0">
                <a:solidFill>
                  <a:srgbClr val="333333"/>
                </a:solidFill>
                <a:latin typeface="Open Sans"/>
                <a:ea typeface="Open Sans"/>
                <a:cs typeface="Open Sans"/>
              </a:rPr>
              <a:t>Available at- </a:t>
            </a:r>
            <a:r>
              <a:rPr lang="en-GB" sz="1400" dirty="0">
                <a:solidFill>
                  <a:srgbClr val="333333"/>
                </a:solidFill>
                <a:ea typeface="+mn-lt"/>
                <a:cs typeface="+mn-lt"/>
                <a:hlinkClick r:id="rId11"/>
              </a:rPr>
              <a:t>https://www.policechiefmagazine.org/sara-model-operation-waterside/</a:t>
            </a:r>
            <a:r>
              <a:rPr lang="en-GB" sz="1400" dirty="0">
                <a:solidFill>
                  <a:srgbClr val="333333"/>
                </a:solidFill>
                <a:latin typeface="Open Sans"/>
                <a:ea typeface="Open Sans"/>
                <a:cs typeface="Open Sans"/>
              </a:rPr>
              <a:t> (Accessed- 25th March 2025) </a:t>
            </a:r>
          </a:p>
          <a:p>
            <a:pPr marL="0" indent="0">
              <a:buNone/>
            </a:pPr>
            <a:endParaRPr lang="en-GB" sz="1200">
              <a:solidFill>
                <a:srgbClr val="000000"/>
              </a:solidFill>
              <a:ea typeface="Lato"/>
              <a:cs typeface="Lato"/>
            </a:endParaRPr>
          </a:p>
          <a:p>
            <a:pPr marL="0" indent="0">
              <a:buNone/>
            </a:pPr>
            <a:endParaRPr lang="en-GB" sz="1200">
              <a:solidFill>
                <a:srgbClr val="000000"/>
              </a:solidFill>
              <a:latin typeface="Aptos" panose="020B0004020202020204"/>
              <a:ea typeface="Lato"/>
              <a:cs typeface="Lato"/>
            </a:endParaRPr>
          </a:p>
          <a:p>
            <a:pPr marL="0" indent="0">
              <a:buNone/>
            </a:pPr>
            <a:endParaRPr lang="en-GB" sz="1200">
              <a:solidFill>
                <a:srgbClr val="000000"/>
              </a:solidFill>
              <a:latin typeface="Aptos" panose="020B0004020202020204"/>
              <a:ea typeface="Lato"/>
              <a:cs typeface="Lato"/>
            </a:endParaRPr>
          </a:p>
        </p:txBody>
      </p:sp>
      <p:sp>
        <p:nvSpPr>
          <p:cNvPr id="4" name="TextBox 3">
            <a:extLst>
              <a:ext uri="{FF2B5EF4-FFF2-40B4-BE49-F238E27FC236}">
                <a16:creationId xmlns:a16="http://schemas.microsoft.com/office/drawing/2014/main" id="{3F76999A-137F-ED51-8402-FAF94E1E2BBF}"/>
              </a:ext>
            </a:extLst>
          </p:cNvPr>
          <p:cNvSpPr txBox="1"/>
          <p:nvPr/>
        </p:nvSpPr>
        <p:spPr>
          <a:xfrm>
            <a:off x="136731" y="636467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Erin​</a:t>
            </a:r>
          </a:p>
        </p:txBody>
      </p:sp>
    </p:spTree>
    <p:extLst>
      <p:ext uri="{BB962C8B-B14F-4D97-AF65-F5344CB8AC3E}">
        <p14:creationId xmlns:p14="http://schemas.microsoft.com/office/powerpoint/2010/main" val="42465396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3</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Evidence based policing</vt:lpstr>
      <vt:lpstr>The effectiveness of the SARA and POP model in improving public confidence and trust</vt:lpstr>
      <vt:lpstr>The strengths and weaknesses of implementing  the SARA model within community policing</vt:lpstr>
      <vt:lpstr>Case Study- SARA Model </vt:lpstr>
      <vt:lpstr>Research timeline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407</cp:revision>
  <dcterms:created xsi:type="dcterms:W3CDTF">2025-03-27T14:16:44Z</dcterms:created>
  <dcterms:modified xsi:type="dcterms:W3CDTF">2025-04-01T15:59:06Z</dcterms:modified>
</cp:coreProperties>
</file>