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sldIdLst>
    <p:sldId id="257" r:id="rId2"/>
    <p:sldId id="279" r:id="rId3"/>
    <p:sldId id="258" r:id="rId4"/>
    <p:sldId id="259" r:id="rId5"/>
    <p:sldId id="260" r:id="rId6"/>
    <p:sldId id="261" r:id="rId7"/>
    <p:sldId id="262" r:id="rId8"/>
    <p:sldId id="280" r:id="rId9"/>
    <p:sldId id="281" r:id="rId10"/>
    <p:sldId id="263" r:id="rId11"/>
    <p:sldId id="264" r:id="rId12"/>
    <p:sldId id="265" r:id="rId13"/>
    <p:sldId id="266" r:id="rId14"/>
    <p:sldId id="272" r:id="rId15"/>
    <p:sldId id="267" r:id="rId16"/>
    <p:sldId id="268" r:id="rId17"/>
    <p:sldId id="269" r:id="rId18"/>
    <p:sldId id="270" r:id="rId19"/>
    <p:sldId id="271" r:id="rId20"/>
    <p:sldId id="273" r:id="rId21"/>
    <p:sldId id="274" r:id="rId22"/>
    <p:sldId id="275" r:id="rId23"/>
    <p:sldId id="276" r:id="rId24"/>
    <p:sldId id="277" r:id="rId25"/>
    <p:sldId id="278" r:id="rId26"/>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1pPr>
    <a:lvl2pPr marL="0" marR="0" indent="457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2pPr>
    <a:lvl3pPr marL="0" marR="0" indent="914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3pPr>
    <a:lvl4pPr marL="0" marR="0" indent="1371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4pPr>
    <a:lvl5pPr marL="0" marR="0" indent="18288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5pPr>
    <a:lvl6pPr marL="0" marR="0" indent="22860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6pPr>
    <a:lvl7pPr marL="0" marR="0" indent="27432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7pPr>
    <a:lvl8pPr marL="0" marR="0" indent="32004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8pPr>
    <a:lvl9pPr marL="0" marR="0" indent="365760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2E6AD7-08F7-7625-6C54-781F283BF110}" v="402" dt="2025-10-03T08:47:08.475"/>
  </p1510:revLst>
</p1510:revInfo>
</file>

<file path=ppt/tableStyles.xml><?xml version="1.0" encoding="utf-8"?>
<a:tblStyleLst xmlns:a="http://schemas.openxmlformats.org/drawingml/2006/main" def="{5940675A-B579-460E-94D1-54222C63F5DA}">
  <a:tblStyle styleId="{4C3C2611-4C71-4FC5-86AE-919BDF0F9419}"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a:tcStyle>
        <a:tcBdr/>
        <a:fill>
          <a:solidFill>
            <a:srgbClr val="E8EBF5"/>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a:tcStyle>
        <a:tcBdr/>
        <a:fill>
          <a:solidFill>
            <a:srgbClr val="F0F0F0"/>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a:tcStyle>
        <a:tcBdr/>
        <a:fill>
          <a:solidFill>
            <a:srgbClr val="EBF1E8"/>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aj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a:tcStyle>
        <a:tcBdr/>
        <a:fill>
          <a:solidFill>
            <a:srgbClr val="FFFFFF"/>
          </a:solidFill>
        </a:fill>
      </a:tcStyle>
    </a:band2H>
    <a:firstCol>
      <a:tcTxStyle b="on" i="off">
        <a:fontRef idx="maj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aj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aj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aj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a:tcStyle>
        <a:tcBdr/>
        <a:fill>
          <a:solidFill>
            <a:srgbClr val="E6E6E6"/>
          </a:solidFill>
        </a:fill>
      </a:tcStyle>
    </a:band2H>
    <a:firstCol>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aj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a:tcStyle>
        <a:tcBdr/>
        <a:fill>
          <a:solidFill>
            <a:srgbClr val="FFFFFF"/>
          </a:solidFill>
        </a:fill>
      </a:tcStyle>
    </a:band2H>
    <a:firstCol>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aj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C12E6AD7-08F7-7625-6C54-781F283BF110}"/>
    <pc:docChg chg="addSld modSld">
      <pc:chgData name="Rebecca Francis-Davies" userId="S::r.francis-davies@uwtsd.ac.uk::caf69e2c-2198-47a4-8268-c57958bd4ca9" providerId="AD" clId="Web-{C12E6AD7-08F7-7625-6C54-781F283BF110}" dt="2025-10-03T08:47:08.475" v="397" actId="20577"/>
      <pc:docMkLst>
        <pc:docMk/>
      </pc:docMkLst>
      <pc:sldChg chg="modSp">
        <pc:chgData name="Rebecca Francis-Davies" userId="S::r.francis-davies@uwtsd.ac.uk::caf69e2c-2198-47a4-8268-c57958bd4ca9" providerId="AD" clId="Web-{C12E6AD7-08F7-7625-6C54-781F283BF110}" dt="2025-10-03T08:42:00.501" v="27" actId="20577"/>
        <pc:sldMkLst>
          <pc:docMk/>
          <pc:sldMk cId="735486277" sldId="262"/>
        </pc:sldMkLst>
        <pc:spChg chg="mod">
          <ac:chgData name="Rebecca Francis-Davies" userId="S::r.francis-davies@uwtsd.ac.uk::caf69e2c-2198-47a4-8268-c57958bd4ca9" providerId="AD" clId="Web-{C12E6AD7-08F7-7625-6C54-781F283BF110}" dt="2025-10-03T08:42:00.501" v="27" actId="20577"/>
          <ac:spMkLst>
            <pc:docMk/>
            <pc:sldMk cId="735486277" sldId="262"/>
            <ac:spMk id="3" creationId="{611D9CC0-B8F0-2E01-83E2-92FB547E1B6C}"/>
          </ac:spMkLst>
        </pc:spChg>
      </pc:sldChg>
      <pc:sldChg chg="modSp">
        <pc:chgData name="Rebecca Francis-Davies" userId="S::r.francis-davies@uwtsd.ac.uk::caf69e2c-2198-47a4-8268-c57958bd4ca9" providerId="AD" clId="Web-{C12E6AD7-08F7-7625-6C54-781F283BF110}" dt="2025-10-03T08:47:08.475" v="397" actId="20577"/>
        <pc:sldMkLst>
          <pc:docMk/>
          <pc:sldMk cId="4192376696" sldId="273"/>
        </pc:sldMkLst>
        <pc:spChg chg="mod">
          <ac:chgData name="Rebecca Francis-Davies" userId="S::r.francis-davies@uwtsd.ac.uk::caf69e2c-2198-47a4-8268-c57958bd4ca9" providerId="AD" clId="Web-{C12E6AD7-08F7-7625-6C54-781F283BF110}" dt="2025-10-03T08:47:08.475" v="397" actId="20577"/>
          <ac:spMkLst>
            <pc:docMk/>
            <pc:sldMk cId="4192376696" sldId="273"/>
            <ac:spMk id="3" creationId="{4328FB29-33BB-B402-2499-420CD88DE689}"/>
          </ac:spMkLst>
        </pc:spChg>
      </pc:sldChg>
      <pc:sldChg chg="modSp new">
        <pc:chgData name="Rebecca Francis-Davies" userId="S::r.francis-davies@uwtsd.ac.uk::caf69e2c-2198-47a4-8268-c57958bd4ca9" providerId="AD" clId="Web-{C12E6AD7-08F7-7625-6C54-781F283BF110}" dt="2025-10-03T08:45:25.676" v="303" actId="20577"/>
        <pc:sldMkLst>
          <pc:docMk/>
          <pc:sldMk cId="476634977" sldId="280"/>
        </pc:sldMkLst>
        <pc:spChg chg="mod">
          <ac:chgData name="Rebecca Francis-Davies" userId="S::r.francis-davies@uwtsd.ac.uk::caf69e2c-2198-47a4-8268-c57958bd4ca9" providerId="AD" clId="Web-{C12E6AD7-08F7-7625-6C54-781F283BF110}" dt="2025-10-03T08:43:00.846" v="42" actId="20577"/>
          <ac:spMkLst>
            <pc:docMk/>
            <pc:sldMk cId="476634977" sldId="280"/>
            <ac:spMk id="2" creationId="{42FB1D78-7221-7189-0131-99C399A91BC0}"/>
          </ac:spMkLst>
        </pc:spChg>
        <pc:spChg chg="mod">
          <ac:chgData name="Rebecca Francis-Davies" userId="S::r.francis-davies@uwtsd.ac.uk::caf69e2c-2198-47a4-8268-c57958bd4ca9" providerId="AD" clId="Web-{C12E6AD7-08F7-7625-6C54-781F283BF110}" dt="2025-10-03T08:45:25.676" v="303" actId="20577"/>
          <ac:spMkLst>
            <pc:docMk/>
            <pc:sldMk cId="476634977" sldId="280"/>
            <ac:spMk id="3" creationId="{4C006360-5ED1-3E6D-24B0-9D602CF97F26}"/>
          </ac:spMkLst>
        </pc:spChg>
      </pc:sldChg>
      <pc:sldChg chg="modSp new">
        <pc:chgData name="Rebecca Francis-Davies" userId="S::r.francis-davies@uwtsd.ac.uk::caf69e2c-2198-47a4-8268-c57958bd4ca9" providerId="AD" clId="Web-{C12E6AD7-08F7-7625-6C54-781F283BF110}" dt="2025-10-03T08:46:11.082" v="389" actId="20577"/>
        <pc:sldMkLst>
          <pc:docMk/>
          <pc:sldMk cId="4279950649" sldId="281"/>
        </pc:sldMkLst>
        <pc:spChg chg="mod">
          <ac:chgData name="Rebecca Francis-Davies" userId="S::r.francis-davies@uwtsd.ac.uk::caf69e2c-2198-47a4-8268-c57958bd4ca9" providerId="AD" clId="Web-{C12E6AD7-08F7-7625-6C54-781F283BF110}" dt="2025-10-03T08:45:29.207" v="308" actId="20577"/>
          <ac:spMkLst>
            <pc:docMk/>
            <pc:sldMk cId="4279950649" sldId="281"/>
            <ac:spMk id="2" creationId="{8AC7022E-0B13-AA81-EDA7-11B7849FA882}"/>
          </ac:spMkLst>
        </pc:spChg>
        <pc:spChg chg="mod">
          <ac:chgData name="Rebecca Francis-Davies" userId="S::r.francis-davies@uwtsd.ac.uk::caf69e2c-2198-47a4-8268-c57958bd4ca9" providerId="AD" clId="Web-{C12E6AD7-08F7-7625-6C54-781F283BF110}" dt="2025-10-03T08:46:11.082" v="389" actId="20577"/>
          <ac:spMkLst>
            <pc:docMk/>
            <pc:sldMk cId="4279950649" sldId="281"/>
            <ac:spMk id="3" creationId="{BD564831-DCB6-CF53-E3A0-3CFED3526258}"/>
          </ac:spMkLst>
        </pc:spChg>
      </pc:sldChg>
    </pc:docChg>
  </pc:docChgLst>
  <pc:docChgLst>
    <pc:chgData name="Rebecca Francis-Davies" userId="S::r.francis-davies@uwtsd.ac.uk::caf69e2c-2198-47a4-8268-c57958bd4ca9" providerId="AD" clId="Web-{A9F7E08D-BC90-414D-130C-4306001D47E4}"/>
    <pc:docChg chg="addSld delSld modSld">
      <pc:chgData name="Rebecca Francis-Davies" userId="S::r.francis-davies@uwtsd.ac.uk::caf69e2c-2198-47a4-8268-c57958bd4ca9" providerId="AD" clId="Web-{A9F7E08D-BC90-414D-130C-4306001D47E4}" dt="2025-09-11T22:21:46.418" v="3932"/>
      <pc:docMkLst>
        <pc:docMk/>
      </pc:docMkLst>
      <pc:sldChg chg="modSp">
        <pc:chgData name="Rebecca Francis-Davies" userId="S::r.francis-davies@uwtsd.ac.uk::caf69e2c-2198-47a4-8268-c57958bd4ca9" providerId="AD" clId="Web-{A9F7E08D-BC90-414D-130C-4306001D47E4}" dt="2025-09-11T14:53:46.423" v="228" actId="20577"/>
        <pc:sldMkLst>
          <pc:docMk/>
          <pc:sldMk cId="1240319415" sldId="257"/>
        </pc:sldMkLst>
        <pc:spChg chg="mod">
          <ac:chgData name="Rebecca Francis-Davies" userId="S::r.francis-davies@uwtsd.ac.uk::caf69e2c-2198-47a4-8268-c57958bd4ca9" providerId="AD" clId="Web-{A9F7E08D-BC90-414D-130C-4306001D47E4}" dt="2025-09-11T14:51:04.664" v="27" actId="20577"/>
          <ac:spMkLst>
            <pc:docMk/>
            <pc:sldMk cId="1240319415" sldId="257"/>
            <ac:spMk id="2" creationId="{F4849EBE-9287-6CF8-150F-DBA8044DB0D4}"/>
          </ac:spMkLst>
        </pc:spChg>
        <pc:spChg chg="mod">
          <ac:chgData name="Rebecca Francis-Davies" userId="S::r.francis-davies@uwtsd.ac.uk::caf69e2c-2198-47a4-8268-c57958bd4ca9" providerId="AD" clId="Web-{A9F7E08D-BC90-414D-130C-4306001D47E4}" dt="2025-09-11T14:53:46.423" v="228" actId="20577"/>
          <ac:spMkLst>
            <pc:docMk/>
            <pc:sldMk cId="1240319415" sldId="257"/>
            <ac:spMk id="3" creationId="{CB006965-E0C6-2E3C-A2E2-387404A3F776}"/>
          </ac:spMkLst>
        </pc:spChg>
      </pc:sldChg>
      <pc:sldChg chg="addSp delSp modSp new mod modClrScheme chgLayout">
        <pc:chgData name="Rebecca Francis-Davies" userId="S::r.francis-davies@uwtsd.ac.uk::caf69e2c-2198-47a4-8268-c57958bd4ca9" providerId="AD" clId="Web-{A9F7E08D-BC90-414D-130C-4306001D47E4}" dt="2025-09-11T19:20:26.728" v="302" actId="1076"/>
        <pc:sldMkLst>
          <pc:docMk/>
          <pc:sldMk cId="1040321305" sldId="258"/>
        </pc:sldMkLst>
        <pc:spChg chg="mod ord">
          <ac:chgData name="Rebecca Francis-Davies" userId="S::r.francis-davies@uwtsd.ac.uk::caf69e2c-2198-47a4-8268-c57958bd4ca9" providerId="AD" clId="Web-{A9F7E08D-BC90-414D-130C-4306001D47E4}" dt="2025-09-11T15:04:11.691" v="250"/>
          <ac:spMkLst>
            <pc:docMk/>
            <pc:sldMk cId="1040321305" sldId="258"/>
            <ac:spMk id="2" creationId="{0F5D129E-1A6E-AB55-0431-E615A8CE2EB9}"/>
          </ac:spMkLst>
        </pc:spChg>
        <pc:spChg chg="add mod ord">
          <ac:chgData name="Rebecca Francis-Davies" userId="S::r.francis-davies@uwtsd.ac.uk::caf69e2c-2198-47a4-8268-c57958bd4ca9" providerId="AD" clId="Web-{A9F7E08D-BC90-414D-130C-4306001D47E4}" dt="2025-09-11T15:04:11.691" v="250"/>
          <ac:spMkLst>
            <pc:docMk/>
            <pc:sldMk cId="1040321305" sldId="258"/>
            <ac:spMk id="7" creationId="{D1930CA6-C8CA-2E6D-FC5B-9B1615C656DA}"/>
          </ac:spMkLst>
        </pc:spChg>
        <pc:picChg chg="add mod">
          <ac:chgData name="Rebecca Francis-Davies" userId="S::r.francis-davies@uwtsd.ac.uk::caf69e2c-2198-47a4-8268-c57958bd4ca9" providerId="AD" clId="Web-{A9F7E08D-BC90-414D-130C-4306001D47E4}" dt="2025-09-11T19:20:26.728" v="302" actId="1076"/>
          <ac:picMkLst>
            <pc:docMk/>
            <pc:sldMk cId="1040321305" sldId="258"/>
            <ac:picMk id="4" creationId="{1B1B125B-1E1B-E92D-A962-3091209C59F6}"/>
          </ac:picMkLst>
        </pc:picChg>
      </pc:sldChg>
      <pc:sldChg chg="addSp delSp modSp new mod modClrScheme chgLayout">
        <pc:chgData name="Rebecca Francis-Davies" userId="S::r.francis-davies@uwtsd.ac.uk::caf69e2c-2198-47a4-8268-c57958bd4ca9" providerId="AD" clId="Web-{A9F7E08D-BC90-414D-130C-4306001D47E4}" dt="2025-09-11T19:25:03.184" v="388" actId="20577"/>
        <pc:sldMkLst>
          <pc:docMk/>
          <pc:sldMk cId="2381383278" sldId="259"/>
        </pc:sldMkLst>
        <pc:spChg chg="add mod">
          <ac:chgData name="Rebecca Francis-Davies" userId="S::r.francis-davies@uwtsd.ac.uk::caf69e2c-2198-47a4-8268-c57958bd4ca9" providerId="AD" clId="Web-{A9F7E08D-BC90-414D-130C-4306001D47E4}" dt="2025-09-11T19:21:02.478" v="311" actId="20577"/>
          <ac:spMkLst>
            <pc:docMk/>
            <pc:sldMk cId="2381383278" sldId="259"/>
            <ac:spMk id="3" creationId="{4B27D83F-E777-BE37-2F9F-0E22A036191C}"/>
          </ac:spMkLst>
        </pc:spChg>
        <pc:spChg chg="add mod">
          <ac:chgData name="Rebecca Francis-Davies" userId="S::r.francis-davies@uwtsd.ac.uk::caf69e2c-2198-47a4-8268-c57958bd4ca9" providerId="AD" clId="Web-{A9F7E08D-BC90-414D-130C-4306001D47E4}" dt="2025-09-11T19:25:03.184" v="388" actId="20577"/>
          <ac:spMkLst>
            <pc:docMk/>
            <pc:sldMk cId="2381383278" sldId="259"/>
            <ac:spMk id="4" creationId="{01A36A39-D7B0-481D-5E10-31B30E51531A}"/>
          </ac:spMkLst>
        </pc:spChg>
      </pc:sldChg>
      <pc:sldChg chg="modSp new">
        <pc:chgData name="Rebecca Francis-Davies" userId="S::r.francis-davies@uwtsd.ac.uk::caf69e2c-2198-47a4-8268-c57958bd4ca9" providerId="AD" clId="Web-{A9F7E08D-BC90-414D-130C-4306001D47E4}" dt="2025-09-11T19:27:41.109" v="472" actId="20577"/>
        <pc:sldMkLst>
          <pc:docMk/>
          <pc:sldMk cId="3200679352" sldId="260"/>
        </pc:sldMkLst>
        <pc:spChg chg="mod">
          <ac:chgData name="Rebecca Francis-Davies" userId="S::r.francis-davies@uwtsd.ac.uk::caf69e2c-2198-47a4-8268-c57958bd4ca9" providerId="AD" clId="Web-{A9F7E08D-BC90-414D-130C-4306001D47E4}" dt="2025-09-11T19:25:14.482" v="396" actId="20577"/>
          <ac:spMkLst>
            <pc:docMk/>
            <pc:sldMk cId="3200679352" sldId="260"/>
            <ac:spMk id="2" creationId="{E9153FFE-6C00-431F-BF08-55B6C9DD9D83}"/>
          </ac:spMkLst>
        </pc:spChg>
        <pc:spChg chg="mod">
          <ac:chgData name="Rebecca Francis-Davies" userId="S::r.francis-davies@uwtsd.ac.uk::caf69e2c-2198-47a4-8268-c57958bd4ca9" providerId="AD" clId="Web-{A9F7E08D-BC90-414D-130C-4306001D47E4}" dt="2025-09-11T19:27:41.109" v="472" actId="20577"/>
          <ac:spMkLst>
            <pc:docMk/>
            <pc:sldMk cId="3200679352" sldId="260"/>
            <ac:spMk id="3" creationId="{20A69E3E-25A6-EDCE-0574-8BF63E332D31}"/>
          </ac:spMkLst>
        </pc:spChg>
      </pc:sldChg>
      <pc:sldChg chg="modSp new">
        <pc:chgData name="Rebecca Francis-Davies" userId="S::r.francis-davies@uwtsd.ac.uk::caf69e2c-2198-47a4-8268-c57958bd4ca9" providerId="AD" clId="Web-{A9F7E08D-BC90-414D-130C-4306001D47E4}" dt="2025-09-11T19:29:15.113" v="617" actId="20577"/>
        <pc:sldMkLst>
          <pc:docMk/>
          <pc:sldMk cId="3581451801" sldId="261"/>
        </pc:sldMkLst>
        <pc:spChg chg="mod">
          <ac:chgData name="Rebecca Francis-Davies" userId="S::r.francis-davies@uwtsd.ac.uk::caf69e2c-2198-47a4-8268-c57958bd4ca9" providerId="AD" clId="Web-{A9F7E08D-BC90-414D-130C-4306001D47E4}" dt="2025-09-11T19:27:55.250" v="482" actId="20577"/>
          <ac:spMkLst>
            <pc:docMk/>
            <pc:sldMk cId="3581451801" sldId="261"/>
            <ac:spMk id="2" creationId="{1F8A8F14-FA8F-1CCA-9EBB-08D8F3A55DF7}"/>
          </ac:spMkLst>
        </pc:spChg>
        <pc:spChg chg="mod">
          <ac:chgData name="Rebecca Francis-Davies" userId="S::r.francis-davies@uwtsd.ac.uk::caf69e2c-2198-47a4-8268-c57958bd4ca9" providerId="AD" clId="Web-{A9F7E08D-BC90-414D-130C-4306001D47E4}" dt="2025-09-11T19:29:15.113" v="617" actId="20577"/>
          <ac:spMkLst>
            <pc:docMk/>
            <pc:sldMk cId="3581451801" sldId="261"/>
            <ac:spMk id="3" creationId="{6E8889E4-D3D1-3BE6-E6B3-0D2016865A29}"/>
          </ac:spMkLst>
        </pc:spChg>
      </pc:sldChg>
      <pc:sldChg chg="modSp new">
        <pc:chgData name="Rebecca Francis-Davies" userId="S::r.francis-davies@uwtsd.ac.uk::caf69e2c-2198-47a4-8268-c57958bd4ca9" providerId="AD" clId="Web-{A9F7E08D-BC90-414D-130C-4306001D47E4}" dt="2025-09-11T19:31:05.713" v="702" actId="20577"/>
        <pc:sldMkLst>
          <pc:docMk/>
          <pc:sldMk cId="735486277" sldId="262"/>
        </pc:sldMkLst>
        <pc:spChg chg="mod">
          <ac:chgData name="Rebecca Francis-Davies" userId="S::r.francis-davies@uwtsd.ac.uk::caf69e2c-2198-47a4-8268-c57958bd4ca9" providerId="AD" clId="Web-{A9F7E08D-BC90-414D-130C-4306001D47E4}" dt="2025-09-11T19:31:05.713" v="702" actId="20577"/>
          <ac:spMkLst>
            <pc:docMk/>
            <pc:sldMk cId="735486277" sldId="262"/>
            <ac:spMk id="2" creationId="{BDB29D99-B698-A165-62A9-602E69EE45E8}"/>
          </ac:spMkLst>
        </pc:spChg>
        <pc:spChg chg="mod">
          <ac:chgData name="Rebecca Francis-Davies" userId="S::r.francis-davies@uwtsd.ac.uk::caf69e2c-2198-47a4-8268-c57958bd4ca9" providerId="AD" clId="Web-{A9F7E08D-BC90-414D-130C-4306001D47E4}" dt="2025-09-11T19:30:13.523" v="697" actId="20577"/>
          <ac:spMkLst>
            <pc:docMk/>
            <pc:sldMk cId="735486277" sldId="262"/>
            <ac:spMk id="3" creationId="{611D9CC0-B8F0-2E01-83E2-92FB547E1B6C}"/>
          </ac:spMkLst>
        </pc:spChg>
      </pc:sldChg>
      <pc:sldChg chg="modSp new">
        <pc:chgData name="Rebecca Francis-Davies" userId="S::r.francis-davies@uwtsd.ac.uk::caf69e2c-2198-47a4-8268-c57958bd4ca9" providerId="AD" clId="Web-{A9F7E08D-BC90-414D-130C-4306001D47E4}" dt="2025-09-11T19:37:18.364" v="1132" actId="20577"/>
        <pc:sldMkLst>
          <pc:docMk/>
          <pc:sldMk cId="3325945107" sldId="263"/>
        </pc:sldMkLst>
        <pc:spChg chg="mod">
          <ac:chgData name="Rebecca Francis-Davies" userId="S::r.francis-davies@uwtsd.ac.uk::caf69e2c-2198-47a4-8268-c57958bd4ca9" providerId="AD" clId="Web-{A9F7E08D-BC90-414D-130C-4306001D47E4}" dt="2025-09-11T19:31:10.947" v="705" actId="20577"/>
          <ac:spMkLst>
            <pc:docMk/>
            <pc:sldMk cId="3325945107" sldId="263"/>
            <ac:spMk id="2" creationId="{A54DCD6C-D255-6A9A-8C05-33F04FE237F9}"/>
          </ac:spMkLst>
        </pc:spChg>
        <pc:spChg chg="mod">
          <ac:chgData name="Rebecca Francis-Davies" userId="S::r.francis-davies@uwtsd.ac.uk::caf69e2c-2198-47a4-8268-c57958bd4ca9" providerId="AD" clId="Web-{A9F7E08D-BC90-414D-130C-4306001D47E4}" dt="2025-09-11T19:37:18.364" v="1132" actId="20577"/>
          <ac:spMkLst>
            <pc:docMk/>
            <pc:sldMk cId="3325945107" sldId="263"/>
            <ac:spMk id="3" creationId="{E0AA05E3-D7F9-3285-0916-4A8B7995B08F}"/>
          </ac:spMkLst>
        </pc:spChg>
      </pc:sldChg>
      <pc:sldChg chg="modSp new">
        <pc:chgData name="Rebecca Francis-Davies" userId="S::r.francis-davies@uwtsd.ac.uk::caf69e2c-2198-47a4-8268-c57958bd4ca9" providerId="AD" clId="Web-{A9F7E08D-BC90-414D-130C-4306001D47E4}" dt="2025-09-11T19:38:23.536" v="1264" actId="20577"/>
        <pc:sldMkLst>
          <pc:docMk/>
          <pc:sldMk cId="1918419978" sldId="264"/>
        </pc:sldMkLst>
        <pc:spChg chg="mod">
          <ac:chgData name="Rebecca Francis-Davies" userId="S::r.francis-davies@uwtsd.ac.uk::caf69e2c-2198-47a4-8268-c57958bd4ca9" providerId="AD" clId="Web-{A9F7E08D-BC90-414D-130C-4306001D47E4}" dt="2025-09-11T19:37:33.473" v="1139" actId="20577"/>
          <ac:spMkLst>
            <pc:docMk/>
            <pc:sldMk cId="1918419978" sldId="264"/>
            <ac:spMk id="2" creationId="{614AC6C2-2197-BA40-5939-DDB0E0E04D3F}"/>
          </ac:spMkLst>
        </pc:spChg>
        <pc:spChg chg="mod">
          <ac:chgData name="Rebecca Francis-Davies" userId="S::r.francis-davies@uwtsd.ac.uk::caf69e2c-2198-47a4-8268-c57958bd4ca9" providerId="AD" clId="Web-{A9F7E08D-BC90-414D-130C-4306001D47E4}" dt="2025-09-11T19:38:23.536" v="1264" actId="20577"/>
          <ac:spMkLst>
            <pc:docMk/>
            <pc:sldMk cId="1918419978" sldId="264"/>
            <ac:spMk id="3" creationId="{789953FD-D713-5266-B022-086A3FD29C8F}"/>
          </ac:spMkLst>
        </pc:spChg>
      </pc:sldChg>
      <pc:sldChg chg="modSp new">
        <pc:chgData name="Rebecca Francis-Davies" userId="S::r.francis-davies@uwtsd.ac.uk::caf69e2c-2198-47a4-8268-c57958bd4ca9" providerId="AD" clId="Web-{A9F7E08D-BC90-414D-130C-4306001D47E4}" dt="2025-09-11T20:28:17.022" v="1384" actId="20577"/>
        <pc:sldMkLst>
          <pc:docMk/>
          <pc:sldMk cId="4052893685" sldId="265"/>
        </pc:sldMkLst>
        <pc:spChg chg="mod">
          <ac:chgData name="Rebecca Francis-Davies" userId="S::r.francis-davies@uwtsd.ac.uk::caf69e2c-2198-47a4-8268-c57958bd4ca9" providerId="AD" clId="Web-{A9F7E08D-BC90-414D-130C-4306001D47E4}" dt="2025-09-11T20:25:35.869" v="1292" actId="20577"/>
          <ac:spMkLst>
            <pc:docMk/>
            <pc:sldMk cId="4052893685" sldId="265"/>
            <ac:spMk id="2" creationId="{B37AF749-41E8-9D35-167F-7B3E2F86B994}"/>
          </ac:spMkLst>
        </pc:spChg>
        <pc:spChg chg="mod">
          <ac:chgData name="Rebecca Francis-Davies" userId="S::r.francis-davies@uwtsd.ac.uk::caf69e2c-2198-47a4-8268-c57958bd4ca9" providerId="AD" clId="Web-{A9F7E08D-BC90-414D-130C-4306001D47E4}" dt="2025-09-11T20:28:17.022" v="1384" actId="20577"/>
          <ac:spMkLst>
            <pc:docMk/>
            <pc:sldMk cId="4052893685" sldId="265"/>
            <ac:spMk id="3" creationId="{0284F792-F0B1-6151-9F86-F01BB0616979}"/>
          </ac:spMkLst>
        </pc:spChg>
      </pc:sldChg>
      <pc:sldChg chg="modSp new">
        <pc:chgData name="Rebecca Francis-Davies" userId="S::r.francis-davies@uwtsd.ac.uk::caf69e2c-2198-47a4-8268-c57958bd4ca9" providerId="AD" clId="Web-{A9F7E08D-BC90-414D-130C-4306001D47E4}" dt="2025-09-11T21:45:33.230" v="2859" actId="20577"/>
        <pc:sldMkLst>
          <pc:docMk/>
          <pc:sldMk cId="1765834534" sldId="266"/>
        </pc:sldMkLst>
        <pc:spChg chg="mod">
          <ac:chgData name="Rebecca Francis-Davies" userId="S::r.francis-davies@uwtsd.ac.uk::caf69e2c-2198-47a4-8268-c57958bd4ca9" providerId="AD" clId="Web-{A9F7E08D-BC90-414D-130C-4306001D47E4}" dt="2025-09-11T20:28:37.244" v="1390" actId="20577"/>
          <ac:spMkLst>
            <pc:docMk/>
            <pc:sldMk cId="1765834534" sldId="266"/>
            <ac:spMk id="2" creationId="{F715DF80-8FDB-DAD8-65B5-B82738639069}"/>
          </ac:spMkLst>
        </pc:spChg>
        <pc:spChg chg="mod">
          <ac:chgData name="Rebecca Francis-Davies" userId="S::r.francis-davies@uwtsd.ac.uk::caf69e2c-2198-47a4-8268-c57958bd4ca9" providerId="AD" clId="Web-{A9F7E08D-BC90-414D-130C-4306001D47E4}" dt="2025-09-11T21:45:33.230" v="2859" actId="20577"/>
          <ac:spMkLst>
            <pc:docMk/>
            <pc:sldMk cId="1765834534" sldId="266"/>
            <ac:spMk id="3" creationId="{F241E956-6C3E-6309-D0BC-EE9D35B53C9A}"/>
          </ac:spMkLst>
        </pc:spChg>
      </pc:sldChg>
      <pc:sldChg chg="modSp new">
        <pc:chgData name="Rebecca Francis-Davies" userId="S::r.francis-davies@uwtsd.ac.uk::caf69e2c-2198-47a4-8268-c57958bd4ca9" providerId="AD" clId="Web-{A9F7E08D-BC90-414D-130C-4306001D47E4}" dt="2025-09-11T20:47:10.972" v="2048" actId="20577"/>
        <pc:sldMkLst>
          <pc:docMk/>
          <pc:sldMk cId="1143563551" sldId="267"/>
        </pc:sldMkLst>
        <pc:spChg chg="mod">
          <ac:chgData name="Rebecca Francis-Davies" userId="S::r.francis-davies@uwtsd.ac.uk::caf69e2c-2198-47a4-8268-c57958bd4ca9" providerId="AD" clId="Web-{A9F7E08D-BC90-414D-130C-4306001D47E4}" dt="2025-09-11T20:33:27.283" v="1639" actId="20577"/>
          <ac:spMkLst>
            <pc:docMk/>
            <pc:sldMk cId="1143563551" sldId="267"/>
            <ac:spMk id="2" creationId="{9CDDA46B-D47B-804C-2650-2848BAE5A191}"/>
          </ac:spMkLst>
        </pc:spChg>
        <pc:spChg chg="mod">
          <ac:chgData name="Rebecca Francis-Davies" userId="S::r.francis-davies@uwtsd.ac.uk::caf69e2c-2198-47a4-8268-c57958bd4ca9" providerId="AD" clId="Web-{A9F7E08D-BC90-414D-130C-4306001D47E4}" dt="2025-09-11T20:47:10.972" v="2048" actId="20577"/>
          <ac:spMkLst>
            <pc:docMk/>
            <pc:sldMk cId="1143563551" sldId="267"/>
            <ac:spMk id="3" creationId="{029E7510-2030-C65C-093B-59E38D623D30}"/>
          </ac:spMkLst>
        </pc:spChg>
      </pc:sldChg>
      <pc:sldChg chg="modSp new">
        <pc:chgData name="Rebecca Francis-Davies" userId="S::r.francis-davies@uwtsd.ac.uk::caf69e2c-2198-47a4-8268-c57958bd4ca9" providerId="AD" clId="Web-{A9F7E08D-BC90-414D-130C-4306001D47E4}" dt="2025-09-11T20:48:51.834" v="2205" actId="20577"/>
        <pc:sldMkLst>
          <pc:docMk/>
          <pc:sldMk cId="3170647416" sldId="268"/>
        </pc:sldMkLst>
        <pc:spChg chg="mod">
          <ac:chgData name="Rebecca Francis-Davies" userId="S::r.francis-davies@uwtsd.ac.uk::caf69e2c-2198-47a4-8268-c57958bd4ca9" providerId="AD" clId="Web-{A9F7E08D-BC90-414D-130C-4306001D47E4}" dt="2025-09-11T20:47:15.332" v="2054" actId="20577"/>
          <ac:spMkLst>
            <pc:docMk/>
            <pc:sldMk cId="3170647416" sldId="268"/>
            <ac:spMk id="2" creationId="{2E47C6E3-F75A-9C03-974F-A1D8D8A351CD}"/>
          </ac:spMkLst>
        </pc:spChg>
        <pc:spChg chg="mod">
          <ac:chgData name="Rebecca Francis-Davies" userId="S::r.francis-davies@uwtsd.ac.uk::caf69e2c-2198-47a4-8268-c57958bd4ca9" providerId="AD" clId="Web-{A9F7E08D-BC90-414D-130C-4306001D47E4}" dt="2025-09-11T20:48:51.834" v="2205" actId="20577"/>
          <ac:spMkLst>
            <pc:docMk/>
            <pc:sldMk cId="3170647416" sldId="268"/>
            <ac:spMk id="3" creationId="{BFA6AA6F-44C9-C345-B060-D7B13C897006}"/>
          </ac:spMkLst>
        </pc:spChg>
      </pc:sldChg>
      <pc:sldChg chg="addSp modSp new">
        <pc:chgData name="Rebecca Francis-Davies" userId="S::r.francis-davies@uwtsd.ac.uk::caf69e2c-2198-47a4-8268-c57958bd4ca9" providerId="AD" clId="Web-{A9F7E08D-BC90-414D-130C-4306001D47E4}" dt="2025-09-11T21:23:11.529" v="2233" actId="20577"/>
        <pc:sldMkLst>
          <pc:docMk/>
          <pc:sldMk cId="3432782305" sldId="269"/>
        </pc:sldMkLst>
        <pc:spChg chg="mod">
          <ac:chgData name="Rebecca Francis-Davies" userId="S::r.francis-davies@uwtsd.ac.uk::caf69e2c-2198-47a4-8268-c57958bd4ca9" providerId="AD" clId="Web-{A9F7E08D-BC90-414D-130C-4306001D47E4}" dt="2025-09-11T20:56:42.925" v="2221" actId="20577"/>
          <ac:spMkLst>
            <pc:docMk/>
            <pc:sldMk cId="3432782305" sldId="269"/>
            <ac:spMk id="2" creationId="{DC657CD7-30D6-4D18-BB61-8008BBC64661}"/>
          </ac:spMkLst>
        </pc:spChg>
        <pc:spChg chg="mod">
          <ac:chgData name="Rebecca Francis-Davies" userId="S::r.francis-davies@uwtsd.ac.uk::caf69e2c-2198-47a4-8268-c57958bd4ca9" providerId="AD" clId="Web-{A9F7E08D-BC90-414D-130C-4306001D47E4}" dt="2025-09-11T21:23:11.529" v="2233" actId="20577"/>
          <ac:spMkLst>
            <pc:docMk/>
            <pc:sldMk cId="3432782305" sldId="269"/>
            <ac:spMk id="3" creationId="{79DB7BC2-81E8-EB93-CAA1-487FAD0ABDC4}"/>
          </ac:spMkLst>
        </pc:spChg>
        <pc:picChg chg="add mod">
          <ac:chgData name="Rebecca Francis-Davies" userId="S::r.francis-davies@uwtsd.ac.uk::caf69e2c-2198-47a4-8268-c57958bd4ca9" providerId="AD" clId="Web-{A9F7E08D-BC90-414D-130C-4306001D47E4}" dt="2025-09-11T21:22:42.293" v="2226" actId="1076"/>
          <ac:picMkLst>
            <pc:docMk/>
            <pc:sldMk cId="3432782305" sldId="269"/>
            <ac:picMk id="4" creationId="{DC24C2F1-8C4D-DDB1-0E46-28B8F0FA6456}"/>
          </ac:picMkLst>
        </pc:picChg>
      </pc:sldChg>
      <pc:sldChg chg="modSp new">
        <pc:chgData name="Rebecca Francis-Davies" userId="S::r.francis-davies@uwtsd.ac.uk::caf69e2c-2198-47a4-8268-c57958bd4ca9" providerId="AD" clId="Web-{A9F7E08D-BC90-414D-130C-4306001D47E4}" dt="2025-09-11T21:27:57.178" v="2399" actId="20577"/>
        <pc:sldMkLst>
          <pc:docMk/>
          <pc:sldMk cId="4245700538" sldId="270"/>
        </pc:sldMkLst>
        <pc:spChg chg="mod">
          <ac:chgData name="Rebecca Francis-Davies" userId="S::r.francis-davies@uwtsd.ac.uk::caf69e2c-2198-47a4-8268-c57958bd4ca9" providerId="AD" clId="Web-{A9F7E08D-BC90-414D-130C-4306001D47E4}" dt="2025-09-11T21:25:30.721" v="2247" actId="20577"/>
          <ac:spMkLst>
            <pc:docMk/>
            <pc:sldMk cId="4245700538" sldId="270"/>
            <ac:spMk id="2" creationId="{0F250EF6-31CF-1E0C-AA62-66E129F4658C}"/>
          </ac:spMkLst>
        </pc:spChg>
        <pc:spChg chg="mod">
          <ac:chgData name="Rebecca Francis-Davies" userId="S::r.francis-davies@uwtsd.ac.uk::caf69e2c-2198-47a4-8268-c57958bd4ca9" providerId="AD" clId="Web-{A9F7E08D-BC90-414D-130C-4306001D47E4}" dt="2025-09-11T21:27:57.178" v="2399" actId="20577"/>
          <ac:spMkLst>
            <pc:docMk/>
            <pc:sldMk cId="4245700538" sldId="270"/>
            <ac:spMk id="3" creationId="{35B82A3F-17D3-D04C-9A98-019482A9B431}"/>
          </ac:spMkLst>
        </pc:spChg>
      </pc:sldChg>
      <pc:sldChg chg="modSp new">
        <pc:chgData name="Rebecca Francis-Davies" userId="S::r.francis-davies@uwtsd.ac.uk::caf69e2c-2198-47a4-8268-c57958bd4ca9" providerId="AD" clId="Web-{A9F7E08D-BC90-414D-130C-4306001D47E4}" dt="2025-09-11T21:30:14.882" v="2580" actId="20577"/>
        <pc:sldMkLst>
          <pc:docMk/>
          <pc:sldMk cId="1083435836" sldId="271"/>
        </pc:sldMkLst>
        <pc:spChg chg="mod">
          <ac:chgData name="Rebecca Francis-Davies" userId="S::r.francis-davies@uwtsd.ac.uk::caf69e2c-2198-47a4-8268-c57958bd4ca9" providerId="AD" clId="Web-{A9F7E08D-BC90-414D-130C-4306001D47E4}" dt="2025-09-11T21:28:17.272" v="2412" actId="20577"/>
          <ac:spMkLst>
            <pc:docMk/>
            <pc:sldMk cId="1083435836" sldId="271"/>
            <ac:spMk id="2" creationId="{3F6B3631-CF9E-F7C4-2924-EECB2385DCD7}"/>
          </ac:spMkLst>
        </pc:spChg>
        <pc:spChg chg="mod">
          <ac:chgData name="Rebecca Francis-Davies" userId="S::r.francis-davies@uwtsd.ac.uk::caf69e2c-2198-47a4-8268-c57958bd4ca9" providerId="AD" clId="Web-{A9F7E08D-BC90-414D-130C-4306001D47E4}" dt="2025-09-11T21:30:14.882" v="2580" actId="20577"/>
          <ac:spMkLst>
            <pc:docMk/>
            <pc:sldMk cId="1083435836" sldId="271"/>
            <ac:spMk id="3" creationId="{86B0F55F-B609-0883-27C5-DC4B151B5DEE}"/>
          </ac:spMkLst>
        </pc:spChg>
      </pc:sldChg>
      <pc:sldChg chg="modSp new">
        <pc:chgData name="Rebecca Francis-Davies" userId="S::r.francis-davies@uwtsd.ac.uk::caf69e2c-2198-47a4-8268-c57958bd4ca9" providerId="AD" clId="Web-{A9F7E08D-BC90-414D-130C-4306001D47E4}" dt="2025-09-11T21:35:39.510" v="2745" actId="20577"/>
        <pc:sldMkLst>
          <pc:docMk/>
          <pc:sldMk cId="1818480773" sldId="272"/>
        </pc:sldMkLst>
        <pc:spChg chg="mod">
          <ac:chgData name="Rebecca Francis-Davies" userId="S::r.francis-davies@uwtsd.ac.uk::caf69e2c-2198-47a4-8268-c57958bd4ca9" providerId="AD" clId="Web-{A9F7E08D-BC90-414D-130C-4306001D47E4}" dt="2025-09-11T21:32:31.335" v="2586" actId="20577"/>
          <ac:spMkLst>
            <pc:docMk/>
            <pc:sldMk cId="1818480773" sldId="272"/>
            <ac:spMk id="2" creationId="{F4EB8883-9344-EBC8-999E-A3B91693E8BD}"/>
          </ac:spMkLst>
        </pc:spChg>
        <pc:spChg chg="mod">
          <ac:chgData name="Rebecca Francis-Davies" userId="S::r.francis-davies@uwtsd.ac.uk::caf69e2c-2198-47a4-8268-c57958bd4ca9" providerId="AD" clId="Web-{A9F7E08D-BC90-414D-130C-4306001D47E4}" dt="2025-09-11T21:35:39.510" v="2745" actId="20577"/>
          <ac:spMkLst>
            <pc:docMk/>
            <pc:sldMk cId="1818480773" sldId="272"/>
            <ac:spMk id="3" creationId="{3D628076-1EFB-3A2C-853E-4D29A0FDA4E2}"/>
          </ac:spMkLst>
        </pc:spChg>
      </pc:sldChg>
      <pc:sldChg chg="modSp new">
        <pc:chgData name="Rebecca Francis-Davies" userId="S::r.francis-davies@uwtsd.ac.uk::caf69e2c-2198-47a4-8268-c57958bd4ca9" providerId="AD" clId="Web-{A9F7E08D-BC90-414D-130C-4306001D47E4}" dt="2025-09-11T21:53:13.973" v="3083" actId="20577"/>
        <pc:sldMkLst>
          <pc:docMk/>
          <pc:sldMk cId="4192376696" sldId="273"/>
        </pc:sldMkLst>
        <pc:spChg chg="mod">
          <ac:chgData name="Rebecca Francis-Davies" userId="S::r.francis-davies@uwtsd.ac.uk::caf69e2c-2198-47a4-8268-c57958bd4ca9" providerId="AD" clId="Web-{A9F7E08D-BC90-414D-130C-4306001D47E4}" dt="2025-09-11T21:46:31.668" v="2870" actId="20577"/>
          <ac:spMkLst>
            <pc:docMk/>
            <pc:sldMk cId="4192376696" sldId="273"/>
            <ac:spMk id="2" creationId="{8840DDF9-46E4-5B76-9E07-826C0E64E6FC}"/>
          </ac:spMkLst>
        </pc:spChg>
        <pc:spChg chg="mod">
          <ac:chgData name="Rebecca Francis-Davies" userId="S::r.francis-davies@uwtsd.ac.uk::caf69e2c-2198-47a4-8268-c57958bd4ca9" providerId="AD" clId="Web-{A9F7E08D-BC90-414D-130C-4306001D47E4}" dt="2025-09-11T21:53:13.973" v="3083" actId="20577"/>
          <ac:spMkLst>
            <pc:docMk/>
            <pc:sldMk cId="4192376696" sldId="273"/>
            <ac:spMk id="3" creationId="{4328FB29-33BB-B402-2499-420CD88DE689}"/>
          </ac:spMkLst>
        </pc:spChg>
      </pc:sldChg>
      <pc:sldChg chg="modSp new">
        <pc:chgData name="Rebecca Francis-Davies" userId="S::r.francis-davies@uwtsd.ac.uk::caf69e2c-2198-47a4-8268-c57958bd4ca9" providerId="AD" clId="Web-{A9F7E08D-BC90-414D-130C-4306001D47E4}" dt="2025-09-11T21:54:58.350" v="3251" actId="20577"/>
        <pc:sldMkLst>
          <pc:docMk/>
          <pc:sldMk cId="1480771394" sldId="274"/>
        </pc:sldMkLst>
        <pc:spChg chg="mod">
          <ac:chgData name="Rebecca Francis-Davies" userId="S::r.francis-davies@uwtsd.ac.uk::caf69e2c-2198-47a4-8268-c57958bd4ca9" providerId="AD" clId="Web-{A9F7E08D-BC90-414D-130C-4306001D47E4}" dt="2025-09-11T21:53:31.489" v="3108" actId="20577"/>
          <ac:spMkLst>
            <pc:docMk/>
            <pc:sldMk cId="1480771394" sldId="274"/>
            <ac:spMk id="2" creationId="{0DDE9DDC-5561-9F91-5D97-232A21480EBC}"/>
          </ac:spMkLst>
        </pc:spChg>
        <pc:spChg chg="mod">
          <ac:chgData name="Rebecca Francis-Davies" userId="S::r.francis-davies@uwtsd.ac.uk::caf69e2c-2198-47a4-8268-c57958bd4ca9" providerId="AD" clId="Web-{A9F7E08D-BC90-414D-130C-4306001D47E4}" dt="2025-09-11T21:54:58.350" v="3251" actId="20577"/>
          <ac:spMkLst>
            <pc:docMk/>
            <pc:sldMk cId="1480771394" sldId="274"/>
            <ac:spMk id="3" creationId="{6CAD0A0D-CE21-80FA-B249-393439657ECE}"/>
          </ac:spMkLst>
        </pc:spChg>
      </pc:sldChg>
      <pc:sldChg chg="modSp new">
        <pc:chgData name="Rebecca Francis-Davies" userId="S::r.francis-davies@uwtsd.ac.uk::caf69e2c-2198-47a4-8268-c57958bd4ca9" providerId="AD" clId="Web-{A9F7E08D-BC90-414D-130C-4306001D47E4}" dt="2025-09-11T21:56:12.648" v="3348" actId="20577"/>
        <pc:sldMkLst>
          <pc:docMk/>
          <pc:sldMk cId="3662791475" sldId="275"/>
        </pc:sldMkLst>
        <pc:spChg chg="mod">
          <ac:chgData name="Rebecca Francis-Davies" userId="S::r.francis-davies@uwtsd.ac.uk::caf69e2c-2198-47a4-8268-c57958bd4ca9" providerId="AD" clId="Web-{A9F7E08D-BC90-414D-130C-4306001D47E4}" dt="2025-09-11T21:55:19.444" v="3268" actId="20577"/>
          <ac:spMkLst>
            <pc:docMk/>
            <pc:sldMk cId="3662791475" sldId="275"/>
            <ac:spMk id="2" creationId="{1C3933E1-342D-1A80-3728-21FBF50DC137}"/>
          </ac:spMkLst>
        </pc:spChg>
        <pc:spChg chg="mod">
          <ac:chgData name="Rebecca Francis-Davies" userId="S::r.francis-davies@uwtsd.ac.uk::caf69e2c-2198-47a4-8268-c57958bd4ca9" providerId="AD" clId="Web-{A9F7E08D-BC90-414D-130C-4306001D47E4}" dt="2025-09-11T21:56:12.648" v="3348" actId="20577"/>
          <ac:spMkLst>
            <pc:docMk/>
            <pc:sldMk cId="3662791475" sldId="275"/>
            <ac:spMk id="3" creationId="{CE4F1F95-32B9-8007-305B-A8D807F9F9AA}"/>
          </ac:spMkLst>
        </pc:spChg>
      </pc:sldChg>
      <pc:sldChg chg="modSp new">
        <pc:chgData name="Rebecca Francis-Davies" userId="S::r.francis-davies@uwtsd.ac.uk::caf69e2c-2198-47a4-8268-c57958bd4ca9" providerId="AD" clId="Web-{A9F7E08D-BC90-414D-130C-4306001D47E4}" dt="2025-09-11T21:57:46.852" v="3437" actId="20577"/>
        <pc:sldMkLst>
          <pc:docMk/>
          <pc:sldMk cId="3308105773" sldId="276"/>
        </pc:sldMkLst>
        <pc:spChg chg="mod">
          <ac:chgData name="Rebecca Francis-Davies" userId="S::r.francis-davies@uwtsd.ac.uk::caf69e2c-2198-47a4-8268-c57958bd4ca9" providerId="AD" clId="Web-{A9F7E08D-BC90-414D-130C-4306001D47E4}" dt="2025-09-11T21:56:32.241" v="3369" actId="20577"/>
          <ac:spMkLst>
            <pc:docMk/>
            <pc:sldMk cId="3308105773" sldId="276"/>
            <ac:spMk id="2" creationId="{AE7B0302-2F76-5D3D-04B8-18D4F03769F3}"/>
          </ac:spMkLst>
        </pc:spChg>
        <pc:spChg chg="mod">
          <ac:chgData name="Rebecca Francis-Davies" userId="S::r.francis-davies@uwtsd.ac.uk::caf69e2c-2198-47a4-8268-c57958bd4ca9" providerId="AD" clId="Web-{A9F7E08D-BC90-414D-130C-4306001D47E4}" dt="2025-09-11T21:57:46.852" v="3437" actId="20577"/>
          <ac:spMkLst>
            <pc:docMk/>
            <pc:sldMk cId="3308105773" sldId="276"/>
            <ac:spMk id="3" creationId="{3FC3346F-D380-D3E7-717D-AF423B25EA38}"/>
          </ac:spMkLst>
        </pc:spChg>
      </pc:sldChg>
      <pc:sldChg chg="modSp new">
        <pc:chgData name="Rebecca Francis-Davies" userId="S::r.francis-davies@uwtsd.ac.uk::caf69e2c-2198-47a4-8268-c57958bd4ca9" providerId="AD" clId="Web-{A9F7E08D-BC90-414D-130C-4306001D47E4}" dt="2025-09-11T22:06:03.620" v="3567" actId="20577"/>
        <pc:sldMkLst>
          <pc:docMk/>
          <pc:sldMk cId="812651567" sldId="277"/>
        </pc:sldMkLst>
        <pc:spChg chg="mod">
          <ac:chgData name="Rebecca Francis-Davies" userId="S::r.francis-davies@uwtsd.ac.uk::caf69e2c-2198-47a4-8268-c57958bd4ca9" providerId="AD" clId="Web-{A9F7E08D-BC90-414D-130C-4306001D47E4}" dt="2025-09-11T22:04:10.553" v="3474" actId="20577"/>
          <ac:spMkLst>
            <pc:docMk/>
            <pc:sldMk cId="812651567" sldId="277"/>
            <ac:spMk id="2" creationId="{E38437B2-D8BD-02FA-FD8C-E3DC02C66DF8}"/>
          </ac:spMkLst>
        </pc:spChg>
        <pc:spChg chg="mod">
          <ac:chgData name="Rebecca Francis-Davies" userId="S::r.francis-davies@uwtsd.ac.uk::caf69e2c-2198-47a4-8268-c57958bd4ca9" providerId="AD" clId="Web-{A9F7E08D-BC90-414D-130C-4306001D47E4}" dt="2025-09-11T22:06:03.620" v="3567" actId="20577"/>
          <ac:spMkLst>
            <pc:docMk/>
            <pc:sldMk cId="812651567" sldId="277"/>
            <ac:spMk id="3" creationId="{A516AFD0-7F12-FE02-6AEB-D873E8635E93}"/>
          </ac:spMkLst>
        </pc:spChg>
      </pc:sldChg>
      <pc:sldChg chg="modSp new">
        <pc:chgData name="Rebecca Francis-Davies" userId="S::r.francis-davies@uwtsd.ac.uk::caf69e2c-2198-47a4-8268-c57958bd4ca9" providerId="AD" clId="Web-{A9F7E08D-BC90-414D-130C-4306001D47E4}" dt="2025-09-11T22:20:09.367" v="3868" actId="20577"/>
        <pc:sldMkLst>
          <pc:docMk/>
          <pc:sldMk cId="2918970553" sldId="278"/>
        </pc:sldMkLst>
        <pc:spChg chg="mod">
          <ac:chgData name="Rebecca Francis-Davies" userId="S::r.francis-davies@uwtsd.ac.uk::caf69e2c-2198-47a4-8268-c57958bd4ca9" providerId="AD" clId="Web-{A9F7E08D-BC90-414D-130C-4306001D47E4}" dt="2025-09-11T22:15:27.519" v="3772" actId="20577"/>
          <ac:spMkLst>
            <pc:docMk/>
            <pc:sldMk cId="2918970553" sldId="278"/>
            <ac:spMk id="2" creationId="{2041EB35-DD31-518C-A66C-0B8A891B1305}"/>
          </ac:spMkLst>
        </pc:spChg>
        <pc:spChg chg="mod">
          <ac:chgData name="Rebecca Francis-Davies" userId="S::r.francis-davies@uwtsd.ac.uk::caf69e2c-2198-47a4-8268-c57958bd4ca9" providerId="AD" clId="Web-{A9F7E08D-BC90-414D-130C-4306001D47E4}" dt="2025-09-11T22:20:09.367" v="3868" actId="20577"/>
          <ac:spMkLst>
            <pc:docMk/>
            <pc:sldMk cId="2918970553" sldId="278"/>
            <ac:spMk id="3" creationId="{E7ED13EA-CB2C-A49B-2835-74F99C398BF1}"/>
          </ac:spMkLst>
        </pc:spChg>
      </pc:sldChg>
      <pc:sldChg chg="modSp new mod modClrScheme chgLayout">
        <pc:chgData name="Rebecca Francis-Davies" userId="S::r.francis-davies@uwtsd.ac.uk::caf69e2c-2198-47a4-8268-c57958bd4ca9" providerId="AD" clId="Web-{A9F7E08D-BC90-414D-130C-4306001D47E4}" dt="2025-09-11T22:21:46.418" v="3932"/>
        <pc:sldMkLst>
          <pc:docMk/>
          <pc:sldMk cId="3740880222" sldId="279"/>
        </pc:sldMkLst>
        <pc:spChg chg="mod">
          <ac:chgData name="Rebecca Francis-Davies" userId="S::r.francis-davies@uwtsd.ac.uk::caf69e2c-2198-47a4-8268-c57958bd4ca9" providerId="AD" clId="Web-{A9F7E08D-BC90-414D-130C-4306001D47E4}" dt="2025-09-11T22:21:46.418" v="3932"/>
          <ac:spMkLst>
            <pc:docMk/>
            <pc:sldMk cId="3740880222" sldId="279"/>
            <ac:spMk id="2" creationId="{A7AC4665-F668-E626-873B-D3B97FD240F5}"/>
          </ac:spMkLst>
        </pc:spChg>
        <pc:spChg chg="mod">
          <ac:chgData name="Rebecca Francis-Davies" userId="S::r.francis-davies@uwtsd.ac.uk::caf69e2c-2198-47a4-8268-c57958bd4ca9" providerId="AD" clId="Web-{A9F7E08D-BC90-414D-130C-4306001D47E4}" dt="2025-09-11T22:21:46.418" v="3932"/>
          <ac:spMkLst>
            <pc:docMk/>
            <pc:sldMk cId="3740880222" sldId="279"/>
            <ac:spMk id="3" creationId="{DA4A7197-4B8C-55CB-BC30-35D6CF20A91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8" name="Shape 98"/>
          <p:cNvSpPr>
            <a:spLocks noGrp="1" noRot="1" noChangeAspect="1"/>
          </p:cNvSpPr>
          <p:nvPr>
            <p:ph type="sldImg"/>
          </p:nvPr>
        </p:nvSpPr>
        <p:spPr>
          <a:xfrm>
            <a:off x="1143000" y="685800"/>
            <a:ext cx="4572000" cy="3429000"/>
          </a:xfrm>
          <a:prstGeom prst="rect">
            <a:avLst/>
          </a:prstGeom>
        </p:spPr>
        <p:txBody>
          <a:bodyPr/>
          <a:lstStyle/>
          <a:p>
            <a:endParaRPr/>
          </a:p>
        </p:txBody>
      </p:sp>
      <p:sp>
        <p:nvSpPr>
          <p:cNvPr id="99" name="Shape 9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latinLnBrk="0">
      <a:defRPr sz="1200">
        <a:latin typeface="+mj-lt"/>
        <a:ea typeface="+mj-ea"/>
        <a:cs typeface="+mj-cs"/>
        <a:sym typeface="Calibri"/>
      </a:defRPr>
    </a:lvl1pPr>
    <a:lvl2pPr indent="228600" latinLnBrk="0">
      <a:defRPr sz="1200">
        <a:latin typeface="+mj-lt"/>
        <a:ea typeface="+mj-ea"/>
        <a:cs typeface="+mj-cs"/>
        <a:sym typeface="Calibri"/>
      </a:defRPr>
    </a:lvl2pPr>
    <a:lvl3pPr indent="457200" latinLnBrk="0">
      <a:defRPr sz="1200">
        <a:latin typeface="+mj-lt"/>
        <a:ea typeface="+mj-ea"/>
        <a:cs typeface="+mj-cs"/>
        <a:sym typeface="Calibri"/>
      </a:defRPr>
    </a:lvl3pPr>
    <a:lvl4pPr indent="685800" latinLnBrk="0">
      <a:defRPr sz="1200">
        <a:latin typeface="+mj-lt"/>
        <a:ea typeface="+mj-ea"/>
        <a:cs typeface="+mj-cs"/>
        <a:sym typeface="Calibri"/>
      </a:defRPr>
    </a:lvl4pPr>
    <a:lvl5pPr indent="914400" latinLnBrk="0">
      <a:defRPr sz="1200">
        <a:latin typeface="+mj-lt"/>
        <a:ea typeface="+mj-ea"/>
        <a:cs typeface="+mj-cs"/>
        <a:sym typeface="Calibri"/>
      </a:defRPr>
    </a:lvl5pPr>
    <a:lvl6pPr indent="1143000" latinLnBrk="0">
      <a:defRPr sz="1200">
        <a:latin typeface="+mj-lt"/>
        <a:ea typeface="+mj-ea"/>
        <a:cs typeface="+mj-cs"/>
        <a:sym typeface="Calibri"/>
      </a:defRPr>
    </a:lvl6pPr>
    <a:lvl7pPr indent="1371600" latinLnBrk="0">
      <a:defRPr sz="1200">
        <a:latin typeface="+mj-lt"/>
        <a:ea typeface="+mj-ea"/>
        <a:cs typeface="+mj-cs"/>
        <a:sym typeface="Calibri"/>
      </a:defRPr>
    </a:lvl7pPr>
    <a:lvl8pPr indent="1600200" latinLnBrk="0">
      <a:defRPr sz="1200">
        <a:latin typeface="+mj-lt"/>
        <a:ea typeface="+mj-ea"/>
        <a:cs typeface="+mj-cs"/>
        <a:sym typeface="Calibri"/>
      </a:defRPr>
    </a:lvl8pPr>
    <a:lvl9pPr indent="1828800" latinLnBrk="0">
      <a:defRPr sz="1200">
        <a:latin typeface="+mj-lt"/>
        <a:ea typeface="+mj-ea"/>
        <a:cs typeface="+mj-cs"/>
        <a:sym typeface="Calibri"/>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x">
  <p:cSld name="Title Slide">
    <p:spTree>
      <p:nvGrpSpPr>
        <p:cNvPr id="1" name=""/>
        <p:cNvGrpSpPr/>
        <p:nvPr/>
      </p:nvGrpSpPr>
      <p:grpSpPr>
        <a:xfrm>
          <a:off x="0" y="0"/>
          <a:ext cx="0" cy="0"/>
          <a:chOff x="0" y="0"/>
          <a:chExt cx="0" cy="0"/>
        </a:xfrm>
      </p:grpSpPr>
      <p:sp>
        <p:nvSpPr>
          <p:cNvPr id="1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x">
  <p:cSld name="1_Title Slide">
    <p:spTree>
      <p:nvGrpSpPr>
        <p:cNvPr id="1" name=""/>
        <p:cNvGrpSpPr/>
        <p:nvPr/>
      </p:nvGrpSpPr>
      <p:grpSpPr>
        <a:xfrm>
          <a:off x="0" y="0"/>
          <a:ext cx="0" cy="0"/>
          <a:chOff x="0" y="0"/>
          <a:chExt cx="0" cy="0"/>
        </a:xfrm>
      </p:grpSpPr>
      <p:pic>
        <p:nvPicPr>
          <p:cNvPr id="19" name="Picture 7" descr="Picture 7"/>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20" name="Picture 1" descr="Picture 1"/>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2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tx">
  <p:cSld name="2_Title Slide">
    <p:spTree>
      <p:nvGrpSpPr>
        <p:cNvPr id="1" name=""/>
        <p:cNvGrpSpPr/>
        <p:nvPr/>
      </p:nvGrpSpPr>
      <p:grpSpPr>
        <a:xfrm>
          <a:off x="0" y="0"/>
          <a:ext cx="0" cy="0"/>
          <a:chOff x="0" y="0"/>
          <a:chExt cx="0" cy="0"/>
        </a:xfrm>
      </p:grpSpPr>
      <p:pic>
        <p:nvPicPr>
          <p:cNvPr id="28" name="Picture 7" descr="Picture 7"/>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29" name="Picture 2" descr="Picture 2"/>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3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x">
  <p:cSld name="Custom Layout">
    <p:spTree>
      <p:nvGrpSpPr>
        <p:cNvPr id="1" name=""/>
        <p:cNvGrpSpPr/>
        <p:nvPr/>
      </p:nvGrpSpPr>
      <p:grpSpPr>
        <a:xfrm>
          <a:off x="0" y="0"/>
          <a:ext cx="0" cy="0"/>
          <a:chOff x="0" y="0"/>
          <a:chExt cx="0" cy="0"/>
        </a:xfrm>
      </p:grpSpPr>
      <p:pic>
        <p:nvPicPr>
          <p:cNvPr id="37"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38" name="Title Text"/>
          <p:cNvSpPr txBox="1">
            <a:spLocks noGrp="1"/>
          </p:cNvSpPr>
          <p:nvPr>
            <p:ph type="title"/>
          </p:nvPr>
        </p:nvSpPr>
        <p:spPr>
          <a:xfrm>
            <a:off x="358219" y="365125"/>
            <a:ext cx="11481848" cy="1325563"/>
          </a:xfrm>
          <a:prstGeom prst="rect">
            <a:avLst/>
          </a:prstGeom>
        </p:spPr>
        <p:txBody>
          <a:bodyPr/>
          <a:lstStyle/>
          <a:p>
            <a:r>
              <a:t>Title Text</a:t>
            </a:r>
          </a:p>
        </p:txBody>
      </p:sp>
      <p:sp>
        <p:nvSpPr>
          <p:cNvPr id="39" name="Body Level One…"/>
          <p:cNvSpPr txBox="1">
            <a:spLocks noGrp="1"/>
          </p:cNvSpPr>
          <p:nvPr>
            <p:ph type="body" idx="1"/>
          </p:nvPr>
        </p:nvSpPr>
        <p:spPr>
          <a:xfrm>
            <a:off x="358219" y="1825625"/>
            <a:ext cx="11481848" cy="357593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4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x">
  <p:cSld name="2_Custom Layout">
    <p:spTree>
      <p:nvGrpSpPr>
        <p:cNvPr id="1" name=""/>
        <p:cNvGrpSpPr/>
        <p:nvPr/>
      </p:nvGrpSpPr>
      <p:grpSpPr>
        <a:xfrm>
          <a:off x="0" y="0"/>
          <a:ext cx="0" cy="0"/>
          <a:chOff x="0" y="0"/>
          <a:chExt cx="0" cy="0"/>
        </a:xfrm>
      </p:grpSpPr>
      <p:pic>
        <p:nvPicPr>
          <p:cNvPr id="47"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48" name="Title Text"/>
          <p:cNvSpPr txBox="1">
            <a:spLocks noGrp="1"/>
          </p:cNvSpPr>
          <p:nvPr>
            <p:ph type="title"/>
          </p:nvPr>
        </p:nvSpPr>
        <p:spPr>
          <a:xfrm>
            <a:off x="358219" y="365125"/>
            <a:ext cx="11481848" cy="1325563"/>
          </a:xfrm>
          <a:prstGeom prst="rect">
            <a:avLst/>
          </a:prstGeom>
        </p:spPr>
        <p:txBody>
          <a:bodyPr/>
          <a:lstStyle/>
          <a:p>
            <a:r>
              <a:t>Title Text</a:t>
            </a:r>
          </a:p>
        </p:txBody>
      </p:sp>
      <p:sp>
        <p:nvSpPr>
          <p:cNvPr id="49" name="Body Level One…"/>
          <p:cNvSpPr txBox="1">
            <a:spLocks noGrp="1"/>
          </p:cNvSpPr>
          <p:nvPr>
            <p:ph type="body" idx="1"/>
          </p:nvPr>
        </p:nvSpPr>
        <p:spPr>
          <a:xfrm>
            <a:off x="358219" y="1825625"/>
            <a:ext cx="11481848" cy="3575935"/>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pic>
        <p:nvPicPr>
          <p:cNvPr id="50"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5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x">
  <p:cSld name="1_Custom Layout">
    <p:spTree>
      <p:nvGrpSpPr>
        <p:cNvPr id="1" name=""/>
        <p:cNvGrpSpPr/>
        <p:nvPr/>
      </p:nvGrpSpPr>
      <p:grpSpPr>
        <a:xfrm>
          <a:off x="0" y="0"/>
          <a:ext cx="0" cy="0"/>
          <a:chOff x="0" y="0"/>
          <a:chExt cx="0" cy="0"/>
        </a:xfrm>
      </p:grpSpPr>
      <p:pic>
        <p:nvPicPr>
          <p:cNvPr id="58"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59"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60" name="Title Text"/>
          <p:cNvSpPr txBox="1">
            <a:spLocks noGrp="1"/>
          </p:cNvSpPr>
          <p:nvPr>
            <p:ph type="title"/>
          </p:nvPr>
        </p:nvSpPr>
        <p:spPr>
          <a:xfrm>
            <a:off x="301656" y="1420925"/>
            <a:ext cx="11594970" cy="1325564"/>
          </a:xfrm>
          <a:prstGeom prst="rect">
            <a:avLst/>
          </a:prstGeom>
        </p:spPr>
        <p:txBody>
          <a:bodyPr/>
          <a:lstStyle/>
          <a:p>
            <a:r>
              <a:t>Title Text</a:t>
            </a:r>
          </a:p>
        </p:txBody>
      </p:sp>
      <p:sp>
        <p:nvSpPr>
          <p:cNvPr id="61" name="Body Level One…"/>
          <p:cNvSpPr txBox="1">
            <a:spLocks noGrp="1"/>
          </p:cNvSpPr>
          <p:nvPr>
            <p:ph type="body" idx="1"/>
          </p:nvPr>
        </p:nvSpPr>
        <p:spPr>
          <a:xfrm>
            <a:off x="301656" y="2881426"/>
            <a:ext cx="11594970" cy="3651349"/>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sp>
        <p:nvSpPr>
          <p:cNvPr id="6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x">
  <p:cSld name="3_Custom Layout">
    <p:spTree>
      <p:nvGrpSpPr>
        <p:cNvPr id="1" name=""/>
        <p:cNvGrpSpPr/>
        <p:nvPr/>
      </p:nvGrpSpPr>
      <p:grpSpPr>
        <a:xfrm>
          <a:off x="0" y="0"/>
          <a:ext cx="0" cy="0"/>
          <a:chOff x="0" y="0"/>
          <a:chExt cx="0" cy="0"/>
        </a:xfrm>
      </p:grpSpPr>
      <p:pic>
        <p:nvPicPr>
          <p:cNvPr id="69" name="Picture 5" descr="Picture 5"/>
          <p:cNvPicPr>
            <a:picLocks noChangeAspect="1"/>
          </p:cNvPicPr>
          <p:nvPr/>
        </p:nvPicPr>
        <p:blipFill>
          <a:blip r:embed="rId2"/>
          <a:stretch>
            <a:fillRect/>
          </a:stretch>
        </p:blipFill>
        <p:spPr>
          <a:xfrm>
            <a:off x="0" y="0"/>
            <a:ext cx="12192000" cy="6858000"/>
          </a:xfrm>
          <a:prstGeom prst="rect">
            <a:avLst/>
          </a:prstGeom>
          <a:ln w="12700">
            <a:miter lim="400000"/>
          </a:ln>
        </p:spPr>
      </p:pic>
      <p:pic>
        <p:nvPicPr>
          <p:cNvPr id="70" name="Picture 4" descr="Picture 4"/>
          <p:cNvPicPr>
            <a:picLocks noChangeAspect="1"/>
          </p:cNvPicPr>
          <p:nvPr/>
        </p:nvPicPr>
        <p:blipFill>
          <a:blip r:embed="rId3"/>
          <a:stretch>
            <a:fillRect/>
          </a:stretch>
        </p:blipFill>
        <p:spPr>
          <a:xfrm>
            <a:off x="0" y="0"/>
            <a:ext cx="12192000" cy="6858000"/>
          </a:xfrm>
          <a:prstGeom prst="rect">
            <a:avLst/>
          </a:prstGeom>
          <a:ln w="12700">
            <a:miter lim="400000"/>
          </a:ln>
        </p:spPr>
      </p:pic>
      <p:sp>
        <p:nvSpPr>
          <p:cNvPr id="71" name="Title Text"/>
          <p:cNvSpPr txBox="1">
            <a:spLocks noGrp="1"/>
          </p:cNvSpPr>
          <p:nvPr>
            <p:ph type="title"/>
          </p:nvPr>
        </p:nvSpPr>
        <p:spPr>
          <a:xfrm>
            <a:off x="301656" y="1420925"/>
            <a:ext cx="11594970" cy="1325564"/>
          </a:xfrm>
          <a:prstGeom prst="rect">
            <a:avLst/>
          </a:prstGeom>
        </p:spPr>
        <p:txBody>
          <a:bodyPr/>
          <a:lstStyle/>
          <a:p>
            <a:r>
              <a:t>Title Text</a:t>
            </a:r>
          </a:p>
        </p:txBody>
      </p:sp>
      <p:sp>
        <p:nvSpPr>
          <p:cNvPr id="72" name="Body Level One…"/>
          <p:cNvSpPr txBox="1">
            <a:spLocks noGrp="1"/>
          </p:cNvSpPr>
          <p:nvPr>
            <p:ph type="body" idx="1"/>
          </p:nvPr>
        </p:nvSpPr>
        <p:spPr>
          <a:xfrm>
            <a:off x="301656" y="2881426"/>
            <a:ext cx="11594970" cy="3651349"/>
          </a:xfrm>
          <a:prstGeom prst="rect">
            <a:avLst/>
          </a:prstGeom>
        </p:spPr>
        <p:txBody>
          <a:bodyPr/>
          <a:lstStyle/>
          <a:p>
            <a:r>
              <a:t>Body Level One</a:t>
            </a:r>
          </a:p>
          <a:p>
            <a:pPr lvl="1"/>
            <a:r>
              <a:t>Body Level Two</a:t>
            </a:r>
          </a:p>
          <a:p>
            <a:pPr lvl="2"/>
            <a:r>
              <a:t>Body Level Three</a:t>
            </a:r>
          </a:p>
          <a:p>
            <a:pPr lvl="3"/>
            <a:r>
              <a:t>Body Level Four</a:t>
            </a:r>
          </a:p>
          <a:p>
            <a:pPr lvl="4"/>
            <a:r>
              <a:t>Body Level Five</a:t>
            </a:r>
          </a:p>
        </p:txBody>
      </p:sp>
      <p:pic>
        <p:nvPicPr>
          <p:cNvPr id="73" name="Picture 5" descr="Picture 5"/>
          <p:cNvPicPr>
            <a:picLocks noChangeAspect="1"/>
          </p:cNvPicPr>
          <p:nvPr/>
        </p:nvPicPr>
        <p:blipFill>
          <a:blip r:embed="rId4"/>
          <a:stretch>
            <a:fillRect/>
          </a:stretch>
        </p:blipFill>
        <p:spPr>
          <a:xfrm>
            <a:off x="0" y="0"/>
            <a:ext cx="12192000" cy="6858000"/>
          </a:xfrm>
          <a:prstGeom prst="rect">
            <a:avLst/>
          </a:prstGeom>
          <a:ln w="12700">
            <a:miter lim="400000"/>
          </a:ln>
        </p:spPr>
      </p:pic>
      <p:sp>
        <p:nvSpPr>
          <p:cNvPr id="7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tx">
  <p:cSld name="logo mono_image bckgrnd">
    <p:spTree>
      <p:nvGrpSpPr>
        <p:cNvPr id="1" name=""/>
        <p:cNvGrpSpPr/>
        <p:nvPr/>
      </p:nvGrpSpPr>
      <p:grpSpPr>
        <a:xfrm>
          <a:off x="0" y="0"/>
          <a:ext cx="0" cy="0"/>
          <a:chOff x="0" y="0"/>
          <a:chExt cx="0" cy="0"/>
        </a:xfrm>
      </p:grpSpPr>
      <p:sp>
        <p:nvSpPr>
          <p:cNvPr id="81" name="Picture Placeholder 5"/>
          <p:cNvSpPr>
            <a:spLocks noGrp="1"/>
          </p:cNvSpPr>
          <p:nvPr>
            <p:ph type="pic" idx="21"/>
          </p:nvPr>
        </p:nvSpPr>
        <p:spPr>
          <a:xfrm>
            <a:off x="0" y="0"/>
            <a:ext cx="12192000" cy="6858000"/>
          </a:xfrm>
          <a:prstGeom prst="rect">
            <a:avLst/>
          </a:prstGeom>
        </p:spPr>
        <p:txBody>
          <a:bodyPr lIns="91439" rIns="91439">
            <a:noAutofit/>
          </a:bodyPr>
          <a:lstStyle/>
          <a:p>
            <a:endParaRPr/>
          </a:p>
        </p:txBody>
      </p:sp>
      <p:pic>
        <p:nvPicPr>
          <p:cNvPr id="82" name="Picture 2" descr="Picture 2"/>
          <p:cNvPicPr>
            <a:picLocks noChangeAspect="1"/>
          </p:cNvPicPr>
          <p:nvPr/>
        </p:nvPicPr>
        <p:blipFill>
          <a:blip r:embed="rId2"/>
          <a:stretch>
            <a:fillRect/>
          </a:stretch>
        </p:blipFill>
        <p:spPr>
          <a:xfrm>
            <a:off x="0" y="0"/>
            <a:ext cx="12096750" cy="6804422"/>
          </a:xfrm>
          <a:prstGeom prst="rect">
            <a:avLst/>
          </a:prstGeom>
          <a:ln w="12700">
            <a:miter lim="400000"/>
          </a:ln>
        </p:spPr>
      </p:pic>
      <p:sp>
        <p:nvSpPr>
          <p:cNvPr id="8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tx">
  <p:cSld name="logo mono_image bckgrnd 2">
    <p:spTree>
      <p:nvGrpSpPr>
        <p:cNvPr id="1" name=""/>
        <p:cNvGrpSpPr/>
        <p:nvPr/>
      </p:nvGrpSpPr>
      <p:grpSpPr>
        <a:xfrm>
          <a:off x="0" y="0"/>
          <a:ext cx="0" cy="0"/>
          <a:chOff x="0" y="0"/>
          <a:chExt cx="0" cy="0"/>
        </a:xfrm>
      </p:grpSpPr>
      <p:sp>
        <p:nvSpPr>
          <p:cNvPr id="90" name="Picture Placeholder 5"/>
          <p:cNvSpPr>
            <a:spLocks noGrp="1"/>
          </p:cNvSpPr>
          <p:nvPr>
            <p:ph type="pic" idx="21"/>
          </p:nvPr>
        </p:nvSpPr>
        <p:spPr>
          <a:xfrm>
            <a:off x="0" y="0"/>
            <a:ext cx="12192000" cy="6858000"/>
          </a:xfrm>
          <a:prstGeom prst="rect">
            <a:avLst/>
          </a:prstGeom>
        </p:spPr>
        <p:txBody>
          <a:bodyPr lIns="91439" rIns="91439">
            <a:noAutofit/>
          </a:bodyPr>
          <a:lstStyle/>
          <a:p>
            <a:endParaRPr/>
          </a:p>
        </p:txBody>
      </p:sp>
      <p:pic>
        <p:nvPicPr>
          <p:cNvPr id="91" name="Picture 2" descr="Picture 2"/>
          <p:cNvPicPr>
            <a:picLocks noChangeAspect="1"/>
          </p:cNvPicPr>
          <p:nvPr/>
        </p:nvPicPr>
        <p:blipFill>
          <a:blip r:embed="rId2"/>
          <a:stretch>
            <a:fillRect/>
          </a:stretch>
        </p:blipFill>
        <p:spPr>
          <a:xfrm>
            <a:off x="0" y="0"/>
            <a:ext cx="12192000" cy="6858000"/>
          </a:xfrm>
          <a:prstGeom prst="rect">
            <a:avLst/>
          </a:prstGeom>
          <a:ln w="12700">
            <a:miter lim="400000"/>
          </a:ln>
        </p:spPr>
      </p:pic>
      <p:sp>
        <p:nvSpPr>
          <p:cNvPr id="9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pic>
        <p:nvPicPr>
          <p:cNvPr id="2" name="Picture 7" descr="Picture 7"/>
          <p:cNvPicPr>
            <a:picLocks noChangeAspect="1"/>
          </p:cNvPicPr>
          <p:nvPr/>
        </p:nvPicPr>
        <p:blipFill>
          <a:blip r:embed="rId11"/>
          <a:stretch>
            <a:fillRect/>
          </a:stretch>
        </p:blipFill>
        <p:spPr>
          <a:xfrm>
            <a:off x="0" y="0"/>
            <a:ext cx="12192000" cy="6858000"/>
          </a:xfrm>
          <a:prstGeom prst="rect">
            <a:avLst/>
          </a:prstGeom>
          <a:ln w="12700">
            <a:miter lim="400000"/>
          </a:ln>
        </p:spPr>
      </p:pic>
      <p:sp>
        <p:nvSpPr>
          <p:cNvPr id="3" name="Title Text"/>
          <p:cNvSpPr txBox="1">
            <a:spLocks noGrp="1"/>
          </p:cNvSpPr>
          <p:nvPr>
            <p:ph type="title"/>
          </p:nvPr>
        </p:nvSpPr>
        <p:spPr>
          <a:xfrm>
            <a:off x="609600" y="92074"/>
            <a:ext cx="10972800" cy="1508127"/>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chor="ctr">
            <a:normAutofit/>
          </a:bodyPr>
          <a:lstStyle/>
          <a:p>
            <a:r>
              <a:t>Title Text</a:t>
            </a:r>
          </a:p>
        </p:txBody>
      </p:sp>
      <p:sp>
        <p:nvSpPr>
          <p:cNvPr id="4" name="Body Level One…"/>
          <p:cNvSpPr txBox="1">
            <a:spLocks noGrp="1"/>
          </p:cNvSpPr>
          <p:nvPr>
            <p:ph type="body" idx="1"/>
          </p:nvPr>
        </p:nvSpPr>
        <p:spPr>
          <a:xfrm>
            <a:off x="609600" y="1600200"/>
            <a:ext cx="10972800" cy="5257800"/>
          </a:xfrm>
          <a:prstGeom prst="rect">
            <a:avLst/>
          </a:prstGeom>
          <a:ln w="12700">
            <a:miter lim="400000"/>
          </a:ln>
          <a:extLst>
            <a:ext uri="{C572A759-6A51-4108-AA02-DFA0A04FC94B}">
              <ma14:wrappingTextBoxFlag xmlns="" xmlns:m="http://schemas.openxmlformats.org/officeDocument/2006/math" xmlns:a14="http://schemas.microsoft.com/office/drawing/2010/main" xmlns:ma14="http://schemas.microsoft.com/office/mac/drawingml/2011/main" val="1"/>
            </a:ext>
          </a:extLst>
        </p:spPr>
        <p:txBody>
          <a:bodyPr lIns="45719" rIns="45719">
            <a:normAutofit/>
          </a:bodyPr>
          <a:lstStyle/>
          <a:p>
            <a:r>
              <a:t>Body Level One</a:t>
            </a:r>
          </a:p>
          <a:p>
            <a:pPr lvl="1"/>
            <a:r>
              <a:t>Body Level Two</a:t>
            </a:r>
          </a:p>
          <a:p>
            <a:pPr lvl="2"/>
            <a:r>
              <a:t>Body Level Three</a:t>
            </a:r>
          </a:p>
          <a:p>
            <a:pPr lvl="3"/>
            <a:r>
              <a:t>Body Level Four</a:t>
            </a:r>
          </a:p>
          <a:p>
            <a:pPr lvl="4"/>
            <a:r>
              <a:t>Body Level Five</a:t>
            </a:r>
          </a:p>
        </p:txBody>
      </p:sp>
      <p:sp>
        <p:nvSpPr>
          <p:cNvPr id="5" name="Slide Number"/>
          <p:cNvSpPr txBox="1">
            <a:spLocks noGrp="1"/>
          </p:cNvSpPr>
          <p:nvPr>
            <p:ph type="sldNum" sz="quarter" idx="2"/>
          </p:nvPr>
        </p:nvSpPr>
        <p:spPr>
          <a:xfrm>
            <a:off x="5892800" y="6172200"/>
            <a:ext cx="2844800" cy="368301"/>
          </a:xfrm>
          <a:prstGeom prst="rect">
            <a:avLst/>
          </a:prstGeom>
          <a:ln w="12700">
            <a:miter lim="400000"/>
          </a:ln>
        </p:spPr>
        <p:txBody>
          <a:bodyPr wrap="none" lIns="45719" rIns="45719" anchor="ctr">
            <a:spAutoFit/>
          </a:bodyPr>
          <a:lstStyle>
            <a:lvl1pPr algn="r">
              <a:defRPr sz="1200">
                <a:solidFill>
                  <a:srgbClr val="888888"/>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ransition spd="med"/>
  <p:txStyles>
    <p:titleStyle>
      <a:lvl1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sz="4400" b="0" i="0" u="none" strike="noStrike" cap="none" spc="0" baseline="0">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2pPr>
      <a:lvl3pPr marL="1234439" marR="0" indent="-320039"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sz="2800" b="0" i="0" u="none" strike="noStrike" cap="none" spc="0" baseline="0">
          <a:solidFill>
            <a:srgbClr val="000000"/>
          </a:solidFill>
          <a:uFillTx/>
          <a:latin typeface="+mj-lt"/>
          <a:ea typeface="+mj-ea"/>
          <a:cs typeface="+mj-cs"/>
          <a:sym typeface="Calibri"/>
        </a:defRPr>
      </a:lvl9pPr>
    </p:bodyStyle>
    <p:otherStyle>
      <a:lvl1pPr marL="0" marR="0" indent="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1pPr>
      <a:lvl2pPr marL="0" marR="0" indent="457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2pPr>
      <a:lvl3pPr marL="0" marR="0" indent="914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3pPr>
      <a:lvl4pPr marL="0" marR="0" indent="1371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4pPr>
      <a:lvl5pPr marL="0" marR="0" indent="18288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5pPr>
      <a:lvl6pPr marL="0" marR="0" indent="22860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6pPr>
      <a:lvl7pPr marL="0" marR="0" indent="27432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7pPr>
      <a:lvl8pPr marL="0" marR="0" indent="32004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8pPr>
      <a:lvl9pPr marL="0" marR="0" indent="3657600" algn="r" defTabSz="914400" rtl="0" latinLnBrk="0">
        <a:lnSpc>
          <a:spcPct val="100000"/>
        </a:lnSpc>
        <a:spcBef>
          <a:spcPts val="0"/>
        </a:spcBef>
        <a:spcAft>
          <a:spcPts val="0"/>
        </a:spcAft>
        <a:buClrTx/>
        <a:buSzTx/>
        <a:buFontTx/>
        <a:buNone/>
        <a:tabLst/>
        <a:defRPr sz="1200" b="0" i="0" u="none" strike="noStrike" cap="none" spc="0" baseline="0">
          <a:solidFill>
            <a:schemeClr val="tx1"/>
          </a:solidFill>
          <a:uFillTx/>
          <a:latin typeface="+mn-lt"/>
          <a:ea typeface="+mn-ea"/>
          <a:cs typeface="+mn-cs"/>
          <a:sym typeface="Calibri"/>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8.xml"/><Relationship Id="rId1" Type="http://schemas.openxmlformats.org/officeDocument/2006/relationships/video" Target="https://www.youtube.com/embed/0ITHly-bhJE?feature=oembed"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4.xml"/><Relationship Id="rId1" Type="http://schemas.openxmlformats.org/officeDocument/2006/relationships/video" Target="https://www.youtube.com/embed/IkYUDQCYGHA?feature=oembed"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9EBE-9287-6CF8-150F-DBA8044DB0D4}"/>
              </a:ext>
            </a:extLst>
          </p:cNvPr>
          <p:cNvSpPr>
            <a:spLocks noGrp="1"/>
          </p:cNvSpPr>
          <p:nvPr>
            <p:ph type="title"/>
          </p:nvPr>
        </p:nvSpPr>
        <p:spPr/>
        <p:txBody>
          <a:bodyPr lIns="45719" tIns="45720" rIns="45719" bIns="45720" anchor="ctr">
            <a:normAutofit/>
          </a:bodyPr>
          <a:lstStyle/>
          <a:p>
            <a:r>
              <a:rPr lang="en-GB" dirty="0"/>
              <a:t>Week 2 - Leadership</a:t>
            </a:r>
            <a:endParaRPr lang="en-US" dirty="0"/>
          </a:p>
        </p:txBody>
      </p:sp>
      <p:sp>
        <p:nvSpPr>
          <p:cNvPr id="3" name="Text Placeholder 2">
            <a:extLst>
              <a:ext uri="{FF2B5EF4-FFF2-40B4-BE49-F238E27FC236}">
                <a16:creationId xmlns:a16="http://schemas.microsoft.com/office/drawing/2014/main" id="{CB006965-E0C6-2E3C-A2E2-387404A3F776}"/>
              </a:ext>
            </a:extLst>
          </p:cNvPr>
          <p:cNvSpPr>
            <a:spLocks noGrp="1"/>
          </p:cNvSpPr>
          <p:nvPr>
            <p:ph type="body" idx="1"/>
          </p:nvPr>
        </p:nvSpPr>
        <p:spPr/>
        <p:txBody>
          <a:bodyPr lIns="45719" tIns="45720" rIns="45719" bIns="45720" anchor="t">
            <a:normAutofit/>
          </a:bodyPr>
          <a:lstStyle/>
          <a:p>
            <a:r>
              <a:rPr lang="en-GB" dirty="0"/>
              <a:t>Distinguish between leadership and management</a:t>
            </a:r>
            <a:endParaRPr lang="en-US" dirty="0"/>
          </a:p>
          <a:p>
            <a:r>
              <a:rPr lang="en-GB" dirty="0"/>
              <a:t>Identify key leadership skills</a:t>
            </a:r>
          </a:p>
          <a:p>
            <a:r>
              <a:rPr lang="en-GB" dirty="0"/>
              <a:t>Analyse the impact of leadership behaviours on performance, productivity and culture</a:t>
            </a:r>
          </a:p>
          <a:p>
            <a:r>
              <a:rPr lang="en-GB" dirty="0"/>
              <a:t>Apply HRM perspectives to the development and support of effective leaders</a:t>
            </a:r>
          </a:p>
          <a:p>
            <a:endParaRPr lang="en-GB" dirty="0"/>
          </a:p>
        </p:txBody>
      </p:sp>
    </p:spTree>
    <p:extLst>
      <p:ext uri="{BB962C8B-B14F-4D97-AF65-F5344CB8AC3E}">
        <p14:creationId xmlns:p14="http://schemas.microsoft.com/office/powerpoint/2010/main" val="1240319415"/>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C4665-F668-E626-873B-D3B97FD240F5}"/>
              </a:ext>
            </a:extLst>
          </p:cNvPr>
          <p:cNvSpPr>
            <a:spLocks noGrp="1"/>
          </p:cNvSpPr>
          <p:nvPr>
            <p:ph type="title"/>
          </p:nvPr>
        </p:nvSpPr>
        <p:spPr>
          <a:xfrm>
            <a:off x="358219" y="365125"/>
            <a:ext cx="11481848" cy="1325563"/>
          </a:xfrm>
        </p:spPr>
        <p:txBody>
          <a:bodyPr lIns="45719" tIns="45720" rIns="45719" bIns="45720" anchor="ctr">
            <a:normAutofit/>
          </a:bodyPr>
          <a:lstStyle/>
          <a:p>
            <a:r>
              <a:rPr lang="en-US" dirty="0"/>
              <a:t>Last week – what did we learn?</a:t>
            </a:r>
          </a:p>
        </p:txBody>
      </p:sp>
      <p:sp>
        <p:nvSpPr>
          <p:cNvPr id="3" name="Text Placeholder 2">
            <a:extLst>
              <a:ext uri="{FF2B5EF4-FFF2-40B4-BE49-F238E27FC236}">
                <a16:creationId xmlns:a16="http://schemas.microsoft.com/office/drawing/2014/main" id="{DA4A7197-4B8C-55CB-BC30-35D6CF20A917}"/>
              </a:ext>
            </a:extLst>
          </p:cNvPr>
          <p:cNvSpPr>
            <a:spLocks noGrp="1"/>
          </p:cNvSpPr>
          <p:nvPr>
            <p:ph type="body" idx="1"/>
          </p:nvPr>
        </p:nvSpPr>
        <p:spPr>
          <a:xfrm>
            <a:off x="358219" y="1825625"/>
            <a:ext cx="11481848" cy="3575935"/>
          </a:xfrm>
        </p:spPr>
        <p:txBody>
          <a:bodyPr lIns="45719" tIns="45720" rIns="45719" bIns="45720">
            <a:normAutofit/>
          </a:bodyPr>
          <a:lstStyle/>
          <a:p>
            <a:pPr marL="0" indent="0">
              <a:buNone/>
            </a:pPr>
            <a:endParaRPr lang="en-US" dirty="0"/>
          </a:p>
          <a:p>
            <a:r>
              <a:rPr lang="en-US" dirty="0"/>
              <a:t>Mission, vision, values</a:t>
            </a:r>
          </a:p>
          <a:p>
            <a:r>
              <a:rPr lang="en-US" dirty="0"/>
              <a:t>Competitive advantage </a:t>
            </a:r>
          </a:p>
        </p:txBody>
      </p:sp>
    </p:spTree>
    <p:extLst>
      <p:ext uri="{BB962C8B-B14F-4D97-AF65-F5344CB8AC3E}">
        <p14:creationId xmlns:p14="http://schemas.microsoft.com/office/powerpoint/2010/main" val="3740880222"/>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D1930CA6-C8CA-2E6D-FC5B-9B1615C656DA}"/>
              </a:ext>
            </a:extLst>
          </p:cNvPr>
          <p:cNvSpPr>
            <a:spLocks noGrp="1"/>
          </p:cNvSpPr>
          <p:nvPr>
            <p:ph type="pic" idx="21"/>
          </p:nvPr>
        </p:nvSpPr>
        <p:spPr/>
      </p:sp>
      <p:sp>
        <p:nvSpPr>
          <p:cNvPr id="2" name="Title 1">
            <a:extLst>
              <a:ext uri="{FF2B5EF4-FFF2-40B4-BE49-F238E27FC236}">
                <a16:creationId xmlns:a16="http://schemas.microsoft.com/office/drawing/2014/main" id="{0F5D129E-1A6E-AB55-0431-E615A8CE2EB9}"/>
              </a:ext>
            </a:extLst>
          </p:cNvPr>
          <p:cNvSpPr>
            <a:spLocks noGrp="1"/>
          </p:cNvSpPr>
          <p:nvPr>
            <p:ph type="title" idx="4294967295"/>
          </p:nvPr>
        </p:nvSpPr>
        <p:spPr>
          <a:xfrm>
            <a:off x="596900" y="1420813"/>
            <a:ext cx="11595100" cy="1325562"/>
          </a:xfrm>
        </p:spPr>
        <p:txBody>
          <a:bodyPr lIns="45719" tIns="45720" rIns="45719" bIns="45720" anchor="ctr">
            <a:normAutofit/>
          </a:bodyPr>
          <a:lstStyle/>
          <a:p>
            <a:r>
              <a:rPr lang="en-US" dirty="0"/>
              <a:t>Introduction to Leadership </a:t>
            </a:r>
          </a:p>
        </p:txBody>
      </p:sp>
      <p:pic>
        <p:nvPicPr>
          <p:cNvPr id="4" name="Online Media 3" title="Drew Dudley: Everyday leadership">
            <a:hlinkClick r:id="" action="ppaction://noaction"/>
            <a:extLst>
              <a:ext uri="{FF2B5EF4-FFF2-40B4-BE49-F238E27FC236}">
                <a16:creationId xmlns:a16="http://schemas.microsoft.com/office/drawing/2014/main" id="{1B1B125B-1E1B-E92D-A962-3091209C59F6}"/>
              </a:ext>
            </a:extLst>
          </p:cNvPr>
          <p:cNvPicPr>
            <a:picLocks noRot="1" noChangeAspect="1"/>
          </p:cNvPicPr>
          <p:nvPr>
            <a:videoFile r:link="rId1"/>
          </p:nvPr>
        </p:nvPicPr>
        <p:blipFill>
          <a:blip r:embed="rId3"/>
          <a:stretch>
            <a:fillRect/>
          </a:stretch>
        </p:blipFill>
        <p:spPr>
          <a:xfrm>
            <a:off x="2203256" y="2747116"/>
            <a:ext cx="6482196" cy="3612202"/>
          </a:xfrm>
          <a:prstGeom prst="rect">
            <a:avLst/>
          </a:prstGeom>
        </p:spPr>
      </p:pic>
    </p:spTree>
    <p:extLst>
      <p:ext uri="{BB962C8B-B14F-4D97-AF65-F5344CB8AC3E}">
        <p14:creationId xmlns:p14="http://schemas.microsoft.com/office/powerpoint/2010/main" val="1040321305"/>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7D83F-E777-BE37-2F9F-0E22A036191C}"/>
              </a:ext>
            </a:extLst>
          </p:cNvPr>
          <p:cNvSpPr>
            <a:spLocks noGrp="1"/>
          </p:cNvSpPr>
          <p:nvPr>
            <p:ph type="title"/>
          </p:nvPr>
        </p:nvSpPr>
        <p:spPr/>
        <p:txBody>
          <a:bodyPr lIns="45719" tIns="45720" rIns="45719" bIns="45720" anchor="ctr">
            <a:normAutofit/>
          </a:bodyPr>
          <a:lstStyle/>
          <a:p>
            <a:r>
              <a:rPr lang="en-US" dirty="0"/>
              <a:t>Leadership &amp; Management</a:t>
            </a:r>
          </a:p>
        </p:txBody>
      </p:sp>
      <p:sp>
        <p:nvSpPr>
          <p:cNvPr id="4" name="Text Placeholder 3">
            <a:extLst>
              <a:ext uri="{FF2B5EF4-FFF2-40B4-BE49-F238E27FC236}">
                <a16:creationId xmlns:a16="http://schemas.microsoft.com/office/drawing/2014/main" id="{01A36A39-D7B0-481D-5E10-31B30E51531A}"/>
              </a:ext>
            </a:extLst>
          </p:cNvPr>
          <p:cNvSpPr>
            <a:spLocks noGrp="1"/>
          </p:cNvSpPr>
          <p:nvPr>
            <p:ph type="body" idx="1"/>
          </p:nvPr>
        </p:nvSpPr>
        <p:spPr/>
        <p:txBody>
          <a:bodyPr lIns="45719" tIns="45720" rIns="45719" bIns="45720" anchor="t">
            <a:normAutofit/>
          </a:bodyPr>
          <a:lstStyle/>
          <a:p>
            <a:r>
              <a:rPr lang="en-US" dirty="0"/>
              <a:t>Is there a difference between the two?</a:t>
            </a:r>
          </a:p>
          <a:p>
            <a:r>
              <a:rPr lang="en-US" dirty="0"/>
              <a:t>Agree a definition </a:t>
            </a:r>
          </a:p>
          <a:p>
            <a:r>
              <a:rPr lang="en-US" dirty="0"/>
              <a:t>What skills must a leader possess?  </a:t>
            </a:r>
          </a:p>
        </p:txBody>
      </p:sp>
    </p:spTree>
    <p:extLst>
      <p:ext uri="{BB962C8B-B14F-4D97-AF65-F5344CB8AC3E}">
        <p14:creationId xmlns:p14="http://schemas.microsoft.com/office/powerpoint/2010/main" val="2381383278"/>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3FFE-6C00-431F-BF08-55B6C9DD9D83}"/>
              </a:ext>
            </a:extLst>
          </p:cNvPr>
          <p:cNvSpPr>
            <a:spLocks noGrp="1"/>
          </p:cNvSpPr>
          <p:nvPr>
            <p:ph type="title"/>
          </p:nvPr>
        </p:nvSpPr>
        <p:spPr/>
        <p:txBody>
          <a:bodyPr lIns="45719" tIns="45720" rIns="45719" bIns="45720" anchor="ctr">
            <a:normAutofit/>
          </a:bodyPr>
          <a:lstStyle/>
          <a:p>
            <a:r>
              <a:rPr lang="en-US" dirty="0"/>
              <a:t>Leadership &amp; Management</a:t>
            </a:r>
          </a:p>
        </p:txBody>
      </p:sp>
      <p:sp>
        <p:nvSpPr>
          <p:cNvPr id="3" name="Text Placeholder 2">
            <a:extLst>
              <a:ext uri="{FF2B5EF4-FFF2-40B4-BE49-F238E27FC236}">
                <a16:creationId xmlns:a16="http://schemas.microsoft.com/office/drawing/2014/main" id="{20A69E3E-25A6-EDCE-0574-8BF63E332D31}"/>
              </a:ext>
            </a:extLst>
          </p:cNvPr>
          <p:cNvSpPr>
            <a:spLocks noGrp="1"/>
          </p:cNvSpPr>
          <p:nvPr>
            <p:ph type="body" idx="1"/>
          </p:nvPr>
        </p:nvSpPr>
        <p:spPr/>
        <p:txBody>
          <a:bodyPr lIns="45719" tIns="45720" rIns="45719" bIns="45720" anchor="t">
            <a:normAutofit/>
          </a:bodyPr>
          <a:lstStyle/>
          <a:p>
            <a:r>
              <a:rPr lang="en-US" dirty="0"/>
              <a:t>Terms often used interchangeably </a:t>
            </a:r>
          </a:p>
          <a:p>
            <a:r>
              <a:rPr lang="en-US" dirty="0"/>
              <a:t>Leaders create vision, inspire, drive change </a:t>
            </a:r>
          </a:p>
          <a:p>
            <a:r>
              <a:rPr lang="en-US" dirty="0"/>
              <a:t>Managers implement plans, </a:t>
            </a:r>
            <a:r>
              <a:rPr lang="en-US" dirty="0" err="1"/>
              <a:t>organise</a:t>
            </a:r>
            <a:r>
              <a:rPr lang="en-US" dirty="0"/>
              <a:t> resources and maintain stability</a:t>
            </a:r>
          </a:p>
        </p:txBody>
      </p:sp>
    </p:spTree>
    <p:extLst>
      <p:ext uri="{BB962C8B-B14F-4D97-AF65-F5344CB8AC3E}">
        <p14:creationId xmlns:p14="http://schemas.microsoft.com/office/powerpoint/2010/main" val="3200679352"/>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A8F14-FA8F-1CCA-9EBB-08D8F3A55DF7}"/>
              </a:ext>
            </a:extLst>
          </p:cNvPr>
          <p:cNvSpPr>
            <a:spLocks noGrp="1"/>
          </p:cNvSpPr>
          <p:nvPr>
            <p:ph type="title"/>
          </p:nvPr>
        </p:nvSpPr>
        <p:spPr/>
        <p:txBody>
          <a:bodyPr lIns="45719" tIns="45720" rIns="45719" bIns="45720" anchor="ctr">
            <a:normAutofit/>
          </a:bodyPr>
          <a:lstStyle/>
          <a:p>
            <a:r>
              <a:rPr lang="en-US" dirty="0"/>
              <a:t>Yukl (2006) on leadership</a:t>
            </a:r>
          </a:p>
        </p:txBody>
      </p:sp>
      <p:sp>
        <p:nvSpPr>
          <p:cNvPr id="3" name="Text Placeholder 2">
            <a:extLst>
              <a:ext uri="{FF2B5EF4-FFF2-40B4-BE49-F238E27FC236}">
                <a16:creationId xmlns:a16="http://schemas.microsoft.com/office/drawing/2014/main" id="{6E8889E4-D3D1-3BE6-E6B3-0D2016865A29}"/>
              </a:ext>
            </a:extLst>
          </p:cNvPr>
          <p:cNvSpPr>
            <a:spLocks noGrp="1"/>
          </p:cNvSpPr>
          <p:nvPr>
            <p:ph type="body" idx="1"/>
          </p:nvPr>
        </p:nvSpPr>
        <p:spPr/>
        <p:txBody>
          <a:bodyPr lIns="45719" tIns="45720" rIns="45719" bIns="45720" anchor="t">
            <a:normAutofit/>
          </a:bodyPr>
          <a:lstStyle/>
          <a:p>
            <a:r>
              <a:rPr lang="en-US" dirty="0"/>
              <a:t>The process of influencing others to understand and agree about what needs to be done and how to do it, and the process of facilitating individual and collective efforts to accomplish shared objectives</a:t>
            </a:r>
          </a:p>
        </p:txBody>
      </p:sp>
    </p:spTree>
    <p:extLst>
      <p:ext uri="{BB962C8B-B14F-4D97-AF65-F5344CB8AC3E}">
        <p14:creationId xmlns:p14="http://schemas.microsoft.com/office/powerpoint/2010/main" val="3581451801"/>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29D99-B698-A165-62A9-602E69EE45E8}"/>
              </a:ext>
            </a:extLst>
          </p:cNvPr>
          <p:cNvSpPr>
            <a:spLocks noGrp="1"/>
          </p:cNvSpPr>
          <p:nvPr>
            <p:ph type="title"/>
          </p:nvPr>
        </p:nvSpPr>
        <p:spPr/>
        <p:txBody>
          <a:bodyPr lIns="45719" tIns="45720" rIns="45719" bIns="45720" anchor="ctr">
            <a:normAutofit/>
          </a:bodyPr>
          <a:lstStyle/>
          <a:p>
            <a:r>
              <a:rPr lang="en-US" dirty="0"/>
              <a:t>Northouse (2001)</a:t>
            </a:r>
          </a:p>
        </p:txBody>
      </p:sp>
      <p:sp>
        <p:nvSpPr>
          <p:cNvPr id="3" name="Text Placeholder 2">
            <a:extLst>
              <a:ext uri="{FF2B5EF4-FFF2-40B4-BE49-F238E27FC236}">
                <a16:creationId xmlns:a16="http://schemas.microsoft.com/office/drawing/2014/main" id="{611D9CC0-B8F0-2E01-83E2-92FB547E1B6C}"/>
              </a:ext>
            </a:extLst>
          </p:cNvPr>
          <p:cNvSpPr>
            <a:spLocks noGrp="1"/>
          </p:cNvSpPr>
          <p:nvPr>
            <p:ph type="body" idx="1"/>
          </p:nvPr>
        </p:nvSpPr>
        <p:spPr/>
        <p:txBody>
          <a:bodyPr lIns="45719" tIns="45720" rIns="45719" bIns="45720" anchor="t">
            <a:normAutofit/>
          </a:bodyPr>
          <a:lstStyle/>
          <a:p>
            <a:r>
              <a:rPr lang="en-US" dirty="0"/>
              <a:t>Leadership is a process whereby an individual influences a group of individuals to achieve a common goal</a:t>
            </a:r>
          </a:p>
          <a:p>
            <a:pPr lvl="1">
              <a:buFont typeface="Courier New"/>
              <a:buChar char="o"/>
            </a:pPr>
            <a:r>
              <a:rPr lang="en-US" dirty="0"/>
              <a:t>Last week's session – the importance of vision, mission and values</a:t>
            </a:r>
          </a:p>
        </p:txBody>
      </p:sp>
    </p:spTree>
    <p:extLst>
      <p:ext uri="{BB962C8B-B14F-4D97-AF65-F5344CB8AC3E}">
        <p14:creationId xmlns:p14="http://schemas.microsoft.com/office/powerpoint/2010/main" val="735486277"/>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B1D78-7221-7189-0131-99C399A91BC0}"/>
              </a:ext>
            </a:extLst>
          </p:cNvPr>
          <p:cNvSpPr>
            <a:spLocks noGrp="1"/>
          </p:cNvSpPr>
          <p:nvPr>
            <p:ph type="title"/>
          </p:nvPr>
        </p:nvSpPr>
        <p:spPr/>
        <p:txBody>
          <a:bodyPr lIns="45719" tIns="45720" rIns="45719" bIns="45720" anchor="ctr">
            <a:normAutofit/>
          </a:bodyPr>
          <a:lstStyle/>
          <a:p>
            <a:r>
              <a:rPr lang="en-US" dirty="0"/>
              <a:t>Leadership Role Model Interview</a:t>
            </a:r>
          </a:p>
        </p:txBody>
      </p:sp>
      <p:sp>
        <p:nvSpPr>
          <p:cNvPr id="3" name="Text Placeholder 2">
            <a:extLst>
              <a:ext uri="{FF2B5EF4-FFF2-40B4-BE49-F238E27FC236}">
                <a16:creationId xmlns:a16="http://schemas.microsoft.com/office/drawing/2014/main" id="{4C006360-5ED1-3E6D-24B0-9D602CF97F26}"/>
              </a:ext>
            </a:extLst>
          </p:cNvPr>
          <p:cNvSpPr>
            <a:spLocks noGrp="1"/>
          </p:cNvSpPr>
          <p:nvPr>
            <p:ph type="body" idx="1"/>
          </p:nvPr>
        </p:nvSpPr>
        <p:spPr/>
        <p:txBody>
          <a:bodyPr lIns="45719" tIns="45720" rIns="45719" bIns="45720" anchor="t">
            <a:normAutofit/>
          </a:bodyPr>
          <a:lstStyle/>
          <a:p>
            <a:r>
              <a:rPr lang="en-US" dirty="0"/>
              <a:t>Think of someone who you consider to be a great leader.  This could be someone famous, a sports coach, family member, or even a fictional character</a:t>
            </a:r>
          </a:p>
          <a:p>
            <a:r>
              <a:rPr lang="en-US"/>
              <a:t>Write down the specific qualities you admire in that leader</a:t>
            </a:r>
            <a:endParaRPr lang="en-US" dirty="0"/>
          </a:p>
          <a:p>
            <a:r>
              <a:rPr lang="en-US" dirty="0"/>
              <a:t>Then, find a partner – interview each other, sharing your answers and asking follow-up questions about why those skills matter and how you've seen </a:t>
            </a:r>
            <a:r>
              <a:rPr lang="en-US"/>
              <a:t>them demonstrated.</a:t>
            </a:r>
            <a:endParaRPr lang="en-US" dirty="0"/>
          </a:p>
          <a:p>
            <a:r>
              <a:rPr lang="en-US" dirty="0"/>
              <a:t>A few of you will introduce your partner's role model to the class</a:t>
            </a:r>
          </a:p>
        </p:txBody>
      </p:sp>
    </p:spTree>
    <p:extLst>
      <p:ext uri="{BB962C8B-B14F-4D97-AF65-F5344CB8AC3E}">
        <p14:creationId xmlns:p14="http://schemas.microsoft.com/office/powerpoint/2010/main" val="476634977"/>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7022E-0B13-AA81-EDA7-11B7849FA882}"/>
              </a:ext>
            </a:extLst>
          </p:cNvPr>
          <p:cNvSpPr>
            <a:spLocks noGrp="1"/>
          </p:cNvSpPr>
          <p:nvPr>
            <p:ph type="title"/>
          </p:nvPr>
        </p:nvSpPr>
        <p:spPr/>
        <p:txBody>
          <a:bodyPr lIns="45719" tIns="45720" rIns="45719" bIns="45720" anchor="ctr">
            <a:normAutofit/>
          </a:bodyPr>
          <a:lstStyle/>
          <a:p>
            <a:r>
              <a:rPr lang="en-US" dirty="0"/>
              <a:t>De-brief</a:t>
            </a:r>
          </a:p>
        </p:txBody>
      </p:sp>
      <p:sp>
        <p:nvSpPr>
          <p:cNvPr id="3" name="Text Placeholder 2">
            <a:extLst>
              <a:ext uri="{FF2B5EF4-FFF2-40B4-BE49-F238E27FC236}">
                <a16:creationId xmlns:a16="http://schemas.microsoft.com/office/drawing/2014/main" id="{BD564831-DCB6-CF53-E3A0-3CFED3526258}"/>
              </a:ext>
            </a:extLst>
          </p:cNvPr>
          <p:cNvSpPr>
            <a:spLocks noGrp="1"/>
          </p:cNvSpPr>
          <p:nvPr>
            <p:ph type="body" idx="1"/>
          </p:nvPr>
        </p:nvSpPr>
        <p:spPr/>
        <p:txBody>
          <a:bodyPr lIns="45719" tIns="45720" rIns="45719" bIns="45720" anchor="t">
            <a:normAutofit/>
          </a:bodyPr>
          <a:lstStyle/>
          <a:p>
            <a:r>
              <a:rPr lang="en-US" dirty="0"/>
              <a:t>Were there similar traits and qualities </a:t>
            </a:r>
            <a:r>
              <a:rPr lang="en-US"/>
              <a:t>mentioned?</a:t>
            </a:r>
          </a:p>
          <a:p>
            <a:r>
              <a:rPr lang="en-US" dirty="0"/>
              <a:t>What do the most-cited skills tell us about the nature of leadership, and what skills might be undervalued or overlooked?</a:t>
            </a:r>
          </a:p>
        </p:txBody>
      </p:sp>
    </p:spTree>
    <p:extLst>
      <p:ext uri="{BB962C8B-B14F-4D97-AF65-F5344CB8AC3E}">
        <p14:creationId xmlns:p14="http://schemas.microsoft.com/office/powerpoint/2010/main" val="4279950649"/>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DCD6C-D255-6A9A-8C05-33F04FE237F9}"/>
              </a:ext>
            </a:extLst>
          </p:cNvPr>
          <p:cNvSpPr>
            <a:spLocks noGrp="1"/>
          </p:cNvSpPr>
          <p:nvPr>
            <p:ph type="title"/>
          </p:nvPr>
        </p:nvSpPr>
        <p:spPr/>
        <p:txBody>
          <a:bodyPr lIns="45719" tIns="45720" rIns="45719" bIns="45720" anchor="ctr">
            <a:normAutofit/>
          </a:bodyPr>
          <a:lstStyle/>
          <a:p>
            <a:r>
              <a:rPr lang="en-US" dirty="0"/>
              <a:t>Exercise</a:t>
            </a:r>
          </a:p>
        </p:txBody>
      </p:sp>
      <p:sp>
        <p:nvSpPr>
          <p:cNvPr id="3" name="Text Placeholder 2">
            <a:extLst>
              <a:ext uri="{FF2B5EF4-FFF2-40B4-BE49-F238E27FC236}">
                <a16:creationId xmlns:a16="http://schemas.microsoft.com/office/drawing/2014/main" id="{E0AA05E3-D7F9-3285-0916-4A8B7995B08F}"/>
              </a:ext>
            </a:extLst>
          </p:cNvPr>
          <p:cNvSpPr>
            <a:spLocks noGrp="1"/>
          </p:cNvSpPr>
          <p:nvPr>
            <p:ph type="body" idx="1"/>
          </p:nvPr>
        </p:nvSpPr>
        <p:spPr/>
        <p:txBody>
          <a:bodyPr lIns="45719" tIns="45720" rIns="45719" bIns="45720" anchor="t">
            <a:normAutofit/>
          </a:bodyPr>
          <a:lstStyle/>
          <a:p>
            <a:pPr marL="0" indent="0">
              <a:buNone/>
            </a:pPr>
            <a:r>
              <a:rPr lang="en-US" dirty="0"/>
              <a:t>You have been asked to recruit a CEO for a charity in Swansea. The charity has grown rapidly, and it aims to combat child poverty in Swansea and Cardiff.  As a board of trustees, you have been asked to describe the skills and competencies required of the CEO, who must be capable of both leading (inspiring others) as well as keeping a tight grip on the limited resources.</a:t>
            </a:r>
          </a:p>
          <a:p>
            <a:pPr marL="0" indent="0">
              <a:buNone/>
            </a:pPr>
            <a:endParaRPr lang="en-US" dirty="0"/>
          </a:p>
          <a:p>
            <a:pPr marL="0" indent="0">
              <a:buNone/>
            </a:pPr>
            <a:r>
              <a:rPr lang="en-US" dirty="0"/>
              <a:t>Write a list of the skills and competencies required of the CEO. </a:t>
            </a:r>
          </a:p>
        </p:txBody>
      </p:sp>
    </p:spTree>
    <p:extLst>
      <p:ext uri="{BB962C8B-B14F-4D97-AF65-F5344CB8AC3E}">
        <p14:creationId xmlns:p14="http://schemas.microsoft.com/office/powerpoint/2010/main" val="3325945107"/>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AC6C2-2197-BA40-5939-DDB0E0E04D3F}"/>
              </a:ext>
            </a:extLst>
          </p:cNvPr>
          <p:cNvSpPr>
            <a:spLocks noGrp="1"/>
          </p:cNvSpPr>
          <p:nvPr>
            <p:ph type="title"/>
          </p:nvPr>
        </p:nvSpPr>
        <p:spPr/>
        <p:txBody>
          <a:bodyPr lIns="45719" tIns="45720" rIns="45719" bIns="45720" anchor="ctr">
            <a:normAutofit/>
          </a:bodyPr>
          <a:lstStyle/>
          <a:p>
            <a:r>
              <a:rPr lang="en-US" dirty="0"/>
              <a:t>Leaders</a:t>
            </a:r>
          </a:p>
        </p:txBody>
      </p:sp>
      <p:sp>
        <p:nvSpPr>
          <p:cNvPr id="3" name="Text Placeholder 2">
            <a:extLst>
              <a:ext uri="{FF2B5EF4-FFF2-40B4-BE49-F238E27FC236}">
                <a16:creationId xmlns:a16="http://schemas.microsoft.com/office/drawing/2014/main" id="{789953FD-D713-5266-B022-086A3FD29C8F}"/>
              </a:ext>
            </a:extLst>
          </p:cNvPr>
          <p:cNvSpPr>
            <a:spLocks noGrp="1"/>
          </p:cNvSpPr>
          <p:nvPr>
            <p:ph type="body" idx="1"/>
          </p:nvPr>
        </p:nvSpPr>
        <p:spPr/>
        <p:txBody>
          <a:bodyPr lIns="45719" tIns="45720" rIns="45719" bIns="45720" anchor="t">
            <a:normAutofit/>
          </a:bodyPr>
          <a:lstStyle/>
          <a:p>
            <a:r>
              <a:rPr lang="en-US"/>
              <a:t>Communication and active listening</a:t>
            </a:r>
          </a:p>
          <a:p>
            <a:r>
              <a:rPr lang="en-US"/>
              <a:t>Emotional intelligence</a:t>
            </a:r>
          </a:p>
          <a:p>
            <a:r>
              <a:rPr lang="en-US"/>
              <a:t>Change management</a:t>
            </a:r>
            <a:endParaRPr lang="en-US" dirty="0"/>
          </a:p>
          <a:p>
            <a:r>
              <a:rPr lang="en-US"/>
              <a:t>Decision-making and critical thinking</a:t>
            </a:r>
          </a:p>
          <a:p>
            <a:r>
              <a:rPr lang="en-US" dirty="0"/>
              <a:t>Relationship building and motivation</a:t>
            </a:r>
          </a:p>
          <a:p>
            <a:r>
              <a:rPr lang="en-US"/>
              <a:t>Conflict management and negotiation skills</a:t>
            </a:r>
            <a:endParaRPr lang="en-US" dirty="0"/>
          </a:p>
        </p:txBody>
      </p:sp>
    </p:spTree>
    <p:extLst>
      <p:ext uri="{BB962C8B-B14F-4D97-AF65-F5344CB8AC3E}">
        <p14:creationId xmlns:p14="http://schemas.microsoft.com/office/powerpoint/2010/main" val="1918419978"/>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AF749-41E8-9D35-167F-7B3E2F86B994}"/>
              </a:ext>
            </a:extLst>
          </p:cNvPr>
          <p:cNvSpPr>
            <a:spLocks noGrp="1"/>
          </p:cNvSpPr>
          <p:nvPr>
            <p:ph type="title"/>
          </p:nvPr>
        </p:nvSpPr>
        <p:spPr/>
        <p:txBody>
          <a:bodyPr lIns="45719" tIns="45720" rIns="45719" bIns="45720" anchor="ctr">
            <a:normAutofit/>
          </a:bodyPr>
          <a:lstStyle/>
          <a:p>
            <a:r>
              <a:rPr lang="en-US" dirty="0"/>
              <a:t>Why leadership matters in HRM</a:t>
            </a:r>
          </a:p>
        </p:txBody>
      </p:sp>
      <p:sp>
        <p:nvSpPr>
          <p:cNvPr id="3" name="Text Placeholder 2">
            <a:extLst>
              <a:ext uri="{FF2B5EF4-FFF2-40B4-BE49-F238E27FC236}">
                <a16:creationId xmlns:a16="http://schemas.microsoft.com/office/drawing/2014/main" id="{0284F792-F0B1-6151-9F86-F01BB0616979}"/>
              </a:ext>
            </a:extLst>
          </p:cNvPr>
          <p:cNvSpPr>
            <a:spLocks noGrp="1"/>
          </p:cNvSpPr>
          <p:nvPr>
            <p:ph type="body" idx="1"/>
          </p:nvPr>
        </p:nvSpPr>
        <p:spPr/>
        <p:txBody>
          <a:bodyPr lIns="45719" tIns="45720" rIns="45719" bIns="45720" anchor="t">
            <a:normAutofit/>
          </a:bodyPr>
          <a:lstStyle/>
          <a:p>
            <a:r>
              <a:rPr lang="en-US" dirty="0"/>
              <a:t>Leaders present a compelling vision of the future</a:t>
            </a:r>
          </a:p>
          <a:p>
            <a:r>
              <a:rPr lang="en-US" dirty="0"/>
              <a:t>Impacts motivation, engagement and retention of employees</a:t>
            </a:r>
          </a:p>
          <a:p>
            <a:r>
              <a:rPr lang="en-US" dirty="0"/>
              <a:t>This has a direct impact on productivity </a:t>
            </a:r>
          </a:p>
        </p:txBody>
      </p:sp>
    </p:spTree>
    <p:extLst>
      <p:ext uri="{BB962C8B-B14F-4D97-AF65-F5344CB8AC3E}">
        <p14:creationId xmlns:p14="http://schemas.microsoft.com/office/powerpoint/2010/main" val="4052893685"/>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DF80-8FDB-DAD8-65B5-B82738639069}"/>
              </a:ext>
            </a:extLst>
          </p:cNvPr>
          <p:cNvSpPr>
            <a:spLocks noGrp="1"/>
          </p:cNvSpPr>
          <p:nvPr>
            <p:ph type="title"/>
          </p:nvPr>
        </p:nvSpPr>
        <p:spPr/>
        <p:txBody>
          <a:bodyPr lIns="45719" tIns="45720" rIns="45719" bIns="45720" anchor="ctr">
            <a:normAutofit/>
          </a:bodyPr>
          <a:lstStyle/>
          <a:p>
            <a:r>
              <a:rPr lang="en-US" dirty="0"/>
              <a:t>Your job</a:t>
            </a:r>
          </a:p>
        </p:txBody>
      </p:sp>
      <p:sp>
        <p:nvSpPr>
          <p:cNvPr id="3" name="Text Placeholder 2">
            <a:extLst>
              <a:ext uri="{FF2B5EF4-FFF2-40B4-BE49-F238E27FC236}">
                <a16:creationId xmlns:a16="http://schemas.microsoft.com/office/drawing/2014/main" id="{F241E956-6C3E-6309-D0BC-EE9D35B53C9A}"/>
              </a:ext>
            </a:extLst>
          </p:cNvPr>
          <p:cNvSpPr>
            <a:spLocks noGrp="1"/>
          </p:cNvSpPr>
          <p:nvPr>
            <p:ph type="body" idx="1"/>
          </p:nvPr>
        </p:nvSpPr>
        <p:spPr/>
        <p:txBody>
          <a:bodyPr lIns="45719" tIns="45720" rIns="45719" bIns="45720" anchor="t">
            <a:normAutofit lnSpcReduction="10000"/>
          </a:bodyPr>
          <a:lstStyle/>
          <a:p>
            <a:r>
              <a:rPr lang="en-US" dirty="0"/>
              <a:t>In groups of 4 and 5</a:t>
            </a:r>
          </a:p>
          <a:p>
            <a:r>
              <a:rPr lang="en-US" dirty="0"/>
              <a:t>Find quantitative and qualitative data that supports the impact effective leadership can have on </a:t>
            </a:r>
            <a:r>
              <a:rPr lang="en-US" err="1"/>
              <a:t>organisations</a:t>
            </a:r>
            <a:endParaRPr lang="en-US"/>
          </a:p>
          <a:p>
            <a:r>
              <a:rPr lang="en-US" dirty="0"/>
              <a:t>Use the resources available to you – the library, the internet. Give me examples</a:t>
            </a:r>
          </a:p>
          <a:p>
            <a:r>
              <a:rPr lang="en-US" dirty="0"/>
              <a:t>Your job is to find metrics that will help measure the impact of good leadership on performance and productivity</a:t>
            </a:r>
          </a:p>
          <a:p>
            <a:r>
              <a:rPr lang="en-US" dirty="0"/>
              <a:t>Explain why you chose each metric when you </a:t>
            </a:r>
            <a:r>
              <a:rPr lang="en-US" b="1" dirty="0"/>
              <a:t>present </a:t>
            </a:r>
            <a:r>
              <a:rPr lang="en-US" dirty="0"/>
              <a:t>back to the class</a:t>
            </a:r>
          </a:p>
          <a:p>
            <a:pPr marL="0" indent="0">
              <a:buNone/>
            </a:pPr>
            <a:endParaRPr lang="en-US" dirty="0"/>
          </a:p>
        </p:txBody>
      </p:sp>
    </p:spTree>
    <p:extLst>
      <p:ext uri="{BB962C8B-B14F-4D97-AF65-F5344CB8AC3E}">
        <p14:creationId xmlns:p14="http://schemas.microsoft.com/office/powerpoint/2010/main" val="1765834534"/>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B8883-9344-EBC8-999E-A3B91693E8BD}"/>
              </a:ext>
            </a:extLst>
          </p:cNvPr>
          <p:cNvSpPr>
            <a:spLocks noGrp="1"/>
          </p:cNvSpPr>
          <p:nvPr>
            <p:ph type="title"/>
          </p:nvPr>
        </p:nvSpPr>
        <p:spPr/>
        <p:txBody>
          <a:bodyPr lIns="45719" tIns="45720" rIns="45719" bIns="45720" anchor="ctr">
            <a:normAutofit/>
          </a:bodyPr>
          <a:lstStyle/>
          <a:p>
            <a:r>
              <a:rPr lang="en-US" dirty="0"/>
              <a:t>Metrics and data</a:t>
            </a:r>
          </a:p>
        </p:txBody>
      </p:sp>
      <p:sp>
        <p:nvSpPr>
          <p:cNvPr id="3" name="Text Placeholder 2">
            <a:extLst>
              <a:ext uri="{FF2B5EF4-FFF2-40B4-BE49-F238E27FC236}">
                <a16:creationId xmlns:a16="http://schemas.microsoft.com/office/drawing/2014/main" id="{3D628076-1EFB-3A2C-853E-4D29A0FDA4E2}"/>
              </a:ext>
            </a:extLst>
          </p:cNvPr>
          <p:cNvSpPr>
            <a:spLocks noGrp="1"/>
          </p:cNvSpPr>
          <p:nvPr>
            <p:ph type="body" idx="1"/>
          </p:nvPr>
        </p:nvSpPr>
        <p:spPr/>
        <p:txBody>
          <a:bodyPr lIns="45719" tIns="45720" rIns="45719" bIns="45720" anchor="t">
            <a:normAutofit/>
          </a:bodyPr>
          <a:lstStyle/>
          <a:p>
            <a:r>
              <a:rPr lang="en-US" dirty="0"/>
              <a:t>Track team output, performance and profitability</a:t>
            </a:r>
          </a:p>
          <a:p>
            <a:r>
              <a:rPr lang="en-US"/>
              <a:t>Employee engagement and retention</a:t>
            </a:r>
          </a:p>
          <a:p>
            <a:r>
              <a:rPr lang="en-US"/>
              <a:t>360 degree feedback</a:t>
            </a:r>
          </a:p>
          <a:p>
            <a:r>
              <a:rPr lang="en-US" dirty="0"/>
              <a:t>Measure achievement of strategic goals, market share, succession planning</a:t>
            </a:r>
          </a:p>
          <a:p>
            <a:r>
              <a:rPr lang="en-US" dirty="0"/>
              <a:t>Employee feedback and surveys</a:t>
            </a:r>
          </a:p>
          <a:p>
            <a:endParaRPr lang="en-US" dirty="0"/>
          </a:p>
        </p:txBody>
      </p:sp>
    </p:spTree>
    <p:extLst>
      <p:ext uri="{BB962C8B-B14F-4D97-AF65-F5344CB8AC3E}">
        <p14:creationId xmlns:p14="http://schemas.microsoft.com/office/powerpoint/2010/main" val="1818480773"/>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DA46B-D47B-804C-2650-2848BAE5A191}"/>
              </a:ext>
            </a:extLst>
          </p:cNvPr>
          <p:cNvSpPr>
            <a:spLocks noGrp="1"/>
          </p:cNvSpPr>
          <p:nvPr>
            <p:ph type="title"/>
          </p:nvPr>
        </p:nvSpPr>
        <p:spPr/>
        <p:txBody>
          <a:bodyPr lIns="45719" tIns="45720" rIns="45719" bIns="45720" anchor="ctr">
            <a:normAutofit/>
          </a:bodyPr>
          <a:lstStyle/>
          <a:p>
            <a:r>
              <a:rPr lang="en-US" dirty="0"/>
              <a:t>Performance leadership</a:t>
            </a:r>
          </a:p>
        </p:txBody>
      </p:sp>
      <p:sp>
        <p:nvSpPr>
          <p:cNvPr id="3" name="Text Placeholder 2">
            <a:extLst>
              <a:ext uri="{FF2B5EF4-FFF2-40B4-BE49-F238E27FC236}">
                <a16:creationId xmlns:a16="http://schemas.microsoft.com/office/drawing/2014/main" id="{029E7510-2030-C65C-093B-59E38D623D30}"/>
              </a:ext>
            </a:extLst>
          </p:cNvPr>
          <p:cNvSpPr>
            <a:spLocks noGrp="1"/>
          </p:cNvSpPr>
          <p:nvPr>
            <p:ph type="body" idx="1"/>
          </p:nvPr>
        </p:nvSpPr>
        <p:spPr/>
        <p:txBody>
          <a:bodyPr lIns="45719" tIns="45720" rIns="45719" bIns="45720" anchor="t">
            <a:normAutofit fontScale="85000" lnSpcReduction="20000"/>
          </a:bodyPr>
          <a:lstStyle/>
          <a:p>
            <a:r>
              <a:rPr lang="en-US" dirty="0"/>
              <a:t>Getting people to do their best to achieve a desired result</a:t>
            </a:r>
          </a:p>
          <a:p>
            <a:r>
              <a:rPr lang="en-US" dirty="0"/>
              <a:t>Enhancing performance by focusing on motivation, development and wellbeing</a:t>
            </a:r>
          </a:p>
          <a:p>
            <a:pPr lvl="1">
              <a:buFont typeface="Courier New"/>
              <a:buChar char="o"/>
            </a:pPr>
            <a:r>
              <a:rPr lang="en-US" dirty="0"/>
              <a:t>Inspire others</a:t>
            </a:r>
          </a:p>
          <a:p>
            <a:pPr lvl="1">
              <a:buFont typeface="Courier New"/>
              <a:buChar char="o"/>
            </a:pPr>
            <a:r>
              <a:rPr lang="en-US" dirty="0"/>
              <a:t>Persuade others to behave differently</a:t>
            </a:r>
          </a:p>
          <a:p>
            <a:pPr lvl="1">
              <a:buFont typeface="Courier New"/>
              <a:buChar char="o"/>
            </a:pPr>
            <a:r>
              <a:rPr lang="en-US" dirty="0"/>
              <a:t>Clarify what needs to be done and why</a:t>
            </a:r>
          </a:p>
          <a:p>
            <a:pPr lvl="1">
              <a:buFont typeface="Courier New"/>
              <a:buChar char="o"/>
            </a:pPr>
            <a:r>
              <a:rPr lang="en-US" dirty="0"/>
              <a:t>Communicate a sense of purpose</a:t>
            </a:r>
          </a:p>
          <a:p>
            <a:pPr lvl="1">
              <a:buFont typeface="Courier New"/>
              <a:buChar char="o"/>
            </a:pPr>
            <a:r>
              <a:rPr lang="en-US" dirty="0"/>
              <a:t>Get people into action</a:t>
            </a:r>
          </a:p>
          <a:p>
            <a:pPr lvl="1">
              <a:buFont typeface="Courier New"/>
              <a:buChar char="o"/>
            </a:pPr>
            <a:r>
              <a:rPr lang="en-US" dirty="0"/>
              <a:t>Conduct performance conversations</a:t>
            </a:r>
          </a:p>
          <a:p>
            <a:pPr lvl="1">
              <a:buFont typeface="Courier New"/>
              <a:buChar char="o"/>
            </a:pPr>
            <a:r>
              <a:rPr lang="en-US" dirty="0"/>
              <a:t>Coach others both formally and informally</a:t>
            </a:r>
          </a:p>
        </p:txBody>
      </p:sp>
    </p:spTree>
    <p:extLst>
      <p:ext uri="{BB962C8B-B14F-4D97-AF65-F5344CB8AC3E}">
        <p14:creationId xmlns:p14="http://schemas.microsoft.com/office/powerpoint/2010/main" val="1143563551"/>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C6E3-F75A-9C03-974F-A1D8D8A351CD}"/>
              </a:ext>
            </a:extLst>
          </p:cNvPr>
          <p:cNvSpPr>
            <a:spLocks noGrp="1"/>
          </p:cNvSpPr>
          <p:nvPr>
            <p:ph type="title"/>
          </p:nvPr>
        </p:nvSpPr>
        <p:spPr/>
        <p:txBody>
          <a:bodyPr lIns="45719" tIns="45720" rIns="45719" bIns="45720" anchor="ctr">
            <a:normAutofit/>
          </a:bodyPr>
          <a:lstStyle/>
          <a:p>
            <a:r>
              <a:rPr lang="en-US" dirty="0"/>
              <a:t>In practice</a:t>
            </a:r>
          </a:p>
        </p:txBody>
      </p:sp>
      <p:sp>
        <p:nvSpPr>
          <p:cNvPr id="3" name="Text Placeholder 2">
            <a:extLst>
              <a:ext uri="{FF2B5EF4-FFF2-40B4-BE49-F238E27FC236}">
                <a16:creationId xmlns:a16="http://schemas.microsoft.com/office/drawing/2014/main" id="{BFA6AA6F-44C9-C345-B060-D7B13C897006}"/>
              </a:ext>
            </a:extLst>
          </p:cNvPr>
          <p:cNvSpPr>
            <a:spLocks noGrp="1"/>
          </p:cNvSpPr>
          <p:nvPr>
            <p:ph type="body" idx="1"/>
          </p:nvPr>
        </p:nvSpPr>
        <p:spPr/>
        <p:txBody>
          <a:bodyPr lIns="45719" tIns="45720" rIns="45719" bIns="45720" anchor="t">
            <a:normAutofit/>
          </a:bodyPr>
          <a:lstStyle/>
          <a:p>
            <a:r>
              <a:rPr lang="en-US" dirty="0"/>
              <a:t>Regular conversations about performance – 1 2 1s, catch-ups</a:t>
            </a:r>
          </a:p>
          <a:p>
            <a:r>
              <a:rPr lang="en-US" dirty="0"/>
              <a:t>Most </a:t>
            </a:r>
            <a:r>
              <a:rPr lang="en-US" dirty="0" err="1"/>
              <a:t>organisations</a:t>
            </a:r>
            <a:r>
              <a:rPr lang="en-US" dirty="0"/>
              <a:t> will carry out the annual appraisal</a:t>
            </a:r>
          </a:p>
          <a:p>
            <a:pPr lvl="1">
              <a:buFont typeface="Courier New"/>
              <a:buChar char="o"/>
            </a:pPr>
            <a:r>
              <a:rPr lang="en-US" dirty="0"/>
              <a:t>Set objectives for the year ahead</a:t>
            </a:r>
          </a:p>
          <a:p>
            <a:pPr lvl="1">
              <a:buFont typeface="Courier New"/>
              <a:buChar char="o"/>
            </a:pPr>
            <a:r>
              <a:rPr lang="en-US" dirty="0"/>
              <a:t>Consider learning and development</a:t>
            </a:r>
          </a:p>
          <a:p>
            <a:pPr lvl="1">
              <a:buFont typeface="Courier New"/>
              <a:buChar char="o"/>
            </a:pPr>
            <a:r>
              <a:rPr lang="en-US" dirty="0"/>
              <a:t>Wellbeing conversations</a:t>
            </a:r>
          </a:p>
          <a:p>
            <a:pPr lvl="1">
              <a:buFont typeface="Courier New"/>
              <a:buChar char="o"/>
            </a:pPr>
            <a:r>
              <a:rPr lang="en-US" dirty="0"/>
              <a:t>Review of performance </a:t>
            </a:r>
          </a:p>
        </p:txBody>
      </p:sp>
    </p:spTree>
    <p:extLst>
      <p:ext uri="{BB962C8B-B14F-4D97-AF65-F5344CB8AC3E}">
        <p14:creationId xmlns:p14="http://schemas.microsoft.com/office/powerpoint/2010/main" val="317064741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57CD7-30D6-4D18-BB61-8008BBC64661}"/>
              </a:ext>
            </a:extLst>
          </p:cNvPr>
          <p:cNvSpPr>
            <a:spLocks noGrp="1"/>
          </p:cNvSpPr>
          <p:nvPr>
            <p:ph type="title"/>
          </p:nvPr>
        </p:nvSpPr>
        <p:spPr/>
        <p:txBody>
          <a:bodyPr lIns="45719" tIns="45720" rIns="45719" bIns="45720" anchor="ctr">
            <a:normAutofit/>
          </a:bodyPr>
          <a:lstStyle/>
          <a:p>
            <a:r>
              <a:rPr lang="en-US" dirty="0"/>
              <a:t>Providing feedback</a:t>
            </a:r>
          </a:p>
        </p:txBody>
      </p:sp>
      <p:sp>
        <p:nvSpPr>
          <p:cNvPr id="3" name="Text Placeholder 2">
            <a:extLst>
              <a:ext uri="{FF2B5EF4-FFF2-40B4-BE49-F238E27FC236}">
                <a16:creationId xmlns:a16="http://schemas.microsoft.com/office/drawing/2014/main" id="{79DB7BC2-81E8-EB93-CAA1-487FAD0ABDC4}"/>
              </a:ext>
            </a:extLst>
          </p:cNvPr>
          <p:cNvSpPr>
            <a:spLocks noGrp="1"/>
          </p:cNvSpPr>
          <p:nvPr>
            <p:ph type="body" idx="1"/>
          </p:nvPr>
        </p:nvSpPr>
        <p:spPr/>
        <p:txBody>
          <a:bodyPr lIns="45719" tIns="45720" rIns="45719" bIns="45720" anchor="t">
            <a:normAutofit/>
          </a:bodyPr>
          <a:lstStyle/>
          <a:p>
            <a:r>
              <a:rPr lang="en-US" dirty="0"/>
              <a:t>The Office - BBC</a:t>
            </a:r>
          </a:p>
        </p:txBody>
      </p:sp>
      <p:pic>
        <p:nvPicPr>
          <p:cNvPr id="4" name="Online Media 3" title="Big Keith's Appraisal | The Office | BBC Studios">
            <a:hlinkClick r:id="" action="ppaction://noaction"/>
            <a:extLst>
              <a:ext uri="{FF2B5EF4-FFF2-40B4-BE49-F238E27FC236}">
                <a16:creationId xmlns:a16="http://schemas.microsoft.com/office/drawing/2014/main" id="{DC24C2F1-8C4D-DDB1-0E46-28B8F0FA6456}"/>
              </a:ext>
            </a:extLst>
          </p:cNvPr>
          <p:cNvPicPr>
            <a:picLocks noRot="1" noChangeAspect="1"/>
          </p:cNvPicPr>
          <p:nvPr>
            <a:videoFile r:link="rId1"/>
          </p:nvPr>
        </p:nvPicPr>
        <p:blipFill>
          <a:blip r:embed="rId3"/>
          <a:stretch>
            <a:fillRect/>
          </a:stretch>
        </p:blipFill>
        <p:spPr>
          <a:xfrm>
            <a:off x="4711113" y="1277644"/>
            <a:ext cx="7298972" cy="4125158"/>
          </a:xfrm>
          <a:prstGeom prst="rect">
            <a:avLst/>
          </a:prstGeom>
        </p:spPr>
      </p:pic>
    </p:spTree>
    <p:extLst>
      <p:ext uri="{BB962C8B-B14F-4D97-AF65-F5344CB8AC3E}">
        <p14:creationId xmlns:p14="http://schemas.microsoft.com/office/powerpoint/2010/main" val="3432782305"/>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50EF6-31CF-1E0C-AA62-66E129F4658C}"/>
              </a:ext>
            </a:extLst>
          </p:cNvPr>
          <p:cNvSpPr>
            <a:spLocks noGrp="1"/>
          </p:cNvSpPr>
          <p:nvPr>
            <p:ph type="title"/>
          </p:nvPr>
        </p:nvSpPr>
        <p:spPr/>
        <p:txBody>
          <a:bodyPr lIns="45719" tIns="45720" rIns="45719" bIns="45720" anchor="ctr">
            <a:normAutofit/>
          </a:bodyPr>
          <a:lstStyle/>
          <a:p>
            <a:r>
              <a:rPr lang="en-US" dirty="0"/>
              <a:t>Armstrong &amp; Taylor (2023)</a:t>
            </a:r>
          </a:p>
        </p:txBody>
      </p:sp>
      <p:sp>
        <p:nvSpPr>
          <p:cNvPr id="3" name="Text Placeholder 2">
            <a:extLst>
              <a:ext uri="{FF2B5EF4-FFF2-40B4-BE49-F238E27FC236}">
                <a16:creationId xmlns:a16="http://schemas.microsoft.com/office/drawing/2014/main" id="{35B82A3F-17D3-D04C-9A98-019482A9B431}"/>
              </a:ext>
            </a:extLst>
          </p:cNvPr>
          <p:cNvSpPr>
            <a:spLocks noGrp="1"/>
          </p:cNvSpPr>
          <p:nvPr>
            <p:ph type="body" idx="1"/>
          </p:nvPr>
        </p:nvSpPr>
        <p:spPr/>
        <p:txBody>
          <a:bodyPr lIns="45719" tIns="45720" rIns="45719" bIns="45720" anchor="t">
            <a:normAutofit/>
          </a:bodyPr>
          <a:lstStyle/>
          <a:p>
            <a:r>
              <a:rPr lang="en-US" dirty="0"/>
              <a:t>Constructive feedback is an important part of performance leadership</a:t>
            </a:r>
          </a:p>
          <a:p>
            <a:r>
              <a:rPr lang="en-US"/>
              <a:t>Formally or informally, planned or in the moment</a:t>
            </a:r>
          </a:p>
          <a:p>
            <a:r>
              <a:rPr lang="en-US" dirty="0"/>
              <a:t>Feedback is positive and helpful when it </a:t>
            </a:r>
            <a:r>
              <a:rPr lang="en-US" dirty="0" err="1"/>
              <a:t>recognises</a:t>
            </a:r>
            <a:r>
              <a:rPr lang="en-US" dirty="0"/>
              <a:t> success</a:t>
            </a:r>
          </a:p>
          <a:p>
            <a:r>
              <a:rPr lang="en-US" dirty="0"/>
              <a:t>Constructive when it identifies areas for improvement</a:t>
            </a:r>
          </a:p>
        </p:txBody>
      </p:sp>
    </p:spTree>
    <p:extLst>
      <p:ext uri="{BB962C8B-B14F-4D97-AF65-F5344CB8AC3E}">
        <p14:creationId xmlns:p14="http://schemas.microsoft.com/office/powerpoint/2010/main" val="4245700538"/>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B3631-CF9E-F7C4-2924-EECB2385DCD7}"/>
              </a:ext>
            </a:extLst>
          </p:cNvPr>
          <p:cNvSpPr>
            <a:spLocks noGrp="1"/>
          </p:cNvSpPr>
          <p:nvPr>
            <p:ph type="title"/>
          </p:nvPr>
        </p:nvSpPr>
        <p:spPr/>
        <p:txBody>
          <a:bodyPr lIns="45719" tIns="45720" rIns="45719" bIns="45720" anchor="ctr">
            <a:normAutofit/>
          </a:bodyPr>
          <a:lstStyle/>
          <a:p>
            <a:r>
              <a:rPr lang="en-US" dirty="0"/>
              <a:t>Tips for providing feedback</a:t>
            </a:r>
          </a:p>
        </p:txBody>
      </p:sp>
      <p:sp>
        <p:nvSpPr>
          <p:cNvPr id="3" name="Text Placeholder 2">
            <a:extLst>
              <a:ext uri="{FF2B5EF4-FFF2-40B4-BE49-F238E27FC236}">
                <a16:creationId xmlns:a16="http://schemas.microsoft.com/office/drawing/2014/main" id="{86B0F55F-B609-0883-27C5-DC4B151B5DEE}"/>
              </a:ext>
            </a:extLst>
          </p:cNvPr>
          <p:cNvSpPr>
            <a:spLocks noGrp="1"/>
          </p:cNvSpPr>
          <p:nvPr>
            <p:ph type="body" idx="1"/>
          </p:nvPr>
        </p:nvSpPr>
        <p:spPr/>
        <p:txBody>
          <a:bodyPr lIns="45719" tIns="45720" rIns="45719" bIns="45720" anchor="t">
            <a:normAutofit fontScale="85000" lnSpcReduction="20000"/>
          </a:bodyPr>
          <a:lstStyle/>
          <a:p>
            <a:r>
              <a:rPr lang="en-US" dirty="0"/>
              <a:t>Build feedback into the job – clarify key performance indicators</a:t>
            </a:r>
          </a:p>
          <a:p>
            <a:r>
              <a:rPr lang="en-US" dirty="0"/>
              <a:t>Provide feedback in the moment</a:t>
            </a:r>
          </a:p>
          <a:p>
            <a:r>
              <a:rPr lang="en-US" dirty="0"/>
              <a:t>Describe, not judge</a:t>
            </a:r>
          </a:p>
          <a:p>
            <a:r>
              <a:rPr lang="en-US" dirty="0"/>
              <a:t>Make it non-threatening</a:t>
            </a:r>
          </a:p>
          <a:p>
            <a:r>
              <a:rPr lang="en-US" dirty="0"/>
              <a:t>Performance, not personal</a:t>
            </a:r>
          </a:p>
          <a:p>
            <a:r>
              <a:rPr lang="en-US" dirty="0"/>
              <a:t>Define good work or </a:t>
            </a:r>
            <a:r>
              <a:rPr lang="en-US" dirty="0" err="1"/>
              <a:t>behaviour</a:t>
            </a:r>
          </a:p>
          <a:p>
            <a:r>
              <a:rPr lang="en-US" dirty="0"/>
              <a:t>Ask questions</a:t>
            </a:r>
          </a:p>
          <a:p>
            <a:r>
              <a:rPr lang="en-US" dirty="0"/>
              <a:t>Focused on how, not just results</a:t>
            </a:r>
          </a:p>
          <a:p>
            <a:r>
              <a:rPr lang="en-US" dirty="0"/>
              <a:t>Ensure feedback leads to action</a:t>
            </a:r>
          </a:p>
        </p:txBody>
      </p:sp>
    </p:spTree>
    <p:extLst>
      <p:ext uri="{BB962C8B-B14F-4D97-AF65-F5344CB8AC3E}">
        <p14:creationId xmlns:p14="http://schemas.microsoft.com/office/powerpoint/2010/main" val="1083435836"/>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0DDF9-46E4-5B76-9E07-826C0E64E6FC}"/>
              </a:ext>
            </a:extLst>
          </p:cNvPr>
          <p:cNvSpPr>
            <a:spLocks noGrp="1"/>
          </p:cNvSpPr>
          <p:nvPr>
            <p:ph type="title"/>
          </p:nvPr>
        </p:nvSpPr>
        <p:spPr/>
        <p:txBody>
          <a:bodyPr lIns="45719" tIns="45720" rIns="45719" bIns="45720" anchor="ctr">
            <a:normAutofit/>
          </a:bodyPr>
          <a:lstStyle/>
          <a:p>
            <a:r>
              <a:rPr lang="en-US" dirty="0"/>
              <a:t>Are leaders born or made?</a:t>
            </a:r>
          </a:p>
        </p:txBody>
      </p:sp>
      <p:sp>
        <p:nvSpPr>
          <p:cNvPr id="3" name="Text Placeholder 2">
            <a:extLst>
              <a:ext uri="{FF2B5EF4-FFF2-40B4-BE49-F238E27FC236}">
                <a16:creationId xmlns:a16="http://schemas.microsoft.com/office/drawing/2014/main" id="{4328FB29-33BB-B402-2499-420CD88DE689}"/>
              </a:ext>
            </a:extLst>
          </p:cNvPr>
          <p:cNvSpPr>
            <a:spLocks noGrp="1"/>
          </p:cNvSpPr>
          <p:nvPr>
            <p:ph type="body" idx="1"/>
          </p:nvPr>
        </p:nvSpPr>
        <p:spPr/>
        <p:txBody>
          <a:bodyPr lIns="45719" tIns="45720" rIns="45719" bIns="45720" anchor="t">
            <a:normAutofit/>
          </a:bodyPr>
          <a:lstStyle/>
          <a:p>
            <a:r>
              <a:rPr lang="en-US" dirty="0"/>
              <a:t>Drucker (1955) the survival of any business depends on the performance of its managers of tomorrow</a:t>
            </a:r>
          </a:p>
          <a:p>
            <a:r>
              <a:rPr lang="en-US" dirty="0"/>
              <a:t>Succession planning is key</a:t>
            </a:r>
          </a:p>
          <a:p>
            <a:r>
              <a:rPr lang="en-US" dirty="0"/>
              <a:t>Burgoyne (2010) says the will to lead is largely innate but the ability to do it well is largely learnt – good news!</a:t>
            </a:r>
          </a:p>
        </p:txBody>
      </p:sp>
    </p:spTree>
    <p:extLst>
      <p:ext uri="{BB962C8B-B14F-4D97-AF65-F5344CB8AC3E}">
        <p14:creationId xmlns:p14="http://schemas.microsoft.com/office/powerpoint/2010/main" val="4192376696"/>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E9DDC-5561-9F91-5D97-232A21480EBC}"/>
              </a:ext>
            </a:extLst>
          </p:cNvPr>
          <p:cNvSpPr>
            <a:spLocks noGrp="1"/>
          </p:cNvSpPr>
          <p:nvPr>
            <p:ph type="title"/>
          </p:nvPr>
        </p:nvSpPr>
        <p:spPr/>
        <p:txBody>
          <a:bodyPr lIns="45719" tIns="45720" rIns="45719" bIns="45720" anchor="ctr">
            <a:normAutofit/>
          </a:bodyPr>
          <a:lstStyle/>
          <a:p>
            <a:r>
              <a:rPr lang="en-US" dirty="0"/>
              <a:t>Conditions for successful leadership development</a:t>
            </a:r>
          </a:p>
        </p:txBody>
      </p:sp>
      <p:sp>
        <p:nvSpPr>
          <p:cNvPr id="3" name="Text Placeholder 2">
            <a:extLst>
              <a:ext uri="{FF2B5EF4-FFF2-40B4-BE49-F238E27FC236}">
                <a16:creationId xmlns:a16="http://schemas.microsoft.com/office/drawing/2014/main" id="{6CAD0A0D-CE21-80FA-B249-393439657ECE}"/>
              </a:ext>
            </a:extLst>
          </p:cNvPr>
          <p:cNvSpPr>
            <a:spLocks noGrp="1"/>
          </p:cNvSpPr>
          <p:nvPr>
            <p:ph type="body" idx="1"/>
          </p:nvPr>
        </p:nvSpPr>
        <p:spPr/>
        <p:txBody>
          <a:bodyPr lIns="45719" tIns="45720" rIns="45719" bIns="45720" anchor="t">
            <a:normAutofit fontScale="92500" lnSpcReduction="10000"/>
          </a:bodyPr>
          <a:lstStyle/>
          <a:p>
            <a:r>
              <a:rPr lang="en-US"/>
              <a:t>Clear learning objectives</a:t>
            </a:r>
          </a:p>
          <a:p>
            <a:r>
              <a:rPr lang="en-US" dirty="0"/>
              <a:t>Clear, meaningful content</a:t>
            </a:r>
          </a:p>
          <a:p>
            <a:r>
              <a:rPr lang="en-US"/>
              <a:t>Appropriate sequencing of content</a:t>
            </a:r>
          </a:p>
          <a:p>
            <a:r>
              <a:rPr lang="en-US"/>
              <a:t>Mix of training methods</a:t>
            </a:r>
          </a:p>
          <a:p>
            <a:r>
              <a:rPr lang="en-US" dirty="0"/>
              <a:t>Opportunity for effective practice</a:t>
            </a:r>
          </a:p>
          <a:p>
            <a:r>
              <a:rPr lang="en-US" dirty="0"/>
              <a:t>Relevant, timely feedback</a:t>
            </a:r>
          </a:p>
          <a:p>
            <a:r>
              <a:rPr lang="en-US"/>
              <a:t>High trainee confidence</a:t>
            </a:r>
          </a:p>
          <a:p>
            <a:r>
              <a:rPr lang="en-US" dirty="0"/>
              <a:t>Appropriate follow-up activities (Yukl, 2006)</a:t>
            </a:r>
          </a:p>
        </p:txBody>
      </p:sp>
    </p:spTree>
    <p:extLst>
      <p:ext uri="{BB962C8B-B14F-4D97-AF65-F5344CB8AC3E}">
        <p14:creationId xmlns:p14="http://schemas.microsoft.com/office/powerpoint/2010/main" val="1480771394"/>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933E1-342D-1A80-3728-21FBF50DC137}"/>
              </a:ext>
            </a:extLst>
          </p:cNvPr>
          <p:cNvSpPr>
            <a:spLocks noGrp="1"/>
          </p:cNvSpPr>
          <p:nvPr>
            <p:ph type="title"/>
          </p:nvPr>
        </p:nvSpPr>
        <p:spPr/>
        <p:txBody>
          <a:bodyPr lIns="45719" tIns="45720" rIns="45719" bIns="45720" anchor="ctr">
            <a:normAutofit/>
          </a:bodyPr>
          <a:lstStyle/>
          <a:p>
            <a:r>
              <a:rPr lang="en-US" dirty="0"/>
              <a:t>Fiedler (1967)</a:t>
            </a:r>
          </a:p>
        </p:txBody>
      </p:sp>
      <p:sp>
        <p:nvSpPr>
          <p:cNvPr id="3" name="Text Placeholder 2">
            <a:extLst>
              <a:ext uri="{FF2B5EF4-FFF2-40B4-BE49-F238E27FC236}">
                <a16:creationId xmlns:a16="http://schemas.microsoft.com/office/drawing/2014/main" id="{CE4F1F95-32B9-8007-305B-A8D807F9F9AA}"/>
              </a:ext>
            </a:extLst>
          </p:cNvPr>
          <p:cNvSpPr>
            <a:spLocks noGrp="1"/>
          </p:cNvSpPr>
          <p:nvPr>
            <p:ph type="body" idx="1"/>
          </p:nvPr>
        </p:nvSpPr>
        <p:spPr/>
        <p:txBody>
          <a:bodyPr lIns="45719" tIns="45720" rIns="45719" bIns="45720" anchor="t">
            <a:normAutofit/>
          </a:bodyPr>
          <a:lstStyle/>
          <a:p>
            <a:r>
              <a:rPr lang="en-US" dirty="0"/>
              <a:t>Need to train leaders </a:t>
            </a:r>
          </a:p>
          <a:p>
            <a:r>
              <a:rPr lang="en-US" dirty="0"/>
              <a:t>Must also create the right conditions and support to carry out their role effectively</a:t>
            </a:r>
          </a:p>
          <a:p>
            <a:r>
              <a:rPr lang="en-US" dirty="0"/>
              <a:t>What does that mean?</a:t>
            </a:r>
          </a:p>
        </p:txBody>
      </p:sp>
    </p:spTree>
    <p:extLst>
      <p:ext uri="{BB962C8B-B14F-4D97-AF65-F5344CB8AC3E}">
        <p14:creationId xmlns:p14="http://schemas.microsoft.com/office/powerpoint/2010/main" val="3662791475"/>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B0302-2F76-5D3D-04B8-18D4F03769F3}"/>
              </a:ext>
            </a:extLst>
          </p:cNvPr>
          <p:cNvSpPr>
            <a:spLocks noGrp="1"/>
          </p:cNvSpPr>
          <p:nvPr>
            <p:ph type="title"/>
          </p:nvPr>
        </p:nvSpPr>
        <p:spPr/>
        <p:txBody>
          <a:bodyPr lIns="45719" tIns="45720" rIns="45719" bIns="45720" anchor="ctr">
            <a:normAutofit/>
          </a:bodyPr>
          <a:lstStyle/>
          <a:p>
            <a:r>
              <a:rPr lang="en-US" dirty="0"/>
              <a:t>Creating an </a:t>
            </a:r>
            <a:r>
              <a:rPr lang="en-US" dirty="0" err="1"/>
              <a:t>organisational</a:t>
            </a:r>
            <a:r>
              <a:rPr lang="en-US" dirty="0"/>
              <a:t> environment </a:t>
            </a:r>
          </a:p>
        </p:txBody>
      </p:sp>
      <p:sp>
        <p:nvSpPr>
          <p:cNvPr id="3" name="Text Placeholder 2">
            <a:extLst>
              <a:ext uri="{FF2B5EF4-FFF2-40B4-BE49-F238E27FC236}">
                <a16:creationId xmlns:a16="http://schemas.microsoft.com/office/drawing/2014/main" id="{3FC3346F-D380-D3E7-717D-AF423B25EA38}"/>
              </a:ext>
            </a:extLst>
          </p:cNvPr>
          <p:cNvSpPr>
            <a:spLocks noGrp="1"/>
          </p:cNvSpPr>
          <p:nvPr>
            <p:ph type="body" idx="1"/>
          </p:nvPr>
        </p:nvSpPr>
        <p:spPr/>
        <p:txBody>
          <a:bodyPr lIns="45719" tIns="45720" rIns="45719" bIns="45720" anchor="t">
            <a:normAutofit/>
          </a:bodyPr>
          <a:lstStyle/>
          <a:p>
            <a:pPr marL="0" indent="0">
              <a:buNone/>
            </a:pPr>
            <a:r>
              <a:rPr lang="en-US" dirty="0"/>
              <a:t>In your groups, discuss how </a:t>
            </a:r>
            <a:r>
              <a:rPr lang="en-US" dirty="0" err="1"/>
              <a:t>organisations</a:t>
            </a:r>
            <a:r>
              <a:rPr lang="en-US" dirty="0"/>
              <a:t> can create the conditions for leaders to perform well</a:t>
            </a:r>
          </a:p>
        </p:txBody>
      </p:sp>
    </p:spTree>
    <p:extLst>
      <p:ext uri="{BB962C8B-B14F-4D97-AF65-F5344CB8AC3E}">
        <p14:creationId xmlns:p14="http://schemas.microsoft.com/office/powerpoint/2010/main" val="3308105773"/>
      </p:ext>
    </p:extLst>
  </p:cSld>
  <p:clrMapOvr>
    <a:masterClrMapping/>
  </p:clrMapOvr>
  <p:transitio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437B2-D8BD-02FA-FD8C-E3DC02C66DF8}"/>
              </a:ext>
            </a:extLst>
          </p:cNvPr>
          <p:cNvSpPr>
            <a:spLocks noGrp="1"/>
          </p:cNvSpPr>
          <p:nvPr>
            <p:ph type="title"/>
          </p:nvPr>
        </p:nvSpPr>
        <p:spPr/>
        <p:txBody>
          <a:bodyPr lIns="45719" tIns="45720" rIns="45719" bIns="45720" anchor="ctr">
            <a:normAutofit/>
          </a:bodyPr>
          <a:lstStyle/>
          <a:p>
            <a:r>
              <a:rPr lang="en-US" dirty="0"/>
              <a:t>Dimensions of Good Work (CIPD, 2025)</a:t>
            </a:r>
          </a:p>
        </p:txBody>
      </p:sp>
      <p:sp>
        <p:nvSpPr>
          <p:cNvPr id="3" name="Text Placeholder 2">
            <a:extLst>
              <a:ext uri="{FF2B5EF4-FFF2-40B4-BE49-F238E27FC236}">
                <a16:creationId xmlns:a16="http://schemas.microsoft.com/office/drawing/2014/main" id="{A516AFD0-7F12-FE02-6AEB-D873E8635E93}"/>
              </a:ext>
            </a:extLst>
          </p:cNvPr>
          <p:cNvSpPr>
            <a:spLocks noGrp="1"/>
          </p:cNvSpPr>
          <p:nvPr>
            <p:ph type="body" idx="1"/>
          </p:nvPr>
        </p:nvSpPr>
        <p:spPr/>
        <p:txBody>
          <a:bodyPr lIns="45719" tIns="45720" rIns="45719" bIns="45720" anchor="t">
            <a:normAutofit/>
          </a:bodyPr>
          <a:lstStyle/>
          <a:p>
            <a:r>
              <a:rPr lang="en-US"/>
              <a:t>Pay and benefits</a:t>
            </a:r>
          </a:p>
          <a:p>
            <a:r>
              <a:rPr lang="en-US"/>
              <a:t>Contracts</a:t>
            </a:r>
          </a:p>
          <a:p>
            <a:r>
              <a:rPr lang="en-US"/>
              <a:t>Work-life balance</a:t>
            </a:r>
          </a:p>
          <a:p>
            <a:r>
              <a:rPr lang="en-US" dirty="0"/>
              <a:t>Job design</a:t>
            </a:r>
          </a:p>
          <a:p>
            <a:r>
              <a:rPr lang="en-US" dirty="0"/>
              <a:t>Relationships at work, including psychological safety</a:t>
            </a:r>
          </a:p>
          <a:p>
            <a:r>
              <a:rPr lang="en-US"/>
              <a:t>Employee voice</a:t>
            </a:r>
          </a:p>
          <a:p>
            <a:r>
              <a:rPr lang="en-US" dirty="0"/>
              <a:t>Health and wellbeing</a:t>
            </a:r>
          </a:p>
        </p:txBody>
      </p:sp>
    </p:spTree>
    <p:extLst>
      <p:ext uri="{BB962C8B-B14F-4D97-AF65-F5344CB8AC3E}">
        <p14:creationId xmlns:p14="http://schemas.microsoft.com/office/powerpoint/2010/main" val="812651567"/>
      </p:ext>
    </p:extLst>
  </p:cSld>
  <p:clrMapOvr>
    <a:masterClrMapping/>
  </p:clrMapOvr>
  <p:transitio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1EB35-DD31-518C-A66C-0B8A891B1305}"/>
              </a:ext>
            </a:extLst>
          </p:cNvPr>
          <p:cNvSpPr>
            <a:spLocks noGrp="1"/>
          </p:cNvSpPr>
          <p:nvPr>
            <p:ph type="title"/>
          </p:nvPr>
        </p:nvSpPr>
        <p:spPr/>
        <p:txBody>
          <a:bodyPr lIns="45719" tIns="45720" rIns="45719" bIns="45720" anchor="ctr">
            <a:normAutofit/>
          </a:bodyPr>
          <a:lstStyle/>
          <a:p>
            <a:r>
              <a:rPr lang="en-US" dirty="0"/>
              <a:t>Finally – to come</a:t>
            </a:r>
          </a:p>
        </p:txBody>
      </p:sp>
      <p:sp>
        <p:nvSpPr>
          <p:cNvPr id="3" name="Text Placeholder 2">
            <a:extLst>
              <a:ext uri="{FF2B5EF4-FFF2-40B4-BE49-F238E27FC236}">
                <a16:creationId xmlns:a16="http://schemas.microsoft.com/office/drawing/2014/main" id="{E7ED13EA-CB2C-A49B-2835-74F99C398BF1}"/>
              </a:ext>
            </a:extLst>
          </p:cNvPr>
          <p:cNvSpPr>
            <a:spLocks noGrp="1"/>
          </p:cNvSpPr>
          <p:nvPr>
            <p:ph type="body" idx="1"/>
          </p:nvPr>
        </p:nvSpPr>
        <p:spPr/>
        <p:txBody>
          <a:bodyPr lIns="45719" tIns="45720" rIns="45719" bIns="45720" anchor="t">
            <a:normAutofit/>
          </a:bodyPr>
          <a:lstStyle/>
          <a:p>
            <a:r>
              <a:rPr lang="en-US" dirty="0"/>
              <a:t>Resourcing the </a:t>
            </a:r>
            <a:r>
              <a:rPr lang="en-US" dirty="0" err="1"/>
              <a:t>organisation</a:t>
            </a:r>
          </a:p>
          <a:p>
            <a:r>
              <a:rPr lang="en-US" dirty="0"/>
              <a:t>Employee voice</a:t>
            </a:r>
          </a:p>
          <a:p>
            <a:r>
              <a:rPr lang="en-US" dirty="0"/>
              <a:t>Wellbeing and employee experience</a:t>
            </a:r>
          </a:p>
          <a:p>
            <a:r>
              <a:rPr lang="en-US" dirty="0"/>
              <a:t>Culture and change</a:t>
            </a:r>
          </a:p>
          <a:p>
            <a:r>
              <a:rPr lang="en-US" dirty="0"/>
              <a:t>Equality, Diversity and Inclusion </a:t>
            </a:r>
          </a:p>
          <a:p>
            <a:r>
              <a:rPr lang="en-US" dirty="0"/>
              <a:t>The Future of Work</a:t>
            </a:r>
          </a:p>
        </p:txBody>
      </p:sp>
    </p:spTree>
    <p:extLst>
      <p:ext uri="{BB962C8B-B14F-4D97-AF65-F5344CB8AC3E}">
        <p14:creationId xmlns:p14="http://schemas.microsoft.com/office/powerpoint/2010/main" val="2918970553"/>
      </p:ext>
    </p:extLst>
  </p:cSld>
  <p:clrMapOvr>
    <a:masterClrMapping/>
  </p:clrMapOvr>
  <p:transition spd="med"/>
</p:sld>
</file>

<file path=ppt/theme/theme1.xml><?xml version="1.0" encoding="utf-8"?>
<a:theme xmlns:a="http://schemas.openxmlformats.org/drawingml/2006/main" name="UWTSD Holding Page">
  <a:themeElements>
    <a:clrScheme name="UWTSD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Holding Page">
      <a:majorFont>
        <a:latin typeface="Calibri"/>
        <a:ea typeface="Calibri"/>
        <a:cs typeface="Calibri"/>
      </a:majorFont>
      <a:minorFont>
        <a:latin typeface="Helvetica"/>
        <a:ea typeface="Helvetica"/>
        <a:cs typeface="Helvetica"/>
      </a:minorFont>
    </a:fontScheme>
    <a:fmtScheme name="UWTSD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UWTSD Holding Page">
  <a:themeElements>
    <a:clrScheme name="UWTSD Holding Pag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UWTSD Holding Page">
      <a:majorFont>
        <a:latin typeface="Calibri"/>
        <a:ea typeface="Calibri"/>
        <a:cs typeface="Calibri"/>
      </a:majorFont>
      <a:minorFont>
        <a:latin typeface="Helvetica"/>
        <a:ea typeface="Helvetica"/>
        <a:cs typeface="Helvetica"/>
      </a:minorFont>
    </a:fontScheme>
    <a:fmtScheme name="UWTSD Holding Pag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12700" cap="flat">
          <a:solidFill>
            <a:schemeClr val="accent1"/>
          </a:solidFill>
          <a:prstDash val="solid"/>
          <a:miter lim="800000"/>
        </a:ln>
        <a:effectLst/>
        <a:sp3d/>
      </a:spPr>
      <a:bodyPr rot="0" spcFirstLastPara="1" vertOverflow="overflow" horzOverflow="overflow" vert="horz" wrap="square" lIns="45719" tIns="45719" rIns="45719" bIns="45719" numCol="1" spcCol="38100" rtlCol="0" anchor="ctr">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12700" cap="flat">
          <a:solidFill>
            <a:schemeClr val="accent1"/>
          </a:solidFill>
          <a:prstDash val="solid"/>
          <a:miter lim="8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45719" tIns="45719" rIns="45719" bIns="45719" numCol="1" spcCol="38100" rtlCol="0" anchor="t">
        <a:spAutoFit/>
      </a:bodyPr>
      <a:lstStyle>
        <a:defPPr marL="0" marR="0" indent="0" algn="l" defTabSz="914400" rtl="0" fontAlgn="auto" latinLnBrk="0"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latin typeface="+mj-lt"/>
            <a:ea typeface="+mj-ea"/>
            <a:cs typeface="+mj-cs"/>
            <a:sym typeface="Calibri"/>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0</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UWTSD Holding Page</vt:lpstr>
      <vt:lpstr>Week 2 - Leadership</vt:lpstr>
      <vt:lpstr>Last week – what did we learn?</vt:lpstr>
      <vt:lpstr>Introduction to Leadership </vt:lpstr>
      <vt:lpstr>Leadership &amp; Management</vt:lpstr>
      <vt:lpstr>Leadership &amp; Management</vt:lpstr>
      <vt:lpstr>Yukl (2006) on leadership</vt:lpstr>
      <vt:lpstr>Northouse (2001)</vt:lpstr>
      <vt:lpstr>Leadership Role Model Interview</vt:lpstr>
      <vt:lpstr>De-brief</vt:lpstr>
      <vt:lpstr>Exercise</vt:lpstr>
      <vt:lpstr>Leaders</vt:lpstr>
      <vt:lpstr>Why leadership matters in HRM</vt:lpstr>
      <vt:lpstr>Your job</vt:lpstr>
      <vt:lpstr>Metrics and data</vt:lpstr>
      <vt:lpstr>Performance leadership</vt:lpstr>
      <vt:lpstr>In practice</vt:lpstr>
      <vt:lpstr>Providing feedback</vt:lpstr>
      <vt:lpstr>Armstrong &amp; Taylor (2023)</vt:lpstr>
      <vt:lpstr>Tips for providing feedback</vt:lpstr>
      <vt:lpstr>Are leaders born or made?</vt:lpstr>
      <vt:lpstr>Conditions for successful leadership development</vt:lpstr>
      <vt:lpstr>Fiedler (1967)</vt:lpstr>
      <vt:lpstr>Creating an organisational environment </vt:lpstr>
      <vt:lpstr>Dimensions of Good Work (CIPD, 2025)</vt:lpstr>
      <vt:lpstr>Finally – to come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revision>672</cp:revision>
  <dcterms:modified xsi:type="dcterms:W3CDTF">2025-10-03T08:47:09Z</dcterms:modified>
</cp:coreProperties>
</file>