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5"/>
  </p:notesMasterIdLst>
  <p:handoutMasterIdLst>
    <p:handoutMasterId r:id="rId56"/>
  </p:handoutMasterIdLst>
  <p:sldIdLst>
    <p:sldId id="256" r:id="rId4"/>
    <p:sldId id="349" r:id="rId5"/>
    <p:sldId id="350" r:id="rId6"/>
    <p:sldId id="351" r:id="rId7"/>
    <p:sldId id="352" r:id="rId8"/>
    <p:sldId id="353" r:id="rId9"/>
    <p:sldId id="354" r:id="rId10"/>
    <p:sldId id="355" r:id="rId11"/>
    <p:sldId id="356" r:id="rId12"/>
    <p:sldId id="357" r:id="rId13"/>
    <p:sldId id="358" r:id="rId14"/>
    <p:sldId id="359" r:id="rId15"/>
    <p:sldId id="360" r:id="rId16"/>
    <p:sldId id="361" r:id="rId17"/>
    <p:sldId id="362" r:id="rId18"/>
    <p:sldId id="363" r:id="rId19"/>
    <p:sldId id="364" r:id="rId20"/>
    <p:sldId id="365" r:id="rId21"/>
    <p:sldId id="366" r:id="rId22"/>
    <p:sldId id="367" r:id="rId23"/>
    <p:sldId id="368" r:id="rId24"/>
    <p:sldId id="369" r:id="rId25"/>
    <p:sldId id="370" r:id="rId26"/>
    <p:sldId id="371" r:id="rId27"/>
    <p:sldId id="372" r:id="rId28"/>
    <p:sldId id="373" r:id="rId29"/>
    <p:sldId id="374" r:id="rId30"/>
    <p:sldId id="375" r:id="rId31"/>
    <p:sldId id="376" r:id="rId32"/>
    <p:sldId id="377" r:id="rId33"/>
    <p:sldId id="378" r:id="rId34"/>
    <p:sldId id="379" r:id="rId35"/>
    <p:sldId id="380" r:id="rId36"/>
    <p:sldId id="381" r:id="rId37"/>
    <p:sldId id="382" r:id="rId38"/>
    <p:sldId id="383" r:id="rId39"/>
    <p:sldId id="384" r:id="rId40"/>
    <p:sldId id="385" r:id="rId41"/>
    <p:sldId id="386" r:id="rId42"/>
    <p:sldId id="387" r:id="rId43"/>
    <p:sldId id="388" r:id="rId44"/>
    <p:sldId id="389" r:id="rId45"/>
    <p:sldId id="390" r:id="rId46"/>
    <p:sldId id="391" r:id="rId47"/>
    <p:sldId id="392" r:id="rId48"/>
    <p:sldId id="393" r:id="rId49"/>
    <p:sldId id="394" r:id="rId50"/>
    <p:sldId id="395" r:id="rId51"/>
    <p:sldId id="396" r:id="rId52"/>
    <p:sldId id="397" r:id="rId53"/>
    <p:sldId id="398" r:id="rId5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5FC0DC-5CB0-4980-9D8E-B58E297C2004}" v="2" dt="2022-09-19T16:31:25.4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12" d="100"/>
          <a:sy n="112" d="100"/>
        </p:scale>
        <p:origin x="15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viewProps" Target="viewProps.xml"/><Relationship Id="rId5" Type="http://schemas.openxmlformats.org/officeDocument/2006/relationships/slide" Target="slides/slide2.xml"/><Relationship Id="rId61" Type="http://schemas.microsoft.com/office/2016/11/relationships/changesInfo" Target="changesInfos/changesInfo1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heme" Target="theme/theme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presProps" Target="presProp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6E5FC0DC-5CB0-4980-9D8E-B58E297C2004}"/>
    <pc:docChg chg="custSel modSld">
      <pc:chgData name="Stephen Hole" userId="a131402a-191c-4885-ab61-475e015fddd2" providerId="ADAL" clId="{6E5FC0DC-5CB0-4980-9D8E-B58E297C2004}" dt="2022-09-19T16:31:25.488" v="64" actId="1076"/>
      <pc:docMkLst>
        <pc:docMk/>
      </pc:docMkLst>
      <pc:sldChg chg="modSp mod">
        <pc:chgData name="Stephen Hole" userId="a131402a-191c-4885-ab61-475e015fddd2" providerId="ADAL" clId="{6E5FC0DC-5CB0-4980-9D8E-B58E297C2004}" dt="2022-09-19T16:30:36.512" v="29" actId="20577"/>
        <pc:sldMkLst>
          <pc:docMk/>
          <pc:sldMk cId="0" sldId="256"/>
        </pc:sldMkLst>
        <pc:spChg chg="mod">
          <ac:chgData name="Stephen Hole" userId="a131402a-191c-4885-ab61-475e015fddd2" providerId="ADAL" clId="{6E5FC0DC-5CB0-4980-9D8E-B58E297C2004}" dt="2022-09-19T16:30:36.512" v="29" actId="20577"/>
          <ac:spMkLst>
            <pc:docMk/>
            <pc:sldMk cId="0" sldId="256"/>
            <ac:spMk id="2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25.488" v="64" actId="1076"/>
        <pc:sldMkLst>
          <pc:docMk/>
          <pc:sldMk cId="0" sldId="349"/>
        </pc:sldMkLst>
        <pc:spChg chg="mod">
          <ac:chgData name="Stephen Hole" userId="a131402a-191c-4885-ab61-475e015fddd2" providerId="ADAL" clId="{6E5FC0DC-5CB0-4980-9D8E-B58E297C2004}" dt="2022-09-19T16:31:25.488" v="64" actId="1076"/>
          <ac:spMkLst>
            <pc:docMk/>
            <pc:sldMk cId="0" sldId="349"/>
            <ac:spMk id="6147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7.947" v="31" actId="27636"/>
        <pc:sldMkLst>
          <pc:docMk/>
          <pc:sldMk cId="0" sldId="350"/>
        </pc:sldMkLst>
        <pc:spChg chg="mod">
          <ac:chgData name="Stephen Hole" userId="a131402a-191c-4885-ab61-475e015fddd2" providerId="ADAL" clId="{6E5FC0DC-5CB0-4980-9D8E-B58E297C2004}" dt="2022-09-19T16:31:07.947" v="31" actId="27636"/>
          <ac:spMkLst>
            <pc:docMk/>
            <pc:sldMk cId="0" sldId="350"/>
            <ac:spMk id="13314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7.958" v="32" actId="27636"/>
        <pc:sldMkLst>
          <pc:docMk/>
          <pc:sldMk cId="0" sldId="354"/>
        </pc:sldMkLst>
        <pc:spChg chg="mod">
          <ac:chgData name="Stephen Hole" userId="a131402a-191c-4885-ab61-475e015fddd2" providerId="ADAL" clId="{6E5FC0DC-5CB0-4980-9D8E-B58E297C2004}" dt="2022-09-19T16:31:07.958" v="32" actId="27636"/>
          <ac:spMkLst>
            <pc:docMk/>
            <pc:sldMk cId="0" sldId="354"/>
            <ac:spMk id="18434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7.971" v="33" actId="27636"/>
        <pc:sldMkLst>
          <pc:docMk/>
          <pc:sldMk cId="0" sldId="356"/>
        </pc:sldMkLst>
        <pc:spChg chg="mod">
          <ac:chgData name="Stephen Hole" userId="a131402a-191c-4885-ab61-475e015fddd2" providerId="ADAL" clId="{6E5FC0DC-5CB0-4980-9D8E-B58E297C2004}" dt="2022-09-19T16:31:07.971" v="33" actId="27636"/>
          <ac:spMkLst>
            <pc:docMk/>
            <pc:sldMk cId="0" sldId="356"/>
            <ac:spMk id="159746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7.979" v="34" actId="27636"/>
        <pc:sldMkLst>
          <pc:docMk/>
          <pc:sldMk cId="0" sldId="357"/>
        </pc:sldMkLst>
        <pc:spChg chg="mod">
          <ac:chgData name="Stephen Hole" userId="a131402a-191c-4885-ab61-475e015fddd2" providerId="ADAL" clId="{6E5FC0DC-5CB0-4980-9D8E-B58E297C2004}" dt="2022-09-19T16:31:07.979" v="34" actId="27636"/>
          <ac:spMkLst>
            <pc:docMk/>
            <pc:sldMk cId="0" sldId="357"/>
            <ac:spMk id="160770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7.990" v="35" actId="27636"/>
        <pc:sldMkLst>
          <pc:docMk/>
          <pc:sldMk cId="0" sldId="359"/>
        </pc:sldMkLst>
        <pc:spChg chg="mod">
          <ac:chgData name="Stephen Hole" userId="a131402a-191c-4885-ab61-475e015fddd2" providerId="ADAL" clId="{6E5FC0DC-5CB0-4980-9D8E-B58E297C2004}" dt="2022-09-19T16:31:07.990" v="35" actId="27636"/>
          <ac:spMkLst>
            <pc:docMk/>
            <pc:sldMk cId="0" sldId="359"/>
            <ac:spMk id="161794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7.999" v="36" actId="27636"/>
        <pc:sldMkLst>
          <pc:docMk/>
          <pc:sldMk cId="0" sldId="360"/>
        </pc:sldMkLst>
        <pc:spChg chg="mod">
          <ac:chgData name="Stephen Hole" userId="a131402a-191c-4885-ab61-475e015fddd2" providerId="ADAL" clId="{6E5FC0DC-5CB0-4980-9D8E-B58E297C2004}" dt="2022-09-19T16:31:07.999" v="36" actId="27636"/>
          <ac:spMkLst>
            <pc:docMk/>
            <pc:sldMk cId="0" sldId="360"/>
            <ac:spMk id="162818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07" v="37" actId="27636"/>
        <pc:sldMkLst>
          <pc:docMk/>
          <pc:sldMk cId="0" sldId="361"/>
        </pc:sldMkLst>
        <pc:spChg chg="mod">
          <ac:chgData name="Stephen Hole" userId="a131402a-191c-4885-ab61-475e015fddd2" providerId="ADAL" clId="{6E5FC0DC-5CB0-4980-9D8E-B58E297C2004}" dt="2022-09-19T16:31:08.007" v="37" actId="27636"/>
          <ac:spMkLst>
            <pc:docMk/>
            <pc:sldMk cId="0" sldId="361"/>
            <ac:spMk id="163842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22" v="38" actId="27636"/>
        <pc:sldMkLst>
          <pc:docMk/>
          <pc:sldMk cId="0" sldId="363"/>
        </pc:sldMkLst>
        <pc:spChg chg="mod">
          <ac:chgData name="Stephen Hole" userId="a131402a-191c-4885-ab61-475e015fddd2" providerId="ADAL" clId="{6E5FC0DC-5CB0-4980-9D8E-B58E297C2004}" dt="2022-09-19T16:31:08.022" v="38" actId="27636"/>
          <ac:spMkLst>
            <pc:docMk/>
            <pc:sldMk cId="0" sldId="363"/>
            <ac:spMk id="164866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22" v="39" actId="27636"/>
        <pc:sldMkLst>
          <pc:docMk/>
          <pc:sldMk cId="0" sldId="364"/>
        </pc:sldMkLst>
        <pc:spChg chg="mod">
          <ac:chgData name="Stephen Hole" userId="a131402a-191c-4885-ab61-475e015fddd2" providerId="ADAL" clId="{6E5FC0DC-5CB0-4980-9D8E-B58E297C2004}" dt="2022-09-19T16:31:08.022" v="39" actId="27636"/>
          <ac:spMkLst>
            <pc:docMk/>
            <pc:sldMk cId="0" sldId="364"/>
            <ac:spMk id="167938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38" v="40" actId="27636"/>
        <pc:sldMkLst>
          <pc:docMk/>
          <pc:sldMk cId="0" sldId="369"/>
        </pc:sldMkLst>
        <pc:spChg chg="mod">
          <ac:chgData name="Stephen Hole" userId="a131402a-191c-4885-ab61-475e015fddd2" providerId="ADAL" clId="{6E5FC0DC-5CB0-4980-9D8E-B58E297C2004}" dt="2022-09-19T16:31:08.038" v="40" actId="27636"/>
          <ac:spMkLst>
            <pc:docMk/>
            <pc:sldMk cId="0" sldId="369"/>
            <ac:spMk id="29699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53" v="41" actId="27636"/>
        <pc:sldMkLst>
          <pc:docMk/>
          <pc:sldMk cId="0" sldId="370"/>
        </pc:sldMkLst>
        <pc:spChg chg="mod">
          <ac:chgData name="Stephen Hole" userId="a131402a-191c-4885-ab61-475e015fddd2" providerId="ADAL" clId="{6E5FC0DC-5CB0-4980-9D8E-B58E297C2004}" dt="2022-09-19T16:31:08.053" v="41" actId="27636"/>
          <ac:spMkLst>
            <pc:docMk/>
            <pc:sldMk cId="0" sldId="370"/>
            <ac:spMk id="27650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69" v="42" actId="27636"/>
        <pc:sldMkLst>
          <pc:docMk/>
          <pc:sldMk cId="0" sldId="372"/>
        </pc:sldMkLst>
        <pc:spChg chg="mod">
          <ac:chgData name="Stephen Hole" userId="a131402a-191c-4885-ab61-475e015fddd2" providerId="ADAL" clId="{6E5FC0DC-5CB0-4980-9D8E-B58E297C2004}" dt="2022-09-19T16:31:08.069" v="42" actId="27636"/>
          <ac:spMkLst>
            <pc:docMk/>
            <pc:sldMk cId="0" sldId="372"/>
            <ac:spMk id="52226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69" v="43" actId="27636"/>
        <pc:sldMkLst>
          <pc:docMk/>
          <pc:sldMk cId="0" sldId="373"/>
        </pc:sldMkLst>
        <pc:spChg chg="mod">
          <ac:chgData name="Stephen Hole" userId="a131402a-191c-4885-ab61-475e015fddd2" providerId="ADAL" clId="{6E5FC0DC-5CB0-4980-9D8E-B58E297C2004}" dt="2022-09-19T16:31:08.069" v="43" actId="27636"/>
          <ac:spMkLst>
            <pc:docMk/>
            <pc:sldMk cId="0" sldId="373"/>
            <ac:spMk id="169986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90" v="44" actId="27636"/>
        <pc:sldMkLst>
          <pc:docMk/>
          <pc:sldMk cId="0" sldId="374"/>
        </pc:sldMkLst>
        <pc:spChg chg="mod">
          <ac:chgData name="Stephen Hole" userId="a131402a-191c-4885-ab61-475e015fddd2" providerId="ADAL" clId="{6E5FC0DC-5CB0-4980-9D8E-B58E297C2004}" dt="2022-09-19T16:31:08.090" v="44" actId="27636"/>
          <ac:spMkLst>
            <pc:docMk/>
            <pc:sldMk cId="0" sldId="374"/>
            <ac:spMk id="147459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99" v="45" actId="27636"/>
        <pc:sldMkLst>
          <pc:docMk/>
          <pc:sldMk cId="0" sldId="376"/>
        </pc:sldMkLst>
        <pc:spChg chg="mod">
          <ac:chgData name="Stephen Hole" userId="a131402a-191c-4885-ab61-475e015fddd2" providerId="ADAL" clId="{6E5FC0DC-5CB0-4980-9D8E-B58E297C2004}" dt="2022-09-19T16:31:08.099" v="45" actId="27636"/>
          <ac:spMkLst>
            <pc:docMk/>
            <pc:sldMk cId="0" sldId="376"/>
            <ac:spMk id="58370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099" v="46" actId="27636"/>
        <pc:sldMkLst>
          <pc:docMk/>
          <pc:sldMk cId="0" sldId="377"/>
        </pc:sldMkLst>
        <pc:spChg chg="mod">
          <ac:chgData name="Stephen Hole" userId="a131402a-191c-4885-ab61-475e015fddd2" providerId="ADAL" clId="{6E5FC0DC-5CB0-4980-9D8E-B58E297C2004}" dt="2022-09-19T16:31:08.099" v="46" actId="27636"/>
          <ac:spMkLst>
            <pc:docMk/>
            <pc:sldMk cId="0" sldId="377"/>
            <ac:spMk id="60418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16" v="47" actId="27636"/>
        <pc:sldMkLst>
          <pc:docMk/>
          <pc:sldMk cId="0" sldId="378"/>
        </pc:sldMkLst>
        <pc:spChg chg="mod">
          <ac:chgData name="Stephen Hole" userId="a131402a-191c-4885-ab61-475e015fddd2" providerId="ADAL" clId="{6E5FC0DC-5CB0-4980-9D8E-B58E297C2004}" dt="2022-09-19T16:31:08.116" v="47" actId="27636"/>
          <ac:spMkLst>
            <pc:docMk/>
            <pc:sldMk cId="0" sldId="378"/>
            <ac:spMk id="62466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21" v="48" actId="27636"/>
        <pc:sldMkLst>
          <pc:docMk/>
          <pc:sldMk cId="0" sldId="379"/>
        </pc:sldMkLst>
        <pc:spChg chg="mod">
          <ac:chgData name="Stephen Hole" userId="a131402a-191c-4885-ab61-475e015fddd2" providerId="ADAL" clId="{6E5FC0DC-5CB0-4980-9D8E-B58E297C2004}" dt="2022-09-19T16:31:08.121" v="48" actId="27636"/>
          <ac:spMkLst>
            <pc:docMk/>
            <pc:sldMk cId="0" sldId="379"/>
            <ac:spMk id="64514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21" v="49" actId="27636"/>
        <pc:sldMkLst>
          <pc:docMk/>
          <pc:sldMk cId="0" sldId="380"/>
        </pc:sldMkLst>
        <pc:spChg chg="mod">
          <ac:chgData name="Stephen Hole" userId="a131402a-191c-4885-ab61-475e015fddd2" providerId="ADAL" clId="{6E5FC0DC-5CB0-4980-9D8E-B58E297C2004}" dt="2022-09-19T16:31:08.121" v="49" actId="27636"/>
          <ac:spMkLst>
            <pc:docMk/>
            <pc:sldMk cId="0" sldId="380"/>
            <ac:spMk id="66562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36" v="50" actId="27636"/>
        <pc:sldMkLst>
          <pc:docMk/>
          <pc:sldMk cId="0" sldId="381"/>
        </pc:sldMkLst>
        <pc:spChg chg="mod">
          <ac:chgData name="Stephen Hole" userId="a131402a-191c-4885-ab61-475e015fddd2" providerId="ADAL" clId="{6E5FC0DC-5CB0-4980-9D8E-B58E297C2004}" dt="2022-09-19T16:31:08.136" v="50" actId="27636"/>
          <ac:spMkLst>
            <pc:docMk/>
            <pc:sldMk cId="0" sldId="381"/>
            <ac:spMk id="68610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52" v="51" actId="27636"/>
        <pc:sldMkLst>
          <pc:docMk/>
          <pc:sldMk cId="0" sldId="383"/>
        </pc:sldMkLst>
        <pc:spChg chg="mod">
          <ac:chgData name="Stephen Hole" userId="a131402a-191c-4885-ab61-475e015fddd2" providerId="ADAL" clId="{6E5FC0DC-5CB0-4980-9D8E-B58E297C2004}" dt="2022-09-19T16:31:08.152" v="51" actId="27636"/>
          <ac:spMkLst>
            <pc:docMk/>
            <pc:sldMk cId="0" sldId="383"/>
            <ac:spMk id="174082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68" v="52" actId="27636"/>
        <pc:sldMkLst>
          <pc:docMk/>
          <pc:sldMk cId="0" sldId="384"/>
        </pc:sldMkLst>
        <pc:spChg chg="mod">
          <ac:chgData name="Stephen Hole" userId="a131402a-191c-4885-ab61-475e015fddd2" providerId="ADAL" clId="{6E5FC0DC-5CB0-4980-9D8E-B58E297C2004}" dt="2022-09-19T16:31:08.168" v="52" actId="27636"/>
          <ac:spMkLst>
            <pc:docMk/>
            <pc:sldMk cId="0" sldId="384"/>
            <ac:spMk id="175106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68" v="53" actId="27636"/>
        <pc:sldMkLst>
          <pc:docMk/>
          <pc:sldMk cId="0" sldId="385"/>
        </pc:sldMkLst>
        <pc:spChg chg="mod">
          <ac:chgData name="Stephen Hole" userId="a131402a-191c-4885-ab61-475e015fddd2" providerId="ADAL" clId="{6E5FC0DC-5CB0-4980-9D8E-B58E297C2004}" dt="2022-09-19T16:31:08.168" v="53" actId="27636"/>
          <ac:spMkLst>
            <pc:docMk/>
            <pc:sldMk cId="0" sldId="385"/>
            <ac:spMk id="150530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184" v="54" actId="27636"/>
        <pc:sldMkLst>
          <pc:docMk/>
          <pc:sldMk cId="0" sldId="388"/>
        </pc:sldMkLst>
        <pc:spChg chg="mod">
          <ac:chgData name="Stephen Hole" userId="a131402a-191c-4885-ab61-475e015fddd2" providerId="ADAL" clId="{6E5FC0DC-5CB0-4980-9D8E-B58E297C2004}" dt="2022-09-19T16:31:08.184" v="54" actId="27636"/>
          <ac:spMkLst>
            <pc:docMk/>
            <pc:sldMk cId="0" sldId="388"/>
            <ac:spMk id="176130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209" v="56" actId="27636"/>
        <pc:sldMkLst>
          <pc:docMk/>
          <pc:sldMk cId="0" sldId="392"/>
        </pc:sldMkLst>
        <pc:spChg chg="mod">
          <ac:chgData name="Stephen Hole" userId="a131402a-191c-4885-ab61-475e015fddd2" providerId="ADAL" clId="{6E5FC0DC-5CB0-4980-9D8E-B58E297C2004}" dt="2022-09-19T16:31:08.209" v="55" actId="27636"/>
          <ac:spMkLst>
            <pc:docMk/>
            <pc:sldMk cId="0" sldId="392"/>
            <ac:spMk id="80898" creationId="{00000000-0000-0000-0000-000000000000}"/>
          </ac:spMkLst>
        </pc:spChg>
        <pc:spChg chg="mod">
          <ac:chgData name="Stephen Hole" userId="a131402a-191c-4885-ab61-475e015fddd2" providerId="ADAL" clId="{6E5FC0DC-5CB0-4980-9D8E-B58E297C2004}" dt="2022-09-19T16:31:08.209" v="56" actId="27636"/>
          <ac:spMkLst>
            <pc:docMk/>
            <pc:sldMk cId="0" sldId="392"/>
            <ac:spMk id="80902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223" v="57" actId="27636"/>
        <pc:sldMkLst>
          <pc:docMk/>
          <pc:sldMk cId="0" sldId="393"/>
        </pc:sldMkLst>
        <pc:spChg chg="mod">
          <ac:chgData name="Stephen Hole" userId="a131402a-191c-4885-ab61-475e015fddd2" providerId="ADAL" clId="{6E5FC0DC-5CB0-4980-9D8E-B58E297C2004}" dt="2022-09-19T16:31:08.223" v="57" actId="27636"/>
          <ac:spMkLst>
            <pc:docMk/>
            <pc:sldMk cId="0" sldId="393"/>
            <ac:spMk id="82946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223" v="59" actId="27636"/>
        <pc:sldMkLst>
          <pc:docMk/>
          <pc:sldMk cId="0" sldId="394"/>
        </pc:sldMkLst>
        <pc:spChg chg="mod">
          <ac:chgData name="Stephen Hole" userId="a131402a-191c-4885-ab61-475e015fddd2" providerId="ADAL" clId="{6E5FC0DC-5CB0-4980-9D8E-B58E297C2004}" dt="2022-09-19T16:31:08.223" v="58" actId="27636"/>
          <ac:spMkLst>
            <pc:docMk/>
            <pc:sldMk cId="0" sldId="394"/>
            <ac:spMk id="84994" creationId="{00000000-0000-0000-0000-000000000000}"/>
          </ac:spMkLst>
        </pc:spChg>
        <pc:spChg chg="mod">
          <ac:chgData name="Stephen Hole" userId="a131402a-191c-4885-ab61-475e015fddd2" providerId="ADAL" clId="{6E5FC0DC-5CB0-4980-9D8E-B58E297C2004}" dt="2022-09-19T16:31:08.223" v="59" actId="27636"/>
          <ac:spMkLst>
            <pc:docMk/>
            <pc:sldMk cId="0" sldId="394"/>
            <ac:spMk id="84998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238" v="61" actId="27636"/>
        <pc:sldMkLst>
          <pc:docMk/>
          <pc:sldMk cId="0" sldId="396"/>
        </pc:sldMkLst>
        <pc:spChg chg="mod">
          <ac:chgData name="Stephen Hole" userId="a131402a-191c-4885-ab61-475e015fddd2" providerId="ADAL" clId="{6E5FC0DC-5CB0-4980-9D8E-B58E297C2004}" dt="2022-09-19T16:31:08.238" v="60" actId="27636"/>
          <ac:spMkLst>
            <pc:docMk/>
            <pc:sldMk cId="0" sldId="396"/>
            <ac:spMk id="89090" creationId="{00000000-0000-0000-0000-000000000000}"/>
          </ac:spMkLst>
        </pc:spChg>
        <pc:spChg chg="mod">
          <ac:chgData name="Stephen Hole" userId="a131402a-191c-4885-ab61-475e015fddd2" providerId="ADAL" clId="{6E5FC0DC-5CB0-4980-9D8E-B58E297C2004}" dt="2022-09-19T16:31:08.238" v="61" actId="27636"/>
          <ac:spMkLst>
            <pc:docMk/>
            <pc:sldMk cId="0" sldId="396"/>
            <ac:spMk id="89094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254" v="62" actId="27636"/>
        <pc:sldMkLst>
          <pc:docMk/>
          <pc:sldMk cId="0" sldId="397"/>
        </pc:sldMkLst>
        <pc:spChg chg="mod">
          <ac:chgData name="Stephen Hole" userId="a131402a-191c-4885-ab61-475e015fddd2" providerId="ADAL" clId="{6E5FC0DC-5CB0-4980-9D8E-B58E297C2004}" dt="2022-09-19T16:31:08.254" v="62" actId="27636"/>
          <ac:spMkLst>
            <pc:docMk/>
            <pc:sldMk cId="0" sldId="397"/>
            <ac:spMk id="91138" creationId="{00000000-0000-0000-0000-000000000000}"/>
          </ac:spMkLst>
        </pc:spChg>
      </pc:sldChg>
      <pc:sldChg chg="modSp mod">
        <pc:chgData name="Stephen Hole" userId="a131402a-191c-4885-ab61-475e015fddd2" providerId="ADAL" clId="{6E5FC0DC-5CB0-4980-9D8E-B58E297C2004}" dt="2022-09-19T16:31:08.254" v="63" actId="27636"/>
        <pc:sldMkLst>
          <pc:docMk/>
          <pc:sldMk cId="0" sldId="398"/>
        </pc:sldMkLst>
        <pc:spChg chg="mod">
          <ac:chgData name="Stephen Hole" userId="a131402a-191c-4885-ab61-475e015fddd2" providerId="ADAL" clId="{6E5FC0DC-5CB0-4980-9D8E-B58E297C2004}" dt="2022-09-19T16:31:08.254" v="63" actId="27636"/>
          <ac:spMkLst>
            <pc:docMk/>
            <pc:sldMk cId="0" sldId="398"/>
            <ac:spMk id="93186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0068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9577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6832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45345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97507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69442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28564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322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016000" y="855663"/>
            <a:ext cx="4584700" cy="3438525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651375"/>
            <a:ext cx="4800600" cy="4133850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145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4915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76158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22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3264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427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84770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632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53980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837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4233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6144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71398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050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016000" y="855663"/>
            <a:ext cx="4584700" cy="3438525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9635" name="Rectangle 2051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651375"/>
            <a:ext cx="4800600" cy="4133850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8730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6758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66057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6963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69414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168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76432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373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35611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577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23321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78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91943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8704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90939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8909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122143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113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56852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3186" name="Rectangle 10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183840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523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70943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7282" name="Rectangle 10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492114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933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70817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0137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56020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034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14436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0547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9870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Entity relationship Diagrams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Introduction: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26-Sep-2022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F8F2D01-95C8-42D0-A394-E1D794994E0B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Chapter 12 - 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8175" y="1772816"/>
            <a:ext cx="8505825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2500" lnSpcReduction="20000"/>
          </a:bodyPr>
          <a:lstStyle/>
          <a:p>
            <a:r>
              <a:rPr lang="en-AU" altLang="en-US" b="1" dirty="0">
                <a:latin typeface="Times" panose="02020603050405020304" pitchFamily="18" charset="0"/>
                <a:cs typeface="Times New Roman" panose="02020603050405020304" pitchFamily="18" charset="0"/>
              </a:rPr>
              <a:t>How to use Entity–Relationship (ER) </a:t>
            </a:r>
            <a:r>
              <a:rPr lang="en-AU" altLang="en-US" b="1" dirty="0" err="1">
                <a:latin typeface="Times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AU" altLang="en-US" b="1" dirty="0">
                <a:latin typeface="Times" panose="02020603050405020304" pitchFamily="18" charset="0"/>
                <a:cs typeface="Times New Roman" panose="02020603050405020304" pitchFamily="18" charset="0"/>
              </a:rPr>
              <a:t> in database design.</a:t>
            </a:r>
            <a:r>
              <a:rPr lang="en-GB" altLang="en-US" b="1" dirty="0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0"/>
              </a:lnSpc>
            </a:pPr>
            <a:endParaRPr lang="en-GB" altLang="en-US" b="1" dirty="0">
              <a:latin typeface="Times" panose="02020603050405020304" pitchFamily="18" charset="0"/>
            </a:endParaRPr>
          </a:p>
          <a:p>
            <a:r>
              <a:rPr lang="en-AU" altLang="en-US" b="1" dirty="0">
                <a:latin typeface="Times" panose="02020603050405020304" pitchFamily="18" charset="0"/>
                <a:cs typeface="Times New Roman" panose="02020603050405020304" pitchFamily="18" charset="0"/>
              </a:rPr>
              <a:t>Basic concepts associated with ER model.</a:t>
            </a:r>
            <a:r>
              <a:rPr lang="en-GB" altLang="en-US" b="1" dirty="0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0"/>
              </a:lnSpc>
            </a:pPr>
            <a:endParaRPr lang="en-GB" altLang="en-US" b="1" dirty="0">
              <a:latin typeface="Times" panose="02020603050405020304" pitchFamily="18" charset="0"/>
            </a:endParaRPr>
          </a:p>
          <a:p>
            <a:r>
              <a:rPr lang="en-AU" altLang="en-US" b="1" dirty="0">
                <a:latin typeface="Times" panose="02020603050405020304" pitchFamily="18" charset="0"/>
                <a:cs typeface="Times New Roman" panose="02020603050405020304" pitchFamily="18" charset="0"/>
              </a:rPr>
              <a:t>Diagrammatic technique for displaying ER model using Unified </a:t>
            </a:r>
            <a:r>
              <a:rPr lang="en-AU" altLang="en-US" b="1" dirty="0" err="1">
                <a:latin typeface="Times" panose="02020603050405020304" pitchFamily="18" charset="0"/>
                <a:cs typeface="Times New Roman" panose="02020603050405020304" pitchFamily="18" charset="0"/>
              </a:rPr>
              <a:t>Modeling</a:t>
            </a:r>
            <a:r>
              <a:rPr lang="en-AU" altLang="en-US" b="1" dirty="0">
                <a:latin typeface="Times" panose="02020603050405020304" pitchFamily="18" charset="0"/>
                <a:cs typeface="Times New Roman" panose="02020603050405020304" pitchFamily="18" charset="0"/>
              </a:rPr>
              <a:t> Language (UML).</a:t>
            </a:r>
          </a:p>
          <a:p>
            <a:pPr>
              <a:lnSpc>
                <a:spcPct val="0"/>
              </a:lnSpc>
            </a:pPr>
            <a:endParaRPr lang="en-GB" altLang="en-US" b="1" dirty="0">
              <a:latin typeface="Times" panose="02020603050405020304" pitchFamily="18" charset="0"/>
            </a:endParaRPr>
          </a:p>
          <a:p>
            <a:r>
              <a:rPr lang="en-AU" altLang="en-US" b="1" dirty="0">
                <a:latin typeface="Times" panose="02020603050405020304" pitchFamily="18" charset="0"/>
                <a:cs typeface="Times New Roman" panose="02020603050405020304" pitchFamily="18" charset="0"/>
              </a:rPr>
              <a:t>How to identify and resolve problems with ER models called connection traps.</a:t>
            </a:r>
            <a:r>
              <a:rPr lang="en-GB" altLang="en-US" b="1" dirty="0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0"/>
              </a:lnSpc>
            </a:pPr>
            <a:endParaRPr lang="en-GB" altLang="en-US" b="1" dirty="0">
              <a:latin typeface="Times" panose="02020603050405020304" pitchFamily="18" charset="0"/>
            </a:endParaRPr>
          </a:p>
          <a:p>
            <a:r>
              <a:rPr lang="en-AU" altLang="en-US" b="1" dirty="0">
                <a:latin typeface="Times" panose="02020603050405020304" pitchFamily="18" charset="0"/>
                <a:cs typeface="Times New Roman" panose="02020603050405020304" pitchFamily="18" charset="0"/>
              </a:rPr>
              <a:t>How to build an ER model from a requirements specification.</a:t>
            </a:r>
            <a:r>
              <a:rPr lang="en-GB" altLang="en-US" b="1" dirty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09157DD-53F1-4673-8B1E-6FE744C984FA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Branch user views of </a:t>
            </a:r>
            <a:r>
              <a:rPr lang="en-AU" b="1" i="1">
                <a:latin typeface="Times" pitchFamily="18" charset="0"/>
                <a:ea typeface="+mn-ea"/>
                <a:cs typeface="Times New Roman" pitchFamily="18" charset="0"/>
              </a:rPr>
              <a:t>DreamHome</a:t>
            </a:r>
            <a:endParaRPr lang="en-GB" b="1">
              <a:latin typeface="Times" pitchFamily="18" charset="0"/>
              <a:ea typeface="+mn-ea"/>
            </a:endParaRPr>
          </a:p>
        </p:txBody>
      </p:sp>
      <p:pic>
        <p:nvPicPr>
          <p:cNvPr id="13320" name="Picture 8" descr="DS3-Figure 11-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00213"/>
            <a:ext cx="60960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C52A6A5-03E6-439B-886C-C6CAC6CABBC3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Concepts of the ER Model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Entity types</a:t>
            </a:r>
          </a:p>
          <a:p>
            <a:pPr>
              <a:lnSpc>
                <a:spcPct val="30000"/>
              </a:lnSpc>
            </a:pPr>
            <a:endParaRPr lang="en-GB" altLang="en-US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Relationship types </a:t>
            </a:r>
          </a:p>
          <a:p>
            <a:pPr>
              <a:lnSpc>
                <a:spcPct val="3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Attributes</a:t>
            </a:r>
          </a:p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>
              <a:latin typeface="Times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71E6E1B-2E9E-45AA-A80D-214399E7DFA9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Entity Type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9248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Entity type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Group of objects with same properties,  identified by enterprise as having an independent existence.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>
              <a:buFontTx/>
              <a:buNone/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Entity occurrence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Uniquely identifiable object of an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9E9ADFF-9347-4720-A258-5D8F19139E0C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Examples of Entity Types</a:t>
            </a:r>
          </a:p>
        </p:txBody>
      </p:sp>
      <p:pic>
        <p:nvPicPr>
          <p:cNvPr id="131078" name="Picture 6" descr="DS3-Figure 11-0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752600"/>
            <a:ext cx="4038600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32CF252-80B4-4B32-B017-B95698DA7D7A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3058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and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Branch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entity types</a:t>
            </a:r>
            <a:endParaRPr lang="en-GB" b="1">
              <a:latin typeface="Times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18440" name="Picture 8" descr="DS3-Figure 11-0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057400"/>
            <a:ext cx="5105400" cy="294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472F03D-5CC2-408A-A8AC-237E55C504F1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Relationship Types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Relationship type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Set of meaningful associations among entity types.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/>
            <a:endParaRPr lang="en-GB" altLang="en-US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Relationship occurrence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Uniquely identifiable association, which includes one occurrence from each participating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AFF7B24-DDEF-473F-A7DA-58AF59CB0977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159746" name="Rectangle 102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 i="1">
                <a:latin typeface="Times" pitchFamily="18" charset="0"/>
                <a:ea typeface="+mn-ea"/>
                <a:cs typeface="Times New Roman" pitchFamily="18" charset="0"/>
              </a:rPr>
              <a:t>Has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36867" name="Picture 1029" descr="DS3-Figure 11-0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731520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9263DBA-F3E8-45B2-99FB-44A811699D16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458200" cy="11049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Branch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Has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Staff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relationship </a:t>
            </a:r>
            <a:endParaRPr lang="en-GB" b="1">
              <a:latin typeface="Times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37891" name="Picture 6" descr="DS3-Figure 11-0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828800"/>
            <a:ext cx="6248400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6535B67-837F-49CF-A4B5-22338AEA7BE6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Relationship Types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76400"/>
            <a:ext cx="83058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Degree of a Relationship</a:t>
            </a:r>
          </a:p>
          <a:p>
            <a:pPr lvl="1"/>
            <a:r>
              <a:rPr lang="en-GB" altLang="en-US" b="1">
                <a:latin typeface="Times" panose="02020603050405020304" pitchFamily="18" charset="0"/>
              </a:rPr>
              <a:t>Number of participating entities in  relationship.</a:t>
            </a:r>
          </a:p>
          <a:p>
            <a:pPr lvl="1">
              <a:lnSpc>
                <a:spcPct val="5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Relationship of degree :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two is binary 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three is ternary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four is quaternary.</a:t>
            </a:r>
            <a:endParaRPr lang="en-GB" altLang="en-US" b="1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B969F87-C268-4ACC-90EF-BB2DF7FBB1E4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7924800" cy="11049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Binary relationship called </a:t>
            </a:r>
            <a:r>
              <a:rPr lang="en-AU" b="1" i="1">
                <a:latin typeface="Times" pitchFamily="18" charset="0"/>
                <a:ea typeface="+mn-ea"/>
                <a:cs typeface="Times New Roman" pitchFamily="18" charset="0"/>
              </a:rPr>
              <a:t>P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Owns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1797" name="Picture 5" descr="DS3-Figure 11-0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7791450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C5B37E3-3111-45BC-AFBC-08D18F081361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Ternary 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Registers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2821" name="Picture 5" descr="DS3-Figure 11-0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7315200" cy="264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EB7919F-11A1-402B-A4D1-6EA6566A430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Quaternary 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Arranges</a:t>
            </a:r>
          </a:p>
        </p:txBody>
      </p:sp>
      <p:pic>
        <p:nvPicPr>
          <p:cNvPr id="43011" name="Picture 5" descr="DS3-Figure 11-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752600"/>
            <a:ext cx="7162800" cy="359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7AC61F2-8AD6-42F9-9B9B-AC763251A18E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65890" name="Rectangle 2050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Relationship Types</a:t>
            </a:r>
          </a:p>
        </p:txBody>
      </p:sp>
      <p:sp>
        <p:nvSpPr>
          <p:cNvPr id="165891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78486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Recursive Relationship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Relationship type where </a:t>
            </a:r>
            <a:r>
              <a:rPr lang="en-AU" altLang="en-US" b="1" i="1">
                <a:latin typeface="Times" panose="02020603050405020304" pitchFamily="18" charset="0"/>
                <a:cs typeface="Times New Roman" panose="02020603050405020304" pitchFamily="18" charset="0"/>
              </a:rPr>
              <a:t>same</a:t>
            </a:r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 entity type participates more than once in </a:t>
            </a:r>
            <a:r>
              <a:rPr lang="en-AU" altLang="en-US" b="1" i="1">
                <a:latin typeface="Times" panose="02020603050405020304" pitchFamily="18" charset="0"/>
                <a:cs typeface="Times New Roman" panose="02020603050405020304" pitchFamily="18" charset="0"/>
              </a:rPr>
              <a:t>different roles</a:t>
            </a:r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4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Relationships may be given role names to indicate purpose that each participating entity type plays in a relationship.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1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F65D3F8-C1BF-43BB-A629-209CDDD60A9D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Recursive 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Supervises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with role names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4869" name="Picture 5" descr="DS3-Figure 11-0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28800"/>
            <a:ext cx="6934200" cy="319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D5A5042-ECBA-4361-9DF1-9F027500A73D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Entities associated through two distinct relationships with role names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7941" name="Picture 5" descr="DS3-Figure 11-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603375"/>
            <a:ext cx="6096000" cy="467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765054E-1357-452D-92E4-95BACA7D18F0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Attribute</a:t>
            </a:r>
          </a:p>
          <a:p>
            <a:pPr lvl="1"/>
            <a:r>
              <a:rPr lang="en-GB" altLang="en-US" b="1">
                <a:latin typeface="Times" panose="02020603050405020304" pitchFamily="18" charset="0"/>
              </a:rPr>
              <a:t>Property of an entity or a relationship type.</a:t>
            </a:r>
          </a:p>
          <a:p>
            <a:pPr lvl="1">
              <a:lnSpc>
                <a:spcPct val="40000"/>
              </a:lnSpc>
            </a:pPr>
            <a:endParaRPr lang="en-GB" altLang="en-US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Attribute Domain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Set of allowable values for one or more attributes.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FA76F4B-E109-459E-9E22-CF59D1CEF4C2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Simple Attribute</a:t>
            </a:r>
          </a:p>
          <a:p>
            <a:pPr lvl="1"/>
            <a:r>
              <a:rPr lang="en-GB" altLang="en-US" b="1">
                <a:latin typeface="Times" panose="02020603050405020304" pitchFamily="18" charset="0"/>
              </a:rPr>
              <a:t>Attribute composed of a single component with an independent existence.</a:t>
            </a:r>
          </a:p>
          <a:p>
            <a:pPr lvl="1">
              <a:lnSpc>
                <a:spcPct val="4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Composite Attribute</a:t>
            </a:r>
          </a:p>
          <a:p>
            <a:pPr lvl="1"/>
            <a:r>
              <a:rPr lang="en-GB" altLang="en-US" b="1">
                <a:latin typeface="Times" panose="02020603050405020304" pitchFamily="18" charset="0"/>
              </a:rPr>
              <a:t>Attribute composed of multiple components, each with an independent existence.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7A9EB69-A7F1-4289-922D-9BE60BCFFF30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Single-valued Attribute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Attribute that holds a single value for each occurrence of an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4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Multi-valued Attribute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Attribute that holds multiple values for each occurrence of an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6E8C26C-AB91-44D9-B51E-E731AE431448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Derived Attribute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Attribute that represents a value that is derivable from value of a related attribute, or set of attributes, not necessarily in the same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3D81D96-EF2F-46B8-9155-4380B2E7DD0B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Keys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2500" lnSpcReduction="10000"/>
          </a:bodyPr>
          <a:lstStyle/>
          <a:p>
            <a:r>
              <a:rPr lang="en-GB" altLang="en-US" b="1">
                <a:latin typeface="Times" panose="02020603050405020304" pitchFamily="18" charset="0"/>
              </a:rPr>
              <a:t>Candidate Key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Minimal set of attributes that uniquely identifies each occurrence of an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4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Primary Key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Candidate key selected to uniquely identify each occurrence of an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3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Composite Key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A candidate key that consists of two or more attributes.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70245B9-C51C-4E55-AF68-1361671192B5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27650" name="Rectangle 1026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and 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Branch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entities and their attributes</a:t>
            </a:r>
            <a:endParaRPr lang="en-GB" b="1">
              <a:latin typeface="Times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27656" name="Picture 1032" descr="DS3-Figure 11-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52600"/>
            <a:ext cx="754380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3D997D1-B7E0-4850-9B84-CA80735B7DCB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Entity Type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Strong Entity Type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Entity type that is </a:t>
            </a:r>
            <a:r>
              <a:rPr lang="en-AU" altLang="en-US" b="1" i="1">
                <a:latin typeface="Times" panose="02020603050405020304" pitchFamily="18" charset="0"/>
                <a:cs typeface="Times New Roman" panose="02020603050405020304" pitchFamily="18" charset="0"/>
              </a:rPr>
              <a:t>not</a:t>
            </a:r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 existence-dependent on some other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4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Weak Entity Type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Entity type that is existence-dependent on some other entity type.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endParaRPr lang="en-GB" altLang="en-US" b="1">
              <a:latin typeface="Times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CFE6B90-D6F3-4E4D-B44B-063FB0EE4F9D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Strong entity type called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Client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and weak entity type called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Preference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52232" name="Picture 8" descr="DS3-Figure 11-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363" y="2420938"/>
            <a:ext cx="6324600" cy="360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7F1D85B-C8A3-4719-BB6A-F9262D914738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7630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Advertises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with attributes</a:t>
            </a:r>
            <a:endParaRPr lang="en-GB" b="1">
              <a:latin typeface="Times" pitchFamily="18" charset="0"/>
              <a:ea typeface="+mn-ea"/>
            </a:endParaRPr>
          </a:p>
        </p:txBody>
      </p:sp>
      <p:pic>
        <p:nvPicPr>
          <p:cNvPr id="169989" name="Picture 5" descr="DS3-Figure 11-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828800"/>
            <a:ext cx="6858000" cy="383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452A578-B2D4-4A65-82DB-02538215B497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</p:spPr>
        <p:txBody>
          <a:bodyPr>
            <a:normAutofit lnSpcReduction="10000"/>
          </a:bodyPr>
          <a:lstStyle/>
          <a:p>
            <a:r>
              <a:rPr lang="en-GB" altLang="en-US" b="1">
                <a:latin typeface="Times" panose="02020603050405020304" pitchFamily="18" charset="0"/>
              </a:rPr>
              <a:t>Main type of constraint on relationships is called </a:t>
            </a:r>
            <a:r>
              <a:rPr lang="en-GB" altLang="en-US" i="1">
                <a:latin typeface="Times" panose="02020603050405020304" pitchFamily="18" charset="0"/>
              </a:rPr>
              <a:t>multiplicity</a:t>
            </a:r>
            <a:r>
              <a:rPr lang="en-GB" altLang="en-US" b="1">
                <a:latin typeface="Times" panose="02020603050405020304" pitchFamily="18" charset="0"/>
              </a:rPr>
              <a:t>.</a:t>
            </a:r>
          </a:p>
          <a:p>
            <a:pPr>
              <a:lnSpc>
                <a:spcPct val="3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Multiplicity - </a:t>
            </a:r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number (or range) of possible occurrences of an entity type that may relate to a single occurrence of an associated entity type through a particular relationship.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3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Represents policies (called </a:t>
            </a:r>
            <a:r>
              <a:rPr lang="en-GB" altLang="en-US" b="1" i="1">
                <a:latin typeface="Times" panose="02020603050405020304" pitchFamily="18" charset="0"/>
              </a:rPr>
              <a:t>business rules</a:t>
            </a:r>
            <a:r>
              <a:rPr lang="en-GB" altLang="en-US" b="1">
                <a:latin typeface="Times" panose="02020603050405020304" pitchFamily="18" charset="0"/>
              </a:rPr>
              <a:t>) established by user or company.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9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343F5EA-59CE-4C7A-9BE0-41197D0AC25C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17203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7203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</p:spPr>
        <p:txBody>
          <a:bodyPr/>
          <a:lstStyle/>
          <a:p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The most common degree for relationships is binary. </a:t>
            </a:r>
          </a:p>
          <a:p>
            <a:pPr lvl="1">
              <a:lnSpc>
                <a:spcPct val="40000"/>
              </a:lnSpc>
            </a:pPr>
            <a:endParaRPr lang="en-AU" altLang="en-US" b="1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Binary relationships are generally referred to as being: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one-to-one (1:1)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one-to-many (1:*)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many-to-many (*:*)</a:t>
            </a:r>
            <a:endParaRPr lang="en-GB" altLang="en-US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5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3AF2776-28F3-40AE-971E-77BEAF991E72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Manages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Branch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58375" name="Picture 7" descr="DS3-Figure 11-14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905000"/>
            <a:ext cx="73914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9BE4BD2-6A63-4C1E-87DA-B83B0A747B00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Manages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Branch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(1:1) relationship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0424" name="Picture 8" descr="DS3-Figure 11-14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7010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1603C9D-E950-41BD-B1B4-3971CBA14633}" type="slidenum">
              <a:rPr lang="en-GB" altLang="en-US"/>
              <a:pPr/>
              <a:t>31</a:t>
            </a:fld>
            <a:endParaRPr lang="en-GB" altLang="en-US"/>
          </a:p>
        </p:txBody>
      </p:sp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Oversees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PropertyForRent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endParaRPr lang="en-GB" b="1">
              <a:latin typeface="Times" pitchFamily="18" charset="0"/>
              <a:ea typeface="+mn-ea"/>
            </a:endParaRPr>
          </a:p>
        </p:txBody>
      </p:sp>
      <p:pic>
        <p:nvPicPr>
          <p:cNvPr id="62473" name="Picture 9" descr="DS3-Figure 11-15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492375"/>
            <a:ext cx="72390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1421857-D63A-4900-9BE4-B6CF1DB10DAF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04800"/>
            <a:ext cx="91440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Oversees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PropertyForRent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(1:*) relationship type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4520" name="Picture 8" descr="DS3-Figure 11-15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25" y="2565400"/>
            <a:ext cx="72390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396A56C-87FA-42E5-8D7A-4F3859797CD8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3820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Newspaper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Advertises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PropertyForRent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6567" name="Picture 7" descr="DS3-Figure 11-16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76475"/>
            <a:ext cx="70104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7285498-0EA4-49B3-8225-2BF7B9266A07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77724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Newspaper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Advertises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PropertyForRent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(*:*) relationship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8616" name="Picture 8" descr="DS3-Figure 11-16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492375"/>
            <a:ext cx="7391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834AD5E-7C4C-457A-87F9-1CD4A9D0FEF2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76400"/>
            <a:ext cx="7727950" cy="4114800"/>
          </a:xfrm>
        </p:spPr>
        <p:txBody>
          <a:bodyPr/>
          <a:lstStyle/>
          <a:p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Multiplicity for Complex Relationships</a:t>
            </a:r>
            <a:r>
              <a:rPr lang="en-AU" altLang="en-US">
                <a:latin typeface="Times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Number (or range) of possible occurrences of an entity type in an </a:t>
            </a:r>
            <a:r>
              <a:rPr lang="en-AU" altLang="en-US" b="1" i="1">
                <a:latin typeface="Times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-ary relationship when other (</a:t>
            </a:r>
            <a:r>
              <a:rPr lang="en-AU" altLang="en-US" b="1" i="1">
                <a:latin typeface="Times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-1) values are fixed.</a:t>
            </a:r>
            <a:r>
              <a:rPr lang="en-GB" altLang="en-US">
                <a:latin typeface="Times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59" grpId="0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BAAA833-6677-49FF-B5B4-F1EF67FBD9E8}" type="slidenum">
              <a:rPr lang="en-GB" altLang="en-US"/>
              <a:pPr/>
              <a:t>36</a:t>
            </a:fld>
            <a:endParaRPr lang="en-GB" altLang="en-US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04800"/>
            <a:ext cx="8534400" cy="11049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ternary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Registers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with values for Staff and Branch entities fixed</a:t>
            </a:r>
            <a:r>
              <a:rPr lang="en-GB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174085" name="Picture 5" descr="DS3-Figure 11-17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289175"/>
            <a:ext cx="7391400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D201613-72A8-4C5C-AB1C-58C842590315}" type="slidenum">
              <a:rPr lang="en-GB" altLang="en-US"/>
              <a:pPr/>
              <a:t>37</a:t>
            </a:fld>
            <a:endParaRPr lang="en-GB" altLang="en-US"/>
          </a:p>
        </p:txBody>
      </p:sp>
      <p:sp>
        <p:nvSpPr>
          <p:cNvPr id="17510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763000" cy="11049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ternary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Registers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75109" name="Picture 1029" descr="DS3-Figure 11-17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73152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A5A0C3F-F77D-43A7-A846-FCBC16AE2DA8}" type="slidenum">
              <a:rPr lang="en-GB" altLang="en-US"/>
              <a:pPr/>
              <a:t>38</a:t>
            </a:fld>
            <a:endParaRPr lang="en-GB" altLang="en-US"/>
          </a:p>
        </p:txBody>
      </p:sp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Summary of multiplicity constraints</a:t>
            </a:r>
          </a:p>
        </p:txBody>
      </p:sp>
      <p:sp>
        <p:nvSpPr>
          <p:cNvPr id="150533" name="Rectangle 5"/>
          <p:cNvSpPr>
            <a:spLocks noGrp="1" noChangeArrowheads="1"/>
          </p:cNvSpPr>
          <p:nvPr/>
        </p:nvSpPr>
        <p:spPr bwMode="auto">
          <a:xfrm>
            <a:off x="533400" y="1676400"/>
            <a:ext cx="77279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buClr>
                <a:schemeClr val="accent2"/>
              </a:buClr>
              <a:buFont typeface="Monotype Sorts" charset="0"/>
              <a:buChar char="u"/>
              <a:defRPr/>
            </a:pPr>
            <a:endParaRPr lang="en-US" sz="2800" b="1">
              <a:latin typeface="Times New Roman" charset="0"/>
              <a:ea typeface="ＭＳ Ｐゴシック" charset="0"/>
            </a:endParaRPr>
          </a:p>
          <a:p>
            <a:pPr>
              <a:defRPr/>
            </a:pPr>
            <a:endParaRPr lang="en-GB" sz="2800" b="1">
              <a:latin typeface="Times New Roman" charset="0"/>
              <a:ea typeface="ＭＳ Ｐゴシック" charset="0"/>
            </a:endParaRPr>
          </a:p>
        </p:txBody>
      </p:sp>
      <p:pic>
        <p:nvPicPr>
          <p:cNvPr id="150534" name="Picture 6" descr="DS3-Table 11-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" t="12500"/>
          <a:stretch>
            <a:fillRect/>
          </a:stretch>
        </p:blipFill>
        <p:spPr bwMode="auto">
          <a:xfrm>
            <a:off x="468313" y="1773238"/>
            <a:ext cx="7991475" cy="328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3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AB76040-8220-4C24-832E-A582E117B335}" type="slidenum">
              <a:rPr lang="en-GB" altLang="en-US"/>
              <a:pPr/>
              <a:t>39</a:t>
            </a:fld>
            <a:endParaRPr lang="en-GB" altLang="en-US"/>
          </a:p>
        </p:txBody>
      </p:sp>
      <p:sp>
        <p:nvSpPr>
          <p:cNvPr id="14950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4950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762000" y="1557338"/>
            <a:ext cx="7339013" cy="4114800"/>
          </a:xfrm>
        </p:spPr>
        <p:txBody>
          <a:bodyPr/>
          <a:lstStyle/>
          <a:p>
            <a:r>
              <a:rPr lang="en-GB" altLang="en-US" b="1">
                <a:latin typeface="Times" panose="02020603050405020304" pitchFamily="18" charset="0"/>
              </a:rPr>
              <a:t>Multiplicity is made up of two types of restrictions on relationships: </a:t>
            </a:r>
            <a:r>
              <a:rPr lang="en-GB" altLang="en-US" b="1" i="1">
                <a:latin typeface="Times" panose="02020603050405020304" pitchFamily="18" charset="0"/>
              </a:rPr>
              <a:t>cardinality</a:t>
            </a:r>
            <a:r>
              <a:rPr lang="en-GB" altLang="en-US" b="1">
                <a:latin typeface="Times" panose="02020603050405020304" pitchFamily="18" charset="0"/>
              </a:rPr>
              <a:t> and </a:t>
            </a:r>
            <a:r>
              <a:rPr lang="en-GB" altLang="en-US" b="1" i="1">
                <a:latin typeface="Times" panose="02020603050405020304" pitchFamily="18" charset="0"/>
              </a:rPr>
              <a:t>participation</a:t>
            </a:r>
            <a:r>
              <a:rPr lang="en-GB" altLang="en-US" b="1">
                <a:latin typeface="Times" panose="02020603050405020304" pitchFamily="18" charset="0"/>
              </a:rPr>
              <a:t>.</a:t>
            </a:r>
          </a:p>
          <a:p>
            <a:pPr>
              <a:lnSpc>
                <a:spcPct val="0"/>
              </a:lnSpc>
            </a:pPr>
            <a:endParaRPr lang="en-GB" altLang="en-US">
              <a:latin typeface="Times" panose="02020603050405020304" pitchFamily="18" charset="0"/>
            </a:endParaRPr>
          </a:p>
          <a:p>
            <a:endParaRPr lang="en-GB" altLang="en-US" sz="3000" b="1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7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F3D2844-7280-4E5A-8BAA-7E184BDA6377}" type="slidenum">
              <a:rPr lang="en-GB" altLang="en-US"/>
              <a:pPr/>
              <a:t>40</a:t>
            </a:fld>
            <a:endParaRPr lang="en-GB" altLang="en-US"/>
          </a:p>
        </p:txBody>
      </p:sp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79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57338"/>
            <a:ext cx="8382000" cy="4114800"/>
          </a:xfrm>
        </p:spPr>
        <p:txBody>
          <a:bodyPr/>
          <a:lstStyle/>
          <a:p>
            <a:pPr>
              <a:lnSpc>
                <a:spcPct val="0"/>
              </a:lnSpc>
            </a:pPr>
            <a:endParaRPr lang="en-GB" altLang="en-US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Cardinality 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Describes maximum number of possible relationship occurrences for an entity participating in a given relationship type.</a:t>
            </a:r>
            <a:r>
              <a:rPr lang="en-GB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10000"/>
              </a:lnSpc>
            </a:pPr>
            <a:endParaRPr lang="en-GB" altLang="en-US" b="1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Participation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Determines whether all or only some entity occurrences participate in a relationship.</a:t>
            </a:r>
            <a:endParaRPr lang="en-GB" altLang="en-US" b="1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build="p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EC7BF07-2471-413B-A9CF-C7C80510AFF5}" type="slidenum">
              <a:rPr lang="en-GB" altLang="en-US"/>
              <a:pPr/>
              <a:t>41</a:t>
            </a:fld>
            <a:endParaRPr lang="en-GB" altLang="en-US"/>
          </a:p>
        </p:txBody>
      </p:sp>
      <p:sp>
        <p:nvSpPr>
          <p:cNvPr id="17613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229600" cy="11049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as cardinality and participation constraints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76133" name="Picture 1029" descr="DS3-Figure 11-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524000"/>
            <a:ext cx="5791200" cy="462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D18C4F4-3A91-4BC7-83B4-21722CEE6F22}" type="slidenum">
              <a:rPr lang="en-GB" altLang="en-US"/>
              <a:pPr/>
              <a:t>42</a:t>
            </a:fld>
            <a:endParaRPr lang="en-GB" altLang="en-US"/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Problems with ER Models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Problems may arise when designing a conceptual data model called </a:t>
            </a:r>
            <a:r>
              <a:rPr lang="en-GB" altLang="en-US" b="1" i="1">
                <a:latin typeface="Times" panose="02020603050405020304" pitchFamily="18" charset="0"/>
              </a:rPr>
              <a:t>connection traps</a:t>
            </a:r>
            <a:r>
              <a:rPr lang="en-GB" altLang="en-US" b="1">
                <a:latin typeface="Times" panose="02020603050405020304" pitchFamily="18" charset="0"/>
              </a:rPr>
              <a:t>.  </a:t>
            </a:r>
          </a:p>
          <a:p>
            <a:pPr>
              <a:lnSpc>
                <a:spcPct val="3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Often due to a misinterpretation of the meaning of certain relationships.</a:t>
            </a:r>
          </a:p>
          <a:p>
            <a:pPr>
              <a:lnSpc>
                <a:spcPct val="30000"/>
              </a:lnSpc>
            </a:pPr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Two main types of connection traps are called </a:t>
            </a:r>
            <a:r>
              <a:rPr lang="en-GB" altLang="en-US" b="1" i="1">
                <a:latin typeface="Times" panose="02020603050405020304" pitchFamily="18" charset="0"/>
              </a:rPr>
              <a:t>fan traps </a:t>
            </a:r>
            <a:r>
              <a:rPr lang="en-GB" altLang="en-US" b="1">
                <a:latin typeface="Times" panose="02020603050405020304" pitchFamily="18" charset="0"/>
              </a:rPr>
              <a:t>and </a:t>
            </a:r>
            <a:r>
              <a:rPr lang="en-GB" altLang="en-US" b="1" i="1">
                <a:latin typeface="Times" panose="02020603050405020304" pitchFamily="18" charset="0"/>
              </a:rPr>
              <a:t>chasm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  <a:r>
              <a:rPr lang="en-GB" altLang="en-US" b="1" i="1">
                <a:latin typeface="Times" panose="02020603050405020304" pitchFamily="18" charset="0"/>
              </a:rPr>
              <a:t>traps</a:t>
            </a:r>
            <a:r>
              <a:rPr lang="en-GB" altLang="en-US" b="1">
                <a:latin typeface="Times" panose="02020603050405020304" pitchFamily="18" charset="0"/>
              </a:rPr>
              <a:t>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FB67157-4F32-4B7A-ABEC-4D9A9F6F9E26}" type="slidenum">
              <a:rPr lang="en-GB" altLang="en-US"/>
              <a:pPr/>
              <a:t>43</a:t>
            </a:fld>
            <a:endParaRPr lang="en-GB" altLang="en-US"/>
          </a:p>
        </p:txBody>
      </p:sp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Problems with ER Models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>
                <a:latin typeface="Times" panose="02020603050405020304" pitchFamily="18" charset="0"/>
              </a:rPr>
              <a:t>Fan Trap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Where a model represents a relationship between entity types, but pathway between certain entity occurrences is ambiguous.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30000"/>
              </a:lnSpc>
            </a:pPr>
            <a:endParaRPr lang="en-GB" altLang="en-US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Chasm Trap</a:t>
            </a:r>
          </a:p>
          <a:p>
            <a:pPr lvl="1"/>
            <a:r>
              <a:rPr lang="en-AU" altLang="en-US" b="1">
                <a:latin typeface="Times" panose="02020603050405020304" pitchFamily="18" charset="0"/>
                <a:cs typeface="Times New Roman" panose="02020603050405020304" pitchFamily="18" charset="0"/>
              </a:rPr>
              <a:t>Where a model suggests the existence of a relationship between entity types, but pathway does not exist between certain entity occurrences.</a:t>
            </a:r>
            <a:r>
              <a:rPr lang="en-GB" altLang="en-US" b="1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DE19FB1-C3ED-40FB-9044-89D5CCBBCC19}" type="slidenum">
              <a:rPr lang="en-GB" altLang="en-US"/>
              <a:pPr/>
              <a:t>44</a:t>
            </a:fld>
            <a:endParaRPr lang="en-GB" altLang="en-US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An Example of a Fan Trap</a:t>
            </a:r>
          </a:p>
        </p:txBody>
      </p:sp>
      <p:pic>
        <p:nvPicPr>
          <p:cNvPr id="78856" name="Picture 8" descr="DS3-Figure 11-19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133600"/>
            <a:ext cx="8229600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895D7C6-FE8D-4A39-8CCB-BEA199634968}" type="slidenum">
              <a:rPr lang="en-GB" altLang="en-US"/>
              <a:pPr/>
              <a:t>45</a:t>
            </a:fld>
            <a:endParaRPr lang="en-GB" altLang="en-US"/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ER Model with Fan Trap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</p:spPr>
        <p:txBody>
          <a:bodyPr>
            <a:normAutofit fontScale="92500"/>
          </a:bodyPr>
          <a:lstStyle/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r>
              <a:rPr lang="en-GB" altLang="en-US" sz="2600" b="1">
                <a:latin typeface="Times" panose="02020603050405020304" pitchFamily="18" charset="0"/>
              </a:rPr>
              <a:t>At which branch office does staff number SG37 work?</a:t>
            </a:r>
          </a:p>
          <a:p>
            <a:endParaRPr lang="en-GB" altLang="en-US" sz="2400" b="1">
              <a:latin typeface="Times" panose="02020603050405020304" pitchFamily="18" charset="0"/>
            </a:endParaRPr>
          </a:p>
        </p:txBody>
      </p:sp>
      <p:pic>
        <p:nvPicPr>
          <p:cNvPr id="80904" name="Picture 8" descr="DS3-Figure 11-19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981200"/>
            <a:ext cx="76962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9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 build="p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3CDC3DA-52CD-4950-B808-82CD8195FC5F}" type="slidenum">
              <a:rPr lang="en-GB" altLang="en-US"/>
              <a:pPr/>
              <a:t>46</a:t>
            </a:fld>
            <a:endParaRPr lang="en-GB" altLang="en-US"/>
          </a:p>
        </p:txBody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4582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Restructuring ER model to remove Fan Trap</a:t>
            </a:r>
          </a:p>
        </p:txBody>
      </p:sp>
      <p:pic>
        <p:nvPicPr>
          <p:cNvPr id="82952" name="Picture 8" descr="DS3-Figure 11-20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05000"/>
            <a:ext cx="78486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FE1F675-42CA-42D8-98C8-8BBE12DF6AA2}" type="slidenum">
              <a:rPr lang="en-GB" altLang="en-US"/>
              <a:pPr/>
              <a:t>47</a:t>
            </a:fld>
            <a:endParaRPr lang="en-GB" altLang="en-US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Restructured ER Model with Fan Trap Removed</a:t>
            </a:r>
          </a:p>
        </p:txBody>
      </p:sp>
      <p:sp>
        <p:nvSpPr>
          <p:cNvPr id="8499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</p:spPr>
        <p:txBody>
          <a:bodyPr>
            <a:normAutofit lnSpcReduction="10000"/>
          </a:bodyPr>
          <a:lstStyle/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 b="1">
              <a:latin typeface="Times" panose="02020603050405020304" pitchFamily="18" charset="0"/>
            </a:endParaRPr>
          </a:p>
          <a:p>
            <a:endParaRPr lang="en-GB" altLang="en-US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SG37 works at branch B003.</a:t>
            </a:r>
          </a:p>
        </p:txBody>
      </p:sp>
      <p:pic>
        <p:nvPicPr>
          <p:cNvPr id="85001" name="Picture 9" descr="DS3-Figure 11-20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828800"/>
            <a:ext cx="76200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9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 build="p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62D36FF-244E-4A2A-BDC8-4F7723062145}" type="slidenum">
              <a:rPr lang="en-GB" altLang="en-US"/>
              <a:pPr/>
              <a:t>48</a:t>
            </a:fld>
            <a:endParaRPr lang="en-GB" altLang="en-US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An Example of a Chasm Trap</a:t>
            </a:r>
          </a:p>
        </p:txBody>
      </p:sp>
      <p:pic>
        <p:nvPicPr>
          <p:cNvPr id="87049" name="Picture 9" descr="DS3-Figure 11-21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57400"/>
            <a:ext cx="8305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1D8CA2D-2E86-44DF-9291-D169F2072088}" type="slidenum">
              <a:rPr lang="en-GB" altLang="en-US"/>
              <a:pPr/>
              <a:t>49</a:t>
            </a:fld>
            <a:endParaRPr lang="en-GB" altLang="en-US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2296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ER Model with Chasm Trap</a:t>
            </a:r>
          </a:p>
        </p:txBody>
      </p:sp>
      <p:sp>
        <p:nvSpPr>
          <p:cNvPr id="8909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</p:spPr>
        <p:txBody>
          <a:bodyPr>
            <a:normAutofit lnSpcReduction="10000"/>
          </a:bodyPr>
          <a:lstStyle/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endParaRPr lang="en-GB" altLang="en-US" sz="2400" b="1">
              <a:latin typeface="Times" panose="02020603050405020304" pitchFamily="18" charset="0"/>
            </a:endParaRPr>
          </a:p>
          <a:p>
            <a:r>
              <a:rPr lang="en-GB" altLang="en-US" b="1">
                <a:latin typeface="Times" panose="02020603050405020304" pitchFamily="18" charset="0"/>
              </a:rPr>
              <a:t>At which branch office is property PA14 available?</a:t>
            </a:r>
          </a:p>
        </p:txBody>
      </p:sp>
      <p:pic>
        <p:nvPicPr>
          <p:cNvPr id="89096" name="Picture 8" descr="DS3-Figure 11-21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7467600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F8B6A75-2E69-4E40-A6C6-38FAF69AEE17}" type="slidenum">
              <a:rPr lang="en-GB" altLang="en-US"/>
              <a:pPr/>
              <a:t>50</a:t>
            </a:fld>
            <a:endParaRPr lang="en-GB" altLang="en-US"/>
          </a:p>
        </p:txBody>
      </p:sp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763000" cy="11049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Model restructured to remove Chasm Trap</a:t>
            </a:r>
          </a:p>
        </p:txBody>
      </p:sp>
      <p:pic>
        <p:nvPicPr>
          <p:cNvPr id="91145" name="Picture 9" descr="DS3-Figure 11-22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905000"/>
            <a:ext cx="7543800" cy="242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DCF33E7-AA71-4C77-BE6F-6EF55AFC12F5}" type="slidenum">
              <a:rPr lang="en-GB" altLang="en-US"/>
              <a:pPr/>
              <a:t>51</a:t>
            </a:fld>
            <a:endParaRPr lang="en-GB" altLang="en-US"/>
          </a:p>
        </p:txBody>
      </p:sp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Restructured ER Model with Chasm Trap Removed</a:t>
            </a:r>
          </a:p>
        </p:txBody>
      </p:sp>
      <p:pic>
        <p:nvPicPr>
          <p:cNvPr id="93193" name="Picture 9" descr="DS3-Figure 11-22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1600200"/>
            <a:ext cx="5943600" cy="45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969</Words>
  <Application>Microsoft Office PowerPoint</Application>
  <PresentationFormat>On-screen Show (4:3)</PresentationFormat>
  <Paragraphs>226</Paragraphs>
  <Slides>51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Monotype Sorts</vt:lpstr>
      <vt:lpstr>Arial</vt:lpstr>
      <vt:lpstr>Calibri</vt:lpstr>
      <vt:lpstr>Cambria</vt:lpstr>
      <vt:lpstr>Times</vt:lpstr>
      <vt:lpstr>Times New Roman</vt:lpstr>
      <vt:lpstr>Wingdings</vt:lpstr>
      <vt:lpstr>Wingdings 2</vt:lpstr>
      <vt:lpstr>Median</vt:lpstr>
      <vt:lpstr>Entity relationship Diagrams</vt:lpstr>
      <vt:lpstr>Chapter 12 - Objectives</vt:lpstr>
      <vt:lpstr>ER diagram of Branch user views of DreamHome</vt:lpstr>
      <vt:lpstr>Concepts of the ER Model</vt:lpstr>
      <vt:lpstr>Entity Type</vt:lpstr>
      <vt:lpstr>Examples of Entity Types</vt:lpstr>
      <vt:lpstr>ER diagram of Staff and Branch entity types</vt:lpstr>
      <vt:lpstr>Relationship Types</vt:lpstr>
      <vt:lpstr>Semantic net of Has relationship type</vt:lpstr>
      <vt:lpstr>ER diagram of Branch Has Staff relationship </vt:lpstr>
      <vt:lpstr>Relationship Types</vt:lpstr>
      <vt:lpstr>Binary relationship called POwns</vt:lpstr>
      <vt:lpstr>Ternary relationship called Registers</vt:lpstr>
      <vt:lpstr>Quaternary relationship called Arranges</vt:lpstr>
      <vt:lpstr>Relationship Types</vt:lpstr>
      <vt:lpstr>Recursive relationship called Supervises with role names</vt:lpstr>
      <vt:lpstr>Entities associated through two distinct relationships with role names</vt:lpstr>
      <vt:lpstr>Attributes</vt:lpstr>
      <vt:lpstr>Attributes</vt:lpstr>
      <vt:lpstr>Attributes</vt:lpstr>
      <vt:lpstr>Attributes</vt:lpstr>
      <vt:lpstr>Keys</vt:lpstr>
      <vt:lpstr>ER diagram of  Staff and  Branch entities and their attributes</vt:lpstr>
      <vt:lpstr>Entity Type</vt:lpstr>
      <vt:lpstr>Strong entity type called Client and weak entity type called Preference </vt:lpstr>
      <vt:lpstr>Relationship called Advertises with attributes</vt:lpstr>
      <vt:lpstr>Structural Constraints</vt:lpstr>
      <vt:lpstr>Structural Constraints</vt:lpstr>
      <vt:lpstr>Semantic net of Staff Manages Branch relationship type </vt:lpstr>
      <vt:lpstr>Multiplicity of Staff Manages Branch (1:1) relationship </vt:lpstr>
      <vt:lpstr>Semantic net of Staff Oversees PropertyForRent relationship type</vt:lpstr>
      <vt:lpstr>Multiplicity of Staff Oversees PropertyForRent (1:*) relationship type </vt:lpstr>
      <vt:lpstr>Semantic net of Newspaper Advertises PropertyForRent  relationship type </vt:lpstr>
      <vt:lpstr>Multiplicity of Newspaper Advertises PropertyForRent (*:*) relationship </vt:lpstr>
      <vt:lpstr>Structural Constraints</vt:lpstr>
      <vt:lpstr>Semantic net of ternary Registers relationship with values for Staff and Branch entities fixed </vt:lpstr>
      <vt:lpstr>Multiplicity of ternary Registers relationship</vt:lpstr>
      <vt:lpstr>Summary of multiplicity constraints</vt:lpstr>
      <vt:lpstr>Structural Constraints</vt:lpstr>
      <vt:lpstr>Structural Constraints</vt:lpstr>
      <vt:lpstr>Multiplicity as cardinality and participation constraints</vt:lpstr>
      <vt:lpstr>Problems with ER Models</vt:lpstr>
      <vt:lpstr>Problems with ER Models</vt:lpstr>
      <vt:lpstr>An Example of a Fan Trap</vt:lpstr>
      <vt:lpstr>Semantic Net of ER Model with Fan Trap</vt:lpstr>
      <vt:lpstr>Restructuring ER model to remove Fan Trap</vt:lpstr>
      <vt:lpstr>Semantic Net of Restructured ER Model with Fan Trap Removed</vt:lpstr>
      <vt:lpstr>An Example of a Chasm Trap</vt:lpstr>
      <vt:lpstr>Semantic Net of ER Model with Chasm Trap</vt:lpstr>
      <vt:lpstr>ER Model restructured to remove Chasm Trap</vt:lpstr>
      <vt:lpstr>Semantic Net of Restructured ER Model with Chasm Trap Removed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1403</cp:revision>
  <cp:lastPrinted>2014-09-29T16:21:25Z</cp:lastPrinted>
  <dcterms:created xsi:type="dcterms:W3CDTF">2013-09-18T07:00:31Z</dcterms:created>
  <dcterms:modified xsi:type="dcterms:W3CDTF">2022-09-19T16:31:27Z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