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519" r:id="rId2"/>
    <p:sldId id="256" r:id="rId3"/>
    <p:sldId id="257" r:id="rId4"/>
    <p:sldId id="518" r:id="rId5"/>
    <p:sldId id="260" r:id="rId6"/>
    <p:sldId id="262" r:id="rId7"/>
    <p:sldId id="261" r:id="rId8"/>
    <p:sldId id="514" r:id="rId9"/>
    <p:sldId id="283" r:id="rId10"/>
    <p:sldId id="517" r:id="rId11"/>
    <p:sldId id="259" r:id="rId12"/>
    <p:sldId id="258" r:id="rId13"/>
    <p:sldId id="263" r:id="rId14"/>
    <p:sldId id="264" r:id="rId15"/>
    <p:sldId id="52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B2F778-7629-4AA0-A742-7E242D1450F6}" v="35" dt="2025-11-25T20:58:56.2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anna mead" userId="13dde3dc99bcb2b6" providerId="LiveId" clId="{30FA3839-161B-47B8-9DF9-0871AEF4EF59}"/>
    <pc:docChg chg="modSld">
      <pc:chgData name="johanna mead" userId="13dde3dc99bcb2b6" providerId="LiveId" clId="{30FA3839-161B-47B8-9DF9-0871AEF4EF59}" dt="2025-11-26T17:08:47.972" v="11" actId="20577"/>
      <pc:docMkLst>
        <pc:docMk/>
      </pc:docMkLst>
      <pc:sldChg chg="modNotesTx">
        <pc:chgData name="johanna mead" userId="13dde3dc99bcb2b6" providerId="LiveId" clId="{30FA3839-161B-47B8-9DF9-0871AEF4EF59}" dt="2025-11-26T17:08:12.879" v="0" actId="20577"/>
        <pc:sldMkLst>
          <pc:docMk/>
          <pc:sldMk cId="1753093914" sldId="257"/>
        </pc:sldMkLst>
      </pc:sldChg>
      <pc:sldChg chg="modNotesTx">
        <pc:chgData name="johanna mead" userId="13dde3dc99bcb2b6" providerId="LiveId" clId="{30FA3839-161B-47B8-9DF9-0871AEF4EF59}" dt="2025-11-26T17:08:42.281" v="9" actId="20577"/>
        <pc:sldMkLst>
          <pc:docMk/>
          <pc:sldMk cId="269584820" sldId="258"/>
        </pc:sldMkLst>
      </pc:sldChg>
      <pc:sldChg chg="modNotesTx">
        <pc:chgData name="johanna mead" userId="13dde3dc99bcb2b6" providerId="LiveId" clId="{30FA3839-161B-47B8-9DF9-0871AEF4EF59}" dt="2025-11-26T17:08:39.699" v="8" actId="20577"/>
        <pc:sldMkLst>
          <pc:docMk/>
          <pc:sldMk cId="3062103932" sldId="259"/>
        </pc:sldMkLst>
      </pc:sldChg>
      <pc:sldChg chg="modNotesTx">
        <pc:chgData name="johanna mead" userId="13dde3dc99bcb2b6" providerId="LiveId" clId="{30FA3839-161B-47B8-9DF9-0871AEF4EF59}" dt="2025-11-26T17:08:19.375" v="2" actId="20577"/>
        <pc:sldMkLst>
          <pc:docMk/>
          <pc:sldMk cId="3725832713" sldId="260"/>
        </pc:sldMkLst>
      </pc:sldChg>
      <pc:sldChg chg="modNotesTx">
        <pc:chgData name="johanna mead" userId="13dde3dc99bcb2b6" providerId="LiveId" clId="{30FA3839-161B-47B8-9DF9-0871AEF4EF59}" dt="2025-11-26T17:08:27.282" v="4" actId="20577"/>
        <pc:sldMkLst>
          <pc:docMk/>
          <pc:sldMk cId="3957772940" sldId="261"/>
        </pc:sldMkLst>
      </pc:sldChg>
      <pc:sldChg chg="modNotesTx">
        <pc:chgData name="johanna mead" userId="13dde3dc99bcb2b6" providerId="LiveId" clId="{30FA3839-161B-47B8-9DF9-0871AEF4EF59}" dt="2025-11-26T17:08:24.513" v="3" actId="20577"/>
        <pc:sldMkLst>
          <pc:docMk/>
          <pc:sldMk cId="3206570385" sldId="262"/>
        </pc:sldMkLst>
      </pc:sldChg>
      <pc:sldChg chg="modNotesTx">
        <pc:chgData name="johanna mead" userId="13dde3dc99bcb2b6" providerId="LiveId" clId="{30FA3839-161B-47B8-9DF9-0871AEF4EF59}" dt="2025-11-26T17:08:45.480" v="10" actId="20577"/>
        <pc:sldMkLst>
          <pc:docMk/>
          <pc:sldMk cId="2834143101" sldId="263"/>
        </pc:sldMkLst>
      </pc:sldChg>
      <pc:sldChg chg="modNotesTx">
        <pc:chgData name="johanna mead" userId="13dde3dc99bcb2b6" providerId="LiveId" clId="{30FA3839-161B-47B8-9DF9-0871AEF4EF59}" dt="2025-11-26T17:08:47.972" v="11" actId="20577"/>
        <pc:sldMkLst>
          <pc:docMk/>
          <pc:sldMk cId="100051633" sldId="264"/>
        </pc:sldMkLst>
      </pc:sldChg>
      <pc:sldChg chg="modNotesTx">
        <pc:chgData name="johanna mead" userId="13dde3dc99bcb2b6" providerId="LiveId" clId="{30FA3839-161B-47B8-9DF9-0871AEF4EF59}" dt="2025-11-26T17:08:32.922" v="6" actId="20577"/>
        <pc:sldMkLst>
          <pc:docMk/>
          <pc:sldMk cId="3925566593" sldId="283"/>
        </pc:sldMkLst>
      </pc:sldChg>
      <pc:sldChg chg="modNotesTx">
        <pc:chgData name="johanna mead" userId="13dde3dc99bcb2b6" providerId="LiveId" clId="{30FA3839-161B-47B8-9DF9-0871AEF4EF59}" dt="2025-11-26T17:08:29.672" v="5" actId="20577"/>
        <pc:sldMkLst>
          <pc:docMk/>
          <pc:sldMk cId="19676637" sldId="514"/>
        </pc:sldMkLst>
      </pc:sldChg>
      <pc:sldChg chg="modNotesTx">
        <pc:chgData name="johanna mead" userId="13dde3dc99bcb2b6" providerId="LiveId" clId="{30FA3839-161B-47B8-9DF9-0871AEF4EF59}" dt="2025-11-26T17:08:36.201" v="7" actId="20577"/>
        <pc:sldMkLst>
          <pc:docMk/>
          <pc:sldMk cId="758661969" sldId="517"/>
        </pc:sldMkLst>
      </pc:sldChg>
      <pc:sldChg chg="modNotesTx">
        <pc:chgData name="johanna mead" userId="13dde3dc99bcb2b6" providerId="LiveId" clId="{30FA3839-161B-47B8-9DF9-0871AEF4EF59}" dt="2025-11-26T17:08:16.304" v="1" actId="20577"/>
        <pc:sldMkLst>
          <pc:docMk/>
          <pc:sldMk cId="2509077978" sldId="51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7C381B-C82F-4832-9B89-0BD6C4463FD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3D8EFA-444F-40C4-9B9E-A57DAEC6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953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5177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5815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5201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1812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2622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2310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9297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2100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3162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9680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0148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1701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1621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D8EFA-444F-40C4-9B9E-A57DAEC6B24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81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E671A-9CBE-666B-F3AE-7DECDF077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27E836-F59C-4610-A66C-F4040DC27A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6821D-757B-5F67-A840-14276D76A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AD4A-18FA-4B55-8405-78EF8027990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C9798D-85A8-C424-11E9-1206E53FC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6D26D-0C94-5A15-19CC-6CBFBDDEF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D1A80-DC6B-4D56-AF93-772483819B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931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D397D-011F-E94A-1689-B75E2C16B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4B6B8-FD11-F582-E62D-01D006C94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BEAED7-FE64-7EB7-2805-27FDA0B5A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AD4A-18FA-4B55-8405-78EF8027990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AF099-34BB-4886-5D60-D4632C093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61700-3697-4842-E505-699A84F03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D1A80-DC6B-4D56-AF93-772483819B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511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62D5B-BF35-BFF1-45DD-46A1633F3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FC0E65-F646-70EF-C4A6-85AF317D3F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3A953B-8259-C197-10E0-59D0821F1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AD4A-18FA-4B55-8405-78EF8027990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7EDCB1-94DD-2800-EBC2-8D4ABA5AC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46BEE-6DE1-CEA5-17E0-289633562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D1A80-DC6B-4D56-AF93-772483819B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781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D1A21-84A5-9AFB-8234-229CC57DC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9CD0F-688B-4851-93F3-94DD478FB8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77526E-9039-B3B6-4AF6-E8983DE42E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12322-E422-2814-8EDC-CEA55DA1A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AD4A-18FA-4B55-8405-78EF8027990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E8622E-72C0-05C2-FC90-DAC56C15A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B82579-1BED-8E45-E59B-1299E2FB9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D1A80-DC6B-4D56-AF93-772483819B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534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05E2D-D9C5-6561-C3A3-530ACDA7E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7582A0-C1A5-D30F-DE18-3E7A38FB59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6F60D5-E362-AEEF-F7AB-A95BEFB79F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349B3C-3B61-8724-4434-15C6842BE2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047603-217A-15AB-C299-17CA2DB0CD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91F892-ACBB-FE87-4F6B-A594CB39A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AD4A-18FA-4B55-8405-78EF8027990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90244A-184F-A5C4-CAB2-2B92EBEED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C855D2-E02C-DB89-F69F-F8F90DBC0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D1A80-DC6B-4D56-AF93-772483819B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822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4DEED-CF6F-B622-70DC-72618631C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06A022-B1FF-25F6-B6EB-5C657C496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AD4A-18FA-4B55-8405-78EF8027990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E15451-3AD0-3960-1E60-657F46FD4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BE9F4D-8A31-C22B-4B6C-A09C33F7D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D1A80-DC6B-4D56-AF93-772483819B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167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93AA47-B03A-8D53-D6C3-41D568150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AD4A-18FA-4B55-8405-78EF8027990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4933E-19E3-5E12-7D8E-7C0215A44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CAA085-5DEA-4E4B-FC29-6553ADA64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D1A80-DC6B-4D56-AF93-772483819B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906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F960B-A7A0-133F-350A-5802F8BCF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C1BB3-9AA9-2E5A-259F-C9B2FAE43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2BAE00-EB87-EC0C-D170-2768F98DEE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2D73D-440B-C4F7-4F11-B1882AAA0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AD4A-18FA-4B55-8405-78EF8027990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F4777E-E0DD-B0A8-CE83-0B79EF4A4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FD391-AA4C-5AE0-CB9A-C0D516D31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D1A80-DC6B-4D56-AF93-772483819B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636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09180-3179-812F-D79C-72EA21918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E7E106-2570-C1DB-B04E-00EFBEF396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B06B16-0D6E-DE7C-6B00-E808CEFF7B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1B183B-3F29-DE9A-3885-900E04B3EC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AD4A-18FA-4B55-8405-78EF8027990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BDDE64-81DC-C3E6-31B9-F9E6DD6B5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2E6D3F-550C-37B1-C325-60F1F63AC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D1A80-DC6B-4D56-AF93-772483819B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31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F0E57-86A3-983D-1DD8-F45C60A3F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5391D-8F55-D391-8CF4-D6FBF5D8DA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1035D0-24F5-C679-6C4E-842C40DD8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AD4A-18FA-4B55-8405-78EF8027990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1A203-62CC-769E-3892-A517019EE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2CAA6-FBCA-D23D-673B-48B36B61C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D1A80-DC6B-4D56-AF93-772483819B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944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A8FC73-D28A-103F-CB37-891279C641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34AF4F-BF3F-A560-1052-E8F8F6686E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23F2F-8BA8-3DA6-57C3-D35B87B92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AD4A-18FA-4B55-8405-78EF8027990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742668-EF51-B3D5-9EA4-02E82DF1C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2D9BA6-35B7-E1DF-AA8B-3FF0E8178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D1A80-DC6B-4D56-AF93-772483819B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029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998BFB-030C-4C79-6944-599AB0E2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1A7FF3-6C03-1869-1B16-5798B0864C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E11D30-9527-0E66-0BEE-9922C1E77A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88AD4A-18FA-4B55-8405-78EF8027990B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6E79F9-A121-FB69-A1C1-06D57D0927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DDB497-1677-E7D9-E63B-BFCDE618EC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FD1A80-DC6B-4D56-AF93-772483819B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962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jpeg"/><Relationship Id="rId4" Type="http://schemas.openxmlformats.org/officeDocument/2006/relationships/image" Target="../media/image23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4.jpeg"/><Relationship Id="rId4" Type="http://schemas.openxmlformats.org/officeDocument/2006/relationships/image" Target="../media/image23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jpeg"/><Relationship Id="rId4" Type="http://schemas.openxmlformats.org/officeDocument/2006/relationships/image" Target="../media/image23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747771"/>
              </p:ext>
            </p:extLst>
          </p:nvPr>
        </p:nvGraphicFramePr>
        <p:xfrm>
          <a:off x="6851177" y="242939"/>
          <a:ext cx="5131274" cy="1737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  <a:br>
                        <a:rPr lang="cy-GB" b="1" dirty="0"/>
                      </a:b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ynganiad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br>
                        <a:rPr lang="cy-GB" b="1" dirty="0"/>
                      </a:br>
                      <a:endParaRPr lang="cy-GB" b="1" dirty="0"/>
                    </a:p>
                    <a:p>
                      <a:r>
                        <a:rPr lang="cy-GB" b="0" dirty="0"/>
                        <a:t>.</a:t>
                      </a:r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83882"/>
            <a:ext cx="7051059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Johanna Mead	 </a:t>
            </a:r>
          </a:p>
          <a:p>
            <a:r>
              <a:rPr lang="cy-GB" dirty="0"/>
              <a:t>Teitl y wers: Amser siopa!	 </a:t>
            </a:r>
          </a:p>
          <a:p>
            <a:r>
              <a:rPr lang="cy-GB" dirty="0"/>
              <a:t>Nod y wers: dysgu am arian	  </a:t>
            </a:r>
          </a:p>
          <a:p>
            <a:r>
              <a:rPr lang="cy-GB" dirty="0"/>
              <a:t>Blwyddyn: 4,5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3427559"/>
              </p:ext>
            </p:extLst>
          </p:nvPr>
        </p:nvGraphicFramePr>
        <p:xfrm>
          <a:off x="6851177" y="2016694"/>
          <a:ext cx="5116033" cy="46393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6033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041623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  <a:br>
                        <a:rPr lang="cy-GB" b="1" dirty="0"/>
                      </a:b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1. Dril - </a:t>
                      </a:r>
                      <a:r>
                        <a:rPr lang="en-GB" sz="1800" dirty="0"/>
                        <a:t>un bunt, </a:t>
                      </a:r>
                      <a:r>
                        <a:rPr lang="en-GB" sz="1800" dirty="0" err="1"/>
                        <a:t>dwy</a:t>
                      </a:r>
                      <a:r>
                        <a:rPr lang="en-GB" sz="1800" dirty="0"/>
                        <a:t> bunt, </a:t>
                      </a:r>
                      <a:r>
                        <a:rPr lang="en-GB" sz="1800" dirty="0" err="1"/>
                        <a:t>tair</a:t>
                      </a:r>
                      <a:r>
                        <a:rPr lang="en-GB" sz="1800" dirty="0"/>
                        <a:t> punt, </a:t>
                      </a:r>
                      <a:r>
                        <a:rPr lang="en-GB" sz="1800" dirty="0" err="1"/>
                        <a:t>pedair</a:t>
                      </a:r>
                      <a:r>
                        <a:rPr lang="en-GB" sz="1800" dirty="0"/>
                        <a:t> punt, </a:t>
                      </a:r>
                      <a:r>
                        <a:rPr lang="en-GB" sz="1800" dirty="0" err="1"/>
                        <a:t>pum</a:t>
                      </a:r>
                      <a:r>
                        <a:rPr lang="en-GB" sz="1800" dirty="0"/>
                        <a:t> punt, </a:t>
                      </a:r>
                      <a:r>
                        <a:rPr lang="en-GB" sz="1800" dirty="0" err="1"/>
                        <a:t>chwe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phunt</a:t>
                      </a:r>
                      <a:r>
                        <a:rPr lang="en-GB" sz="1800" dirty="0"/>
                        <a:t> (</a:t>
                      </a: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gyda phêl)</a:t>
                      </a:r>
                      <a:b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Gofyn cwestiwn o berson i berson gyda phêl. </a:t>
                      </a:r>
                      <a:b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 Gêm “Curo’r llygoden”</a:t>
                      </a:r>
                      <a:b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 Darllena sgwrs </a:t>
                      </a:r>
                      <a:b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5. Chwarae rôl siop. </a:t>
                      </a:r>
                      <a:b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6. Kahoot - sylwi ar y camgymeriad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530380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  <a:br>
                        <a:rPr lang="cy-GB" b="1" dirty="0"/>
                      </a:br>
                      <a:r>
                        <a:rPr lang="en-GB" sz="1800" dirty="0"/>
                        <a:t>un bunt, </a:t>
                      </a:r>
                      <a:r>
                        <a:rPr lang="en-GB" sz="1800" dirty="0" err="1"/>
                        <a:t>dwy</a:t>
                      </a:r>
                      <a:r>
                        <a:rPr lang="en-GB" sz="1800" dirty="0"/>
                        <a:t> bunt, </a:t>
                      </a:r>
                      <a:r>
                        <a:rPr lang="en-GB" sz="1800" dirty="0" err="1"/>
                        <a:t>tair</a:t>
                      </a:r>
                      <a:r>
                        <a:rPr lang="en-GB" sz="1800" dirty="0"/>
                        <a:t> punt, </a:t>
                      </a:r>
                      <a:r>
                        <a:rPr lang="en-GB" sz="1800" dirty="0" err="1"/>
                        <a:t>pedair</a:t>
                      </a:r>
                      <a:r>
                        <a:rPr lang="en-GB" sz="1800" dirty="0"/>
                        <a:t> punt, </a:t>
                      </a:r>
                      <a:r>
                        <a:rPr lang="en-GB" sz="1800" dirty="0" err="1"/>
                        <a:t>pum</a:t>
                      </a:r>
                      <a:r>
                        <a:rPr lang="en-GB" sz="1800" dirty="0"/>
                        <a:t> punt, </a:t>
                      </a:r>
                      <a:r>
                        <a:rPr lang="en-GB" sz="1800" dirty="0" err="1"/>
                        <a:t>chwe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phunt</a:t>
                      </a:r>
                      <a:endParaRPr lang="cy-GB" b="1" dirty="0"/>
                    </a:p>
                    <a:p>
                      <a:endParaRPr lang="cy-GB" dirty="0"/>
                    </a:p>
                    <a:p>
                      <a:pPr lvl="0">
                        <a:buNone/>
                      </a:pP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8588718"/>
              </p:ext>
            </p:extLst>
          </p:nvPr>
        </p:nvGraphicFramePr>
        <p:xfrm>
          <a:off x="389591" y="1705979"/>
          <a:ext cx="5695523" cy="5024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142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dirty="0"/>
                        <a:t>“Beth ydy pris...?”</a:t>
                      </a:r>
                      <a:br>
                        <a:rPr lang="cy-GB" b="0" dirty="0"/>
                      </a:br>
                      <a:r>
                        <a:rPr lang="cy-GB" b="0" dirty="0"/>
                        <a:t>“</a:t>
                      </a:r>
                      <a:r>
                        <a:rPr lang="en-GB" sz="1800" dirty="0"/>
                        <a:t>Pris y …. </a:t>
                      </a:r>
                      <a:r>
                        <a:rPr lang="en-GB" sz="1800" dirty="0" err="1"/>
                        <a:t>ydy</a:t>
                      </a:r>
                      <a:r>
                        <a:rPr lang="en-GB" sz="1800" dirty="0"/>
                        <a:t>….”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“Pris yr …. </a:t>
                      </a:r>
                      <a:r>
                        <a:rPr lang="en-GB" sz="1800" dirty="0" err="1"/>
                        <a:t>ydy</a:t>
                      </a:r>
                      <a:r>
                        <a:rPr lang="en-GB" sz="1800" dirty="0"/>
                        <a:t>….”</a:t>
                      </a:r>
                      <a:endParaRPr lang="cy-GB" b="0" dirty="0"/>
                    </a:p>
                    <a:p>
                      <a:pPr lvl="0">
                        <a:buNone/>
                      </a:pPr>
                      <a:endParaRPr lang="cy-GB" b="0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7387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Lemwn, oren, </a:t>
                      </a: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pîn-afal</a:t>
                      </a:r>
                      <a:r>
                        <a:rPr lang="cy-GB" dirty="0"/>
                        <a:t>, afal, moron, banana. (bwyd)</a:t>
                      </a:r>
                      <a:br>
                        <a:rPr lang="cy-GB" dirty="0"/>
                      </a:br>
                      <a:r>
                        <a:rPr lang="cy-GB" dirty="0"/>
                        <a:t>Rydw i eisiau.. </a:t>
                      </a:r>
                      <a:br>
                        <a:rPr lang="cy-GB" dirty="0"/>
                      </a:br>
                      <a:r>
                        <a:rPr lang="cy-GB" dirty="0"/>
                        <a:t>Bore da</a:t>
                      </a:r>
                      <a:br>
                        <a:rPr lang="cy-GB" dirty="0"/>
                      </a:br>
                      <a:r>
                        <a:rPr lang="cy-GB" dirty="0"/>
                        <a:t>Sut wyt ti.. </a:t>
                      </a:r>
                      <a:br>
                        <a:rPr lang="cy-GB" dirty="0"/>
                      </a:br>
                      <a:r>
                        <a:rPr lang="cy-GB" dirty="0"/>
                        <a:t>Ga i helpu ti?</a:t>
                      </a:r>
                      <a:br>
                        <a:rPr lang="cy-GB" dirty="0"/>
                      </a:br>
                      <a:endParaRPr lang="cy-GB" dirty="0"/>
                    </a:p>
                    <a:p>
                      <a:pPr lvl="0">
                        <a:buNone/>
                      </a:pP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5AE643-C8FA-F40F-AB29-1BF6FD79D0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58444" y="1943662"/>
            <a:ext cx="7029801" cy="238791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Amser Siopa!</a:t>
            </a:r>
            <a:br>
              <a:rPr lang="en-GB" sz="5200">
                <a:solidFill>
                  <a:schemeClr val="tx2"/>
                </a:solidFill>
              </a:rPr>
            </a:br>
            <a:r>
              <a:rPr lang="en-GB" sz="5200" u="sng">
                <a:solidFill>
                  <a:schemeClr val="tx2"/>
                </a:solidFill>
              </a:rPr>
              <a:t>Dydd Iau 27ain Tachwedd</a:t>
            </a:r>
            <a:endParaRPr lang="en-GB" sz="5200" u="sng" dirty="0">
              <a:solidFill>
                <a:schemeClr val="tx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7CC22490-0A66-6212-9EEB-D6DEEE62B1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7687" y="4331580"/>
            <a:ext cx="2351314" cy="2351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165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1F55C5D-1648-4BE3-932D-8CADBF3F6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92005-338F-1E26-E6D0-E644BFEE4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67512"/>
            <a:ext cx="10908792" cy="10698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/>
              <a:t>Beth </a:t>
            </a:r>
            <a:r>
              <a:rPr lang="en-US" sz="5400" dirty="0" err="1"/>
              <a:t>ydy</a:t>
            </a:r>
            <a:r>
              <a:rPr lang="en-US" sz="5400" dirty="0"/>
              <a:t> pris…?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A38E1331-B5A6-44BE-BF4E-EE6C2FD2A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0000" y="1776977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744583 w 4572000"/>
              <a:gd name="connsiteY1" fmla="*/ 0 h 18288"/>
              <a:gd name="connsiteX2" fmla="*/ 1352006 w 4572000"/>
              <a:gd name="connsiteY2" fmla="*/ 0 h 18288"/>
              <a:gd name="connsiteX3" fmla="*/ 2050869 w 4572000"/>
              <a:gd name="connsiteY3" fmla="*/ 0 h 18288"/>
              <a:gd name="connsiteX4" fmla="*/ 2612571 w 4572000"/>
              <a:gd name="connsiteY4" fmla="*/ 0 h 18288"/>
              <a:gd name="connsiteX5" fmla="*/ 3357154 w 4572000"/>
              <a:gd name="connsiteY5" fmla="*/ 0 h 18288"/>
              <a:gd name="connsiteX6" fmla="*/ 401029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265714 w 4572000"/>
              <a:gd name="connsiteY10" fmla="*/ 18288 h 18288"/>
              <a:gd name="connsiteX11" fmla="*/ 2521131 w 4572000"/>
              <a:gd name="connsiteY11" fmla="*/ 18288 h 18288"/>
              <a:gd name="connsiteX12" fmla="*/ 1867989 w 4572000"/>
              <a:gd name="connsiteY12" fmla="*/ 18288 h 18288"/>
              <a:gd name="connsiteX13" fmla="*/ 1352006 w 4572000"/>
              <a:gd name="connsiteY13" fmla="*/ 18288 h 18288"/>
              <a:gd name="connsiteX14" fmla="*/ 83602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335213" y="-5275"/>
                  <a:pt x="446637" y="2749"/>
                  <a:pt x="744583" y="0"/>
                </a:cubicBezTo>
                <a:cubicBezTo>
                  <a:pt x="1042529" y="-2749"/>
                  <a:pt x="1223095" y="8165"/>
                  <a:pt x="1352006" y="0"/>
                </a:cubicBezTo>
                <a:cubicBezTo>
                  <a:pt x="1480917" y="-8165"/>
                  <a:pt x="1803308" y="16240"/>
                  <a:pt x="2050869" y="0"/>
                </a:cubicBezTo>
                <a:cubicBezTo>
                  <a:pt x="2298430" y="-16240"/>
                  <a:pt x="2464656" y="-22054"/>
                  <a:pt x="2612571" y="0"/>
                </a:cubicBezTo>
                <a:cubicBezTo>
                  <a:pt x="2760486" y="22054"/>
                  <a:pt x="3034874" y="11895"/>
                  <a:pt x="3357154" y="0"/>
                </a:cubicBezTo>
                <a:cubicBezTo>
                  <a:pt x="3679434" y="-11895"/>
                  <a:pt x="3778145" y="-10841"/>
                  <a:pt x="4010297" y="0"/>
                </a:cubicBezTo>
                <a:cubicBezTo>
                  <a:pt x="4242449" y="10841"/>
                  <a:pt x="4385860" y="17261"/>
                  <a:pt x="4572000" y="0"/>
                </a:cubicBezTo>
                <a:cubicBezTo>
                  <a:pt x="4571443" y="8172"/>
                  <a:pt x="4571244" y="10948"/>
                  <a:pt x="4572000" y="18288"/>
                </a:cubicBezTo>
                <a:cubicBezTo>
                  <a:pt x="4352099" y="1269"/>
                  <a:pt x="4065933" y="40755"/>
                  <a:pt x="3873137" y="18288"/>
                </a:cubicBezTo>
                <a:cubicBezTo>
                  <a:pt x="3680341" y="-4179"/>
                  <a:pt x="3486903" y="33471"/>
                  <a:pt x="3265714" y="18288"/>
                </a:cubicBezTo>
                <a:cubicBezTo>
                  <a:pt x="3044525" y="3105"/>
                  <a:pt x="2683548" y="-1073"/>
                  <a:pt x="2521131" y="18288"/>
                </a:cubicBezTo>
                <a:cubicBezTo>
                  <a:pt x="2358714" y="37649"/>
                  <a:pt x="2132855" y="34593"/>
                  <a:pt x="1867989" y="18288"/>
                </a:cubicBezTo>
                <a:cubicBezTo>
                  <a:pt x="1603123" y="1983"/>
                  <a:pt x="1605373" y="2886"/>
                  <a:pt x="1352006" y="18288"/>
                </a:cubicBezTo>
                <a:cubicBezTo>
                  <a:pt x="1098639" y="33690"/>
                  <a:pt x="962100" y="16241"/>
                  <a:pt x="836023" y="18288"/>
                </a:cubicBezTo>
                <a:cubicBezTo>
                  <a:pt x="709946" y="20335"/>
                  <a:pt x="193668" y="-307"/>
                  <a:pt x="0" y="18288"/>
                </a:cubicBezTo>
                <a:cubicBezTo>
                  <a:pt x="-277" y="11188"/>
                  <a:pt x="-244" y="5848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58188" y="7508"/>
                  <a:pt x="361578" y="-27091"/>
                  <a:pt x="561703" y="0"/>
                </a:cubicBezTo>
                <a:cubicBezTo>
                  <a:pt x="761828" y="27091"/>
                  <a:pt x="1133811" y="14547"/>
                  <a:pt x="1306286" y="0"/>
                </a:cubicBezTo>
                <a:cubicBezTo>
                  <a:pt x="1478761" y="-14547"/>
                  <a:pt x="1809594" y="13320"/>
                  <a:pt x="2050869" y="0"/>
                </a:cubicBezTo>
                <a:cubicBezTo>
                  <a:pt x="2292144" y="-13320"/>
                  <a:pt x="2409269" y="-14334"/>
                  <a:pt x="2612571" y="0"/>
                </a:cubicBezTo>
                <a:cubicBezTo>
                  <a:pt x="2815873" y="14334"/>
                  <a:pt x="3025009" y="33536"/>
                  <a:pt x="3311434" y="0"/>
                </a:cubicBezTo>
                <a:cubicBezTo>
                  <a:pt x="3597859" y="-33536"/>
                  <a:pt x="3695431" y="-13462"/>
                  <a:pt x="3827417" y="0"/>
                </a:cubicBezTo>
                <a:cubicBezTo>
                  <a:pt x="3959403" y="13462"/>
                  <a:pt x="4360180" y="899"/>
                  <a:pt x="4572000" y="0"/>
                </a:cubicBezTo>
                <a:cubicBezTo>
                  <a:pt x="4572481" y="8890"/>
                  <a:pt x="4572898" y="10033"/>
                  <a:pt x="4572000" y="18288"/>
                </a:cubicBezTo>
                <a:cubicBezTo>
                  <a:pt x="4356830" y="5817"/>
                  <a:pt x="4021942" y="41441"/>
                  <a:pt x="3873137" y="18288"/>
                </a:cubicBezTo>
                <a:cubicBezTo>
                  <a:pt x="3724332" y="-4865"/>
                  <a:pt x="3494019" y="36771"/>
                  <a:pt x="3174274" y="18288"/>
                </a:cubicBezTo>
                <a:cubicBezTo>
                  <a:pt x="2854529" y="-195"/>
                  <a:pt x="2861023" y="5963"/>
                  <a:pt x="2658291" y="18288"/>
                </a:cubicBezTo>
                <a:cubicBezTo>
                  <a:pt x="2455559" y="30613"/>
                  <a:pt x="2309968" y="11711"/>
                  <a:pt x="2050869" y="18288"/>
                </a:cubicBezTo>
                <a:cubicBezTo>
                  <a:pt x="1791770" y="24865"/>
                  <a:pt x="1671115" y="-4587"/>
                  <a:pt x="1306286" y="18288"/>
                </a:cubicBezTo>
                <a:cubicBezTo>
                  <a:pt x="941457" y="41163"/>
                  <a:pt x="838619" y="-9452"/>
                  <a:pt x="653143" y="18288"/>
                </a:cubicBezTo>
                <a:cubicBezTo>
                  <a:pt x="467667" y="46028"/>
                  <a:pt x="308702" y="9245"/>
                  <a:pt x="0" y="18288"/>
                </a:cubicBezTo>
                <a:cubicBezTo>
                  <a:pt x="-4" y="10872"/>
                  <a:pt x="388" y="674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95915077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le of coins and paper money&#10;&#10;AI-generated content may be incorrect.">
            <a:extLst>
              <a:ext uri="{FF2B5EF4-FFF2-40B4-BE49-F238E27FC236}">
                <a16:creationId xmlns:a16="http://schemas.microsoft.com/office/drawing/2014/main" id="{E697AFAC-B086-9D09-677B-DA13F701A1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33" y="3429151"/>
            <a:ext cx="2832069" cy="1972068"/>
          </a:xfrm>
          <a:prstGeom prst="rect">
            <a:avLst/>
          </a:prstGeom>
        </p:spPr>
      </p:pic>
      <p:pic>
        <p:nvPicPr>
          <p:cNvPr id="11" name="Picture 10" descr="A shopping cart with wheels&#10;&#10;AI-generated content may be incorrect.">
            <a:extLst>
              <a:ext uri="{FF2B5EF4-FFF2-40B4-BE49-F238E27FC236}">
                <a16:creationId xmlns:a16="http://schemas.microsoft.com/office/drawing/2014/main" id="{3ED5DC7B-F323-F140-B3FA-4B3F50184C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8938" y="3335460"/>
            <a:ext cx="2832069" cy="2159452"/>
          </a:xfrm>
          <a:prstGeom prst="rect">
            <a:avLst/>
          </a:prstGeom>
        </p:spPr>
      </p:pic>
      <p:pic>
        <p:nvPicPr>
          <p:cNvPr id="9" name="Picture 8" descr="A red shopping basket with black handles&#10;&#10;AI-generated content may be incorrect.">
            <a:extLst>
              <a:ext uri="{FF2B5EF4-FFF2-40B4-BE49-F238E27FC236}">
                <a16:creationId xmlns:a16="http://schemas.microsoft.com/office/drawing/2014/main" id="{EE200DA4-0ED7-F0CD-8EC7-8AA17AC307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0993" y="2965234"/>
            <a:ext cx="2832069" cy="2899902"/>
          </a:xfrm>
          <a:prstGeom prst="rect">
            <a:avLst/>
          </a:prstGeom>
        </p:spPr>
      </p:pic>
      <p:pic>
        <p:nvPicPr>
          <p:cNvPr id="7" name="Picture 6" descr="A cash register with a paper and cash drawer&#10;&#10;AI-generated content may be incorrect.">
            <a:extLst>
              <a:ext uri="{FF2B5EF4-FFF2-40B4-BE49-F238E27FC236}">
                <a16:creationId xmlns:a16="http://schemas.microsoft.com/office/drawing/2014/main" id="{7DC58926-6D04-9219-DE85-A3E2C05A48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1797" y="3091193"/>
            <a:ext cx="2832069" cy="26479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4B21EAE-7700-7ED5-4807-181893C0502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28819" y="-24385"/>
            <a:ext cx="3113314" cy="3113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093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DEBCA28-FCE1-4937-B6DC-18654C77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80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87BFF-6F8B-72AF-B015-A41B66376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7318" y="556977"/>
            <a:ext cx="3936481" cy="557210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Bwyd</a:t>
            </a:r>
            <a:b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3600" i="1" dirty="0" err="1">
                <a:latin typeface="Alasassy Caps" panose="020F0502020204030204" pitchFamily="2" charset="0"/>
              </a:rPr>
              <a:t>Gwybodaeth</a:t>
            </a:r>
            <a:r>
              <a:rPr lang="en-GB" sz="3600" i="1" dirty="0">
                <a:latin typeface="Alasassy Caps" panose="020F0502020204030204" pitchFamily="2" charset="0"/>
              </a:rPr>
              <a:t> </a:t>
            </a:r>
            <a:r>
              <a:rPr lang="en-GB" sz="3600" i="1" dirty="0" err="1">
                <a:latin typeface="Alasassy Caps" panose="020F0502020204030204" pitchFamily="2" charset="0"/>
              </a:rPr>
              <a:t>flaenorol</a:t>
            </a:r>
            <a:endParaRPr lang="en-US" sz="5200" i="1" kern="1200" dirty="0">
              <a:solidFill>
                <a:schemeClr val="tx1"/>
              </a:solidFill>
              <a:latin typeface="Alasassy Caps" panose="020F0502020204030204" pitchFamily="2" charset="0"/>
            </a:endParaRPr>
          </a:p>
        </p:txBody>
      </p:sp>
      <p:pic>
        <p:nvPicPr>
          <p:cNvPr id="11" name="Picture 10" descr="A banana with black text&#10;&#10;AI-generated content may be incorrect.">
            <a:extLst>
              <a:ext uri="{FF2B5EF4-FFF2-40B4-BE49-F238E27FC236}">
                <a16:creationId xmlns:a16="http://schemas.microsoft.com/office/drawing/2014/main" id="{D470D9AF-6A9E-FCCF-4EBC-02CF95BD0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564" y="735330"/>
            <a:ext cx="1717461" cy="2601826"/>
          </a:xfrm>
          <a:prstGeom prst="rect">
            <a:avLst/>
          </a:prstGeom>
        </p:spPr>
      </p:pic>
      <p:pic>
        <p:nvPicPr>
          <p:cNvPr id="9" name="Picture 8" descr="A logo of a pineapple&#10;&#10;AI-generated content may be incorrect.">
            <a:extLst>
              <a:ext uri="{FF2B5EF4-FFF2-40B4-BE49-F238E27FC236}">
                <a16:creationId xmlns:a16="http://schemas.microsoft.com/office/drawing/2014/main" id="{8ABA47F5-0305-1666-27F3-BE35C3F645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0280" y="907045"/>
            <a:ext cx="1721981" cy="2601826"/>
          </a:xfrm>
          <a:prstGeom prst="rect">
            <a:avLst/>
          </a:prstGeom>
        </p:spPr>
      </p:pic>
      <p:pic>
        <p:nvPicPr>
          <p:cNvPr id="15" name="Picture 14" descr="A red apple with green leaf&#10;&#10;AI-generated content may be incorrect.">
            <a:extLst>
              <a:ext uri="{FF2B5EF4-FFF2-40B4-BE49-F238E27FC236}">
                <a16:creationId xmlns:a16="http://schemas.microsoft.com/office/drawing/2014/main" id="{713104CB-3814-C984-C65C-D3C643B79A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6486" y="735330"/>
            <a:ext cx="1725963" cy="2601826"/>
          </a:xfrm>
          <a:prstGeom prst="rect">
            <a:avLst/>
          </a:prstGeom>
        </p:spPr>
      </p:pic>
      <p:pic>
        <p:nvPicPr>
          <p:cNvPr id="5" name="Picture 4" descr="A lemon with a green leaf&#10;&#10;AI-generated content may be incorrect.">
            <a:extLst>
              <a:ext uri="{FF2B5EF4-FFF2-40B4-BE49-F238E27FC236}">
                <a16:creationId xmlns:a16="http://schemas.microsoft.com/office/drawing/2014/main" id="{22932403-AABF-208A-B2FC-13C27DAA46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870" y="3508871"/>
            <a:ext cx="1552850" cy="2620434"/>
          </a:xfrm>
          <a:prstGeom prst="rect">
            <a:avLst/>
          </a:prstGeom>
        </p:spPr>
      </p:pic>
      <p:pic>
        <p:nvPicPr>
          <p:cNvPr id="7" name="Picture 6" descr="A carrot with green leaves&#10;&#10;AI-generated content may be incorrect.">
            <a:extLst>
              <a:ext uri="{FF2B5EF4-FFF2-40B4-BE49-F238E27FC236}">
                <a16:creationId xmlns:a16="http://schemas.microsoft.com/office/drawing/2014/main" id="{7A03611D-DD43-CAB6-764A-5373B1FEA2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47068" y="3508871"/>
            <a:ext cx="1688423" cy="2620434"/>
          </a:xfrm>
          <a:prstGeom prst="rect">
            <a:avLst/>
          </a:prstGeom>
        </p:spPr>
      </p:pic>
      <p:pic>
        <p:nvPicPr>
          <p:cNvPr id="13" name="Picture 12" descr="A orange with a green leaf&#10;&#10;AI-generated content may be incorrect.">
            <a:extLst>
              <a:ext uri="{FF2B5EF4-FFF2-40B4-BE49-F238E27FC236}">
                <a16:creationId xmlns:a16="http://schemas.microsoft.com/office/drawing/2014/main" id="{2AB7410B-5FC6-8307-808E-699B091334A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5842" y="3508871"/>
            <a:ext cx="1707251" cy="262043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D4C6202-E78D-3FD3-1C56-A72BE6B505D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07157" y="3701419"/>
            <a:ext cx="2984644" cy="2984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9077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BC711EC-2569-4DB4-BE16-66EC29DBE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80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F554AE-6A85-EED0-D40D-2DEB23F9D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4222620" cy="33433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Geirfa</a:t>
            </a:r>
          </a:p>
        </p:txBody>
      </p:sp>
      <p:pic>
        <p:nvPicPr>
          <p:cNvPr id="19" name="Picture 18" descr="A close-up of a coin&#10;&#10;AI-generated content may be incorrect.">
            <a:extLst>
              <a:ext uri="{FF2B5EF4-FFF2-40B4-BE49-F238E27FC236}">
                <a16:creationId xmlns:a16="http://schemas.microsoft.com/office/drawing/2014/main" id="{DECE1E3B-F105-CB3A-31C2-1C71FABE19C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105"/>
          <a:stretch>
            <a:fillRect/>
          </a:stretch>
        </p:blipFill>
        <p:spPr>
          <a:xfrm>
            <a:off x="10162606" y="3193262"/>
            <a:ext cx="1675748" cy="2533993"/>
          </a:xfrm>
          <a:prstGeom prst="rect">
            <a:avLst/>
          </a:prstGeom>
        </p:spPr>
      </p:pic>
      <p:pic>
        <p:nvPicPr>
          <p:cNvPr id="15" name="Picture 14" descr="A close up of a coin&#10;&#10;AI-generated content may be incorrect.">
            <a:extLst>
              <a:ext uri="{FF2B5EF4-FFF2-40B4-BE49-F238E27FC236}">
                <a16:creationId xmlns:a16="http://schemas.microsoft.com/office/drawing/2014/main" id="{9FFE4339-444E-EC57-DFCA-8DF241A54E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421" y="3112071"/>
            <a:ext cx="1717040" cy="2615184"/>
          </a:xfrm>
          <a:prstGeom prst="rect">
            <a:avLst/>
          </a:prstGeom>
        </p:spPr>
      </p:pic>
      <p:pic>
        <p:nvPicPr>
          <p:cNvPr id="17" name="Picture 16" descr="A close-up of a currency&#10;&#10;AI-generated content may be incorrect.">
            <a:extLst>
              <a:ext uri="{FF2B5EF4-FFF2-40B4-BE49-F238E27FC236}">
                <a16:creationId xmlns:a16="http://schemas.microsoft.com/office/drawing/2014/main" id="{DDBD5356-C459-41E2-5826-1880F74616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75517" y="3112071"/>
            <a:ext cx="1782488" cy="2615184"/>
          </a:xfrm>
          <a:prstGeom prst="rect">
            <a:avLst/>
          </a:prstGeom>
        </p:spPr>
      </p:pic>
      <p:pic>
        <p:nvPicPr>
          <p:cNvPr id="9" name="Picture 8" descr="A close-up of a coin&#10;&#10;AI-generated content may be incorrect.">
            <a:extLst>
              <a:ext uri="{FF2B5EF4-FFF2-40B4-BE49-F238E27FC236}">
                <a16:creationId xmlns:a16="http://schemas.microsoft.com/office/drawing/2014/main" id="{065E9CC7-C9F6-FB55-D5F7-E7B243B5292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7735" t="6075" r="4453" b="4229"/>
          <a:stretch>
            <a:fillRect/>
          </a:stretch>
        </p:blipFill>
        <p:spPr>
          <a:xfrm>
            <a:off x="7883471" y="202218"/>
            <a:ext cx="1668068" cy="2497439"/>
          </a:xfrm>
          <a:prstGeom prst="rect">
            <a:avLst/>
          </a:prstGeom>
        </p:spPr>
      </p:pic>
      <p:pic>
        <p:nvPicPr>
          <p:cNvPr id="13" name="Picture 12" descr="A gold coin with a face on it&#10;&#10;AI-generated content may be incorrect.">
            <a:extLst>
              <a:ext uri="{FF2B5EF4-FFF2-40B4-BE49-F238E27FC236}">
                <a16:creationId xmlns:a16="http://schemas.microsoft.com/office/drawing/2014/main" id="{F440A7A8-31C7-FE5E-8737-5D900344BD8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8439" t="6074" r="6405" b="4362"/>
          <a:stretch>
            <a:fillRect/>
          </a:stretch>
        </p:blipFill>
        <p:spPr>
          <a:xfrm>
            <a:off x="5296859" y="168139"/>
            <a:ext cx="1668069" cy="2531518"/>
          </a:xfrm>
          <a:prstGeom prst="rect">
            <a:avLst/>
          </a:prstGeom>
        </p:spPr>
      </p:pic>
      <p:pic>
        <p:nvPicPr>
          <p:cNvPr id="11" name="Picture 10" descr="A group of coins with a picture of a person&#10;&#10;AI-generated content may be incorrect.">
            <a:extLst>
              <a:ext uri="{FF2B5EF4-FFF2-40B4-BE49-F238E27FC236}">
                <a16:creationId xmlns:a16="http://schemas.microsoft.com/office/drawing/2014/main" id="{A78AAAC7-A672-08A2-BB6A-A84604F64A8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3328" t="5069" r="4488" b="2304"/>
          <a:stretch>
            <a:fillRect/>
          </a:stretch>
        </p:blipFill>
        <p:spPr>
          <a:xfrm>
            <a:off x="10035881" y="168139"/>
            <a:ext cx="1668068" cy="2615184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2190A53-116A-63CE-F7F8-AE8863333D4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2163" y="3644573"/>
            <a:ext cx="2891972" cy="2891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832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EAFC22-C3A4-4F16-66A7-41EFDE90A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Patrwm</a:t>
            </a: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C7134-15C9-BC57-406E-84580A096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err="1"/>
              <a:t>Cwestiwn</a:t>
            </a:r>
            <a:r>
              <a:rPr lang="en-GB" sz="2000" dirty="0"/>
              <a:t>: </a:t>
            </a:r>
            <a:br>
              <a:rPr lang="en-GB" sz="2000" dirty="0"/>
            </a:br>
            <a:r>
              <a:rPr lang="en-GB" sz="2000" dirty="0"/>
              <a:t>Beth </a:t>
            </a:r>
            <a:r>
              <a:rPr lang="en-GB" sz="2000" dirty="0" err="1"/>
              <a:t>ydy</a:t>
            </a:r>
            <a:r>
              <a:rPr lang="en-GB" sz="2000" dirty="0"/>
              <a:t> pris…..   y banana?</a:t>
            </a:r>
            <a:br>
              <a:rPr lang="en-GB" sz="2000" dirty="0"/>
            </a:br>
            <a:r>
              <a:rPr lang="en-GB" sz="2000" dirty="0"/>
              <a:t>		     yr </a:t>
            </a:r>
            <a:r>
              <a:rPr lang="en-GB" sz="2000" dirty="0" err="1"/>
              <a:t>afal</a:t>
            </a:r>
            <a:r>
              <a:rPr lang="en-GB" sz="2000" dirty="0"/>
              <a:t>?</a:t>
            </a:r>
            <a:br>
              <a:rPr lang="en-GB" sz="2000" dirty="0"/>
            </a:br>
            <a:r>
              <a:rPr lang="en-GB" sz="2000" dirty="0"/>
              <a:t>	                       y </a:t>
            </a:r>
            <a:r>
              <a:rPr lang="en-GB" sz="2000" dirty="0" err="1"/>
              <a:t>lemwn</a:t>
            </a:r>
            <a:r>
              <a:rPr lang="en-GB" sz="2000" dirty="0"/>
              <a:t>?</a:t>
            </a:r>
            <a:br>
              <a:rPr lang="en-GB" sz="2000" dirty="0"/>
            </a:br>
            <a:r>
              <a:rPr lang="en-GB" sz="2000" dirty="0"/>
              <a:t>		      yr </a:t>
            </a:r>
            <a:r>
              <a:rPr lang="en-GB" sz="2000" dirty="0" err="1"/>
              <a:t>oren</a:t>
            </a:r>
            <a:r>
              <a:rPr lang="en-GB" sz="2000" dirty="0"/>
              <a:t>?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 err="1"/>
              <a:t>Ateb</a:t>
            </a:r>
            <a:r>
              <a:rPr lang="en-GB" sz="2000" dirty="0"/>
              <a:t>:</a:t>
            </a:r>
            <a:br>
              <a:rPr lang="en-GB" sz="2000" dirty="0"/>
            </a:br>
            <a:r>
              <a:rPr lang="en-GB" sz="2000" dirty="0"/>
              <a:t>Pris y </a:t>
            </a:r>
            <a:r>
              <a:rPr lang="en-GB" sz="2000" dirty="0" err="1"/>
              <a:t>lemwn</a:t>
            </a:r>
            <a:r>
              <a:rPr lang="en-GB" sz="2000" dirty="0"/>
              <a:t> </a:t>
            </a:r>
            <a:r>
              <a:rPr lang="en-GB" sz="2000" dirty="0" err="1"/>
              <a:t>ydy</a:t>
            </a:r>
            <a:r>
              <a:rPr lang="en-GB" sz="2000" dirty="0"/>
              <a:t>….              un bunt</a:t>
            </a:r>
            <a:br>
              <a:rPr lang="en-GB" sz="2000" dirty="0"/>
            </a:br>
            <a:r>
              <a:rPr lang="en-GB" sz="2000" dirty="0"/>
              <a:t>Pris </a:t>
            </a:r>
            <a:r>
              <a:rPr lang="en-GB" sz="2000" dirty="0">
                <a:highlight>
                  <a:srgbClr val="FFFF00"/>
                </a:highlight>
              </a:rPr>
              <a:t>yr </a:t>
            </a:r>
            <a:r>
              <a:rPr lang="en-GB" sz="2000" dirty="0" err="1">
                <a:highlight>
                  <a:srgbClr val="FFFF00"/>
                </a:highlight>
              </a:rPr>
              <a:t>o</a:t>
            </a:r>
            <a:r>
              <a:rPr lang="en-GB" sz="2000" dirty="0" err="1"/>
              <a:t>ren</a:t>
            </a:r>
            <a:r>
              <a:rPr lang="en-GB" sz="2000" dirty="0"/>
              <a:t> </a:t>
            </a:r>
            <a:r>
              <a:rPr lang="en-GB" sz="2000" dirty="0" err="1"/>
              <a:t>ydy</a:t>
            </a:r>
            <a:r>
              <a:rPr lang="en-GB" sz="2000" dirty="0"/>
              <a:t>….	</a:t>
            </a:r>
            <a:r>
              <a:rPr lang="en-GB" sz="2000" dirty="0" err="1"/>
              <a:t>dwy</a:t>
            </a:r>
            <a:r>
              <a:rPr lang="en-GB" sz="2000" dirty="0"/>
              <a:t> bunt</a:t>
            </a:r>
            <a:br>
              <a:rPr lang="en-GB" sz="2000" dirty="0"/>
            </a:br>
            <a:r>
              <a:rPr lang="en-GB" sz="2000" dirty="0"/>
              <a:t>			</a:t>
            </a:r>
            <a:r>
              <a:rPr lang="en-GB" sz="2000" dirty="0" err="1"/>
              <a:t>tair</a:t>
            </a:r>
            <a:r>
              <a:rPr lang="en-GB" sz="2000" dirty="0"/>
              <a:t> punt</a:t>
            </a:r>
            <a:br>
              <a:rPr lang="en-GB" sz="2000" dirty="0"/>
            </a:br>
            <a:r>
              <a:rPr lang="en-GB" sz="2000" dirty="0"/>
              <a:t>			</a:t>
            </a:r>
            <a:r>
              <a:rPr lang="en-GB" sz="2000" dirty="0" err="1"/>
              <a:t>pedair</a:t>
            </a:r>
            <a:r>
              <a:rPr lang="en-GB" sz="2000" dirty="0"/>
              <a:t> punt</a:t>
            </a:r>
            <a:br>
              <a:rPr lang="en-GB" sz="2000" dirty="0"/>
            </a:br>
            <a:r>
              <a:rPr lang="en-GB" sz="2000" dirty="0"/>
              <a:t>			</a:t>
            </a:r>
            <a:r>
              <a:rPr lang="en-GB" sz="2000" dirty="0" err="1"/>
              <a:t>pum</a:t>
            </a:r>
            <a:r>
              <a:rPr lang="en-GB" sz="2000" dirty="0"/>
              <a:t> punt </a:t>
            </a:r>
            <a:br>
              <a:rPr lang="en-GB" sz="2000" dirty="0"/>
            </a:br>
            <a:r>
              <a:rPr lang="en-GB" sz="2000" dirty="0"/>
              <a:t>			</a:t>
            </a:r>
            <a:r>
              <a:rPr lang="en-GB" sz="2000" dirty="0" err="1"/>
              <a:t>chwe</a:t>
            </a:r>
            <a:r>
              <a:rPr lang="en-GB" sz="2000" dirty="0"/>
              <a:t> </a:t>
            </a:r>
            <a:r>
              <a:rPr lang="en-GB" sz="2000" dirty="0" err="1"/>
              <a:t>phunt</a:t>
            </a:r>
            <a:br>
              <a:rPr lang="en-GB" sz="2000" dirty="0"/>
            </a:b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6BB35C-5102-8A68-AEFC-FF39EE75A5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0171" y="3862958"/>
            <a:ext cx="2928268" cy="2928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570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FD396F-B3F7-D137-1732-04E5ACCF5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Mae </a:t>
            </a:r>
            <a:r>
              <a:rPr lang="en-US" sz="4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hi’n</a:t>
            </a: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amser</a:t>
            </a: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canu</a:t>
            </a: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! HWRE!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209BF-61CC-ABD1-BA9E-5DECB29D3C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2656" y="2701427"/>
            <a:ext cx="4483324" cy="26999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/>
              <a:t>Beth </a:t>
            </a:r>
            <a:r>
              <a:rPr lang="en-US" sz="2000" dirty="0" err="1"/>
              <a:t>ydy</a:t>
            </a:r>
            <a:r>
              <a:rPr lang="en-US" sz="2000" dirty="0"/>
              <a:t> pris y banana – un bunt,</a:t>
            </a:r>
            <a:br>
              <a:rPr lang="en-US" sz="2000" dirty="0"/>
            </a:br>
            <a:r>
              <a:rPr lang="en-US" sz="2000" dirty="0"/>
              <a:t>Beth </a:t>
            </a:r>
            <a:r>
              <a:rPr lang="en-US" sz="2000" dirty="0" err="1"/>
              <a:t>ydy</a:t>
            </a:r>
            <a:r>
              <a:rPr lang="en-US" sz="2000" dirty="0"/>
              <a:t> pris y banana – un bunt ,</a:t>
            </a:r>
            <a:br>
              <a:rPr lang="en-US" sz="2000" dirty="0"/>
            </a:br>
            <a:r>
              <a:rPr lang="en-US" sz="2000" dirty="0"/>
              <a:t>Beth </a:t>
            </a:r>
            <a:r>
              <a:rPr lang="en-US" sz="2000" dirty="0" err="1"/>
              <a:t>ydy</a:t>
            </a:r>
            <a:r>
              <a:rPr lang="en-US" sz="2000" dirty="0"/>
              <a:t> pris y banana – un bunt ,</a:t>
            </a:r>
            <a:br>
              <a:rPr lang="en-US" sz="2000" dirty="0"/>
            </a:br>
            <a:r>
              <a:rPr lang="en-US" sz="2000" dirty="0"/>
              <a:t>Pris y banana </a:t>
            </a:r>
            <a:r>
              <a:rPr lang="en-US" sz="2000" dirty="0" err="1"/>
              <a:t>ydy</a:t>
            </a:r>
            <a:r>
              <a:rPr lang="en-US" sz="2000" dirty="0"/>
              <a:t> un bunt. 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Beth </a:t>
            </a:r>
            <a:r>
              <a:rPr lang="en-US" sz="2000" dirty="0" err="1"/>
              <a:t>ydy</a:t>
            </a:r>
            <a:r>
              <a:rPr lang="en-US" sz="2000" dirty="0"/>
              <a:t> pris y </a:t>
            </a:r>
            <a:r>
              <a:rPr lang="en-US" sz="2000" dirty="0" err="1"/>
              <a:t>lemwn</a:t>
            </a:r>
            <a:r>
              <a:rPr lang="en-US" sz="2000" dirty="0"/>
              <a:t> – </a:t>
            </a:r>
            <a:r>
              <a:rPr lang="en-US" sz="2000" dirty="0" err="1"/>
              <a:t>dwy</a:t>
            </a:r>
            <a:r>
              <a:rPr lang="en-US" sz="2000" dirty="0"/>
              <a:t> bunt, </a:t>
            </a:r>
            <a:br>
              <a:rPr lang="en-US" sz="2000" dirty="0"/>
            </a:br>
            <a:r>
              <a:rPr lang="en-US" sz="2000" dirty="0"/>
              <a:t>Beth </a:t>
            </a:r>
            <a:r>
              <a:rPr lang="en-US" sz="2000" dirty="0" err="1"/>
              <a:t>ydy</a:t>
            </a:r>
            <a:r>
              <a:rPr lang="en-US" sz="2000" dirty="0"/>
              <a:t> pris y </a:t>
            </a:r>
            <a:r>
              <a:rPr lang="en-US" sz="2000" dirty="0" err="1"/>
              <a:t>lemwn</a:t>
            </a:r>
            <a:r>
              <a:rPr lang="en-US" sz="2000" dirty="0"/>
              <a:t> – </a:t>
            </a:r>
            <a:r>
              <a:rPr lang="en-US" sz="2000" dirty="0" err="1"/>
              <a:t>dwy</a:t>
            </a:r>
            <a:r>
              <a:rPr lang="en-US" sz="2000" dirty="0"/>
              <a:t> bunt,</a:t>
            </a:r>
            <a:br>
              <a:rPr lang="en-US" sz="2000" dirty="0"/>
            </a:br>
            <a:r>
              <a:rPr lang="en-US" sz="2000" dirty="0"/>
              <a:t>Beth </a:t>
            </a:r>
            <a:r>
              <a:rPr lang="en-US" sz="2000" dirty="0" err="1"/>
              <a:t>ydy</a:t>
            </a:r>
            <a:r>
              <a:rPr lang="en-US" sz="2000" dirty="0"/>
              <a:t> pris y </a:t>
            </a:r>
            <a:r>
              <a:rPr lang="en-US" sz="2000" dirty="0" err="1"/>
              <a:t>lemwn</a:t>
            </a:r>
            <a:r>
              <a:rPr lang="en-US" sz="2000" dirty="0"/>
              <a:t> – </a:t>
            </a:r>
            <a:r>
              <a:rPr lang="en-US" sz="2000" dirty="0" err="1"/>
              <a:t>dwy</a:t>
            </a:r>
            <a:r>
              <a:rPr lang="en-US" sz="2000" dirty="0"/>
              <a:t> bunt,</a:t>
            </a:r>
            <a:br>
              <a:rPr lang="en-US" sz="2000" dirty="0"/>
            </a:br>
            <a:r>
              <a:rPr lang="en-US" sz="2000" dirty="0"/>
              <a:t>Pris y </a:t>
            </a:r>
            <a:r>
              <a:rPr lang="en-US" sz="2000" dirty="0" err="1"/>
              <a:t>lemwn</a:t>
            </a:r>
            <a:r>
              <a:rPr lang="en-US" sz="2000" dirty="0"/>
              <a:t> </a:t>
            </a:r>
            <a:r>
              <a:rPr lang="en-US" sz="2000" dirty="0" err="1"/>
              <a:t>ydy</a:t>
            </a:r>
            <a:r>
              <a:rPr lang="en-US" sz="2000" dirty="0"/>
              <a:t> </a:t>
            </a:r>
            <a:r>
              <a:rPr lang="en-US" sz="2000" dirty="0" err="1"/>
              <a:t>dwy</a:t>
            </a:r>
            <a:r>
              <a:rPr lang="en-US" sz="2000" dirty="0"/>
              <a:t> bunt.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CF0E5D3-8B57-5E46-BE55-37B3E3D64CD3}"/>
              </a:ext>
            </a:extLst>
          </p:cNvPr>
          <p:cNvSpPr txBox="1">
            <a:spLocks/>
          </p:cNvSpPr>
          <p:nvPr/>
        </p:nvSpPr>
        <p:spPr>
          <a:xfrm>
            <a:off x="6256020" y="2701427"/>
            <a:ext cx="4554501" cy="26999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Beth </a:t>
            </a:r>
            <a:r>
              <a:rPr lang="en-US" sz="2000" dirty="0" err="1"/>
              <a:t>ydy</a:t>
            </a:r>
            <a:r>
              <a:rPr lang="en-US" sz="2000" dirty="0"/>
              <a:t> pris yr </a:t>
            </a:r>
            <a:r>
              <a:rPr lang="en-US" sz="2000" dirty="0" err="1"/>
              <a:t>oren</a:t>
            </a:r>
            <a:r>
              <a:rPr lang="en-US" sz="2000" dirty="0"/>
              <a:t> – </a:t>
            </a:r>
            <a:r>
              <a:rPr lang="en-US" sz="2000" dirty="0" err="1"/>
              <a:t>tair</a:t>
            </a:r>
            <a:r>
              <a:rPr lang="en-US" sz="2000" dirty="0"/>
              <a:t> punt,</a:t>
            </a:r>
            <a:br>
              <a:rPr lang="en-US" sz="2000" dirty="0"/>
            </a:br>
            <a:r>
              <a:rPr lang="en-US" sz="2000" dirty="0"/>
              <a:t>Beth </a:t>
            </a:r>
            <a:r>
              <a:rPr lang="en-US" sz="2000" dirty="0" err="1"/>
              <a:t>ydy</a:t>
            </a:r>
            <a:r>
              <a:rPr lang="en-US" sz="2000" dirty="0"/>
              <a:t> pris yr </a:t>
            </a:r>
            <a:r>
              <a:rPr lang="en-US" sz="2000" dirty="0" err="1"/>
              <a:t>oren</a:t>
            </a:r>
            <a:r>
              <a:rPr lang="en-US" sz="2000" dirty="0"/>
              <a:t> – </a:t>
            </a:r>
            <a:r>
              <a:rPr lang="en-US" sz="2000" dirty="0" err="1"/>
              <a:t>tair</a:t>
            </a:r>
            <a:r>
              <a:rPr lang="en-US" sz="2000" dirty="0"/>
              <a:t> punt,</a:t>
            </a:r>
            <a:br>
              <a:rPr lang="en-US" sz="2000" dirty="0"/>
            </a:br>
            <a:r>
              <a:rPr lang="en-US" sz="2000" dirty="0"/>
              <a:t>Beth </a:t>
            </a:r>
            <a:r>
              <a:rPr lang="en-US" sz="2000" dirty="0" err="1"/>
              <a:t>ydy</a:t>
            </a:r>
            <a:r>
              <a:rPr lang="en-US" sz="2000" dirty="0"/>
              <a:t> pris yr </a:t>
            </a:r>
            <a:r>
              <a:rPr lang="en-US" sz="2000" dirty="0" err="1"/>
              <a:t>oren</a:t>
            </a:r>
            <a:r>
              <a:rPr lang="en-US" sz="2000" dirty="0"/>
              <a:t> – </a:t>
            </a:r>
            <a:r>
              <a:rPr lang="en-US" sz="2000" dirty="0" err="1"/>
              <a:t>tair</a:t>
            </a:r>
            <a:r>
              <a:rPr lang="en-US" sz="2000" dirty="0"/>
              <a:t> punt,</a:t>
            </a:r>
            <a:br>
              <a:rPr lang="en-US" sz="2000" dirty="0"/>
            </a:br>
            <a:r>
              <a:rPr lang="en-US" sz="2000" dirty="0"/>
              <a:t>Pris yr </a:t>
            </a:r>
            <a:r>
              <a:rPr lang="en-US" sz="2000" dirty="0" err="1"/>
              <a:t>oren</a:t>
            </a:r>
            <a:r>
              <a:rPr lang="en-US" sz="2000" dirty="0"/>
              <a:t> </a:t>
            </a:r>
            <a:r>
              <a:rPr lang="en-US" sz="2000" dirty="0" err="1"/>
              <a:t>ydy</a:t>
            </a:r>
            <a:r>
              <a:rPr lang="en-US" sz="2000" dirty="0"/>
              <a:t> </a:t>
            </a:r>
            <a:r>
              <a:rPr lang="en-US" sz="2000" dirty="0" err="1"/>
              <a:t>tair</a:t>
            </a:r>
            <a:r>
              <a:rPr lang="en-US" sz="2000" dirty="0"/>
              <a:t> punt. 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Beth </a:t>
            </a:r>
            <a:r>
              <a:rPr lang="en-US" sz="2000" dirty="0" err="1"/>
              <a:t>ydy</a:t>
            </a:r>
            <a:r>
              <a:rPr lang="en-US" sz="2000" dirty="0"/>
              <a:t> pris yr </a:t>
            </a:r>
            <a:r>
              <a:rPr lang="en-US" sz="2000" dirty="0" err="1"/>
              <a:t>afal</a:t>
            </a:r>
            <a:r>
              <a:rPr lang="en-US" sz="2000" dirty="0"/>
              <a:t> – </a:t>
            </a:r>
            <a:r>
              <a:rPr lang="en-US" sz="2000" dirty="0" err="1"/>
              <a:t>chwe</a:t>
            </a:r>
            <a:r>
              <a:rPr lang="en-US" sz="2000" dirty="0"/>
              <a:t> </a:t>
            </a:r>
            <a:r>
              <a:rPr lang="en-US" sz="2000" dirty="0" err="1"/>
              <a:t>phunt</a:t>
            </a:r>
            <a:r>
              <a:rPr lang="en-US" sz="2000" dirty="0"/>
              <a:t>,</a:t>
            </a:r>
            <a:br>
              <a:rPr lang="en-US" sz="2000" dirty="0"/>
            </a:br>
            <a:r>
              <a:rPr lang="en-US" sz="2000" dirty="0"/>
              <a:t>Beth </a:t>
            </a:r>
            <a:r>
              <a:rPr lang="en-US" sz="2000" dirty="0" err="1"/>
              <a:t>ydy</a:t>
            </a:r>
            <a:r>
              <a:rPr lang="en-US" sz="2000" dirty="0"/>
              <a:t> pris yr </a:t>
            </a:r>
            <a:r>
              <a:rPr lang="en-US" sz="2000" dirty="0" err="1"/>
              <a:t>afal</a:t>
            </a:r>
            <a:r>
              <a:rPr lang="en-US" sz="2000" dirty="0"/>
              <a:t> – </a:t>
            </a:r>
            <a:r>
              <a:rPr lang="en-US" sz="2000" dirty="0" err="1"/>
              <a:t>chwe</a:t>
            </a:r>
            <a:r>
              <a:rPr lang="en-US" sz="2000" dirty="0"/>
              <a:t> </a:t>
            </a:r>
            <a:r>
              <a:rPr lang="en-US" sz="2000" dirty="0" err="1"/>
              <a:t>phunt</a:t>
            </a:r>
            <a:r>
              <a:rPr lang="en-US" sz="2000" dirty="0"/>
              <a:t>,</a:t>
            </a:r>
            <a:br>
              <a:rPr lang="en-US" sz="2000" dirty="0"/>
            </a:br>
            <a:r>
              <a:rPr lang="en-US" sz="2000" dirty="0"/>
              <a:t>Beth </a:t>
            </a:r>
            <a:r>
              <a:rPr lang="en-US" sz="2000" dirty="0" err="1"/>
              <a:t>ydy</a:t>
            </a:r>
            <a:r>
              <a:rPr lang="en-US" sz="2000" dirty="0"/>
              <a:t> pris yr </a:t>
            </a:r>
            <a:r>
              <a:rPr lang="en-US" sz="2000" dirty="0" err="1"/>
              <a:t>afal</a:t>
            </a:r>
            <a:r>
              <a:rPr lang="en-US" sz="2000" dirty="0"/>
              <a:t> – </a:t>
            </a:r>
            <a:r>
              <a:rPr lang="en-US" sz="2000" dirty="0" err="1"/>
              <a:t>chwe</a:t>
            </a:r>
            <a:r>
              <a:rPr lang="en-US" sz="2000" dirty="0"/>
              <a:t> </a:t>
            </a:r>
            <a:r>
              <a:rPr lang="en-US" sz="2000" dirty="0" err="1"/>
              <a:t>phunt</a:t>
            </a:r>
            <a:r>
              <a:rPr lang="en-US" sz="2000" dirty="0"/>
              <a:t>,</a:t>
            </a:r>
            <a:br>
              <a:rPr lang="en-US" sz="2000" dirty="0"/>
            </a:br>
            <a:r>
              <a:rPr lang="en-US" sz="2000" dirty="0"/>
              <a:t>Pris yr </a:t>
            </a:r>
            <a:r>
              <a:rPr lang="en-US" sz="2000" dirty="0" err="1"/>
              <a:t>afal</a:t>
            </a:r>
            <a:r>
              <a:rPr lang="en-US" sz="2000" dirty="0"/>
              <a:t> </a:t>
            </a:r>
            <a:r>
              <a:rPr lang="en-US" sz="2000" dirty="0" err="1"/>
              <a:t>ydy</a:t>
            </a:r>
            <a:r>
              <a:rPr lang="en-US" sz="2000" dirty="0"/>
              <a:t> </a:t>
            </a:r>
            <a:r>
              <a:rPr lang="en-US" sz="2000" dirty="0" err="1"/>
              <a:t>chwe</a:t>
            </a:r>
            <a:r>
              <a:rPr lang="en-US" sz="2000" dirty="0"/>
              <a:t> </a:t>
            </a:r>
            <a:r>
              <a:rPr lang="en-US" sz="2000" dirty="0" err="1"/>
              <a:t>phunt</a:t>
            </a:r>
            <a:r>
              <a:rPr lang="en-US" sz="2000" dirty="0"/>
              <a:t>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15689A-42D1-C27E-E7DF-79572F3F65D3}"/>
              </a:ext>
            </a:extLst>
          </p:cNvPr>
          <p:cNvSpPr txBox="1">
            <a:spLocks/>
          </p:cNvSpPr>
          <p:nvPr/>
        </p:nvSpPr>
        <p:spPr>
          <a:xfrm>
            <a:off x="6357257" y="1690688"/>
            <a:ext cx="5943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C70AD5-2E29-D468-1446-025F3C1B74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9380" y="640080"/>
            <a:ext cx="2124180" cy="2124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7729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Freeform 3"/>
          <p:cNvSpPr>
            <a:spLocks/>
          </p:cNvSpPr>
          <p:nvPr/>
        </p:nvSpPr>
        <p:spPr bwMode="auto">
          <a:xfrm>
            <a:off x="1323975" y="4531788"/>
            <a:ext cx="1143000" cy="1323438"/>
          </a:xfrm>
          <a:custGeom>
            <a:avLst/>
            <a:gdLst>
              <a:gd name="T0" fmla="*/ 2147483647 w 229"/>
              <a:gd name="T1" fmla="*/ 2147483647 h 272"/>
              <a:gd name="T2" fmla="*/ 2147483647 w 229"/>
              <a:gd name="T3" fmla="*/ 2147483647 h 272"/>
              <a:gd name="T4" fmla="*/ 2147483647 w 229"/>
              <a:gd name="T5" fmla="*/ 2147483647 h 272"/>
              <a:gd name="T6" fmla="*/ 2147483647 w 229"/>
              <a:gd name="T7" fmla="*/ 2147483647 h 272"/>
              <a:gd name="T8" fmla="*/ 2147483647 w 229"/>
              <a:gd name="T9" fmla="*/ 2147483647 h 272"/>
              <a:gd name="T10" fmla="*/ 2147483647 w 229"/>
              <a:gd name="T11" fmla="*/ 2147483647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17427" name="Picture 19"/>
          <p:cNvPicPr>
            <a:picLocks noChangeAspect="1" noChangeArrowheads="1" noCrop="1"/>
          </p:cNvPicPr>
          <p:nvPr/>
        </p:nvPicPr>
        <p:blipFill>
          <a:blip r:embed="rId4"/>
          <a:stretch>
            <a:fillRect/>
          </a:stretch>
        </p:blipFill>
        <p:spPr bwMode="auto">
          <a:xfrm flipH="1">
            <a:off x="13268924" y="4759326"/>
            <a:ext cx="751876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Freeform 11"/>
          <p:cNvSpPr>
            <a:spLocks/>
          </p:cNvSpPr>
          <p:nvPr/>
        </p:nvSpPr>
        <p:spPr bwMode="auto">
          <a:xfrm>
            <a:off x="164308" y="4581525"/>
            <a:ext cx="1403350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Freeform 21"/>
          <p:cNvSpPr>
            <a:spLocks/>
          </p:cNvSpPr>
          <p:nvPr/>
        </p:nvSpPr>
        <p:spPr bwMode="auto">
          <a:xfrm>
            <a:off x="-389731" y="4581525"/>
            <a:ext cx="1957388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8240896E-57FE-44A1-AFB3-5CC0D1DE57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2" y="333376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0" name="Rectangle 8" descr="Medium wood">
            <a:extLst>
              <a:ext uri="{FF2B5EF4-FFF2-40B4-BE49-F238E27FC236}">
                <a16:creationId xmlns:a16="http://schemas.microsoft.com/office/drawing/2014/main" id="{3D28BB50-4D10-48BA-B09A-19C352D36C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5" y="4149727"/>
            <a:ext cx="6624637" cy="144463"/>
          </a:xfrm>
          <a:prstGeom prst="rect">
            <a:avLst/>
          </a:prstGeom>
          <a:blipFill dpi="0" rotWithShape="1">
            <a:blip r:embed="rId5" cstate="print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F79313E0-5F7A-49F2-8266-4ED1BD41A8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5" y="4078290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2" name="Text Box 11">
            <a:extLst>
              <a:ext uri="{FF2B5EF4-FFF2-40B4-BE49-F238E27FC236}">
                <a16:creationId xmlns:a16="http://schemas.microsoft.com/office/drawing/2014/main" id="{87A6A021-3697-4326-8550-672315A34F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8" y="434170"/>
            <a:ext cx="6143626" cy="1230337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square" anchor="ctr" anchorCtr="1">
            <a:spAutoFit/>
          </a:bodyPr>
          <a:lstStyle/>
          <a:p>
            <a:pPr algn="ctr">
              <a:lnSpc>
                <a:spcPct val="135000"/>
              </a:lnSpc>
              <a:defRPr/>
            </a:pPr>
            <a:r>
              <a:rPr lang="en-GB" sz="6000" b="1" dirty="0">
                <a:solidFill>
                  <a:schemeClr val="bg1"/>
                </a:solidFill>
                <a:latin typeface="Calibri"/>
                <a:cs typeface="Arial"/>
              </a:rPr>
              <a:t>£6</a:t>
            </a:r>
            <a:endParaRPr lang="en-GB" sz="60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3" name="Text Box 11">
            <a:extLst>
              <a:ext uri="{FF2B5EF4-FFF2-40B4-BE49-F238E27FC236}">
                <a16:creationId xmlns:a16="http://schemas.microsoft.com/office/drawing/2014/main" id="{3D3736AD-53A7-4448-A21A-93D9C4958E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2752" y="2202332"/>
            <a:ext cx="6143625" cy="1238031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>
              <a:lnSpc>
                <a:spcPct val="135000"/>
              </a:lnSpc>
              <a:defRPr/>
            </a:pPr>
            <a:r>
              <a:rPr lang="cy-GB" sz="6000" b="1" dirty="0">
                <a:solidFill>
                  <a:srgbClr val="FFC000"/>
                </a:solidFill>
                <a:latin typeface="Calibri"/>
                <a:cs typeface="Arial"/>
              </a:rPr>
              <a:t>Chwe phunt</a:t>
            </a:r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F91E812-7B40-466C-9904-8BF37C82DBE1}"/>
              </a:ext>
            </a:extLst>
          </p:cNvPr>
          <p:cNvSpPr/>
          <p:nvPr/>
        </p:nvSpPr>
        <p:spPr>
          <a:xfrm>
            <a:off x="1738314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7200" b="1" dirty="0">
                <a:solidFill>
                  <a:srgbClr val="FF0000"/>
                </a:solidFill>
                <a:latin typeface="Calibri" pitchFamily="34" charset="0"/>
              </a:rPr>
              <a:t>1</a:t>
            </a:r>
            <a:endParaRPr lang="en-GB" sz="72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96F524-F119-B062-E211-1A6DAE43B8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5114" y="903514"/>
            <a:ext cx="1752600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23 -0.00023 L -1.07878 0.01644 " pathEditMode="relative" rAng="0" ptsTypes="AA">
                                      <p:cBhvr>
                                        <p:cTn id="6" dur="12000" fill="hold"/>
                                        <p:tgtEl>
                                          <p:spTgt spid="174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677" y="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ebona f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Freeform 3"/>
          <p:cNvSpPr>
            <a:spLocks/>
          </p:cNvSpPr>
          <p:nvPr/>
        </p:nvSpPr>
        <p:spPr bwMode="auto">
          <a:xfrm>
            <a:off x="1323975" y="4531788"/>
            <a:ext cx="1143000" cy="1323438"/>
          </a:xfrm>
          <a:custGeom>
            <a:avLst/>
            <a:gdLst>
              <a:gd name="T0" fmla="*/ 2147483647 w 229"/>
              <a:gd name="T1" fmla="*/ 2147483647 h 272"/>
              <a:gd name="T2" fmla="*/ 2147483647 w 229"/>
              <a:gd name="T3" fmla="*/ 2147483647 h 272"/>
              <a:gd name="T4" fmla="*/ 2147483647 w 229"/>
              <a:gd name="T5" fmla="*/ 2147483647 h 272"/>
              <a:gd name="T6" fmla="*/ 2147483647 w 229"/>
              <a:gd name="T7" fmla="*/ 2147483647 h 272"/>
              <a:gd name="T8" fmla="*/ 2147483647 w 229"/>
              <a:gd name="T9" fmla="*/ 2147483647 h 272"/>
              <a:gd name="T10" fmla="*/ 2147483647 w 229"/>
              <a:gd name="T11" fmla="*/ 2147483647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17427" name="Picture 19"/>
          <p:cNvPicPr>
            <a:picLocks noChangeAspect="1" noChangeArrowheads="1" noCrop="1"/>
          </p:cNvPicPr>
          <p:nvPr/>
        </p:nvPicPr>
        <p:blipFill>
          <a:blip r:embed="rId4"/>
          <a:stretch>
            <a:fillRect/>
          </a:stretch>
        </p:blipFill>
        <p:spPr bwMode="auto">
          <a:xfrm flipH="1">
            <a:off x="13268924" y="4759326"/>
            <a:ext cx="751876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Freeform 11"/>
          <p:cNvSpPr>
            <a:spLocks/>
          </p:cNvSpPr>
          <p:nvPr/>
        </p:nvSpPr>
        <p:spPr bwMode="auto">
          <a:xfrm>
            <a:off x="164308" y="4581525"/>
            <a:ext cx="1403350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Freeform 21"/>
          <p:cNvSpPr>
            <a:spLocks/>
          </p:cNvSpPr>
          <p:nvPr/>
        </p:nvSpPr>
        <p:spPr bwMode="auto">
          <a:xfrm>
            <a:off x="-389731" y="4581525"/>
            <a:ext cx="1957388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8240896E-57FE-44A1-AFB3-5CC0D1DE57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2" y="333376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0" name="Rectangle 8" descr="Medium wood">
            <a:extLst>
              <a:ext uri="{FF2B5EF4-FFF2-40B4-BE49-F238E27FC236}">
                <a16:creationId xmlns:a16="http://schemas.microsoft.com/office/drawing/2014/main" id="{3D28BB50-4D10-48BA-B09A-19C352D36C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5" y="4149727"/>
            <a:ext cx="6624637" cy="144463"/>
          </a:xfrm>
          <a:prstGeom prst="rect">
            <a:avLst/>
          </a:prstGeom>
          <a:blipFill dpi="0" rotWithShape="1">
            <a:blip r:embed="rId5" cstate="print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F79313E0-5F7A-49F2-8266-4ED1BD41A8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5" y="4078290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2" name="Text Box 11">
            <a:extLst>
              <a:ext uri="{FF2B5EF4-FFF2-40B4-BE49-F238E27FC236}">
                <a16:creationId xmlns:a16="http://schemas.microsoft.com/office/drawing/2014/main" id="{87A6A021-3697-4326-8550-672315A34F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7" y="612391"/>
            <a:ext cx="6384928" cy="1999906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square" anchor="ctr" anchorCtr="1">
            <a:spAutoFit/>
          </a:bodyPr>
          <a:lstStyle/>
          <a:p>
            <a:pPr algn="ctr">
              <a:lnSpc>
                <a:spcPct val="135000"/>
              </a:lnSpc>
              <a:defRPr/>
            </a:pPr>
            <a:r>
              <a:rPr lang="en-GB" sz="4800" b="1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What is the price of the banana?</a:t>
            </a:r>
          </a:p>
        </p:txBody>
      </p:sp>
      <p:sp>
        <p:nvSpPr>
          <p:cNvPr id="13" name="Text Box 11">
            <a:extLst>
              <a:ext uri="{FF2B5EF4-FFF2-40B4-BE49-F238E27FC236}">
                <a16:creationId xmlns:a16="http://schemas.microsoft.com/office/drawing/2014/main" id="{3D3736AD-53A7-4448-A21A-93D9C4958E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8" y="2792362"/>
            <a:ext cx="6143625" cy="926857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>
              <a:lnSpc>
                <a:spcPct val="135000"/>
              </a:lnSpc>
              <a:defRPr/>
            </a:pPr>
            <a:r>
              <a:rPr lang="en-GB" sz="4400" b="1" dirty="0">
                <a:solidFill>
                  <a:srgbClr val="FFC000"/>
                </a:solidFill>
                <a:latin typeface="Calibri" pitchFamily="34" charset="0"/>
                <a:cs typeface="Arial" pitchFamily="34" charset="0"/>
              </a:rPr>
              <a:t>Beth </a:t>
            </a:r>
            <a:r>
              <a:rPr lang="en-GB" sz="4400" b="1" dirty="0" err="1">
                <a:solidFill>
                  <a:srgbClr val="FFC000"/>
                </a:solidFill>
                <a:latin typeface="Calibri" pitchFamily="34" charset="0"/>
                <a:cs typeface="Arial" pitchFamily="34" charset="0"/>
              </a:rPr>
              <a:t>ydy</a:t>
            </a:r>
            <a:r>
              <a:rPr lang="en-GB" sz="4400" b="1" dirty="0">
                <a:solidFill>
                  <a:srgbClr val="FFC000"/>
                </a:solidFill>
                <a:latin typeface="Calibri" pitchFamily="34" charset="0"/>
                <a:cs typeface="Arial" pitchFamily="34" charset="0"/>
              </a:rPr>
              <a:t> pris y banana?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F91E812-7B40-466C-9904-8BF37C82DBE1}"/>
              </a:ext>
            </a:extLst>
          </p:cNvPr>
          <p:cNvSpPr/>
          <p:nvPr/>
        </p:nvSpPr>
        <p:spPr>
          <a:xfrm>
            <a:off x="1738314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7200" b="1" dirty="0">
                <a:solidFill>
                  <a:srgbClr val="FF0000"/>
                </a:solidFill>
                <a:latin typeface="Calibri" pitchFamily="34" charset="0"/>
              </a:rPr>
              <a:t>2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8846DF-37C2-35C3-938B-8D02A2FAA6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69840" y="513668"/>
            <a:ext cx="2337091" cy="2337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56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23 -0.00023 L -1.07878 0.01644 " pathEditMode="relative" rAng="0" ptsTypes="AA">
                                      <p:cBhvr>
                                        <p:cTn id="6" dur="12000" fill="hold"/>
                                        <p:tgtEl>
                                          <p:spTgt spid="174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677" y="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ebona f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D726B2-309D-D579-9E2B-806B2B4115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Freeform 3">
            <a:extLst>
              <a:ext uri="{FF2B5EF4-FFF2-40B4-BE49-F238E27FC236}">
                <a16:creationId xmlns:a16="http://schemas.microsoft.com/office/drawing/2014/main" id="{F878167F-C297-24B7-0D0B-EC2A6047AF4B}"/>
              </a:ext>
            </a:extLst>
          </p:cNvPr>
          <p:cNvSpPr>
            <a:spLocks/>
          </p:cNvSpPr>
          <p:nvPr/>
        </p:nvSpPr>
        <p:spPr bwMode="auto">
          <a:xfrm>
            <a:off x="1323975" y="4531788"/>
            <a:ext cx="1143000" cy="1323438"/>
          </a:xfrm>
          <a:custGeom>
            <a:avLst/>
            <a:gdLst>
              <a:gd name="T0" fmla="*/ 2147483647 w 229"/>
              <a:gd name="T1" fmla="*/ 2147483647 h 272"/>
              <a:gd name="T2" fmla="*/ 2147483647 w 229"/>
              <a:gd name="T3" fmla="*/ 2147483647 h 272"/>
              <a:gd name="T4" fmla="*/ 2147483647 w 229"/>
              <a:gd name="T5" fmla="*/ 2147483647 h 272"/>
              <a:gd name="T6" fmla="*/ 2147483647 w 229"/>
              <a:gd name="T7" fmla="*/ 2147483647 h 272"/>
              <a:gd name="T8" fmla="*/ 2147483647 w 229"/>
              <a:gd name="T9" fmla="*/ 2147483647 h 272"/>
              <a:gd name="T10" fmla="*/ 2147483647 w 229"/>
              <a:gd name="T11" fmla="*/ 2147483647 h 27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29"/>
              <a:gd name="T19" fmla="*/ 0 h 272"/>
              <a:gd name="T20" fmla="*/ 229 w 229"/>
              <a:gd name="T21" fmla="*/ 272 h 272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29" h="272">
                <a:moveTo>
                  <a:pt x="25" y="272"/>
                </a:moveTo>
                <a:lnTo>
                  <a:pt x="200" y="206"/>
                </a:lnTo>
                <a:cubicBezTo>
                  <a:pt x="229" y="173"/>
                  <a:pt x="214" y="105"/>
                  <a:pt x="200" y="72"/>
                </a:cubicBezTo>
                <a:cubicBezTo>
                  <a:pt x="186" y="39"/>
                  <a:pt x="142" y="0"/>
                  <a:pt x="113" y="6"/>
                </a:cubicBezTo>
                <a:cubicBezTo>
                  <a:pt x="83" y="12"/>
                  <a:pt x="50" y="10"/>
                  <a:pt x="25" y="106"/>
                </a:cubicBezTo>
                <a:cubicBezTo>
                  <a:pt x="0" y="202"/>
                  <a:pt x="25" y="237"/>
                  <a:pt x="25" y="272"/>
                </a:cubicBezTo>
                <a:close/>
              </a:path>
            </a:pathLst>
          </a:custGeom>
          <a:solidFill>
            <a:schemeClr val="tx1"/>
          </a:solidFill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17427" name="Picture 19">
            <a:extLst>
              <a:ext uri="{FF2B5EF4-FFF2-40B4-BE49-F238E27FC236}">
                <a16:creationId xmlns:a16="http://schemas.microsoft.com/office/drawing/2014/main" id="{1CFAAC3E-F00C-D795-5148-A8C267A93744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/>
          <a:stretch>
            <a:fillRect/>
          </a:stretch>
        </p:blipFill>
        <p:spPr bwMode="auto">
          <a:xfrm flipH="1">
            <a:off x="13268924" y="4759326"/>
            <a:ext cx="751876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Freeform 11">
            <a:extLst>
              <a:ext uri="{FF2B5EF4-FFF2-40B4-BE49-F238E27FC236}">
                <a16:creationId xmlns:a16="http://schemas.microsoft.com/office/drawing/2014/main" id="{8BA32319-9BDE-D38A-27A0-F79CCF662CB0}"/>
              </a:ext>
            </a:extLst>
          </p:cNvPr>
          <p:cNvSpPr>
            <a:spLocks/>
          </p:cNvSpPr>
          <p:nvPr/>
        </p:nvSpPr>
        <p:spPr bwMode="auto">
          <a:xfrm>
            <a:off x="164308" y="4581525"/>
            <a:ext cx="1403350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Freeform 21">
            <a:extLst>
              <a:ext uri="{FF2B5EF4-FFF2-40B4-BE49-F238E27FC236}">
                <a16:creationId xmlns:a16="http://schemas.microsoft.com/office/drawing/2014/main" id="{3685B364-4400-118A-84D0-857265A50049}"/>
              </a:ext>
            </a:extLst>
          </p:cNvPr>
          <p:cNvSpPr>
            <a:spLocks/>
          </p:cNvSpPr>
          <p:nvPr/>
        </p:nvSpPr>
        <p:spPr bwMode="auto">
          <a:xfrm>
            <a:off x="-389731" y="4581525"/>
            <a:ext cx="1957388" cy="1368425"/>
          </a:xfrm>
          <a:custGeom>
            <a:avLst/>
            <a:gdLst>
              <a:gd name="T0" fmla="*/ 0 w 506"/>
              <a:gd name="T1" fmla="*/ 2147483647 h 272"/>
              <a:gd name="T2" fmla="*/ 2147483647 w 506"/>
              <a:gd name="T3" fmla="*/ 2147483647 h 272"/>
              <a:gd name="T4" fmla="*/ 2147483647 w 506"/>
              <a:gd name="T5" fmla="*/ 2147483647 h 272"/>
              <a:gd name="T6" fmla="*/ 0 w 506"/>
              <a:gd name="T7" fmla="*/ 0 h 272"/>
              <a:gd name="T8" fmla="*/ 0 w 506"/>
              <a:gd name="T9" fmla="*/ 2147483647 h 2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06"/>
              <a:gd name="T16" fmla="*/ 0 h 272"/>
              <a:gd name="T17" fmla="*/ 506 w 506"/>
              <a:gd name="T18" fmla="*/ 272 h 2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06" h="272">
                <a:moveTo>
                  <a:pt x="0" y="272"/>
                </a:moveTo>
                <a:cubicBezTo>
                  <a:pt x="0" y="272"/>
                  <a:pt x="232" y="263"/>
                  <a:pt x="464" y="254"/>
                </a:cubicBezTo>
                <a:cubicBezTo>
                  <a:pt x="469" y="140"/>
                  <a:pt x="451" y="112"/>
                  <a:pt x="506" y="29"/>
                </a:cubicBezTo>
                <a:cubicBezTo>
                  <a:pt x="253" y="14"/>
                  <a:pt x="0" y="0"/>
                  <a:pt x="0" y="0"/>
                </a:cubicBezTo>
                <a:lnTo>
                  <a:pt x="0" y="272"/>
                </a:lnTo>
                <a:close/>
              </a:path>
            </a:pathLst>
          </a:custGeom>
          <a:solidFill>
            <a:schemeClr val="bg1"/>
          </a:solidFill>
          <a:ln w="12700" cap="sq">
            <a:noFill/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521AC74F-BC33-AAC5-61BA-5D70B0A7FA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352" y="333376"/>
            <a:ext cx="6481763" cy="381635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50000">
                <a:schemeClr val="tx1">
                  <a:gamma/>
                  <a:tint val="90980"/>
                  <a:invGamma/>
                </a:schemeClr>
              </a:gs>
              <a:gs pos="100000">
                <a:schemeClr val="tx1"/>
              </a:gs>
            </a:gsLst>
            <a:lin ang="2700000" scaled="1"/>
          </a:gradFill>
          <a:ln w="38100" cap="sq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0" name="Rectangle 8" descr="Medium wood">
            <a:extLst>
              <a:ext uri="{FF2B5EF4-FFF2-40B4-BE49-F238E27FC236}">
                <a16:creationId xmlns:a16="http://schemas.microsoft.com/office/drawing/2014/main" id="{0CC91DE8-E64B-1E19-4E69-E9703CB20A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55915" y="4149727"/>
            <a:ext cx="6624637" cy="144463"/>
          </a:xfrm>
          <a:prstGeom prst="rect">
            <a:avLst/>
          </a:prstGeom>
          <a:blipFill dpi="0" rotWithShape="1">
            <a:blip r:embed="rId5" cstate="print"/>
            <a:srcRect/>
            <a:tile tx="0" ty="0" sx="100000" sy="100000" flip="none" algn="tl"/>
          </a:blip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21F5B684-3236-87C8-51B6-91A9746EFF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3565" y="4078290"/>
            <a:ext cx="433387" cy="71437"/>
          </a:xfrm>
          <a:prstGeom prst="rect">
            <a:avLst/>
          </a:prstGeom>
          <a:gradFill rotWithShape="1">
            <a:gsLst>
              <a:gs pos="0">
                <a:schemeClr val="bg1">
                  <a:gamma/>
                  <a:shade val="3137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3137"/>
                  <a:invGamma/>
                </a:schemeClr>
              </a:gs>
            </a:gsLst>
            <a:lin ang="5400000" scaled="1"/>
          </a:gra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2" name="Text Box 11">
            <a:extLst>
              <a:ext uri="{FF2B5EF4-FFF2-40B4-BE49-F238E27FC236}">
                <a16:creationId xmlns:a16="http://schemas.microsoft.com/office/drawing/2014/main" id="{367991FD-F33A-79A0-492C-3604D59AC1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4188" y="493016"/>
            <a:ext cx="6143626" cy="1999906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square" anchor="ctr" anchorCtr="1">
            <a:spAutoFit/>
          </a:bodyPr>
          <a:lstStyle/>
          <a:p>
            <a:pPr algn="ctr">
              <a:lnSpc>
                <a:spcPct val="135000"/>
              </a:lnSpc>
              <a:defRPr/>
            </a:pPr>
            <a:r>
              <a:rPr lang="en-GB" sz="4800" b="1" dirty="0">
                <a:solidFill>
                  <a:schemeClr val="bg1"/>
                </a:solidFill>
                <a:latin typeface="Calibri"/>
                <a:cs typeface="Arial"/>
              </a:rPr>
              <a:t>The price of the orange is two pounds.</a:t>
            </a:r>
            <a:endParaRPr lang="en-GB" sz="4800" b="1" dirty="0">
              <a:solidFill>
                <a:schemeClr val="bg1"/>
              </a:solidFill>
              <a:latin typeface="Calibri" pitchFamily="34" charset="0"/>
              <a:cs typeface="Arial" pitchFamily="34" charset="0"/>
            </a:endParaRPr>
          </a:p>
        </p:txBody>
      </p:sp>
      <p:sp>
        <p:nvSpPr>
          <p:cNvPr id="13" name="Text Box 11">
            <a:extLst>
              <a:ext uri="{FF2B5EF4-FFF2-40B4-BE49-F238E27FC236}">
                <a16:creationId xmlns:a16="http://schemas.microsoft.com/office/drawing/2014/main" id="{FD39F9F9-428F-042A-D486-EB8B0F45AA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7352" y="2462950"/>
            <a:ext cx="6143625" cy="1846596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anchor="ctr" anchorCtr="1">
            <a:spAutoFit/>
          </a:bodyPr>
          <a:lstStyle/>
          <a:p>
            <a:pPr>
              <a:lnSpc>
                <a:spcPct val="135000"/>
              </a:lnSpc>
              <a:defRPr/>
            </a:pPr>
            <a:r>
              <a:rPr lang="cy-GB" sz="4400" b="1" dirty="0">
                <a:solidFill>
                  <a:srgbClr val="FFC000"/>
                </a:solidFill>
                <a:latin typeface="Calibri"/>
                <a:cs typeface="Arial"/>
              </a:rPr>
              <a:t>Pris yr oren ydy dwy bunt. </a:t>
            </a:r>
            <a:endParaRPr lang="en-US" sz="12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ACE2CA1-DEF8-4545-E102-4D32FFF00ED1}"/>
              </a:ext>
            </a:extLst>
          </p:cNvPr>
          <p:cNvSpPr/>
          <p:nvPr/>
        </p:nvSpPr>
        <p:spPr>
          <a:xfrm>
            <a:off x="1738314" y="142875"/>
            <a:ext cx="1071562" cy="1143000"/>
          </a:xfrm>
          <a:prstGeom prst="ellipse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7200" b="1" dirty="0">
                <a:solidFill>
                  <a:srgbClr val="FF0000"/>
                </a:solidFill>
                <a:latin typeface="Calibri" pitchFamily="34" charset="0"/>
              </a:rPr>
              <a:t>3</a:t>
            </a:r>
            <a:endParaRPr lang="en-GB" sz="72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ACF8FE-5B0E-1681-FD5A-4FD0D4655D2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12006" y="2930526"/>
            <a:ext cx="36576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661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23 -0.00023 L -1.07878 0.01644 " pathEditMode="relative" rAng="0" ptsTypes="AA">
                                      <p:cBhvr>
                                        <p:cTn id="6" dur="12000" fill="hold"/>
                                        <p:tgtEl>
                                          <p:spTgt spid="174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677" y="8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ebona fi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97E2D0D-258E-FEC2-060C-578E104063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8381530"/>
              </p:ext>
            </p:extLst>
          </p:nvPr>
        </p:nvGraphicFramePr>
        <p:xfrm>
          <a:off x="990599" y="365760"/>
          <a:ext cx="10058400" cy="615696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0058400">
                  <a:extLst>
                    <a:ext uri="{9D8B030D-6E8A-4147-A177-3AD203B41FA5}">
                      <a16:colId xmlns:a16="http://schemas.microsoft.com/office/drawing/2014/main" val="1294761789"/>
                    </a:ext>
                  </a:extLst>
                </a:gridCol>
              </a:tblGrid>
              <a:tr h="1344023">
                <a:tc>
                  <a:txBody>
                    <a:bodyPr/>
                    <a:lstStyle/>
                    <a:p>
                      <a:pPr algn="ctr"/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Wendy: Bore da Dilys!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Hyfryd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dy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weld di!</a:t>
                      </a:r>
                    </a:p>
                    <a:p>
                      <a:pPr algn="ctr"/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Dilys: Bore da Wendy! Sut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wyt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ti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heddiw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Wendy: Wel,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mae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pen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tost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gyda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fi. A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ti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? </a:t>
                      </a:r>
                    </a:p>
                    <a:p>
                      <a:pPr algn="ctr"/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Dilys: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Iawn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diolch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. Ga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helpu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ti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heddiw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? </a:t>
                      </a:r>
                    </a:p>
                    <a:p>
                      <a:pPr algn="ctr"/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Wendy: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Oooo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rydw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eisiau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banana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plîs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? </a:t>
                      </a:r>
                    </a:p>
                    <a:p>
                      <a:pPr algn="ctr"/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Dilys: Dyma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fanana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algn="ctr"/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Wendy: Beth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ydy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pris y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fanana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Dilys: Dwy bunt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plîs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.</a:t>
                      </a:r>
                    </a:p>
                    <a:p>
                      <a:pPr algn="ctr"/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Wendy:Beth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?!? DWY BUNT!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Mae’n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ddrud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iawn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!</a:t>
                      </a:r>
                    </a:p>
                    <a:p>
                      <a:pPr algn="ctr"/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Dyna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drueni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!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Rydw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i’n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mynd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 Tesco. </a:t>
                      </a:r>
                    </a:p>
                    <a:p>
                      <a:pPr algn="ctr"/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Dilys: Bobol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bach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 mun. Wyt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ti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eisiau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800" b="1" dirty="0" err="1">
                          <a:latin typeface="Comic Sans MS" panose="030F0702030302020204" pitchFamily="66" charset="0"/>
                        </a:rPr>
                        <a:t>discownt</a:t>
                      </a:r>
                      <a:r>
                        <a:rPr lang="en-GB" sz="2800" b="1" dirty="0"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Wendy: Dim </a:t>
                      </a:r>
                      <a:r>
                        <a:rPr lang="en-GB" sz="2800" b="0" dirty="0" err="1">
                          <a:latin typeface="Comic Sans MS" panose="030F0702030302020204" pitchFamily="66" charset="0"/>
                        </a:rPr>
                        <a:t>ots</a:t>
                      </a:r>
                      <a:r>
                        <a:rPr lang="en-GB" sz="2800" b="0" dirty="0">
                          <a:latin typeface="Comic Sans MS" panose="030F0702030302020204" pitchFamily="66" charset="0"/>
                        </a:rPr>
                        <a:t>!</a:t>
                      </a:r>
                    </a:p>
                    <a:p>
                      <a:pPr algn="ctr"/>
                      <a:endParaRPr lang="en-GB" sz="28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00835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3419475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2A1E1D32-CA30-2084-604A-30A95CA317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9742" y="903514"/>
            <a:ext cx="2525486" cy="2525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1039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25985-093A-4EBB-84FC-2E8C996BD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1100" y="176664"/>
            <a:ext cx="10515600" cy="1325563"/>
          </a:xfrm>
        </p:spPr>
        <p:txBody>
          <a:bodyPr/>
          <a:lstStyle/>
          <a:p>
            <a:r>
              <a:rPr lang="en-GB" b="1" u="sng" dirty="0" err="1">
                <a:solidFill>
                  <a:srgbClr val="FF0000"/>
                </a:solidFill>
              </a:rPr>
              <a:t>Cofiwch</a:t>
            </a:r>
            <a:r>
              <a:rPr lang="en-GB" b="1" u="sng" dirty="0">
                <a:solidFill>
                  <a:srgbClr val="FF0000"/>
                </a:solidFill>
              </a:rPr>
              <a:t>: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F92041A-3FF9-A33E-249C-E66DFCC97F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1421042"/>
              </p:ext>
            </p:extLst>
          </p:nvPr>
        </p:nvGraphicFramePr>
        <p:xfrm>
          <a:off x="7511143" y="1502227"/>
          <a:ext cx="4419599" cy="35705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9599">
                  <a:extLst>
                    <a:ext uri="{9D8B030D-6E8A-4147-A177-3AD203B41FA5}">
                      <a16:colId xmlns:a16="http://schemas.microsoft.com/office/drawing/2014/main" val="1278874554"/>
                    </a:ext>
                  </a:extLst>
                </a:gridCol>
              </a:tblGrid>
              <a:tr h="523265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err="1">
                          <a:latin typeface="Abadi" panose="020B0604020104020204" pitchFamily="34" charset="0"/>
                        </a:rPr>
                        <a:t>Bocs</a:t>
                      </a:r>
                      <a:r>
                        <a:rPr lang="en-GB" sz="2800" dirty="0">
                          <a:latin typeface="Abadi" panose="020B0604020104020204" pitchFamily="34" charset="0"/>
                        </a:rPr>
                        <a:t> </a:t>
                      </a:r>
                      <a:r>
                        <a:rPr lang="en-GB" sz="2800" dirty="0" err="1">
                          <a:latin typeface="Abadi" panose="020B0604020104020204" pitchFamily="34" charset="0"/>
                        </a:rPr>
                        <a:t>Bendigedig</a:t>
                      </a:r>
                      <a:endParaRPr lang="en-GB" sz="2800" dirty="0">
                        <a:latin typeface="Abadi" panose="020B06040201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4401548"/>
                  </a:ext>
                </a:extLst>
              </a:tr>
              <a:tr h="523265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badi" panose="020B0604020104020204" pitchFamily="34" charset="0"/>
                        </a:rPr>
                        <a:t>Expensive – </a:t>
                      </a:r>
                      <a:r>
                        <a:rPr lang="en-GB" sz="2800" dirty="0" err="1">
                          <a:latin typeface="Abadi" panose="020B0604020104020204" pitchFamily="34" charset="0"/>
                        </a:rPr>
                        <a:t>drud</a:t>
                      </a:r>
                      <a:r>
                        <a:rPr lang="en-GB" sz="2800" dirty="0">
                          <a:latin typeface="Abadi" panose="020B0604020104020204" pitchFamily="34" charset="0"/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286078"/>
                  </a:ext>
                </a:extLst>
              </a:tr>
              <a:tr h="523265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badi" panose="020B0604020104020204" pitchFamily="34" charset="0"/>
                        </a:rPr>
                        <a:t>Cheap - </a:t>
                      </a:r>
                      <a:r>
                        <a:rPr lang="en-GB" sz="2800" dirty="0" err="1">
                          <a:latin typeface="Abadi" panose="020B0604020104020204" pitchFamily="34" charset="0"/>
                        </a:rPr>
                        <a:t>rhad</a:t>
                      </a:r>
                      <a:endParaRPr lang="en-GB" sz="2800" dirty="0">
                        <a:latin typeface="Abadi" panose="020B06040201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075651"/>
                  </a:ext>
                </a:extLst>
              </a:tr>
              <a:tr h="523265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badi" panose="020B0604020104020204" pitchFamily="34" charset="0"/>
                        </a:rPr>
                        <a:t>Change - </a:t>
                      </a:r>
                      <a:r>
                        <a:rPr lang="en-GB" sz="2800" dirty="0" err="1">
                          <a:latin typeface="Abadi" panose="020B0604020104020204" pitchFamily="34" charset="0"/>
                        </a:rPr>
                        <a:t>newid</a:t>
                      </a:r>
                      <a:endParaRPr lang="en-GB" sz="2800" dirty="0">
                        <a:latin typeface="Abadi" panose="020B06040201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4615007"/>
                  </a:ext>
                </a:extLst>
              </a:tr>
              <a:tr h="95419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badi" panose="020B0604020104020204" pitchFamily="34" charset="0"/>
                        </a:rPr>
                        <a:t>Card or cash</a:t>
                      </a:r>
                      <a:br>
                        <a:rPr lang="en-GB" sz="2800" dirty="0">
                          <a:latin typeface="Abadi" panose="020B0604020104020204" pitchFamily="34" charset="0"/>
                        </a:rPr>
                      </a:br>
                      <a:r>
                        <a:rPr lang="en-GB" sz="2800">
                          <a:latin typeface="Abadi" panose="020B0604020104020204" pitchFamily="34" charset="0"/>
                        </a:rPr>
                        <a:t>Carden ac </a:t>
                      </a:r>
                      <a:r>
                        <a:rPr lang="en-GB" sz="2800" dirty="0" err="1">
                          <a:latin typeface="Abadi" panose="020B0604020104020204" pitchFamily="34" charset="0"/>
                        </a:rPr>
                        <a:t>arian</a:t>
                      </a:r>
                      <a:r>
                        <a:rPr lang="en-GB" sz="2800" dirty="0">
                          <a:latin typeface="Abadi" panose="020B0604020104020204" pitchFamily="34" charset="0"/>
                        </a:rPr>
                        <a:t> </a:t>
                      </a:r>
                      <a:r>
                        <a:rPr lang="en-GB" sz="2800" dirty="0" err="1">
                          <a:latin typeface="Abadi" panose="020B0604020104020204" pitchFamily="34" charset="0"/>
                        </a:rPr>
                        <a:t>parod</a:t>
                      </a:r>
                      <a:r>
                        <a:rPr lang="en-GB" sz="2800" dirty="0">
                          <a:latin typeface="Abadi" panose="020B0604020104020204" pitchFamily="34" charset="0"/>
                        </a:rPr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9599856"/>
                  </a:ext>
                </a:extLst>
              </a:tr>
              <a:tr h="523265">
                <a:tc>
                  <a:txBody>
                    <a:bodyPr/>
                    <a:lstStyle/>
                    <a:p>
                      <a:pPr algn="ctr"/>
                      <a:endParaRPr lang="en-GB" sz="2800" dirty="0">
                        <a:latin typeface="Abadi" panose="020B06040201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4027873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08F5390-66DC-0794-C501-0DA61C5B02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3470550"/>
              </p:ext>
            </p:extLst>
          </p:nvPr>
        </p:nvGraphicFramePr>
        <p:xfrm>
          <a:off x="475342" y="1523999"/>
          <a:ext cx="6491516" cy="51206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245758">
                  <a:extLst>
                    <a:ext uri="{9D8B030D-6E8A-4147-A177-3AD203B41FA5}">
                      <a16:colId xmlns:a16="http://schemas.microsoft.com/office/drawing/2014/main" val="3458218604"/>
                    </a:ext>
                  </a:extLst>
                </a:gridCol>
                <a:gridCol w="3245758">
                  <a:extLst>
                    <a:ext uri="{9D8B030D-6E8A-4147-A177-3AD203B41FA5}">
                      <a16:colId xmlns:a16="http://schemas.microsoft.com/office/drawing/2014/main" val="2051563624"/>
                    </a:ext>
                  </a:extLst>
                </a:gridCol>
              </a:tblGrid>
              <a:tr h="604157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err="1"/>
                        <a:t>Rhif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6462467"/>
                  </a:ext>
                </a:extLst>
              </a:tr>
              <a:tr h="604157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(A pound)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Punt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679206"/>
                  </a:ext>
                </a:extLst>
              </a:tr>
              <a:tr h="604157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Bunt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936410"/>
                  </a:ext>
                </a:extLst>
              </a:tr>
              <a:tr h="604157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Dwy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Bunt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3522359"/>
                  </a:ext>
                </a:extLst>
              </a:tr>
              <a:tr h="604157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Tair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Punt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31674"/>
                  </a:ext>
                </a:extLst>
              </a:tr>
              <a:tr h="604157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err="1"/>
                        <a:t>Pedair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Punt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6230010"/>
                  </a:ext>
                </a:extLst>
              </a:tr>
              <a:tr h="604157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Pum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Punt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3897354"/>
                  </a:ext>
                </a:extLst>
              </a:tr>
              <a:tr h="604157">
                <a:tc>
                  <a:txBody>
                    <a:bodyPr/>
                    <a:lstStyle/>
                    <a:p>
                      <a:pPr algn="ctr"/>
                      <a:r>
                        <a:rPr lang="en-GB" sz="3600" dirty="0"/>
                        <a:t>Chwe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dirty="0" err="1"/>
                        <a:t>Phunt</a:t>
                      </a:r>
                      <a:r>
                        <a:rPr lang="en-GB" sz="36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596727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7ECEC322-7B85-B0BF-D81E-AC33199A33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094" y="4144058"/>
            <a:ext cx="2537278" cy="2537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848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AD1B1F-9686-8D66-25BB-06813AF6E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Hwre! Amser gêm!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A10CBE9F-8C52-7E2C-53F2-0BD336A185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6945" y="666728"/>
            <a:ext cx="5507094" cy="546579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45B4D2B-1EA6-3D69-9653-A9B06E99AE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2543" y="3871684"/>
            <a:ext cx="2387601" cy="2387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1431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216E386-2D15-9D40-FD35-2ADB98F50D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2" y="2340017"/>
            <a:ext cx="3517119" cy="2171820"/>
          </a:xfrm>
          <a:prstGeom prst="rect">
            <a:avLst/>
          </a:prstGeom>
        </p:spPr>
      </p:pic>
      <p:cxnSp>
        <p:nvCxnSpPr>
          <p:cNvPr id="169" name="Straight Connector 168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3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B1629F5-005A-A10F-0E3D-71F5590AEA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0676" y="2696350"/>
            <a:ext cx="3537345" cy="1459154"/>
          </a:xfrm>
          <a:prstGeom prst="rect">
            <a:avLst/>
          </a:prstGeom>
        </p:spPr>
      </p:pic>
      <p:cxnSp>
        <p:nvCxnSpPr>
          <p:cNvPr id="171" name="Straight Connector 170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543A6ED-B88A-C8F0-E350-E1651541F8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2336" y="2682936"/>
            <a:ext cx="3517120" cy="1485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516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93E0B60-0204-4F9C-8CD5-C9BD373E1A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542951-4981-2CB2-6CC8-2EFD1F5F3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882" y="4433530"/>
            <a:ext cx="4820134" cy="16356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Beth </a:t>
            </a:r>
            <a:r>
              <a:rPr lang="en-US" sz="40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ydych</a:t>
            </a: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chi </a:t>
            </a:r>
            <a:r>
              <a:rPr lang="en-US" sz="40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wedi</a:t>
            </a:r>
            <a:r>
              <a:rPr lang="en-US" sz="4000" dirty="0" err="1">
                <a:solidFill>
                  <a:schemeClr val="tx2"/>
                </a:solidFill>
              </a:rPr>
              <a:t>’i</a:t>
            </a: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ddysgu</a:t>
            </a: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heddiw</a:t>
            </a: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?</a:t>
            </a:r>
          </a:p>
        </p:txBody>
      </p:sp>
      <p:pic>
        <p:nvPicPr>
          <p:cNvPr id="5" name="Picture 4" descr="A cartoon of a child standing next to a panda&#10;&#10;AI-generated content may be incorrect.">
            <a:extLst>
              <a:ext uri="{FF2B5EF4-FFF2-40B4-BE49-F238E27FC236}">
                <a16:creationId xmlns:a16="http://schemas.microsoft.com/office/drawing/2014/main" id="{6B831609-FADF-A735-517D-7D92DBEEBB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2617" b="2"/>
          <a:stretch>
            <a:fillRect/>
          </a:stretch>
        </p:blipFill>
        <p:spPr>
          <a:xfrm>
            <a:off x="300" y="1130513"/>
            <a:ext cx="5004928" cy="5727482"/>
          </a:xfrm>
          <a:custGeom>
            <a:avLst/>
            <a:gdLst/>
            <a:ahLst/>
            <a:cxnLst/>
            <a:rect l="l" t="t" r="r" b="b"/>
            <a:pathLst>
              <a:path w="5004928" h="5727482">
                <a:moveTo>
                  <a:pt x="1673274" y="0"/>
                </a:moveTo>
                <a:cubicBezTo>
                  <a:pt x="3513296" y="0"/>
                  <a:pt x="5004928" y="1491632"/>
                  <a:pt x="5004928" y="3331654"/>
                </a:cubicBezTo>
                <a:cubicBezTo>
                  <a:pt x="5004928" y="4251665"/>
                  <a:pt x="4632020" y="5084579"/>
                  <a:pt x="4029109" y="5687489"/>
                </a:cubicBezTo>
                <a:lnTo>
                  <a:pt x="3985106" y="5727482"/>
                </a:lnTo>
                <a:lnTo>
                  <a:pt x="0" y="5727482"/>
                </a:lnTo>
                <a:lnTo>
                  <a:pt x="0" y="453879"/>
                </a:lnTo>
                <a:lnTo>
                  <a:pt x="85210" y="402113"/>
                </a:lnTo>
                <a:cubicBezTo>
                  <a:pt x="557283" y="145668"/>
                  <a:pt x="1098267" y="0"/>
                  <a:pt x="1673274" y="0"/>
                </a:cubicBezTo>
                <a:close/>
              </a:path>
            </a:pathLst>
          </a:cu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3BFA0782-E4B3-4AE1-904C-10681376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935182"/>
            <a:ext cx="5401996" cy="5922819"/>
            <a:chOff x="0" y="935182"/>
            <a:chExt cx="5401996" cy="5922819"/>
          </a:xfrm>
        </p:grpSpPr>
        <p:sp>
          <p:nvSpPr>
            <p:cNvPr id="38" name="Freeform: Shape 26">
              <a:extLst>
                <a:ext uri="{FF2B5EF4-FFF2-40B4-BE49-F238E27FC236}">
                  <a16:creationId xmlns:a16="http://schemas.microsoft.com/office/drawing/2014/main" id="{767B6173-F03D-4643-AF45-C8A3A034C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062000"/>
              <a:ext cx="5086251" cy="5796001"/>
            </a:xfrm>
            <a:custGeom>
              <a:avLst/>
              <a:gdLst>
                <a:gd name="connsiteX0" fmla="*/ 0 w 5086251"/>
                <a:gd name="connsiteY0" fmla="*/ 5336479 h 5796001"/>
                <a:gd name="connsiteX1" fmla="*/ 21826 w 5086251"/>
                <a:gd name="connsiteY1" fmla="*/ 5354914 h 5796001"/>
                <a:gd name="connsiteX2" fmla="*/ 568136 w 5086251"/>
                <a:gd name="connsiteY2" fmla="*/ 5687263 h 5796001"/>
                <a:gd name="connsiteX3" fmla="*/ 842562 w 5086251"/>
                <a:gd name="connsiteY3" fmla="*/ 5795316 h 5796001"/>
                <a:gd name="connsiteX4" fmla="*/ 845065 w 5086251"/>
                <a:gd name="connsiteY4" fmla="*/ 5796001 h 5796001"/>
                <a:gd name="connsiteX5" fmla="*/ 0 w 5086251"/>
                <a:gd name="connsiteY5" fmla="*/ 5796001 h 5796001"/>
                <a:gd name="connsiteX6" fmla="*/ 1713788 w 5086251"/>
                <a:gd name="connsiteY6" fmla="*/ 0 h 5796001"/>
                <a:gd name="connsiteX7" fmla="*/ 4987768 w 5086251"/>
                <a:gd name="connsiteY7" fmla="*/ 3991800 h 5796001"/>
                <a:gd name="connsiteX8" fmla="*/ 3684917 w 5086251"/>
                <a:gd name="connsiteY8" fmla="*/ 5224588 h 5796001"/>
                <a:gd name="connsiteX9" fmla="*/ 3215359 w 5086251"/>
                <a:gd name="connsiteY9" fmla="*/ 5711437 h 5796001"/>
                <a:gd name="connsiteX10" fmla="*/ 3131325 w 5086251"/>
                <a:gd name="connsiteY10" fmla="*/ 5796001 h 5796001"/>
                <a:gd name="connsiteX11" fmla="*/ 2222574 w 5086251"/>
                <a:gd name="connsiteY11" fmla="*/ 5796001 h 5796001"/>
                <a:gd name="connsiteX12" fmla="*/ 2310547 w 5086251"/>
                <a:gd name="connsiteY12" fmla="*/ 5743977 h 5796001"/>
                <a:gd name="connsiteX13" fmla="*/ 2936733 w 5086251"/>
                <a:gd name="connsiteY13" fmla="*/ 5161414 h 5796001"/>
                <a:gd name="connsiteX14" fmla="*/ 3263051 w 5086251"/>
                <a:gd name="connsiteY14" fmla="*/ 4825264 h 5796001"/>
                <a:gd name="connsiteX15" fmla="*/ 4024832 w 5086251"/>
                <a:gd name="connsiteY15" fmla="*/ 4296541 h 5796001"/>
                <a:gd name="connsiteX16" fmla="*/ 4270688 w 5086251"/>
                <a:gd name="connsiteY16" fmla="*/ 4145428 h 5796001"/>
                <a:gd name="connsiteX17" fmla="*/ 4418202 w 5086251"/>
                <a:gd name="connsiteY17" fmla="*/ 3838352 h 5796001"/>
                <a:gd name="connsiteX18" fmla="*/ 4426769 w 5086251"/>
                <a:gd name="connsiteY18" fmla="*/ 2771754 h 5796001"/>
                <a:gd name="connsiteX19" fmla="*/ 3911962 w 5086251"/>
                <a:gd name="connsiteY19" fmla="*/ 1761151 h 5796001"/>
                <a:gd name="connsiteX20" fmla="*/ 2878996 w 5086251"/>
                <a:gd name="connsiteY20" fmla="*/ 891074 h 5796001"/>
                <a:gd name="connsiteX21" fmla="*/ 1713788 w 5086251"/>
                <a:gd name="connsiteY21" fmla="*/ 569643 h 5796001"/>
                <a:gd name="connsiteX22" fmla="*/ 178318 w 5086251"/>
                <a:gd name="connsiteY22" fmla="*/ 1035168 h 5796001"/>
                <a:gd name="connsiteX23" fmla="*/ 0 w 5086251"/>
                <a:gd name="connsiteY23" fmla="*/ 1166764 h 5796001"/>
                <a:gd name="connsiteX24" fmla="*/ 0 w 5086251"/>
                <a:gd name="connsiteY24" fmla="*/ 470600 h 5796001"/>
                <a:gd name="connsiteX25" fmla="*/ 57412 w 5086251"/>
                <a:gd name="connsiteY25" fmla="*/ 434140 h 5796001"/>
                <a:gd name="connsiteX26" fmla="*/ 1713788 w 5086251"/>
                <a:gd name="connsiteY26" fmla="*/ 0 h 579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086251" h="5796001">
                  <a:moveTo>
                    <a:pt x="0" y="5336479"/>
                  </a:moveTo>
                  <a:lnTo>
                    <a:pt x="21826" y="5354914"/>
                  </a:lnTo>
                  <a:cubicBezTo>
                    <a:pt x="190493" y="5486545"/>
                    <a:pt x="374629" y="5598829"/>
                    <a:pt x="568136" y="5687263"/>
                  </a:cubicBezTo>
                  <a:cubicBezTo>
                    <a:pt x="658050" y="5728362"/>
                    <a:pt x="749583" y="5764391"/>
                    <a:pt x="842562" y="5795316"/>
                  </a:cubicBezTo>
                  <a:lnTo>
                    <a:pt x="845065" y="5796001"/>
                  </a:lnTo>
                  <a:lnTo>
                    <a:pt x="0" y="5796001"/>
                  </a:lnTo>
                  <a:close/>
                  <a:moveTo>
                    <a:pt x="1713788" y="0"/>
                  </a:moveTo>
                  <a:cubicBezTo>
                    <a:pt x="3545413" y="0"/>
                    <a:pt x="5557891" y="2025871"/>
                    <a:pt x="4987768" y="3991800"/>
                  </a:cubicBezTo>
                  <a:cubicBezTo>
                    <a:pt x="4737256" y="4855774"/>
                    <a:pt x="4285030" y="4636101"/>
                    <a:pt x="3684917" y="5224588"/>
                  </a:cubicBezTo>
                  <a:cubicBezTo>
                    <a:pt x="3521758" y="5384631"/>
                    <a:pt x="3369286" y="5552220"/>
                    <a:pt x="3215359" y="5711437"/>
                  </a:cubicBezTo>
                  <a:lnTo>
                    <a:pt x="3131325" y="5796001"/>
                  </a:lnTo>
                  <a:lnTo>
                    <a:pt x="2222574" y="5796001"/>
                  </a:lnTo>
                  <a:lnTo>
                    <a:pt x="2310547" y="5743977"/>
                  </a:lnTo>
                  <a:cubicBezTo>
                    <a:pt x="2520268" y="5601656"/>
                    <a:pt x="2722540" y="5387726"/>
                    <a:pt x="2936733" y="5161414"/>
                  </a:cubicBezTo>
                  <a:cubicBezTo>
                    <a:pt x="3040664" y="5051578"/>
                    <a:pt x="3148133" y="4937972"/>
                    <a:pt x="3263051" y="4825264"/>
                  </a:cubicBezTo>
                  <a:cubicBezTo>
                    <a:pt x="3555098" y="4538829"/>
                    <a:pt x="3826658" y="4398841"/>
                    <a:pt x="4024832" y="4296541"/>
                  </a:cubicBezTo>
                  <a:cubicBezTo>
                    <a:pt x="4150553" y="4231753"/>
                    <a:pt x="4223938" y="4192627"/>
                    <a:pt x="4270688" y="4145428"/>
                  </a:cubicBezTo>
                  <a:cubicBezTo>
                    <a:pt x="4325632" y="4089790"/>
                    <a:pt x="4375177" y="3986594"/>
                    <a:pt x="4418202" y="3838352"/>
                  </a:cubicBezTo>
                  <a:cubicBezTo>
                    <a:pt x="4517661" y="3495740"/>
                    <a:pt x="4520455" y="3136797"/>
                    <a:pt x="4426769" y="2771754"/>
                  </a:cubicBezTo>
                  <a:cubicBezTo>
                    <a:pt x="4337740" y="2425376"/>
                    <a:pt x="4159867" y="2075944"/>
                    <a:pt x="3911962" y="1761151"/>
                  </a:cubicBezTo>
                  <a:cubicBezTo>
                    <a:pt x="3631649" y="1405261"/>
                    <a:pt x="3274600" y="1104467"/>
                    <a:pt x="2878996" y="891074"/>
                  </a:cubicBezTo>
                  <a:cubicBezTo>
                    <a:pt x="2489164" y="680734"/>
                    <a:pt x="2086109" y="569643"/>
                    <a:pt x="1713788" y="569643"/>
                  </a:cubicBezTo>
                  <a:cubicBezTo>
                    <a:pt x="1158071" y="569643"/>
                    <a:pt x="627356" y="732497"/>
                    <a:pt x="178318" y="1035168"/>
                  </a:cubicBezTo>
                  <a:lnTo>
                    <a:pt x="0" y="1166764"/>
                  </a:lnTo>
                  <a:lnTo>
                    <a:pt x="0" y="470600"/>
                  </a:lnTo>
                  <a:lnTo>
                    <a:pt x="57412" y="434140"/>
                  </a:lnTo>
                  <a:cubicBezTo>
                    <a:pt x="544779" y="158019"/>
                    <a:pt x="1110440" y="0"/>
                    <a:pt x="171378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9C5B76B-07C5-4AF3-B407-C1FC95B6C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062000"/>
              <a:ext cx="5086379" cy="5796001"/>
            </a:xfrm>
            <a:custGeom>
              <a:avLst/>
              <a:gdLst>
                <a:gd name="connsiteX0" fmla="*/ 0 w 5086379"/>
                <a:gd name="connsiteY0" fmla="*/ 5185390 h 5796001"/>
                <a:gd name="connsiteX1" fmla="*/ 96129 w 5086379"/>
                <a:gd name="connsiteY1" fmla="*/ 5266609 h 5796001"/>
                <a:gd name="connsiteX2" fmla="*/ 618798 w 5086379"/>
                <a:gd name="connsiteY2" fmla="*/ 5584607 h 5796001"/>
                <a:gd name="connsiteX3" fmla="*/ 1151695 w 5086379"/>
                <a:gd name="connsiteY3" fmla="*/ 5761857 h 5796001"/>
                <a:gd name="connsiteX4" fmla="*/ 1364580 w 5086379"/>
                <a:gd name="connsiteY4" fmla="*/ 5796001 h 5796001"/>
                <a:gd name="connsiteX5" fmla="*/ 0 w 5086379"/>
                <a:gd name="connsiteY5" fmla="*/ 5796001 h 5796001"/>
                <a:gd name="connsiteX6" fmla="*/ 1713788 w 5086379"/>
                <a:gd name="connsiteY6" fmla="*/ 0 h 5796001"/>
                <a:gd name="connsiteX7" fmla="*/ 4987953 w 5086379"/>
                <a:gd name="connsiteY7" fmla="*/ 3992158 h 5796001"/>
                <a:gd name="connsiteX8" fmla="*/ 3685105 w 5086379"/>
                <a:gd name="connsiteY8" fmla="*/ 5224946 h 5796001"/>
                <a:gd name="connsiteX9" fmla="*/ 3215548 w 5086379"/>
                <a:gd name="connsiteY9" fmla="*/ 5711797 h 5796001"/>
                <a:gd name="connsiteX10" fmla="*/ 3131871 w 5086379"/>
                <a:gd name="connsiteY10" fmla="*/ 5796001 h 5796001"/>
                <a:gd name="connsiteX11" fmla="*/ 1917858 w 5086379"/>
                <a:gd name="connsiteY11" fmla="*/ 5796001 h 5796001"/>
                <a:gd name="connsiteX12" fmla="*/ 2003797 w 5086379"/>
                <a:gd name="connsiteY12" fmla="*/ 5774314 h 5796001"/>
                <a:gd name="connsiteX13" fmla="*/ 2849381 w 5086379"/>
                <a:gd name="connsiteY13" fmla="*/ 5084958 h 5796001"/>
                <a:gd name="connsiteX14" fmla="*/ 3178679 w 5086379"/>
                <a:gd name="connsiteY14" fmla="*/ 4745758 h 5796001"/>
                <a:gd name="connsiteX15" fmla="*/ 3969142 w 5086379"/>
                <a:gd name="connsiteY15" fmla="*/ 4196398 h 5796001"/>
                <a:gd name="connsiteX16" fmla="*/ 4185198 w 5086379"/>
                <a:gd name="connsiteY16" fmla="*/ 4067178 h 5796001"/>
                <a:gd name="connsiteX17" fmla="*/ 4304401 w 5086379"/>
                <a:gd name="connsiteY17" fmla="*/ 3808022 h 5796001"/>
                <a:gd name="connsiteX18" fmla="*/ 4312036 w 5086379"/>
                <a:gd name="connsiteY18" fmla="*/ 2799394 h 5796001"/>
                <a:gd name="connsiteX19" fmla="*/ 3817903 w 5086379"/>
                <a:gd name="connsiteY19" fmla="*/ 1830249 h 5796001"/>
                <a:gd name="connsiteX20" fmla="*/ 2821256 w 5086379"/>
                <a:gd name="connsiteY20" fmla="*/ 990682 h 5796001"/>
                <a:gd name="connsiteX21" fmla="*/ 1713788 w 5086379"/>
                <a:gd name="connsiteY21" fmla="*/ 683787 h 5796001"/>
                <a:gd name="connsiteX22" fmla="*/ 66552 w 5086379"/>
                <a:gd name="connsiteY22" fmla="*/ 1261053 h 5796001"/>
                <a:gd name="connsiteX23" fmla="*/ 0 w 5086379"/>
                <a:gd name="connsiteY23" fmla="*/ 1320232 h 5796001"/>
                <a:gd name="connsiteX24" fmla="*/ 0 w 5086379"/>
                <a:gd name="connsiteY24" fmla="*/ 470600 h 5796001"/>
                <a:gd name="connsiteX25" fmla="*/ 57413 w 5086379"/>
                <a:gd name="connsiteY25" fmla="*/ 434140 h 5796001"/>
                <a:gd name="connsiteX26" fmla="*/ 1713788 w 5086379"/>
                <a:gd name="connsiteY26" fmla="*/ 0 h 5796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5086379" h="5796001">
                  <a:moveTo>
                    <a:pt x="0" y="5185390"/>
                  </a:moveTo>
                  <a:lnTo>
                    <a:pt x="96129" y="5266609"/>
                  </a:lnTo>
                  <a:cubicBezTo>
                    <a:pt x="257505" y="5392583"/>
                    <a:pt x="433673" y="5500009"/>
                    <a:pt x="618798" y="5584607"/>
                  </a:cubicBezTo>
                  <a:cubicBezTo>
                    <a:pt x="790710" y="5663125"/>
                    <a:pt x="968770" y="5722306"/>
                    <a:pt x="1151695" y="5761857"/>
                  </a:cubicBezTo>
                  <a:lnTo>
                    <a:pt x="1364580" y="5796001"/>
                  </a:lnTo>
                  <a:lnTo>
                    <a:pt x="0" y="5796001"/>
                  </a:lnTo>
                  <a:close/>
                  <a:moveTo>
                    <a:pt x="1713788" y="0"/>
                  </a:moveTo>
                  <a:cubicBezTo>
                    <a:pt x="3545413" y="0"/>
                    <a:pt x="5557892" y="2025871"/>
                    <a:pt x="4987953" y="3992158"/>
                  </a:cubicBezTo>
                  <a:cubicBezTo>
                    <a:pt x="4737442" y="4856134"/>
                    <a:pt x="4285216" y="4636462"/>
                    <a:pt x="3685105" y="5224946"/>
                  </a:cubicBezTo>
                  <a:cubicBezTo>
                    <a:pt x="3521946" y="5384990"/>
                    <a:pt x="3369474" y="5552580"/>
                    <a:pt x="3215548" y="5711797"/>
                  </a:cubicBezTo>
                  <a:lnTo>
                    <a:pt x="3131871" y="5796001"/>
                  </a:lnTo>
                  <a:lnTo>
                    <a:pt x="1917858" y="5796001"/>
                  </a:lnTo>
                  <a:lnTo>
                    <a:pt x="2003797" y="5774314"/>
                  </a:lnTo>
                  <a:cubicBezTo>
                    <a:pt x="2274866" y="5680612"/>
                    <a:pt x="2506021" y="5447849"/>
                    <a:pt x="2849381" y="5084958"/>
                  </a:cubicBezTo>
                  <a:cubicBezTo>
                    <a:pt x="2954055" y="4974404"/>
                    <a:pt x="3062270" y="4860082"/>
                    <a:pt x="3178679" y="4745758"/>
                  </a:cubicBezTo>
                  <a:cubicBezTo>
                    <a:pt x="3483577" y="4446761"/>
                    <a:pt x="3764263" y="4302105"/>
                    <a:pt x="3969142" y="4196398"/>
                  </a:cubicBezTo>
                  <a:cubicBezTo>
                    <a:pt x="4069906" y="4144529"/>
                    <a:pt x="4149251" y="4103431"/>
                    <a:pt x="4185198" y="4067178"/>
                  </a:cubicBezTo>
                  <a:cubicBezTo>
                    <a:pt x="4225429" y="4026438"/>
                    <a:pt x="4267708" y="3934369"/>
                    <a:pt x="4304401" y="3808022"/>
                  </a:cubicBezTo>
                  <a:cubicBezTo>
                    <a:pt x="4398272" y="3484435"/>
                    <a:pt x="4400693" y="3145054"/>
                    <a:pt x="4312036" y="2799394"/>
                  </a:cubicBezTo>
                  <a:cubicBezTo>
                    <a:pt x="4226918" y="2467731"/>
                    <a:pt x="4056124" y="2132658"/>
                    <a:pt x="3817903" y="1830249"/>
                  </a:cubicBezTo>
                  <a:cubicBezTo>
                    <a:pt x="3547276" y="1486741"/>
                    <a:pt x="3202705" y="1196357"/>
                    <a:pt x="2821256" y="990682"/>
                  </a:cubicBezTo>
                  <a:cubicBezTo>
                    <a:pt x="2448933" y="789853"/>
                    <a:pt x="2065994" y="683787"/>
                    <a:pt x="1713788" y="683787"/>
                  </a:cubicBezTo>
                  <a:cubicBezTo>
                    <a:pt x="1106552" y="683787"/>
                    <a:pt x="530689" y="887150"/>
                    <a:pt x="66552" y="1261053"/>
                  </a:cubicBezTo>
                  <a:lnTo>
                    <a:pt x="0" y="1320232"/>
                  </a:lnTo>
                  <a:lnTo>
                    <a:pt x="0" y="470600"/>
                  </a:lnTo>
                  <a:lnTo>
                    <a:pt x="57413" y="434140"/>
                  </a:lnTo>
                  <a:cubicBezTo>
                    <a:pt x="544780" y="158019"/>
                    <a:pt x="1110440" y="0"/>
                    <a:pt x="1713788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2C44622-9766-4F88-A9B0-A71B34E4F1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111816"/>
              <a:ext cx="5064554" cy="5746185"/>
            </a:xfrm>
            <a:custGeom>
              <a:avLst/>
              <a:gdLst>
                <a:gd name="connsiteX0" fmla="*/ 0 w 5064554"/>
                <a:gd name="connsiteY0" fmla="*/ 5562249 h 5746185"/>
                <a:gd name="connsiteX1" fmla="*/ 46809 w 5064554"/>
                <a:gd name="connsiteY1" fmla="*/ 5601914 h 5746185"/>
                <a:gd name="connsiteX2" fmla="*/ 103803 w 5064554"/>
                <a:gd name="connsiteY2" fmla="*/ 5645347 h 5746185"/>
                <a:gd name="connsiteX3" fmla="*/ 161915 w 5064554"/>
                <a:gd name="connsiteY3" fmla="*/ 5687702 h 5746185"/>
                <a:gd name="connsiteX4" fmla="*/ 220771 w 5064554"/>
                <a:gd name="connsiteY4" fmla="*/ 5729158 h 5746185"/>
                <a:gd name="connsiteX5" fmla="*/ 246285 w 5064554"/>
                <a:gd name="connsiteY5" fmla="*/ 5746185 h 5746185"/>
                <a:gd name="connsiteX6" fmla="*/ 0 w 5064554"/>
                <a:gd name="connsiteY6" fmla="*/ 5746185 h 5746185"/>
                <a:gd name="connsiteX7" fmla="*/ 1720118 w 5064554"/>
                <a:gd name="connsiteY7" fmla="*/ 79 h 5746185"/>
                <a:gd name="connsiteX8" fmla="*/ 2041220 w 5064554"/>
                <a:gd name="connsiteY8" fmla="*/ 19280 h 5746185"/>
                <a:gd name="connsiteX9" fmla="*/ 2356178 w 5064554"/>
                <a:gd name="connsiteY9" fmla="*/ 76533 h 5746185"/>
                <a:gd name="connsiteX10" fmla="*/ 2956476 w 5064554"/>
                <a:gd name="connsiteY10" fmla="*/ 284898 h 5746185"/>
                <a:gd name="connsiteX11" fmla="*/ 3238838 w 5064554"/>
                <a:gd name="connsiteY11" fmla="*/ 428117 h 5746185"/>
                <a:gd name="connsiteX12" fmla="*/ 3508346 w 5064554"/>
                <a:gd name="connsiteY12" fmla="*/ 593052 h 5746185"/>
                <a:gd name="connsiteX13" fmla="*/ 4003038 w 5064554"/>
                <a:gd name="connsiteY13" fmla="*/ 983938 h 5746185"/>
                <a:gd name="connsiteX14" fmla="*/ 4429376 w 5064554"/>
                <a:gd name="connsiteY14" fmla="*/ 1448410 h 5746185"/>
                <a:gd name="connsiteX15" fmla="*/ 4770594 w 5064554"/>
                <a:gd name="connsiteY15" fmla="*/ 1980902 h 5746185"/>
                <a:gd name="connsiteX16" fmla="*/ 4902648 w 5064554"/>
                <a:gd name="connsiteY16" fmla="*/ 2270210 h 5746185"/>
                <a:gd name="connsiteX17" fmla="*/ 4931144 w 5064554"/>
                <a:gd name="connsiteY17" fmla="*/ 2344691 h 5746185"/>
                <a:gd name="connsiteX18" fmla="*/ 4957220 w 5064554"/>
                <a:gd name="connsiteY18" fmla="*/ 2420068 h 5746185"/>
                <a:gd name="connsiteX19" fmla="*/ 4980316 w 5064554"/>
                <a:gd name="connsiteY19" fmla="*/ 2496522 h 5746185"/>
                <a:gd name="connsiteX20" fmla="*/ 5000617 w 5064554"/>
                <a:gd name="connsiteY20" fmla="*/ 2574414 h 5746185"/>
                <a:gd name="connsiteX21" fmla="*/ 5063572 w 5064554"/>
                <a:gd name="connsiteY21" fmla="*/ 3209382 h 5746185"/>
                <a:gd name="connsiteX22" fmla="*/ 5028556 w 5064554"/>
                <a:gd name="connsiteY22" fmla="*/ 3526687 h 5746185"/>
                <a:gd name="connsiteX23" fmla="*/ 4946789 w 5064554"/>
                <a:gd name="connsiteY23" fmla="*/ 3833942 h 5746185"/>
                <a:gd name="connsiteX24" fmla="*/ 4837646 w 5064554"/>
                <a:gd name="connsiteY24" fmla="*/ 4130967 h 5746185"/>
                <a:gd name="connsiteX25" fmla="*/ 4769104 w 5064554"/>
                <a:gd name="connsiteY25" fmla="*/ 4278673 h 5746185"/>
                <a:gd name="connsiteX26" fmla="*/ 4680818 w 5064554"/>
                <a:gd name="connsiteY26" fmla="*/ 4422429 h 5746185"/>
                <a:gd name="connsiteX27" fmla="*/ 4567762 w 5064554"/>
                <a:gd name="connsiteY27" fmla="*/ 4555058 h 5746185"/>
                <a:gd name="connsiteX28" fmla="*/ 4502759 w 5064554"/>
                <a:gd name="connsiteY28" fmla="*/ 4613925 h 5746185"/>
                <a:gd name="connsiteX29" fmla="*/ 4434218 w 5064554"/>
                <a:gd name="connsiteY29" fmla="*/ 4666689 h 5746185"/>
                <a:gd name="connsiteX30" fmla="*/ 4160610 w 5064554"/>
                <a:gd name="connsiteY30" fmla="*/ 4832881 h 5746185"/>
                <a:gd name="connsiteX31" fmla="*/ 3920156 w 5064554"/>
                <a:gd name="connsiteY31" fmla="*/ 4984175 h 5746185"/>
                <a:gd name="connsiteX32" fmla="*/ 3812501 w 5064554"/>
                <a:gd name="connsiteY32" fmla="*/ 5068168 h 5746185"/>
                <a:gd name="connsiteX33" fmla="*/ 3711179 w 5064554"/>
                <a:gd name="connsiteY33" fmla="*/ 5159158 h 5746185"/>
                <a:gd name="connsiteX34" fmla="*/ 3662380 w 5064554"/>
                <a:gd name="connsiteY34" fmla="*/ 5207795 h 5746185"/>
                <a:gd name="connsiteX35" fmla="*/ 3612091 w 5064554"/>
                <a:gd name="connsiteY35" fmla="*/ 5259662 h 5746185"/>
                <a:gd name="connsiteX36" fmla="*/ 3511327 w 5064554"/>
                <a:gd name="connsiteY36" fmla="*/ 5365012 h 5746185"/>
                <a:gd name="connsiteX37" fmla="*/ 3302909 w 5064554"/>
                <a:gd name="connsiteY37" fmla="*/ 5577146 h 5746185"/>
                <a:gd name="connsiteX38" fmla="*/ 3195253 w 5064554"/>
                <a:gd name="connsiteY38" fmla="*/ 5683753 h 5746185"/>
                <a:gd name="connsiteX39" fmla="*/ 3129248 w 5064554"/>
                <a:gd name="connsiteY39" fmla="*/ 5746185 h 5746185"/>
                <a:gd name="connsiteX40" fmla="*/ 2696114 w 5064554"/>
                <a:gd name="connsiteY40" fmla="*/ 5746185 h 5746185"/>
                <a:gd name="connsiteX41" fmla="*/ 2854035 w 5064554"/>
                <a:gd name="connsiteY41" fmla="*/ 5578941 h 5746185"/>
                <a:gd name="connsiteX42" fmla="*/ 2949771 w 5064554"/>
                <a:gd name="connsiteY42" fmla="*/ 5468566 h 5746185"/>
                <a:gd name="connsiteX43" fmla="*/ 3045690 w 5064554"/>
                <a:gd name="connsiteY43" fmla="*/ 5356219 h 5746185"/>
                <a:gd name="connsiteX44" fmla="*/ 3243679 w 5064554"/>
                <a:gd name="connsiteY44" fmla="*/ 5129905 h 5746185"/>
                <a:gd name="connsiteX45" fmla="*/ 3350402 w 5064554"/>
                <a:gd name="connsiteY45" fmla="*/ 5019889 h 5746185"/>
                <a:gd name="connsiteX46" fmla="*/ 3405908 w 5064554"/>
                <a:gd name="connsiteY46" fmla="*/ 4965868 h 5746185"/>
                <a:gd name="connsiteX47" fmla="*/ 3465323 w 5064554"/>
                <a:gd name="connsiteY47" fmla="*/ 4911130 h 5746185"/>
                <a:gd name="connsiteX48" fmla="*/ 3728872 w 5064554"/>
                <a:gd name="connsiteY48" fmla="*/ 4715505 h 5746185"/>
                <a:gd name="connsiteX49" fmla="*/ 4012537 w 5064554"/>
                <a:gd name="connsiteY49" fmla="*/ 4566545 h 5746185"/>
                <a:gd name="connsiteX50" fmla="*/ 4146455 w 5064554"/>
                <a:gd name="connsiteY50" fmla="*/ 4502832 h 5746185"/>
                <a:gd name="connsiteX51" fmla="*/ 4265658 w 5064554"/>
                <a:gd name="connsiteY51" fmla="*/ 4436787 h 5746185"/>
                <a:gd name="connsiteX52" fmla="*/ 4447068 w 5064554"/>
                <a:gd name="connsiteY52" fmla="*/ 4266826 h 5746185"/>
                <a:gd name="connsiteX53" fmla="*/ 4561802 w 5064554"/>
                <a:gd name="connsiteY53" fmla="*/ 4033693 h 5746185"/>
                <a:gd name="connsiteX54" fmla="*/ 4618237 w 5064554"/>
                <a:gd name="connsiteY54" fmla="*/ 3765564 h 5746185"/>
                <a:gd name="connsiteX55" fmla="*/ 4628108 w 5064554"/>
                <a:gd name="connsiteY55" fmla="*/ 3492050 h 5746185"/>
                <a:gd name="connsiteX56" fmla="*/ 4609670 w 5064554"/>
                <a:gd name="connsiteY56" fmla="*/ 3222125 h 5746185"/>
                <a:gd name="connsiteX57" fmla="*/ 4567390 w 5064554"/>
                <a:gd name="connsiteY57" fmla="*/ 2956508 h 5746185"/>
                <a:gd name="connsiteX58" fmla="*/ 4501083 w 5064554"/>
                <a:gd name="connsiteY58" fmla="*/ 2695555 h 5746185"/>
                <a:gd name="connsiteX59" fmla="*/ 4320789 w 5064554"/>
                <a:gd name="connsiteY59" fmla="*/ 2183167 h 5746185"/>
                <a:gd name="connsiteX60" fmla="*/ 4055189 w 5064554"/>
                <a:gd name="connsiteY60" fmla="*/ 1697159 h 5746185"/>
                <a:gd name="connsiteX61" fmla="*/ 3893334 w 5064554"/>
                <a:gd name="connsiteY61" fmla="*/ 1467972 h 5746185"/>
                <a:gd name="connsiteX62" fmla="*/ 3712854 w 5064554"/>
                <a:gd name="connsiteY62" fmla="*/ 1250454 h 5746185"/>
                <a:gd name="connsiteX63" fmla="*/ 3300486 w 5064554"/>
                <a:gd name="connsiteY63" fmla="*/ 856873 h 5746185"/>
                <a:gd name="connsiteX64" fmla="*/ 2823118 w 5064554"/>
                <a:gd name="connsiteY64" fmla="*/ 536158 h 5746185"/>
                <a:gd name="connsiteX65" fmla="*/ 2759232 w 5064554"/>
                <a:gd name="connsiteY65" fmla="*/ 502417 h 5746185"/>
                <a:gd name="connsiteX66" fmla="*/ 2694601 w 5064554"/>
                <a:gd name="connsiteY66" fmla="*/ 470293 h 5746185"/>
                <a:gd name="connsiteX67" fmla="*/ 2628854 w 5064554"/>
                <a:gd name="connsiteY67" fmla="*/ 440142 h 5746185"/>
                <a:gd name="connsiteX68" fmla="*/ 2562361 w 5064554"/>
                <a:gd name="connsiteY68" fmla="*/ 411605 h 5746185"/>
                <a:gd name="connsiteX69" fmla="*/ 2289497 w 5064554"/>
                <a:gd name="connsiteY69" fmla="*/ 316484 h 5746185"/>
                <a:gd name="connsiteX70" fmla="*/ 2007510 w 5064554"/>
                <a:gd name="connsiteY70" fmla="*/ 254927 h 5746185"/>
                <a:gd name="connsiteX71" fmla="*/ 1720677 w 5064554"/>
                <a:gd name="connsiteY71" fmla="*/ 231775 h 5746185"/>
                <a:gd name="connsiteX72" fmla="*/ 1144034 w 5064554"/>
                <a:gd name="connsiteY72" fmla="*/ 303923 h 5746185"/>
                <a:gd name="connsiteX73" fmla="*/ 609856 w 5064554"/>
                <a:gd name="connsiteY73" fmla="*/ 517135 h 5746185"/>
                <a:gd name="connsiteX74" fmla="*/ 137330 w 5064554"/>
                <a:gd name="connsiteY74" fmla="*/ 828337 h 5746185"/>
                <a:gd name="connsiteX75" fmla="*/ 0 w 5064554"/>
                <a:gd name="connsiteY75" fmla="*/ 943022 h 5746185"/>
                <a:gd name="connsiteX76" fmla="*/ 0 w 5064554"/>
                <a:gd name="connsiteY76" fmla="*/ 441968 h 5746185"/>
                <a:gd name="connsiteX77" fmla="*/ 170854 w 5064554"/>
                <a:gd name="connsiteY77" fmla="*/ 345537 h 5746185"/>
                <a:gd name="connsiteX78" fmla="*/ 466998 w 5064554"/>
                <a:gd name="connsiteY78" fmla="*/ 218852 h 5746185"/>
                <a:gd name="connsiteX79" fmla="*/ 1086479 w 5064554"/>
                <a:gd name="connsiteY79" fmla="*/ 56253 h 5746185"/>
                <a:gd name="connsiteX80" fmla="*/ 1720118 w 5064554"/>
                <a:gd name="connsiteY80" fmla="*/ 79 h 57461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5064554" h="5746185">
                  <a:moveTo>
                    <a:pt x="0" y="5562249"/>
                  </a:moveTo>
                  <a:lnTo>
                    <a:pt x="46809" y="5601914"/>
                  </a:lnTo>
                  <a:cubicBezTo>
                    <a:pt x="65807" y="5616093"/>
                    <a:pt x="84433" y="5631168"/>
                    <a:pt x="103803" y="5645347"/>
                  </a:cubicBezTo>
                  <a:lnTo>
                    <a:pt x="161915" y="5687702"/>
                  </a:lnTo>
                  <a:lnTo>
                    <a:pt x="220771" y="5729158"/>
                  </a:lnTo>
                  <a:lnTo>
                    <a:pt x="246285" y="5746185"/>
                  </a:lnTo>
                  <a:lnTo>
                    <a:pt x="0" y="5746185"/>
                  </a:lnTo>
                  <a:close/>
                  <a:moveTo>
                    <a:pt x="1720118" y="79"/>
                  </a:moveTo>
                  <a:cubicBezTo>
                    <a:pt x="1827587" y="-820"/>
                    <a:pt x="1935057" y="6001"/>
                    <a:pt x="2041220" y="19280"/>
                  </a:cubicBezTo>
                  <a:cubicBezTo>
                    <a:pt x="2147573" y="31844"/>
                    <a:pt x="2252621" y="51766"/>
                    <a:pt x="2356178" y="76533"/>
                  </a:cubicBezTo>
                  <a:cubicBezTo>
                    <a:pt x="2563478" y="126245"/>
                    <a:pt x="2764261" y="197316"/>
                    <a:pt x="2956476" y="284898"/>
                  </a:cubicBezTo>
                  <a:cubicBezTo>
                    <a:pt x="3052583" y="329049"/>
                    <a:pt x="3147013" y="376429"/>
                    <a:pt x="3238838" y="428117"/>
                  </a:cubicBezTo>
                  <a:cubicBezTo>
                    <a:pt x="3331032" y="479266"/>
                    <a:pt x="3421180" y="534185"/>
                    <a:pt x="3508346" y="593052"/>
                  </a:cubicBezTo>
                  <a:cubicBezTo>
                    <a:pt x="3682868" y="710785"/>
                    <a:pt x="3849007" y="840722"/>
                    <a:pt x="4003038" y="983938"/>
                  </a:cubicBezTo>
                  <a:cubicBezTo>
                    <a:pt x="4157071" y="1127158"/>
                    <a:pt x="4300488" y="1282041"/>
                    <a:pt x="4429376" y="1448410"/>
                  </a:cubicBezTo>
                  <a:cubicBezTo>
                    <a:pt x="4558636" y="1614781"/>
                    <a:pt x="4672623" y="1793174"/>
                    <a:pt x="4770594" y="1980902"/>
                  </a:cubicBezTo>
                  <a:cubicBezTo>
                    <a:pt x="4819206" y="2074945"/>
                    <a:pt x="4862977" y="2171681"/>
                    <a:pt x="4902648" y="2270210"/>
                  </a:cubicBezTo>
                  <a:cubicBezTo>
                    <a:pt x="4912334" y="2294978"/>
                    <a:pt x="4922390" y="2319565"/>
                    <a:pt x="4931144" y="2344691"/>
                  </a:cubicBezTo>
                  <a:lnTo>
                    <a:pt x="4957220" y="2420068"/>
                  </a:lnTo>
                  <a:lnTo>
                    <a:pt x="4980316" y="2496522"/>
                  </a:lnTo>
                  <a:cubicBezTo>
                    <a:pt x="4987766" y="2522187"/>
                    <a:pt x="4993911" y="2548031"/>
                    <a:pt x="5000617" y="2574414"/>
                  </a:cubicBezTo>
                  <a:cubicBezTo>
                    <a:pt x="5051278" y="2781523"/>
                    <a:pt x="5069160" y="2996351"/>
                    <a:pt x="5063572" y="3209382"/>
                  </a:cubicBezTo>
                  <a:cubicBezTo>
                    <a:pt x="5060778" y="3315809"/>
                    <a:pt x="5049043" y="3422236"/>
                    <a:pt x="5028556" y="3526687"/>
                  </a:cubicBezTo>
                  <a:cubicBezTo>
                    <a:pt x="5008069" y="3631141"/>
                    <a:pt x="4979571" y="3733619"/>
                    <a:pt x="4946789" y="3833942"/>
                  </a:cubicBezTo>
                  <a:cubicBezTo>
                    <a:pt x="4914009" y="3934267"/>
                    <a:pt x="4879179" y="4032079"/>
                    <a:pt x="4837646" y="4130967"/>
                  </a:cubicBezTo>
                  <a:cubicBezTo>
                    <a:pt x="4816971" y="4180322"/>
                    <a:pt x="4794620" y="4229678"/>
                    <a:pt x="4769104" y="4278673"/>
                  </a:cubicBezTo>
                  <a:cubicBezTo>
                    <a:pt x="4743029" y="4327308"/>
                    <a:pt x="4714530" y="4375946"/>
                    <a:pt x="4680818" y="4422429"/>
                  </a:cubicBezTo>
                  <a:cubicBezTo>
                    <a:pt x="4647478" y="4469092"/>
                    <a:pt x="4609482" y="4513961"/>
                    <a:pt x="4567762" y="4555058"/>
                  </a:cubicBezTo>
                  <a:cubicBezTo>
                    <a:pt x="4546715" y="4575518"/>
                    <a:pt x="4525110" y="4595260"/>
                    <a:pt x="4502759" y="4613925"/>
                  </a:cubicBezTo>
                  <a:cubicBezTo>
                    <a:pt x="4480408" y="4632591"/>
                    <a:pt x="4457313" y="4649999"/>
                    <a:pt x="4434218" y="4666689"/>
                  </a:cubicBezTo>
                  <a:cubicBezTo>
                    <a:pt x="4341090" y="4733452"/>
                    <a:pt x="4246659" y="4783347"/>
                    <a:pt x="4160610" y="4832881"/>
                  </a:cubicBezTo>
                  <a:cubicBezTo>
                    <a:pt x="4074002" y="4881876"/>
                    <a:pt x="3994471" y="4930513"/>
                    <a:pt x="3920156" y="4984175"/>
                  </a:cubicBezTo>
                  <a:cubicBezTo>
                    <a:pt x="3882905" y="5010734"/>
                    <a:pt x="3847144" y="5038913"/>
                    <a:pt x="3812501" y="5068168"/>
                  </a:cubicBezTo>
                  <a:cubicBezTo>
                    <a:pt x="3777485" y="5097062"/>
                    <a:pt x="3743960" y="5127752"/>
                    <a:pt x="3711179" y="5159158"/>
                  </a:cubicBezTo>
                  <a:cubicBezTo>
                    <a:pt x="3694601" y="5175132"/>
                    <a:pt x="3679143" y="5190745"/>
                    <a:pt x="3662380" y="5207795"/>
                  </a:cubicBezTo>
                  <a:lnTo>
                    <a:pt x="3612091" y="5259662"/>
                  </a:lnTo>
                  <a:lnTo>
                    <a:pt x="3511327" y="5365012"/>
                  </a:lnTo>
                  <a:cubicBezTo>
                    <a:pt x="3443530" y="5435544"/>
                    <a:pt x="3373686" y="5505897"/>
                    <a:pt x="3302909" y="5577146"/>
                  </a:cubicBezTo>
                  <a:cubicBezTo>
                    <a:pt x="3267520" y="5612861"/>
                    <a:pt x="3231573" y="5648219"/>
                    <a:pt x="3195253" y="5683753"/>
                  </a:cubicBezTo>
                  <a:lnTo>
                    <a:pt x="3129248" y="5746185"/>
                  </a:lnTo>
                  <a:lnTo>
                    <a:pt x="2696114" y="5746185"/>
                  </a:lnTo>
                  <a:lnTo>
                    <a:pt x="2854035" y="5578941"/>
                  </a:lnTo>
                  <a:cubicBezTo>
                    <a:pt x="2886257" y="5542689"/>
                    <a:pt x="2917921" y="5505718"/>
                    <a:pt x="2949771" y="5468566"/>
                  </a:cubicBezTo>
                  <a:lnTo>
                    <a:pt x="3045690" y="5356219"/>
                  </a:lnTo>
                  <a:cubicBezTo>
                    <a:pt x="3110136" y="5281019"/>
                    <a:pt x="3174578" y="5204384"/>
                    <a:pt x="3243679" y="5129905"/>
                  </a:cubicBezTo>
                  <a:cubicBezTo>
                    <a:pt x="3278324" y="5092934"/>
                    <a:pt x="3313897" y="5056143"/>
                    <a:pt x="3350402" y="5019889"/>
                  </a:cubicBezTo>
                  <a:lnTo>
                    <a:pt x="3405908" y="4965868"/>
                  </a:lnTo>
                  <a:cubicBezTo>
                    <a:pt x="3424533" y="4947921"/>
                    <a:pt x="3445208" y="4929077"/>
                    <a:pt x="3465323" y="4911130"/>
                  </a:cubicBezTo>
                  <a:cubicBezTo>
                    <a:pt x="3546342" y="4838623"/>
                    <a:pt x="3635745" y="4772936"/>
                    <a:pt x="3728872" y="4715505"/>
                  </a:cubicBezTo>
                  <a:cubicBezTo>
                    <a:pt x="3821999" y="4657895"/>
                    <a:pt x="3919784" y="4609976"/>
                    <a:pt x="4012537" y="4566545"/>
                  </a:cubicBezTo>
                  <a:cubicBezTo>
                    <a:pt x="4058915" y="4544830"/>
                    <a:pt x="4103989" y="4524011"/>
                    <a:pt x="4146455" y="4502832"/>
                  </a:cubicBezTo>
                  <a:cubicBezTo>
                    <a:pt x="4189107" y="4481656"/>
                    <a:pt x="4229152" y="4460298"/>
                    <a:pt x="4265658" y="4436787"/>
                  </a:cubicBezTo>
                  <a:cubicBezTo>
                    <a:pt x="4339041" y="4390303"/>
                    <a:pt x="4398456" y="4335026"/>
                    <a:pt x="4447068" y="4266826"/>
                  </a:cubicBezTo>
                  <a:cubicBezTo>
                    <a:pt x="4495309" y="4198628"/>
                    <a:pt x="4533305" y="4118942"/>
                    <a:pt x="4561802" y="4033693"/>
                  </a:cubicBezTo>
                  <a:cubicBezTo>
                    <a:pt x="4590112" y="3948445"/>
                    <a:pt x="4608180" y="3856557"/>
                    <a:pt x="4618237" y="3765564"/>
                  </a:cubicBezTo>
                  <a:cubicBezTo>
                    <a:pt x="4627922" y="3674214"/>
                    <a:pt x="4630157" y="3582682"/>
                    <a:pt x="4628108" y="3492050"/>
                  </a:cubicBezTo>
                  <a:cubicBezTo>
                    <a:pt x="4625128" y="3401236"/>
                    <a:pt x="4618611" y="3311322"/>
                    <a:pt x="4609670" y="3222125"/>
                  </a:cubicBezTo>
                  <a:cubicBezTo>
                    <a:pt x="4600543" y="3132928"/>
                    <a:pt x="4586760" y="3044269"/>
                    <a:pt x="4567390" y="2956508"/>
                  </a:cubicBezTo>
                  <a:cubicBezTo>
                    <a:pt x="4548205" y="2868747"/>
                    <a:pt x="4525296" y="2782062"/>
                    <a:pt x="4501083" y="2695555"/>
                  </a:cubicBezTo>
                  <a:cubicBezTo>
                    <a:pt x="4452658" y="2522726"/>
                    <a:pt x="4395662" y="2350434"/>
                    <a:pt x="4320789" y="2183167"/>
                  </a:cubicBezTo>
                  <a:cubicBezTo>
                    <a:pt x="4245914" y="2015899"/>
                    <a:pt x="4157071" y="1853298"/>
                    <a:pt x="4055189" y="1697159"/>
                  </a:cubicBezTo>
                  <a:cubicBezTo>
                    <a:pt x="4004157" y="1619267"/>
                    <a:pt x="3950142" y="1542813"/>
                    <a:pt x="3893334" y="1467972"/>
                  </a:cubicBezTo>
                  <a:cubicBezTo>
                    <a:pt x="3836528" y="1393134"/>
                    <a:pt x="3775995" y="1320986"/>
                    <a:pt x="3712854" y="1250454"/>
                  </a:cubicBezTo>
                  <a:cubicBezTo>
                    <a:pt x="3587133" y="1109210"/>
                    <a:pt x="3449118" y="977120"/>
                    <a:pt x="3300486" y="856873"/>
                  </a:cubicBezTo>
                  <a:cubicBezTo>
                    <a:pt x="3152043" y="736089"/>
                    <a:pt x="2992237" y="628047"/>
                    <a:pt x="2823118" y="536158"/>
                  </a:cubicBezTo>
                  <a:cubicBezTo>
                    <a:pt x="2801884" y="524852"/>
                    <a:pt x="2780652" y="513367"/>
                    <a:pt x="2759232" y="502417"/>
                  </a:cubicBezTo>
                  <a:lnTo>
                    <a:pt x="2694601" y="470293"/>
                  </a:lnTo>
                  <a:lnTo>
                    <a:pt x="2628854" y="440142"/>
                  </a:lnTo>
                  <a:cubicBezTo>
                    <a:pt x="2606875" y="430092"/>
                    <a:pt x="2584525" y="421117"/>
                    <a:pt x="2562361" y="411605"/>
                  </a:cubicBezTo>
                  <a:cubicBezTo>
                    <a:pt x="2473517" y="374455"/>
                    <a:pt x="2382068" y="343227"/>
                    <a:pt x="2289497" y="316484"/>
                  </a:cubicBezTo>
                  <a:cubicBezTo>
                    <a:pt x="2196929" y="289923"/>
                    <a:pt x="2102498" y="269643"/>
                    <a:pt x="2007510" y="254927"/>
                  </a:cubicBezTo>
                  <a:cubicBezTo>
                    <a:pt x="1912333" y="240748"/>
                    <a:pt x="1816411" y="232852"/>
                    <a:pt x="1720677" y="231775"/>
                  </a:cubicBezTo>
                  <a:cubicBezTo>
                    <a:pt x="1526042" y="230339"/>
                    <a:pt x="1331219" y="254747"/>
                    <a:pt x="1144034" y="303923"/>
                  </a:cubicBezTo>
                  <a:cubicBezTo>
                    <a:pt x="956475" y="352739"/>
                    <a:pt x="777671" y="427399"/>
                    <a:pt x="609856" y="517135"/>
                  </a:cubicBezTo>
                  <a:cubicBezTo>
                    <a:pt x="441854" y="607049"/>
                    <a:pt x="284843" y="712938"/>
                    <a:pt x="137330" y="828337"/>
                  </a:cubicBezTo>
                  <a:lnTo>
                    <a:pt x="0" y="943022"/>
                  </a:lnTo>
                  <a:lnTo>
                    <a:pt x="0" y="441968"/>
                  </a:lnTo>
                  <a:lnTo>
                    <a:pt x="170854" y="345537"/>
                  </a:lnTo>
                  <a:cubicBezTo>
                    <a:pt x="267240" y="298045"/>
                    <a:pt x="366234" y="255824"/>
                    <a:pt x="466998" y="218852"/>
                  </a:cubicBezTo>
                  <a:cubicBezTo>
                    <a:pt x="668527" y="144732"/>
                    <a:pt x="876944" y="92505"/>
                    <a:pt x="1086479" y="56253"/>
                  </a:cubicBezTo>
                  <a:cubicBezTo>
                    <a:pt x="1296203" y="20358"/>
                    <a:pt x="1507974" y="1514"/>
                    <a:pt x="1720118" y="7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0" name="Freeform: Shape 29">
              <a:extLst>
                <a:ext uri="{FF2B5EF4-FFF2-40B4-BE49-F238E27FC236}">
                  <a16:creationId xmlns:a16="http://schemas.microsoft.com/office/drawing/2014/main" id="{76DA3EB3-67D4-47DC-A531-F4B0EB0291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935182"/>
              <a:ext cx="5401995" cy="5922818"/>
            </a:xfrm>
            <a:custGeom>
              <a:avLst/>
              <a:gdLst>
                <a:gd name="connsiteX0" fmla="*/ 0 w 5401995"/>
                <a:gd name="connsiteY0" fmla="*/ 5912646 h 5922818"/>
                <a:gd name="connsiteX1" fmla="*/ 15931 w 5401995"/>
                <a:gd name="connsiteY1" fmla="*/ 5922818 h 5922818"/>
                <a:gd name="connsiteX2" fmla="*/ 0 w 5401995"/>
                <a:gd name="connsiteY2" fmla="*/ 5922818 h 5922818"/>
                <a:gd name="connsiteX3" fmla="*/ 1741724 w 5401995"/>
                <a:gd name="connsiteY3" fmla="*/ 0 h 5922818"/>
                <a:gd name="connsiteX4" fmla="*/ 5401995 w 5401995"/>
                <a:gd name="connsiteY4" fmla="*/ 3449232 h 5922818"/>
                <a:gd name="connsiteX5" fmla="*/ 4367046 w 5401995"/>
                <a:gd name="connsiteY5" fmla="*/ 5852517 h 5922818"/>
                <a:gd name="connsiteX6" fmla="*/ 4290573 w 5401995"/>
                <a:gd name="connsiteY6" fmla="*/ 5922818 h 5922818"/>
                <a:gd name="connsiteX7" fmla="*/ 3023725 w 5401995"/>
                <a:gd name="connsiteY7" fmla="*/ 5922818 h 5922818"/>
                <a:gd name="connsiteX8" fmla="*/ 3043643 w 5401995"/>
                <a:gd name="connsiteY8" fmla="*/ 5905761 h 5922818"/>
                <a:gd name="connsiteX9" fmla="*/ 3156885 w 5401995"/>
                <a:gd name="connsiteY9" fmla="*/ 5797204 h 5922818"/>
                <a:gd name="connsiteX10" fmla="*/ 3267706 w 5401995"/>
                <a:gd name="connsiteY10" fmla="*/ 5685616 h 5922818"/>
                <a:gd name="connsiteX11" fmla="*/ 3487673 w 5401995"/>
                <a:gd name="connsiteY11" fmla="*/ 5458875 h 5922818"/>
                <a:gd name="connsiteX12" fmla="*/ 3598682 w 5401995"/>
                <a:gd name="connsiteY12" fmla="*/ 5345506 h 5922818"/>
                <a:gd name="connsiteX13" fmla="*/ 3713227 w 5401995"/>
                <a:gd name="connsiteY13" fmla="*/ 5233203 h 5922818"/>
                <a:gd name="connsiteX14" fmla="*/ 4248708 w 5401995"/>
                <a:gd name="connsiteY14" fmla="*/ 4858691 h 5922818"/>
                <a:gd name="connsiteX15" fmla="*/ 4518032 w 5401995"/>
                <a:gd name="connsiteY15" fmla="*/ 4700401 h 5922818"/>
                <a:gd name="connsiteX16" fmla="*/ 4720304 w 5401995"/>
                <a:gd name="connsiteY16" fmla="*/ 4500399 h 5922818"/>
                <a:gd name="connsiteX17" fmla="*/ 4846027 w 5401995"/>
                <a:gd name="connsiteY17" fmla="*/ 4246029 h 5922818"/>
                <a:gd name="connsiteX18" fmla="*/ 4920900 w 5401995"/>
                <a:gd name="connsiteY18" fmla="*/ 3963496 h 5922818"/>
                <a:gd name="connsiteX19" fmla="*/ 4933752 w 5401995"/>
                <a:gd name="connsiteY19" fmla="*/ 3891303 h 5922818"/>
                <a:gd name="connsiteX20" fmla="*/ 4944740 w 5401995"/>
                <a:gd name="connsiteY20" fmla="*/ 3818931 h 5922818"/>
                <a:gd name="connsiteX21" fmla="*/ 4952935 w 5401995"/>
                <a:gd name="connsiteY21" fmla="*/ 3746381 h 5922818"/>
                <a:gd name="connsiteX22" fmla="*/ 4958896 w 5401995"/>
                <a:gd name="connsiteY22" fmla="*/ 3673652 h 5922818"/>
                <a:gd name="connsiteX23" fmla="*/ 4962249 w 5401995"/>
                <a:gd name="connsiteY23" fmla="*/ 3382920 h 5922818"/>
                <a:gd name="connsiteX24" fmla="*/ 4957593 w 5401995"/>
                <a:gd name="connsiteY24" fmla="*/ 3310370 h 5922818"/>
                <a:gd name="connsiteX25" fmla="*/ 4950515 w 5401995"/>
                <a:gd name="connsiteY25" fmla="*/ 3237998 h 5922818"/>
                <a:gd name="connsiteX26" fmla="*/ 4941761 w 5401995"/>
                <a:gd name="connsiteY26" fmla="*/ 3165805 h 5922818"/>
                <a:gd name="connsiteX27" fmla="*/ 4931145 w 5401995"/>
                <a:gd name="connsiteY27" fmla="*/ 3093968 h 5922818"/>
                <a:gd name="connsiteX28" fmla="*/ 4869122 w 5401995"/>
                <a:gd name="connsiteY28" fmla="*/ 2809296 h 5922818"/>
                <a:gd name="connsiteX29" fmla="*/ 4660144 w 5401995"/>
                <a:gd name="connsiteY29" fmla="*/ 2260271 h 5922818"/>
                <a:gd name="connsiteX30" fmla="*/ 4518404 w 5401995"/>
                <a:gd name="connsiteY30" fmla="*/ 1998593 h 5922818"/>
                <a:gd name="connsiteX31" fmla="*/ 4355246 w 5401995"/>
                <a:gd name="connsiteY31" fmla="*/ 1746720 h 5922818"/>
                <a:gd name="connsiteX32" fmla="*/ 4171971 w 5401995"/>
                <a:gd name="connsiteY32" fmla="*/ 1505719 h 5922818"/>
                <a:gd name="connsiteX33" fmla="*/ 3969141 w 5401995"/>
                <a:gd name="connsiteY33" fmla="*/ 1277017 h 5922818"/>
                <a:gd name="connsiteX34" fmla="*/ 3748056 w 5401995"/>
                <a:gd name="connsiteY34" fmla="*/ 1062043 h 5922818"/>
                <a:gd name="connsiteX35" fmla="*/ 3507974 w 5401995"/>
                <a:gd name="connsiteY35" fmla="*/ 864002 h 5922818"/>
                <a:gd name="connsiteX36" fmla="*/ 3250199 w 5401995"/>
                <a:gd name="connsiteY36" fmla="*/ 684854 h 5922818"/>
                <a:gd name="connsiteX37" fmla="*/ 2974728 w 5401995"/>
                <a:gd name="connsiteY37" fmla="*/ 529060 h 5922818"/>
                <a:gd name="connsiteX38" fmla="*/ 2683054 w 5401995"/>
                <a:gd name="connsiteY38" fmla="*/ 400004 h 5922818"/>
                <a:gd name="connsiteX39" fmla="*/ 2377410 w 5401995"/>
                <a:gd name="connsiteY39" fmla="*/ 302321 h 5922818"/>
                <a:gd name="connsiteX40" fmla="*/ 1738558 w 5401995"/>
                <a:gd name="connsiteY40" fmla="*/ 219075 h 5922818"/>
                <a:gd name="connsiteX41" fmla="*/ 1096353 w 5401995"/>
                <a:gd name="connsiteY41" fmla="*/ 287347 h 5922818"/>
                <a:gd name="connsiteX42" fmla="*/ 1076608 w 5401995"/>
                <a:gd name="connsiteY42" fmla="*/ 291269 h 5922818"/>
                <a:gd name="connsiteX43" fmla="*/ 1057052 w 5401995"/>
                <a:gd name="connsiteY43" fmla="*/ 296081 h 5922818"/>
                <a:gd name="connsiteX44" fmla="*/ 1017940 w 5401995"/>
                <a:gd name="connsiteY44" fmla="*/ 305708 h 5922818"/>
                <a:gd name="connsiteX45" fmla="*/ 939899 w 5401995"/>
                <a:gd name="connsiteY45" fmla="*/ 325137 h 5922818"/>
                <a:gd name="connsiteX46" fmla="*/ 862788 w 5401995"/>
                <a:gd name="connsiteY46" fmla="*/ 347418 h 5922818"/>
                <a:gd name="connsiteX47" fmla="*/ 786052 w 5401995"/>
                <a:gd name="connsiteY47" fmla="*/ 370948 h 5922818"/>
                <a:gd name="connsiteX48" fmla="*/ 710434 w 5401995"/>
                <a:gd name="connsiteY48" fmla="*/ 397152 h 5922818"/>
                <a:gd name="connsiteX49" fmla="*/ 635372 w 5401995"/>
                <a:gd name="connsiteY49" fmla="*/ 424425 h 5922818"/>
                <a:gd name="connsiteX50" fmla="*/ 561615 w 5401995"/>
                <a:gd name="connsiteY50" fmla="*/ 454551 h 5922818"/>
                <a:gd name="connsiteX51" fmla="*/ 488419 w 5401995"/>
                <a:gd name="connsiteY51" fmla="*/ 485744 h 5922818"/>
                <a:gd name="connsiteX52" fmla="*/ 206696 w 5401995"/>
                <a:gd name="connsiteY52" fmla="*/ 629655 h 5922818"/>
                <a:gd name="connsiteX53" fmla="*/ 0 w 5401995"/>
                <a:gd name="connsiteY53" fmla="*/ 763803 h 5922818"/>
                <a:gd name="connsiteX54" fmla="*/ 0 w 5401995"/>
                <a:gd name="connsiteY54" fmla="*/ 418320 h 5922818"/>
                <a:gd name="connsiteX55" fmla="*/ 89677 w 5401995"/>
                <a:gd name="connsiteY55" fmla="*/ 370541 h 5922818"/>
                <a:gd name="connsiteX56" fmla="*/ 1741724 w 5401995"/>
                <a:gd name="connsiteY56" fmla="*/ 0 h 5922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5401995" h="5922818">
                  <a:moveTo>
                    <a:pt x="0" y="5912646"/>
                  </a:moveTo>
                  <a:lnTo>
                    <a:pt x="15931" y="5922818"/>
                  </a:lnTo>
                  <a:lnTo>
                    <a:pt x="0" y="5922818"/>
                  </a:lnTo>
                  <a:close/>
                  <a:moveTo>
                    <a:pt x="1741724" y="0"/>
                  </a:moveTo>
                  <a:cubicBezTo>
                    <a:pt x="3763330" y="0"/>
                    <a:pt x="5401995" y="1544222"/>
                    <a:pt x="5401995" y="3449232"/>
                  </a:cubicBezTo>
                  <a:cubicBezTo>
                    <a:pt x="5401995" y="4383723"/>
                    <a:pt x="5007554" y="5231364"/>
                    <a:pt x="4367046" y="5852517"/>
                  </a:cubicBezTo>
                  <a:lnTo>
                    <a:pt x="4290573" y="5922818"/>
                  </a:lnTo>
                  <a:lnTo>
                    <a:pt x="3023725" y="5922818"/>
                  </a:lnTo>
                  <a:lnTo>
                    <a:pt x="3043643" y="5905761"/>
                  </a:lnTo>
                  <a:cubicBezTo>
                    <a:pt x="3081825" y="5870109"/>
                    <a:pt x="3119635" y="5833924"/>
                    <a:pt x="3156885" y="5797204"/>
                  </a:cubicBezTo>
                  <a:cubicBezTo>
                    <a:pt x="3194136" y="5760482"/>
                    <a:pt x="3231014" y="5723050"/>
                    <a:pt x="3267706" y="5685616"/>
                  </a:cubicBezTo>
                  <a:cubicBezTo>
                    <a:pt x="3341276" y="5610748"/>
                    <a:pt x="3414103" y="5534633"/>
                    <a:pt x="3487673" y="5458875"/>
                  </a:cubicBezTo>
                  <a:lnTo>
                    <a:pt x="3598682" y="5345506"/>
                  </a:lnTo>
                  <a:cubicBezTo>
                    <a:pt x="3635933" y="5307715"/>
                    <a:pt x="3673369" y="5270460"/>
                    <a:pt x="3713227" y="5233203"/>
                  </a:cubicBezTo>
                  <a:cubicBezTo>
                    <a:pt x="3869868" y="5083827"/>
                    <a:pt x="4057798" y="4960832"/>
                    <a:pt x="4248708" y="4858691"/>
                  </a:cubicBezTo>
                  <a:cubicBezTo>
                    <a:pt x="4343325" y="4806462"/>
                    <a:pt x="4437012" y="4757622"/>
                    <a:pt x="4518032" y="4700401"/>
                  </a:cubicBezTo>
                  <a:cubicBezTo>
                    <a:pt x="4599240" y="4643539"/>
                    <a:pt x="4667408" y="4577761"/>
                    <a:pt x="4720304" y="4500399"/>
                  </a:cubicBezTo>
                  <a:cubicBezTo>
                    <a:pt x="4774131" y="4423929"/>
                    <a:pt x="4813991" y="4336941"/>
                    <a:pt x="4846027" y="4246029"/>
                  </a:cubicBezTo>
                  <a:cubicBezTo>
                    <a:pt x="4878062" y="4155120"/>
                    <a:pt x="4901903" y="4059396"/>
                    <a:pt x="4920900" y="3963496"/>
                  </a:cubicBezTo>
                  <a:cubicBezTo>
                    <a:pt x="4924998" y="3939253"/>
                    <a:pt x="4930213" y="3915366"/>
                    <a:pt x="4933752" y="3891303"/>
                  </a:cubicBezTo>
                  <a:lnTo>
                    <a:pt x="4944740" y="3818931"/>
                  </a:lnTo>
                  <a:lnTo>
                    <a:pt x="4952935" y="3746381"/>
                  </a:lnTo>
                  <a:cubicBezTo>
                    <a:pt x="4956103" y="3722138"/>
                    <a:pt x="4956848" y="3697895"/>
                    <a:pt x="4958896" y="3673652"/>
                  </a:cubicBezTo>
                  <a:cubicBezTo>
                    <a:pt x="4966160" y="3576682"/>
                    <a:pt x="4966346" y="3479712"/>
                    <a:pt x="4962249" y="3382920"/>
                  </a:cubicBezTo>
                  <a:lnTo>
                    <a:pt x="4957593" y="3310370"/>
                  </a:lnTo>
                  <a:cubicBezTo>
                    <a:pt x="4955544" y="3286128"/>
                    <a:pt x="4952750" y="3262063"/>
                    <a:pt x="4950515" y="3237998"/>
                  </a:cubicBezTo>
                  <a:cubicBezTo>
                    <a:pt x="4948466" y="3213755"/>
                    <a:pt x="4944555" y="3189870"/>
                    <a:pt x="4941761" y="3165805"/>
                  </a:cubicBezTo>
                  <a:cubicBezTo>
                    <a:pt x="4939154" y="3141741"/>
                    <a:pt x="4935055" y="3117855"/>
                    <a:pt x="4931145" y="3093968"/>
                  </a:cubicBezTo>
                  <a:cubicBezTo>
                    <a:pt x="4915313" y="2998246"/>
                    <a:pt x="4894639" y="2903237"/>
                    <a:pt x="4869122" y="2809296"/>
                  </a:cubicBezTo>
                  <a:cubicBezTo>
                    <a:pt x="4817156" y="2621416"/>
                    <a:pt x="4746939" y="2437813"/>
                    <a:pt x="4660144" y="2260271"/>
                  </a:cubicBezTo>
                  <a:cubicBezTo>
                    <a:pt x="4616561" y="2171501"/>
                    <a:pt x="4569251" y="2084156"/>
                    <a:pt x="4518404" y="1998593"/>
                  </a:cubicBezTo>
                  <a:cubicBezTo>
                    <a:pt x="4467931" y="1912853"/>
                    <a:pt x="4412986" y="1828894"/>
                    <a:pt x="4355246" y="1746720"/>
                  </a:cubicBezTo>
                  <a:cubicBezTo>
                    <a:pt x="4297694" y="1664544"/>
                    <a:pt x="4236043" y="1584507"/>
                    <a:pt x="4171971" y="1505719"/>
                  </a:cubicBezTo>
                  <a:cubicBezTo>
                    <a:pt x="4107528" y="1427287"/>
                    <a:pt x="4039918" y="1350994"/>
                    <a:pt x="3969141" y="1277017"/>
                  </a:cubicBezTo>
                  <a:cubicBezTo>
                    <a:pt x="3898364" y="1203221"/>
                    <a:pt x="3825167" y="1130849"/>
                    <a:pt x="3748056" y="1062043"/>
                  </a:cubicBezTo>
                  <a:cubicBezTo>
                    <a:pt x="3671133" y="993236"/>
                    <a:pt x="3591043" y="926925"/>
                    <a:pt x="3507974" y="864002"/>
                  </a:cubicBezTo>
                  <a:cubicBezTo>
                    <a:pt x="3424904" y="801078"/>
                    <a:pt x="3339042" y="741005"/>
                    <a:pt x="3250199" y="684854"/>
                  </a:cubicBezTo>
                  <a:cubicBezTo>
                    <a:pt x="3161168" y="629241"/>
                    <a:pt x="3069530" y="576655"/>
                    <a:pt x="2974728" y="529060"/>
                  </a:cubicBezTo>
                  <a:cubicBezTo>
                    <a:pt x="2880110" y="481288"/>
                    <a:pt x="2783072" y="437439"/>
                    <a:pt x="2683054" y="400004"/>
                  </a:cubicBezTo>
                  <a:cubicBezTo>
                    <a:pt x="2583408" y="361858"/>
                    <a:pt x="2481341" y="329058"/>
                    <a:pt x="2377410" y="302321"/>
                  </a:cubicBezTo>
                  <a:cubicBezTo>
                    <a:pt x="2169737" y="248667"/>
                    <a:pt x="1954240" y="218897"/>
                    <a:pt x="1738558" y="219075"/>
                  </a:cubicBezTo>
                  <a:cubicBezTo>
                    <a:pt x="1522503" y="219788"/>
                    <a:pt x="1306634" y="242605"/>
                    <a:pt x="1096353" y="287347"/>
                  </a:cubicBezTo>
                  <a:lnTo>
                    <a:pt x="1076608" y="291269"/>
                  </a:lnTo>
                  <a:lnTo>
                    <a:pt x="1057052" y="296081"/>
                  </a:lnTo>
                  <a:lnTo>
                    <a:pt x="1017940" y="305708"/>
                  </a:lnTo>
                  <a:lnTo>
                    <a:pt x="939899" y="325137"/>
                  </a:lnTo>
                  <a:cubicBezTo>
                    <a:pt x="913823" y="331019"/>
                    <a:pt x="888493" y="339755"/>
                    <a:pt x="862788" y="347418"/>
                  </a:cubicBezTo>
                  <a:lnTo>
                    <a:pt x="786052" y="370948"/>
                  </a:lnTo>
                  <a:cubicBezTo>
                    <a:pt x="760350" y="378258"/>
                    <a:pt x="735578" y="388418"/>
                    <a:pt x="710434" y="397152"/>
                  </a:cubicBezTo>
                  <a:lnTo>
                    <a:pt x="635372" y="424425"/>
                  </a:lnTo>
                  <a:cubicBezTo>
                    <a:pt x="610227" y="432981"/>
                    <a:pt x="586201" y="444390"/>
                    <a:pt x="561615" y="454551"/>
                  </a:cubicBezTo>
                  <a:lnTo>
                    <a:pt x="488419" y="485744"/>
                  </a:lnTo>
                  <a:cubicBezTo>
                    <a:pt x="391519" y="528927"/>
                    <a:pt x="297519" y="577078"/>
                    <a:pt x="206696" y="629655"/>
                  </a:cubicBezTo>
                  <a:lnTo>
                    <a:pt x="0" y="763803"/>
                  </a:lnTo>
                  <a:lnTo>
                    <a:pt x="0" y="418320"/>
                  </a:lnTo>
                  <a:lnTo>
                    <a:pt x="89677" y="370541"/>
                  </a:lnTo>
                  <a:cubicBezTo>
                    <a:pt x="585987" y="133552"/>
                    <a:pt x="1147340" y="0"/>
                    <a:pt x="1741724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cartoon of a person with her hands on her cheeks&#10;&#10;AI-generated content may be incorrect.">
            <a:extLst>
              <a:ext uri="{FF2B5EF4-FFF2-40B4-BE49-F238E27FC236}">
                <a16:creationId xmlns:a16="http://schemas.microsoft.com/office/drawing/2014/main" id="{F26A0343-E5B9-7ADC-C86E-CCA5A6E7DE7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20704" r="3" b="7584"/>
          <a:stretch>
            <a:fillRect/>
          </a:stretch>
        </p:blipFill>
        <p:spPr>
          <a:xfrm>
            <a:off x="5973949" y="253257"/>
            <a:ext cx="4985039" cy="3574989"/>
          </a:xfrm>
          <a:custGeom>
            <a:avLst/>
            <a:gdLst/>
            <a:ahLst/>
            <a:cxnLst/>
            <a:rect l="l" t="t" r="r" b="b"/>
            <a:pathLst>
              <a:path w="5061985" h="3630170">
                <a:moveTo>
                  <a:pt x="253815" y="0"/>
                </a:moveTo>
                <a:lnTo>
                  <a:pt x="4808170" y="0"/>
                </a:lnTo>
                <a:lnTo>
                  <a:pt x="4863087" y="114001"/>
                </a:lnTo>
                <a:cubicBezTo>
                  <a:pt x="4991162" y="416805"/>
                  <a:pt x="5061985" y="749721"/>
                  <a:pt x="5061985" y="1099178"/>
                </a:cubicBezTo>
                <a:cubicBezTo>
                  <a:pt x="5061985" y="2497007"/>
                  <a:pt x="3928821" y="3630170"/>
                  <a:pt x="2530993" y="3630170"/>
                </a:cubicBezTo>
                <a:cubicBezTo>
                  <a:pt x="1133164" y="3630170"/>
                  <a:pt x="0" y="2497007"/>
                  <a:pt x="0" y="1099178"/>
                </a:cubicBezTo>
                <a:cubicBezTo>
                  <a:pt x="0" y="749721"/>
                  <a:pt x="70823" y="416805"/>
                  <a:pt x="198898" y="114001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2482B707-DAC7-4D8A-BA19-3771A51A6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5815" y="-1438"/>
            <a:ext cx="5699636" cy="3920553"/>
            <a:chOff x="5605815" y="-1438"/>
            <a:chExt cx="5699636" cy="3920553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CB3F052-1839-4D87-A112-D7EF7788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80141" y="-1438"/>
              <a:ext cx="5174061" cy="3697191"/>
            </a:xfrm>
            <a:custGeom>
              <a:avLst/>
              <a:gdLst>
                <a:gd name="connsiteX0" fmla="*/ 264241 w 5174061"/>
                <a:gd name="connsiteY0" fmla="*/ 0 h 3697191"/>
                <a:gd name="connsiteX1" fmla="*/ 654940 w 5174061"/>
                <a:gd name="connsiteY1" fmla="*/ 0 h 3697191"/>
                <a:gd name="connsiteX2" fmla="*/ 634048 w 5174061"/>
                <a:gd name="connsiteY2" fmla="*/ 36881 h 3697191"/>
                <a:gd name="connsiteX3" fmla="*/ 542485 w 5174061"/>
                <a:gd name="connsiteY3" fmla="*/ 238736 h 3697191"/>
                <a:gd name="connsiteX4" fmla="*/ 416337 w 5174061"/>
                <a:gd name="connsiteY4" fmla="*/ 662204 h 3697191"/>
                <a:gd name="connsiteX5" fmla="*/ 382914 w 5174061"/>
                <a:gd name="connsiteY5" fmla="*/ 880245 h 3697191"/>
                <a:gd name="connsiteX6" fmla="*/ 367997 w 5174061"/>
                <a:gd name="connsiteY6" fmla="*/ 1099943 h 3697191"/>
                <a:gd name="connsiteX7" fmla="*/ 371311 w 5174061"/>
                <a:gd name="connsiteY7" fmla="*/ 1320102 h 3697191"/>
                <a:gd name="connsiteX8" fmla="*/ 392397 w 5174061"/>
                <a:gd name="connsiteY8" fmla="*/ 1539340 h 3697191"/>
                <a:gd name="connsiteX9" fmla="*/ 495433 w 5174061"/>
                <a:gd name="connsiteY9" fmla="*/ 1968700 h 3697191"/>
                <a:gd name="connsiteX10" fmla="*/ 680602 w 5174061"/>
                <a:gd name="connsiteY10" fmla="*/ 2372187 h 3697191"/>
                <a:gd name="connsiteX11" fmla="*/ 802053 w 5174061"/>
                <a:gd name="connsiteY11" fmla="*/ 2559474 h 3697191"/>
                <a:gd name="connsiteX12" fmla="*/ 869455 w 5174061"/>
                <a:gd name="connsiteY12" fmla="*/ 2648790 h 3697191"/>
                <a:gd name="connsiteX13" fmla="*/ 941644 w 5174061"/>
                <a:gd name="connsiteY13" fmla="*/ 2735343 h 3697191"/>
                <a:gd name="connsiteX14" fmla="*/ 1267324 w 5174061"/>
                <a:gd name="connsiteY14" fmla="*/ 3048041 h 3697191"/>
                <a:gd name="connsiteX15" fmla="*/ 1311706 w 5174061"/>
                <a:gd name="connsiteY15" fmla="*/ 3083214 h 3697191"/>
                <a:gd name="connsiteX16" fmla="*/ 1356916 w 5174061"/>
                <a:gd name="connsiteY16" fmla="*/ 3117467 h 3697191"/>
                <a:gd name="connsiteX17" fmla="*/ 1402771 w 5174061"/>
                <a:gd name="connsiteY17" fmla="*/ 3150892 h 3697191"/>
                <a:gd name="connsiteX18" fmla="*/ 1449454 w 5174061"/>
                <a:gd name="connsiteY18" fmla="*/ 3183212 h 3697191"/>
                <a:gd name="connsiteX19" fmla="*/ 1643463 w 5174061"/>
                <a:gd name="connsiteY19" fmla="*/ 3301716 h 3697191"/>
                <a:gd name="connsiteX20" fmla="*/ 2064352 w 5174061"/>
                <a:gd name="connsiteY20" fmla="*/ 3476665 h 3697191"/>
                <a:gd name="connsiteX21" fmla="*/ 2516088 w 5174061"/>
                <a:gd name="connsiteY21" fmla="*/ 3544618 h 3697191"/>
                <a:gd name="connsiteX22" fmla="*/ 2573268 w 5174061"/>
                <a:gd name="connsiteY22" fmla="*/ 3544986 h 3697191"/>
                <a:gd name="connsiteX23" fmla="*/ 2628607 w 5174061"/>
                <a:gd name="connsiteY23" fmla="*/ 3542868 h 3697191"/>
                <a:gd name="connsiteX24" fmla="*/ 2737811 w 5174061"/>
                <a:gd name="connsiteY24" fmla="*/ 3528781 h 3697191"/>
                <a:gd name="connsiteX25" fmla="*/ 2945356 w 5174061"/>
                <a:gd name="connsiteY25" fmla="*/ 3461379 h 3697191"/>
                <a:gd name="connsiteX26" fmla="*/ 3132366 w 5174061"/>
                <a:gd name="connsiteY26" fmla="*/ 3346834 h 3697191"/>
                <a:gd name="connsiteX27" fmla="*/ 3299304 w 5174061"/>
                <a:gd name="connsiteY27" fmla="*/ 3198588 h 3697191"/>
                <a:gd name="connsiteX28" fmla="*/ 3452982 w 5174061"/>
                <a:gd name="connsiteY28" fmla="*/ 3029625 h 3697191"/>
                <a:gd name="connsiteX29" fmla="*/ 3527474 w 5174061"/>
                <a:gd name="connsiteY29" fmla="*/ 2940494 h 3697191"/>
                <a:gd name="connsiteX30" fmla="*/ 3602148 w 5174061"/>
                <a:gd name="connsiteY30" fmla="*/ 2849797 h 3697191"/>
                <a:gd name="connsiteX31" fmla="*/ 3756380 w 5174061"/>
                <a:gd name="connsiteY31" fmla="*/ 2667021 h 3697191"/>
                <a:gd name="connsiteX32" fmla="*/ 3839435 w 5174061"/>
                <a:gd name="connsiteY32" fmla="*/ 2578074 h 3697191"/>
                <a:gd name="connsiteX33" fmla="*/ 3882619 w 5174061"/>
                <a:gd name="connsiteY33" fmla="*/ 2534428 h 3697191"/>
                <a:gd name="connsiteX34" fmla="*/ 3928934 w 5174061"/>
                <a:gd name="connsiteY34" fmla="*/ 2490139 h 3697191"/>
                <a:gd name="connsiteX35" fmla="*/ 4134085 w 5174061"/>
                <a:gd name="connsiteY35" fmla="*/ 2332041 h 3697191"/>
                <a:gd name="connsiteX36" fmla="*/ 4354888 w 5174061"/>
                <a:gd name="connsiteY36" fmla="*/ 2211603 h 3697191"/>
                <a:gd name="connsiteX37" fmla="*/ 4459212 w 5174061"/>
                <a:gd name="connsiteY37" fmla="*/ 2160131 h 3697191"/>
                <a:gd name="connsiteX38" fmla="*/ 4551935 w 5174061"/>
                <a:gd name="connsiteY38" fmla="*/ 2106817 h 3697191"/>
                <a:gd name="connsiteX39" fmla="*/ 4693090 w 5174061"/>
                <a:gd name="connsiteY39" fmla="*/ 1969437 h 3697191"/>
                <a:gd name="connsiteX40" fmla="*/ 4782498 w 5174061"/>
                <a:gd name="connsiteY40" fmla="*/ 1781137 h 3697191"/>
                <a:gd name="connsiteX41" fmla="*/ 4826512 w 5174061"/>
                <a:gd name="connsiteY41" fmla="*/ 1564478 h 3697191"/>
                <a:gd name="connsiteX42" fmla="*/ 4834247 w 5174061"/>
                <a:gd name="connsiteY42" fmla="*/ 1343582 h 3697191"/>
                <a:gd name="connsiteX43" fmla="*/ 4819882 w 5174061"/>
                <a:gd name="connsiteY43" fmla="*/ 1125541 h 3697191"/>
                <a:gd name="connsiteX44" fmla="*/ 4786918 w 5174061"/>
                <a:gd name="connsiteY44" fmla="*/ 910907 h 3697191"/>
                <a:gd name="connsiteX45" fmla="*/ 4735354 w 5174061"/>
                <a:gd name="connsiteY45" fmla="*/ 700048 h 3697191"/>
                <a:gd name="connsiteX46" fmla="*/ 4595028 w 5174061"/>
                <a:gd name="connsiteY46" fmla="*/ 285972 h 3697191"/>
                <a:gd name="connsiteX47" fmla="*/ 4499577 w 5174061"/>
                <a:gd name="connsiteY47" fmla="*/ 86313 h 3697191"/>
                <a:gd name="connsiteX48" fmla="*/ 4449808 w 5174061"/>
                <a:gd name="connsiteY48" fmla="*/ 0 h 3697191"/>
                <a:gd name="connsiteX49" fmla="*/ 4876728 w 5174061"/>
                <a:gd name="connsiteY49" fmla="*/ 0 h 3697191"/>
                <a:gd name="connsiteX50" fmla="*/ 4945109 w 5174061"/>
                <a:gd name="connsiteY50" fmla="*/ 122534 h 3697191"/>
                <a:gd name="connsiteX51" fmla="*/ 5047868 w 5174061"/>
                <a:gd name="connsiteY51" fmla="*/ 356228 h 3697191"/>
                <a:gd name="connsiteX52" fmla="*/ 5070058 w 5174061"/>
                <a:gd name="connsiteY52" fmla="*/ 416355 h 3697191"/>
                <a:gd name="connsiteX53" fmla="*/ 5090408 w 5174061"/>
                <a:gd name="connsiteY53" fmla="*/ 477311 h 3697191"/>
                <a:gd name="connsiteX54" fmla="*/ 5108455 w 5174061"/>
                <a:gd name="connsiteY54" fmla="*/ 539096 h 3697191"/>
                <a:gd name="connsiteX55" fmla="*/ 5124292 w 5174061"/>
                <a:gd name="connsiteY55" fmla="*/ 601524 h 3697191"/>
                <a:gd name="connsiteX56" fmla="*/ 5173278 w 5174061"/>
                <a:gd name="connsiteY56" fmla="*/ 1114583 h 3697191"/>
                <a:gd name="connsiteX57" fmla="*/ 5145931 w 5174061"/>
                <a:gd name="connsiteY57" fmla="*/ 1371021 h 3697191"/>
                <a:gd name="connsiteX58" fmla="*/ 5082213 w 5174061"/>
                <a:gd name="connsiteY58" fmla="*/ 1619356 h 3697191"/>
                <a:gd name="connsiteX59" fmla="*/ 4997316 w 5174061"/>
                <a:gd name="connsiteY59" fmla="*/ 1859404 h 3697191"/>
                <a:gd name="connsiteX60" fmla="*/ 4943912 w 5174061"/>
                <a:gd name="connsiteY60" fmla="*/ 1978737 h 3697191"/>
                <a:gd name="connsiteX61" fmla="*/ 4875222 w 5174061"/>
                <a:gd name="connsiteY61" fmla="*/ 2094940 h 3697191"/>
                <a:gd name="connsiteX62" fmla="*/ 4787286 w 5174061"/>
                <a:gd name="connsiteY62" fmla="*/ 2202210 h 3697191"/>
                <a:gd name="connsiteX63" fmla="*/ 4736644 w 5174061"/>
                <a:gd name="connsiteY63" fmla="*/ 2249815 h 3697191"/>
                <a:gd name="connsiteX64" fmla="*/ 4683238 w 5174061"/>
                <a:gd name="connsiteY64" fmla="*/ 2292447 h 3697191"/>
                <a:gd name="connsiteX65" fmla="*/ 4470262 w 5174061"/>
                <a:gd name="connsiteY65" fmla="*/ 2426789 h 3697191"/>
                <a:gd name="connsiteX66" fmla="*/ 4283066 w 5174061"/>
                <a:gd name="connsiteY66" fmla="*/ 2549069 h 3697191"/>
                <a:gd name="connsiteX67" fmla="*/ 4199183 w 5174061"/>
                <a:gd name="connsiteY67" fmla="*/ 2616930 h 3697191"/>
                <a:gd name="connsiteX68" fmla="*/ 4120364 w 5174061"/>
                <a:gd name="connsiteY68" fmla="*/ 2690501 h 3697191"/>
                <a:gd name="connsiteX69" fmla="*/ 4082336 w 5174061"/>
                <a:gd name="connsiteY69" fmla="*/ 2729819 h 3697191"/>
                <a:gd name="connsiteX70" fmla="*/ 4043203 w 5174061"/>
                <a:gd name="connsiteY70" fmla="*/ 2771715 h 3697191"/>
                <a:gd name="connsiteX71" fmla="*/ 3964753 w 5174061"/>
                <a:gd name="connsiteY71" fmla="*/ 2856794 h 3697191"/>
                <a:gd name="connsiteX72" fmla="*/ 3802510 w 5174061"/>
                <a:gd name="connsiteY72" fmla="*/ 3028152 h 3697191"/>
                <a:gd name="connsiteX73" fmla="*/ 3718628 w 5174061"/>
                <a:gd name="connsiteY73" fmla="*/ 3114245 h 3697191"/>
                <a:gd name="connsiteX74" fmla="*/ 3631890 w 5174061"/>
                <a:gd name="connsiteY74" fmla="*/ 3199417 h 3697191"/>
                <a:gd name="connsiteX75" fmla="*/ 3446812 w 5174061"/>
                <a:gd name="connsiteY75" fmla="*/ 3363224 h 3697191"/>
                <a:gd name="connsiteX76" fmla="*/ 3240927 w 5174061"/>
                <a:gd name="connsiteY76" fmla="*/ 3508616 h 3697191"/>
                <a:gd name="connsiteX77" fmla="*/ 3011284 w 5174061"/>
                <a:gd name="connsiteY77" fmla="*/ 3620399 h 3697191"/>
                <a:gd name="connsiteX78" fmla="*/ 2763501 w 5174061"/>
                <a:gd name="connsiteY78" fmla="*/ 3684208 h 3697191"/>
                <a:gd name="connsiteX79" fmla="*/ 2636710 w 5174061"/>
                <a:gd name="connsiteY79" fmla="*/ 3695994 h 3697191"/>
                <a:gd name="connsiteX80" fmla="*/ 2605035 w 5174061"/>
                <a:gd name="connsiteY80" fmla="*/ 3697008 h 3697191"/>
                <a:gd name="connsiteX81" fmla="*/ 2573360 w 5174061"/>
                <a:gd name="connsiteY81" fmla="*/ 3697191 h 3697191"/>
                <a:gd name="connsiteX82" fmla="*/ 2511852 w 5174061"/>
                <a:gd name="connsiteY82" fmla="*/ 3695810 h 3697191"/>
                <a:gd name="connsiteX83" fmla="*/ 1554976 w 5174061"/>
                <a:gd name="connsiteY83" fmla="*/ 3483386 h 3697191"/>
                <a:gd name="connsiteX84" fmla="*/ 1332515 w 5174061"/>
                <a:gd name="connsiteY84" fmla="*/ 3373997 h 3697191"/>
                <a:gd name="connsiteX85" fmla="*/ 1121840 w 5174061"/>
                <a:gd name="connsiteY85" fmla="*/ 3242233 h 3697191"/>
                <a:gd name="connsiteX86" fmla="*/ 742662 w 5174061"/>
                <a:gd name="connsiteY86" fmla="*/ 2920052 h 3697191"/>
                <a:gd name="connsiteX87" fmla="*/ 426282 w 5174061"/>
                <a:gd name="connsiteY87" fmla="*/ 2530745 h 3697191"/>
                <a:gd name="connsiteX88" fmla="*/ 190562 w 5174061"/>
                <a:gd name="connsiteY88" fmla="*/ 2084350 h 3697191"/>
                <a:gd name="connsiteX89" fmla="*/ 45078 w 5174061"/>
                <a:gd name="connsiteY89" fmla="*/ 1598454 h 3697191"/>
                <a:gd name="connsiteX90" fmla="*/ 9077 w 5174061"/>
                <a:gd name="connsiteY90" fmla="*/ 1346437 h 3697191"/>
                <a:gd name="connsiteX91" fmla="*/ 513 w 5174061"/>
                <a:gd name="connsiteY91" fmla="*/ 1091933 h 3697191"/>
                <a:gd name="connsiteX92" fmla="*/ 18468 w 5174061"/>
                <a:gd name="connsiteY92" fmla="*/ 838073 h 3697191"/>
                <a:gd name="connsiteX93" fmla="*/ 61652 w 5174061"/>
                <a:gd name="connsiteY93" fmla="*/ 587528 h 3697191"/>
                <a:gd name="connsiteX94" fmla="*/ 214870 w 5174061"/>
                <a:gd name="connsiteY94" fmla="*/ 104487 h 3697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5174061" h="3697191">
                  <a:moveTo>
                    <a:pt x="264241" y="0"/>
                  </a:moveTo>
                  <a:lnTo>
                    <a:pt x="654940" y="0"/>
                  </a:lnTo>
                  <a:lnTo>
                    <a:pt x="634048" y="36881"/>
                  </a:lnTo>
                  <a:cubicBezTo>
                    <a:pt x="600517" y="102783"/>
                    <a:pt x="569947" y="170161"/>
                    <a:pt x="542485" y="238736"/>
                  </a:cubicBezTo>
                  <a:cubicBezTo>
                    <a:pt x="487515" y="375840"/>
                    <a:pt x="445066" y="517825"/>
                    <a:pt x="416337" y="662204"/>
                  </a:cubicBezTo>
                  <a:cubicBezTo>
                    <a:pt x="402066" y="734393"/>
                    <a:pt x="391017" y="807227"/>
                    <a:pt x="382914" y="880245"/>
                  </a:cubicBezTo>
                  <a:cubicBezTo>
                    <a:pt x="375086" y="953263"/>
                    <a:pt x="370115" y="1026650"/>
                    <a:pt x="367997" y="1099943"/>
                  </a:cubicBezTo>
                  <a:cubicBezTo>
                    <a:pt x="366155" y="1173330"/>
                    <a:pt x="366708" y="1246808"/>
                    <a:pt x="371311" y="1320102"/>
                  </a:cubicBezTo>
                  <a:cubicBezTo>
                    <a:pt x="374995" y="1393396"/>
                    <a:pt x="382453" y="1466507"/>
                    <a:pt x="392397" y="1539340"/>
                  </a:cubicBezTo>
                  <a:cubicBezTo>
                    <a:pt x="412839" y="1684916"/>
                    <a:pt x="446907" y="1829018"/>
                    <a:pt x="495433" y="1968700"/>
                  </a:cubicBezTo>
                  <a:cubicBezTo>
                    <a:pt x="543866" y="2108291"/>
                    <a:pt x="605743" y="2243830"/>
                    <a:pt x="680602" y="2372187"/>
                  </a:cubicBezTo>
                  <a:cubicBezTo>
                    <a:pt x="718170" y="2436274"/>
                    <a:pt x="758593" y="2498979"/>
                    <a:pt x="802053" y="2559474"/>
                  </a:cubicBezTo>
                  <a:cubicBezTo>
                    <a:pt x="823691" y="2589860"/>
                    <a:pt x="846343" y="2619509"/>
                    <a:pt x="869455" y="2648790"/>
                  </a:cubicBezTo>
                  <a:cubicBezTo>
                    <a:pt x="892934" y="2677978"/>
                    <a:pt x="916874" y="2706983"/>
                    <a:pt x="941644" y="2735343"/>
                  </a:cubicBezTo>
                  <a:cubicBezTo>
                    <a:pt x="1040443" y="2848784"/>
                    <a:pt x="1149740" y="2953385"/>
                    <a:pt x="1267324" y="3048041"/>
                  </a:cubicBezTo>
                  <a:cubicBezTo>
                    <a:pt x="1282240" y="3059642"/>
                    <a:pt x="1296697" y="3071797"/>
                    <a:pt x="1311706" y="3083214"/>
                  </a:cubicBezTo>
                  <a:lnTo>
                    <a:pt x="1356916" y="3117467"/>
                  </a:lnTo>
                  <a:lnTo>
                    <a:pt x="1402771" y="3150892"/>
                  </a:lnTo>
                  <a:lnTo>
                    <a:pt x="1449454" y="3183212"/>
                  </a:lnTo>
                  <a:cubicBezTo>
                    <a:pt x="1512252" y="3225383"/>
                    <a:pt x="1576798" y="3265252"/>
                    <a:pt x="1643463" y="3301716"/>
                  </a:cubicBezTo>
                  <a:cubicBezTo>
                    <a:pt x="1776608" y="3374549"/>
                    <a:pt x="1917396" y="3435137"/>
                    <a:pt x="2064352" y="3476665"/>
                  </a:cubicBezTo>
                  <a:cubicBezTo>
                    <a:pt x="2211217" y="3518100"/>
                    <a:pt x="2363422" y="3541120"/>
                    <a:pt x="2516088" y="3544618"/>
                  </a:cubicBezTo>
                  <a:lnTo>
                    <a:pt x="2573268" y="3544986"/>
                  </a:lnTo>
                  <a:cubicBezTo>
                    <a:pt x="2591776" y="3544710"/>
                    <a:pt x="2610191" y="3544158"/>
                    <a:pt x="2628607" y="3542868"/>
                  </a:cubicBezTo>
                  <a:cubicBezTo>
                    <a:pt x="2665346" y="3540198"/>
                    <a:pt x="2701901" y="3535779"/>
                    <a:pt x="2737811" y="3528781"/>
                  </a:cubicBezTo>
                  <a:cubicBezTo>
                    <a:pt x="2809725" y="3515061"/>
                    <a:pt x="2879428" y="3492318"/>
                    <a:pt x="2945356" y="3461379"/>
                  </a:cubicBezTo>
                  <a:cubicBezTo>
                    <a:pt x="3011467" y="3430718"/>
                    <a:pt x="3073620" y="3391400"/>
                    <a:pt x="3132366" y="3346834"/>
                  </a:cubicBezTo>
                  <a:cubicBezTo>
                    <a:pt x="3191204" y="3302453"/>
                    <a:pt x="3246359" y="3252086"/>
                    <a:pt x="3299304" y="3198588"/>
                  </a:cubicBezTo>
                  <a:cubicBezTo>
                    <a:pt x="3352341" y="3145091"/>
                    <a:pt x="3402800" y="3088002"/>
                    <a:pt x="3452982" y="3029625"/>
                  </a:cubicBezTo>
                  <a:cubicBezTo>
                    <a:pt x="3478027" y="3000344"/>
                    <a:pt x="3502704" y="2970603"/>
                    <a:pt x="3527474" y="2940494"/>
                  </a:cubicBezTo>
                  <a:lnTo>
                    <a:pt x="3602148" y="2849797"/>
                  </a:lnTo>
                  <a:cubicBezTo>
                    <a:pt x="3652332" y="2789025"/>
                    <a:pt x="3702514" y="2727056"/>
                    <a:pt x="3756380" y="2667021"/>
                  </a:cubicBezTo>
                  <a:cubicBezTo>
                    <a:pt x="3783358" y="2637004"/>
                    <a:pt x="3810982" y="2607354"/>
                    <a:pt x="3839435" y="2578074"/>
                  </a:cubicBezTo>
                  <a:lnTo>
                    <a:pt x="3882619" y="2534428"/>
                  </a:lnTo>
                  <a:cubicBezTo>
                    <a:pt x="3897167" y="2519972"/>
                    <a:pt x="3913189" y="2504595"/>
                    <a:pt x="3928934" y="2490139"/>
                  </a:cubicBezTo>
                  <a:cubicBezTo>
                    <a:pt x="3992100" y="2431485"/>
                    <a:pt x="4061527" y="2378448"/>
                    <a:pt x="4134085" y="2332041"/>
                  </a:cubicBezTo>
                  <a:cubicBezTo>
                    <a:pt x="4206550" y="2285449"/>
                    <a:pt x="4282606" y="2246684"/>
                    <a:pt x="4354888" y="2211603"/>
                  </a:cubicBezTo>
                  <a:cubicBezTo>
                    <a:pt x="4390982" y="2194108"/>
                    <a:pt x="4426156" y="2177350"/>
                    <a:pt x="4459212" y="2160131"/>
                  </a:cubicBezTo>
                  <a:cubicBezTo>
                    <a:pt x="4492360" y="2143097"/>
                    <a:pt x="4523574" y="2125878"/>
                    <a:pt x="4551935" y="2106817"/>
                  </a:cubicBezTo>
                  <a:cubicBezTo>
                    <a:pt x="4609023" y="2069250"/>
                    <a:pt x="4655246" y="2024592"/>
                    <a:pt x="4693090" y="1969437"/>
                  </a:cubicBezTo>
                  <a:cubicBezTo>
                    <a:pt x="4730658" y="1914375"/>
                    <a:pt x="4760308" y="1850104"/>
                    <a:pt x="4782498" y="1781137"/>
                  </a:cubicBezTo>
                  <a:cubicBezTo>
                    <a:pt x="4804506" y="1712263"/>
                    <a:pt x="4818593" y="1637956"/>
                    <a:pt x="4826512" y="1564478"/>
                  </a:cubicBezTo>
                  <a:cubicBezTo>
                    <a:pt x="4834154" y="1490722"/>
                    <a:pt x="4835812" y="1416784"/>
                    <a:pt x="4834247" y="1343582"/>
                  </a:cubicBezTo>
                  <a:cubicBezTo>
                    <a:pt x="4831944" y="1270288"/>
                    <a:pt x="4826972" y="1197638"/>
                    <a:pt x="4819882" y="1125541"/>
                  </a:cubicBezTo>
                  <a:cubicBezTo>
                    <a:pt x="4812792" y="1053444"/>
                    <a:pt x="4802019" y="981714"/>
                    <a:pt x="4786918" y="910907"/>
                  </a:cubicBezTo>
                  <a:cubicBezTo>
                    <a:pt x="4772001" y="840007"/>
                    <a:pt x="4754230" y="769935"/>
                    <a:pt x="4735354" y="700048"/>
                  </a:cubicBezTo>
                  <a:cubicBezTo>
                    <a:pt x="4697603" y="560365"/>
                    <a:pt x="4653220" y="421051"/>
                    <a:pt x="4595028" y="285972"/>
                  </a:cubicBezTo>
                  <a:cubicBezTo>
                    <a:pt x="4565931" y="218433"/>
                    <a:pt x="4534072" y="151815"/>
                    <a:pt x="4499577" y="86313"/>
                  </a:cubicBezTo>
                  <a:lnTo>
                    <a:pt x="4449808" y="0"/>
                  </a:lnTo>
                  <a:lnTo>
                    <a:pt x="4876728" y="0"/>
                  </a:lnTo>
                  <a:lnTo>
                    <a:pt x="4945109" y="122534"/>
                  </a:lnTo>
                  <a:cubicBezTo>
                    <a:pt x="4982860" y="198498"/>
                    <a:pt x="5017022" y="276581"/>
                    <a:pt x="5047868" y="356228"/>
                  </a:cubicBezTo>
                  <a:cubicBezTo>
                    <a:pt x="5055418" y="376209"/>
                    <a:pt x="5063244" y="396097"/>
                    <a:pt x="5070058" y="416355"/>
                  </a:cubicBezTo>
                  <a:lnTo>
                    <a:pt x="5090408" y="477311"/>
                  </a:lnTo>
                  <a:lnTo>
                    <a:pt x="5108455" y="539096"/>
                  </a:lnTo>
                  <a:cubicBezTo>
                    <a:pt x="5114348" y="559721"/>
                    <a:pt x="5119136" y="580715"/>
                    <a:pt x="5124292" y="601524"/>
                  </a:cubicBezTo>
                  <a:cubicBezTo>
                    <a:pt x="5163702" y="768923"/>
                    <a:pt x="5177698" y="942490"/>
                    <a:pt x="5173278" y="1114583"/>
                  </a:cubicBezTo>
                  <a:cubicBezTo>
                    <a:pt x="5170976" y="1200677"/>
                    <a:pt x="5161860" y="1286585"/>
                    <a:pt x="5145931" y="1371021"/>
                  </a:cubicBezTo>
                  <a:cubicBezTo>
                    <a:pt x="5129909" y="1455457"/>
                    <a:pt x="5107718" y="1538328"/>
                    <a:pt x="5082213" y="1619356"/>
                  </a:cubicBezTo>
                  <a:cubicBezTo>
                    <a:pt x="5056800" y="1700569"/>
                    <a:pt x="5029544" y="1779572"/>
                    <a:pt x="4997316" y="1859404"/>
                  </a:cubicBezTo>
                  <a:cubicBezTo>
                    <a:pt x="4981204" y="1899274"/>
                    <a:pt x="4963708" y="1939143"/>
                    <a:pt x="4943912" y="1978737"/>
                  </a:cubicBezTo>
                  <a:cubicBezTo>
                    <a:pt x="4923746" y="2018146"/>
                    <a:pt x="4901464" y="2057372"/>
                    <a:pt x="4875222" y="2094940"/>
                  </a:cubicBezTo>
                  <a:cubicBezTo>
                    <a:pt x="4849348" y="2132691"/>
                    <a:pt x="4819790" y="2168879"/>
                    <a:pt x="4787286" y="2202210"/>
                  </a:cubicBezTo>
                  <a:cubicBezTo>
                    <a:pt x="4770989" y="2218785"/>
                    <a:pt x="4754046" y="2234714"/>
                    <a:pt x="4736644" y="2249815"/>
                  </a:cubicBezTo>
                  <a:cubicBezTo>
                    <a:pt x="4719240" y="2264824"/>
                    <a:pt x="4701285" y="2278912"/>
                    <a:pt x="4683238" y="2292447"/>
                  </a:cubicBezTo>
                  <a:cubicBezTo>
                    <a:pt x="4610681" y="2346405"/>
                    <a:pt x="4537202" y="2386828"/>
                    <a:pt x="4470262" y="2426789"/>
                  </a:cubicBezTo>
                  <a:cubicBezTo>
                    <a:pt x="4402953" y="2466382"/>
                    <a:pt x="4340892" y="2505700"/>
                    <a:pt x="4283066" y="2549069"/>
                  </a:cubicBezTo>
                  <a:cubicBezTo>
                    <a:pt x="4253970" y="2570523"/>
                    <a:pt x="4226163" y="2593267"/>
                    <a:pt x="4199183" y="2616930"/>
                  </a:cubicBezTo>
                  <a:cubicBezTo>
                    <a:pt x="4172021" y="2640319"/>
                    <a:pt x="4145871" y="2665087"/>
                    <a:pt x="4120364" y="2690501"/>
                  </a:cubicBezTo>
                  <a:cubicBezTo>
                    <a:pt x="4107474" y="2703392"/>
                    <a:pt x="4095412" y="2716006"/>
                    <a:pt x="4082336" y="2729819"/>
                  </a:cubicBezTo>
                  <a:lnTo>
                    <a:pt x="4043203" y="2771715"/>
                  </a:lnTo>
                  <a:lnTo>
                    <a:pt x="3964753" y="2856794"/>
                  </a:lnTo>
                  <a:cubicBezTo>
                    <a:pt x="3911992" y="2913790"/>
                    <a:pt x="3857574" y="2970603"/>
                    <a:pt x="3802510" y="3028152"/>
                  </a:cubicBezTo>
                  <a:cubicBezTo>
                    <a:pt x="3774980" y="3056880"/>
                    <a:pt x="3746896" y="3085517"/>
                    <a:pt x="3718628" y="3114245"/>
                  </a:cubicBezTo>
                  <a:cubicBezTo>
                    <a:pt x="3690175" y="3142789"/>
                    <a:pt x="3661263" y="3171149"/>
                    <a:pt x="3631890" y="3199417"/>
                  </a:cubicBezTo>
                  <a:cubicBezTo>
                    <a:pt x="3573236" y="3255954"/>
                    <a:pt x="3511636" y="3310924"/>
                    <a:pt x="3446812" y="3363224"/>
                  </a:cubicBezTo>
                  <a:cubicBezTo>
                    <a:pt x="3382082" y="3415524"/>
                    <a:pt x="3313484" y="3464694"/>
                    <a:pt x="3240927" y="3508616"/>
                  </a:cubicBezTo>
                  <a:cubicBezTo>
                    <a:pt x="3168369" y="3552444"/>
                    <a:pt x="3091484" y="3590565"/>
                    <a:pt x="3011284" y="3620399"/>
                  </a:cubicBezTo>
                  <a:cubicBezTo>
                    <a:pt x="2931083" y="3650324"/>
                    <a:pt x="2847753" y="3671870"/>
                    <a:pt x="2763501" y="3684208"/>
                  </a:cubicBezTo>
                  <a:cubicBezTo>
                    <a:pt x="2721330" y="3690193"/>
                    <a:pt x="2679066" y="3694429"/>
                    <a:pt x="2636710" y="3695994"/>
                  </a:cubicBezTo>
                  <a:lnTo>
                    <a:pt x="2605035" y="3697008"/>
                  </a:lnTo>
                  <a:lnTo>
                    <a:pt x="2573360" y="3697191"/>
                  </a:lnTo>
                  <a:lnTo>
                    <a:pt x="2511852" y="3695810"/>
                  </a:lnTo>
                  <a:cubicBezTo>
                    <a:pt x="2184330" y="3685037"/>
                    <a:pt x="1858557" y="3613861"/>
                    <a:pt x="1554976" y="3483386"/>
                  </a:cubicBezTo>
                  <a:cubicBezTo>
                    <a:pt x="1479195" y="3450606"/>
                    <a:pt x="1404704" y="3414327"/>
                    <a:pt x="1332515" y="3373997"/>
                  </a:cubicBezTo>
                  <a:cubicBezTo>
                    <a:pt x="1260050" y="3333943"/>
                    <a:pt x="1189794" y="3289838"/>
                    <a:pt x="1121840" y="3242233"/>
                  </a:cubicBezTo>
                  <a:cubicBezTo>
                    <a:pt x="986117" y="3147025"/>
                    <a:pt x="859417" y="3038557"/>
                    <a:pt x="742662" y="2920052"/>
                  </a:cubicBezTo>
                  <a:cubicBezTo>
                    <a:pt x="626000" y="2801823"/>
                    <a:pt x="518821" y="2670797"/>
                    <a:pt x="426282" y="2530745"/>
                  </a:cubicBezTo>
                  <a:cubicBezTo>
                    <a:pt x="333652" y="2390418"/>
                    <a:pt x="254741" y="2240700"/>
                    <a:pt x="190562" y="2084350"/>
                  </a:cubicBezTo>
                  <a:cubicBezTo>
                    <a:pt x="126292" y="1928094"/>
                    <a:pt x="77858" y="1764932"/>
                    <a:pt x="45078" y="1598454"/>
                  </a:cubicBezTo>
                  <a:cubicBezTo>
                    <a:pt x="28504" y="1515216"/>
                    <a:pt x="16903" y="1430964"/>
                    <a:pt x="9077" y="1346437"/>
                  </a:cubicBezTo>
                  <a:cubicBezTo>
                    <a:pt x="2262" y="1261817"/>
                    <a:pt x="-1421" y="1176828"/>
                    <a:pt x="513" y="1091933"/>
                  </a:cubicBezTo>
                  <a:cubicBezTo>
                    <a:pt x="1986" y="1007036"/>
                    <a:pt x="8063" y="922232"/>
                    <a:pt x="18468" y="838073"/>
                  </a:cubicBezTo>
                  <a:cubicBezTo>
                    <a:pt x="28689" y="753822"/>
                    <a:pt x="43237" y="670215"/>
                    <a:pt x="61652" y="587528"/>
                  </a:cubicBezTo>
                  <a:cubicBezTo>
                    <a:pt x="98300" y="422156"/>
                    <a:pt x="149679" y="260283"/>
                    <a:pt x="214870" y="10448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6160BCB-9856-41AA-A8B4-C000F9D31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2599" y="-1438"/>
              <a:ext cx="5207741" cy="3738815"/>
            </a:xfrm>
            <a:custGeom>
              <a:avLst/>
              <a:gdLst>
                <a:gd name="connsiteX0" fmla="*/ 244572 w 5207741"/>
                <a:gd name="connsiteY0" fmla="*/ 0 h 3738815"/>
                <a:gd name="connsiteX1" fmla="*/ 762601 w 5207741"/>
                <a:gd name="connsiteY1" fmla="*/ 0 h 3738815"/>
                <a:gd name="connsiteX2" fmla="*/ 717282 w 5207741"/>
                <a:gd name="connsiteY2" fmla="*/ 76130 h 3738815"/>
                <a:gd name="connsiteX3" fmla="*/ 628158 w 5207741"/>
                <a:gd name="connsiteY3" fmla="*/ 264800 h 3738815"/>
                <a:gd name="connsiteX4" fmla="*/ 460483 w 5207741"/>
                <a:gd name="connsiteY4" fmla="*/ 1110997 h 3738815"/>
                <a:gd name="connsiteX5" fmla="*/ 599705 w 5207741"/>
                <a:gd name="connsiteY5" fmla="*/ 1885190 h 3738815"/>
                <a:gd name="connsiteX6" fmla="*/ 982566 w 5207741"/>
                <a:gd name="connsiteY6" fmla="*/ 2534986 h 3738815"/>
                <a:gd name="connsiteX7" fmla="*/ 1690186 w 5207741"/>
                <a:gd name="connsiteY7" fmla="*/ 3078339 h 3738815"/>
                <a:gd name="connsiteX8" fmla="*/ 2582147 w 5207741"/>
                <a:gd name="connsiteY8" fmla="*/ 3278517 h 3738815"/>
                <a:gd name="connsiteX9" fmla="*/ 3046773 w 5207741"/>
                <a:gd name="connsiteY9" fmla="*/ 3124195 h 3738815"/>
                <a:gd name="connsiteX10" fmla="*/ 3534327 w 5207741"/>
                <a:gd name="connsiteY10" fmla="*/ 2653491 h 3738815"/>
                <a:gd name="connsiteX11" fmla="*/ 3788371 w 5207741"/>
                <a:gd name="connsiteY11" fmla="*/ 2381860 h 3738815"/>
                <a:gd name="connsiteX12" fmla="*/ 4381538 w 5207741"/>
                <a:gd name="connsiteY12" fmla="*/ 1954710 h 3738815"/>
                <a:gd name="connsiteX13" fmla="*/ 4572876 w 5207741"/>
                <a:gd name="connsiteY13" fmla="*/ 1832613 h 3738815"/>
                <a:gd name="connsiteX14" fmla="*/ 4687698 w 5207741"/>
                <a:gd name="connsiteY14" fmla="*/ 1584555 h 3738815"/>
                <a:gd name="connsiteX15" fmla="*/ 4694328 w 5207741"/>
                <a:gd name="connsiteY15" fmla="*/ 722704 h 3738815"/>
                <a:gd name="connsiteX16" fmla="*/ 4427822 w 5207741"/>
                <a:gd name="connsiteY16" fmla="*/ 101669 h 3738815"/>
                <a:gd name="connsiteX17" fmla="*/ 4357980 w 5207741"/>
                <a:gd name="connsiteY17" fmla="*/ 0 h 3738815"/>
                <a:gd name="connsiteX18" fmla="*/ 4900539 w 5207741"/>
                <a:gd name="connsiteY18" fmla="*/ 0 h 3738815"/>
                <a:gd name="connsiteX19" fmla="*/ 5023799 w 5207741"/>
                <a:gd name="connsiteY19" fmla="*/ 256448 h 3738815"/>
                <a:gd name="connsiteX20" fmla="*/ 5131054 w 5207741"/>
                <a:gd name="connsiteY20" fmla="*/ 1708493 h 3738815"/>
                <a:gd name="connsiteX21" fmla="*/ 4116721 w 5207741"/>
                <a:gd name="connsiteY21" fmla="*/ 2704502 h 3738815"/>
                <a:gd name="connsiteX22" fmla="*/ 2582056 w 5207741"/>
                <a:gd name="connsiteY22" fmla="*/ 3738815 h 3738815"/>
                <a:gd name="connsiteX23" fmla="*/ 632301 w 5207741"/>
                <a:gd name="connsiteY23" fmla="*/ 2833780 h 3738815"/>
                <a:gd name="connsiteX24" fmla="*/ 0 w 5207741"/>
                <a:gd name="connsiteY24" fmla="*/ 1110906 h 3738815"/>
                <a:gd name="connsiteX25" fmla="*/ 202913 w 5207741"/>
                <a:gd name="connsiteY25" fmla="*/ 88013 h 373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207741" h="3738815">
                  <a:moveTo>
                    <a:pt x="244572" y="0"/>
                  </a:moveTo>
                  <a:lnTo>
                    <a:pt x="762601" y="0"/>
                  </a:lnTo>
                  <a:lnTo>
                    <a:pt x="717282" y="76130"/>
                  </a:lnTo>
                  <a:cubicBezTo>
                    <a:pt x="684728" y="137306"/>
                    <a:pt x="654998" y="200230"/>
                    <a:pt x="628158" y="264800"/>
                  </a:cubicBezTo>
                  <a:cubicBezTo>
                    <a:pt x="516927" y="532471"/>
                    <a:pt x="460483" y="817176"/>
                    <a:pt x="460483" y="1110997"/>
                  </a:cubicBezTo>
                  <a:cubicBezTo>
                    <a:pt x="460483" y="1378024"/>
                    <a:pt x="507351" y="1638514"/>
                    <a:pt x="599705" y="1885190"/>
                  </a:cubicBezTo>
                  <a:cubicBezTo>
                    <a:pt x="688836" y="2123213"/>
                    <a:pt x="817654" y="2341899"/>
                    <a:pt x="982566" y="2534986"/>
                  </a:cubicBezTo>
                  <a:cubicBezTo>
                    <a:pt x="1177587" y="2763432"/>
                    <a:pt x="1422331" y="2951271"/>
                    <a:pt x="1690186" y="3078339"/>
                  </a:cubicBezTo>
                  <a:cubicBezTo>
                    <a:pt x="1970289" y="3211208"/>
                    <a:pt x="2270370" y="3278517"/>
                    <a:pt x="2582147" y="3278517"/>
                  </a:cubicBezTo>
                  <a:cubicBezTo>
                    <a:pt x="2751940" y="3278517"/>
                    <a:pt x="2895213" y="3230912"/>
                    <a:pt x="3046773" y="3124195"/>
                  </a:cubicBezTo>
                  <a:cubicBezTo>
                    <a:pt x="3210120" y="3009188"/>
                    <a:pt x="3367573" y="2836358"/>
                    <a:pt x="3534327" y="2653491"/>
                  </a:cubicBezTo>
                  <a:cubicBezTo>
                    <a:pt x="3615264" y="2564727"/>
                    <a:pt x="3698871" y="2472925"/>
                    <a:pt x="3788371" y="2381860"/>
                  </a:cubicBezTo>
                  <a:cubicBezTo>
                    <a:pt x="4015803" y="2150375"/>
                    <a:pt x="4227214" y="2037303"/>
                    <a:pt x="4381538" y="1954710"/>
                  </a:cubicBezTo>
                  <a:cubicBezTo>
                    <a:pt x="4479325" y="1902317"/>
                    <a:pt x="4536506" y="1870826"/>
                    <a:pt x="4572876" y="1832613"/>
                  </a:cubicBezTo>
                  <a:cubicBezTo>
                    <a:pt x="4615601" y="1787772"/>
                    <a:pt x="4654274" y="1704257"/>
                    <a:pt x="4687698" y="1584555"/>
                  </a:cubicBezTo>
                  <a:cubicBezTo>
                    <a:pt x="4765044" y="1307676"/>
                    <a:pt x="4767254" y="1017723"/>
                    <a:pt x="4694328" y="722704"/>
                  </a:cubicBezTo>
                  <a:cubicBezTo>
                    <a:pt x="4642396" y="512766"/>
                    <a:pt x="4551463" y="301482"/>
                    <a:pt x="4427822" y="101669"/>
                  </a:cubicBezTo>
                  <a:lnTo>
                    <a:pt x="4357980" y="0"/>
                  </a:lnTo>
                  <a:lnTo>
                    <a:pt x="4900539" y="0"/>
                  </a:lnTo>
                  <a:lnTo>
                    <a:pt x="5023799" y="256448"/>
                  </a:lnTo>
                  <a:cubicBezTo>
                    <a:pt x="5212139" y="710891"/>
                    <a:pt x="5269776" y="1212048"/>
                    <a:pt x="5131054" y="1708493"/>
                  </a:cubicBezTo>
                  <a:cubicBezTo>
                    <a:pt x="4936032" y="2406445"/>
                    <a:pt x="4583926" y="2228919"/>
                    <a:pt x="4116721" y="2704502"/>
                  </a:cubicBezTo>
                  <a:cubicBezTo>
                    <a:pt x="3649425" y="3180085"/>
                    <a:pt x="3295108" y="3738815"/>
                    <a:pt x="2582056" y="3738815"/>
                  </a:cubicBezTo>
                  <a:cubicBezTo>
                    <a:pt x="1803627" y="3738815"/>
                    <a:pt x="1105674" y="3388274"/>
                    <a:pt x="632301" y="2833780"/>
                  </a:cubicBezTo>
                  <a:cubicBezTo>
                    <a:pt x="238483" y="2372468"/>
                    <a:pt x="0" y="1770001"/>
                    <a:pt x="0" y="1110906"/>
                  </a:cubicBezTo>
                  <a:cubicBezTo>
                    <a:pt x="0" y="748072"/>
                    <a:pt x="72253" y="402411"/>
                    <a:pt x="202913" y="8801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6BE7FD8-DDBE-4757-AEA0-50DEA9A49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2599" y="-1438"/>
              <a:ext cx="5207741" cy="3738815"/>
            </a:xfrm>
            <a:custGeom>
              <a:avLst/>
              <a:gdLst>
                <a:gd name="connsiteX0" fmla="*/ 244572 w 5207741"/>
                <a:gd name="connsiteY0" fmla="*/ 0 h 3738815"/>
                <a:gd name="connsiteX1" fmla="*/ 869557 w 5207741"/>
                <a:gd name="connsiteY1" fmla="*/ 0 h 3738815"/>
                <a:gd name="connsiteX2" fmla="*/ 798472 w 5207741"/>
                <a:gd name="connsiteY2" fmla="*/ 119401 h 3738815"/>
                <a:gd name="connsiteX3" fmla="*/ 713145 w 5207741"/>
                <a:gd name="connsiteY3" fmla="*/ 300066 h 3738815"/>
                <a:gd name="connsiteX4" fmla="*/ 552561 w 5207741"/>
                <a:gd name="connsiteY4" fmla="*/ 1110906 h 3738815"/>
                <a:gd name="connsiteX5" fmla="*/ 685890 w 5207741"/>
                <a:gd name="connsiteY5" fmla="*/ 1852779 h 3738815"/>
                <a:gd name="connsiteX6" fmla="*/ 1052546 w 5207741"/>
                <a:gd name="connsiteY6" fmla="*/ 2475043 h 3738815"/>
                <a:gd name="connsiteX7" fmla="*/ 1729596 w 5207741"/>
                <a:gd name="connsiteY7" fmla="*/ 2995009 h 3738815"/>
                <a:gd name="connsiteX8" fmla="*/ 2582147 w 5207741"/>
                <a:gd name="connsiteY8" fmla="*/ 3186347 h 3738815"/>
                <a:gd name="connsiteX9" fmla="*/ 3466281 w 5207741"/>
                <a:gd name="connsiteY9" fmla="*/ 2591430 h 3738815"/>
                <a:gd name="connsiteX10" fmla="*/ 3722720 w 5207741"/>
                <a:gd name="connsiteY10" fmla="*/ 2317314 h 3738815"/>
                <a:gd name="connsiteX11" fmla="*/ 4338077 w 5207741"/>
                <a:gd name="connsiteY11" fmla="*/ 1873497 h 3738815"/>
                <a:gd name="connsiteX12" fmla="*/ 4506212 w 5207741"/>
                <a:gd name="connsiteY12" fmla="*/ 1769080 h 3738815"/>
                <a:gd name="connsiteX13" fmla="*/ 4599026 w 5207741"/>
                <a:gd name="connsiteY13" fmla="*/ 1559787 h 3738815"/>
                <a:gd name="connsiteX14" fmla="*/ 4605012 w 5207741"/>
                <a:gd name="connsiteY14" fmla="*/ 744803 h 3738815"/>
                <a:gd name="connsiteX15" fmla="*/ 4349253 w 5207741"/>
                <a:gd name="connsiteY15" fmla="*/ 149548 h 3738815"/>
                <a:gd name="connsiteX16" fmla="*/ 4246488 w 5207741"/>
                <a:gd name="connsiteY16" fmla="*/ 0 h 3738815"/>
                <a:gd name="connsiteX17" fmla="*/ 4900539 w 5207741"/>
                <a:gd name="connsiteY17" fmla="*/ 0 h 3738815"/>
                <a:gd name="connsiteX18" fmla="*/ 5023799 w 5207741"/>
                <a:gd name="connsiteY18" fmla="*/ 256448 h 3738815"/>
                <a:gd name="connsiteX19" fmla="*/ 5131054 w 5207741"/>
                <a:gd name="connsiteY19" fmla="*/ 1708493 h 3738815"/>
                <a:gd name="connsiteX20" fmla="*/ 4116721 w 5207741"/>
                <a:gd name="connsiteY20" fmla="*/ 2704502 h 3738815"/>
                <a:gd name="connsiteX21" fmla="*/ 2582056 w 5207741"/>
                <a:gd name="connsiteY21" fmla="*/ 3738815 h 3738815"/>
                <a:gd name="connsiteX22" fmla="*/ 632301 w 5207741"/>
                <a:gd name="connsiteY22" fmla="*/ 2833780 h 3738815"/>
                <a:gd name="connsiteX23" fmla="*/ 0 w 5207741"/>
                <a:gd name="connsiteY23" fmla="*/ 1110906 h 3738815"/>
                <a:gd name="connsiteX24" fmla="*/ 202913 w 5207741"/>
                <a:gd name="connsiteY24" fmla="*/ 88013 h 3738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207741" h="3738815">
                  <a:moveTo>
                    <a:pt x="244572" y="0"/>
                  </a:moveTo>
                  <a:lnTo>
                    <a:pt x="869557" y="0"/>
                  </a:lnTo>
                  <a:lnTo>
                    <a:pt x="798472" y="119401"/>
                  </a:lnTo>
                  <a:cubicBezTo>
                    <a:pt x="767299" y="177982"/>
                    <a:pt x="738835" y="238236"/>
                    <a:pt x="713145" y="300066"/>
                  </a:cubicBezTo>
                  <a:cubicBezTo>
                    <a:pt x="606611" y="556503"/>
                    <a:pt x="552561" y="829331"/>
                    <a:pt x="552561" y="1110906"/>
                  </a:cubicBezTo>
                  <a:cubicBezTo>
                    <a:pt x="552561" y="1366883"/>
                    <a:pt x="597403" y="1616415"/>
                    <a:pt x="685890" y="1852779"/>
                  </a:cubicBezTo>
                  <a:cubicBezTo>
                    <a:pt x="771247" y="2080764"/>
                    <a:pt x="894631" y="2290058"/>
                    <a:pt x="1052546" y="2475043"/>
                  </a:cubicBezTo>
                  <a:cubicBezTo>
                    <a:pt x="1239188" y="2693729"/>
                    <a:pt x="1473342" y="2873466"/>
                    <a:pt x="1729596" y="2995009"/>
                  </a:cubicBezTo>
                  <a:cubicBezTo>
                    <a:pt x="1997267" y="3121985"/>
                    <a:pt x="2284091" y="3186347"/>
                    <a:pt x="2582147" y="3186347"/>
                  </a:cubicBezTo>
                  <a:cubicBezTo>
                    <a:pt x="2908748" y="3186347"/>
                    <a:pt x="3109939" y="2982394"/>
                    <a:pt x="3466281" y="2591430"/>
                  </a:cubicBezTo>
                  <a:cubicBezTo>
                    <a:pt x="3547771" y="2502022"/>
                    <a:pt x="3632022" y="2409575"/>
                    <a:pt x="3722720" y="2317314"/>
                  </a:cubicBezTo>
                  <a:cubicBezTo>
                    <a:pt x="3959913" y="2075884"/>
                    <a:pt x="4178506" y="1958853"/>
                    <a:pt x="4338077" y="1873497"/>
                  </a:cubicBezTo>
                  <a:cubicBezTo>
                    <a:pt x="4416344" y="1831509"/>
                    <a:pt x="4478220" y="1798453"/>
                    <a:pt x="4506212" y="1769080"/>
                  </a:cubicBezTo>
                  <a:cubicBezTo>
                    <a:pt x="4537518" y="1736208"/>
                    <a:pt x="4570483" y="1661901"/>
                    <a:pt x="4599026" y="1559787"/>
                  </a:cubicBezTo>
                  <a:cubicBezTo>
                    <a:pt x="4672136" y="1298377"/>
                    <a:pt x="4674070" y="1024169"/>
                    <a:pt x="4605012" y="744803"/>
                  </a:cubicBezTo>
                  <a:cubicBezTo>
                    <a:pt x="4555290" y="543912"/>
                    <a:pt x="4468017" y="341363"/>
                    <a:pt x="4349253" y="149548"/>
                  </a:cubicBezTo>
                  <a:lnTo>
                    <a:pt x="4246488" y="0"/>
                  </a:lnTo>
                  <a:lnTo>
                    <a:pt x="4900539" y="0"/>
                  </a:lnTo>
                  <a:lnTo>
                    <a:pt x="5023799" y="256448"/>
                  </a:lnTo>
                  <a:cubicBezTo>
                    <a:pt x="5212139" y="710891"/>
                    <a:pt x="5269776" y="1212048"/>
                    <a:pt x="5131054" y="1708493"/>
                  </a:cubicBezTo>
                  <a:cubicBezTo>
                    <a:pt x="4936032" y="2406445"/>
                    <a:pt x="4583926" y="2228919"/>
                    <a:pt x="4116721" y="2704502"/>
                  </a:cubicBezTo>
                  <a:cubicBezTo>
                    <a:pt x="3649425" y="3180085"/>
                    <a:pt x="3295108" y="3738815"/>
                    <a:pt x="2582056" y="3738815"/>
                  </a:cubicBezTo>
                  <a:cubicBezTo>
                    <a:pt x="1803627" y="3738815"/>
                    <a:pt x="1105674" y="3388274"/>
                    <a:pt x="632301" y="2833780"/>
                  </a:cubicBezTo>
                  <a:cubicBezTo>
                    <a:pt x="238483" y="2372468"/>
                    <a:pt x="0" y="1770001"/>
                    <a:pt x="0" y="1110906"/>
                  </a:cubicBezTo>
                  <a:cubicBezTo>
                    <a:pt x="0" y="748072"/>
                    <a:pt x="72253" y="402411"/>
                    <a:pt x="202913" y="8801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6" name="Freeform: Shape 35">
              <a:extLst>
                <a:ext uri="{FF2B5EF4-FFF2-40B4-BE49-F238E27FC236}">
                  <a16:creationId xmlns:a16="http://schemas.microsoft.com/office/drawing/2014/main" id="{E9FC4450-C88E-4D5D-99DD-0A34BCFC9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05815" y="-1438"/>
              <a:ext cx="5699636" cy="3920553"/>
            </a:xfrm>
            <a:custGeom>
              <a:avLst/>
              <a:gdLst>
                <a:gd name="connsiteX0" fmla="*/ 236526 w 5699636"/>
                <a:gd name="connsiteY0" fmla="*/ 0 h 3920553"/>
                <a:gd name="connsiteX1" fmla="*/ 639747 w 5699636"/>
                <a:gd name="connsiteY1" fmla="*/ 0 h 3920553"/>
                <a:gd name="connsiteX2" fmla="*/ 591602 w 5699636"/>
                <a:gd name="connsiteY2" fmla="*/ 108703 h 3920553"/>
                <a:gd name="connsiteX3" fmla="*/ 459286 w 5699636"/>
                <a:gd name="connsiteY3" fmla="*/ 562740 h 3920553"/>
                <a:gd name="connsiteX4" fmla="*/ 413892 w 5699636"/>
                <a:gd name="connsiteY4" fmla="*/ 1032063 h 3920553"/>
                <a:gd name="connsiteX5" fmla="*/ 453025 w 5699636"/>
                <a:gd name="connsiteY5" fmla="*/ 1501385 h 3920553"/>
                <a:gd name="connsiteX6" fmla="*/ 578251 w 5699636"/>
                <a:gd name="connsiteY6" fmla="*/ 1955698 h 3920553"/>
                <a:gd name="connsiteX7" fmla="*/ 1074276 w 5699636"/>
                <a:gd name="connsiteY7" fmla="*/ 2759357 h 3920553"/>
                <a:gd name="connsiteX8" fmla="*/ 1843958 w 5699636"/>
                <a:gd name="connsiteY8" fmla="*/ 3325729 h 3920553"/>
                <a:gd name="connsiteX9" fmla="*/ 1898743 w 5699636"/>
                <a:gd name="connsiteY9" fmla="*/ 3351419 h 3920553"/>
                <a:gd name="connsiteX10" fmla="*/ 1926183 w 5699636"/>
                <a:gd name="connsiteY10" fmla="*/ 3364309 h 3920553"/>
                <a:gd name="connsiteX11" fmla="*/ 1954267 w 5699636"/>
                <a:gd name="connsiteY11" fmla="*/ 3375727 h 3920553"/>
                <a:gd name="connsiteX12" fmla="*/ 2010435 w 5699636"/>
                <a:gd name="connsiteY12" fmla="*/ 3398655 h 3920553"/>
                <a:gd name="connsiteX13" fmla="*/ 2066970 w 5699636"/>
                <a:gd name="connsiteY13" fmla="*/ 3420569 h 3920553"/>
                <a:gd name="connsiteX14" fmla="*/ 2181884 w 5699636"/>
                <a:gd name="connsiteY14" fmla="*/ 3460439 h 3920553"/>
                <a:gd name="connsiteX15" fmla="*/ 2298915 w 5699636"/>
                <a:gd name="connsiteY15" fmla="*/ 3494600 h 3920553"/>
                <a:gd name="connsiteX16" fmla="*/ 2782326 w 5699636"/>
                <a:gd name="connsiteY16" fmla="*/ 3572314 h 3920553"/>
                <a:gd name="connsiteX17" fmla="*/ 2843833 w 5699636"/>
                <a:gd name="connsiteY17" fmla="*/ 3576274 h 3920553"/>
                <a:gd name="connsiteX18" fmla="*/ 2903961 w 5699636"/>
                <a:gd name="connsiteY18" fmla="*/ 3577194 h 3920553"/>
                <a:gd name="connsiteX19" fmla="*/ 2963904 w 5699636"/>
                <a:gd name="connsiteY19" fmla="*/ 3575261 h 3920553"/>
                <a:gd name="connsiteX20" fmla="*/ 3023662 w 5699636"/>
                <a:gd name="connsiteY20" fmla="*/ 3570380 h 3920553"/>
                <a:gd name="connsiteX21" fmla="*/ 3083053 w 5699636"/>
                <a:gd name="connsiteY21" fmla="*/ 3562462 h 3920553"/>
                <a:gd name="connsiteX22" fmla="*/ 3141983 w 5699636"/>
                <a:gd name="connsiteY22" fmla="*/ 3551320 h 3920553"/>
                <a:gd name="connsiteX23" fmla="*/ 3200176 w 5699636"/>
                <a:gd name="connsiteY23" fmla="*/ 3536680 h 3920553"/>
                <a:gd name="connsiteX24" fmla="*/ 3257633 w 5699636"/>
                <a:gd name="connsiteY24" fmla="*/ 3518909 h 3920553"/>
                <a:gd name="connsiteX25" fmla="*/ 3477516 w 5699636"/>
                <a:gd name="connsiteY25" fmla="*/ 3418175 h 3920553"/>
                <a:gd name="connsiteX26" fmla="*/ 3678982 w 5699636"/>
                <a:gd name="connsiteY26" fmla="*/ 3278585 h 3920553"/>
                <a:gd name="connsiteX27" fmla="*/ 3863784 w 5699636"/>
                <a:gd name="connsiteY27" fmla="*/ 3113397 h 3920553"/>
                <a:gd name="connsiteX28" fmla="*/ 3951994 w 5699636"/>
                <a:gd name="connsiteY28" fmla="*/ 3025185 h 3920553"/>
                <a:gd name="connsiteX29" fmla="*/ 4038271 w 5699636"/>
                <a:gd name="connsiteY29" fmla="*/ 2934489 h 3920553"/>
                <a:gd name="connsiteX30" fmla="*/ 4209537 w 5699636"/>
                <a:gd name="connsiteY30" fmla="*/ 2750241 h 3920553"/>
                <a:gd name="connsiteX31" fmla="*/ 4295998 w 5699636"/>
                <a:gd name="connsiteY31" fmla="*/ 2657978 h 3920553"/>
                <a:gd name="connsiteX32" fmla="*/ 4385130 w 5699636"/>
                <a:gd name="connsiteY32" fmla="*/ 2566728 h 3920553"/>
                <a:gd name="connsiteX33" fmla="*/ 4802060 w 5699636"/>
                <a:gd name="connsiteY33" fmla="*/ 2262318 h 3920553"/>
                <a:gd name="connsiteX34" fmla="*/ 5011721 w 5699636"/>
                <a:gd name="connsiteY34" fmla="*/ 2133685 h 3920553"/>
                <a:gd name="connsiteX35" fmla="*/ 5169267 w 5699636"/>
                <a:gd name="connsiteY35" fmla="*/ 1971075 h 3920553"/>
                <a:gd name="connsiteX36" fmla="*/ 5267146 w 5699636"/>
                <a:gd name="connsiteY36" fmla="*/ 1764268 h 3920553"/>
                <a:gd name="connsiteX37" fmla="*/ 5325432 w 5699636"/>
                <a:gd name="connsiteY37" fmla="*/ 1534533 h 3920553"/>
                <a:gd name="connsiteX38" fmla="*/ 5335468 w 5699636"/>
                <a:gd name="connsiteY38" fmla="*/ 1475879 h 3920553"/>
                <a:gd name="connsiteX39" fmla="*/ 5343939 w 5699636"/>
                <a:gd name="connsiteY39" fmla="*/ 1417133 h 3920553"/>
                <a:gd name="connsiteX40" fmla="*/ 5350293 w 5699636"/>
                <a:gd name="connsiteY40" fmla="*/ 1358203 h 3920553"/>
                <a:gd name="connsiteX41" fmla="*/ 5354896 w 5699636"/>
                <a:gd name="connsiteY41" fmla="*/ 1299089 h 3920553"/>
                <a:gd name="connsiteX42" fmla="*/ 5357476 w 5699636"/>
                <a:gd name="connsiteY42" fmla="*/ 1062816 h 3920553"/>
                <a:gd name="connsiteX43" fmla="*/ 5353884 w 5699636"/>
                <a:gd name="connsiteY43" fmla="*/ 1003886 h 3920553"/>
                <a:gd name="connsiteX44" fmla="*/ 5348452 w 5699636"/>
                <a:gd name="connsiteY44" fmla="*/ 945141 h 3920553"/>
                <a:gd name="connsiteX45" fmla="*/ 5341730 w 5699636"/>
                <a:gd name="connsiteY45" fmla="*/ 886486 h 3920553"/>
                <a:gd name="connsiteX46" fmla="*/ 5333442 w 5699636"/>
                <a:gd name="connsiteY46" fmla="*/ 828017 h 3920553"/>
                <a:gd name="connsiteX47" fmla="*/ 5285194 w 5699636"/>
                <a:gd name="connsiteY47" fmla="*/ 596624 h 3920553"/>
                <a:gd name="connsiteX48" fmla="*/ 5122400 w 5699636"/>
                <a:gd name="connsiteY48" fmla="*/ 150414 h 3920553"/>
                <a:gd name="connsiteX49" fmla="*/ 5044359 w 5699636"/>
                <a:gd name="connsiteY49" fmla="*/ 0 h 3920553"/>
                <a:gd name="connsiteX50" fmla="*/ 5463111 w 5699636"/>
                <a:gd name="connsiteY50" fmla="*/ 0 h 3920553"/>
                <a:gd name="connsiteX51" fmla="*/ 5475681 w 5699636"/>
                <a:gd name="connsiteY51" fmla="*/ 25671 h 3920553"/>
                <a:gd name="connsiteX52" fmla="*/ 5684924 w 5699636"/>
                <a:gd name="connsiteY52" fmla="*/ 830307 h 3920553"/>
                <a:gd name="connsiteX53" fmla="*/ 5699636 w 5699636"/>
                <a:gd name="connsiteY53" fmla="*/ 1116940 h 3920553"/>
                <a:gd name="connsiteX54" fmla="*/ 5699636 w 5699636"/>
                <a:gd name="connsiteY54" fmla="*/ 1116977 h 3920553"/>
                <a:gd name="connsiteX55" fmla="*/ 5684923 w 5699636"/>
                <a:gd name="connsiteY55" fmla="*/ 1403610 h 3920553"/>
                <a:gd name="connsiteX56" fmla="*/ 2849819 w 5699636"/>
                <a:gd name="connsiteY56" fmla="*/ 3920553 h 3920553"/>
                <a:gd name="connsiteX57" fmla="*/ 0 w 5699636"/>
                <a:gd name="connsiteY57" fmla="*/ 1116958 h 3920553"/>
                <a:gd name="connsiteX58" fmla="*/ 223956 w 5699636"/>
                <a:gd name="connsiteY58" fmla="*/ 25671 h 3920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699636" h="3920553">
                  <a:moveTo>
                    <a:pt x="236526" y="0"/>
                  </a:moveTo>
                  <a:lnTo>
                    <a:pt x="639747" y="0"/>
                  </a:lnTo>
                  <a:lnTo>
                    <a:pt x="591602" y="108703"/>
                  </a:lnTo>
                  <a:cubicBezTo>
                    <a:pt x="533962" y="256028"/>
                    <a:pt x="488751" y="407957"/>
                    <a:pt x="459286" y="562740"/>
                  </a:cubicBezTo>
                  <a:cubicBezTo>
                    <a:pt x="429913" y="717524"/>
                    <a:pt x="414720" y="874701"/>
                    <a:pt x="413892" y="1032063"/>
                  </a:cubicBezTo>
                  <a:cubicBezTo>
                    <a:pt x="412695" y="1189424"/>
                    <a:pt x="425953" y="1346601"/>
                    <a:pt x="453025" y="1501385"/>
                  </a:cubicBezTo>
                  <a:cubicBezTo>
                    <a:pt x="479820" y="1656260"/>
                    <a:pt x="522636" y="1808373"/>
                    <a:pt x="578251" y="1955698"/>
                  </a:cubicBezTo>
                  <a:cubicBezTo>
                    <a:pt x="690403" y="2249979"/>
                    <a:pt x="857892" y="2525294"/>
                    <a:pt x="1074276" y="2759357"/>
                  </a:cubicBezTo>
                  <a:cubicBezTo>
                    <a:pt x="1290659" y="2993419"/>
                    <a:pt x="1553634" y="3185586"/>
                    <a:pt x="1843958" y="3325729"/>
                  </a:cubicBezTo>
                  <a:lnTo>
                    <a:pt x="1898743" y="3351419"/>
                  </a:lnTo>
                  <a:lnTo>
                    <a:pt x="1926183" y="3364309"/>
                  </a:lnTo>
                  <a:lnTo>
                    <a:pt x="1954267" y="3375727"/>
                  </a:lnTo>
                  <a:lnTo>
                    <a:pt x="2010435" y="3398655"/>
                  </a:lnTo>
                  <a:cubicBezTo>
                    <a:pt x="2029126" y="3406205"/>
                    <a:pt x="2047726" y="3414400"/>
                    <a:pt x="2066970" y="3420569"/>
                  </a:cubicBezTo>
                  <a:cubicBezTo>
                    <a:pt x="2105275" y="3433644"/>
                    <a:pt x="2143303" y="3447916"/>
                    <a:pt x="2181884" y="3460439"/>
                  </a:cubicBezTo>
                  <a:lnTo>
                    <a:pt x="2298915" y="3494600"/>
                  </a:lnTo>
                  <a:cubicBezTo>
                    <a:pt x="2456368" y="3535575"/>
                    <a:pt x="2618426" y="3562001"/>
                    <a:pt x="2782326" y="3572314"/>
                  </a:cubicBezTo>
                  <a:lnTo>
                    <a:pt x="2843833" y="3576274"/>
                  </a:lnTo>
                  <a:cubicBezTo>
                    <a:pt x="2863998" y="3576826"/>
                    <a:pt x="2883888" y="3576826"/>
                    <a:pt x="2903961" y="3577194"/>
                  </a:cubicBezTo>
                  <a:cubicBezTo>
                    <a:pt x="2923942" y="3577010"/>
                    <a:pt x="2943922" y="3575813"/>
                    <a:pt x="2963904" y="3575261"/>
                  </a:cubicBezTo>
                  <a:cubicBezTo>
                    <a:pt x="2983885" y="3574156"/>
                    <a:pt x="3003681" y="3571946"/>
                    <a:pt x="3023662" y="3570380"/>
                  </a:cubicBezTo>
                  <a:cubicBezTo>
                    <a:pt x="3043458" y="3568171"/>
                    <a:pt x="3063164" y="3565040"/>
                    <a:pt x="3083053" y="3562462"/>
                  </a:cubicBezTo>
                  <a:cubicBezTo>
                    <a:pt x="3102665" y="3558963"/>
                    <a:pt x="3122278" y="3555095"/>
                    <a:pt x="3141983" y="3551320"/>
                  </a:cubicBezTo>
                  <a:cubicBezTo>
                    <a:pt x="3161318" y="3546441"/>
                    <a:pt x="3180839" y="3541929"/>
                    <a:pt x="3200176" y="3536680"/>
                  </a:cubicBezTo>
                  <a:cubicBezTo>
                    <a:pt x="3219236" y="3530695"/>
                    <a:pt x="3238664" y="3525539"/>
                    <a:pt x="3257633" y="3518909"/>
                  </a:cubicBezTo>
                  <a:cubicBezTo>
                    <a:pt x="3333689" y="3493219"/>
                    <a:pt x="3407168" y="3458781"/>
                    <a:pt x="3477516" y="3418175"/>
                  </a:cubicBezTo>
                  <a:cubicBezTo>
                    <a:pt x="3547678" y="3377109"/>
                    <a:pt x="3615080" y="3330425"/>
                    <a:pt x="3678982" y="3278585"/>
                  </a:cubicBezTo>
                  <a:cubicBezTo>
                    <a:pt x="3743069" y="3226929"/>
                    <a:pt x="3804485" y="3171406"/>
                    <a:pt x="3863784" y="3113397"/>
                  </a:cubicBezTo>
                  <a:cubicBezTo>
                    <a:pt x="3893524" y="3084484"/>
                    <a:pt x="3922989" y="3055111"/>
                    <a:pt x="3951994" y="3025185"/>
                  </a:cubicBezTo>
                  <a:cubicBezTo>
                    <a:pt x="3980999" y="2995260"/>
                    <a:pt x="4009635" y="2964967"/>
                    <a:pt x="4038271" y="2934489"/>
                  </a:cubicBezTo>
                  <a:cubicBezTo>
                    <a:pt x="4095636" y="2873625"/>
                    <a:pt x="4152264" y="2811841"/>
                    <a:pt x="4209537" y="2750241"/>
                  </a:cubicBezTo>
                  <a:lnTo>
                    <a:pt x="4295998" y="2657978"/>
                  </a:lnTo>
                  <a:cubicBezTo>
                    <a:pt x="4325002" y="2627316"/>
                    <a:pt x="4354100" y="2596930"/>
                    <a:pt x="4385130" y="2566728"/>
                  </a:cubicBezTo>
                  <a:cubicBezTo>
                    <a:pt x="4507041" y="2445278"/>
                    <a:pt x="4653446" y="2345280"/>
                    <a:pt x="4802060" y="2262318"/>
                  </a:cubicBezTo>
                  <a:cubicBezTo>
                    <a:pt x="4875630" y="2219962"/>
                    <a:pt x="4948648" y="2180276"/>
                    <a:pt x="5011721" y="2133685"/>
                  </a:cubicBezTo>
                  <a:cubicBezTo>
                    <a:pt x="5075070" y="2087370"/>
                    <a:pt x="5128016" y="2033964"/>
                    <a:pt x="5169267" y="1971075"/>
                  </a:cubicBezTo>
                  <a:cubicBezTo>
                    <a:pt x="5211162" y="1908830"/>
                    <a:pt x="5242193" y="1838206"/>
                    <a:pt x="5267146" y="1764268"/>
                  </a:cubicBezTo>
                  <a:cubicBezTo>
                    <a:pt x="5292100" y="1690329"/>
                    <a:pt x="5310699" y="1612523"/>
                    <a:pt x="5325432" y="1534533"/>
                  </a:cubicBezTo>
                  <a:cubicBezTo>
                    <a:pt x="5328746" y="1514920"/>
                    <a:pt x="5332706" y="1495492"/>
                    <a:pt x="5335468" y="1475879"/>
                  </a:cubicBezTo>
                  <a:lnTo>
                    <a:pt x="5343939" y="1417133"/>
                  </a:lnTo>
                  <a:lnTo>
                    <a:pt x="5350293" y="1358203"/>
                  </a:lnTo>
                  <a:cubicBezTo>
                    <a:pt x="5352686" y="1338590"/>
                    <a:pt x="5353240" y="1318793"/>
                    <a:pt x="5354896" y="1299089"/>
                  </a:cubicBezTo>
                  <a:cubicBezTo>
                    <a:pt x="5360513" y="1220362"/>
                    <a:pt x="5360606" y="1141451"/>
                    <a:pt x="5357476" y="1062816"/>
                  </a:cubicBezTo>
                  <a:lnTo>
                    <a:pt x="5353884" y="1003886"/>
                  </a:lnTo>
                  <a:cubicBezTo>
                    <a:pt x="5352319" y="984274"/>
                    <a:pt x="5350200" y="964753"/>
                    <a:pt x="5348452" y="945141"/>
                  </a:cubicBezTo>
                  <a:cubicBezTo>
                    <a:pt x="5346886" y="925527"/>
                    <a:pt x="5343939" y="906007"/>
                    <a:pt x="5341730" y="886486"/>
                  </a:cubicBezTo>
                  <a:cubicBezTo>
                    <a:pt x="5339704" y="866874"/>
                    <a:pt x="5336481" y="847445"/>
                    <a:pt x="5333442" y="828017"/>
                  </a:cubicBezTo>
                  <a:cubicBezTo>
                    <a:pt x="5321104" y="750211"/>
                    <a:pt x="5304990" y="673050"/>
                    <a:pt x="5285194" y="596624"/>
                  </a:cubicBezTo>
                  <a:cubicBezTo>
                    <a:pt x="5244679" y="444051"/>
                    <a:pt x="5189985" y="294700"/>
                    <a:pt x="5122400" y="150414"/>
                  </a:cubicBezTo>
                  <a:lnTo>
                    <a:pt x="5044359" y="0"/>
                  </a:lnTo>
                  <a:lnTo>
                    <a:pt x="5463111" y="0"/>
                  </a:lnTo>
                  <a:lnTo>
                    <a:pt x="5475681" y="25671"/>
                  </a:lnTo>
                  <a:cubicBezTo>
                    <a:pt x="5583839" y="277235"/>
                    <a:pt x="5655735" y="547560"/>
                    <a:pt x="5684924" y="830307"/>
                  </a:cubicBezTo>
                  <a:lnTo>
                    <a:pt x="5699636" y="1116940"/>
                  </a:lnTo>
                  <a:lnTo>
                    <a:pt x="5699636" y="1116977"/>
                  </a:lnTo>
                  <a:lnTo>
                    <a:pt x="5684923" y="1403610"/>
                  </a:lnTo>
                  <a:cubicBezTo>
                    <a:pt x="5538982" y="2817342"/>
                    <a:pt x="4325342" y="3920553"/>
                    <a:pt x="2849819" y="3920553"/>
                  </a:cubicBezTo>
                  <a:cubicBezTo>
                    <a:pt x="1275927" y="3920553"/>
                    <a:pt x="0" y="2665344"/>
                    <a:pt x="0" y="1116958"/>
                  </a:cubicBezTo>
                  <a:cubicBezTo>
                    <a:pt x="0" y="729862"/>
                    <a:pt x="79746" y="361089"/>
                    <a:pt x="223956" y="25671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1096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9927</TotalTime>
  <Words>655</Words>
  <Application>Microsoft Office PowerPoint</Application>
  <PresentationFormat>Widescreen</PresentationFormat>
  <Paragraphs>84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Abadi</vt:lpstr>
      <vt:lpstr>Alasassy Caps</vt:lpstr>
      <vt:lpstr>Aptos</vt:lpstr>
      <vt:lpstr>Aptos Display</vt:lpstr>
      <vt:lpstr>Arial</vt:lpstr>
      <vt:lpstr>Calibri</vt:lpstr>
      <vt:lpstr>Comic Sans MS</vt:lpstr>
      <vt:lpstr>Office Theme</vt:lpstr>
      <vt:lpstr>PowerPoint Presentation</vt:lpstr>
      <vt:lpstr>Amser Siopa! Dydd Iau 27ain Tachwedd</vt:lpstr>
      <vt:lpstr>Beth ydy pris…?</vt:lpstr>
      <vt:lpstr>Bwyd Gwybodaeth flaenorol</vt:lpstr>
      <vt:lpstr>Geirfa</vt:lpstr>
      <vt:lpstr>Patrwm</vt:lpstr>
      <vt:lpstr>Mae hi’n amser canu! HWRE!</vt:lpstr>
      <vt:lpstr>PowerPoint Presentation</vt:lpstr>
      <vt:lpstr>PowerPoint Presentation</vt:lpstr>
      <vt:lpstr>PowerPoint Presentation</vt:lpstr>
      <vt:lpstr>PowerPoint Presentation</vt:lpstr>
      <vt:lpstr>Cofiwch:</vt:lpstr>
      <vt:lpstr>Hwre! Amser gêm!</vt:lpstr>
      <vt:lpstr>PowerPoint Presentation</vt:lpstr>
      <vt:lpstr>Beth ydych chi wedi’i ddysgu heddiw?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MEAD (Waun Wen Primary School)</dc:creator>
  <cp:lastModifiedBy>J MEAD (Waun Wen Primary School)</cp:lastModifiedBy>
  <cp:revision>2</cp:revision>
  <cp:lastPrinted>2025-11-24T11:02:14Z</cp:lastPrinted>
  <dcterms:created xsi:type="dcterms:W3CDTF">2025-11-18T09:23:23Z</dcterms:created>
  <dcterms:modified xsi:type="dcterms:W3CDTF">2025-11-26T17:08:52Z</dcterms:modified>
</cp:coreProperties>
</file>