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0" r:id="rId2"/>
  </p:sldIdLst>
  <p:sldSz cx="43200638" cy="32399288"/>
  <p:notesSz cx="6858000" cy="9144000"/>
  <p:embeddedFontLst>
    <p:embeddedFont>
      <p:font typeface="ABeeZee" panose="020B0604020202020204" charset="0"/>
      <p:regular r:id="rId3"/>
    </p:embeddedFont>
    <p:embeddedFont>
      <p:font typeface="League Spartan" panose="020B0604020202020204" charset="0"/>
      <p:regular r:id="rId4"/>
    </p:embeddedFont>
    <p:embeddedFont>
      <p:font typeface="Poppins" panose="00000500000000000000" pitchFamily="2" charset="0"/>
      <p:regular r:id="rId5"/>
      <p:bold r:id="rId6"/>
      <p:italic r:id="rId7"/>
      <p:boldItalic r:id="rId8"/>
    </p:embeddedFont>
  </p:embeddedFontLst>
  <p:defaultTextStyle>
    <a:defPPr>
      <a:defRPr lang="en-US"/>
    </a:defPPr>
    <a:lvl1pPr marL="0" algn="l" defTabSz="1894545" rtl="0" eaLnBrk="1" latinLnBrk="0" hangingPunct="1">
      <a:defRPr sz="3729" kern="1200">
        <a:solidFill>
          <a:schemeClr val="tx1"/>
        </a:solidFill>
        <a:latin typeface="+mn-lt"/>
        <a:ea typeface="+mn-ea"/>
        <a:cs typeface="+mn-cs"/>
      </a:defRPr>
    </a:lvl1pPr>
    <a:lvl2pPr marL="947273" algn="l" defTabSz="1894545" rtl="0" eaLnBrk="1" latinLnBrk="0" hangingPunct="1">
      <a:defRPr sz="3729" kern="1200">
        <a:solidFill>
          <a:schemeClr val="tx1"/>
        </a:solidFill>
        <a:latin typeface="+mn-lt"/>
        <a:ea typeface="+mn-ea"/>
        <a:cs typeface="+mn-cs"/>
      </a:defRPr>
    </a:lvl2pPr>
    <a:lvl3pPr marL="1894545" algn="l" defTabSz="1894545" rtl="0" eaLnBrk="1" latinLnBrk="0" hangingPunct="1">
      <a:defRPr sz="3729" kern="1200">
        <a:solidFill>
          <a:schemeClr val="tx1"/>
        </a:solidFill>
        <a:latin typeface="+mn-lt"/>
        <a:ea typeface="+mn-ea"/>
        <a:cs typeface="+mn-cs"/>
      </a:defRPr>
    </a:lvl3pPr>
    <a:lvl4pPr marL="2841818" algn="l" defTabSz="1894545" rtl="0" eaLnBrk="1" latinLnBrk="0" hangingPunct="1">
      <a:defRPr sz="3729" kern="1200">
        <a:solidFill>
          <a:schemeClr val="tx1"/>
        </a:solidFill>
        <a:latin typeface="+mn-lt"/>
        <a:ea typeface="+mn-ea"/>
        <a:cs typeface="+mn-cs"/>
      </a:defRPr>
    </a:lvl4pPr>
    <a:lvl5pPr marL="3789091" algn="l" defTabSz="1894545" rtl="0" eaLnBrk="1" latinLnBrk="0" hangingPunct="1">
      <a:defRPr sz="3729" kern="1200">
        <a:solidFill>
          <a:schemeClr val="tx1"/>
        </a:solidFill>
        <a:latin typeface="+mn-lt"/>
        <a:ea typeface="+mn-ea"/>
        <a:cs typeface="+mn-cs"/>
      </a:defRPr>
    </a:lvl5pPr>
    <a:lvl6pPr marL="4736363" algn="l" defTabSz="1894545" rtl="0" eaLnBrk="1" latinLnBrk="0" hangingPunct="1">
      <a:defRPr sz="3729" kern="1200">
        <a:solidFill>
          <a:schemeClr val="tx1"/>
        </a:solidFill>
        <a:latin typeface="+mn-lt"/>
        <a:ea typeface="+mn-ea"/>
        <a:cs typeface="+mn-cs"/>
      </a:defRPr>
    </a:lvl6pPr>
    <a:lvl7pPr marL="5683636" algn="l" defTabSz="1894545" rtl="0" eaLnBrk="1" latinLnBrk="0" hangingPunct="1">
      <a:defRPr sz="3729" kern="1200">
        <a:solidFill>
          <a:schemeClr val="tx1"/>
        </a:solidFill>
        <a:latin typeface="+mn-lt"/>
        <a:ea typeface="+mn-ea"/>
        <a:cs typeface="+mn-cs"/>
      </a:defRPr>
    </a:lvl7pPr>
    <a:lvl8pPr marL="6630909" algn="l" defTabSz="1894545" rtl="0" eaLnBrk="1" latinLnBrk="0" hangingPunct="1">
      <a:defRPr sz="3729" kern="1200">
        <a:solidFill>
          <a:schemeClr val="tx1"/>
        </a:solidFill>
        <a:latin typeface="+mn-lt"/>
        <a:ea typeface="+mn-ea"/>
        <a:cs typeface="+mn-cs"/>
      </a:defRPr>
    </a:lvl8pPr>
    <a:lvl9pPr marL="7578181" algn="l" defTabSz="1894545" rtl="0" eaLnBrk="1" latinLnBrk="0" hangingPunct="1">
      <a:defRPr sz="372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31" userDrawn="1">
          <p15:clr>
            <a:srgbClr val="A4A3A4"/>
          </p15:clr>
        </p15:guide>
        <p15:guide id="2" pos="582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10" d="100"/>
          <a:sy n="10" d="100"/>
        </p:scale>
        <p:origin x="1856" y="388"/>
      </p:cViewPr>
      <p:guideLst>
        <p:guide orient="horz" pos="4631"/>
        <p:guide pos="582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microsoft.com/office/2016/11/relationships/changesInfo" Target="changesInfos/changesInfo1.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delSld modSld">
      <pc:chgData name="Jashim Uddin" userId="76445bb28c884b4a" providerId="LiveId" clId="{13E93DBA-40D1-44EC-A685-C7F0C51530AD}" dt="2026-03-29T17:06:52.734" v="386" actId="1076"/>
      <pc:docMkLst>
        <pc:docMk/>
      </pc:docMkLst>
      <pc:sldChg chg="del">
        <pc:chgData name="Jashim Uddin" userId="76445bb28c884b4a" providerId="LiveId" clId="{13E93DBA-40D1-44EC-A685-C7F0C51530AD}" dt="2026-03-29T17:01:34.520" v="318" actId="47"/>
        <pc:sldMkLst>
          <pc:docMk/>
          <pc:sldMk cId="0" sldId="257"/>
        </pc:sldMkLst>
      </pc:sldChg>
      <pc:sldChg chg="addSp modSp mod">
        <pc:chgData name="Jashim Uddin" userId="76445bb28c884b4a" providerId="LiveId" clId="{13E93DBA-40D1-44EC-A685-C7F0C51530AD}" dt="2026-03-29T17:06:52.734" v="386" actId="1076"/>
        <pc:sldMkLst>
          <pc:docMk/>
          <pc:sldMk cId="0" sldId="260"/>
        </pc:sldMkLst>
        <pc:spChg chg="mod">
          <ac:chgData name="Jashim Uddin" userId="76445bb28c884b4a" providerId="LiveId" clId="{13E93DBA-40D1-44EC-A685-C7F0C51530AD}" dt="2026-03-29T16:52:50.990" v="159" actId="1035"/>
          <ac:spMkLst>
            <pc:docMk/>
            <pc:sldMk cId="0" sldId="260"/>
            <ac:spMk id="9" creationId="{00000000-0000-0000-0000-000000000000}"/>
          </ac:spMkLst>
        </pc:spChg>
        <pc:spChg chg="mod">
          <ac:chgData name="Jashim Uddin" userId="76445bb28c884b4a" providerId="LiveId" clId="{13E93DBA-40D1-44EC-A685-C7F0C51530AD}" dt="2026-03-29T16:52:20.622" v="132" actId="207"/>
          <ac:spMkLst>
            <pc:docMk/>
            <pc:sldMk cId="0" sldId="260"/>
            <ac:spMk id="12" creationId="{00000000-0000-0000-0000-000000000000}"/>
          </ac:spMkLst>
        </pc:spChg>
        <pc:spChg chg="mod">
          <ac:chgData name="Jashim Uddin" userId="76445bb28c884b4a" providerId="LiveId" clId="{13E93DBA-40D1-44EC-A685-C7F0C51530AD}" dt="2026-03-29T16:52:20.622" v="132" actId="207"/>
          <ac:spMkLst>
            <pc:docMk/>
            <pc:sldMk cId="0" sldId="260"/>
            <ac:spMk id="13" creationId="{00000000-0000-0000-0000-000000000000}"/>
          </ac:spMkLst>
        </pc:spChg>
        <pc:spChg chg="add mod">
          <ac:chgData name="Jashim Uddin" userId="76445bb28c884b4a" providerId="LiveId" clId="{13E93DBA-40D1-44EC-A685-C7F0C51530AD}" dt="2026-03-29T16:53:55.164" v="166" actId="1035"/>
          <ac:spMkLst>
            <pc:docMk/>
            <pc:sldMk cId="0" sldId="260"/>
            <ac:spMk id="23" creationId="{7307BF0A-4B44-4117-60F1-87AA76E16DB6}"/>
          </ac:spMkLst>
        </pc:spChg>
        <pc:spChg chg="mod">
          <ac:chgData name="Jashim Uddin" userId="76445bb28c884b4a" providerId="LiveId" clId="{13E93DBA-40D1-44EC-A685-C7F0C51530AD}" dt="2026-03-29T17:03:17.145" v="330" actId="14100"/>
          <ac:spMkLst>
            <pc:docMk/>
            <pc:sldMk cId="0" sldId="260"/>
            <ac:spMk id="38" creationId="{00000000-0000-0000-0000-000000000000}"/>
          </ac:spMkLst>
        </pc:spChg>
        <pc:spChg chg="mod">
          <ac:chgData name="Jashim Uddin" userId="76445bb28c884b4a" providerId="LiveId" clId="{13E93DBA-40D1-44EC-A685-C7F0C51530AD}" dt="2026-03-29T17:04:22.435" v="364" actId="1038"/>
          <ac:spMkLst>
            <pc:docMk/>
            <pc:sldMk cId="0" sldId="260"/>
            <ac:spMk id="47" creationId="{00000000-0000-0000-0000-000000000000}"/>
          </ac:spMkLst>
        </pc:spChg>
        <pc:spChg chg="mod">
          <ac:chgData name="Jashim Uddin" userId="76445bb28c884b4a" providerId="LiveId" clId="{13E93DBA-40D1-44EC-A685-C7F0C51530AD}" dt="2026-03-29T17:05:51.429" v="374" actId="403"/>
          <ac:spMkLst>
            <pc:docMk/>
            <pc:sldMk cId="0" sldId="260"/>
            <ac:spMk id="51" creationId="{00000000-0000-0000-0000-000000000000}"/>
          </ac:spMkLst>
        </pc:spChg>
        <pc:spChg chg="mod">
          <ac:chgData name="Jashim Uddin" userId="76445bb28c884b4a" providerId="LiveId" clId="{13E93DBA-40D1-44EC-A685-C7F0C51530AD}" dt="2026-03-29T17:06:09.276" v="378" actId="14100"/>
          <ac:spMkLst>
            <pc:docMk/>
            <pc:sldMk cId="0" sldId="260"/>
            <ac:spMk id="52" creationId="{00000000-0000-0000-0000-000000000000}"/>
          </ac:spMkLst>
        </pc:spChg>
        <pc:spChg chg="mod">
          <ac:chgData name="Jashim Uddin" userId="76445bb28c884b4a" providerId="LiveId" clId="{13E93DBA-40D1-44EC-A685-C7F0C51530AD}" dt="2026-03-29T17:02:40.573" v="324" actId="404"/>
          <ac:spMkLst>
            <pc:docMk/>
            <pc:sldMk cId="0" sldId="260"/>
            <ac:spMk id="61" creationId="{00000000-0000-0000-0000-000000000000}"/>
          </ac:spMkLst>
        </pc:spChg>
        <pc:spChg chg="mod">
          <ac:chgData name="Jashim Uddin" userId="76445bb28c884b4a" providerId="LiveId" clId="{13E93DBA-40D1-44EC-A685-C7F0C51530AD}" dt="2026-03-29T17:02:19.259" v="320" actId="14100"/>
          <ac:spMkLst>
            <pc:docMk/>
            <pc:sldMk cId="0" sldId="260"/>
            <ac:spMk id="62" creationId="{00000000-0000-0000-0000-000000000000}"/>
          </ac:spMkLst>
        </pc:spChg>
        <pc:spChg chg="mod">
          <ac:chgData name="Jashim Uddin" userId="76445bb28c884b4a" providerId="LiveId" clId="{13E93DBA-40D1-44EC-A685-C7F0C51530AD}" dt="2026-03-29T17:05:34.855" v="371" actId="403"/>
          <ac:spMkLst>
            <pc:docMk/>
            <pc:sldMk cId="0" sldId="260"/>
            <ac:spMk id="63" creationId="{00000000-0000-0000-0000-000000000000}"/>
          </ac:spMkLst>
        </pc:spChg>
        <pc:spChg chg="mod">
          <ac:chgData name="Jashim Uddin" userId="76445bb28c884b4a" providerId="LiveId" clId="{13E93DBA-40D1-44EC-A685-C7F0C51530AD}" dt="2026-03-29T17:06:23.532" v="379" actId="404"/>
          <ac:spMkLst>
            <pc:docMk/>
            <pc:sldMk cId="0" sldId="260"/>
            <ac:spMk id="73" creationId="{6C58CAB2-9356-74AB-5237-A137C6A69290}"/>
          </ac:spMkLst>
        </pc:spChg>
        <pc:spChg chg="mod">
          <ac:chgData name="Jashim Uddin" userId="76445bb28c884b4a" providerId="LiveId" clId="{13E93DBA-40D1-44EC-A685-C7F0C51530AD}" dt="2026-03-29T17:06:45.407" v="385" actId="14100"/>
          <ac:spMkLst>
            <pc:docMk/>
            <pc:sldMk cId="0" sldId="260"/>
            <ac:spMk id="74" creationId="{555AE08B-DB2A-A1E9-F80B-248A9DB271B9}"/>
          </ac:spMkLst>
        </pc:spChg>
        <pc:spChg chg="mod">
          <ac:chgData name="Jashim Uddin" userId="76445bb28c884b4a" providerId="LiveId" clId="{13E93DBA-40D1-44EC-A685-C7F0C51530AD}" dt="2026-03-29T17:04:58.419" v="370" actId="403"/>
          <ac:spMkLst>
            <pc:docMk/>
            <pc:sldMk cId="0" sldId="260"/>
            <ac:spMk id="81" creationId="{0637511F-5596-43C8-3077-7DE4DD2DAA88}"/>
          </ac:spMkLst>
        </pc:spChg>
        <pc:spChg chg="mod">
          <ac:chgData name="Jashim Uddin" userId="76445bb28c884b4a" providerId="LiveId" clId="{13E93DBA-40D1-44EC-A685-C7F0C51530AD}" dt="2026-03-29T17:04:47.792" v="369" actId="1076"/>
          <ac:spMkLst>
            <pc:docMk/>
            <pc:sldMk cId="0" sldId="260"/>
            <ac:spMk id="82" creationId="{634783D2-C512-8712-2B15-F5043C29492D}"/>
          </ac:spMkLst>
        </pc:spChg>
        <pc:spChg chg="mod">
          <ac:chgData name="Jashim Uddin" userId="76445bb28c884b4a" providerId="LiveId" clId="{13E93DBA-40D1-44EC-A685-C7F0C51530AD}" dt="2026-03-29T17:03:46.209" v="335" actId="1076"/>
          <ac:spMkLst>
            <pc:docMk/>
            <pc:sldMk cId="0" sldId="260"/>
            <ac:spMk id="85" creationId="{1EA2BD48-2F35-7824-6904-DDDF3C405662}"/>
          </ac:spMkLst>
        </pc:spChg>
        <pc:grpChg chg="mod">
          <ac:chgData name="Jashim Uddin" userId="76445bb28c884b4a" providerId="LiveId" clId="{13E93DBA-40D1-44EC-A685-C7F0C51530AD}" dt="2026-03-29T16:54:57.430" v="233" actId="14100"/>
          <ac:grpSpMkLst>
            <pc:docMk/>
            <pc:sldMk cId="0" sldId="260"/>
            <ac:grpSpMk id="5" creationId="{00000000-0000-0000-0000-000000000000}"/>
          </ac:grpSpMkLst>
        </pc:grpChg>
        <pc:grpChg chg="mod">
          <ac:chgData name="Jashim Uddin" userId="76445bb28c884b4a" providerId="LiveId" clId="{13E93DBA-40D1-44EC-A685-C7F0C51530AD}" dt="2026-03-29T16:54:03.747" v="175" actId="1036"/>
          <ac:grpSpMkLst>
            <pc:docMk/>
            <pc:sldMk cId="0" sldId="260"/>
            <ac:grpSpMk id="11" creationId="{00000000-0000-0000-0000-000000000000}"/>
          </ac:grpSpMkLst>
        </pc:grpChg>
        <pc:grpChg chg="mod">
          <ac:chgData name="Jashim Uddin" userId="76445bb28c884b4a" providerId="LiveId" clId="{13E93DBA-40D1-44EC-A685-C7F0C51530AD}" dt="2026-03-29T17:02:27.773" v="321" actId="14100"/>
          <ac:grpSpMkLst>
            <pc:docMk/>
            <pc:sldMk cId="0" sldId="260"/>
            <ac:grpSpMk id="14" creationId="{00000000-0000-0000-0000-000000000000}"/>
          </ac:grpSpMkLst>
        </pc:grpChg>
        <pc:grpChg chg="mod">
          <ac:chgData name="Jashim Uddin" userId="76445bb28c884b4a" providerId="LiveId" clId="{13E93DBA-40D1-44EC-A685-C7F0C51530AD}" dt="2026-03-29T17:05:47.092" v="373" actId="14100"/>
          <ac:grpSpMkLst>
            <pc:docMk/>
            <pc:sldMk cId="0" sldId="260"/>
            <ac:grpSpMk id="20" creationId="{00000000-0000-0000-0000-000000000000}"/>
          </ac:grpSpMkLst>
        </pc:grpChg>
        <pc:grpChg chg="mod">
          <ac:chgData name="Jashim Uddin" userId="76445bb28c884b4a" providerId="LiveId" clId="{13E93DBA-40D1-44EC-A685-C7F0C51530AD}" dt="2026-03-29T17:06:36.385" v="382" actId="14100"/>
          <ac:grpSpMkLst>
            <pc:docMk/>
            <pc:sldMk cId="0" sldId="260"/>
            <ac:grpSpMk id="26" creationId="{00000000-0000-0000-0000-000000000000}"/>
          </ac:grpSpMkLst>
        </pc:grpChg>
        <pc:grpChg chg="mod">
          <ac:chgData name="Jashim Uddin" userId="76445bb28c884b4a" providerId="LiveId" clId="{13E93DBA-40D1-44EC-A685-C7F0C51530AD}" dt="2026-03-29T17:05:44.505" v="372" actId="14100"/>
          <ac:grpSpMkLst>
            <pc:docMk/>
            <pc:sldMk cId="0" sldId="260"/>
            <ac:grpSpMk id="48" creationId="{00000000-0000-0000-0000-000000000000}"/>
          </ac:grpSpMkLst>
        </pc:grpChg>
        <pc:grpChg chg="mod">
          <ac:chgData name="Jashim Uddin" userId="76445bb28c884b4a" providerId="LiveId" clId="{13E93DBA-40D1-44EC-A685-C7F0C51530AD}" dt="2026-03-29T17:04:38.884" v="367" actId="14100"/>
          <ac:grpSpMkLst>
            <pc:docMk/>
            <pc:sldMk cId="0" sldId="260"/>
            <ac:grpSpMk id="78" creationId="{628BEFBD-8B16-0322-E18D-22145F475DB2}"/>
          </ac:grpSpMkLst>
        </pc:grpChg>
        <pc:picChg chg="mod">
          <ac:chgData name="Jashim Uddin" userId="76445bb28c884b4a" providerId="LiveId" clId="{13E93DBA-40D1-44EC-A685-C7F0C51530AD}" dt="2026-03-29T17:02:48.469" v="325" actId="14100"/>
          <ac:picMkLst>
            <pc:docMk/>
            <pc:sldMk cId="0" sldId="260"/>
            <ac:picMk id="75" creationId="{2FEC7DD3-DB58-571B-5E4C-F363A9B3A731}"/>
          </ac:picMkLst>
        </pc:picChg>
        <pc:picChg chg="mod modCrop">
          <ac:chgData name="Jashim Uddin" userId="76445bb28c884b4a" providerId="LiveId" clId="{13E93DBA-40D1-44EC-A685-C7F0C51530AD}" dt="2026-03-29T17:04:06.711" v="341" actId="1076"/>
          <ac:picMkLst>
            <pc:docMk/>
            <pc:sldMk cId="0" sldId="260"/>
            <ac:picMk id="77" creationId="{E658E703-35D5-F47D-31FD-B6E1EE966F6B}"/>
          </ac:picMkLst>
        </pc:picChg>
        <pc:picChg chg="mod">
          <ac:chgData name="Jashim Uddin" userId="76445bb28c884b4a" providerId="LiveId" clId="{13E93DBA-40D1-44EC-A685-C7F0C51530AD}" dt="2026-03-29T17:06:52.734" v="386" actId="1076"/>
          <ac:picMkLst>
            <pc:docMk/>
            <pc:sldMk cId="0" sldId="260"/>
            <ac:picMk id="84" creationId="{FD9936C3-31FC-2D28-F8E0-22DD8C8498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86117" y="4567212"/>
            <a:ext cx="15709323" cy="3151443"/>
          </a:xfrm>
        </p:spPr>
        <p:txBody>
          <a:bodyPr/>
          <a:lstStyle/>
          <a:p>
            <a:r>
              <a:rPr lang="en-US"/>
              <a:t>Click to edit Master title style</a:t>
            </a:r>
          </a:p>
        </p:txBody>
      </p:sp>
      <p:sp>
        <p:nvSpPr>
          <p:cNvPr id="3" name="Subtitle 2"/>
          <p:cNvSpPr>
            <a:spLocks noGrp="1"/>
          </p:cNvSpPr>
          <p:nvPr>
            <p:ph type="subTitle" idx="1"/>
          </p:nvPr>
        </p:nvSpPr>
        <p:spPr>
          <a:xfrm>
            <a:off x="2772234" y="8331246"/>
            <a:ext cx="12937089" cy="3757228"/>
          </a:xfrm>
        </p:spPr>
        <p:txBody>
          <a:bodyPr/>
          <a:lstStyle>
            <a:lvl1pPr marL="0" indent="0" algn="ctr">
              <a:buNone/>
              <a:defRPr>
                <a:solidFill>
                  <a:schemeClr val="tx1">
                    <a:tint val="75000"/>
                  </a:schemeClr>
                </a:solidFill>
              </a:defRPr>
            </a:lvl1pPr>
            <a:lvl2pPr marL="924093" indent="0" algn="ctr">
              <a:buNone/>
              <a:defRPr>
                <a:solidFill>
                  <a:schemeClr val="tx1">
                    <a:tint val="75000"/>
                  </a:schemeClr>
                </a:solidFill>
              </a:defRPr>
            </a:lvl2pPr>
            <a:lvl3pPr marL="1848185" indent="0" algn="ctr">
              <a:buNone/>
              <a:defRPr>
                <a:solidFill>
                  <a:schemeClr val="tx1">
                    <a:tint val="75000"/>
                  </a:schemeClr>
                </a:solidFill>
              </a:defRPr>
            </a:lvl3pPr>
            <a:lvl4pPr marL="2772278" indent="0" algn="ctr">
              <a:buNone/>
              <a:defRPr>
                <a:solidFill>
                  <a:schemeClr val="tx1">
                    <a:tint val="75000"/>
                  </a:schemeClr>
                </a:solidFill>
              </a:defRPr>
            </a:lvl4pPr>
            <a:lvl5pPr marL="3696371" indent="0" algn="ctr">
              <a:buNone/>
              <a:defRPr>
                <a:solidFill>
                  <a:schemeClr val="tx1">
                    <a:tint val="75000"/>
                  </a:schemeClr>
                </a:solidFill>
              </a:defRPr>
            </a:lvl5pPr>
            <a:lvl6pPr marL="4620463" indent="0" algn="ctr">
              <a:buNone/>
              <a:defRPr>
                <a:solidFill>
                  <a:schemeClr val="tx1">
                    <a:tint val="75000"/>
                  </a:schemeClr>
                </a:solidFill>
              </a:defRPr>
            </a:lvl6pPr>
            <a:lvl7pPr marL="5544556" indent="0" algn="ctr">
              <a:buNone/>
              <a:defRPr>
                <a:solidFill>
                  <a:schemeClr val="tx1">
                    <a:tint val="75000"/>
                  </a:schemeClr>
                </a:solidFill>
              </a:defRPr>
            </a:lvl7pPr>
            <a:lvl8pPr marL="6468648" indent="0" algn="ctr">
              <a:buNone/>
              <a:defRPr>
                <a:solidFill>
                  <a:schemeClr val="tx1">
                    <a:tint val="75000"/>
                  </a:schemeClr>
                </a:solidFill>
              </a:defRPr>
            </a:lvl8pPr>
            <a:lvl9pPr marL="739274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916" y="9447524"/>
            <a:ext cx="15709323" cy="2920020"/>
          </a:xfrm>
        </p:spPr>
        <p:txBody>
          <a:bodyPr anchor="t"/>
          <a:lstStyle>
            <a:lvl1pPr algn="l">
              <a:defRPr sz="8085" b="1" cap="all"/>
            </a:lvl1pPr>
          </a:lstStyle>
          <a:p>
            <a:r>
              <a:rPr lang="en-US"/>
              <a:t>Click to edit Master title style</a:t>
            </a:r>
          </a:p>
        </p:txBody>
      </p:sp>
      <p:sp>
        <p:nvSpPr>
          <p:cNvPr id="3" name="Text Placeholder 2"/>
          <p:cNvSpPr>
            <a:spLocks noGrp="1"/>
          </p:cNvSpPr>
          <p:nvPr>
            <p:ph type="body" idx="1"/>
          </p:nvPr>
        </p:nvSpPr>
        <p:spPr>
          <a:xfrm>
            <a:off x="1459916" y="6231420"/>
            <a:ext cx="15709323" cy="3216105"/>
          </a:xfrm>
        </p:spPr>
        <p:txBody>
          <a:bodyPr anchor="b"/>
          <a:lstStyle>
            <a:lvl1pPr marL="0" indent="0">
              <a:buNone/>
              <a:defRPr sz="4042">
                <a:solidFill>
                  <a:schemeClr val="tx1">
                    <a:tint val="75000"/>
                  </a:schemeClr>
                </a:solidFill>
              </a:defRPr>
            </a:lvl1pPr>
            <a:lvl2pPr marL="924093" indent="0">
              <a:buNone/>
              <a:defRPr sz="3638">
                <a:solidFill>
                  <a:schemeClr val="tx1">
                    <a:tint val="75000"/>
                  </a:schemeClr>
                </a:solidFill>
              </a:defRPr>
            </a:lvl2pPr>
            <a:lvl3pPr marL="1848185" indent="0">
              <a:buNone/>
              <a:defRPr sz="3234">
                <a:solidFill>
                  <a:schemeClr val="tx1">
                    <a:tint val="75000"/>
                  </a:schemeClr>
                </a:solidFill>
              </a:defRPr>
            </a:lvl3pPr>
            <a:lvl4pPr marL="2772278" indent="0">
              <a:buNone/>
              <a:defRPr sz="2830">
                <a:solidFill>
                  <a:schemeClr val="tx1">
                    <a:tint val="75000"/>
                  </a:schemeClr>
                </a:solidFill>
              </a:defRPr>
            </a:lvl4pPr>
            <a:lvl5pPr marL="3696371" indent="0">
              <a:buNone/>
              <a:defRPr sz="2830">
                <a:solidFill>
                  <a:schemeClr val="tx1">
                    <a:tint val="75000"/>
                  </a:schemeClr>
                </a:solidFill>
              </a:defRPr>
            </a:lvl5pPr>
            <a:lvl6pPr marL="4620463" indent="0">
              <a:buNone/>
              <a:defRPr sz="2830">
                <a:solidFill>
                  <a:schemeClr val="tx1">
                    <a:tint val="75000"/>
                  </a:schemeClr>
                </a:solidFill>
              </a:defRPr>
            </a:lvl6pPr>
            <a:lvl7pPr marL="5544556" indent="0">
              <a:buNone/>
              <a:defRPr sz="2830">
                <a:solidFill>
                  <a:schemeClr val="tx1">
                    <a:tint val="75000"/>
                  </a:schemeClr>
                </a:solidFill>
              </a:defRPr>
            </a:lvl7pPr>
            <a:lvl8pPr marL="6468648" indent="0">
              <a:buNone/>
              <a:defRPr sz="2830">
                <a:solidFill>
                  <a:schemeClr val="tx1">
                    <a:tint val="75000"/>
                  </a:schemeClr>
                </a:solidFill>
              </a:defRPr>
            </a:lvl8pPr>
            <a:lvl9pPr marL="7392741" indent="0">
              <a:buNone/>
              <a:defRPr sz="283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4078" y="3430514"/>
            <a:ext cx="8162687" cy="9702771"/>
          </a:xfrm>
        </p:spPr>
        <p:txBody>
          <a:bodyPr/>
          <a:lstStyle>
            <a:lvl1pPr>
              <a:defRPr sz="5659"/>
            </a:lvl1pPr>
            <a:lvl2pPr>
              <a:defRPr sz="4851"/>
            </a:lvl2pPr>
            <a:lvl3pPr>
              <a:defRPr sz="4042"/>
            </a:lvl3pPr>
            <a:lvl4pPr>
              <a:defRPr sz="3638"/>
            </a:lvl4pPr>
            <a:lvl5pPr>
              <a:defRPr sz="3638"/>
            </a:lvl5pPr>
            <a:lvl6pPr>
              <a:defRPr sz="3638"/>
            </a:lvl6pPr>
            <a:lvl7pPr>
              <a:defRPr sz="3638"/>
            </a:lvl7pPr>
            <a:lvl8pPr>
              <a:defRPr sz="3638"/>
            </a:lvl8pPr>
            <a:lvl9pPr>
              <a:defRPr sz="36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94791" y="3430514"/>
            <a:ext cx="8162687" cy="9702771"/>
          </a:xfrm>
        </p:spPr>
        <p:txBody>
          <a:bodyPr/>
          <a:lstStyle>
            <a:lvl1pPr>
              <a:defRPr sz="5659"/>
            </a:lvl1pPr>
            <a:lvl2pPr>
              <a:defRPr sz="4851"/>
            </a:lvl2pPr>
            <a:lvl3pPr>
              <a:defRPr sz="4042"/>
            </a:lvl3pPr>
            <a:lvl4pPr>
              <a:defRPr sz="3638"/>
            </a:lvl4pPr>
            <a:lvl5pPr>
              <a:defRPr sz="3638"/>
            </a:lvl5pPr>
            <a:lvl6pPr>
              <a:defRPr sz="3638"/>
            </a:lvl6pPr>
            <a:lvl7pPr>
              <a:defRPr sz="3638"/>
            </a:lvl7pPr>
            <a:lvl8pPr>
              <a:defRPr sz="3638"/>
            </a:lvl8pPr>
            <a:lvl9pPr>
              <a:defRPr sz="36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24078" y="3290979"/>
            <a:ext cx="8165897" cy="1371523"/>
          </a:xfrm>
        </p:spPr>
        <p:txBody>
          <a:bodyPr anchor="b"/>
          <a:lstStyle>
            <a:lvl1pPr marL="0" indent="0">
              <a:buNone/>
              <a:defRPr sz="4851" b="1"/>
            </a:lvl1pPr>
            <a:lvl2pPr marL="924093" indent="0">
              <a:buNone/>
              <a:defRPr sz="4042" b="1"/>
            </a:lvl2pPr>
            <a:lvl3pPr marL="1848185" indent="0">
              <a:buNone/>
              <a:defRPr sz="3638" b="1"/>
            </a:lvl3pPr>
            <a:lvl4pPr marL="2772278" indent="0">
              <a:buNone/>
              <a:defRPr sz="3234" b="1"/>
            </a:lvl4pPr>
            <a:lvl5pPr marL="3696371" indent="0">
              <a:buNone/>
              <a:defRPr sz="3234" b="1"/>
            </a:lvl5pPr>
            <a:lvl6pPr marL="4620463" indent="0">
              <a:buNone/>
              <a:defRPr sz="3234" b="1"/>
            </a:lvl6pPr>
            <a:lvl7pPr marL="5544556" indent="0">
              <a:buNone/>
              <a:defRPr sz="3234" b="1"/>
            </a:lvl7pPr>
            <a:lvl8pPr marL="6468648" indent="0">
              <a:buNone/>
              <a:defRPr sz="3234" b="1"/>
            </a:lvl8pPr>
            <a:lvl9pPr marL="7392741" indent="0">
              <a:buNone/>
              <a:defRPr sz="3234" b="1"/>
            </a:lvl9pPr>
          </a:lstStyle>
          <a:p>
            <a:pPr lvl="0"/>
            <a:r>
              <a:rPr lang="en-US"/>
              <a:t>Click to edit Master text styles</a:t>
            </a:r>
          </a:p>
        </p:txBody>
      </p:sp>
      <p:sp>
        <p:nvSpPr>
          <p:cNvPr id="4" name="Content Placeholder 3"/>
          <p:cNvSpPr>
            <a:spLocks noGrp="1"/>
          </p:cNvSpPr>
          <p:nvPr>
            <p:ph sz="half" idx="2"/>
          </p:nvPr>
        </p:nvSpPr>
        <p:spPr>
          <a:xfrm>
            <a:off x="924078" y="4662503"/>
            <a:ext cx="8165897" cy="8470781"/>
          </a:xfrm>
        </p:spPr>
        <p:txBody>
          <a:bodyPr/>
          <a:lstStyle>
            <a:lvl1pPr>
              <a:defRPr sz="4851"/>
            </a:lvl1pPr>
            <a:lvl2pPr>
              <a:defRPr sz="4042"/>
            </a:lvl2pPr>
            <a:lvl3pPr>
              <a:defRPr sz="3638"/>
            </a:lvl3pPr>
            <a:lvl4pPr>
              <a:defRPr sz="3234"/>
            </a:lvl4pPr>
            <a:lvl5pPr>
              <a:defRPr sz="3234"/>
            </a:lvl5pPr>
            <a:lvl6pPr>
              <a:defRPr sz="3234"/>
            </a:lvl6pPr>
            <a:lvl7pPr>
              <a:defRPr sz="3234"/>
            </a:lvl7pPr>
            <a:lvl8pPr>
              <a:defRPr sz="3234"/>
            </a:lvl8pPr>
            <a:lvl9pPr>
              <a:defRPr sz="32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88375" y="3290979"/>
            <a:ext cx="8169105" cy="1371523"/>
          </a:xfrm>
        </p:spPr>
        <p:txBody>
          <a:bodyPr anchor="b"/>
          <a:lstStyle>
            <a:lvl1pPr marL="0" indent="0">
              <a:buNone/>
              <a:defRPr sz="4851" b="1"/>
            </a:lvl1pPr>
            <a:lvl2pPr marL="924093" indent="0">
              <a:buNone/>
              <a:defRPr sz="4042" b="1"/>
            </a:lvl2pPr>
            <a:lvl3pPr marL="1848185" indent="0">
              <a:buNone/>
              <a:defRPr sz="3638" b="1"/>
            </a:lvl3pPr>
            <a:lvl4pPr marL="2772278" indent="0">
              <a:buNone/>
              <a:defRPr sz="3234" b="1"/>
            </a:lvl4pPr>
            <a:lvl5pPr marL="3696371" indent="0">
              <a:buNone/>
              <a:defRPr sz="3234" b="1"/>
            </a:lvl5pPr>
            <a:lvl6pPr marL="4620463" indent="0">
              <a:buNone/>
              <a:defRPr sz="3234" b="1"/>
            </a:lvl6pPr>
            <a:lvl7pPr marL="5544556" indent="0">
              <a:buNone/>
              <a:defRPr sz="3234" b="1"/>
            </a:lvl7pPr>
            <a:lvl8pPr marL="6468648" indent="0">
              <a:buNone/>
              <a:defRPr sz="3234" b="1"/>
            </a:lvl8pPr>
            <a:lvl9pPr marL="7392741" indent="0">
              <a:buNone/>
              <a:defRPr sz="3234" b="1"/>
            </a:lvl9pPr>
          </a:lstStyle>
          <a:p>
            <a:pPr lvl="0"/>
            <a:r>
              <a:rPr lang="en-US"/>
              <a:t>Click to edit Master text styles</a:t>
            </a:r>
          </a:p>
        </p:txBody>
      </p:sp>
      <p:sp>
        <p:nvSpPr>
          <p:cNvPr id="6" name="Content Placeholder 5"/>
          <p:cNvSpPr>
            <a:spLocks noGrp="1"/>
          </p:cNvSpPr>
          <p:nvPr>
            <p:ph sz="quarter" idx="4"/>
          </p:nvPr>
        </p:nvSpPr>
        <p:spPr>
          <a:xfrm>
            <a:off x="9388375" y="4662503"/>
            <a:ext cx="8169105" cy="8470781"/>
          </a:xfrm>
        </p:spPr>
        <p:txBody>
          <a:bodyPr/>
          <a:lstStyle>
            <a:lvl1pPr>
              <a:defRPr sz="4851"/>
            </a:lvl1pPr>
            <a:lvl2pPr>
              <a:defRPr sz="4042"/>
            </a:lvl2pPr>
            <a:lvl3pPr>
              <a:defRPr sz="3638"/>
            </a:lvl3pPr>
            <a:lvl4pPr>
              <a:defRPr sz="3234"/>
            </a:lvl4pPr>
            <a:lvl5pPr>
              <a:defRPr sz="3234"/>
            </a:lvl5pPr>
            <a:lvl6pPr>
              <a:defRPr sz="3234"/>
            </a:lvl6pPr>
            <a:lvl7pPr>
              <a:defRPr sz="3234"/>
            </a:lvl7pPr>
            <a:lvl8pPr>
              <a:defRPr sz="3234"/>
            </a:lvl8pPr>
            <a:lvl9pPr>
              <a:defRPr sz="32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24079" y="585365"/>
            <a:ext cx="6080305" cy="2491206"/>
          </a:xfrm>
        </p:spPr>
        <p:txBody>
          <a:bodyPr anchor="b"/>
          <a:lstStyle>
            <a:lvl1pPr algn="l">
              <a:defRPr sz="4042" b="1"/>
            </a:lvl1pPr>
          </a:lstStyle>
          <a:p>
            <a:r>
              <a:rPr lang="en-US"/>
              <a:t>Click to edit Master title style</a:t>
            </a:r>
          </a:p>
        </p:txBody>
      </p:sp>
      <p:sp>
        <p:nvSpPr>
          <p:cNvPr id="3" name="Content Placeholder 2"/>
          <p:cNvSpPr>
            <a:spLocks noGrp="1"/>
          </p:cNvSpPr>
          <p:nvPr>
            <p:ph idx="1"/>
          </p:nvPr>
        </p:nvSpPr>
        <p:spPr>
          <a:xfrm>
            <a:off x="7225775" y="585366"/>
            <a:ext cx="10331703" cy="12547919"/>
          </a:xfrm>
        </p:spPr>
        <p:txBody>
          <a:bodyPr/>
          <a:lstStyle>
            <a:lvl1pPr>
              <a:defRPr sz="6468"/>
            </a:lvl1pPr>
            <a:lvl2pPr>
              <a:defRPr sz="5659"/>
            </a:lvl2pPr>
            <a:lvl3pPr>
              <a:defRPr sz="4851"/>
            </a:lvl3pPr>
            <a:lvl4pPr>
              <a:defRPr sz="4042"/>
            </a:lvl4pPr>
            <a:lvl5pPr>
              <a:defRPr sz="4042"/>
            </a:lvl5pPr>
            <a:lvl6pPr>
              <a:defRPr sz="4042"/>
            </a:lvl6pPr>
            <a:lvl7pPr>
              <a:defRPr sz="4042"/>
            </a:lvl7pPr>
            <a:lvl8pPr>
              <a:defRPr sz="4042"/>
            </a:lvl8pPr>
            <a:lvl9pPr>
              <a:defRPr sz="40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4079" y="3076572"/>
            <a:ext cx="6080305" cy="10056713"/>
          </a:xfrm>
        </p:spPr>
        <p:txBody>
          <a:bodyPr/>
          <a:lstStyle>
            <a:lvl1pPr marL="0" indent="0">
              <a:buNone/>
              <a:defRPr sz="2830"/>
            </a:lvl1pPr>
            <a:lvl2pPr marL="924093" indent="0">
              <a:buNone/>
              <a:defRPr sz="2425"/>
            </a:lvl2pPr>
            <a:lvl3pPr marL="1848185" indent="0">
              <a:buNone/>
              <a:defRPr sz="2021"/>
            </a:lvl3pPr>
            <a:lvl4pPr marL="2772278" indent="0">
              <a:buNone/>
              <a:defRPr sz="1819"/>
            </a:lvl4pPr>
            <a:lvl5pPr marL="3696371" indent="0">
              <a:buNone/>
              <a:defRPr sz="1819"/>
            </a:lvl5pPr>
            <a:lvl6pPr marL="4620463" indent="0">
              <a:buNone/>
              <a:defRPr sz="1819"/>
            </a:lvl6pPr>
            <a:lvl7pPr marL="5544556" indent="0">
              <a:buNone/>
              <a:defRPr sz="1819"/>
            </a:lvl7pPr>
            <a:lvl8pPr marL="6468648" indent="0">
              <a:buNone/>
              <a:defRPr sz="1819"/>
            </a:lvl8pPr>
            <a:lvl9pPr marL="7392741" indent="0">
              <a:buNone/>
              <a:defRPr sz="181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22514" y="10291539"/>
            <a:ext cx="11088934" cy="1214974"/>
          </a:xfrm>
        </p:spPr>
        <p:txBody>
          <a:bodyPr anchor="b"/>
          <a:lstStyle>
            <a:lvl1pPr algn="l">
              <a:defRPr sz="4042" b="1"/>
            </a:lvl1pPr>
          </a:lstStyle>
          <a:p>
            <a:r>
              <a:rPr lang="en-US"/>
              <a:t>Click to edit Master title style</a:t>
            </a:r>
          </a:p>
        </p:txBody>
      </p:sp>
      <p:sp>
        <p:nvSpPr>
          <p:cNvPr id="3" name="Picture Placeholder 2"/>
          <p:cNvSpPr>
            <a:spLocks noGrp="1"/>
          </p:cNvSpPr>
          <p:nvPr>
            <p:ph type="pic" idx="1"/>
          </p:nvPr>
        </p:nvSpPr>
        <p:spPr>
          <a:xfrm>
            <a:off x="3622514" y="1313668"/>
            <a:ext cx="11088934" cy="8821319"/>
          </a:xfrm>
        </p:spPr>
        <p:txBody>
          <a:bodyPr/>
          <a:lstStyle>
            <a:lvl1pPr marL="0" indent="0">
              <a:buNone/>
              <a:defRPr sz="6468"/>
            </a:lvl1pPr>
            <a:lvl2pPr marL="924093" indent="0">
              <a:buNone/>
              <a:defRPr sz="5659"/>
            </a:lvl2pPr>
            <a:lvl3pPr marL="1848185" indent="0">
              <a:buNone/>
              <a:defRPr sz="4851"/>
            </a:lvl3pPr>
            <a:lvl4pPr marL="2772278" indent="0">
              <a:buNone/>
              <a:defRPr sz="4042"/>
            </a:lvl4pPr>
            <a:lvl5pPr marL="3696371" indent="0">
              <a:buNone/>
              <a:defRPr sz="4042"/>
            </a:lvl5pPr>
            <a:lvl6pPr marL="4620463" indent="0">
              <a:buNone/>
              <a:defRPr sz="4042"/>
            </a:lvl6pPr>
            <a:lvl7pPr marL="5544556" indent="0">
              <a:buNone/>
              <a:defRPr sz="4042"/>
            </a:lvl7pPr>
            <a:lvl8pPr marL="6468648" indent="0">
              <a:buNone/>
              <a:defRPr sz="4042"/>
            </a:lvl8pPr>
            <a:lvl9pPr marL="7392741" indent="0">
              <a:buNone/>
              <a:defRPr sz="4042"/>
            </a:lvl9pPr>
          </a:lstStyle>
          <a:p>
            <a:endParaRPr lang="en-US"/>
          </a:p>
        </p:txBody>
      </p:sp>
      <p:sp>
        <p:nvSpPr>
          <p:cNvPr id="4" name="Text Placeholder 3"/>
          <p:cNvSpPr>
            <a:spLocks noGrp="1"/>
          </p:cNvSpPr>
          <p:nvPr>
            <p:ph type="body" sz="half" idx="2"/>
          </p:nvPr>
        </p:nvSpPr>
        <p:spPr>
          <a:xfrm>
            <a:off x="3622514" y="11506513"/>
            <a:ext cx="11088934" cy="1725465"/>
          </a:xfrm>
        </p:spPr>
        <p:txBody>
          <a:bodyPr/>
          <a:lstStyle>
            <a:lvl1pPr marL="0" indent="0">
              <a:buNone/>
              <a:defRPr sz="2830"/>
            </a:lvl1pPr>
            <a:lvl2pPr marL="924093" indent="0">
              <a:buNone/>
              <a:defRPr sz="2425"/>
            </a:lvl2pPr>
            <a:lvl3pPr marL="1848185" indent="0">
              <a:buNone/>
              <a:defRPr sz="2021"/>
            </a:lvl3pPr>
            <a:lvl4pPr marL="2772278" indent="0">
              <a:buNone/>
              <a:defRPr sz="1819"/>
            </a:lvl4pPr>
            <a:lvl5pPr marL="3696371" indent="0">
              <a:buNone/>
              <a:defRPr sz="1819"/>
            </a:lvl5pPr>
            <a:lvl6pPr marL="4620463" indent="0">
              <a:buNone/>
              <a:defRPr sz="1819"/>
            </a:lvl6pPr>
            <a:lvl7pPr marL="5544556" indent="0">
              <a:buNone/>
              <a:defRPr sz="1819"/>
            </a:lvl7pPr>
            <a:lvl8pPr marL="6468648" indent="0">
              <a:buNone/>
              <a:defRPr sz="1819"/>
            </a:lvl8pPr>
            <a:lvl9pPr marL="7392741" indent="0">
              <a:buNone/>
              <a:defRPr sz="181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399128" y="588771"/>
            <a:ext cx="4158350" cy="1254451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24078" y="588771"/>
            <a:ext cx="12167025" cy="125445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24078" y="588770"/>
            <a:ext cx="16633401" cy="245036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24078" y="3430514"/>
            <a:ext cx="16633401" cy="970277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24078" y="13626760"/>
            <a:ext cx="4312363" cy="782756"/>
          </a:xfrm>
          <a:prstGeom prst="rect">
            <a:avLst/>
          </a:prstGeom>
        </p:spPr>
        <p:txBody>
          <a:bodyPr vert="horz" lIns="91440" tIns="45720" rIns="91440" bIns="45720" rtlCol="0" anchor="ctr"/>
          <a:lstStyle>
            <a:lvl1pPr algn="l">
              <a:defRPr sz="2425">
                <a:solidFill>
                  <a:schemeClr val="tx1">
                    <a:tint val="75000"/>
                  </a:schemeClr>
                </a:solidFill>
              </a:defRPr>
            </a:lvl1pPr>
          </a:lstStyle>
          <a:p>
            <a:fld id="{1D8BD707-D9CF-40AE-B4C6-C98DA3205C09}" type="datetimeFigureOut">
              <a:rPr lang="en-US" smtClean="0"/>
              <a:pPr/>
              <a:t>3/29/2026</a:t>
            </a:fld>
            <a:endParaRPr lang="en-US"/>
          </a:p>
        </p:txBody>
      </p:sp>
      <p:sp>
        <p:nvSpPr>
          <p:cNvPr id="5" name="Footer Placeholder 4"/>
          <p:cNvSpPr>
            <a:spLocks noGrp="1"/>
          </p:cNvSpPr>
          <p:nvPr>
            <p:ph type="ftr" sz="quarter" idx="3"/>
          </p:nvPr>
        </p:nvSpPr>
        <p:spPr>
          <a:xfrm>
            <a:off x="6314532" y="13626760"/>
            <a:ext cx="5852493" cy="782756"/>
          </a:xfrm>
          <a:prstGeom prst="rect">
            <a:avLst/>
          </a:prstGeom>
        </p:spPr>
        <p:txBody>
          <a:bodyPr vert="horz" lIns="91440" tIns="45720" rIns="91440" bIns="45720" rtlCol="0" anchor="ctr"/>
          <a:lstStyle>
            <a:lvl1pPr algn="ctr">
              <a:defRPr sz="242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245115" y="13626760"/>
            <a:ext cx="4312363" cy="782756"/>
          </a:xfrm>
          <a:prstGeom prst="rect">
            <a:avLst/>
          </a:prstGeom>
        </p:spPr>
        <p:txBody>
          <a:bodyPr vert="horz" lIns="91440" tIns="45720" rIns="91440" bIns="45720" rtlCol="0" anchor="ctr"/>
          <a:lstStyle>
            <a:lvl1pPr algn="r">
              <a:defRPr sz="2425">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48185" rtl="0" eaLnBrk="1" latinLnBrk="0" hangingPunct="1">
        <a:spcBef>
          <a:spcPct val="0"/>
        </a:spcBef>
        <a:buNone/>
        <a:defRPr sz="8893" kern="1200">
          <a:solidFill>
            <a:schemeClr val="tx1"/>
          </a:solidFill>
          <a:latin typeface="+mj-lt"/>
          <a:ea typeface="+mj-ea"/>
          <a:cs typeface="+mj-cs"/>
        </a:defRPr>
      </a:lvl1pPr>
    </p:titleStyle>
    <p:bodyStyle>
      <a:lvl1pPr marL="693069" indent="-693069" algn="l" defTabSz="1848185" rtl="0" eaLnBrk="1" latinLnBrk="0" hangingPunct="1">
        <a:spcBef>
          <a:spcPct val="20000"/>
        </a:spcBef>
        <a:buFont typeface="Arial" pitchFamily="34" charset="0"/>
        <a:buChar char="•"/>
        <a:defRPr sz="6468" kern="1200">
          <a:solidFill>
            <a:schemeClr val="tx1"/>
          </a:solidFill>
          <a:latin typeface="+mn-lt"/>
          <a:ea typeface="+mn-ea"/>
          <a:cs typeface="+mn-cs"/>
        </a:defRPr>
      </a:lvl1pPr>
      <a:lvl2pPr marL="1501651" indent="-577558" algn="l" defTabSz="1848185" rtl="0" eaLnBrk="1" latinLnBrk="0" hangingPunct="1">
        <a:spcBef>
          <a:spcPct val="20000"/>
        </a:spcBef>
        <a:buFont typeface="Arial" pitchFamily="34" charset="0"/>
        <a:buChar char="–"/>
        <a:defRPr sz="5659" kern="1200">
          <a:solidFill>
            <a:schemeClr val="tx1"/>
          </a:solidFill>
          <a:latin typeface="+mn-lt"/>
          <a:ea typeface="+mn-ea"/>
          <a:cs typeface="+mn-cs"/>
        </a:defRPr>
      </a:lvl2pPr>
      <a:lvl3pPr marL="2310232" indent="-462046" algn="l" defTabSz="1848185" rtl="0" eaLnBrk="1" latinLnBrk="0" hangingPunct="1">
        <a:spcBef>
          <a:spcPct val="20000"/>
        </a:spcBef>
        <a:buFont typeface="Arial" pitchFamily="34" charset="0"/>
        <a:buChar char="•"/>
        <a:defRPr sz="4851" kern="1200">
          <a:solidFill>
            <a:schemeClr val="tx1"/>
          </a:solidFill>
          <a:latin typeface="+mn-lt"/>
          <a:ea typeface="+mn-ea"/>
          <a:cs typeface="+mn-cs"/>
        </a:defRPr>
      </a:lvl3pPr>
      <a:lvl4pPr marL="3234324"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4pPr>
      <a:lvl5pPr marL="4158417"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5pPr>
      <a:lvl6pPr marL="5082510"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6pPr>
      <a:lvl7pPr marL="6006602"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7pPr>
      <a:lvl8pPr marL="6930695"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8pPr>
      <a:lvl9pPr marL="7854787"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9pPr>
    </p:bodyStyle>
    <p:otherStyle>
      <a:defPPr>
        <a:defRPr lang="en-US"/>
      </a:defPPr>
      <a:lvl1pPr marL="0" algn="l" defTabSz="1848185" rtl="0" eaLnBrk="1" latinLnBrk="0" hangingPunct="1">
        <a:defRPr sz="3638" kern="1200">
          <a:solidFill>
            <a:schemeClr val="tx1"/>
          </a:solidFill>
          <a:latin typeface="+mn-lt"/>
          <a:ea typeface="+mn-ea"/>
          <a:cs typeface="+mn-cs"/>
        </a:defRPr>
      </a:lvl1pPr>
      <a:lvl2pPr marL="924093" algn="l" defTabSz="1848185" rtl="0" eaLnBrk="1" latinLnBrk="0" hangingPunct="1">
        <a:defRPr sz="3638" kern="1200">
          <a:solidFill>
            <a:schemeClr val="tx1"/>
          </a:solidFill>
          <a:latin typeface="+mn-lt"/>
          <a:ea typeface="+mn-ea"/>
          <a:cs typeface="+mn-cs"/>
        </a:defRPr>
      </a:lvl2pPr>
      <a:lvl3pPr marL="1848185" algn="l" defTabSz="1848185" rtl="0" eaLnBrk="1" latinLnBrk="0" hangingPunct="1">
        <a:defRPr sz="3638" kern="1200">
          <a:solidFill>
            <a:schemeClr val="tx1"/>
          </a:solidFill>
          <a:latin typeface="+mn-lt"/>
          <a:ea typeface="+mn-ea"/>
          <a:cs typeface="+mn-cs"/>
        </a:defRPr>
      </a:lvl3pPr>
      <a:lvl4pPr marL="2772278" algn="l" defTabSz="1848185" rtl="0" eaLnBrk="1" latinLnBrk="0" hangingPunct="1">
        <a:defRPr sz="3638" kern="1200">
          <a:solidFill>
            <a:schemeClr val="tx1"/>
          </a:solidFill>
          <a:latin typeface="+mn-lt"/>
          <a:ea typeface="+mn-ea"/>
          <a:cs typeface="+mn-cs"/>
        </a:defRPr>
      </a:lvl4pPr>
      <a:lvl5pPr marL="3696371" algn="l" defTabSz="1848185" rtl="0" eaLnBrk="1" latinLnBrk="0" hangingPunct="1">
        <a:defRPr sz="3638" kern="1200">
          <a:solidFill>
            <a:schemeClr val="tx1"/>
          </a:solidFill>
          <a:latin typeface="+mn-lt"/>
          <a:ea typeface="+mn-ea"/>
          <a:cs typeface="+mn-cs"/>
        </a:defRPr>
      </a:lvl5pPr>
      <a:lvl6pPr marL="4620463" algn="l" defTabSz="1848185" rtl="0" eaLnBrk="1" latinLnBrk="0" hangingPunct="1">
        <a:defRPr sz="3638" kern="1200">
          <a:solidFill>
            <a:schemeClr val="tx1"/>
          </a:solidFill>
          <a:latin typeface="+mn-lt"/>
          <a:ea typeface="+mn-ea"/>
          <a:cs typeface="+mn-cs"/>
        </a:defRPr>
      </a:lvl6pPr>
      <a:lvl7pPr marL="5544556" algn="l" defTabSz="1848185" rtl="0" eaLnBrk="1" latinLnBrk="0" hangingPunct="1">
        <a:defRPr sz="3638" kern="1200">
          <a:solidFill>
            <a:schemeClr val="tx1"/>
          </a:solidFill>
          <a:latin typeface="+mn-lt"/>
          <a:ea typeface="+mn-ea"/>
          <a:cs typeface="+mn-cs"/>
        </a:defRPr>
      </a:lvl7pPr>
      <a:lvl8pPr marL="6468648" algn="l" defTabSz="1848185" rtl="0" eaLnBrk="1" latinLnBrk="0" hangingPunct="1">
        <a:defRPr sz="3638" kern="1200">
          <a:solidFill>
            <a:schemeClr val="tx1"/>
          </a:solidFill>
          <a:latin typeface="+mn-lt"/>
          <a:ea typeface="+mn-ea"/>
          <a:cs typeface="+mn-cs"/>
        </a:defRPr>
      </a:lvl8pPr>
      <a:lvl9pPr marL="7392741" algn="l" defTabSz="1848185" rtl="0" eaLnBrk="1" latinLnBrk="0" hangingPunct="1">
        <a:defRPr sz="363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098775" y="14119804"/>
            <a:ext cx="12185392" cy="15897714"/>
            <a:chOff x="0" y="0"/>
            <a:chExt cx="1512323" cy="655741"/>
          </a:xfrm>
        </p:grpSpPr>
        <p:sp>
          <p:nvSpPr>
            <p:cNvPr id="3" name="Freeform 3">
              <a:extLst>
                <a:ext uri="{C183D7F6-B498-43B3-948B-1728B52AA6E4}">
                  <adec:decorative xmlns:adec="http://schemas.microsoft.com/office/drawing/2017/decorative" val="1"/>
                </a:ext>
              </a:extLst>
            </p:cNvPr>
            <p:cNvSpPr/>
            <p:nvPr/>
          </p:nvSpPr>
          <p:spPr>
            <a:xfrm>
              <a:off x="0" y="0"/>
              <a:ext cx="1512323" cy="655741"/>
            </a:xfrm>
            <a:custGeom>
              <a:avLst/>
              <a:gdLst/>
              <a:ahLst/>
              <a:cxnLst/>
              <a:rect l="l" t="t" r="r" b="b"/>
              <a:pathLst>
                <a:path w="1512323" h="655741">
                  <a:moveTo>
                    <a:pt x="34246" y="0"/>
                  </a:moveTo>
                  <a:lnTo>
                    <a:pt x="1478076" y="0"/>
                  </a:lnTo>
                  <a:cubicBezTo>
                    <a:pt x="1487159" y="0"/>
                    <a:pt x="1495870" y="3608"/>
                    <a:pt x="1502292" y="10030"/>
                  </a:cubicBezTo>
                  <a:cubicBezTo>
                    <a:pt x="1508714" y="16453"/>
                    <a:pt x="1512323" y="25164"/>
                    <a:pt x="1512323" y="34246"/>
                  </a:cubicBezTo>
                  <a:lnTo>
                    <a:pt x="1512323" y="621495"/>
                  </a:lnTo>
                  <a:cubicBezTo>
                    <a:pt x="1512323" y="630578"/>
                    <a:pt x="1508714" y="639288"/>
                    <a:pt x="1502292" y="645711"/>
                  </a:cubicBezTo>
                  <a:cubicBezTo>
                    <a:pt x="1495870" y="652133"/>
                    <a:pt x="1487159" y="655741"/>
                    <a:pt x="1478076" y="655741"/>
                  </a:cubicBezTo>
                  <a:lnTo>
                    <a:pt x="34246" y="655741"/>
                  </a:lnTo>
                  <a:cubicBezTo>
                    <a:pt x="25164" y="655741"/>
                    <a:pt x="16453" y="652133"/>
                    <a:pt x="10030" y="645711"/>
                  </a:cubicBezTo>
                  <a:cubicBezTo>
                    <a:pt x="3608" y="639288"/>
                    <a:pt x="0" y="630578"/>
                    <a:pt x="0" y="621495"/>
                  </a:cubicBezTo>
                  <a:lnTo>
                    <a:pt x="0" y="34246"/>
                  </a:lnTo>
                  <a:cubicBezTo>
                    <a:pt x="0" y="25164"/>
                    <a:pt x="3608" y="16453"/>
                    <a:pt x="10030" y="10030"/>
                  </a:cubicBezTo>
                  <a:cubicBezTo>
                    <a:pt x="16453" y="3608"/>
                    <a:pt x="25164" y="0"/>
                    <a:pt x="34246" y="0"/>
                  </a:cubicBezTo>
                  <a:close/>
                </a:path>
              </a:pathLst>
            </a:custGeom>
            <a:solidFill>
              <a:srgbClr val="B9E9EB"/>
            </a:solidFill>
          </p:spPr>
        </p:sp>
        <p:sp>
          <p:nvSpPr>
            <p:cNvPr id="4" name="TextBox 4"/>
            <p:cNvSpPr txBox="1"/>
            <p:nvPr/>
          </p:nvSpPr>
          <p:spPr>
            <a:xfrm>
              <a:off x="0" y="-47625"/>
              <a:ext cx="1512323" cy="703366"/>
            </a:xfrm>
            <a:prstGeom prst="rect">
              <a:avLst/>
            </a:prstGeom>
          </p:spPr>
          <p:txBody>
            <a:bodyPr lIns="70741" tIns="70741" rIns="70741" bIns="70741" rtlCol="0" anchor="ctr"/>
            <a:lstStyle/>
            <a:p>
              <a:pPr algn="ctr">
                <a:lnSpc>
                  <a:spcPts val="6237"/>
                </a:lnSpc>
              </a:pPr>
              <a:endParaRPr sz="7537"/>
            </a:p>
          </p:txBody>
        </p:sp>
      </p:grpSp>
      <p:grpSp>
        <p:nvGrpSpPr>
          <p:cNvPr id="5" name="Group 5"/>
          <p:cNvGrpSpPr/>
          <p:nvPr/>
        </p:nvGrpSpPr>
        <p:grpSpPr>
          <a:xfrm>
            <a:off x="-2081126" y="495458"/>
            <a:ext cx="47382645" cy="5111272"/>
            <a:chOff x="0" y="0"/>
            <a:chExt cx="5601010" cy="699545"/>
          </a:xfrm>
        </p:grpSpPr>
        <p:sp>
          <p:nvSpPr>
            <p:cNvPr id="6" name="Freeform 6">
              <a:extLst>
                <a:ext uri="{C183D7F6-B498-43B3-948B-1728B52AA6E4}">
                  <adec:decorative xmlns:adec="http://schemas.microsoft.com/office/drawing/2017/decorative" val="1"/>
                </a:ext>
              </a:extLst>
            </p:cNvPr>
            <p:cNvSpPr/>
            <p:nvPr/>
          </p:nvSpPr>
          <p:spPr>
            <a:xfrm>
              <a:off x="0" y="0"/>
              <a:ext cx="5601010" cy="699545"/>
            </a:xfrm>
            <a:custGeom>
              <a:avLst/>
              <a:gdLst/>
              <a:ahLst/>
              <a:cxnLst/>
              <a:rect l="l" t="t" r="r" b="b"/>
              <a:pathLst>
                <a:path w="5601010" h="699545">
                  <a:moveTo>
                    <a:pt x="0" y="0"/>
                  </a:moveTo>
                  <a:lnTo>
                    <a:pt x="5601010" y="0"/>
                  </a:lnTo>
                  <a:lnTo>
                    <a:pt x="5601010" y="699545"/>
                  </a:lnTo>
                  <a:lnTo>
                    <a:pt x="0" y="699545"/>
                  </a:lnTo>
                  <a:close/>
                </a:path>
              </a:pathLst>
            </a:custGeom>
            <a:solidFill>
              <a:srgbClr val="02A3A6"/>
            </a:solidFill>
          </p:spPr>
        </p:sp>
        <p:sp>
          <p:nvSpPr>
            <p:cNvPr id="7" name="TextBox 7"/>
            <p:cNvSpPr txBox="1"/>
            <p:nvPr/>
          </p:nvSpPr>
          <p:spPr>
            <a:xfrm>
              <a:off x="0" y="-47625"/>
              <a:ext cx="5601010" cy="747170"/>
            </a:xfrm>
            <a:prstGeom prst="rect">
              <a:avLst/>
            </a:prstGeom>
          </p:spPr>
          <p:txBody>
            <a:bodyPr lIns="70741" tIns="70741" rIns="70741" bIns="70741" rtlCol="0" anchor="ctr"/>
            <a:lstStyle/>
            <a:p>
              <a:pPr algn="ctr">
                <a:lnSpc>
                  <a:spcPts val="6237"/>
                </a:lnSpc>
              </a:pPr>
              <a:endParaRPr sz="7537"/>
            </a:p>
          </p:txBody>
        </p:sp>
      </p:grpSp>
      <p:sp>
        <p:nvSpPr>
          <p:cNvPr id="8" name="Freeform 8">
            <a:extLst>
              <a:ext uri="{C183D7F6-B498-43B3-948B-1728B52AA6E4}">
                <adec:decorative xmlns:adec="http://schemas.microsoft.com/office/drawing/2017/decorative" val="1"/>
              </a:ext>
            </a:extLst>
          </p:cNvPr>
          <p:cNvSpPr/>
          <p:nvPr/>
        </p:nvSpPr>
        <p:spPr>
          <a:xfrm>
            <a:off x="-2081127" y="732986"/>
            <a:ext cx="9168016" cy="3185886"/>
          </a:xfrm>
          <a:custGeom>
            <a:avLst/>
            <a:gdLst/>
            <a:ahLst/>
            <a:cxnLst/>
            <a:rect l="l" t="t" r="r" b="b"/>
            <a:pathLst>
              <a:path w="4536000" h="1576260">
                <a:moveTo>
                  <a:pt x="0" y="0"/>
                </a:moveTo>
                <a:lnTo>
                  <a:pt x="4536000" y="0"/>
                </a:lnTo>
                <a:lnTo>
                  <a:pt x="4536000" y="1576260"/>
                </a:lnTo>
                <a:lnTo>
                  <a:pt x="0" y="157626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4292960" y="197644"/>
            <a:ext cx="34634727" cy="1777410"/>
          </a:xfrm>
          <a:prstGeom prst="rect">
            <a:avLst/>
          </a:prstGeom>
        </p:spPr>
        <p:txBody>
          <a:bodyPr lIns="0" tIns="0" rIns="0" bIns="0" rtlCol="0" anchor="t">
            <a:spAutoFit/>
          </a:bodyPr>
          <a:lstStyle/>
          <a:p>
            <a:pPr algn="ctr">
              <a:lnSpc>
                <a:spcPts val="15596"/>
              </a:lnSpc>
            </a:pPr>
            <a:r>
              <a:rPr lang="en-US" sz="7200" dirty="0" err="1">
                <a:solidFill>
                  <a:srgbClr val="FFFFFF"/>
                </a:solidFill>
                <a:latin typeface="League Spartan"/>
                <a:ea typeface="League Spartan"/>
                <a:cs typeface="League Spartan"/>
                <a:sym typeface="League Spartan"/>
              </a:rPr>
              <a:t>NutriTrace</a:t>
            </a:r>
            <a:r>
              <a:rPr lang="en-US" sz="7200" dirty="0">
                <a:solidFill>
                  <a:srgbClr val="FFFFFF"/>
                </a:solidFill>
                <a:latin typeface="League Spartan"/>
                <a:ea typeface="League Spartan"/>
                <a:cs typeface="League Spartan"/>
                <a:sym typeface="League Spartan"/>
              </a:rPr>
              <a:t> </a:t>
            </a:r>
            <a:r>
              <a:rPr lang="en-US" sz="6600" dirty="0">
                <a:solidFill>
                  <a:srgbClr val="FFFFFF"/>
                </a:solidFill>
                <a:latin typeface="League Spartan"/>
                <a:ea typeface="League Spartan"/>
                <a:cs typeface="League Spartan"/>
                <a:sym typeface="League Spartan"/>
              </a:rPr>
              <a:t>AR-Bridging</a:t>
            </a:r>
            <a:r>
              <a:rPr lang="en-US" sz="7200" dirty="0">
                <a:solidFill>
                  <a:srgbClr val="FFFFFF"/>
                </a:solidFill>
                <a:latin typeface="League Spartan"/>
                <a:ea typeface="League Spartan"/>
                <a:cs typeface="League Spartan"/>
                <a:sym typeface="League Spartan"/>
              </a:rPr>
              <a:t> the Digital Divide in Pediatric</a:t>
            </a:r>
          </a:p>
        </p:txBody>
      </p:sp>
      <p:sp>
        <p:nvSpPr>
          <p:cNvPr id="10" name="Freeform 10">
            <a:extLst>
              <a:ext uri="{C183D7F6-B498-43B3-948B-1728B52AA6E4}">
                <adec:decorative xmlns:adec="http://schemas.microsoft.com/office/drawing/2017/decorative" val="1"/>
              </a:ext>
            </a:extLst>
          </p:cNvPr>
          <p:cNvSpPr/>
          <p:nvPr/>
        </p:nvSpPr>
        <p:spPr>
          <a:xfrm flipH="1">
            <a:off x="36133502" y="759514"/>
            <a:ext cx="9168016" cy="3185886"/>
          </a:xfrm>
          <a:custGeom>
            <a:avLst/>
            <a:gdLst/>
            <a:ahLst/>
            <a:cxnLst/>
            <a:rect l="l" t="t" r="r" b="b"/>
            <a:pathLst>
              <a:path w="4536000" h="1576260">
                <a:moveTo>
                  <a:pt x="4536000" y="0"/>
                </a:moveTo>
                <a:lnTo>
                  <a:pt x="0" y="0"/>
                </a:lnTo>
                <a:lnTo>
                  <a:pt x="0" y="1576260"/>
                </a:lnTo>
                <a:lnTo>
                  <a:pt x="4536000" y="1576260"/>
                </a:lnTo>
                <a:lnTo>
                  <a:pt x="453600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11" name="Group 11"/>
          <p:cNvGrpSpPr/>
          <p:nvPr/>
        </p:nvGrpSpPr>
        <p:grpSpPr>
          <a:xfrm>
            <a:off x="10627519" y="1986356"/>
            <a:ext cx="21717000" cy="3697688"/>
            <a:chOff x="0" y="0"/>
            <a:chExt cx="4094104" cy="236440"/>
          </a:xfrm>
        </p:grpSpPr>
        <p:sp>
          <p:nvSpPr>
            <p:cNvPr id="12" name="Freeform 12">
              <a:extLst>
                <a:ext uri="{C183D7F6-B498-43B3-948B-1728B52AA6E4}">
                  <adec:decorative xmlns:adec="http://schemas.microsoft.com/office/drawing/2017/decorative" val="1"/>
                </a:ext>
              </a:extLst>
            </p:cNvPr>
            <p:cNvSpPr/>
            <p:nvPr/>
          </p:nvSpPr>
          <p:spPr>
            <a:xfrm>
              <a:off x="0" y="0"/>
              <a:ext cx="4094104" cy="236440"/>
            </a:xfrm>
            <a:custGeom>
              <a:avLst/>
              <a:gdLst/>
              <a:ahLst/>
              <a:cxnLst/>
              <a:rect l="l" t="t" r="r" b="b"/>
              <a:pathLst>
                <a:path w="4094104" h="236440">
                  <a:moveTo>
                    <a:pt x="12650" y="0"/>
                  </a:moveTo>
                  <a:lnTo>
                    <a:pt x="4081454" y="0"/>
                  </a:lnTo>
                  <a:cubicBezTo>
                    <a:pt x="4084808" y="0"/>
                    <a:pt x="4088026" y="1333"/>
                    <a:pt x="4090398" y="3705"/>
                  </a:cubicBezTo>
                  <a:cubicBezTo>
                    <a:pt x="4092771" y="6078"/>
                    <a:pt x="4094104" y="9295"/>
                    <a:pt x="4094104" y="12650"/>
                  </a:cubicBezTo>
                  <a:lnTo>
                    <a:pt x="4094104" y="223789"/>
                  </a:lnTo>
                  <a:cubicBezTo>
                    <a:pt x="4094104" y="230776"/>
                    <a:pt x="4088440" y="236440"/>
                    <a:pt x="4081454" y="236440"/>
                  </a:cubicBezTo>
                  <a:lnTo>
                    <a:pt x="12650" y="236440"/>
                  </a:lnTo>
                  <a:cubicBezTo>
                    <a:pt x="9295" y="236440"/>
                    <a:pt x="6078" y="235107"/>
                    <a:pt x="3705" y="232734"/>
                  </a:cubicBezTo>
                  <a:cubicBezTo>
                    <a:pt x="1333" y="230362"/>
                    <a:pt x="0" y="227144"/>
                    <a:pt x="0" y="223789"/>
                  </a:cubicBezTo>
                  <a:lnTo>
                    <a:pt x="0" y="12650"/>
                  </a:lnTo>
                  <a:cubicBezTo>
                    <a:pt x="0" y="9295"/>
                    <a:pt x="1333" y="6078"/>
                    <a:pt x="3705" y="3705"/>
                  </a:cubicBezTo>
                  <a:cubicBezTo>
                    <a:pt x="6078" y="1333"/>
                    <a:pt x="9295" y="0"/>
                    <a:pt x="12650" y="0"/>
                  </a:cubicBezTo>
                  <a:close/>
                </a:path>
              </a:pathLst>
            </a:custGeom>
            <a:solidFill>
              <a:srgbClr val="B9E9EB"/>
            </a:solidFill>
          </p:spPr>
          <p:txBody>
            <a:bodyPr/>
            <a:lstStyle/>
            <a:p>
              <a:endParaRPr lang="en-US" dirty="0"/>
            </a:p>
          </p:txBody>
        </p:sp>
        <p:sp>
          <p:nvSpPr>
            <p:cNvPr id="13" name="TextBox 13"/>
            <p:cNvSpPr txBox="1"/>
            <p:nvPr/>
          </p:nvSpPr>
          <p:spPr>
            <a:xfrm>
              <a:off x="0" y="-47625"/>
              <a:ext cx="4094104" cy="284065"/>
            </a:xfrm>
            <a:prstGeom prst="rect">
              <a:avLst/>
            </a:prstGeom>
          </p:spPr>
          <p:txBody>
            <a:bodyPr lIns="70741" tIns="70741" rIns="70741" bIns="70741" rtlCol="0" anchor="ctr"/>
            <a:lstStyle/>
            <a:p>
              <a:pPr algn="ctr">
                <a:lnSpc>
                  <a:spcPts val="6237"/>
                </a:lnSpc>
              </a:pPr>
              <a:endParaRPr sz="7537"/>
            </a:p>
          </p:txBody>
        </p:sp>
      </p:grpSp>
      <p:grpSp>
        <p:nvGrpSpPr>
          <p:cNvPr id="14" name="Group 14"/>
          <p:cNvGrpSpPr/>
          <p:nvPr/>
        </p:nvGrpSpPr>
        <p:grpSpPr>
          <a:xfrm>
            <a:off x="950119" y="5955461"/>
            <a:ext cx="8915400" cy="9080802"/>
            <a:chOff x="0" y="0"/>
            <a:chExt cx="1492524" cy="604529"/>
          </a:xfrm>
        </p:grpSpPr>
        <p:sp>
          <p:nvSpPr>
            <p:cNvPr id="15" name="Freeform 15">
              <a:extLst>
                <a:ext uri="{C183D7F6-B498-43B3-948B-1728B52AA6E4}">
                  <adec:decorative xmlns:adec="http://schemas.microsoft.com/office/drawing/2017/decorative" val="1"/>
                </a:ext>
              </a:extLst>
            </p:cNvPr>
            <p:cNvSpPr/>
            <p:nvPr/>
          </p:nvSpPr>
          <p:spPr>
            <a:xfrm>
              <a:off x="0" y="0"/>
              <a:ext cx="1492524" cy="604529"/>
            </a:xfrm>
            <a:custGeom>
              <a:avLst/>
              <a:gdLst/>
              <a:ahLst/>
              <a:cxnLst/>
              <a:rect l="l" t="t" r="r" b="b"/>
              <a:pathLst>
                <a:path w="1492524" h="604529">
                  <a:moveTo>
                    <a:pt x="34700" y="0"/>
                  </a:moveTo>
                  <a:lnTo>
                    <a:pt x="1457824" y="0"/>
                  </a:lnTo>
                  <a:cubicBezTo>
                    <a:pt x="1476988" y="0"/>
                    <a:pt x="1492524" y="15536"/>
                    <a:pt x="1492524" y="34700"/>
                  </a:cubicBezTo>
                  <a:lnTo>
                    <a:pt x="1492524" y="569829"/>
                  </a:lnTo>
                  <a:cubicBezTo>
                    <a:pt x="1492524" y="588994"/>
                    <a:pt x="1476988" y="604529"/>
                    <a:pt x="1457824" y="604529"/>
                  </a:cubicBezTo>
                  <a:lnTo>
                    <a:pt x="34700" y="604529"/>
                  </a:lnTo>
                  <a:cubicBezTo>
                    <a:pt x="15536" y="604529"/>
                    <a:pt x="0" y="588994"/>
                    <a:pt x="0" y="569829"/>
                  </a:cubicBezTo>
                  <a:lnTo>
                    <a:pt x="0" y="34700"/>
                  </a:lnTo>
                  <a:cubicBezTo>
                    <a:pt x="0" y="15536"/>
                    <a:pt x="15536" y="0"/>
                    <a:pt x="34700" y="0"/>
                  </a:cubicBezTo>
                  <a:close/>
                </a:path>
              </a:pathLst>
            </a:custGeom>
            <a:solidFill>
              <a:srgbClr val="B9E9EB"/>
            </a:solidFill>
          </p:spPr>
        </p:sp>
        <p:sp>
          <p:nvSpPr>
            <p:cNvPr id="16" name="TextBox 16"/>
            <p:cNvSpPr txBox="1"/>
            <p:nvPr/>
          </p:nvSpPr>
          <p:spPr>
            <a:xfrm>
              <a:off x="0" y="-47625"/>
              <a:ext cx="1492524" cy="652154"/>
            </a:xfrm>
            <a:prstGeom prst="rect">
              <a:avLst/>
            </a:prstGeom>
          </p:spPr>
          <p:txBody>
            <a:bodyPr lIns="70741" tIns="70741" rIns="70741" bIns="70741" rtlCol="0" anchor="ctr"/>
            <a:lstStyle/>
            <a:p>
              <a:pPr algn="ctr">
                <a:lnSpc>
                  <a:spcPts val="6237"/>
                </a:lnSpc>
              </a:pPr>
              <a:endParaRPr sz="7537"/>
            </a:p>
          </p:txBody>
        </p:sp>
      </p:grpSp>
      <p:grpSp>
        <p:nvGrpSpPr>
          <p:cNvPr id="17" name="Group 17"/>
          <p:cNvGrpSpPr/>
          <p:nvPr/>
        </p:nvGrpSpPr>
        <p:grpSpPr>
          <a:xfrm>
            <a:off x="950119" y="30366248"/>
            <a:ext cx="41334047" cy="1537582"/>
            <a:chOff x="0" y="0"/>
            <a:chExt cx="4658408" cy="300201"/>
          </a:xfrm>
        </p:grpSpPr>
        <p:sp>
          <p:nvSpPr>
            <p:cNvPr id="18" name="Freeform 18">
              <a:extLst>
                <a:ext uri="{C183D7F6-B498-43B3-948B-1728B52AA6E4}">
                  <adec:decorative xmlns:adec="http://schemas.microsoft.com/office/drawing/2017/decorative" val="1"/>
                </a:ext>
              </a:extLst>
            </p:cNvPr>
            <p:cNvSpPr/>
            <p:nvPr/>
          </p:nvSpPr>
          <p:spPr>
            <a:xfrm>
              <a:off x="0" y="0"/>
              <a:ext cx="4658408" cy="300201"/>
            </a:xfrm>
            <a:custGeom>
              <a:avLst/>
              <a:gdLst/>
              <a:ahLst/>
              <a:cxnLst/>
              <a:rect l="l" t="t" r="r" b="b"/>
              <a:pathLst>
                <a:path w="4658408" h="300201">
                  <a:moveTo>
                    <a:pt x="11118" y="0"/>
                  </a:moveTo>
                  <a:lnTo>
                    <a:pt x="4647290" y="0"/>
                  </a:lnTo>
                  <a:cubicBezTo>
                    <a:pt x="4653430" y="0"/>
                    <a:pt x="4658408" y="4978"/>
                    <a:pt x="4658408" y="11118"/>
                  </a:cubicBezTo>
                  <a:lnTo>
                    <a:pt x="4658408" y="289083"/>
                  </a:lnTo>
                  <a:cubicBezTo>
                    <a:pt x="4658408" y="295223"/>
                    <a:pt x="4653430" y="300201"/>
                    <a:pt x="4647290" y="300201"/>
                  </a:cubicBezTo>
                  <a:lnTo>
                    <a:pt x="11118" y="300201"/>
                  </a:lnTo>
                  <a:cubicBezTo>
                    <a:pt x="4978" y="300201"/>
                    <a:pt x="0" y="295223"/>
                    <a:pt x="0" y="289083"/>
                  </a:cubicBezTo>
                  <a:lnTo>
                    <a:pt x="0" y="11118"/>
                  </a:lnTo>
                  <a:cubicBezTo>
                    <a:pt x="0" y="4978"/>
                    <a:pt x="4978" y="0"/>
                    <a:pt x="11118" y="0"/>
                  </a:cubicBezTo>
                  <a:close/>
                </a:path>
              </a:pathLst>
            </a:custGeom>
            <a:solidFill>
              <a:srgbClr val="B9E9EB"/>
            </a:solidFill>
          </p:spPr>
        </p:sp>
        <p:sp>
          <p:nvSpPr>
            <p:cNvPr id="19" name="TextBox 19"/>
            <p:cNvSpPr txBox="1"/>
            <p:nvPr/>
          </p:nvSpPr>
          <p:spPr>
            <a:xfrm>
              <a:off x="0" y="-47625"/>
              <a:ext cx="4658408" cy="347826"/>
            </a:xfrm>
            <a:prstGeom prst="rect">
              <a:avLst/>
            </a:prstGeom>
          </p:spPr>
          <p:txBody>
            <a:bodyPr lIns="70741" tIns="70741" rIns="70741" bIns="70741" rtlCol="0" anchor="ctr"/>
            <a:lstStyle/>
            <a:p>
              <a:pPr algn="ctr">
                <a:lnSpc>
                  <a:spcPts val="6237"/>
                </a:lnSpc>
              </a:pPr>
              <a:endParaRPr sz="7537"/>
            </a:p>
          </p:txBody>
        </p:sp>
      </p:grpSp>
      <p:grpSp>
        <p:nvGrpSpPr>
          <p:cNvPr id="20" name="Group 20"/>
          <p:cNvGrpSpPr/>
          <p:nvPr/>
        </p:nvGrpSpPr>
        <p:grpSpPr>
          <a:xfrm>
            <a:off x="10333038" y="6150679"/>
            <a:ext cx="19312457" cy="8944305"/>
            <a:chOff x="0" y="-47625"/>
            <a:chExt cx="1864062" cy="1405691"/>
          </a:xfrm>
        </p:grpSpPr>
        <p:sp>
          <p:nvSpPr>
            <p:cNvPr id="21" name="Freeform 21">
              <a:extLst>
                <a:ext uri="{C183D7F6-B498-43B3-948B-1728B52AA6E4}">
                  <adec:decorative xmlns:adec="http://schemas.microsoft.com/office/drawing/2017/decorative" val="1"/>
                </a:ext>
              </a:extLst>
            </p:cNvPr>
            <p:cNvSpPr/>
            <p:nvPr/>
          </p:nvSpPr>
          <p:spPr>
            <a:xfrm>
              <a:off x="0" y="-47625"/>
              <a:ext cx="1864062" cy="1396684"/>
            </a:xfrm>
            <a:custGeom>
              <a:avLst/>
              <a:gdLst/>
              <a:ahLst/>
              <a:cxnLst/>
              <a:rect l="l" t="t" r="r" b="b"/>
              <a:pathLst>
                <a:path w="1864062" h="1358066">
                  <a:moveTo>
                    <a:pt x="27784" y="0"/>
                  </a:moveTo>
                  <a:lnTo>
                    <a:pt x="1836278" y="0"/>
                  </a:lnTo>
                  <a:cubicBezTo>
                    <a:pt x="1843647" y="0"/>
                    <a:pt x="1850714" y="2927"/>
                    <a:pt x="1855924" y="8138"/>
                  </a:cubicBezTo>
                  <a:cubicBezTo>
                    <a:pt x="1861135" y="13348"/>
                    <a:pt x="1864062" y="20415"/>
                    <a:pt x="1864062" y="27784"/>
                  </a:cubicBezTo>
                  <a:lnTo>
                    <a:pt x="1864062" y="1330282"/>
                  </a:lnTo>
                  <a:cubicBezTo>
                    <a:pt x="1864062" y="1345627"/>
                    <a:pt x="1851622" y="1358066"/>
                    <a:pt x="1836278" y="1358066"/>
                  </a:cubicBezTo>
                  <a:lnTo>
                    <a:pt x="27784" y="1358066"/>
                  </a:lnTo>
                  <a:cubicBezTo>
                    <a:pt x="12439" y="1358066"/>
                    <a:pt x="0" y="1345627"/>
                    <a:pt x="0" y="1330282"/>
                  </a:cubicBezTo>
                  <a:lnTo>
                    <a:pt x="0" y="27784"/>
                  </a:lnTo>
                  <a:cubicBezTo>
                    <a:pt x="0" y="12439"/>
                    <a:pt x="12439" y="0"/>
                    <a:pt x="27784" y="0"/>
                  </a:cubicBezTo>
                  <a:close/>
                </a:path>
              </a:pathLst>
            </a:custGeom>
            <a:solidFill>
              <a:srgbClr val="B9E9EB"/>
            </a:solidFill>
          </p:spPr>
        </p:sp>
        <p:sp>
          <p:nvSpPr>
            <p:cNvPr id="22" name="TextBox 22"/>
            <p:cNvSpPr txBox="1"/>
            <p:nvPr/>
          </p:nvSpPr>
          <p:spPr>
            <a:xfrm>
              <a:off x="0" y="-47625"/>
              <a:ext cx="1864062" cy="1405691"/>
            </a:xfrm>
            <a:prstGeom prst="rect">
              <a:avLst/>
            </a:prstGeom>
          </p:spPr>
          <p:txBody>
            <a:bodyPr lIns="70741" tIns="70741" rIns="70741" bIns="70741" rtlCol="0" anchor="ctr"/>
            <a:lstStyle/>
            <a:p>
              <a:pPr algn="ctr">
                <a:lnSpc>
                  <a:spcPts val="6237"/>
                </a:lnSpc>
              </a:pPr>
              <a:endParaRPr sz="7537"/>
            </a:p>
          </p:txBody>
        </p:sp>
      </p:grpSp>
      <p:grpSp>
        <p:nvGrpSpPr>
          <p:cNvPr id="26" name="Group 26"/>
          <p:cNvGrpSpPr/>
          <p:nvPr/>
        </p:nvGrpSpPr>
        <p:grpSpPr>
          <a:xfrm>
            <a:off x="916471" y="22692580"/>
            <a:ext cx="28729024" cy="7372270"/>
            <a:chOff x="0" y="0"/>
            <a:chExt cx="1492524" cy="535116"/>
          </a:xfrm>
        </p:grpSpPr>
        <p:sp>
          <p:nvSpPr>
            <p:cNvPr id="27" name="Freeform 27">
              <a:extLst>
                <a:ext uri="{C183D7F6-B498-43B3-948B-1728B52AA6E4}">
                  <adec:decorative xmlns:adec="http://schemas.microsoft.com/office/drawing/2017/decorative" val="1"/>
                </a:ext>
              </a:extLst>
            </p:cNvPr>
            <p:cNvSpPr/>
            <p:nvPr/>
          </p:nvSpPr>
          <p:spPr>
            <a:xfrm>
              <a:off x="0" y="0"/>
              <a:ext cx="1492524" cy="535117"/>
            </a:xfrm>
            <a:custGeom>
              <a:avLst/>
              <a:gdLst/>
              <a:ahLst/>
              <a:cxnLst/>
              <a:rect l="l" t="t" r="r" b="b"/>
              <a:pathLst>
                <a:path w="1492524" h="535117">
                  <a:moveTo>
                    <a:pt x="34700" y="0"/>
                  </a:moveTo>
                  <a:lnTo>
                    <a:pt x="1457824" y="0"/>
                  </a:lnTo>
                  <a:cubicBezTo>
                    <a:pt x="1476988" y="0"/>
                    <a:pt x="1492524" y="15536"/>
                    <a:pt x="1492524" y="34700"/>
                  </a:cubicBezTo>
                  <a:lnTo>
                    <a:pt x="1492524" y="500416"/>
                  </a:lnTo>
                  <a:cubicBezTo>
                    <a:pt x="1492524" y="519581"/>
                    <a:pt x="1476988" y="535117"/>
                    <a:pt x="1457824" y="535117"/>
                  </a:cubicBezTo>
                  <a:lnTo>
                    <a:pt x="34700" y="535117"/>
                  </a:lnTo>
                  <a:cubicBezTo>
                    <a:pt x="15536" y="535117"/>
                    <a:pt x="0" y="519581"/>
                    <a:pt x="0" y="500416"/>
                  </a:cubicBezTo>
                  <a:lnTo>
                    <a:pt x="0" y="34700"/>
                  </a:lnTo>
                  <a:cubicBezTo>
                    <a:pt x="0" y="15536"/>
                    <a:pt x="15536" y="0"/>
                    <a:pt x="34700" y="0"/>
                  </a:cubicBezTo>
                  <a:close/>
                </a:path>
              </a:pathLst>
            </a:custGeom>
            <a:solidFill>
              <a:srgbClr val="B9E9EB"/>
            </a:solidFill>
          </p:spPr>
        </p:sp>
        <p:sp>
          <p:nvSpPr>
            <p:cNvPr id="28" name="TextBox 28"/>
            <p:cNvSpPr txBox="1"/>
            <p:nvPr/>
          </p:nvSpPr>
          <p:spPr>
            <a:xfrm>
              <a:off x="0" y="-47625"/>
              <a:ext cx="1492524" cy="582741"/>
            </a:xfrm>
            <a:prstGeom prst="rect">
              <a:avLst/>
            </a:prstGeom>
          </p:spPr>
          <p:txBody>
            <a:bodyPr lIns="70741" tIns="70741" rIns="70741" bIns="70741" rtlCol="0" anchor="ctr"/>
            <a:lstStyle/>
            <a:p>
              <a:pPr algn="ctr">
                <a:lnSpc>
                  <a:spcPts val="6237"/>
                </a:lnSpc>
              </a:pPr>
              <a:endParaRPr sz="7537"/>
            </a:p>
          </p:txBody>
        </p:sp>
      </p:grpSp>
      <p:sp>
        <p:nvSpPr>
          <p:cNvPr id="38" name="TextBox 38"/>
          <p:cNvSpPr txBox="1"/>
          <p:nvPr/>
        </p:nvSpPr>
        <p:spPr>
          <a:xfrm>
            <a:off x="11008520" y="7422244"/>
            <a:ext cx="8915399" cy="7325082"/>
          </a:xfrm>
          <a:prstGeom prst="rect">
            <a:avLst/>
          </a:prstGeom>
        </p:spPr>
        <p:txBody>
          <a:bodyPr wrap="square" lIns="0" tIns="0" rIns="0" bIns="0" rtlCol="0" anchor="t">
            <a:spAutoFit/>
          </a:bodyPr>
          <a:lstStyle/>
          <a:p>
            <a:pPr algn="just"/>
            <a:r>
              <a:rPr lang="en-US" sz="2800" dirty="0">
                <a:solidFill>
                  <a:srgbClr val="000000"/>
                </a:solidFill>
                <a:latin typeface="ABeeZee"/>
                <a:ea typeface="ABeeZee"/>
                <a:cs typeface="ABeeZee"/>
                <a:sym typeface="ABeeZee"/>
              </a:rPr>
              <a:t>To be effective, digital interventions must be grounded in psychological theory (Michie et al., 2011).</a:t>
            </a:r>
          </a:p>
          <a:p>
            <a:pPr marL="342900" indent="-342900" algn="just">
              <a:buFont typeface="Arial" panose="020B0604020202020204" pitchFamily="34" charset="0"/>
              <a:buChar char="•"/>
            </a:pPr>
            <a:r>
              <a:rPr lang="en-US" sz="2800" b="1" dirty="0">
                <a:solidFill>
                  <a:srgbClr val="000000"/>
                </a:solidFill>
                <a:latin typeface="ABeeZee"/>
                <a:ea typeface="ABeeZee"/>
                <a:cs typeface="ABeeZee"/>
                <a:sym typeface="ABeeZee"/>
              </a:rPr>
              <a:t>Capability (Psychological): </a:t>
            </a:r>
            <a:r>
              <a:rPr lang="en-US" sz="2800" dirty="0">
                <a:solidFill>
                  <a:srgbClr val="000000"/>
                </a:solidFill>
                <a:latin typeface="ABeeZee"/>
                <a:ea typeface="ABeeZee"/>
                <a:cs typeface="ABeeZee"/>
                <a:sym typeface="ABeeZee"/>
              </a:rPr>
              <a:t>The AR overlays provide "just-in-time" education, increasing the parent’s psychological capability to understand complex nutritional labels.</a:t>
            </a:r>
          </a:p>
          <a:p>
            <a:pPr marL="342900" indent="-342900" algn="just">
              <a:buFont typeface="Arial" panose="020B0604020202020204" pitchFamily="34" charset="0"/>
              <a:buChar char="•"/>
            </a:pPr>
            <a:r>
              <a:rPr lang="en-US" sz="2800" b="1" dirty="0">
                <a:solidFill>
                  <a:srgbClr val="000000"/>
                </a:solidFill>
                <a:latin typeface="ABeeZee"/>
                <a:ea typeface="ABeeZee"/>
                <a:cs typeface="ABeeZee"/>
                <a:sym typeface="ABeeZee"/>
              </a:rPr>
              <a:t>Opportunity (Physical): </a:t>
            </a:r>
            <a:r>
              <a:rPr lang="en-US" sz="2800" dirty="0">
                <a:solidFill>
                  <a:srgbClr val="000000"/>
                </a:solidFill>
                <a:latin typeface="ABeeZee"/>
                <a:ea typeface="ABeeZee"/>
                <a:cs typeface="ABeeZee"/>
                <a:sym typeface="ABeeZee"/>
              </a:rPr>
              <a:t>By being a mobile-first tool, it provides the physical opportunity to access expert-level guidance at the supermarket or the dinner table—the exact "behavioral points" where choices are made.</a:t>
            </a:r>
          </a:p>
          <a:p>
            <a:pPr marL="342900" indent="-342900" algn="just">
              <a:buFont typeface="Arial" panose="020B0604020202020204" pitchFamily="34" charset="0"/>
              <a:buChar char="•"/>
            </a:pPr>
            <a:r>
              <a:rPr lang="en-US" sz="2800" b="1" dirty="0">
                <a:solidFill>
                  <a:srgbClr val="000000"/>
                </a:solidFill>
                <a:latin typeface="ABeeZee"/>
                <a:ea typeface="ABeeZee"/>
                <a:cs typeface="ABeeZee"/>
                <a:sym typeface="ABeeZee"/>
              </a:rPr>
              <a:t>Motivation (Automatic &amp; Reflective): </a:t>
            </a:r>
            <a:r>
              <a:rPr lang="en-US" sz="2800" dirty="0">
                <a:solidFill>
                  <a:srgbClr val="000000"/>
                </a:solidFill>
                <a:latin typeface="ABeeZee"/>
                <a:ea typeface="ABeeZee"/>
                <a:cs typeface="ABeeZee"/>
                <a:sym typeface="ABeeZee"/>
              </a:rPr>
              <a:t>The visual 3D avatars provide "automatic motivation" through engagement and play, while the progress charts support "reflective motivation" by showing long-term health improvements (Skinner et al., 2023).</a:t>
            </a:r>
          </a:p>
        </p:txBody>
      </p:sp>
      <p:sp>
        <p:nvSpPr>
          <p:cNvPr id="47" name="TextBox 47"/>
          <p:cNvSpPr txBox="1"/>
          <p:nvPr/>
        </p:nvSpPr>
        <p:spPr>
          <a:xfrm>
            <a:off x="11008519" y="6267618"/>
            <a:ext cx="12573000" cy="734817"/>
          </a:xfrm>
          <a:prstGeom prst="rect">
            <a:avLst/>
          </a:prstGeom>
        </p:spPr>
        <p:txBody>
          <a:bodyPr wrap="square" lIns="0" tIns="0" rIns="0" bIns="0" rtlCol="0" anchor="t">
            <a:spAutoFit/>
          </a:bodyPr>
          <a:lstStyle/>
          <a:p>
            <a:pPr>
              <a:lnSpc>
                <a:spcPts val="6237"/>
              </a:lnSpc>
            </a:pPr>
            <a:r>
              <a:rPr lang="en-US" sz="3200" dirty="0">
                <a:solidFill>
                  <a:srgbClr val="000000"/>
                </a:solidFill>
                <a:latin typeface="League Spartan"/>
                <a:ea typeface="League Spartan"/>
                <a:cs typeface="League Spartan"/>
                <a:sym typeface="League Spartan"/>
              </a:rPr>
              <a:t>3. Behavioural Change Theory: The COM-B Model</a:t>
            </a:r>
          </a:p>
        </p:txBody>
      </p:sp>
      <p:grpSp>
        <p:nvGrpSpPr>
          <p:cNvPr id="48" name="Group 48"/>
          <p:cNvGrpSpPr/>
          <p:nvPr/>
        </p:nvGrpSpPr>
        <p:grpSpPr>
          <a:xfrm>
            <a:off x="30098775" y="6458176"/>
            <a:ext cx="12185392" cy="6812164"/>
            <a:chOff x="0" y="0"/>
            <a:chExt cx="1512323" cy="642411"/>
          </a:xfrm>
        </p:grpSpPr>
        <p:sp>
          <p:nvSpPr>
            <p:cNvPr id="49" name="Freeform 49">
              <a:extLst>
                <a:ext uri="{C183D7F6-B498-43B3-948B-1728B52AA6E4}">
                  <adec:decorative xmlns:adec="http://schemas.microsoft.com/office/drawing/2017/decorative" val="1"/>
                </a:ext>
              </a:extLst>
            </p:cNvPr>
            <p:cNvSpPr/>
            <p:nvPr/>
          </p:nvSpPr>
          <p:spPr>
            <a:xfrm>
              <a:off x="0" y="0"/>
              <a:ext cx="1512323" cy="642411"/>
            </a:xfrm>
            <a:custGeom>
              <a:avLst/>
              <a:gdLst/>
              <a:ahLst/>
              <a:cxnLst/>
              <a:rect l="l" t="t" r="r" b="b"/>
              <a:pathLst>
                <a:path w="1512323" h="642411">
                  <a:moveTo>
                    <a:pt x="34246" y="0"/>
                  </a:moveTo>
                  <a:lnTo>
                    <a:pt x="1478076" y="0"/>
                  </a:lnTo>
                  <a:cubicBezTo>
                    <a:pt x="1487159" y="0"/>
                    <a:pt x="1495870" y="3608"/>
                    <a:pt x="1502292" y="10030"/>
                  </a:cubicBezTo>
                  <a:cubicBezTo>
                    <a:pt x="1508714" y="16453"/>
                    <a:pt x="1512323" y="25164"/>
                    <a:pt x="1512323" y="34246"/>
                  </a:cubicBezTo>
                  <a:lnTo>
                    <a:pt x="1512323" y="608165"/>
                  </a:lnTo>
                  <a:cubicBezTo>
                    <a:pt x="1512323" y="617247"/>
                    <a:pt x="1508714" y="625958"/>
                    <a:pt x="1502292" y="632380"/>
                  </a:cubicBezTo>
                  <a:cubicBezTo>
                    <a:pt x="1495870" y="638803"/>
                    <a:pt x="1487159" y="642411"/>
                    <a:pt x="1478076" y="642411"/>
                  </a:cubicBezTo>
                  <a:lnTo>
                    <a:pt x="34246" y="642411"/>
                  </a:lnTo>
                  <a:cubicBezTo>
                    <a:pt x="25164" y="642411"/>
                    <a:pt x="16453" y="638803"/>
                    <a:pt x="10030" y="632380"/>
                  </a:cubicBezTo>
                  <a:cubicBezTo>
                    <a:pt x="3608" y="625958"/>
                    <a:pt x="0" y="617247"/>
                    <a:pt x="0" y="608165"/>
                  </a:cubicBezTo>
                  <a:lnTo>
                    <a:pt x="0" y="34246"/>
                  </a:lnTo>
                  <a:cubicBezTo>
                    <a:pt x="0" y="25164"/>
                    <a:pt x="3608" y="16453"/>
                    <a:pt x="10030" y="10030"/>
                  </a:cubicBezTo>
                  <a:cubicBezTo>
                    <a:pt x="16453" y="3608"/>
                    <a:pt x="25164" y="0"/>
                    <a:pt x="34246" y="0"/>
                  </a:cubicBezTo>
                  <a:close/>
                </a:path>
              </a:pathLst>
            </a:custGeom>
            <a:solidFill>
              <a:srgbClr val="B9E9EB"/>
            </a:solidFill>
          </p:spPr>
        </p:sp>
        <p:sp>
          <p:nvSpPr>
            <p:cNvPr id="50" name="TextBox 50"/>
            <p:cNvSpPr txBox="1"/>
            <p:nvPr/>
          </p:nvSpPr>
          <p:spPr>
            <a:xfrm>
              <a:off x="0" y="-47625"/>
              <a:ext cx="1512323" cy="690036"/>
            </a:xfrm>
            <a:prstGeom prst="rect">
              <a:avLst/>
            </a:prstGeom>
          </p:spPr>
          <p:txBody>
            <a:bodyPr lIns="70741" tIns="70741" rIns="70741" bIns="70741" rtlCol="0" anchor="ctr"/>
            <a:lstStyle/>
            <a:p>
              <a:pPr algn="ctr">
                <a:lnSpc>
                  <a:spcPts val="6237"/>
                </a:lnSpc>
              </a:pPr>
              <a:endParaRPr sz="7537"/>
            </a:p>
          </p:txBody>
        </p:sp>
      </p:grpSp>
      <p:sp>
        <p:nvSpPr>
          <p:cNvPr id="51" name="TextBox 51"/>
          <p:cNvSpPr txBox="1"/>
          <p:nvPr/>
        </p:nvSpPr>
        <p:spPr>
          <a:xfrm>
            <a:off x="30539804" y="6674644"/>
            <a:ext cx="8402962" cy="719428"/>
          </a:xfrm>
          <a:prstGeom prst="rect">
            <a:avLst/>
          </a:prstGeom>
        </p:spPr>
        <p:txBody>
          <a:bodyPr lIns="0" tIns="0" rIns="0" bIns="0" rtlCol="0" anchor="t">
            <a:spAutoFit/>
          </a:bodyPr>
          <a:lstStyle/>
          <a:p>
            <a:pPr>
              <a:lnSpc>
                <a:spcPts val="6237"/>
              </a:lnSpc>
            </a:pPr>
            <a:r>
              <a:rPr lang="en-US" sz="3200" dirty="0">
                <a:solidFill>
                  <a:srgbClr val="000000"/>
                </a:solidFill>
                <a:latin typeface="League Spartan"/>
                <a:ea typeface="League Spartan"/>
                <a:cs typeface="League Spartan"/>
                <a:sym typeface="League Spartan"/>
              </a:rPr>
              <a:t>5. Conclusion and Implications</a:t>
            </a:r>
          </a:p>
        </p:txBody>
      </p:sp>
      <p:sp>
        <p:nvSpPr>
          <p:cNvPr id="52" name="TextBox 52"/>
          <p:cNvSpPr txBox="1"/>
          <p:nvPr/>
        </p:nvSpPr>
        <p:spPr>
          <a:xfrm>
            <a:off x="30538362" y="7589044"/>
            <a:ext cx="11254957" cy="5170646"/>
          </a:xfrm>
          <a:prstGeom prst="rect">
            <a:avLst/>
          </a:prstGeom>
        </p:spPr>
        <p:txBody>
          <a:bodyPr wrap="square" lIns="0" tIns="0" rIns="0" bIns="0" rtlCol="0" anchor="t">
            <a:spAutoFit/>
          </a:bodyPr>
          <a:lstStyle/>
          <a:p>
            <a:r>
              <a:rPr lang="en-US" sz="2800" dirty="0" err="1">
                <a:solidFill>
                  <a:srgbClr val="000000"/>
                </a:solidFill>
                <a:latin typeface="ABeeZee"/>
                <a:ea typeface="ABeeZee"/>
                <a:cs typeface="ABeeZee"/>
                <a:sym typeface="ABeeZee"/>
              </a:rPr>
              <a:t>NutriTrace</a:t>
            </a:r>
            <a:r>
              <a:rPr lang="en-US" sz="2800" dirty="0">
                <a:solidFill>
                  <a:srgbClr val="000000"/>
                </a:solidFill>
                <a:latin typeface="ABeeZee"/>
                <a:ea typeface="ABeeZee"/>
                <a:cs typeface="ABeeZee"/>
                <a:sym typeface="ABeeZee"/>
              </a:rPr>
              <a:t> AR demonstrates that digital technology, when guided by health promotion values, can be a tool for equity rather than exclusion.</a:t>
            </a:r>
          </a:p>
          <a:p>
            <a:pPr marL="457200" indent="-457200">
              <a:buFont typeface="Arial" panose="020B0604020202020204" pitchFamily="34" charset="0"/>
              <a:buChar char="•"/>
            </a:pPr>
            <a:r>
              <a:rPr lang="en-US" sz="2800" b="1" dirty="0">
                <a:solidFill>
                  <a:srgbClr val="000000"/>
                </a:solidFill>
                <a:latin typeface="ABeeZee"/>
                <a:ea typeface="ABeeZee"/>
                <a:cs typeface="ABeeZee"/>
                <a:sym typeface="ABeeZee"/>
              </a:rPr>
              <a:t>Policy: </a:t>
            </a:r>
            <a:r>
              <a:rPr lang="en-US" sz="2800" dirty="0">
                <a:solidFill>
                  <a:srgbClr val="000000"/>
                </a:solidFill>
                <a:latin typeface="ABeeZee"/>
                <a:ea typeface="ABeeZee"/>
                <a:cs typeface="ABeeZee"/>
                <a:sym typeface="ABeeZee"/>
              </a:rPr>
              <a:t>Findings suggest that governments should subsidize "Zero-Data" access for health apps to ensure low-income families aren't billed for staying healthy.</a:t>
            </a:r>
          </a:p>
          <a:p>
            <a:pPr marL="457200" indent="-457200">
              <a:buFont typeface="Arial" panose="020B0604020202020204" pitchFamily="34" charset="0"/>
              <a:buChar char="•"/>
            </a:pPr>
            <a:r>
              <a:rPr lang="en-US" sz="2800" b="1" dirty="0">
                <a:solidFill>
                  <a:srgbClr val="000000"/>
                </a:solidFill>
                <a:latin typeface="ABeeZee"/>
                <a:ea typeface="ABeeZee"/>
                <a:cs typeface="ABeeZee"/>
                <a:sym typeface="ABeeZee"/>
              </a:rPr>
              <a:t>Education: </a:t>
            </a:r>
            <a:r>
              <a:rPr lang="en-US" sz="2800" dirty="0">
                <a:solidFill>
                  <a:srgbClr val="000000"/>
                </a:solidFill>
                <a:latin typeface="ABeeZee"/>
                <a:ea typeface="ABeeZee"/>
                <a:cs typeface="ABeeZee"/>
                <a:sym typeface="ABeeZee"/>
              </a:rPr>
              <a:t>Nutrition education in schools should evolve to include digital literacy.</a:t>
            </a:r>
          </a:p>
          <a:p>
            <a:pPr marL="457200" indent="-457200">
              <a:buFont typeface="Arial" panose="020B0604020202020204" pitchFamily="34" charset="0"/>
              <a:buChar char="•"/>
            </a:pPr>
            <a:r>
              <a:rPr lang="en-US" sz="2800" b="1" dirty="0">
                <a:solidFill>
                  <a:srgbClr val="000000"/>
                </a:solidFill>
                <a:latin typeface="ABeeZee"/>
                <a:ea typeface="ABeeZee"/>
                <a:cs typeface="ABeeZee"/>
                <a:sym typeface="ABeeZee"/>
              </a:rPr>
              <a:t>Research: </a:t>
            </a:r>
            <a:r>
              <a:rPr lang="en-US" sz="2800" dirty="0">
                <a:solidFill>
                  <a:srgbClr val="000000"/>
                </a:solidFill>
                <a:latin typeface="ABeeZee"/>
                <a:ea typeface="ABeeZee"/>
                <a:cs typeface="ABeeZee"/>
                <a:sym typeface="ABeeZee"/>
              </a:rPr>
              <a:t>Future studies must focus on the long-term psychological impacts of AR-mediated parenting to ensure technology supports, rather than replaces, natural family intuition (NHS England, 2025).</a:t>
            </a:r>
          </a:p>
        </p:txBody>
      </p:sp>
      <p:sp>
        <p:nvSpPr>
          <p:cNvPr id="61" name="TextBox 61"/>
          <p:cNvSpPr txBox="1"/>
          <p:nvPr/>
        </p:nvSpPr>
        <p:spPr>
          <a:xfrm>
            <a:off x="1407319" y="6135338"/>
            <a:ext cx="8458200" cy="1529906"/>
          </a:xfrm>
          <a:prstGeom prst="rect">
            <a:avLst/>
          </a:prstGeom>
        </p:spPr>
        <p:txBody>
          <a:bodyPr wrap="square" lIns="0" tIns="0" rIns="0" bIns="0" rtlCol="0" anchor="t">
            <a:spAutoFit/>
          </a:bodyPr>
          <a:lstStyle/>
          <a:p>
            <a:pPr>
              <a:lnSpc>
                <a:spcPts val="6237"/>
              </a:lnSpc>
            </a:pPr>
            <a:r>
              <a:rPr lang="en-US" sz="3200" dirty="0">
                <a:solidFill>
                  <a:srgbClr val="000000"/>
                </a:solidFill>
                <a:latin typeface="League Spartan"/>
                <a:ea typeface="League Spartan"/>
                <a:cs typeface="League Spartan"/>
                <a:sym typeface="League Spartan"/>
              </a:rPr>
              <a:t>1. Background: The Obesity Crisis and the Call for Innovation</a:t>
            </a:r>
          </a:p>
        </p:txBody>
      </p:sp>
      <p:sp>
        <p:nvSpPr>
          <p:cNvPr id="62" name="TextBox 62"/>
          <p:cNvSpPr txBox="1"/>
          <p:nvPr/>
        </p:nvSpPr>
        <p:spPr>
          <a:xfrm>
            <a:off x="1417638" y="7732566"/>
            <a:ext cx="7990682" cy="6894195"/>
          </a:xfrm>
          <a:prstGeom prst="rect">
            <a:avLst/>
          </a:prstGeom>
        </p:spPr>
        <p:txBody>
          <a:bodyPr wrap="square" lIns="0" tIns="0" rIns="0" bIns="0" rtlCol="0" anchor="t">
            <a:spAutoFit/>
          </a:bodyPr>
          <a:lstStyle/>
          <a:p>
            <a:pPr algn="just"/>
            <a:r>
              <a:rPr lang="en-US" sz="2800" dirty="0">
                <a:solidFill>
                  <a:srgbClr val="000000"/>
                </a:solidFill>
                <a:latin typeface="ABeeZee"/>
                <a:ea typeface="ABeeZee"/>
                <a:cs typeface="ABeeZee"/>
                <a:sym typeface="ABeeZee"/>
              </a:rPr>
              <a:t>Childhood obesity in the United Kingdom is a stark crisis; National Child Measurement </a:t>
            </a:r>
            <a:r>
              <a:rPr lang="en-US" sz="2800" dirty="0" err="1">
                <a:solidFill>
                  <a:srgbClr val="000000"/>
                </a:solidFill>
                <a:latin typeface="ABeeZee"/>
                <a:ea typeface="ABeeZee"/>
                <a:cs typeface="ABeeZee"/>
                <a:sym typeface="ABeeZee"/>
              </a:rPr>
              <a:t>Programme</a:t>
            </a:r>
            <a:r>
              <a:rPr lang="en-US" sz="2800" dirty="0">
                <a:solidFill>
                  <a:srgbClr val="000000"/>
                </a:solidFill>
                <a:latin typeface="ABeeZee"/>
                <a:ea typeface="ABeeZee"/>
                <a:cs typeface="ABeeZee"/>
                <a:sym typeface="ABeeZee"/>
              </a:rPr>
              <a:t> (2024) data shows one in five children enter primary school overweight, rising to one in three by leaving. This is socially patterned, with deprived children twice as likely to be affected (OHID, 2024). Historical strategies, from the "Sugar Tax" to the NHS "Food Scanner" app, often rely on passive information, failing to engage high-stress environments. </a:t>
            </a:r>
            <a:r>
              <a:rPr lang="en-US" sz="2800" dirty="0" err="1">
                <a:solidFill>
                  <a:srgbClr val="000000"/>
                </a:solidFill>
                <a:latin typeface="ABeeZee"/>
                <a:ea typeface="ABeeZee"/>
                <a:cs typeface="ABeeZee"/>
                <a:sym typeface="ABeeZee"/>
              </a:rPr>
              <a:t>NutriTrace</a:t>
            </a:r>
            <a:r>
              <a:rPr lang="en-US" sz="2800" dirty="0">
                <a:solidFill>
                  <a:srgbClr val="000000"/>
                </a:solidFill>
                <a:latin typeface="ABeeZee"/>
                <a:ea typeface="ABeeZee"/>
                <a:cs typeface="ABeeZee"/>
                <a:sym typeface="ABeeZee"/>
              </a:rPr>
              <a:t> AR revolutionizes this by using Augmented Reality for real-time, 3D nutritional guidance. By providing immersive, point-of-decision tools, it simplifies complex choices beyond static labels (Gartner and Smith, 2025).</a:t>
            </a:r>
          </a:p>
        </p:txBody>
      </p:sp>
      <p:sp>
        <p:nvSpPr>
          <p:cNvPr id="63" name="TextBox 63"/>
          <p:cNvSpPr txBox="1"/>
          <p:nvPr/>
        </p:nvSpPr>
        <p:spPr>
          <a:xfrm>
            <a:off x="30538363" y="14218444"/>
            <a:ext cx="8402962" cy="719428"/>
          </a:xfrm>
          <a:prstGeom prst="rect">
            <a:avLst/>
          </a:prstGeom>
        </p:spPr>
        <p:txBody>
          <a:bodyPr lIns="0" tIns="0" rIns="0" bIns="0" rtlCol="0" anchor="t">
            <a:spAutoFit/>
          </a:bodyPr>
          <a:lstStyle/>
          <a:p>
            <a:pPr>
              <a:lnSpc>
                <a:spcPts val="6237"/>
              </a:lnSpc>
            </a:pPr>
            <a:r>
              <a:rPr lang="en-US" sz="3200" dirty="0">
                <a:solidFill>
                  <a:srgbClr val="000000"/>
                </a:solidFill>
                <a:latin typeface="League Spartan"/>
                <a:ea typeface="League Spartan"/>
                <a:cs typeface="League Spartan"/>
                <a:sym typeface="League Spartan"/>
              </a:rPr>
              <a:t>References</a:t>
            </a:r>
          </a:p>
        </p:txBody>
      </p:sp>
      <p:sp>
        <p:nvSpPr>
          <p:cNvPr id="73" name="TextBox 61">
            <a:extLst>
              <a:ext uri="{FF2B5EF4-FFF2-40B4-BE49-F238E27FC236}">
                <a16:creationId xmlns:a16="http://schemas.microsoft.com/office/drawing/2014/main" id="{6C58CAB2-9356-74AB-5237-A137C6A69290}"/>
              </a:ext>
            </a:extLst>
          </p:cNvPr>
          <p:cNvSpPr txBox="1"/>
          <p:nvPr/>
        </p:nvSpPr>
        <p:spPr>
          <a:xfrm>
            <a:off x="1407319" y="23008627"/>
            <a:ext cx="11274912" cy="734817"/>
          </a:xfrm>
          <a:prstGeom prst="rect">
            <a:avLst/>
          </a:prstGeom>
        </p:spPr>
        <p:txBody>
          <a:bodyPr wrap="square" lIns="0" tIns="0" rIns="0" bIns="0" rtlCol="0" anchor="t">
            <a:spAutoFit/>
          </a:bodyPr>
          <a:lstStyle/>
          <a:p>
            <a:pPr>
              <a:lnSpc>
                <a:spcPts val="6237"/>
              </a:lnSpc>
            </a:pPr>
            <a:r>
              <a:rPr lang="en-US" sz="3200" dirty="0">
                <a:solidFill>
                  <a:srgbClr val="000000"/>
                </a:solidFill>
                <a:latin typeface="League Spartan"/>
                <a:ea typeface="League Spartan"/>
                <a:cs typeface="League Spartan"/>
                <a:sym typeface="League Spartan"/>
              </a:rPr>
              <a:t>2. Health Promotion Values and Principles</a:t>
            </a:r>
          </a:p>
        </p:txBody>
      </p:sp>
      <p:sp>
        <p:nvSpPr>
          <p:cNvPr id="74" name="TextBox 62">
            <a:extLst>
              <a:ext uri="{FF2B5EF4-FFF2-40B4-BE49-F238E27FC236}">
                <a16:creationId xmlns:a16="http://schemas.microsoft.com/office/drawing/2014/main" id="{555AE08B-DB2A-A1E9-F80B-248A9DB271B9}"/>
              </a:ext>
            </a:extLst>
          </p:cNvPr>
          <p:cNvSpPr txBox="1"/>
          <p:nvPr/>
        </p:nvSpPr>
        <p:spPr>
          <a:xfrm>
            <a:off x="1417638" y="24555950"/>
            <a:ext cx="16296481" cy="4308872"/>
          </a:xfrm>
          <a:prstGeom prst="rect">
            <a:avLst/>
          </a:prstGeom>
        </p:spPr>
        <p:txBody>
          <a:bodyPr wrap="square" lIns="0" tIns="0" rIns="0" bIns="0" rtlCol="0" anchor="t">
            <a:spAutoFit/>
          </a:bodyPr>
          <a:lstStyle/>
          <a:p>
            <a:pPr algn="just"/>
            <a:r>
              <a:rPr lang="en-US" sz="2800" dirty="0" err="1">
                <a:latin typeface="ABeeZee" panose="020B0604020202020204" charset="0"/>
              </a:rPr>
              <a:t>NutriTrace</a:t>
            </a:r>
            <a:r>
              <a:rPr lang="en-US" sz="2800" dirty="0">
                <a:latin typeface="ABeeZee" panose="020B0604020202020204" charset="0"/>
              </a:rPr>
              <a:t> AR aligns with the </a:t>
            </a:r>
            <a:r>
              <a:rPr lang="en-US" sz="2800" b="1" dirty="0">
                <a:latin typeface="ABeeZee" panose="020B0604020202020204" charset="0"/>
              </a:rPr>
              <a:t>WHO Ottawa Charter (1986)</a:t>
            </a:r>
            <a:r>
              <a:rPr lang="en-US" sz="2800" dirty="0">
                <a:latin typeface="ABeeZee" panose="020B0604020202020204" charset="0"/>
              </a:rPr>
              <a:t> by enabling users to increase control over their health through these core values:</a:t>
            </a:r>
          </a:p>
          <a:p>
            <a:pPr marL="457200" indent="-457200" algn="just">
              <a:buFont typeface="Arial" panose="020B0604020202020204" pitchFamily="34" charset="0"/>
              <a:buChar char="•"/>
            </a:pPr>
            <a:r>
              <a:rPr lang="en-US" sz="2800" b="1" dirty="0">
                <a:latin typeface="ABeeZee" panose="020B0604020202020204" charset="0"/>
              </a:rPr>
              <a:t>Empowerment: </a:t>
            </a:r>
            <a:r>
              <a:rPr lang="en-US" sz="2800" dirty="0">
                <a:latin typeface="ABeeZee" panose="020B0604020202020204" charset="0"/>
              </a:rPr>
              <a:t>Providing visual data fosters parental self-efficacy and informed decision-making (</a:t>
            </a:r>
            <a:r>
              <a:rPr lang="en-US" sz="2800" b="1" dirty="0">
                <a:latin typeface="ABeeZee" panose="020B0604020202020204" charset="0"/>
              </a:rPr>
              <a:t>WHO, 2025</a:t>
            </a:r>
            <a:r>
              <a:rPr lang="en-US" sz="2800" dirty="0">
                <a:latin typeface="ABeeZee" panose="020B0604020202020204" charset="0"/>
              </a:rPr>
              <a:t>).</a:t>
            </a:r>
          </a:p>
          <a:p>
            <a:pPr marL="457200" indent="-457200" algn="just">
              <a:buFont typeface="Arial" panose="020B0604020202020204" pitchFamily="34" charset="0"/>
              <a:buChar char="•"/>
            </a:pPr>
            <a:r>
              <a:rPr lang="en-US" sz="2800" b="1" dirty="0">
                <a:latin typeface="ABeeZee" panose="020B0604020202020204" charset="0"/>
              </a:rPr>
              <a:t>Participation: </a:t>
            </a:r>
            <a:r>
              <a:rPr lang="en-US" sz="2800" dirty="0">
                <a:latin typeface="ABeeZee" panose="020B0604020202020204" charset="0"/>
              </a:rPr>
              <a:t>Gamified features transform nutrition into a collaborative family journey rather than top-down instruction.</a:t>
            </a:r>
          </a:p>
          <a:p>
            <a:pPr marL="457200" indent="-457200" algn="just">
              <a:buFont typeface="Arial" panose="020B0604020202020204" pitchFamily="34" charset="0"/>
              <a:buChar char="•"/>
            </a:pPr>
            <a:r>
              <a:rPr lang="en-US" sz="2800" b="1" dirty="0">
                <a:latin typeface="ABeeZee" panose="020B0604020202020204" charset="0"/>
              </a:rPr>
              <a:t>Equity:</a:t>
            </a:r>
            <a:r>
              <a:rPr lang="en-US" sz="2800" dirty="0">
                <a:latin typeface="ABeeZee" panose="020B0604020202020204" charset="0"/>
              </a:rPr>
              <a:t> To combat "Digital Health Inequality," a "Lite" version ensures accessibility for lower-income households on older hardware (</a:t>
            </a:r>
            <a:r>
              <a:rPr lang="en-US" sz="2800" b="1" dirty="0">
                <a:latin typeface="ABeeZee" panose="020B0604020202020204" charset="0"/>
              </a:rPr>
              <a:t>Wyatt </a:t>
            </a:r>
            <a:r>
              <a:rPr lang="en-US" sz="2800" b="1" i="1" dirty="0">
                <a:latin typeface="ABeeZee" panose="020B0604020202020204" charset="0"/>
              </a:rPr>
              <a:t>et al.</a:t>
            </a:r>
            <a:r>
              <a:rPr lang="en-US" sz="2800" b="1" dirty="0">
                <a:latin typeface="ABeeZee" panose="020B0604020202020204" charset="0"/>
              </a:rPr>
              <a:t>, 2021</a:t>
            </a:r>
            <a:r>
              <a:rPr lang="en-US" sz="2800" dirty="0">
                <a:latin typeface="ABeeZee" panose="020B0604020202020204" charset="0"/>
              </a:rPr>
              <a:t>).</a:t>
            </a:r>
          </a:p>
          <a:p>
            <a:pPr marL="457200" indent="-457200" algn="just">
              <a:buFont typeface="Arial" panose="020B0604020202020204" pitchFamily="34" charset="0"/>
              <a:buChar char="•"/>
            </a:pPr>
            <a:r>
              <a:rPr lang="en-US" sz="2800" b="1" dirty="0">
                <a:latin typeface="ABeeZee" panose="020B0604020202020204" charset="0"/>
              </a:rPr>
              <a:t>Holistic Approach:</a:t>
            </a:r>
            <a:r>
              <a:rPr lang="en-US" sz="2800" dirty="0">
                <a:latin typeface="ABeeZee" panose="020B0604020202020204" charset="0"/>
              </a:rPr>
              <a:t> Integrating physical activity aligns with "Healthy Public Policy" by connecting nutrition to broader lifestyle habits (</a:t>
            </a:r>
            <a:r>
              <a:rPr lang="en-US" sz="2800" b="1" dirty="0" err="1">
                <a:latin typeface="ABeeZee" panose="020B0604020202020204" charset="0"/>
              </a:rPr>
              <a:t>Nutbeam</a:t>
            </a:r>
            <a:r>
              <a:rPr lang="en-US" sz="2800" b="1" dirty="0">
                <a:latin typeface="ABeeZee" panose="020B0604020202020204" charset="0"/>
              </a:rPr>
              <a:t> and Muscat, 2021</a:t>
            </a:r>
            <a:r>
              <a:rPr lang="en-US" sz="2800" dirty="0">
                <a:latin typeface="ABeeZee" panose="020B0604020202020204" charset="0"/>
              </a:rPr>
              <a:t>).</a:t>
            </a:r>
          </a:p>
        </p:txBody>
      </p:sp>
      <p:pic>
        <p:nvPicPr>
          <p:cNvPr id="75" name="Picture 74">
            <a:extLst>
              <a:ext uri="{FF2B5EF4-FFF2-40B4-BE49-F238E27FC236}">
                <a16:creationId xmlns:a16="http://schemas.microsoft.com/office/drawing/2014/main" id="{2FEC7DD3-DB58-571B-5E4C-F363A9B3A731}"/>
              </a:ext>
            </a:extLst>
          </p:cNvPr>
          <p:cNvPicPr>
            <a:picLocks noChangeAspect="1"/>
          </p:cNvPicPr>
          <p:nvPr/>
        </p:nvPicPr>
        <p:blipFill>
          <a:blip r:embed="rId4"/>
          <a:stretch>
            <a:fillRect/>
          </a:stretch>
        </p:blipFill>
        <p:spPr>
          <a:xfrm>
            <a:off x="1407319" y="15282125"/>
            <a:ext cx="8458200" cy="6723357"/>
          </a:xfrm>
          <a:prstGeom prst="rect">
            <a:avLst/>
          </a:prstGeom>
        </p:spPr>
      </p:pic>
      <p:pic>
        <p:nvPicPr>
          <p:cNvPr id="77" name="Picture 76">
            <a:extLst>
              <a:ext uri="{FF2B5EF4-FFF2-40B4-BE49-F238E27FC236}">
                <a16:creationId xmlns:a16="http://schemas.microsoft.com/office/drawing/2014/main" id="{E658E703-35D5-F47D-31FD-B6E1EE966F6B}"/>
              </a:ext>
            </a:extLst>
          </p:cNvPr>
          <p:cNvPicPr>
            <a:picLocks noChangeAspect="1"/>
          </p:cNvPicPr>
          <p:nvPr/>
        </p:nvPicPr>
        <p:blipFill>
          <a:blip r:embed="rId5"/>
          <a:srcRect l="12682" t="6919" r="6510" b="38601"/>
          <a:stretch>
            <a:fillRect/>
          </a:stretch>
        </p:blipFill>
        <p:spPr>
          <a:xfrm>
            <a:off x="20348335" y="8091628"/>
            <a:ext cx="8884586" cy="6380406"/>
          </a:xfrm>
          <a:prstGeom prst="rect">
            <a:avLst/>
          </a:prstGeom>
        </p:spPr>
      </p:pic>
      <p:grpSp>
        <p:nvGrpSpPr>
          <p:cNvPr id="78" name="Group 20">
            <a:extLst>
              <a:ext uri="{FF2B5EF4-FFF2-40B4-BE49-F238E27FC236}">
                <a16:creationId xmlns:a16="http://schemas.microsoft.com/office/drawing/2014/main" id="{628BEFBD-8B16-0322-E18D-22145F475DB2}"/>
              </a:ext>
            </a:extLst>
          </p:cNvPr>
          <p:cNvGrpSpPr/>
          <p:nvPr/>
        </p:nvGrpSpPr>
        <p:grpSpPr>
          <a:xfrm>
            <a:off x="10479312" y="15561227"/>
            <a:ext cx="19005672" cy="6552539"/>
            <a:chOff x="0" y="-47625"/>
            <a:chExt cx="1864062" cy="1405691"/>
          </a:xfrm>
        </p:grpSpPr>
        <p:sp>
          <p:nvSpPr>
            <p:cNvPr id="79" name="Freeform 21">
              <a:extLst>
                <a:ext uri="{FF2B5EF4-FFF2-40B4-BE49-F238E27FC236}">
                  <a16:creationId xmlns:a16="http://schemas.microsoft.com/office/drawing/2014/main" id="{9610BBC7-2820-B8B4-48F3-D366339D0B1D}"/>
                </a:ext>
                <a:ext uri="{C183D7F6-B498-43B3-948B-1728B52AA6E4}">
                  <adec:decorative xmlns:adec="http://schemas.microsoft.com/office/drawing/2017/decorative" val="1"/>
                </a:ext>
              </a:extLst>
            </p:cNvPr>
            <p:cNvSpPr/>
            <p:nvPr/>
          </p:nvSpPr>
          <p:spPr>
            <a:xfrm>
              <a:off x="0" y="-47625"/>
              <a:ext cx="1864062" cy="1396684"/>
            </a:xfrm>
            <a:custGeom>
              <a:avLst/>
              <a:gdLst/>
              <a:ahLst/>
              <a:cxnLst/>
              <a:rect l="l" t="t" r="r" b="b"/>
              <a:pathLst>
                <a:path w="1864062" h="1358066">
                  <a:moveTo>
                    <a:pt x="27784" y="0"/>
                  </a:moveTo>
                  <a:lnTo>
                    <a:pt x="1836278" y="0"/>
                  </a:lnTo>
                  <a:cubicBezTo>
                    <a:pt x="1843647" y="0"/>
                    <a:pt x="1850714" y="2927"/>
                    <a:pt x="1855924" y="8138"/>
                  </a:cubicBezTo>
                  <a:cubicBezTo>
                    <a:pt x="1861135" y="13348"/>
                    <a:pt x="1864062" y="20415"/>
                    <a:pt x="1864062" y="27784"/>
                  </a:cubicBezTo>
                  <a:lnTo>
                    <a:pt x="1864062" y="1330282"/>
                  </a:lnTo>
                  <a:cubicBezTo>
                    <a:pt x="1864062" y="1345627"/>
                    <a:pt x="1851622" y="1358066"/>
                    <a:pt x="1836278" y="1358066"/>
                  </a:cubicBezTo>
                  <a:lnTo>
                    <a:pt x="27784" y="1358066"/>
                  </a:lnTo>
                  <a:cubicBezTo>
                    <a:pt x="12439" y="1358066"/>
                    <a:pt x="0" y="1345627"/>
                    <a:pt x="0" y="1330282"/>
                  </a:cubicBezTo>
                  <a:lnTo>
                    <a:pt x="0" y="27784"/>
                  </a:lnTo>
                  <a:cubicBezTo>
                    <a:pt x="0" y="12439"/>
                    <a:pt x="12439" y="0"/>
                    <a:pt x="27784" y="0"/>
                  </a:cubicBezTo>
                  <a:close/>
                </a:path>
              </a:pathLst>
            </a:custGeom>
            <a:solidFill>
              <a:srgbClr val="B9E9EB"/>
            </a:solidFill>
          </p:spPr>
        </p:sp>
        <p:sp>
          <p:nvSpPr>
            <p:cNvPr id="80" name="TextBox 22">
              <a:extLst>
                <a:ext uri="{FF2B5EF4-FFF2-40B4-BE49-F238E27FC236}">
                  <a16:creationId xmlns:a16="http://schemas.microsoft.com/office/drawing/2014/main" id="{40BE03A4-F0C5-74FD-A6F3-D6FEE42ADA42}"/>
                </a:ext>
              </a:extLst>
            </p:cNvPr>
            <p:cNvSpPr txBox="1"/>
            <p:nvPr/>
          </p:nvSpPr>
          <p:spPr>
            <a:xfrm>
              <a:off x="0" y="-47625"/>
              <a:ext cx="1864062" cy="1405691"/>
            </a:xfrm>
            <a:prstGeom prst="rect">
              <a:avLst/>
            </a:prstGeom>
          </p:spPr>
          <p:txBody>
            <a:bodyPr lIns="70741" tIns="70741" rIns="70741" bIns="70741" rtlCol="0" anchor="ctr"/>
            <a:lstStyle/>
            <a:p>
              <a:pPr algn="ctr">
                <a:lnSpc>
                  <a:spcPts val="6237"/>
                </a:lnSpc>
              </a:pPr>
              <a:endParaRPr sz="7537"/>
            </a:p>
          </p:txBody>
        </p:sp>
      </p:grpSp>
      <p:sp>
        <p:nvSpPr>
          <p:cNvPr id="81" name="TextBox 38">
            <a:extLst>
              <a:ext uri="{FF2B5EF4-FFF2-40B4-BE49-F238E27FC236}">
                <a16:creationId xmlns:a16="http://schemas.microsoft.com/office/drawing/2014/main" id="{0637511F-5596-43C8-3077-7DE4DD2DAA88}"/>
              </a:ext>
            </a:extLst>
          </p:cNvPr>
          <p:cNvSpPr txBox="1"/>
          <p:nvPr/>
        </p:nvSpPr>
        <p:spPr>
          <a:xfrm>
            <a:off x="11008520" y="16809244"/>
            <a:ext cx="18118748" cy="3985194"/>
          </a:xfrm>
          <a:prstGeom prst="rect">
            <a:avLst/>
          </a:prstGeom>
        </p:spPr>
        <p:txBody>
          <a:bodyPr wrap="square" lIns="0" tIns="0" rIns="0" bIns="0" rtlCol="0" anchor="t">
            <a:spAutoFit/>
          </a:bodyPr>
          <a:lstStyle/>
          <a:p>
            <a:pPr algn="just">
              <a:lnSpc>
                <a:spcPts val="3899"/>
              </a:lnSpc>
            </a:pPr>
            <a:r>
              <a:rPr lang="en-US" sz="3200" dirty="0">
                <a:solidFill>
                  <a:srgbClr val="000000"/>
                </a:solidFill>
                <a:latin typeface="ABeeZee"/>
                <a:ea typeface="ABeeZee"/>
                <a:cs typeface="ABeeZee"/>
                <a:sym typeface="ABeeZee"/>
              </a:rPr>
              <a:t>By applying the COM-B model via AR, </a:t>
            </a:r>
            <a:r>
              <a:rPr lang="en-US" sz="3200" dirty="0" err="1">
                <a:solidFill>
                  <a:srgbClr val="000000"/>
                </a:solidFill>
                <a:latin typeface="ABeeZee"/>
                <a:ea typeface="ABeeZee"/>
                <a:cs typeface="ABeeZee"/>
                <a:sym typeface="ABeeZee"/>
              </a:rPr>
              <a:t>NutriTrace</a:t>
            </a:r>
            <a:r>
              <a:rPr lang="en-US" sz="3200" dirty="0">
                <a:solidFill>
                  <a:srgbClr val="000000"/>
                </a:solidFill>
                <a:latin typeface="ABeeZee"/>
                <a:ea typeface="ABeeZee"/>
                <a:cs typeface="ABeeZee"/>
                <a:sym typeface="ABeeZee"/>
              </a:rPr>
              <a:t> expects significant improvements in portion control and nutritional literacy. Critically, AR reduces "cognitive load" by replacing complex mental math with visual "nudges," fostering sustainable behavior change (Zhang et al., 2023). To mitigate "technology fatigue," the intervention includes "nudge-free" weekends, preventing screen over-reliance. The ultimate goal is a reduction in BMI-z scores among high-risk children, narrowing the health inequality gap between socioeconomic groups (Local Government Association, 2024). This critical approach ensures that while technology drives change, it remains an accessible, long-term solution for diverse populations.</a:t>
            </a:r>
          </a:p>
        </p:txBody>
      </p:sp>
      <p:sp>
        <p:nvSpPr>
          <p:cNvPr id="82" name="TextBox 47">
            <a:extLst>
              <a:ext uri="{FF2B5EF4-FFF2-40B4-BE49-F238E27FC236}">
                <a16:creationId xmlns:a16="http://schemas.microsoft.com/office/drawing/2014/main" id="{634783D2-C512-8712-2B15-F5043C29492D}"/>
              </a:ext>
            </a:extLst>
          </p:cNvPr>
          <p:cNvSpPr txBox="1"/>
          <p:nvPr/>
        </p:nvSpPr>
        <p:spPr>
          <a:xfrm>
            <a:off x="11008519" y="15914384"/>
            <a:ext cx="12410595" cy="734817"/>
          </a:xfrm>
          <a:prstGeom prst="rect">
            <a:avLst/>
          </a:prstGeom>
        </p:spPr>
        <p:txBody>
          <a:bodyPr wrap="square" lIns="0" tIns="0" rIns="0" bIns="0" rtlCol="0" anchor="t">
            <a:spAutoFit/>
          </a:bodyPr>
          <a:lstStyle/>
          <a:p>
            <a:pPr>
              <a:lnSpc>
                <a:spcPts val="6237"/>
              </a:lnSpc>
            </a:pPr>
            <a:r>
              <a:rPr lang="en-US" sz="3600" dirty="0">
                <a:solidFill>
                  <a:srgbClr val="000000"/>
                </a:solidFill>
                <a:latin typeface="League Spartan"/>
                <a:ea typeface="League Spartan"/>
                <a:cs typeface="League Spartan"/>
                <a:sym typeface="League Spartan"/>
              </a:rPr>
              <a:t>4. Expected Outcome: Transformative Impact</a:t>
            </a:r>
          </a:p>
        </p:txBody>
      </p:sp>
      <p:pic>
        <p:nvPicPr>
          <p:cNvPr id="84" name="Picture 83">
            <a:extLst>
              <a:ext uri="{FF2B5EF4-FFF2-40B4-BE49-F238E27FC236}">
                <a16:creationId xmlns:a16="http://schemas.microsoft.com/office/drawing/2014/main" id="{FD9936C3-31FC-2D28-F8E0-22DD8C849875}"/>
              </a:ext>
            </a:extLst>
          </p:cNvPr>
          <p:cNvPicPr>
            <a:picLocks noChangeAspect="1"/>
          </p:cNvPicPr>
          <p:nvPr/>
        </p:nvPicPr>
        <p:blipFill>
          <a:blip r:embed="rId6"/>
          <a:stretch>
            <a:fillRect/>
          </a:stretch>
        </p:blipFill>
        <p:spPr>
          <a:xfrm>
            <a:off x="18721145" y="23009232"/>
            <a:ext cx="10264042" cy="6822741"/>
          </a:xfrm>
          <a:prstGeom prst="rect">
            <a:avLst/>
          </a:prstGeom>
        </p:spPr>
      </p:pic>
      <p:sp>
        <p:nvSpPr>
          <p:cNvPr id="85" name="Rectangle 2">
            <a:extLst>
              <a:ext uri="{FF2B5EF4-FFF2-40B4-BE49-F238E27FC236}">
                <a16:creationId xmlns:a16="http://schemas.microsoft.com/office/drawing/2014/main" id="{1EA2BD48-2F35-7824-6904-DDDF3C405662}"/>
              </a:ext>
            </a:extLst>
          </p:cNvPr>
          <p:cNvSpPr>
            <a:spLocks noChangeArrowheads="1"/>
          </p:cNvSpPr>
          <p:nvPr/>
        </p:nvSpPr>
        <p:spPr bwMode="auto">
          <a:xfrm rot="10800000" flipV="1">
            <a:off x="30454973" y="14893936"/>
            <a:ext cx="10635095" cy="14439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Gartner, L. and Smith, R. (2025) </a:t>
            </a:r>
            <a:r>
              <a:rPr kumimoji="0" lang="en-US" altLang="en-US" sz="2400" b="0" i="1" u="none" strike="noStrike" cap="none" normalizeH="0" baseline="0" dirty="0">
                <a:ln>
                  <a:noFill/>
                </a:ln>
                <a:solidFill>
                  <a:schemeClr val="tx1"/>
                </a:solidFill>
                <a:effectLst/>
                <a:latin typeface="ABeeZee" panose="020B0604020202020204" charset="0"/>
              </a:rPr>
              <a:t>Digital Health and User Experience</a:t>
            </a:r>
            <a:r>
              <a:rPr kumimoji="0" lang="en-US" altLang="en-US" sz="2400" b="0" i="0" u="none" strike="noStrike" cap="none" normalizeH="0" baseline="0" dirty="0">
                <a:ln>
                  <a:noFill/>
                </a:ln>
                <a:solidFill>
                  <a:schemeClr val="tx1"/>
                </a:solidFill>
                <a:effectLst/>
                <a:latin typeface="ABeeZee" panose="020B0604020202020204" charset="0"/>
              </a:rPr>
              <a:t>. London: HealthTech Press.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Goli, S. et al. (2020) 'mHealth programs in India', </a:t>
            </a:r>
            <a:r>
              <a:rPr kumimoji="0" lang="en-US" altLang="en-US" sz="2400" b="0" i="1" u="none" strike="noStrike" cap="none" normalizeH="0" baseline="0" dirty="0">
                <a:ln>
                  <a:noFill/>
                </a:ln>
                <a:solidFill>
                  <a:schemeClr val="tx1"/>
                </a:solidFill>
                <a:effectLst/>
                <a:latin typeface="ABeeZee" panose="020B0604020202020204" charset="0"/>
              </a:rPr>
              <a:t>IJPHCS</a:t>
            </a:r>
            <a:r>
              <a:rPr kumimoji="0" lang="en-US" altLang="en-US" sz="2400" b="0" i="0" u="none" strike="noStrike" cap="none" normalizeH="0" baseline="0" dirty="0">
                <a:ln>
                  <a:noFill/>
                </a:ln>
                <a:solidFill>
                  <a:schemeClr val="tx1"/>
                </a:solidFill>
                <a:effectLst/>
                <a:latin typeface="ABeeZee" panose="020B0604020202020204" charset="0"/>
              </a:rPr>
              <a:t>, 7(1).</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Jiang, H. et al. (2021) 'Mobile-Phone Interventions', </a:t>
            </a:r>
            <a:r>
              <a:rPr kumimoji="0" lang="en-US" altLang="en-US" sz="2400" b="0" i="1" u="none" strike="noStrike" cap="none" normalizeH="0" baseline="0" dirty="0">
                <a:ln>
                  <a:noFill/>
                </a:ln>
                <a:solidFill>
                  <a:schemeClr val="tx1"/>
                </a:solidFill>
                <a:effectLst/>
                <a:latin typeface="ABeeZee" panose="020B0604020202020204" charset="0"/>
              </a:rPr>
              <a:t>JAMA Pediatrics</a:t>
            </a:r>
            <a:r>
              <a:rPr kumimoji="0" lang="en-US" altLang="en-US" sz="2400" b="0" i="0" u="none" strike="noStrike" cap="none" normalizeH="0" baseline="0" dirty="0">
                <a:ln>
                  <a:noFill/>
                </a:ln>
                <a:solidFill>
                  <a:schemeClr val="tx1"/>
                </a:solidFill>
                <a:effectLst/>
                <a:latin typeface="ABeeZee" panose="020B0604020202020204" charset="0"/>
              </a:rPr>
              <a:t>, 175(1).</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Local Government Association (2024) </a:t>
            </a:r>
            <a:r>
              <a:rPr kumimoji="0" lang="en-US" altLang="en-US" sz="2400" b="0" i="1" u="none" strike="noStrike" cap="none" normalizeH="0" baseline="0" dirty="0">
                <a:ln>
                  <a:noFill/>
                </a:ln>
                <a:solidFill>
                  <a:schemeClr val="tx1"/>
                </a:solidFill>
                <a:effectLst/>
                <a:latin typeface="ABeeZee" panose="020B0604020202020204" charset="0"/>
              </a:rPr>
              <a:t>Childhood Obesity: Future Strategies</a:t>
            </a:r>
            <a:r>
              <a:rPr kumimoji="0" lang="en-US" altLang="en-US" sz="2400" b="0" i="0" u="none" strike="noStrike" cap="none" normalizeH="0" baseline="0" dirty="0">
                <a:ln>
                  <a:noFill/>
                </a:ln>
                <a:solidFill>
                  <a:schemeClr val="tx1"/>
                </a:solidFill>
                <a:effectLst/>
                <a:latin typeface="ABeeZee" panose="020B0604020202020204" charset="0"/>
              </a:rPr>
              <a:t>. London: LGA.</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Michie, S. et al. (2011) 'The </a:t>
            </a:r>
            <a:r>
              <a:rPr kumimoji="0" lang="en-US" altLang="en-US" sz="2400" b="0" i="0" u="none" strike="noStrike" cap="none" normalizeH="0" baseline="0" dirty="0" err="1">
                <a:ln>
                  <a:noFill/>
                </a:ln>
                <a:solidFill>
                  <a:schemeClr val="tx1"/>
                </a:solidFill>
                <a:effectLst/>
                <a:latin typeface="ABeeZee" panose="020B0604020202020204" charset="0"/>
              </a:rPr>
              <a:t>behaviour</a:t>
            </a:r>
            <a:r>
              <a:rPr kumimoji="0" lang="en-US" altLang="en-US" sz="2400" b="0" i="0" u="none" strike="noStrike" cap="none" normalizeH="0" baseline="0" dirty="0">
                <a:ln>
                  <a:noFill/>
                </a:ln>
                <a:solidFill>
                  <a:schemeClr val="tx1"/>
                </a:solidFill>
                <a:effectLst/>
                <a:latin typeface="ABeeZee" panose="020B0604020202020204" charset="0"/>
              </a:rPr>
              <a:t> change wheel', </a:t>
            </a:r>
            <a:r>
              <a:rPr kumimoji="0" lang="en-US" altLang="en-US" sz="2400" b="0" i="1" u="none" strike="noStrike" cap="none" normalizeH="0" baseline="0" dirty="0">
                <a:ln>
                  <a:noFill/>
                </a:ln>
                <a:solidFill>
                  <a:schemeClr val="tx1"/>
                </a:solidFill>
                <a:effectLst/>
                <a:latin typeface="ABeeZee" panose="020B0604020202020204" charset="0"/>
              </a:rPr>
              <a:t>Implementation Science</a:t>
            </a:r>
            <a:r>
              <a:rPr kumimoji="0" lang="en-US" altLang="en-US" sz="2400" b="0" i="0" u="none" strike="noStrike" cap="none" normalizeH="0" baseline="0" dirty="0">
                <a:ln>
                  <a:noFill/>
                </a:ln>
                <a:solidFill>
                  <a:schemeClr val="tx1"/>
                </a:solidFill>
                <a:effectLst/>
                <a:latin typeface="ABeeZee" panose="020B0604020202020204" charset="0"/>
              </a:rPr>
              <a:t>, 6(42).</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National Child Measurement </a:t>
            </a:r>
            <a:r>
              <a:rPr kumimoji="0" lang="en-US" altLang="en-US" sz="2400" b="0" i="0" u="none" strike="noStrike" cap="none" normalizeH="0" baseline="0" dirty="0" err="1">
                <a:ln>
                  <a:noFill/>
                </a:ln>
                <a:solidFill>
                  <a:schemeClr val="tx1"/>
                </a:solidFill>
                <a:effectLst/>
                <a:latin typeface="ABeeZee" panose="020B0604020202020204" charset="0"/>
              </a:rPr>
              <a:t>Programme</a:t>
            </a:r>
            <a:r>
              <a:rPr kumimoji="0" lang="en-US" altLang="en-US" sz="2400" b="0" i="0" u="none" strike="noStrike" cap="none" normalizeH="0" baseline="0" dirty="0">
                <a:ln>
                  <a:noFill/>
                </a:ln>
                <a:solidFill>
                  <a:schemeClr val="tx1"/>
                </a:solidFill>
                <a:effectLst/>
                <a:latin typeface="ABeeZee" panose="020B0604020202020204" charset="0"/>
              </a:rPr>
              <a:t> (2024) </a:t>
            </a:r>
            <a:r>
              <a:rPr kumimoji="0" lang="en-US" altLang="en-US" sz="2400" b="0" i="1" u="none" strike="noStrike" cap="none" normalizeH="0" baseline="0" dirty="0">
                <a:ln>
                  <a:noFill/>
                </a:ln>
                <a:solidFill>
                  <a:schemeClr val="tx1"/>
                </a:solidFill>
                <a:effectLst/>
                <a:latin typeface="ABeeZee" panose="020B0604020202020204" charset="0"/>
              </a:rPr>
              <a:t>School Year Statistics</a:t>
            </a:r>
            <a:r>
              <a:rPr kumimoji="0" lang="en-US" altLang="en-US" sz="2400" b="0" i="0" u="none" strike="noStrike" cap="none" normalizeH="0" baseline="0" dirty="0">
                <a:ln>
                  <a:noFill/>
                </a:ln>
                <a:solidFill>
                  <a:schemeClr val="tx1"/>
                </a:solidFill>
                <a:effectLst/>
                <a:latin typeface="ABeeZee" panose="020B0604020202020204" charset="0"/>
              </a:rPr>
              <a:t>. NHS Digital.</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NHS England (2025) </a:t>
            </a:r>
            <a:r>
              <a:rPr kumimoji="0" lang="en-US" altLang="en-US" sz="2400" b="0" i="1" u="none" strike="noStrike" cap="none" normalizeH="0" baseline="0" dirty="0">
                <a:ln>
                  <a:noFill/>
                </a:ln>
                <a:solidFill>
                  <a:schemeClr val="tx1"/>
                </a:solidFill>
                <a:effectLst/>
                <a:latin typeface="ABeeZee" panose="020B0604020202020204" charset="0"/>
              </a:rPr>
              <a:t>Digital Transformation in the NHS</a:t>
            </a:r>
            <a:r>
              <a:rPr kumimoji="0" lang="en-US" altLang="en-US" sz="2400" b="0" i="0" u="none" strike="noStrike" cap="none" normalizeH="0" baseline="0" dirty="0">
                <a:ln>
                  <a:noFill/>
                </a:ln>
                <a:solidFill>
                  <a:schemeClr val="tx1"/>
                </a:solidFill>
                <a:effectLst/>
                <a:latin typeface="ABeeZee" panose="020B0604020202020204" charset="0"/>
              </a:rPr>
              <a:t>. Leeds: NHS.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err="1">
                <a:ln>
                  <a:noFill/>
                </a:ln>
                <a:solidFill>
                  <a:schemeClr val="tx1"/>
                </a:solidFill>
                <a:effectLst/>
                <a:latin typeface="ABeeZee" panose="020B0604020202020204" charset="0"/>
              </a:rPr>
              <a:t>Nutbeam</a:t>
            </a:r>
            <a:r>
              <a:rPr kumimoji="0" lang="en-US" altLang="en-US" sz="2400" b="0" i="0" u="none" strike="noStrike" cap="none" normalizeH="0" baseline="0" dirty="0">
                <a:ln>
                  <a:noFill/>
                </a:ln>
                <a:solidFill>
                  <a:schemeClr val="tx1"/>
                </a:solidFill>
                <a:effectLst/>
                <a:latin typeface="ABeeZee" panose="020B0604020202020204" charset="0"/>
              </a:rPr>
              <a:t>, D. and Muscat, A. (2021) </a:t>
            </a:r>
            <a:r>
              <a:rPr kumimoji="0" lang="en-US" altLang="en-US" sz="2400" b="0" i="1" u="none" strike="noStrike" cap="none" normalizeH="0" baseline="0" dirty="0">
                <a:ln>
                  <a:noFill/>
                </a:ln>
                <a:solidFill>
                  <a:schemeClr val="tx1"/>
                </a:solidFill>
                <a:effectLst/>
                <a:latin typeface="ABeeZee" panose="020B0604020202020204" charset="0"/>
              </a:rPr>
              <a:t>Health Promotion Planning</a:t>
            </a:r>
            <a:r>
              <a:rPr kumimoji="0" lang="en-US" altLang="en-US" sz="2400" b="0" i="0" u="none" strike="noStrike" cap="none" normalizeH="0" baseline="0" dirty="0">
                <a:ln>
                  <a:noFill/>
                </a:ln>
                <a:solidFill>
                  <a:schemeClr val="tx1"/>
                </a:solidFill>
                <a:effectLst/>
                <a:latin typeface="ABeeZee" panose="020B0604020202020204" charset="0"/>
              </a:rPr>
              <a:t>. Oxford University Press.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Office for Health Improvement and Disparities (OHID) (2024) </a:t>
            </a:r>
            <a:r>
              <a:rPr kumimoji="0" lang="en-US" altLang="en-US" sz="2400" b="0" i="1" u="none" strike="noStrike" cap="none" normalizeH="0" baseline="0" dirty="0">
                <a:ln>
                  <a:noFill/>
                </a:ln>
                <a:solidFill>
                  <a:schemeClr val="tx1"/>
                </a:solidFill>
                <a:effectLst/>
                <a:latin typeface="ABeeZee" panose="020B0604020202020204" charset="0"/>
              </a:rPr>
              <a:t>Obesity Profile</a:t>
            </a:r>
            <a:r>
              <a:rPr kumimoji="0" lang="en-US" altLang="en-US" sz="2400" b="0" i="0" u="none" strike="noStrike" cap="none" normalizeH="0" baseline="0" dirty="0">
                <a:ln>
                  <a:noFill/>
                </a:ln>
                <a:solidFill>
                  <a:schemeClr val="tx1"/>
                </a:solidFill>
                <a:effectLst/>
                <a:latin typeface="ABeeZee" panose="020B0604020202020204" charset="0"/>
              </a:rPr>
              <a:t>. Gov.uk.</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Public Health England (2024) </a:t>
            </a:r>
            <a:r>
              <a:rPr kumimoji="0" lang="en-US" altLang="en-US" sz="2400" b="0" i="1" u="none" strike="noStrike" cap="none" normalizeH="0" baseline="0" dirty="0">
                <a:ln>
                  <a:noFill/>
                </a:ln>
                <a:solidFill>
                  <a:schemeClr val="tx1"/>
                </a:solidFill>
                <a:effectLst/>
                <a:latin typeface="ABeeZee" panose="020B0604020202020204" charset="0"/>
              </a:rPr>
              <a:t>Health Matters</a:t>
            </a:r>
            <a:r>
              <a:rPr kumimoji="0" lang="en-US" altLang="en-US" sz="2400" b="0" i="0" u="none" strike="noStrike" cap="none" normalizeH="0" baseline="0" dirty="0">
                <a:ln>
                  <a:noFill/>
                </a:ln>
                <a:solidFill>
                  <a:schemeClr val="tx1"/>
                </a:solidFill>
                <a:effectLst/>
                <a:latin typeface="ABeeZee" panose="020B0604020202020204" charset="0"/>
              </a:rPr>
              <a:t>. London: PHE.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Skinner, T. et al. (2023) 'Digital Nudges in Nutrition', </a:t>
            </a:r>
            <a:r>
              <a:rPr kumimoji="0" lang="en-US" altLang="en-US" sz="2400" b="0" i="1" u="none" strike="noStrike" cap="none" normalizeH="0" baseline="0" dirty="0">
                <a:ln>
                  <a:noFill/>
                </a:ln>
                <a:solidFill>
                  <a:schemeClr val="tx1"/>
                </a:solidFill>
                <a:effectLst/>
                <a:latin typeface="ABeeZee" panose="020B0604020202020204" charset="0"/>
              </a:rPr>
              <a:t>Journal of Health Psych</a:t>
            </a:r>
            <a:r>
              <a:rPr kumimoji="0" lang="en-US" altLang="en-US" sz="2400" b="0" i="0" u="none" strike="noStrike" cap="none" normalizeH="0" baseline="0" dirty="0">
                <a:ln>
                  <a:noFill/>
                </a:ln>
                <a:solidFill>
                  <a:schemeClr val="tx1"/>
                </a:solidFill>
                <a:effectLst/>
                <a:latin typeface="ABeeZee" panose="020B0604020202020204" charset="0"/>
              </a:rPr>
              <a:t>, 28(2).</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WHO (1986) </a:t>
            </a:r>
            <a:r>
              <a:rPr kumimoji="0" lang="en-US" altLang="en-US" sz="2400" b="0" i="1" u="none" strike="noStrike" cap="none" normalizeH="0" baseline="0" dirty="0">
                <a:ln>
                  <a:noFill/>
                </a:ln>
                <a:solidFill>
                  <a:schemeClr val="tx1"/>
                </a:solidFill>
                <a:effectLst/>
                <a:latin typeface="ABeeZee" panose="020B0604020202020204" charset="0"/>
              </a:rPr>
              <a:t>The Ottawa Charter for Health Promotion</a:t>
            </a:r>
            <a:r>
              <a:rPr kumimoji="0" lang="en-US" altLang="en-US" sz="2400" b="0" i="0" u="none" strike="noStrike" cap="none" normalizeH="0" baseline="0" dirty="0">
                <a:ln>
                  <a:noFill/>
                </a:ln>
                <a:solidFill>
                  <a:schemeClr val="tx1"/>
                </a:solidFill>
                <a:effectLst/>
                <a:latin typeface="ABeeZee" panose="020B0604020202020204" charset="0"/>
              </a:rPr>
              <a:t>. Geneva: WHO.</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WHO (2023) </a:t>
            </a:r>
            <a:r>
              <a:rPr kumimoji="0" lang="en-US" altLang="en-US" sz="2400" b="0" i="1" u="none" strike="noStrike" cap="none" normalizeH="0" baseline="0" dirty="0">
                <a:ln>
                  <a:noFill/>
                </a:ln>
                <a:solidFill>
                  <a:schemeClr val="tx1"/>
                </a:solidFill>
                <a:effectLst/>
                <a:latin typeface="ABeeZee" panose="020B0604020202020204" charset="0"/>
              </a:rPr>
              <a:t>Obesity and Overweight Factsheet</a:t>
            </a:r>
            <a:r>
              <a:rPr kumimoji="0" lang="en-US" altLang="en-US" sz="2400" b="0" i="0" u="none" strike="noStrike" cap="none" normalizeH="0" baseline="0" dirty="0">
                <a:ln>
                  <a:noFill/>
                </a:ln>
                <a:solidFill>
                  <a:schemeClr val="tx1"/>
                </a:solidFill>
                <a:effectLst/>
                <a:latin typeface="ABeeZee" panose="020B0604020202020204" charset="0"/>
              </a:rPr>
              <a:t>.</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WHO (2025) </a:t>
            </a:r>
            <a:r>
              <a:rPr kumimoji="0" lang="en-US" altLang="en-US" sz="2400" b="0" i="1" u="none" strike="noStrike" cap="none" normalizeH="0" baseline="0" dirty="0">
                <a:ln>
                  <a:noFill/>
                </a:ln>
                <a:solidFill>
                  <a:schemeClr val="tx1"/>
                </a:solidFill>
                <a:effectLst/>
                <a:latin typeface="ABeeZee" panose="020B0604020202020204" charset="0"/>
              </a:rPr>
              <a:t>Global Strategy on Digital Health</a:t>
            </a:r>
            <a:r>
              <a:rPr kumimoji="0" lang="en-US" altLang="en-US" sz="2400" b="0" i="0" u="none" strike="noStrike" cap="none" normalizeH="0" baseline="0" dirty="0">
                <a:ln>
                  <a:noFill/>
                </a:ln>
                <a:solidFill>
                  <a:schemeClr val="tx1"/>
                </a:solidFill>
                <a:effectLst/>
                <a:latin typeface="ABeeZee" panose="020B0604020202020204" charset="0"/>
              </a:rPr>
              <a:t>. Geneva: WHO.</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Wyatt, T. et al. (2021) 'The Digital Divide in Health', </a:t>
            </a:r>
            <a:r>
              <a:rPr kumimoji="0" lang="en-US" altLang="en-US" sz="2400" b="0" i="1" u="none" strike="noStrike" cap="none" normalizeH="0" baseline="0" dirty="0">
                <a:ln>
                  <a:noFill/>
                </a:ln>
                <a:solidFill>
                  <a:schemeClr val="tx1"/>
                </a:solidFill>
                <a:effectLst/>
                <a:latin typeface="ABeeZee" panose="020B0604020202020204" charset="0"/>
              </a:rPr>
              <a:t>Health Affairs</a:t>
            </a:r>
            <a:r>
              <a:rPr kumimoji="0" lang="en-US" altLang="en-US" sz="2400" b="0" i="0" u="none" strike="noStrike" cap="none" normalizeH="0" baseline="0" dirty="0">
                <a:ln>
                  <a:noFill/>
                </a:ln>
                <a:solidFill>
                  <a:schemeClr val="tx1"/>
                </a:solidFill>
                <a:effectLst/>
                <a:latin typeface="ABeeZee" panose="020B0604020202020204" charset="0"/>
              </a:rPr>
              <a:t>, 40(4).</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BeeZee" panose="020B0604020202020204" charset="0"/>
              </a:rPr>
              <a:t>Zhang, X. et al. (2023) 'AR in health behavior change', </a:t>
            </a:r>
            <a:r>
              <a:rPr kumimoji="0" lang="en-US" altLang="en-US" sz="2400" b="0" i="1" u="none" strike="noStrike" cap="none" normalizeH="0" baseline="0" dirty="0">
                <a:ln>
                  <a:noFill/>
                </a:ln>
                <a:solidFill>
                  <a:schemeClr val="tx1"/>
                </a:solidFill>
                <a:effectLst/>
                <a:latin typeface="ABeeZee" panose="020B0604020202020204" charset="0"/>
              </a:rPr>
              <a:t>JMIR</a:t>
            </a:r>
            <a:r>
              <a:rPr kumimoji="0" lang="en-US" altLang="en-US" sz="2400" b="0" i="0" u="none" strike="noStrike" cap="none" normalizeH="0" baseline="0" dirty="0">
                <a:ln>
                  <a:noFill/>
                </a:ln>
                <a:solidFill>
                  <a:schemeClr val="tx1"/>
                </a:solidFill>
                <a:effectLst/>
                <a:latin typeface="ABeeZee" panose="020B0604020202020204" charset="0"/>
              </a:rPr>
              <a:t>, 25(3).</a:t>
            </a:r>
          </a:p>
        </p:txBody>
      </p:sp>
      <p:sp>
        <p:nvSpPr>
          <p:cNvPr id="23" name="TextBox 9">
            <a:extLst>
              <a:ext uri="{FF2B5EF4-FFF2-40B4-BE49-F238E27FC236}">
                <a16:creationId xmlns:a16="http://schemas.microsoft.com/office/drawing/2014/main" id="{7307BF0A-4B44-4117-60F1-87AA76E16DB6}"/>
              </a:ext>
            </a:extLst>
          </p:cNvPr>
          <p:cNvSpPr txBox="1"/>
          <p:nvPr/>
        </p:nvSpPr>
        <p:spPr>
          <a:xfrm>
            <a:off x="10627519" y="1874044"/>
            <a:ext cx="21717000" cy="3644139"/>
          </a:xfrm>
          <a:prstGeom prst="rect">
            <a:avLst/>
          </a:prstGeom>
        </p:spPr>
        <p:txBody>
          <a:bodyPr wrap="square" lIns="0" tIns="0" rIns="0" bIns="0" rtlCol="0" anchor="t">
            <a:spAutoFit/>
          </a:bodyPr>
          <a:lstStyle/>
          <a:p>
            <a:pPr algn="ctr">
              <a:lnSpc>
                <a:spcPct val="150000"/>
              </a:lnSpc>
            </a:pPr>
            <a:r>
              <a:rPr lang="en-US" sz="4000" b="1" dirty="0">
                <a:latin typeface="Poppins"/>
                <a:ea typeface="Poppins"/>
                <a:cs typeface="Poppins"/>
                <a:sym typeface="Poppins"/>
              </a:rPr>
              <a:t>Student Name &amp; ID.: </a:t>
            </a:r>
            <a:r>
              <a:rPr lang="en-US" sz="4000" dirty="0">
                <a:latin typeface="Poppins"/>
                <a:ea typeface="Poppins"/>
                <a:cs typeface="Poppins"/>
                <a:sym typeface="Poppins"/>
              </a:rPr>
              <a:t>Milon Mahmud (2433867)</a:t>
            </a:r>
          </a:p>
          <a:p>
            <a:pPr algn="ctr">
              <a:lnSpc>
                <a:spcPct val="150000"/>
              </a:lnSpc>
            </a:pPr>
            <a:r>
              <a:rPr lang="en-US" sz="4000" b="1" dirty="0">
                <a:latin typeface="Poppins"/>
                <a:ea typeface="Poppins"/>
                <a:cs typeface="Poppins"/>
                <a:sym typeface="Poppins"/>
              </a:rPr>
              <a:t>Supervisor: </a:t>
            </a:r>
            <a:r>
              <a:rPr lang="en-US" sz="4000" dirty="0">
                <a:latin typeface="Poppins"/>
                <a:ea typeface="Poppins"/>
                <a:cs typeface="Poppins"/>
                <a:sym typeface="Poppins"/>
              </a:rPr>
              <a:t>Dr Ping Wu</a:t>
            </a:r>
          </a:p>
          <a:p>
            <a:pPr algn="ctr">
              <a:lnSpc>
                <a:spcPct val="150000"/>
              </a:lnSpc>
            </a:pPr>
            <a:r>
              <a:rPr lang="en-US" sz="4000" dirty="0">
                <a:latin typeface="Poppins"/>
                <a:ea typeface="Poppins"/>
                <a:cs typeface="Poppins"/>
                <a:sym typeface="Poppins"/>
              </a:rPr>
              <a:t> </a:t>
            </a:r>
            <a:r>
              <a:rPr lang="en-US" sz="4000" b="1" dirty="0" err="1">
                <a:latin typeface="Poppins"/>
                <a:ea typeface="Poppins"/>
                <a:cs typeface="Poppins"/>
                <a:sym typeface="Poppins"/>
              </a:rPr>
              <a:t>Programme</a:t>
            </a:r>
            <a:r>
              <a:rPr lang="en-US" sz="4000" b="1" dirty="0">
                <a:latin typeface="Poppins"/>
                <a:ea typeface="Poppins"/>
                <a:cs typeface="Poppins"/>
                <a:sym typeface="Poppins"/>
              </a:rPr>
              <a:t>: </a:t>
            </a:r>
            <a:r>
              <a:rPr lang="en-US" sz="4000" dirty="0">
                <a:latin typeface="Poppins"/>
                <a:ea typeface="Poppins"/>
                <a:cs typeface="Poppins"/>
                <a:sym typeface="Poppins"/>
              </a:rPr>
              <a:t>MSc Public Health and Social Care in Practice</a:t>
            </a:r>
          </a:p>
          <a:p>
            <a:pPr algn="ctr">
              <a:lnSpc>
                <a:spcPct val="150000"/>
              </a:lnSpc>
            </a:pPr>
            <a:r>
              <a:rPr lang="en-US" sz="4000" b="1" dirty="0">
                <a:latin typeface="Poppins"/>
                <a:ea typeface="Poppins"/>
                <a:cs typeface="Poppins"/>
                <a:sym typeface="Poppins"/>
              </a:rPr>
              <a:t>Module &amp; code: </a:t>
            </a:r>
            <a:r>
              <a:rPr lang="en-US" sz="4000" dirty="0">
                <a:latin typeface="Poppins"/>
                <a:ea typeface="Poppins"/>
                <a:cs typeface="Poppins"/>
                <a:sym typeface="Poppins"/>
              </a:rPr>
              <a:t>Population Health and Digital Health Promotion (LCHS7009)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289</TotalTime>
  <Words>931</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League Spartan</vt:lpstr>
      <vt:lpstr>Poppins</vt:lpstr>
      <vt:lpstr>Calibri</vt:lpstr>
      <vt:lpstr>ABeeZee</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Jashim Uddin</cp:lastModifiedBy>
  <cp:revision>8</cp:revision>
  <dcterms:created xsi:type="dcterms:W3CDTF">2006-08-16T00:00:00Z</dcterms:created>
  <dcterms:modified xsi:type="dcterms:W3CDTF">2026-03-29T17:07:31Z</dcterms:modified>
  <dc:identifier>DAHFEO1uXuw</dc:identifier>
</cp:coreProperties>
</file>