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  <p:sldId id="314" r:id="rId4"/>
    <p:sldId id="31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21/07/2024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LCBB40011: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6_Session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3532" y="888405"/>
            <a:ext cx="8625718" cy="3744416"/>
          </a:xfrm>
        </p:spPr>
        <p:txBody>
          <a:bodyPr/>
          <a:lstStyle/>
          <a:p>
            <a:pPr algn="l"/>
            <a:r>
              <a:rPr lang="en-US" sz="2400" dirty="0"/>
              <a:t>                                 </a:t>
            </a:r>
            <a:r>
              <a:rPr lang="en-US" sz="3600" b="1" dirty="0"/>
              <a:t>Seminar Task</a:t>
            </a:r>
            <a:br>
              <a:rPr lang="en-US" sz="3600" b="1" dirty="0"/>
            </a:br>
            <a:br>
              <a:rPr lang="en-US" sz="3600" b="1" dirty="0"/>
            </a:br>
            <a:r>
              <a:rPr lang="en-US" sz="2400" dirty="0"/>
              <a:t>You have been appointed as a community engagement practitioner; organise a community engagement process to launch the development of a community leisure center.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(Be creative, utilise all the skills and knowledge covered so far)</a:t>
            </a:r>
            <a:br>
              <a:rPr lang="en-US" sz="2400" dirty="0"/>
            </a:br>
            <a:br>
              <a:rPr lang="en-US" sz="2400" dirty="0"/>
            </a:b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F2E7-B6F5-A618-C925-EC262E728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D36BE-765C-60C4-2A1B-29F2C5DA4A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0559845" cy="1447799"/>
          </a:xfrm>
        </p:spPr>
        <p:txBody>
          <a:bodyPr/>
          <a:lstStyle/>
          <a:p>
            <a:r>
              <a:rPr lang="en-GB" dirty="0"/>
              <a:t>Identify some sustainable initiatives and incorporate them into your selected project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1F99EC-2184-C2C7-EFF5-9FC01BCB4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CC037-288E-837C-1FAC-B07B4460F4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7572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78976-BAF1-6BA5-37AC-D6E955FC4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C5911-B6DC-B7B1-FA0A-580CEAF5A5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1071123" cy="1251154"/>
          </a:xfrm>
        </p:spPr>
        <p:txBody>
          <a:bodyPr/>
          <a:lstStyle/>
          <a:p>
            <a:r>
              <a:rPr lang="en-GB" dirty="0"/>
              <a:t>Present your findings to the group.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0C17E-F33A-E31C-4E87-DAC9E5A52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21/07/2024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4D6D8-B3D6-F472-AA91-A5895E957A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4132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93</Words>
  <Application>Microsoft Office PowerPoint</Application>
  <PresentationFormat>Widescreen</PresentationFormat>
  <Paragraphs>15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Malgun Gothic</vt:lpstr>
      <vt:lpstr>Myriad Pro</vt:lpstr>
      <vt:lpstr>Arial</vt:lpstr>
      <vt:lpstr>20140311PresentationUWTSDTemplate</vt:lpstr>
      <vt:lpstr>LCBB40011: Community Engagement      </vt:lpstr>
      <vt:lpstr>                                 Seminar Task  You have been appointed as a community engagement practitioner; organise a community engagement process to launch the development of a community leisure center.  (Be creative, utilise all the skills and knowledge covered so far)  </vt:lpstr>
      <vt:lpstr>Task 1</vt:lpstr>
      <vt:lpstr>Task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24</cp:revision>
  <dcterms:created xsi:type="dcterms:W3CDTF">2021-06-11T21:49:32Z</dcterms:created>
  <dcterms:modified xsi:type="dcterms:W3CDTF">2024-07-21T12:56:29Z</dcterms:modified>
</cp:coreProperties>
</file>