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8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61" r:id="rId7"/>
    <p:sldId id="272" r:id="rId8"/>
    <p:sldId id="273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4" r:id="rId19"/>
    <p:sldId id="271" r:id="rId20"/>
  </p:sldIdLst>
  <p:sldSz cx="12192000" cy="6858000"/>
  <p:notesSz cx="6858000" cy="9144000"/>
  <p:defaultTextStyle>
    <a:defPPr>
      <a:defRPr lang="en-K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185"/>
    <p:restoredTop sz="94599"/>
  </p:normalViewPr>
  <p:slideViewPr>
    <p:cSldViewPr snapToGrid="0">
      <p:cViewPr varScale="1">
        <p:scale>
          <a:sx n="106" d="100"/>
          <a:sy n="106" d="100"/>
        </p:scale>
        <p:origin x="104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3.pn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13" Type="http://schemas.openxmlformats.org/officeDocument/2006/relationships/image" Target="../media/image27.png"/><Relationship Id="rId3" Type="http://schemas.openxmlformats.org/officeDocument/2006/relationships/image" Target="../media/image37.png"/><Relationship Id="rId7" Type="http://schemas.openxmlformats.org/officeDocument/2006/relationships/image" Target="../media/image39.png"/><Relationship Id="rId12" Type="http://schemas.openxmlformats.org/officeDocument/2006/relationships/image" Target="../media/image44.sv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9.svg"/><Relationship Id="rId11" Type="http://schemas.openxmlformats.org/officeDocument/2006/relationships/image" Target="../media/image43.png"/><Relationship Id="rId5" Type="http://schemas.openxmlformats.org/officeDocument/2006/relationships/image" Target="../media/image8.png"/><Relationship Id="rId10" Type="http://schemas.openxmlformats.org/officeDocument/2006/relationships/image" Target="../media/image42.svg"/><Relationship Id="rId4" Type="http://schemas.openxmlformats.org/officeDocument/2006/relationships/image" Target="../media/image38.svg"/><Relationship Id="rId9" Type="http://schemas.openxmlformats.org/officeDocument/2006/relationships/image" Target="../media/image41.png"/><Relationship Id="rId14" Type="http://schemas.openxmlformats.org/officeDocument/2006/relationships/image" Target="../media/image28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3.pn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13" Type="http://schemas.openxmlformats.org/officeDocument/2006/relationships/image" Target="../media/image27.png"/><Relationship Id="rId3" Type="http://schemas.openxmlformats.org/officeDocument/2006/relationships/image" Target="../media/image37.png"/><Relationship Id="rId7" Type="http://schemas.openxmlformats.org/officeDocument/2006/relationships/image" Target="../media/image39.png"/><Relationship Id="rId12" Type="http://schemas.openxmlformats.org/officeDocument/2006/relationships/image" Target="../media/image44.sv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9.svg"/><Relationship Id="rId11" Type="http://schemas.openxmlformats.org/officeDocument/2006/relationships/image" Target="../media/image43.png"/><Relationship Id="rId5" Type="http://schemas.openxmlformats.org/officeDocument/2006/relationships/image" Target="../media/image8.png"/><Relationship Id="rId10" Type="http://schemas.openxmlformats.org/officeDocument/2006/relationships/image" Target="../media/image42.svg"/><Relationship Id="rId4" Type="http://schemas.openxmlformats.org/officeDocument/2006/relationships/image" Target="../media/image38.svg"/><Relationship Id="rId9" Type="http://schemas.openxmlformats.org/officeDocument/2006/relationships/image" Target="../media/image41.png"/><Relationship Id="rId14" Type="http://schemas.openxmlformats.org/officeDocument/2006/relationships/image" Target="../media/image2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54BB1D-8E90-604E-A20B-72AE65670DF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585CE8A-3037-3E4B-9BCB-5B2191B99AC8}">
      <dgm:prSet/>
      <dgm:spPr/>
      <dgm:t>
        <a:bodyPr/>
        <a:lstStyle/>
        <a:p>
          <a:r>
            <a:rPr lang="en-GB"/>
            <a:t>• Leading Problem-Solving: o A huge event had unexpected personnel gaps (Jones, 2020).</a:t>
          </a:r>
          <a:endParaRPr lang="en-KW"/>
        </a:p>
      </dgm:t>
    </dgm:pt>
    <dgm:pt modelId="{A13F3E8E-6D5D-4B45-B2B9-BE7BEAF38A2C}" type="parTrans" cxnId="{99B88E9D-0543-8646-BAA4-22961A4C7401}">
      <dgm:prSet/>
      <dgm:spPr/>
      <dgm:t>
        <a:bodyPr/>
        <a:lstStyle/>
        <a:p>
          <a:endParaRPr lang="en-US"/>
        </a:p>
      </dgm:t>
    </dgm:pt>
    <dgm:pt modelId="{3269127D-D7C3-8447-8C23-F719AE5AE267}" type="sibTrans" cxnId="{99B88E9D-0543-8646-BAA4-22961A4C7401}">
      <dgm:prSet/>
      <dgm:spPr/>
      <dgm:t>
        <a:bodyPr/>
        <a:lstStyle/>
        <a:p>
          <a:endParaRPr lang="en-US"/>
        </a:p>
      </dgm:t>
    </dgm:pt>
    <dgm:pt modelId="{F465C266-09FC-FE4F-B96D-A14FBD169517}">
      <dgm:prSet/>
      <dgm:spPr/>
      <dgm:t>
        <a:bodyPr/>
        <a:lstStyle/>
        <a:p>
          <a:r>
            <a:rPr lang="en-GB"/>
            <a:t>scheduled worker shifts and assigned them extra work to fill gaps (Brown, 2019).</a:t>
          </a:r>
          <a:endParaRPr lang="en-KW"/>
        </a:p>
      </dgm:t>
    </dgm:pt>
    <dgm:pt modelId="{FC41C7F7-D793-A241-8889-EDC4E97EDD98}" type="parTrans" cxnId="{D57046C4-79FC-3C49-8916-3BEDA33E2F33}">
      <dgm:prSet/>
      <dgm:spPr/>
      <dgm:t>
        <a:bodyPr/>
        <a:lstStyle/>
        <a:p>
          <a:endParaRPr lang="en-US"/>
        </a:p>
      </dgm:t>
    </dgm:pt>
    <dgm:pt modelId="{BF2DEE04-D8E0-F043-815E-E626B883FC56}" type="sibTrans" cxnId="{D57046C4-79FC-3C49-8916-3BEDA33E2F33}">
      <dgm:prSet/>
      <dgm:spPr/>
      <dgm:t>
        <a:bodyPr/>
        <a:lstStyle/>
        <a:p>
          <a:endParaRPr lang="en-US"/>
        </a:p>
      </dgm:t>
    </dgm:pt>
    <dgm:pt modelId="{40205EAA-62AE-7F42-9C95-C6B95E8D42F9}">
      <dgm:prSet/>
      <dgm:spPr/>
      <dgm:t>
        <a:bodyPr/>
        <a:lstStyle/>
        <a:p>
          <a:r>
            <a:rPr lang="en-GB"/>
            <a:t>• Managing Sudden Changes: o A large party arrived without a reservation during busy times (Jones, 2020).</a:t>
          </a:r>
          <a:endParaRPr lang="en-KW"/>
        </a:p>
      </dgm:t>
    </dgm:pt>
    <dgm:pt modelId="{B921ADB1-83A5-F942-8C90-E30BA75679EC}" type="parTrans" cxnId="{B6D7E995-A260-9A40-8A7C-70B2DE6EC022}">
      <dgm:prSet/>
      <dgm:spPr/>
      <dgm:t>
        <a:bodyPr/>
        <a:lstStyle/>
        <a:p>
          <a:endParaRPr lang="en-US"/>
        </a:p>
      </dgm:t>
    </dgm:pt>
    <dgm:pt modelId="{34B45381-4436-0949-AD69-C96D1BD725DB}" type="sibTrans" cxnId="{B6D7E995-A260-9A40-8A7C-70B2DE6EC022}">
      <dgm:prSet/>
      <dgm:spPr/>
      <dgm:t>
        <a:bodyPr/>
        <a:lstStyle/>
        <a:p>
          <a:endParaRPr lang="en-US"/>
        </a:p>
      </dgm:t>
    </dgm:pt>
    <dgm:pt modelId="{847C7DA4-FF64-2E4D-9A24-7F4707790CC4}">
      <dgm:prSet/>
      <dgm:spPr/>
      <dgm:t>
        <a:bodyPr/>
        <a:lstStyle/>
        <a:p>
          <a:r>
            <a:rPr lang="en-GB"/>
            <a:t>o Rearranged chairs and ordered extra food from the kitchen (Brown, 2019).</a:t>
          </a:r>
          <a:endParaRPr lang="en-KW"/>
        </a:p>
      </dgm:t>
    </dgm:pt>
    <dgm:pt modelId="{C8E31CFF-48EB-8E46-95D2-30BC3F64172F}" type="parTrans" cxnId="{B9A91DF7-3A1C-8F4E-B38B-CA66012831DA}">
      <dgm:prSet/>
      <dgm:spPr/>
      <dgm:t>
        <a:bodyPr/>
        <a:lstStyle/>
        <a:p>
          <a:endParaRPr lang="en-US"/>
        </a:p>
      </dgm:t>
    </dgm:pt>
    <dgm:pt modelId="{6DD0B2D3-5301-5544-9E79-18415E335E48}" type="sibTrans" cxnId="{B9A91DF7-3A1C-8F4E-B38B-CA66012831DA}">
      <dgm:prSet/>
      <dgm:spPr/>
      <dgm:t>
        <a:bodyPr/>
        <a:lstStyle/>
        <a:p>
          <a:endParaRPr lang="en-US"/>
        </a:p>
      </dgm:t>
    </dgm:pt>
    <dgm:pt modelId="{8C23DC13-2840-DD4B-87A0-27D8EAFF669A}">
      <dgm:prSet/>
      <dgm:spPr/>
      <dgm:t>
        <a:bodyPr/>
        <a:lstStyle/>
        <a:p>
          <a:r>
            <a:rPr lang="en-GB"/>
            <a:t>Results: More efficient:</a:t>
          </a:r>
          <a:endParaRPr lang="en-KW"/>
        </a:p>
      </dgm:t>
    </dgm:pt>
    <dgm:pt modelId="{E53C89F4-B089-F640-B534-BE9120CC5ABF}" type="parTrans" cxnId="{402B9038-B2CF-CA4D-955D-D08A69C7ADF9}">
      <dgm:prSet/>
      <dgm:spPr/>
      <dgm:t>
        <a:bodyPr/>
        <a:lstStyle/>
        <a:p>
          <a:endParaRPr lang="en-US"/>
        </a:p>
      </dgm:t>
    </dgm:pt>
    <dgm:pt modelId="{AD72ED1D-1FD4-C84A-B2E9-211916B84474}" type="sibTrans" cxnId="{402B9038-B2CF-CA4D-955D-D08A69C7ADF9}">
      <dgm:prSet/>
      <dgm:spPr/>
      <dgm:t>
        <a:bodyPr/>
        <a:lstStyle/>
        <a:p>
          <a:endParaRPr lang="en-US"/>
        </a:p>
      </dgm:t>
    </dgm:pt>
    <dgm:pt modelId="{887B7F23-F7C0-394C-B3A1-280646BC5CA2}">
      <dgm:prSet/>
      <dgm:spPr/>
      <dgm:t>
        <a:bodyPr/>
        <a:lstStyle/>
        <a:p>
          <a:r>
            <a:rPr lang="en-GB"/>
            <a:t>o Sat and served large groups efficiently (Davidson et al., 2020). o Satisfied guests by addressing expectations and seating issues (Thomas &amp; Kilmann, 2021).</a:t>
          </a:r>
          <a:endParaRPr lang="en-KW"/>
        </a:p>
      </dgm:t>
    </dgm:pt>
    <dgm:pt modelId="{54981F77-C571-CA4A-9E2D-A15BF2D6F9DE}" type="parTrans" cxnId="{06C19F3F-83D4-6145-897E-B1B734B4A3E6}">
      <dgm:prSet/>
      <dgm:spPr/>
      <dgm:t>
        <a:bodyPr/>
        <a:lstStyle/>
        <a:p>
          <a:endParaRPr lang="en-US"/>
        </a:p>
      </dgm:t>
    </dgm:pt>
    <dgm:pt modelId="{C093A303-5299-C740-B2BB-A013E1789A30}" type="sibTrans" cxnId="{06C19F3F-83D4-6145-897E-B1B734B4A3E6}">
      <dgm:prSet/>
      <dgm:spPr/>
      <dgm:t>
        <a:bodyPr/>
        <a:lstStyle/>
        <a:p>
          <a:endParaRPr lang="en-US"/>
        </a:p>
      </dgm:t>
    </dgm:pt>
    <dgm:pt modelId="{D983586C-A332-2443-A2A8-B265A9F6326F}" type="pres">
      <dgm:prSet presAssocID="{8D54BB1D-8E90-604E-A20B-72AE65670DFD}" presName="linear" presStyleCnt="0">
        <dgm:presLayoutVars>
          <dgm:animLvl val="lvl"/>
          <dgm:resizeHandles val="exact"/>
        </dgm:presLayoutVars>
      </dgm:prSet>
      <dgm:spPr/>
    </dgm:pt>
    <dgm:pt modelId="{E8096F85-CDEC-2343-8A7A-1824F9F03A27}" type="pres">
      <dgm:prSet presAssocID="{F585CE8A-3037-3E4B-9BCB-5B2191B99AC8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289CFE6D-ECC7-9F48-9910-022BA20D2E25}" type="pres">
      <dgm:prSet presAssocID="{3269127D-D7C3-8447-8C23-F719AE5AE267}" presName="spacer" presStyleCnt="0"/>
      <dgm:spPr/>
    </dgm:pt>
    <dgm:pt modelId="{F75BDBB2-6233-2B40-A82B-0A7DA770A0BB}" type="pres">
      <dgm:prSet presAssocID="{F465C266-09FC-FE4F-B96D-A14FBD169517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127C4527-6034-4248-A53C-21302F82B2AF}" type="pres">
      <dgm:prSet presAssocID="{BF2DEE04-D8E0-F043-815E-E626B883FC56}" presName="spacer" presStyleCnt="0"/>
      <dgm:spPr/>
    </dgm:pt>
    <dgm:pt modelId="{0DDD0B18-B91D-8648-B196-D347A0856898}" type="pres">
      <dgm:prSet presAssocID="{40205EAA-62AE-7F42-9C95-C6B95E8D42F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34990A47-AA2A-2F44-B4BC-7EFF800F5153}" type="pres">
      <dgm:prSet presAssocID="{34B45381-4436-0949-AD69-C96D1BD725DB}" presName="spacer" presStyleCnt="0"/>
      <dgm:spPr/>
    </dgm:pt>
    <dgm:pt modelId="{D57E9A93-03BA-F648-84B2-915DFCF6D397}" type="pres">
      <dgm:prSet presAssocID="{847C7DA4-FF64-2E4D-9A24-7F4707790CC4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F39BEFE4-625A-E14B-9F8D-060EFBA9A7F9}" type="pres">
      <dgm:prSet presAssocID="{6DD0B2D3-5301-5544-9E79-18415E335E48}" presName="spacer" presStyleCnt="0"/>
      <dgm:spPr/>
    </dgm:pt>
    <dgm:pt modelId="{80661E16-5780-4B44-BAC1-752F1A8FCE4D}" type="pres">
      <dgm:prSet presAssocID="{8C23DC13-2840-DD4B-87A0-27D8EAFF669A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8BB07550-21F0-864F-ACEB-AB9CB14FA8A9}" type="pres">
      <dgm:prSet presAssocID="{AD72ED1D-1FD4-C84A-B2E9-211916B84474}" presName="spacer" presStyleCnt="0"/>
      <dgm:spPr/>
    </dgm:pt>
    <dgm:pt modelId="{C4355AC4-351F-454B-851B-CD81F3569C48}" type="pres">
      <dgm:prSet presAssocID="{887B7F23-F7C0-394C-B3A1-280646BC5CA2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F67A5E08-3A61-5C43-B432-6FFBBFDDE6F1}" type="presOf" srcId="{887B7F23-F7C0-394C-B3A1-280646BC5CA2}" destId="{C4355AC4-351F-454B-851B-CD81F3569C48}" srcOrd="0" destOrd="0" presId="urn:microsoft.com/office/officeart/2005/8/layout/vList2"/>
    <dgm:cxn modelId="{DFCA4E33-8BB7-DE4A-B996-3157EDD8CFC9}" type="presOf" srcId="{847C7DA4-FF64-2E4D-9A24-7F4707790CC4}" destId="{D57E9A93-03BA-F648-84B2-915DFCF6D397}" srcOrd="0" destOrd="0" presId="urn:microsoft.com/office/officeart/2005/8/layout/vList2"/>
    <dgm:cxn modelId="{402B9038-B2CF-CA4D-955D-D08A69C7ADF9}" srcId="{8D54BB1D-8E90-604E-A20B-72AE65670DFD}" destId="{8C23DC13-2840-DD4B-87A0-27D8EAFF669A}" srcOrd="4" destOrd="0" parTransId="{E53C89F4-B089-F640-B534-BE9120CC5ABF}" sibTransId="{AD72ED1D-1FD4-C84A-B2E9-211916B84474}"/>
    <dgm:cxn modelId="{06C19F3F-83D4-6145-897E-B1B734B4A3E6}" srcId="{8D54BB1D-8E90-604E-A20B-72AE65670DFD}" destId="{887B7F23-F7C0-394C-B3A1-280646BC5CA2}" srcOrd="5" destOrd="0" parTransId="{54981F77-C571-CA4A-9E2D-A15BF2D6F9DE}" sibTransId="{C093A303-5299-C740-B2BB-A013E1789A30}"/>
    <dgm:cxn modelId="{B6D7E995-A260-9A40-8A7C-70B2DE6EC022}" srcId="{8D54BB1D-8E90-604E-A20B-72AE65670DFD}" destId="{40205EAA-62AE-7F42-9C95-C6B95E8D42F9}" srcOrd="2" destOrd="0" parTransId="{B921ADB1-83A5-F942-8C90-E30BA75679EC}" sibTransId="{34B45381-4436-0949-AD69-C96D1BD725DB}"/>
    <dgm:cxn modelId="{99B88E9D-0543-8646-BAA4-22961A4C7401}" srcId="{8D54BB1D-8E90-604E-A20B-72AE65670DFD}" destId="{F585CE8A-3037-3E4B-9BCB-5B2191B99AC8}" srcOrd="0" destOrd="0" parTransId="{A13F3E8E-6D5D-4B45-B2B9-BE7BEAF38A2C}" sibTransId="{3269127D-D7C3-8447-8C23-F719AE5AE267}"/>
    <dgm:cxn modelId="{5441DFB5-FA4C-D543-97CC-934905A3D51F}" type="presOf" srcId="{8C23DC13-2840-DD4B-87A0-27D8EAFF669A}" destId="{80661E16-5780-4B44-BAC1-752F1A8FCE4D}" srcOrd="0" destOrd="0" presId="urn:microsoft.com/office/officeart/2005/8/layout/vList2"/>
    <dgm:cxn modelId="{DDA61ABE-6A0B-DC45-96D3-53AECA36B420}" type="presOf" srcId="{40205EAA-62AE-7F42-9C95-C6B95E8D42F9}" destId="{0DDD0B18-B91D-8648-B196-D347A0856898}" srcOrd="0" destOrd="0" presId="urn:microsoft.com/office/officeart/2005/8/layout/vList2"/>
    <dgm:cxn modelId="{14DB53C2-CB95-1A49-A564-11F47E40FAE3}" type="presOf" srcId="{8D54BB1D-8E90-604E-A20B-72AE65670DFD}" destId="{D983586C-A332-2443-A2A8-B265A9F6326F}" srcOrd="0" destOrd="0" presId="urn:microsoft.com/office/officeart/2005/8/layout/vList2"/>
    <dgm:cxn modelId="{D57046C4-79FC-3C49-8916-3BEDA33E2F33}" srcId="{8D54BB1D-8E90-604E-A20B-72AE65670DFD}" destId="{F465C266-09FC-FE4F-B96D-A14FBD169517}" srcOrd="1" destOrd="0" parTransId="{FC41C7F7-D793-A241-8889-EDC4E97EDD98}" sibTransId="{BF2DEE04-D8E0-F043-815E-E626B883FC56}"/>
    <dgm:cxn modelId="{310A4BC4-8B15-5F4A-8B07-79D2BB8985ED}" type="presOf" srcId="{F585CE8A-3037-3E4B-9BCB-5B2191B99AC8}" destId="{E8096F85-CDEC-2343-8A7A-1824F9F03A27}" srcOrd="0" destOrd="0" presId="urn:microsoft.com/office/officeart/2005/8/layout/vList2"/>
    <dgm:cxn modelId="{2132D3D7-7E2C-0045-A489-A3801C4A99E0}" type="presOf" srcId="{F465C266-09FC-FE4F-B96D-A14FBD169517}" destId="{F75BDBB2-6233-2B40-A82B-0A7DA770A0BB}" srcOrd="0" destOrd="0" presId="urn:microsoft.com/office/officeart/2005/8/layout/vList2"/>
    <dgm:cxn modelId="{B9A91DF7-3A1C-8F4E-B38B-CA66012831DA}" srcId="{8D54BB1D-8E90-604E-A20B-72AE65670DFD}" destId="{847C7DA4-FF64-2E4D-9A24-7F4707790CC4}" srcOrd="3" destOrd="0" parTransId="{C8E31CFF-48EB-8E46-95D2-30BC3F64172F}" sibTransId="{6DD0B2D3-5301-5544-9E79-18415E335E48}"/>
    <dgm:cxn modelId="{7D5AACD6-85EC-7B49-B5AE-C99E1784924F}" type="presParOf" srcId="{D983586C-A332-2443-A2A8-B265A9F6326F}" destId="{E8096F85-CDEC-2343-8A7A-1824F9F03A27}" srcOrd="0" destOrd="0" presId="urn:microsoft.com/office/officeart/2005/8/layout/vList2"/>
    <dgm:cxn modelId="{4B2475F7-92C7-4A4B-83F0-ECF543EE11E6}" type="presParOf" srcId="{D983586C-A332-2443-A2A8-B265A9F6326F}" destId="{289CFE6D-ECC7-9F48-9910-022BA20D2E25}" srcOrd="1" destOrd="0" presId="urn:microsoft.com/office/officeart/2005/8/layout/vList2"/>
    <dgm:cxn modelId="{7FC563AC-53CD-F74A-8D57-996F876C43F0}" type="presParOf" srcId="{D983586C-A332-2443-A2A8-B265A9F6326F}" destId="{F75BDBB2-6233-2B40-A82B-0A7DA770A0BB}" srcOrd="2" destOrd="0" presId="urn:microsoft.com/office/officeart/2005/8/layout/vList2"/>
    <dgm:cxn modelId="{373F968C-ED43-E947-B4D6-E105D003727C}" type="presParOf" srcId="{D983586C-A332-2443-A2A8-B265A9F6326F}" destId="{127C4527-6034-4248-A53C-21302F82B2AF}" srcOrd="3" destOrd="0" presId="urn:microsoft.com/office/officeart/2005/8/layout/vList2"/>
    <dgm:cxn modelId="{61DAAA61-94A1-AF48-88B6-12D395D25615}" type="presParOf" srcId="{D983586C-A332-2443-A2A8-B265A9F6326F}" destId="{0DDD0B18-B91D-8648-B196-D347A0856898}" srcOrd="4" destOrd="0" presId="urn:microsoft.com/office/officeart/2005/8/layout/vList2"/>
    <dgm:cxn modelId="{2B6D576B-637E-554F-9397-242D347C51BE}" type="presParOf" srcId="{D983586C-A332-2443-A2A8-B265A9F6326F}" destId="{34990A47-AA2A-2F44-B4BC-7EFF800F5153}" srcOrd="5" destOrd="0" presId="urn:microsoft.com/office/officeart/2005/8/layout/vList2"/>
    <dgm:cxn modelId="{D7B41276-8B3E-2147-95AA-6E4D3A869153}" type="presParOf" srcId="{D983586C-A332-2443-A2A8-B265A9F6326F}" destId="{D57E9A93-03BA-F648-84B2-915DFCF6D397}" srcOrd="6" destOrd="0" presId="urn:microsoft.com/office/officeart/2005/8/layout/vList2"/>
    <dgm:cxn modelId="{65F80C89-148F-9B4F-8777-9C49F0D09F7C}" type="presParOf" srcId="{D983586C-A332-2443-A2A8-B265A9F6326F}" destId="{F39BEFE4-625A-E14B-9F8D-060EFBA9A7F9}" srcOrd="7" destOrd="0" presId="urn:microsoft.com/office/officeart/2005/8/layout/vList2"/>
    <dgm:cxn modelId="{937F8ED1-6893-5844-89F4-13F041F9FA28}" type="presParOf" srcId="{D983586C-A332-2443-A2A8-B265A9F6326F}" destId="{80661E16-5780-4B44-BAC1-752F1A8FCE4D}" srcOrd="8" destOrd="0" presId="urn:microsoft.com/office/officeart/2005/8/layout/vList2"/>
    <dgm:cxn modelId="{39B568D3-E913-DC48-B22E-ADBDF30812BB}" type="presParOf" srcId="{D983586C-A332-2443-A2A8-B265A9F6326F}" destId="{8BB07550-21F0-864F-ACEB-AB9CB14FA8A9}" srcOrd="9" destOrd="0" presId="urn:microsoft.com/office/officeart/2005/8/layout/vList2"/>
    <dgm:cxn modelId="{7A862BFB-69C6-8341-86AD-C09A6E3AA83A}" type="presParOf" srcId="{D983586C-A332-2443-A2A8-B265A9F6326F}" destId="{C4355AC4-351F-454B-851B-CD81F3569C48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F5337C9-61C4-4B63-80FB-25C8E0670D9C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AF477CC-929B-4C26-BAC5-8FACBEB783DF}">
      <dgm:prSet/>
      <dgm:spPr/>
      <dgm:t>
        <a:bodyPr/>
        <a:lstStyle/>
        <a:p>
          <a:r>
            <a:rPr lang="en-GB"/>
            <a:t>What Leadership Does:</a:t>
          </a:r>
          <a:endParaRPr lang="en-US"/>
        </a:p>
      </dgm:t>
    </dgm:pt>
    <dgm:pt modelId="{5350061B-1A40-413C-B3C5-5772A4F1FF94}" type="parTrans" cxnId="{AF853845-9889-4658-A58A-C48A8AD8F9B9}">
      <dgm:prSet/>
      <dgm:spPr/>
      <dgm:t>
        <a:bodyPr/>
        <a:lstStyle/>
        <a:p>
          <a:endParaRPr lang="en-US"/>
        </a:p>
      </dgm:t>
    </dgm:pt>
    <dgm:pt modelId="{8E421E2D-54AD-4D27-A0DE-2F5138F6AC24}" type="sibTrans" cxnId="{AF853845-9889-4658-A58A-C48A8AD8F9B9}">
      <dgm:prSet/>
      <dgm:spPr/>
      <dgm:t>
        <a:bodyPr/>
        <a:lstStyle/>
        <a:p>
          <a:endParaRPr lang="en-US"/>
        </a:p>
      </dgm:t>
    </dgm:pt>
    <dgm:pt modelId="{3A963B01-0426-4233-B4D2-4ACF71CEF4FE}">
      <dgm:prSet/>
      <dgm:spPr/>
      <dgm:t>
        <a:bodyPr/>
        <a:lstStyle/>
        <a:p>
          <a:r>
            <a:rPr lang="en-GB"/>
            <a:t>Communicated rapidly and coordinated service to make guests happier (Parasuraman et al., 1988).</a:t>
          </a:r>
          <a:endParaRPr lang="en-US"/>
        </a:p>
      </dgm:t>
    </dgm:pt>
    <dgm:pt modelId="{C704681D-18BE-49CE-A988-9B60B62DBBF9}" type="parTrans" cxnId="{EC5CF28F-6A10-49AC-84CA-9FAA8A010D9E}">
      <dgm:prSet/>
      <dgm:spPr/>
      <dgm:t>
        <a:bodyPr/>
        <a:lstStyle/>
        <a:p>
          <a:endParaRPr lang="en-US"/>
        </a:p>
      </dgm:t>
    </dgm:pt>
    <dgm:pt modelId="{FB353B46-909A-4DC9-BB39-7F4F910DC834}" type="sibTrans" cxnId="{EC5CF28F-6A10-49AC-84CA-9FAA8A010D9E}">
      <dgm:prSet/>
      <dgm:spPr/>
      <dgm:t>
        <a:bodyPr/>
        <a:lstStyle/>
        <a:p>
          <a:endParaRPr lang="en-US"/>
        </a:p>
      </dgm:t>
    </dgm:pt>
    <dgm:pt modelId="{C0D7EB19-7217-49EC-8F1E-1BC97E150A2F}">
      <dgm:prSet/>
      <dgm:spPr/>
      <dgm:t>
        <a:bodyPr/>
        <a:lstStyle/>
        <a:p>
          <a:r>
            <a:rPr lang="en-GB"/>
            <a:t>Breakfast and hectic times ran more smoothly due to increased efficiency (Davidson et al., 2020).</a:t>
          </a:r>
          <a:endParaRPr lang="en-US"/>
        </a:p>
      </dgm:t>
    </dgm:pt>
    <dgm:pt modelId="{5FE1F89B-4E6C-4710-8655-14FF2F726E53}" type="parTrans" cxnId="{231D9FED-2F2F-4CF5-889C-8957D2E45939}">
      <dgm:prSet/>
      <dgm:spPr/>
      <dgm:t>
        <a:bodyPr/>
        <a:lstStyle/>
        <a:p>
          <a:endParaRPr lang="en-US"/>
        </a:p>
      </dgm:t>
    </dgm:pt>
    <dgm:pt modelId="{BB5A8017-65A7-4B67-8AC1-D9CF51E4AFD5}" type="sibTrans" cxnId="{231D9FED-2F2F-4CF5-889C-8957D2E45939}">
      <dgm:prSet/>
      <dgm:spPr/>
      <dgm:t>
        <a:bodyPr/>
        <a:lstStyle/>
        <a:p>
          <a:endParaRPr lang="en-US"/>
        </a:p>
      </dgm:t>
    </dgm:pt>
    <dgm:pt modelId="{DEAA4B29-A440-4CE7-9FB0-9E358874B779}">
      <dgm:prSet/>
      <dgm:spPr/>
      <dgm:t>
        <a:bodyPr/>
        <a:lstStyle/>
        <a:p>
          <a:r>
            <a:rPr lang="en-GB"/>
            <a:t>Communication and coordination thoughts: Clear team communication reduced issues (Jones, 2020).</a:t>
          </a:r>
          <a:endParaRPr lang="en-US"/>
        </a:p>
      </dgm:t>
    </dgm:pt>
    <dgm:pt modelId="{DFF74303-2342-4B92-AED0-FB0AAC517019}" type="parTrans" cxnId="{D9C3F775-D364-4650-B667-B5092B03A662}">
      <dgm:prSet/>
      <dgm:spPr/>
      <dgm:t>
        <a:bodyPr/>
        <a:lstStyle/>
        <a:p>
          <a:endParaRPr lang="en-US"/>
        </a:p>
      </dgm:t>
    </dgm:pt>
    <dgm:pt modelId="{989B7F4C-C9BA-4A60-B778-BF570CA5E85D}" type="sibTrans" cxnId="{D9C3F775-D364-4650-B667-B5092B03A662}">
      <dgm:prSet/>
      <dgm:spPr/>
      <dgm:t>
        <a:bodyPr/>
        <a:lstStyle/>
        <a:p>
          <a:endParaRPr lang="en-US"/>
        </a:p>
      </dgm:t>
    </dgm:pt>
    <dgm:pt modelId="{4A9F7A99-572D-4231-99A7-6600EBD6A7B8}">
      <dgm:prSet/>
      <dgm:spPr/>
      <dgm:t>
        <a:bodyPr/>
        <a:lstStyle/>
        <a:p>
          <a:r>
            <a:rPr lang="en-GB"/>
            <a:t>Better cooperation helped the restaurant satisfy customers (Thomas &amp; Kilmann, 2021).</a:t>
          </a:r>
          <a:endParaRPr lang="en-US"/>
        </a:p>
      </dgm:t>
    </dgm:pt>
    <dgm:pt modelId="{413BDEE5-7E55-41AC-B27C-9E032162AC0C}" type="parTrans" cxnId="{57A9B00F-F55B-400B-9EB8-7F252D7865D5}">
      <dgm:prSet/>
      <dgm:spPr/>
      <dgm:t>
        <a:bodyPr/>
        <a:lstStyle/>
        <a:p>
          <a:endParaRPr lang="en-US"/>
        </a:p>
      </dgm:t>
    </dgm:pt>
    <dgm:pt modelId="{32E4E011-38AF-4C5B-ABFC-D7C87CC76DB0}" type="sibTrans" cxnId="{57A9B00F-F55B-400B-9EB8-7F252D7865D5}">
      <dgm:prSet/>
      <dgm:spPr/>
      <dgm:t>
        <a:bodyPr/>
        <a:lstStyle/>
        <a:p>
          <a:endParaRPr lang="en-US"/>
        </a:p>
      </dgm:t>
    </dgm:pt>
    <dgm:pt modelId="{2315A538-9193-41F1-9A38-603A6AAA1FA8}">
      <dgm:prSet/>
      <dgm:spPr/>
      <dgm:t>
        <a:bodyPr/>
        <a:lstStyle/>
        <a:p>
          <a:r>
            <a:rPr lang="en-GB"/>
            <a:t>Part 2: Problem-solving and</a:t>
          </a:r>
          <a:endParaRPr lang="en-US"/>
        </a:p>
      </dgm:t>
    </dgm:pt>
    <dgm:pt modelId="{2DD29324-9230-4F9A-9E09-DC24090C4DDF}" type="parTrans" cxnId="{5C207EAD-C908-4467-81E8-DD06DDF798F6}">
      <dgm:prSet/>
      <dgm:spPr/>
      <dgm:t>
        <a:bodyPr/>
        <a:lstStyle/>
        <a:p>
          <a:endParaRPr lang="en-US"/>
        </a:p>
      </dgm:t>
    </dgm:pt>
    <dgm:pt modelId="{944843B1-4226-4455-BC61-9D8E6D4734E5}" type="sibTrans" cxnId="{5C207EAD-C908-4467-81E8-DD06DDF798F6}">
      <dgm:prSet/>
      <dgm:spPr/>
      <dgm:t>
        <a:bodyPr/>
        <a:lstStyle/>
        <a:p>
          <a:endParaRPr lang="en-US"/>
        </a:p>
      </dgm:t>
    </dgm:pt>
    <dgm:pt modelId="{7CAF98DF-BF79-F547-ACEB-4BAA6EFA6F00}" type="pres">
      <dgm:prSet presAssocID="{2F5337C9-61C4-4B63-80FB-25C8E0670D9C}" presName="diagram" presStyleCnt="0">
        <dgm:presLayoutVars>
          <dgm:dir/>
          <dgm:resizeHandles val="exact"/>
        </dgm:presLayoutVars>
      </dgm:prSet>
      <dgm:spPr/>
    </dgm:pt>
    <dgm:pt modelId="{7DF73B61-FD9A-9F48-9A96-3BF784E651C7}" type="pres">
      <dgm:prSet presAssocID="{3AF477CC-929B-4C26-BAC5-8FACBEB783DF}" presName="node" presStyleLbl="node1" presStyleIdx="0" presStyleCnt="6">
        <dgm:presLayoutVars>
          <dgm:bulletEnabled val="1"/>
        </dgm:presLayoutVars>
      </dgm:prSet>
      <dgm:spPr/>
    </dgm:pt>
    <dgm:pt modelId="{60A8D7DA-E94C-0F40-ADDF-6AF4F8D33766}" type="pres">
      <dgm:prSet presAssocID="{8E421E2D-54AD-4D27-A0DE-2F5138F6AC24}" presName="sibTrans" presStyleCnt="0"/>
      <dgm:spPr/>
    </dgm:pt>
    <dgm:pt modelId="{EDE916C6-BA1D-4D41-86E0-2A3D1434944C}" type="pres">
      <dgm:prSet presAssocID="{3A963B01-0426-4233-B4D2-4ACF71CEF4FE}" presName="node" presStyleLbl="node1" presStyleIdx="1" presStyleCnt="6">
        <dgm:presLayoutVars>
          <dgm:bulletEnabled val="1"/>
        </dgm:presLayoutVars>
      </dgm:prSet>
      <dgm:spPr/>
    </dgm:pt>
    <dgm:pt modelId="{8EC2D934-576A-3641-9A03-3713F04F9658}" type="pres">
      <dgm:prSet presAssocID="{FB353B46-909A-4DC9-BB39-7F4F910DC834}" presName="sibTrans" presStyleCnt="0"/>
      <dgm:spPr/>
    </dgm:pt>
    <dgm:pt modelId="{53D34675-530A-4141-9AC3-EDDBDBF33D40}" type="pres">
      <dgm:prSet presAssocID="{C0D7EB19-7217-49EC-8F1E-1BC97E150A2F}" presName="node" presStyleLbl="node1" presStyleIdx="2" presStyleCnt="6">
        <dgm:presLayoutVars>
          <dgm:bulletEnabled val="1"/>
        </dgm:presLayoutVars>
      </dgm:prSet>
      <dgm:spPr/>
    </dgm:pt>
    <dgm:pt modelId="{714EBAEE-D132-1444-9B6D-670891A40887}" type="pres">
      <dgm:prSet presAssocID="{BB5A8017-65A7-4B67-8AC1-D9CF51E4AFD5}" presName="sibTrans" presStyleCnt="0"/>
      <dgm:spPr/>
    </dgm:pt>
    <dgm:pt modelId="{EAD18BB6-2E9E-2B40-8E89-7E2F8CBC5EF6}" type="pres">
      <dgm:prSet presAssocID="{DEAA4B29-A440-4CE7-9FB0-9E358874B779}" presName="node" presStyleLbl="node1" presStyleIdx="3" presStyleCnt="6">
        <dgm:presLayoutVars>
          <dgm:bulletEnabled val="1"/>
        </dgm:presLayoutVars>
      </dgm:prSet>
      <dgm:spPr/>
    </dgm:pt>
    <dgm:pt modelId="{35CB6C58-C7B5-6542-AF46-80F81063DF45}" type="pres">
      <dgm:prSet presAssocID="{989B7F4C-C9BA-4A60-B778-BF570CA5E85D}" presName="sibTrans" presStyleCnt="0"/>
      <dgm:spPr/>
    </dgm:pt>
    <dgm:pt modelId="{8922C8E5-CE74-4C41-8025-D4240FE498FC}" type="pres">
      <dgm:prSet presAssocID="{4A9F7A99-572D-4231-99A7-6600EBD6A7B8}" presName="node" presStyleLbl="node1" presStyleIdx="4" presStyleCnt="6">
        <dgm:presLayoutVars>
          <dgm:bulletEnabled val="1"/>
        </dgm:presLayoutVars>
      </dgm:prSet>
      <dgm:spPr/>
    </dgm:pt>
    <dgm:pt modelId="{0896F5B0-4C13-DD42-992D-211F190218C6}" type="pres">
      <dgm:prSet presAssocID="{32E4E011-38AF-4C5B-ABFC-D7C87CC76DB0}" presName="sibTrans" presStyleCnt="0"/>
      <dgm:spPr/>
    </dgm:pt>
    <dgm:pt modelId="{32A83534-D789-ED44-AC64-B85B0954DDBE}" type="pres">
      <dgm:prSet presAssocID="{2315A538-9193-41F1-9A38-603A6AAA1FA8}" presName="node" presStyleLbl="node1" presStyleIdx="5" presStyleCnt="6">
        <dgm:presLayoutVars>
          <dgm:bulletEnabled val="1"/>
        </dgm:presLayoutVars>
      </dgm:prSet>
      <dgm:spPr/>
    </dgm:pt>
  </dgm:ptLst>
  <dgm:cxnLst>
    <dgm:cxn modelId="{57A9B00F-F55B-400B-9EB8-7F252D7865D5}" srcId="{2F5337C9-61C4-4B63-80FB-25C8E0670D9C}" destId="{4A9F7A99-572D-4231-99A7-6600EBD6A7B8}" srcOrd="4" destOrd="0" parTransId="{413BDEE5-7E55-41AC-B27C-9E032162AC0C}" sibTransId="{32E4E011-38AF-4C5B-ABFC-D7C87CC76DB0}"/>
    <dgm:cxn modelId="{4C572618-D88A-D347-BEA2-2F7795AF4C37}" type="presOf" srcId="{C0D7EB19-7217-49EC-8F1E-1BC97E150A2F}" destId="{53D34675-530A-4141-9AC3-EDDBDBF33D40}" srcOrd="0" destOrd="0" presId="urn:microsoft.com/office/officeart/2005/8/layout/default"/>
    <dgm:cxn modelId="{D79BF538-AEA9-EB4A-9602-01E57C4686BB}" type="presOf" srcId="{2F5337C9-61C4-4B63-80FB-25C8E0670D9C}" destId="{7CAF98DF-BF79-F547-ACEB-4BAA6EFA6F00}" srcOrd="0" destOrd="0" presId="urn:microsoft.com/office/officeart/2005/8/layout/default"/>
    <dgm:cxn modelId="{AF853845-9889-4658-A58A-C48A8AD8F9B9}" srcId="{2F5337C9-61C4-4B63-80FB-25C8E0670D9C}" destId="{3AF477CC-929B-4C26-BAC5-8FACBEB783DF}" srcOrd="0" destOrd="0" parTransId="{5350061B-1A40-413C-B3C5-5772A4F1FF94}" sibTransId="{8E421E2D-54AD-4D27-A0DE-2F5138F6AC24}"/>
    <dgm:cxn modelId="{9CC5074F-4B04-BF40-A5CA-973C40C72956}" type="presOf" srcId="{4A9F7A99-572D-4231-99A7-6600EBD6A7B8}" destId="{8922C8E5-CE74-4C41-8025-D4240FE498FC}" srcOrd="0" destOrd="0" presId="urn:microsoft.com/office/officeart/2005/8/layout/default"/>
    <dgm:cxn modelId="{E735EC6A-E5CA-EC40-BF63-70BFB9CE4F43}" type="presOf" srcId="{3A963B01-0426-4233-B4D2-4ACF71CEF4FE}" destId="{EDE916C6-BA1D-4D41-86E0-2A3D1434944C}" srcOrd="0" destOrd="0" presId="urn:microsoft.com/office/officeart/2005/8/layout/default"/>
    <dgm:cxn modelId="{D9C3F775-D364-4650-B667-B5092B03A662}" srcId="{2F5337C9-61C4-4B63-80FB-25C8E0670D9C}" destId="{DEAA4B29-A440-4CE7-9FB0-9E358874B779}" srcOrd="3" destOrd="0" parTransId="{DFF74303-2342-4B92-AED0-FB0AAC517019}" sibTransId="{989B7F4C-C9BA-4A60-B778-BF570CA5E85D}"/>
    <dgm:cxn modelId="{68F71A7D-8DE5-9440-83F7-F284908C5162}" type="presOf" srcId="{3AF477CC-929B-4C26-BAC5-8FACBEB783DF}" destId="{7DF73B61-FD9A-9F48-9A96-3BF784E651C7}" srcOrd="0" destOrd="0" presId="urn:microsoft.com/office/officeart/2005/8/layout/default"/>
    <dgm:cxn modelId="{EC5CF28F-6A10-49AC-84CA-9FAA8A010D9E}" srcId="{2F5337C9-61C4-4B63-80FB-25C8E0670D9C}" destId="{3A963B01-0426-4233-B4D2-4ACF71CEF4FE}" srcOrd="1" destOrd="0" parTransId="{C704681D-18BE-49CE-A988-9B60B62DBBF9}" sibTransId="{FB353B46-909A-4DC9-BB39-7F4F910DC834}"/>
    <dgm:cxn modelId="{5C207EAD-C908-4467-81E8-DD06DDF798F6}" srcId="{2F5337C9-61C4-4B63-80FB-25C8E0670D9C}" destId="{2315A538-9193-41F1-9A38-603A6AAA1FA8}" srcOrd="5" destOrd="0" parTransId="{2DD29324-9230-4F9A-9E09-DC24090C4DDF}" sibTransId="{944843B1-4226-4455-BC61-9D8E6D4734E5}"/>
    <dgm:cxn modelId="{756594C7-26B8-624E-80E1-DB36C3F99172}" type="presOf" srcId="{2315A538-9193-41F1-9A38-603A6AAA1FA8}" destId="{32A83534-D789-ED44-AC64-B85B0954DDBE}" srcOrd="0" destOrd="0" presId="urn:microsoft.com/office/officeart/2005/8/layout/default"/>
    <dgm:cxn modelId="{0CFD56DD-D173-F14C-A4D0-9E86593AA0B6}" type="presOf" srcId="{DEAA4B29-A440-4CE7-9FB0-9E358874B779}" destId="{EAD18BB6-2E9E-2B40-8E89-7E2F8CBC5EF6}" srcOrd="0" destOrd="0" presId="urn:microsoft.com/office/officeart/2005/8/layout/default"/>
    <dgm:cxn modelId="{231D9FED-2F2F-4CF5-889C-8957D2E45939}" srcId="{2F5337C9-61C4-4B63-80FB-25C8E0670D9C}" destId="{C0D7EB19-7217-49EC-8F1E-1BC97E150A2F}" srcOrd="2" destOrd="0" parTransId="{5FE1F89B-4E6C-4710-8655-14FF2F726E53}" sibTransId="{BB5A8017-65A7-4B67-8AC1-D9CF51E4AFD5}"/>
    <dgm:cxn modelId="{26F2DDFA-0FDC-A343-9CF3-23991A2BDC13}" type="presParOf" srcId="{7CAF98DF-BF79-F547-ACEB-4BAA6EFA6F00}" destId="{7DF73B61-FD9A-9F48-9A96-3BF784E651C7}" srcOrd="0" destOrd="0" presId="urn:microsoft.com/office/officeart/2005/8/layout/default"/>
    <dgm:cxn modelId="{58685A9A-638C-8545-9B6C-BEBE5925CD8C}" type="presParOf" srcId="{7CAF98DF-BF79-F547-ACEB-4BAA6EFA6F00}" destId="{60A8D7DA-E94C-0F40-ADDF-6AF4F8D33766}" srcOrd="1" destOrd="0" presId="urn:microsoft.com/office/officeart/2005/8/layout/default"/>
    <dgm:cxn modelId="{F1A8F7F5-9DC9-B745-BB3E-E85C2594A2B7}" type="presParOf" srcId="{7CAF98DF-BF79-F547-ACEB-4BAA6EFA6F00}" destId="{EDE916C6-BA1D-4D41-86E0-2A3D1434944C}" srcOrd="2" destOrd="0" presId="urn:microsoft.com/office/officeart/2005/8/layout/default"/>
    <dgm:cxn modelId="{8252AF1E-F3D3-0943-A47E-65A4E596EFAF}" type="presParOf" srcId="{7CAF98DF-BF79-F547-ACEB-4BAA6EFA6F00}" destId="{8EC2D934-576A-3641-9A03-3713F04F9658}" srcOrd="3" destOrd="0" presId="urn:microsoft.com/office/officeart/2005/8/layout/default"/>
    <dgm:cxn modelId="{2D3D21D0-D784-1F40-AB26-EA4DD455218E}" type="presParOf" srcId="{7CAF98DF-BF79-F547-ACEB-4BAA6EFA6F00}" destId="{53D34675-530A-4141-9AC3-EDDBDBF33D40}" srcOrd="4" destOrd="0" presId="urn:microsoft.com/office/officeart/2005/8/layout/default"/>
    <dgm:cxn modelId="{3B11C9D9-39AC-D740-896A-2F98E840BA9A}" type="presParOf" srcId="{7CAF98DF-BF79-F547-ACEB-4BAA6EFA6F00}" destId="{714EBAEE-D132-1444-9B6D-670891A40887}" srcOrd="5" destOrd="0" presId="urn:microsoft.com/office/officeart/2005/8/layout/default"/>
    <dgm:cxn modelId="{BEDD3521-B996-C44C-8289-C113C6F489A5}" type="presParOf" srcId="{7CAF98DF-BF79-F547-ACEB-4BAA6EFA6F00}" destId="{EAD18BB6-2E9E-2B40-8E89-7E2F8CBC5EF6}" srcOrd="6" destOrd="0" presId="urn:microsoft.com/office/officeart/2005/8/layout/default"/>
    <dgm:cxn modelId="{AD072C35-AA63-5048-AA2B-F98398DBAD87}" type="presParOf" srcId="{7CAF98DF-BF79-F547-ACEB-4BAA6EFA6F00}" destId="{35CB6C58-C7B5-6542-AF46-80F81063DF45}" srcOrd="7" destOrd="0" presId="urn:microsoft.com/office/officeart/2005/8/layout/default"/>
    <dgm:cxn modelId="{259C9825-EF4C-4E42-80BD-881AE08CA8EE}" type="presParOf" srcId="{7CAF98DF-BF79-F547-ACEB-4BAA6EFA6F00}" destId="{8922C8E5-CE74-4C41-8025-D4240FE498FC}" srcOrd="8" destOrd="0" presId="urn:microsoft.com/office/officeart/2005/8/layout/default"/>
    <dgm:cxn modelId="{76969925-26FF-BB4F-9A68-4EE592F57248}" type="presParOf" srcId="{7CAF98DF-BF79-F547-ACEB-4BAA6EFA6F00}" destId="{0896F5B0-4C13-DD42-992D-211F190218C6}" srcOrd="9" destOrd="0" presId="urn:microsoft.com/office/officeart/2005/8/layout/default"/>
    <dgm:cxn modelId="{63424E21-B47C-D144-B022-69874F547B23}" type="presParOf" srcId="{7CAF98DF-BF79-F547-ACEB-4BAA6EFA6F00}" destId="{32A83534-D789-ED44-AC64-B85B0954DDB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1B73B0A-5DBF-441D-B0A8-04FF582E0F8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F456720-E3B5-4F5E-BF2C-56CE6C47EB93}">
      <dgm:prSet/>
      <dgm:spPr/>
      <dgm:t>
        <a:bodyPr/>
        <a:lstStyle/>
        <a:p>
          <a:r>
            <a:rPr lang="en-GB"/>
            <a:t>Why troubleshooting matters:</a:t>
          </a:r>
          <a:endParaRPr lang="en-US"/>
        </a:p>
      </dgm:t>
    </dgm:pt>
    <dgm:pt modelId="{84B8419D-D3B0-488C-8E2E-C61EC28008C2}" type="parTrans" cxnId="{98681B02-F8B5-47D1-B824-57DDF75B955F}">
      <dgm:prSet/>
      <dgm:spPr/>
      <dgm:t>
        <a:bodyPr/>
        <a:lstStyle/>
        <a:p>
          <a:endParaRPr lang="en-US"/>
        </a:p>
      </dgm:t>
    </dgm:pt>
    <dgm:pt modelId="{3B183EC1-3CE7-4541-814D-C2690AFFD383}" type="sibTrans" cxnId="{98681B02-F8B5-47D1-B824-57DDF75B955F}">
      <dgm:prSet/>
      <dgm:spPr/>
      <dgm:t>
        <a:bodyPr/>
        <a:lstStyle/>
        <a:p>
          <a:endParaRPr lang="en-US"/>
        </a:p>
      </dgm:t>
    </dgm:pt>
    <dgm:pt modelId="{975DC6B5-DEED-4FDF-A1BC-8233403DD0A9}">
      <dgm:prSet/>
      <dgm:spPr/>
      <dgm:t>
        <a:bodyPr/>
        <a:lstStyle/>
        <a:p>
          <a:r>
            <a:rPr lang="en-GB"/>
            <a:t>Important for handling unanticipated issues in a fast-paced environment (Jones, 2020).</a:t>
          </a:r>
          <a:endParaRPr lang="en-US"/>
        </a:p>
      </dgm:t>
    </dgm:pt>
    <dgm:pt modelId="{AE3BF8BC-5182-4120-BF34-7956D228D41D}" type="parTrans" cxnId="{1EEC1808-DF86-4A82-9A31-1CEC3449B8C4}">
      <dgm:prSet/>
      <dgm:spPr/>
      <dgm:t>
        <a:bodyPr/>
        <a:lstStyle/>
        <a:p>
          <a:endParaRPr lang="en-US"/>
        </a:p>
      </dgm:t>
    </dgm:pt>
    <dgm:pt modelId="{A6984C80-66A5-439F-BA26-544F642F00A5}" type="sibTrans" cxnId="{1EEC1808-DF86-4A82-9A31-1CEC3449B8C4}">
      <dgm:prSet/>
      <dgm:spPr/>
      <dgm:t>
        <a:bodyPr/>
        <a:lstStyle/>
        <a:p>
          <a:endParaRPr lang="en-US"/>
        </a:p>
      </dgm:t>
    </dgm:pt>
    <dgm:pt modelId="{7FB02870-1A23-49CB-BAEA-C81B79FE7BF7}">
      <dgm:prSet/>
      <dgm:spPr/>
      <dgm:t>
        <a:bodyPr/>
        <a:lstStyle/>
        <a:p>
          <a:r>
            <a:rPr lang="en-GB"/>
            <a:t>Maintains service and prevents consumer issues (Brown, 2019).</a:t>
          </a:r>
          <a:endParaRPr lang="en-US"/>
        </a:p>
      </dgm:t>
    </dgm:pt>
    <dgm:pt modelId="{74EC4BF3-7B67-423E-9D25-43DB7CE924E1}" type="parTrans" cxnId="{2EA64245-1D09-4092-8D65-919376CA0981}">
      <dgm:prSet/>
      <dgm:spPr/>
      <dgm:t>
        <a:bodyPr/>
        <a:lstStyle/>
        <a:p>
          <a:endParaRPr lang="en-US"/>
        </a:p>
      </dgm:t>
    </dgm:pt>
    <dgm:pt modelId="{24F69BC0-8858-4E02-B546-C2B44937F8F1}" type="sibTrans" cxnId="{2EA64245-1D09-4092-8D65-919376CA0981}">
      <dgm:prSet/>
      <dgm:spPr/>
      <dgm:t>
        <a:bodyPr/>
        <a:lstStyle/>
        <a:p>
          <a:endParaRPr lang="en-US"/>
        </a:p>
      </dgm:t>
    </dgm:pt>
    <dgm:pt modelId="{B3864C3D-79CB-F244-875F-9838CE7C5923}" type="pres">
      <dgm:prSet presAssocID="{B1B73B0A-5DBF-441D-B0A8-04FF582E0F88}" presName="linear" presStyleCnt="0">
        <dgm:presLayoutVars>
          <dgm:animLvl val="lvl"/>
          <dgm:resizeHandles val="exact"/>
        </dgm:presLayoutVars>
      </dgm:prSet>
      <dgm:spPr/>
    </dgm:pt>
    <dgm:pt modelId="{71305405-F599-284B-A98F-502C35820416}" type="pres">
      <dgm:prSet presAssocID="{EF456720-E3B5-4F5E-BF2C-56CE6C47EB9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B81E5E0-72D0-1D4D-BD51-FE5B9B8C54CB}" type="pres">
      <dgm:prSet presAssocID="{3B183EC1-3CE7-4541-814D-C2690AFFD383}" presName="spacer" presStyleCnt="0"/>
      <dgm:spPr/>
    </dgm:pt>
    <dgm:pt modelId="{18B2FF9E-8F0A-4B4C-AB3A-A83F6215DC3A}" type="pres">
      <dgm:prSet presAssocID="{975DC6B5-DEED-4FDF-A1BC-8233403DD0A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4AE93B6-4468-B14A-B59F-2693FA5D5F87}" type="pres">
      <dgm:prSet presAssocID="{A6984C80-66A5-439F-BA26-544F642F00A5}" presName="spacer" presStyleCnt="0"/>
      <dgm:spPr/>
    </dgm:pt>
    <dgm:pt modelId="{3118FD0D-CDA9-0348-8C93-47F000525E72}" type="pres">
      <dgm:prSet presAssocID="{7FB02870-1A23-49CB-BAEA-C81B79FE7BF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8681B02-F8B5-47D1-B824-57DDF75B955F}" srcId="{B1B73B0A-5DBF-441D-B0A8-04FF582E0F88}" destId="{EF456720-E3B5-4F5E-BF2C-56CE6C47EB93}" srcOrd="0" destOrd="0" parTransId="{84B8419D-D3B0-488C-8E2E-C61EC28008C2}" sibTransId="{3B183EC1-3CE7-4541-814D-C2690AFFD383}"/>
    <dgm:cxn modelId="{1EEC1808-DF86-4A82-9A31-1CEC3449B8C4}" srcId="{B1B73B0A-5DBF-441D-B0A8-04FF582E0F88}" destId="{975DC6B5-DEED-4FDF-A1BC-8233403DD0A9}" srcOrd="1" destOrd="0" parTransId="{AE3BF8BC-5182-4120-BF34-7956D228D41D}" sibTransId="{A6984C80-66A5-439F-BA26-544F642F00A5}"/>
    <dgm:cxn modelId="{4F1AD021-7FFA-544E-B1CA-106A32846081}" type="presOf" srcId="{EF456720-E3B5-4F5E-BF2C-56CE6C47EB93}" destId="{71305405-F599-284B-A98F-502C35820416}" srcOrd="0" destOrd="0" presId="urn:microsoft.com/office/officeart/2005/8/layout/vList2"/>
    <dgm:cxn modelId="{F62DBD3C-96CB-D54E-B477-3E7ACBABA750}" type="presOf" srcId="{B1B73B0A-5DBF-441D-B0A8-04FF582E0F88}" destId="{B3864C3D-79CB-F244-875F-9838CE7C5923}" srcOrd="0" destOrd="0" presId="urn:microsoft.com/office/officeart/2005/8/layout/vList2"/>
    <dgm:cxn modelId="{03FF5442-7429-9A4F-B4E8-A1A58587F06F}" type="presOf" srcId="{7FB02870-1A23-49CB-BAEA-C81B79FE7BF7}" destId="{3118FD0D-CDA9-0348-8C93-47F000525E72}" srcOrd="0" destOrd="0" presId="urn:microsoft.com/office/officeart/2005/8/layout/vList2"/>
    <dgm:cxn modelId="{2EA64245-1D09-4092-8D65-919376CA0981}" srcId="{B1B73B0A-5DBF-441D-B0A8-04FF582E0F88}" destId="{7FB02870-1A23-49CB-BAEA-C81B79FE7BF7}" srcOrd="2" destOrd="0" parTransId="{74EC4BF3-7B67-423E-9D25-43DB7CE924E1}" sibTransId="{24F69BC0-8858-4E02-B546-C2B44937F8F1}"/>
    <dgm:cxn modelId="{FA6B8AAB-B2B4-0C4E-A2DE-6662ED6AE31C}" type="presOf" srcId="{975DC6B5-DEED-4FDF-A1BC-8233403DD0A9}" destId="{18B2FF9E-8F0A-4B4C-AB3A-A83F6215DC3A}" srcOrd="0" destOrd="0" presId="urn:microsoft.com/office/officeart/2005/8/layout/vList2"/>
    <dgm:cxn modelId="{7EFA2AB8-5609-0840-BE3A-888F863A7544}" type="presParOf" srcId="{B3864C3D-79CB-F244-875F-9838CE7C5923}" destId="{71305405-F599-284B-A98F-502C35820416}" srcOrd="0" destOrd="0" presId="urn:microsoft.com/office/officeart/2005/8/layout/vList2"/>
    <dgm:cxn modelId="{7904F6F0-1F1E-B942-A138-9E73A53560EE}" type="presParOf" srcId="{B3864C3D-79CB-F244-875F-9838CE7C5923}" destId="{3B81E5E0-72D0-1D4D-BD51-FE5B9B8C54CB}" srcOrd="1" destOrd="0" presId="urn:microsoft.com/office/officeart/2005/8/layout/vList2"/>
    <dgm:cxn modelId="{67D06FC1-56D9-1841-AC83-323D5BBF2675}" type="presParOf" srcId="{B3864C3D-79CB-F244-875F-9838CE7C5923}" destId="{18B2FF9E-8F0A-4B4C-AB3A-A83F6215DC3A}" srcOrd="2" destOrd="0" presId="urn:microsoft.com/office/officeart/2005/8/layout/vList2"/>
    <dgm:cxn modelId="{EC2DDD12-3377-E948-9AAC-5F53DDF79657}" type="presParOf" srcId="{B3864C3D-79CB-F244-875F-9838CE7C5923}" destId="{74AE93B6-4468-B14A-B59F-2693FA5D5F87}" srcOrd="3" destOrd="0" presId="urn:microsoft.com/office/officeart/2005/8/layout/vList2"/>
    <dgm:cxn modelId="{0B79B2E8-66DA-944C-88C5-0D4E3317FF3D}" type="presParOf" srcId="{B3864C3D-79CB-F244-875F-9838CE7C5923}" destId="{3118FD0D-CDA9-0348-8C93-47F000525E7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957A9A2-86BB-44D2-BAC8-8F8D836427A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684C6CE-70DA-4296-8F25-9B83DE399BAC}">
      <dgm:prSet/>
      <dgm:spPr/>
      <dgm:t>
        <a:bodyPr/>
        <a:lstStyle/>
        <a:p>
          <a:r>
            <a:rPr lang="en-GB"/>
            <a:t>• Specific Problem During Service: o Insufficient staff led to late service and stress on team members (Jones, 2020).</a:t>
          </a:r>
          <a:endParaRPr lang="en-US"/>
        </a:p>
      </dgm:t>
    </dgm:pt>
    <dgm:pt modelId="{0D7FDBBD-0B6C-4BF9-9940-080E6BD73F1B}" type="parTrans" cxnId="{53107860-A48E-4247-8639-ECDA090D46A6}">
      <dgm:prSet/>
      <dgm:spPr/>
      <dgm:t>
        <a:bodyPr/>
        <a:lstStyle/>
        <a:p>
          <a:endParaRPr lang="en-US"/>
        </a:p>
      </dgm:t>
    </dgm:pt>
    <dgm:pt modelId="{AED90604-A2F4-4FE5-851C-EE68AF447EF4}" type="sibTrans" cxnId="{53107860-A48E-4247-8639-ECDA090D46A6}">
      <dgm:prSet/>
      <dgm:spPr/>
      <dgm:t>
        <a:bodyPr/>
        <a:lstStyle/>
        <a:p>
          <a:endParaRPr lang="en-US"/>
        </a:p>
      </dgm:t>
    </dgm:pt>
    <dgm:pt modelId="{45323D5D-B678-4E94-9FBB-DBA81DB92562}">
      <dgm:prSet/>
      <dgm:spPr/>
      <dgm:t>
        <a:bodyPr/>
        <a:lstStyle/>
        <a:p>
          <a:r>
            <a:rPr lang="en-GB"/>
            <a:t>o A customer complained about waiting for their food during busy times (Brown, 2019).</a:t>
          </a:r>
          <a:endParaRPr lang="en-US"/>
        </a:p>
      </dgm:t>
    </dgm:pt>
    <dgm:pt modelId="{7A51B2F8-1F94-47BB-BAF8-90FF927D8511}" type="parTrans" cxnId="{5D6D8CBD-6E19-469C-B96A-04C5EB36EFFE}">
      <dgm:prSet/>
      <dgm:spPr/>
      <dgm:t>
        <a:bodyPr/>
        <a:lstStyle/>
        <a:p>
          <a:endParaRPr lang="en-US"/>
        </a:p>
      </dgm:t>
    </dgm:pt>
    <dgm:pt modelId="{6B81A577-060C-49DC-9486-FEED5F35A75F}" type="sibTrans" cxnId="{5D6D8CBD-6E19-469C-B96A-04C5EB36EFFE}">
      <dgm:prSet/>
      <dgm:spPr/>
      <dgm:t>
        <a:bodyPr/>
        <a:lstStyle/>
        <a:p>
          <a:endParaRPr lang="en-US"/>
        </a:p>
      </dgm:t>
    </dgm:pt>
    <dgm:pt modelId="{78D861E1-D51D-40D6-8DBE-6FA4982444A3}">
      <dgm:prSet/>
      <dgm:spPr/>
      <dgm:t>
        <a:bodyPr/>
        <a:lstStyle/>
        <a:p>
          <a:r>
            <a:rPr lang="en-GB"/>
            <a:t>• Staff Issue: A key employee called in ill, and no one was available to replace them (Davidson et al., 2020).</a:t>
          </a:r>
          <a:endParaRPr lang="en-US"/>
        </a:p>
      </dgm:t>
    </dgm:pt>
    <dgm:pt modelId="{8CCE964C-1638-432D-8A3C-9A4D8829655A}" type="parTrans" cxnId="{AD17A72D-5981-4EA9-9407-AB79DE802412}">
      <dgm:prSet/>
      <dgm:spPr/>
      <dgm:t>
        <a:bodyPr/>
        <a:lstStyle/>
        <a:p>
          <a:endParaRPr lang="en-US"/>
        </a:p>
      </dgm:t>
    </dgm:pt>
    <dgm:pt modelId="{FBDCCDBC-25FD-4511-842B-BEECFC726057}" type="sibTrans" cxnId="{AD17A72D-5981-4EA9-9407-AB79DE802412}">
      <dgm:prSet/>
      <dgm:spPr/>
      <dgm:t>
        <a:bodyPr/>
        <a:lstStyle/>
        <a:p>
          <a:endParaRPr lang="en-US"/>
        </a:p>
      </dgm:t>
    </dgm:pt>
    <dgm:pt modelId="{BA1408AD-CC3E-4FED-8B70-8326A8DF02FB}">
      <dgm:prSet/>
      <dgm:spPr/>
      <dgm:t>
        <a:bodyPr/>
        <a:lstStyle/>
        <a:p>
          <a:r>
            <a:rPr lang="en-GB"/>
            <a:t>Work wasn't completed and service flow slowed (Jones, 2020).</a:t>
          </a:r>
          <a:endParaRPr lang="en-US"/>
        </a:p>
      </dgm:t>
    </dgm:pt>
    <dgm:pt modelId="{4733D9AE-4FD4-4556-B2C6-F21EB3A3EC05}" type="parTrans" cxnId="{7A31C54C-13BB-4071-84B9-C268DCB3E15C}">
      <dgm:prSet/>
      <dgm:spPr/>
      <dgm:t>
        <a:bodyPr/>
        <a:lstStyle/>
        <a:p>
          <a:endParaRPr lang="en-US"/>
        </a:p>
      </dgm:t>
    </dgm:pt>
    <dgm:pt modelId="{FF1F8688-D19E-465C-85BF-EA5BABFCE518}" type="sibTrans" cxnId="{7A31C54C-13BB-4071-84B9-C268DCB3E15C}">
      <dgm:prSet/>
      <dgm:spPr/>
      <dgm:t>
        <a:bodyPr/>
        <a:lstStyle/>
        <a:p>
          <a:endParaRPr lang="en-US"/>
        </a:p>
      </dgm:t>
    </dgm:pt>
    <dgm:pt modelId="{AD5E05E1-C284-41F8-A5E9-16027EE5B353}" type="pres">
      <dgm:prSet presAssocID="{3957A9A2-86BB-44D2-BAC8-8F8D836427A9}" presName="root" presStyleCnt="0">
        <dgm:presLayoutVars>
          <dgm:dir/>
          <dgm:resizeHandles val="exact"/>
        </dgm:presLayoutVars>
      </dgm:prSet>
      <dgm:spPr/>
    </dgm:pt>
    <dgm:pt modelId="{076EAD86-91EB-40B1-AC3B-84D22751B341}" type="pres">
      <dgm:prSet presAssocID="{A684C6CE-70DA-4296-8F25-9B83DE399BAC}" presName="compNode" presStyleCnt="0"/>
      <dgm:spPr/>
    </dgm:pt>
    <dgm:pt modelId="{1289AD8D-D532-4C6E-AA23-3265B23199BE}" type="pres">
      <dgm:prSet presAssocID="{A684C6CE-70DA-4296-8F25-9B83DE399BAC}" presName="bgRect" presStyleLbl="bgShp" presStyleIdx="0" presStyleCnt="4"/>
      <dgm:spPr/>
    </dgm:pt>
    <dgm:pt modelId="{E1990197-7F7E-4204-9D07-C997BA7208FB}" type="pres">
      <dgm:prSet presAssocID="{A684C6CE-70DA-4296-8F25-9B83DE399BA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BBE35BC2-C8BE-4CA0-B07F-D5700102B1D0}" type="pres">
      <dgm:prSet presAssocID="{A684C6CE-70DA-4296-8F25-9B83DE399BAC}" presName="spaceRect" presStyleCnt="0"/>
      <dgm:spPr/>
    </dgm:pt>
    <dgm:pt modelId="{C344FB25-42D5-44D3-874E-4B6A863C5934}" type="pres">
      <dgm:prSet presAssocID="{A684C6CE-70DA-4296-8F25-9B83DE399BAC}" presName="parTx" presStyleLbl="revTx" presStyleIdx="0" presStyleCnt="4">
        <dgm:presLayoutVars>
          <dgm:chMax val="0"/>
          <dgm:chPref val="0"/>
        </dgm:presLayoutVars>
      </dgm:prSet>
      <dgm:spPr/>
    </dgm:pt>
    <dgm:pt modelId="{6C6C05A6-A0C1-4A54-91EB-374A5BFDE6AE}" type="pres">
      <dgm:prSet presAssocID="{AED90604-A2F4-4FE5-851C-EE68AF447EF4}" presName="sibTrans" presStyleCnt="0"/>
      <dgm:spPr/>
    </dgm:pt>
    <dgm:pt modelId="{E079F84F-0C81-4A8A-8E93-68D61AC5D9E0}" type="pres">
      <dgm:prSet presAssocID="{45323D5D-B678-4E94-9FBB-DBA81DB92562}" presName="compNode" presStyleCnt="0"/>
      <dgm:spPr/>
    </dgm:pt>
    <dgm:pt modelId="{BC33406E-ECB0-4A3D-9E9D-B3DE41910380}" type="pres">
      <dgm:prSet presAssocID="{45323D5D-B678-4E94-9FBB-DBA81DB92562}" presName="bgRect" presStyleLbl="bgShp" presStyleIdx="1" presStyleCnt="4"/>
      <dgm:spPr/>
    </dgm:pt>
    <dgm:pt modelId="{CA2A4DAA-8D22-4C73-851C-FF451E403165}" type="pres">
      <dgm:prSet presAssocID="{45323D5D-B678-4E94-9FBB-DBA81DB9256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22BF08D9-DF59-40F4-940A-AB0AF77C9B2E}" type="pres">
      <dgm:prSet presAssocID="{45323D5D-B678-4E94-9FBB-DBA81DB92562}" presName="spaceRect" presStyleCnt="0"/>
      <dgm:spPr/>
    </dgm:pt>
    <dgm:pt modelId="{26220110-64E0-44A2-AECD-868D3A5C24EA}" type="pres">
      <dgm:prSet presAssocID="{45323D5D-B678-4E94-9FBB-DBA81DB92562}" presName="parTx" presStyleLbl="revTx" presStyleIdx="1" presStyleCnt="4">
        <dgm:presLayoutVars>
          <dgm:chMax val="0"/>
          <dgm:chPref val="0"/>
        </dgm:presLayoutVars>
      </dgm:prSet>
      <dgm:spPr/>
    </dgm:pt>
    <dgm:pt modelId="{130E9152-14EE-4F2F-B110-386917067B9F}" type="pres">
      <dgm:prSet presAssocID="{6B81A577-060C-49DC-9486-FEED5F35A75F}" presName="sibTrans" presStyleCnt="0"/>
      <dgm:spPr/>
    </dgm:pt>
    <dgm:pt modelId="{C3D33C95-C6F2-407C-8EBB-88858967F3F6}" type="pres">
      <dgm:prSet presAssocID="{78D861E1-D51D-40D6-8DBE-6FA4982444A3}" presName="compNode" presStyleCnt="0"/>
      <dgm:spPr/>
    </dgm:pt>
    <dgm:pt modelId="{325E7959-4037-48FB-8A72-1C38DBE664A1}" type="pres">
      <dgm:prSet presAssocID="{78D861E1-D51D-40D6-8DBE-6FA4982444A3}" presName="bgRect" presStyleLbl="bgShp" presStyleIdx="2" presStyleCnt="4"/>
      <dgm:spPr/>
    </dgm:pt>
    <dgm:pt modelId="{A83B90CB-79D8-4587-AEFC-0CBB1491EF7B}" type="pres">
      <dgm:prSet presAssocID="{78D861E1-D51D-40D6-8DBE-6FA4982444A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0A89D176-0620-4895-BDAA-811F0ADD9590}" type="pres">
      <dgm:prSet presAssocID="{78D861E1-D51D-40D6-8DBE-6FA4982444A3}" presName="spaceRect" presStyleCnt="0"/>
      <dgm:spPr/>
    </dgm:pt>
    <dgm:pt modelId="{D9C5ED85-B5E0-4638-B67A-97886E443EDE}" type="pres">
      <dgm:prSet presAssocID="{78D861E1-D51D-40D6-8DBE-6FA4982444A3}" presName="parTx" presStyleLbl="revTx" presStyleIdx="2" presStyleCnt="4">
        <dgm:presLayoutVars>
          <dgm:chMax val="0"/>
          <dgm:chPref val="0"/>
        </dgm:presLayoutVars>
      </dgm:prSet>
      <dgm:spPr/>
    </dgm:pt>
    <dgm:pt modelId="{F85C1E86-924E-4F79-8366-D5A71D6363B8}" type="pres">
      <dgm:prSet presAssocID="{FBDCCDBC-25FD-4511-842B-BEECFC726057}" presName="sibTrans" presStyleCnt="0"/>
      <dgm:spPr/>
    </dgm:pt>
    <dgm:pt modelId="{C95E6E24-869A-4467-AA9C-41C54ECF3A00}" type="pres">
      <dgm:prSet presAssocID="{BA1408AD-CC3E-4FED-8B70-8326A8DF02FB}" presName="compNode" presStyleCnt="0"/>
      <dgm:spPr/>
    </dgm:pt>
    <dgm:pt modelId="{F00D53FD-95AA-4297-9E68-628480140FC4}" type="pres">
      <dgm:prSet presAssocID="{BA1408AD-CC3E-4FED-8B70-8326A8DF02FB}" presName="bgRect" presStyleLbl="bgShp" presStyleIdx="3" presStyleCnt="4"/>
      <dgm:spPr/>
    </dgm:pt>
    <dgm:pt modelId="{466D5C29-CE74-4018-818F-F3E3EA62061A}" type="pres">
      <dgm:prSet presAssocID="{BA1408AD-CC3E-4FED-8B70-8326A8DF02F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prechaun Hat"/>
        </a:ext>
      </dgm:extLst>
    </dgm:pt>
    <dgm:pt modelId="{9709F09A-A784-4BD4-A8AC-974FFC5BC248}" type="pres">
      <dgm:prSet presAssocID="{BA1408AD-CC3E-4FED-8B70-8326A8DF02FB}" presName="spaceRect" presStyleCnt="0"/>
      <dgm:spPr/>
    </dgm:pt>
    <dgm:pt modelId="{4798EF89-EFD5-495B-876E-0CFB080D8E5D}" type="pres">
      <dgm:prSet presAssocID="{BA1408AD-CC3E-4FED-8B70-8326A8DF02F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5FEBF17-DA63-47B6-9DDF-782FB17040F0}" type="presOf" srcId="{3957A9A2-86BB-44D2-BAC8-8F8D836427A9}" destId="{AD5E05E1-C284-41F8-A5E9-16027EE5B353}" srcOrd="0" destOrd="0" presId="urn:microsoft.com/office/officeart/2018/2/layout/IconVerticalSolidList"/>
    <dgm:cxn modelId="{AD17A72D-5981-4EA9-9407-AB79DE802412}" srcId="{3957A9A2-86BB-44D2-BAC8-8F8D836427A9}" destId="{78D861E1-D51D-40D6-8DBE-6FA4982444A3}" srcOrd="2" destOrd="0" parTransId="{8CCE964C-1638-432D-8A3C-9A4D8829655A}" sibTransId="{FBDCCDBC-25FD-4511-842B-BEECFC726057}"/>
    <dgm:cxn modelId="{65B99532-F54A-4BA4-8819-38ACD5ADEE04}" type="presOf" srcId="{BA1408AD-CC3E-4FED-8B70-8326A8DF02FB}" destId="{4798EF89-EFD5-495B-876E-0CFB080D8E5D}" srcOrd="0" destOrd="0" presId="urn:microsoft.com/office/officeart/2018/2/layout/IconVerticalSolidList"/>
    <dgm:cxn modelId="{7A31C54C-13BB-4071-84B9-C268DCB3E15C}" srcId="{3957A9A2-86BB-44D2-BAC8-8F8D836427A9}" destId="{BA1408AD-CC3E-4FED-8B70-8326A8DF02FB}" srcOrd="3" destOrd="0" parTransId="{4733D9AE-4FD4-4556-B2C6-F21EB3A3EC05}" sibTransId="{FF1F8688-D19E-465C-85BF-EA5BABFCE518}"/>
    <dgm:cxn modelId="{A351F851-F5EC-4358-830F-3A327BEAB948}" type="presOf" srcId="{78D861E1-D51D-40D6-8DBE-6FA4982444A3}" destId="{D9C5ED85-B5E0-4638-B67A-97886E443EDE}" srcOrd="0" destOrd="0" presId="urn:microsoft.com/office/officeart/2018/2/layout/IconVerticalSolidList"/>
    <dgm:cxn modelId="{53107860-A48E-4247-8639-ECDA090D46A6}" srcId="{3957A9A2-86BB-44D2-BAC8-8F8D836427A9}" destId="{A684C6CE-70DA-4296-8F25-9B83DE399BAC}" srcOrd="0" destOrd="0" parTransId="{0D7FDBBD-0B6C-4BF9-9940-080E6BD73F1B}" sibTransId="{AED90604-A2F4-4FE5-851C-EE68AF447EF4}"/>
    <dgm:cxn modelId="{5D6D8CBD-6E19-469C-B96A-04C5EB36EFFE}" srcId="{3957A9A2-86BB-44D2-BAC8-8F8D836427A9}" destId="{45323D5D-B678-4E94-9FBB-DBA81DB92562}" srcOrd="1" destOrd="0" parTransId="{7A51B2F8-1F94-47BB-BAF8-90FF927D8511}" sibTransId="{6B81A577-060C-49DC-9486-FEED5F35A75F}"/>
    <dgm:cxn modelId="{E964A6C4-A437-402C-8712-9D352E92C136}" type="presOf" srcId="{A684C6CE-70DA-4296-8F25-9B83DE399BAC}" destId="{C344FB25-42D5-44D3-874E-4B6A863C5934}" srcOrd="0" destOrd="0" presId="urn:microsoft.com/office/officeart/2018/2/layout/IconVerticalSolidList"/>
    <dgm:cxn modelId="{83C3A5F0-8820-44AD-B4A7-2B9329C5323F}" type="presOf" srcId="{45323D5D-B678-4E94-9FBB-DBA81DB92562}" destId="{26220110-64E0-44A2-AECD-868D3A5C24EA}" srcOrd="0" destOrd="0" presId="urn:microsoft.com/office/officeart/2018/2/layout/IconVerticalSolidList"/>
    <dgm:cxn modelId="{A5183760-D6E9-453A-8D12-320CE5B038B8}" type="presParOf" srcId="{AD5E05E1-C284-41F8-A5E9-16027EE5B353}" destId="{076EAD86-91EB-40B1-AC3B-84D22751B341}" srcOrd="0" destOrd="0" presId="urn:microsoft.com/office/officeart/2018/2/layout/IconVerticalSolidList"/>
    <dgm:cxn modelId="{AB379654-8C7F-422F-9C9F-3CCBE98B71B0}" type="presParOf" srcId="{076EAD86-91EB-40B1-AC3B-84D22751B341}" destId="{1289AD8D-D532-4C6E-AA23-3265B23199BE}" srcOrd="0" destOrd="0" presId="urn:microsoft.com/office/officeart/2018/2/layout/IconVerticalSolidList"/>
    <dgm:cxn modelId="{A3A4CAFB-C15E-4C6C-9A2C-DA4DD86F1B44}" type="presParOf" srcId="{076EAD86-91EB-40B1-AC3B-84D22751B341}" destId="{E1990197-7F7E-4204-9D07-C997BA7208FB}" srcOrd="1" destOrd="0" presId="urn:microsoft.com/office/officeart/2018/2/layout/IconVerticalSolidList"/>
    <dgm:cxn modelId="{7EB8FCFD-4E2A-4F14-BEA7-A486EA0DC577}" type="presParOf" srcId="{076EAD86-91EB-40B1-AC3B-84D22751B341}" destId="{BBE35BC2-C8BE-4CA0-B07F-D5700102B1D0}" srcOrd="2" destOrd="0" presId="urn:microsoft.com/office/officeart/2018/2/layout/IconVerticalSolidList"/>
    <dgm:cxn modelId="{11F4FE96-04C9-4BA7-BB69-D14776F18670}" type="presParOf" srcId="{076EAD86-91EB-40B1-AC3B-84D22751B341}" destId="{C344FB25-42D5-44D3-874E-4B6A863C5934}" srcOrd="3" destOrd="0" presId="urn:microsoft.com/office/officeart/2018/2/layout/IconVerticalSolidList"/>
    <dgm:cxn modelId="{1AF29688-230E-4571-849F-20885D3CB693}" type="presParOf" srcId="{AD5E05E1-C284-41F8-A5E9-16027EE5B353}" destId="{6C6C05A6-A0C1-4A54-91EB-374A5BFDE6AE}" srcOrd="1" destOrd="0" presId="urn:microsoft.com/office/officeart/2018/2/layout/IconVerticalSolidList"/>
    <dgm:cxn modelId="{03F51900-0BBF-41FC-AE0B-0E3063989BB1}" type="presParOf" srcId="{AD5E05E1-C284-41F8-A5E9-16027EE5B353}" destId="{E079F84F-0C81-4A8A-8E93-68D61AC5D9E0}" srcOrd="2" destOrd="0" presId="urn:microsoft.com/office/officeart/2018/2/layout/IconVerticalSolidList"/>
    <dgm:cxn modelId="{A71BD591-C52C-476E-8CEE-47CF3E6302A0}" type="presParOf" srcId="{E079F84F-0C81-4A8A-8E93-68D61AC5D9E0}" destId="{BC33406E-ECB0-4A3D-9E9D-B3DE41910380}" srcOrd="0" destOrd="0" presId="urn:microsoft.com/office/officeart/2018/2/layout/IconVerticalSolidList"/>
    <dgm:cxn modelId="{47A064A3-FEAC-49CD-96FF-CEC7D9FBA78D}" type="presParOf" srcId="{E079F84F-0C81-4A8A-8E93-68D61AC5D9E0}" destId="{CA2A4DAA-8D22-4C73-851C-FF451E403165}" srcOrd="1" destOrd="0" presId="urn:microsoft.com/office/officeart/2018/2/layout/IconVerticalSolidList"/>
    <dgm:cxn modelId="{797EC9E6-AC02-42A7-856B-5653C25EC97E}" type="presParOf" srcId="{E079F84F-0C81-4A8A-8E93-68D61AC5D9E0}" destId="{22BF08D9-DF59-40F4-940A-AB0AF77C9B2E}" srcOrd="2" destOrd="0" presId="urn:microsoft.com/office/officeart/2018/2/layout/IconVerticalSolidList"/>
    <dgm:cxn modelId="{6DE9826E-202F-4FEA-A6C4-CA0BB16E9A3C}" type="presParOf" srcId="{E079F84F-0C81-4A8A-8E93-68D61AC5D9E0}" destId="{26220110-64E0-44A2-AECD-868D3A5C24EA}" srcOrd="3" destOrd="0" presId="urn:microsoft.com/office/officeart/2018/2/layout/IconVerticalSolidList"/>
    <dgm:cxn modelId="{DB7B35F8-62AE-465E-9DA8-62BC9F745408}" type="presParOf" srcId="{AD5E05E1-C284-41F8-A5E9-16027EE5B353}" destId="{130E9152-14EE-4F2F-B110-386917067B9F}" srcOrd="3" destOrd="0" presId="urn:microsoft.com/office/officeart/2018/2/layout/IconVerticalSolidList"/>
    <dgm:cxn modelId="{B37313D2-86B8-49D9-AFE5-B5D9444B4D4C}" type="presParOf" srcId="{AD5E05E1-C284-41F8-A5E9-16027EE5B353}" destId="{C3D33C95-C6F2-407C-8EBB-88858967F3F6}" srcOrd="4" destOrd="0" presId="urn:microsoft.com/office/officeart/2018/2/layout/IconVerticalSolidList"/>
    <dgm:cxn modelId="{99527637-0145-4971-BC70-DAD6B9FC3C9D}" type="presParOf" srcId="{C3D33C95-C6F2-407C-8EBB-88858967F3F6}" destId="{325E7959-4037-48FB-8A72-1C38DBE664A1}" srcOrd="0" destOrd="0" presId="urn:microsoft.com/office/officeart/2018/2/layout/IconVerticalSolidList"/>
    <dgm:cxn modelId="{BA38D684-5C1D-4C3F-A439-B67921C3B8C7}" type="presParOf" srcId="{C3D33C95-C6F2-407C-8EBB-88858967F3F6}" destId="{A83B90CB-79D8-4587-AEFC-0CBB1491EF7B}" srcOrd="1" destOrd="0" presId="urn:microsoft.com/office/officeart/2018/2/layout/IconVerticalSolidList"/>
    <dgm:cxn modelId="{E4685DD6-B760-44A9-B1F3-C6F0C416CD1A}" type="presParOf" srcId="{C3D33C95-C6F2-407C-8EBB-88858967F3F6}" destId="{0A89D176-0620-4895-BDAA-811F0ADD9590}" srcOrd="2" destOrd="0" presId="urn:microsoft.com/office/officeart/2018/2/layout/IconVerticalSolidList"/>
    <dgm:cxn modelId="{85779758-8014-4DB1-B8D6-7DD109E7D93B}" type="presParOf" srcId="{C3D33C95-C6F2-407C-8EBB-88858967F3F6}" destId="{D9C5ED85-B5E0-4638-B67A-97886E443EDE}" srcOrd="3" destOrd="0" presId="urn:microsoft.com/office/officeart/2018/2/layout/IconVerticalSolidList"/>
    <dgm:cxn modelId="{ADA08879-A2D5-46A3-9391-2D6FF06E4CA3}" type="presParOf" srcId="{AD5E05E1-C284-41F8-A5E9-16027EE5B353}" destId="{F85C1E86-924E-4F79-8366-D5A71D6363B8}" srcOrd="5" destOrd="0" presId="urn:microsoft.com/office/officeart/2018/2/layout/IconVerticalSolidList"/>
    <dgm:cxn modelId="{E9532243-9BD0-4DBC-8A01-9F0B964DA0AD}" type="presParOf" srcId="{AD5E05E1-C284-41F8-A5E9-16027EE5B353}" destId="{C95E6E24-869A-4467-AA9C-41C54ECF3A00}" srcOrd="6" destOrd="0" presId="urn:microsoft.com/office/officeart/2018/2/layout/IconVerticalSolidList"/>
    <dgm:cxn modelId="{5EBEF710-C817-4DA9-B49A-51D8ED1B029E}" type="presParOf" srcId="{C95E6E24-869A-4467-AA9C-41C54ECF3A00}" destId="{F00D53FD-95AA-4297-9E68-628480140FC4}" srcOrd="0" destOrd="0" presId="urn:microsoft.com/office/officeart/2018/2/layout/IconVerticalSolidList"/>
    <dgm:cxn modelId="{E5CD59A9-87E3-464F-9771-6FEDB0B16333}" type="presParOf" srcId="{C95E6E24-869A-4467-AA9C-41C54ECF3A00}" destId="{466D5C29-CE74-4018-818F-F3E3EA62061A}" srcOrd="1" destOrd="0" presId="urn:microsoft.com/office/officeart/2018/2/layout/IconVerticalSolidList"/>
    <dgm:cxn modelId="{71E1C46E-14A1-48B2-B46D-5C5D0186087A}" type="presParOf" srcId="{C95E6E24-869A-4467-AA9C-41C54ECF3A00}" destId="{9709F09A-A784-4BD4-A8AC-974FFC5BC248}" srcOrd="2" destOrd="0" presId="urn:microsoft.com/office/officeart/2018/2/layout/IconVerticalSolidList"/>
    <dgm:cxn modelId="{BFBF8A8E-26A4-42CC-ABFB-841289DD8B73}" type="presParOf" srcId="{C95E6E24-869A-4467-AA9C-41C54ECF3A00}" destId="{4798EF89-EFD5-495B-876E-0CFB080D8E5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C92543D-2D4A-4927-B8B5-85B9D32AFFE2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E8B6720-4D3E-4DC6-B55F-455F19883555}">
      <dgm:prSet/>
      <dgm:spPr/>
      <dgm:t>
        <a:bodyPr/>
        <a:lstStyle/>
        <a:p>
          <a:r>
            <a:rPr lang="en-GB"/>
            <a:t>I immediately reassigned people to vital assignments (Yukl, 2013).</a:t>
          </a:r>
          <a:endParaRPr lang="en-US"/>
        </a:p>
      </dgm:t>
    </dgm:pt>
    <dgm:pt modelId="{C2CCBF34-6E9F-4C55-BA0E-25C12D715EA4}" type="parTrans" cxnId="{018E724A-CBC5-4E50-98D6-5ECB47F7A4EB}">
      <dgm:prSet/>
      <dgm:spPr/>
      <dgm:t>
        <a:bodyPr/>
        <a:lstStyle/>
        <a:p>
          <a:endParaRPr lang="en-US"/>
        </a:p>
      </dgm:t>
    </dgm:pt>
    <dgm:pt modelId="{B514CB06-542B-442B-975E-5835E8F5EB46}" type="sibTrans" cxnId="{018E724A-CBC5-4E50-98D6-5ECB47F7A4EB}">
      <dgm:prSet/>
      <dgm:spPr/>
      <dgm:t>
        <a:bodyPr/>
        <a:lstStyle/>
        <a:p>
          <a:endParaRPr lang="en-US"/>
        </a:p>
      </dgm:t>
    </dgm:pt>
    <dgm:pt modelId="{0EEDB14D-ED55-420E-B2F8-2B9BF401D2CA}">
      <dgm:prSet/>
      <dgm:spPr/>
      <dgm:t>
        <a:bodyPr/>
        <a:lstStyle/>
        <a:p>
          <a:r>
            <a:rPr lang="en-GB"/>
            <a:t>Working directly with the cooking staff to speed up orders and communicating with service staff to notify guests (Davidson et al., 2020).</a:t>
          </a:r>
          <a:endParaRPr lang="en-US"/>
        </a:p>
      </dgm:t>
    </dgm:pt>
    <dgm:pt modelId="{229B8707-5951-40C9-84C6-65FF9AD8DC2E}" type="parTrans" cxnId="{0D299F8A-CFDD-4776-A04C-5571BC072EED}">
      <dgm:prSet/>
      <dgm:spPr/>
      <dgm:t>
        <a:bodyPr/>
        <a:lstStyle/>
        <a:p>
          <a:endParaRPr lang="en-US"/>
        </a:p>
      </dgm:t>
    </dgm:pt>
    <dgm:pt modelId="{E7C72403-956C-42B1-8A48-319EC6EF49D3}" type="sibTrans" cxnId="{0D299F8A-CFDD-4776-A04C-5571BC072EED}">
      <dgm:prSet/>
      <dgm:spPr/>
      <dgm:t>
        <a:bodyPr/>
        <a:lstStyle/>
        <a:p>
          <a:endParaRPr lang="en-US"/>
        </a:p>
      </dgm:t>
    </dgm:pt>
    <dgm:pt modelId="{EDF1F7CB-04B9-4E91-AB9C-C28132315B7E}">
      <dgm:prSet/>
      <dgm:spPr/>
      <dgm:t>
        <a:bodyPr/>
        <a:lstStyle/>
        <a:p>
          <a:r>
            <a:rPr lang="en-GB"/>
            <a:t>• Service was restored immediately, and the team handled the remaining shifts well (Brown, 2019).</a:t>
          </a:r>
          <a:endParaRPr lang="en-US"/>
        </a:p>
      </dgm:t>
    </dgm:pt>
    <dgm:pt modelId="{8ABBCD6F-C49D-4E1F-98D3-3E6ABA2B4421}" type="parTrans" cxnId="{1F8C04B8-949E-4AF0-B2C1-1D8DC7162798}">
      <dgm:prSet/>
      <dgm:spPr/>
      <dgm:t>
        <a:bodyPr/>
        <a:lstStyle/>
        <a:p>
          <a:endParaRPr lang="en-US"/>
        </a:p>
      </dgm:t>
    </dgm:pt>
    <dgm:pt modelId="{4BDA3E3C-57FF-436F-BB33-F041913373D9}" type="sibTrans" cxnId="{1F8C04B8-949E-4AF0-B2C1-1D8DC7162798}">
      <dgm:prSet/>
      <dgm:spPr/>
      <dgm:t>
        <a:bodyPr/>
        <a:lstStyle/>
        <a:p>
          <a:endParaRPr lang="en-US"/>
        </a:p>
      </dgm:t>
    </dgm:pt>
    <dgm:pt modelId="{3AAC3F06-8B58-4ECF-8CD8-E529A669A83C}">
      <dgm:prSet/>
      <dgm:spPr/>
      <dgm:t>
        <a:bodyPr/>
        <a:lstStyle/>
        <a:p>
          <a:r>
            <a:rPr lang="en-GB"/>
            <a:t>Clear delay information reduced guest dissatisfaction (Parasuraman et al., 1988).</a:t>
          </a:r>
          <a:endParaRPr lang="en-US"/>
        </a:p>
      </dgm:t>
    </dgm:pt>
    <dgm:pt modelId="{F59C9BA7-DF1F-436C-9E02-868A43DDF6F5}" type="parTrans" cxnId="{D944C785-B9BF-46EB-BCCA-30DAAAC11B72}">
      <dgm:prSet/>
      <dgm:spPr/>
      <dgm:t>
        <a:bodyPr/>
        <a:lstStyle/>
        <a:p>
          <a:endParaRPr lang="en-US"/>
        </a:p>
      </dgm:t>
    </dgm:pt>
    <dgm:pt modelId="{849527B2-BB29-4EBB-B174-8BE68C991B6D}" type="sibTrans" cxnId="{D944C785-B9BF-46EB-BCCA-30DAAAC11B72}">
      <dgm:prSet/>
      <dgm:spPr/>
      <dgm:t>
        <a:bodyPr/>
        <a:lstStyle/>
        <a:p>
          <a:endParaRPr lang="en-US"/>
        </a:p>
      </dgm:t>
    </dgm:pt>
    <dgm:pt modelId="{6C2D2BB7-5672-B54C-B1C3-4643AAA3545F}" type="pres">
      <dgm:prSet presAssocID="{EC92543D-2D4A-4927-B8B5-85B9D32AFFE2}" presName="linear" presStyleCnt="0">
        <dgm:presLayoutVars>
          <dgm:animLvl val="lvl"/>
          <dgm:resizeHandles val="exact"/>
        </dgm:presLayoutVars>
      </dgm:prSet>
      <dgm:spPr/>
    </dgm:pt>
    <dgm:pt modelId="{A77903EB-8A70-EC4C-BE8C-1F713D3B6769}" type="pres">
      <dgm:prSet presAssocID="{5E8B6720-4D3E-4DC6-B55F-455F1988355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83683CD-21B4-5440-A051-46AE8622DF2F}" type="pres">
      <dgm:prSet presAssocID="{B514CB06-542B-442B-975E-5835E8F5EB46}" presName="spacer" presStyleCnt="0"/>
      <dgm:spPr/>
    </dgm:pt>
    <dgm:pt modelId="{782382F3-333E-AD47-96E8-1EF7B098FBD8}" type="pres">
      <dgm:prSet presAssocID="{0EEDB14D-ED55-420E-B2F8-2B9BF401D2C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42CB46D-595B-F34E-9402-3A9ACC5E8A65}" type="pres">
      <dgm:prSet presAssocID="{E7C72403-956C-42B1-8A48-319EC6EF49D3}" presName="spacer" presStyleCnt="0"/>
      <dgm:spPr/>
    </dgm:pt>
    <dgm:pt modelId="{13C5E035-3061-5D40-B47F-BFED432C5F15}" type="pres">
      <dgm:prSet presAssocID="{EDF1F7CB-04B9-4E91-AB9C-C28132315B7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089B825-98DB-D441-8C43-B52AB0469D64}" type="pres">
      <dgm:prSet presAssocID="{4BDA3E3C-57FF-436F-BB33-F041913373D9}" presName="spacer" presStyleCnt="0"/>
      <dgm:spPr/>
    </dgm:pt>
    <dgm:pt modelId="{08C02841-3EBB-3B43-9566-06E8B74B075B}" type="pres">
      <dgm:prSet presAssocID="{3AAC3F06-8B58-4ECF-8CD8-E529A669A83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7472218-1C24-7540-B4D5-65AF11C73C84}" type="presOf" srcId="{0EEDB14D-ED55-420E-B2F8-2B9BF401D2CA}" destId="{782382F3-333E-AD47-96E8-1EF7B098FBD8}" srcOrd="0" destOrd="0" presId="urn:microsoft.com/office/officeart/2005/8/layout/vList2"/>
    <dgm:cxn modelId="{018E724A-CBC5-4E50-98D6-5ECB47F7A4EB}" srcId="{EC92543D-2D4A-4927-B8B5-85B9D32AFFE2}" destId="{5E8B6720-4D3E-4DC6-B55F-455F19883555}" srcOrd="0" destOrd="0" parTransId="{C2CCBF34-6E9F-4C55-BA0E-25C12D715EA4}" sibTransId="{B514CB06-542B-442B-975E-5835E8F5EB46}"/>
    <dgm:cxn modelId="{7CD49D74-8AF4-534E-AA68-C6EB82A88E52}" type="presOf" srcId="{5E8B6720-4D3E-4DC6-B55F-455F19883555}" destId="{A77903EB-8A70-EC4C-BE8C-1F713D3B6769}" srcOrd="0" destOrd="0" presId="urn:microsoft.com/office/officeart/2005/8/layout/vList2"/>
    <dgm:cxn modelId="{D944C785-B9BF-46EB-BCCA-30DAAAC11B72}" srcId="{EC92543D-2D4A-4927-B8B5-85B9D32AFFE2}" destId="{3AAC3F06-8B58-4ECF-8CD8-E529A669A83C}" srcOrd="3" destOrd="0" parTransId="{F59C9BA7-DF1F-436C-9E02-868A43DDF6F5}" sibTransId="{849527B2-BB29-4EBB-B174-8BE68C991B6D}"/>
    <dgm:cxn modelId="{0D299F8A-CFDD-4776-A04C-5571BC072EED}" srcId="{EC92543D-2D4A-4927-B8B5-85B9D32AFFE2}" destId="{0EEDB14D-ED55-420E-B2F8-2B9BF401D2CA}" srcOrd="1" destOrd="0" parTransId="{229B8707-5951-40C9-84C6-65FF9AD8DC2E}" sibTransId="{E7C72403-956C-42B1-8A48-319EC6EF49D3}"/>
    <dgm:cxn modelId="{F0039EA6-3B13-F643-81A1-9D9A625345A7}" type="presOf" srcId="{EC92543D-2D4A-4927-B8B5-85B9D32AFFE2}" destId="{6C2D2BB7-5672-B54C-B1C3-4643AAA3545F}" srcOrd="0" destOrd="0" presId="urn:microsoft.com/office/officeart/2005/8/layout/vList2"/>
    <dgm:cxn modelId="{1F8C04B8-949E-4AF0-B2C1-1D8DC7162798}" srcId="{EC92543D-2D4A-4927-B8B5-85B9D32AFFE2}" destId="{EDF1F7CB-04B9-4E91-AB9C-C28132315B7E}" srcOrd="2" destOrd="0" parTransId="{8ABBCD6F-C49D-4E1F-98D3-3E6ABA2B4421}" sibTransId="{4BDA3E3C-57FF-436F-BB33-F041913373D9}"/>
    <dgm:cxn modelId="{1BA374E1-62E7-A546-9694-D279330DDFC2}" type="presOf" srcId="{3AAC3F06-8B58-4ECF-8CD8-E529A669A83C}" destId="{08C02841-3EBB-3B43-9566-06E8B74B075B}" srcOrd="0" destOrd="0" presId="urn:microsoft.com/office/officeart/2005/8/layout/vList2"/>
    <dgm:cxn modelId="{96E8C0F7-8165-9541-9FB9-A3D1B315088E}" type="presOf" srcId="{EDF1F7CB-04B9-4E91-AB9C-C28132315B7E}" destId="{13C5E035-3061-5D40-B47F-BFED432C5F15}" srcOrd="0" destOrd="0" presId="urn:microsoft.com/office/officeart/2005/8/layout/vList2"/>
    <dgm:cxn modelId="{7C7F7255-8C64-B74E-A091-AA15E554EA22}" type="presParOf" srcId="{6C2D2BB7-5672-B54C-B1C3-4643AAA3545F}" destId="{A77903EB-8A70-EC4C-BE8C-1F713D3B6769}" srcOrd="0" destOrd="0" presId="urn:microsoft.com/office/officeart/2005/8/layout/vList2"/>
    <dgm:cxn modelId="{566A1DB8-5973-6640-9A9F-892174D1FF56}" type="presParOf" srcId="{6C2D2BB7-5672-B54C-B1C3-4643AAA3545F}" destId="{683683CD-21B4-5440-A051-46AE8622DF2F}" srcOrd="1" destOrd="0" presId="urn:microsoft.com/office/officeart/2005/8/layout/vList2"/>
    <dgm:cxn modelId="{E923262F-0B5F-8943-8C60-78F7DAF66D7F}" type="presParOf" srcId="{6C2D2BB7-5672-B54C-B1C3-4643AAA3545F}" destId="{782382F3-333E-AD47-96E8-1EF7B098FBD8}" srcOrd="2" destOrd="0" presId="urn:microsoft.com/office/officeart/2005/8/layout/vList2"/>
    <dgm:cxn modelId="{C470CD97-9C4D-2F4F-B22A-E758D5E64A88}" type="presParOf" srcId="{6C2D2BB7-5672-B54C-B1C3-4643AAA3545F}" destId="{442CB46D-595B-F34E-9402-3A9ACC5E8A65}" srcOrd="3" destOrd="0" presId="urn:microsoft.com/office/officeart/2005/8/layout/vList2"/>
    <dgm:cxn modelId="{CD1D7DF1-A9E4-CC4A-96D0-078F69628556}" type="presParOf" srcId="{6C2D2BB7-5672-B54C-B1C3-4643AAA3545F}" destId="{13C5E035-3061-5D40-B47F-BFED432C5F15}" srcOrd="4" destOrd="0" presId="urn:microsoft.com/office/officeart/2005/8/layout/vList2"/>
    <dgm:cxn modelId="{08878F73-878C-7F48-A045-1391C4E571DC}" type="presParOf" srcId="{6C2D2BB7-5672-B54C-B1C3-4643AAA3545F}" destId="{0089B825-98DB-D441-8C43-B52AB0469D64}" srcOrd="5" destOrd="0" presId="urn:microsoft.com/office/officeart/2005/8/layout/vList2"/>
    <dgm:cxn modelId="{92D48308-2C8A-E24F-A151-3D9A652EC2F7}" type="presParOf" srcId="{6C2D2BB7-5672-B54C-B1C3-4643AAA3545F}" destId="{08C02841-3EBB-3B43-9566-06E8B74B075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A5F1708-FCD1-4BF0-952E-08712236B6B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92AE70D-5879-4A4A-96F7-E80A929FF2FA}">
      <dgm:prSet/>
      <dgm:spPr/>
      <dgm:t>
        <a:bodyPr/>
        <a:lstStyle/>
        <a:p>
          <a:r>
            <a:rPr lang="en-GB"/>
            <a:t>I learnt that flexible job assignments are essential in case of staff shortages (Jones, 2020).</a:t>
          </a:r>
          <a:endParaRPr lang="en-US"/>
        </a:p>
      </dgm:t>
    </dgm:pt>
    <dgm:pt modelId="{775BFB7C-F14F-43D5-9EFB-3521D9FC92D6}" type="parTrans" cxnId="{046130CC-0CAC-4150-89CC-84817104D128}">
      <dgm:prSet/>
      <dgm:spPr/>
      <dgm:t>
        <a:bodyPr/>
        <a:lstStyle/>
        <a:p>
          <a:endParaRPr lang="en-US"/>
        </a:p>
      </dgm:t>
    </dgm:pt>
    <dgm:pt modelId="{1F3CB319-9B74-4557-AF06-59B13B88B785}" type="sibTrans" cxnId="{046130CC-0CAC-4150-89CC-84817104D128}">
      <dgm:prSet/>
      <dgm:spPr/>
      <dgm:t>
        <a:bodyPr/>
        <a:lstStyle/>
        <a:p>
          <a:endParaRPr lang="en-US"/>
        </a:p>
      </dgm:t>
    </dgm:pt>
    <dgm:pt modelId="{8F97A764-4C25-4DDC-973D-E5ECA875B06C}">
      <dgm:prSet/>
      <dgm:spPr/>
      <dgm:t>
        <a:bodyPr/>
        <a:lstStyle/>
        <a:p>
          <a:r>
            <a:rPr lang="en-GB"/>
            <a:t>The event demonstrated the importance of honesty with staff and guests to manage expectations (Davidson et al., 2020).</a:t>
          </a:r>
          <a:endParaRPr lang="en-US"/>
        </a:p>
      </dgm:t>
    </dgm:pt>
    <dgm:pt modelId="{75FD8499-82E1-472E-8B56-660E5C5F2403}" type="parTrans" cxnId="{C8283856-CFBD-4B62-BEA7-414348A5EDD6}">
      <dgm:prSet/>
      <dgm:spPr/>
      <dgm:t>
        <a:bodyPr/>
        <a:lstStyle/>
        <a:p>
          <a:endParaRPr lang="en-US"/>
        </a:p>
      </dgm:t>
    </dgm:pt>
    <dgm:pt modelId="{6E30D476-D98A-4FC4-B1FA-3768BF389D8F}" type="sibTrans" cxnId="{C8283856-CFBD-4B62-BEA7-414348A5EDD6}">
      <dgm:prSet/>
      <dgm:spPr/>
      <dgm:t>
        <a:bodyPr/>
        <a:lstStyle/>
        <a:p>
          <a:endParaRPr lang="en-US"/>
        </a:p>
      </dgm:t>
    </dgm:pt>
    <dgm:pt modelId="{E7D361ED-9F44-4D9C-B40D-9651C874BD50}">
      <dgm:prSet/>
      <dgm:spPr/>
      <dgm:t>
        <a:bodyPr/>
        <a:lstStyle/>
        <a:p>
          <a:r>
            <a:rPr lang="en-GB"/>
            <a:t>• Future Problem Avoidance:</a:t>
          </a:r>
          <a:endParaRPr lang="en-US"/>
        </a:p>
      </dgm:t>
    </dgm:pt>
    <dgm:pt modelId="{B2051D05-8B20-4516-BB1A-1B1227D6F6C2}" type="parTrans" cxnId="{5BC99172-0CAA-4789-B63D-C04934BF540A}">
      <dgm:prSet/>
      <dgm:spPr/>
      <dgm:t>
        <a:bodyPr/>
        <a:lstStyle/>
        <a:p>
          <a:endParaRPr lang="en-US"/>
        </a:p>
      </dgm:t>
    </dgm:pt>
    <dgm:pt modelId="{DD942EC2-FBBA-4D56-87A1-96A1074AF875}" type="sibTrans" cxnId="{5BC99172-0CAA-4789-B63D-C04934BF540A}">
      <dgm:prSet/>
      <dgm:spPr/>
      <dgm:t>
        <a:bodyPr/>
        <a:lstStyle/>
        <a:p>
          <a:endParaRPr lang="en-US"/>
        </a:p>
      </dgm:t>
    </dgm:pt>
    <dgm:pt modelId="{B7801DC0-5959-4578-8B00-196E5CC697EE}">
      <dgm:prSet/>
      <dgm:spPr/>
      <dgm:t>
        <a:bodyPr/>
        <a:lstStyle/>
        <a:p>
          <a:r>
            <a:rPr lang="en-GB"/>
            <a:t>Cross-training allowed workers to handle many jobs if needed (Yukl, 2013).</a:t>
          </a:r>
          <a:endParaRPr lang="en-US"/>
        </a:p>
      </dgm:t>
    </dgm:pt>
    <dgm:pt modelId="{61E1986E-77D4-4A8A-9459-3DE6DC0815AD}" type="parTrans" cxnId="{9241FF11-2AB0-4EF1-8A36-9B6C65F4626C}">
      <dgm:prSet/>
      <dgm:spPr/>
      <dgm:t>
        <a:bodyPr/>
        <a:lstStyle/>
        <a:p>
          <a:endParaRPr lang="en-US"/>
        </a:p>
      </dgm:t>
    </dgm:pt>
    <dgm:pt modelId="{8EEF5491-BD28-4063-BB79-9FA83406EAEA}" type="sibTrans" cxnId="{9241FF11-2AB0-4EF1-8A36-9B6C65F4626C}">
      <dgm:prSet/>
      <dgm:spPr/>
      <dgm:t>
        <a:bodyPr/>
        <a:lstStyle/>
        <a:p>
          <a:endParaRPr lang="en-US"/>
        </a:p>
      </dgm:t>
    </dgm:pt>
    <dgm:pt modelId="{F30C9BAF-D063-4D5F-9A30-699045915DC8}">
      <dgm:prSet/>
      <dgm:spPr/>
      <dgm:t>
        <a:bodyPr/>
        <a:lstStyle/>
        <a:p>
          <a:r>
            <a:rPr lang="en-GB"/>
            <a:t>· Planned backup staffing to handle absences swiftly and maintain service (Jones, 2020).</a:t>
          </a:r>
          <a:endParaRPr lang="en-US"/>
        </a:p>
      </dgm:t>
    </dgm:pt>
    <dgm:pt modelId="{49903699-5FE8-4408-8326-592D06D545F6}" type="parTrans" cxnId="{24144139-95B0-48E6-8A21-1BF92A5A356B}">
      <dgm:prSet/>
      <dgm:spPr/>
      <dgm:t>
        <a:bodyPr/>
        <a:lstStyle/>
        <a:p>
          <a:endParaRPr lang="en-US"/>
        </a:p>
      </dgm:t>
    </dgm:pt>
    <dgm:pt modelId="{870D1650-0E61-4F0E-8846-49D8DF796DD9}" type="sibTrans" cxnId="{24144139-95B0-48E6-8A21-1BF92A5A356B}">
      <dgm:prSet/>
      <dgm:spPr/>
      <dgm:t>
        <a:bodyPr/>
        <a:lstStyle/>
        <a:p>
          <a:endParaRPr lang="en-US"/>
        </a:p>
      </dgm:t>
    </dgm:pt>
    <dgm:pt modelId="{728010B9-BF03-478A-927A-1CCCA543A553}" type="pres">
      <dgm:prSet presAssocID="{DA5F1708-FCD1-4BF0-952E-08712236B6B5}" presName="root" presStyleCnt="0">
        <dgm:presLayoutVars>
          <dgm:dir/>
          <dgm:resizeHandles val="exact"/>
        </dgm:presLayoutVars>
      </dgm:prSet>
      <dgm:spPr/>
    </dgm:pt>
    <dgm:pt modelId="{1FB13426-B3C2-4477-8DAE-BB878152CAE3}" type="pres">
      <dgm:prSet presAssocID="{E92AE70D-5879-4A4A-96F7-E80A929FF2FA}" presName="compNode" presStyleCnt="0"/>
      <dgm:spPr/>
    </dgm:pt>
    <dgm:pt modelId="{B9875ED8-E866-4E28-9F2C-0B9AE3D10467}" type="pres">
      <dgm:prSet presAssocID="{E92AE70D-5879-4A4A-96F7-E80A929FF2FA}" presName="bgRect" presStyleLbl="bgShp" presStyleIdx="0" presStyleCnt="5"/>
      <dgm:spPr/>
    </dgm:pt>
    <dgm:pt modelId="{63FA55BD-4EFD-467F-995C-882C598AA623}" type="pres">
      <dgm:prSet presAssocID="{E92AE70D-5879-4A4A-96F7-E80A929FF2F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886BA6FB-D608-4521-9E3B-FE4C0098F8A6}" type="pres">
      <dgm:prSet presAssocID="{E92AE70D-5879-4A4A-96F7-E80A929FF2FA}" presName="spaceRect" presStyleCnt="0"/>
      <dgm:spPr/>
    </dgm:pt>
    <dgm:pt modelId="{9986992E-5F0C-45AC-BB98-F57DFC315CD2}" type="pres">
      <dgm:prSet presAssocID="{E92AE70D-5879-4A4A-96F7-E80A929FF2FA}" presName="parTx" presStyleLbl="revTx" presStyleIdx="0" presStyleCnt="5">
        <dgm:presLayoutVars>
          <dgm:chMax val="0"/>
          <dgm:chPref val="0"/>
        </dgm:presLayoutVars>
      </dgm:prSet>
      <dgm:spPr/>
    </dgm:pt>
    <dgm:pt modelId="{69123DBB-026F-4B15-A7E9-1EF086EE9224}" type="pres">
      <dgm:prSet presAssocID="{1F3CB319-9B74-4557-AF06-59B13B88B785}" presName="sibTrans" presStyleCnt="0"/>
      <dgm:spPr/>
    </dgm:pt>
    <dgm:pt modelId="{47FF8460-3029-4E21-8F51-A92CF080FD91}" type="pres">
      <dgm:prSet presAssocID="{8F97A764-4C25-4DDC-973D-E5ECA875B06C}" presName="compNode" presStyleCnt="0"/>
      <dgm:spPr/>
    </dgm:pt>
    <dgm:pt modelId="{5EE864FE-783D-4255-9A38-53217EE5F682}" type="pres">
      <dgm:prSet presAssocID="{8F97A764-4C25-4DDC-973D-E5ECA875B06C}" presName="bgRect" presStyleLbl="bgShp" presStyleIdx="1" presStyleCnt="5"/>
      <dgm:spPr/>
    </dgm:pt>
    <dgm:pt modelId="{F9634697-5EC6-4DA0-8CA6-23D0ED204329}" type="pres">
      <dgm:prSet presAssocID="{8F97A764-4C25-4DDC-973D-E5ECA875B06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prechaun Hat"/>
        </a:ext>
      </dgm:extLst>
    </dgm:pt>
    <dgm:pt modelId="{FB3933F7-4A6C-42F8-96AF-7B05D5682A13}" type="pres">
      <dgm:prSet presAssocID="{8F97A764-4C25-4DDC-973D-E5ECA875B06C}" presName="spaceRect" presStyleCnt="0"/>
      <dgm:spPr/>
    </dgm:pt>
    <dgm:pt modelId="{9533B0BF-12B6-4C82-B301-71963108CF57}" type="pres">
      <dgm:prSet presAssocID="{8F97A764-4C25-4DDC-973D-E5ECA875B06C}" presName="parTx" presStyleLbl="revTx" presStyleIdx="1" presStyleCnt="5">
        <dgm:presLayoutVars>
          <dgm:chMax val="0"/>
          <dgm:chPref val="0"/>
        </dgm:presLayoutVars>
      </dgm:prSet>
      <dgm:spPr/>
    </dgm:pt>
    <dgm:pt modelId="{A5B0BE44-A766-43F8-9087-D1EDDCCF235C}" type="pres">
      <dgm:prSet presAssocID="{6E30D476-D98A-4FC4-B1FA-3768BF389D8F}" presName="sibTrans" presStyleCnt="0"/>
      <dgm:spPr/>
    </dgm:pt>
    <dgm:pt modelId="{315528D7-68D1-464F-90D6-3D184C44E10D}" type="pres">
      <dgm:prSet presAssocID="{E7D361ED-9F44-4D9C-B40D-9651C874BD50}" presName="compNode" presStyleCnt="0"/>
      <dgm:spPr/>
    </dgm:pt>
    <dgm:pt modelId="{F6DA38F3-D16E-43F7-B6CB-62D66BD36820}" type="pres">
      <dgm:prSet presAssocID="{E7D361ED-9F44-4D9C-B40D-9651C874BD50}" presName="bgRect" presStyleLbl="bgShp" presStyleIdx="2" presStyleCnt="5"/>
      <dgm:spPr/>
    </dgm:pt>
    <dgm:pt modelId="{1DB51CA6-A8B7-4CC2-9E74-E4DBC20860C6}" type="pres">
      <dgm:prSet presAssocID="{E7D361ED-9F44-4D9C-B40D-9651C874BD5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EE287735-6BCA-49D9-BF6C-8273C5B4BCBC}" type="pres">
      <dgm:prSet presAssocID="{E7D361ED-9F44-4D9C-B40D-9651C874BD50}" presName="spaceRect" presStyleCnt="0"/>
      <dgm:spPr/>
    </dgm:pt>
    <dgm:pt modelId="{6FE7D5E8-87A1-4C5B-A810-85932D71D1C3}" type="pres">
      <dgm:prSet presAssocID="{E7D361ED-9F44-4D9C-B40D-9651C874BD50}" presName="parTx" presStyleLbl="revTx" presStyleIdx="2" presStyleCnt="5">
        <dgm:presLayoutVars>
          <dgm:chMax val="0"/>
          <dgm:chPref val="0"/>
        </dgm:presLayoutVars>
      </dgm:prSet>
      <dgm:spPr/>
    </dgm:pt>
    <dgm:pt modelId="{8A34FA93-787C-4A4B-BD0C-11EC1B111327}" type="pres">
      <dgm:prSet presAssocID="{DD942EC2-FBBA-4D56-87A1-96A1074AF875}" presName="sibTrans" presStyleCnt="0"/>
      <dgm:spPr/>
    </dgm:pt>
    <dgm:pt modelId="{B6325E32-682B-4D41-AC12-4A8D6FB025B6}" type="pres">
      <dgm:prSet presAssocID="{B7801DC0-5959-4578-8B00-196E5CC697EE}" presName="compNode" presStyleCnt="0"/>
      <dgm:spPr/>
    </dgm:pt>
    <dgm:pt modelId="{220B511D-03B7-4C41-A06F-735A7F94AB54}" type="pres">
      <dgm:prSet presAssocID="{B7801DC0-5959-4578-8B00-196E5CC697EE}" presName="bgRect" presStyleLbl="bgShp" presStyleIdx="3" presStyleCnt="5"/>
      <dgm:spPr/>
    </dgm:pt>
    <dgm:pt modelId="{945F15F1-1002-47FD-967C-06C82CDAC6FB}" type="pres">
      <dgm:prSet presAssocID="{B7801DC0-5959-4578-8B00-196E5CC697E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struction Worker"/>
        </a:ext>
      </dgm:extLst>
    </dgm:pt>
    <dgm:pt modelId="{2A39C2F1-C8AC-49B5-86B6-2CEA0D5C3E60}" type="pres">
      <dgm:prSet presAssocID="{B7801DC0-5959-4578-8B00-196E5CC697EE}" presName="spaceRect" presStyleCnt="0"/>
      <dgm:spPr/>
    </dgm:pt>
    <dgm:pt modelId="{5CDB4084-D8A1-49BB-B5EF-E965A09F6D7E}" type="pres">
      <dgm:prSet presAssocID="{B7801DC0-5959-4578-8B00-196E5CC697EE}" presName="parTx" presStyleLbl="revTx" presStyleIdx="3" presStyleCnt="5">
        <dgm:presLayoutVars>
          <dgm:chMax val="0"/>
          <dgm:chPref val="0"/>
        </dgm:presLayoutVars>
      </dgm:prSet>
      <dgm:spPr/>
    </dgm:pt>
    <dgm:pt modelId="{8327A56E-F8B0-4A8F-82BD-AC933E51F4B2}" type="pres">
      <dgm:prSet presAssocID="{8EEF5491-BD28-4063-BB79-9FA83406EAEA}" presName="sibTrans" presStyleCnt="0"/>
      <dgm:spPr/>
    </dgm:pt>
    <dgm:pt modelId="{57FF3665-FB18-46EF-BDE8-A8D47AC372FD}" type="pres">
      <dgm:prSet presAssocID="{F30C9BAF-D063-4D5F-9A30-699045915DC8}" presName="compNode" presStyleCnt="0"/>
      <dgm:spPr/>
    </dgm:pt>
    <dgm:pt modelId="{217A9913-A094-4327-A127-0EC470CF4EC0}" type="pres">
      <dgm:prSet presAssocID="{F30C9BAF-D063-4D5F-9A30-699045915DC8}" presName="bgRect" presStyleLbl="bgShp" presStyleIdx="4" presStyleCnt="5"/>
      <dgm:spPr/>
    </dgm:pt>
    <dgm:pt modelId="{4B6A8232-9875-4F93-B207-61161420F730}" type="pres">
      <dgm:prSet presAssocID="{F30C9BAF-D063-4D5F-9A30-699045915DC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torcycle"/>
        </a:ext>
      </dgm:extLst>
    </dgm:pt>
    <dgm:pt modelId="{69B63A31-869A-42A3-A070-4FEEE9E7CF69}" type="pres">
      <dgm:prSet presAssocID="{F30C9BAF-D063-4D5F-9A30-699045915DC8}" presName="spaceRect" presStyleCnt="0"/>
      <dgm:spPr/>
    </dgm:pt>
    <dgm:pt modelId="{09160F82-078E-4170-BEC6-DE8268D70287}" type="pres">
      <dgm:prSet presAssocID="{F30C9BAF-D063-4D5F-9A30-699045915DC8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EF7B660B-F9E8-446F-96D9-0181E9D9C959}" type="presOf" srcId="{8F97A764-4C25-4DDC-973D-E5ECA875B06C}" destId="{9533B0BF-12B6-4C82-B301-71963108CF57}" srcOrd="0" destOrd="0" presId="urn:microsoft.com/office/officeart/2018/2/layout/IconVerticalSolidList"/>
    <dgm:cxn modelId="{9241FF11-2AB0-4EF1-8A36-9B6C65F4626C}" srcId="{DA5F1708-FCD1-4BF0-952E-08712236B6B5}" destId="{B7801DC0-5959-4578-8B00-196E5CC697EE}" srcOrd="3" destOrd="0" parTransId="{61E1986E-77D4-4A8A-9459-3DE6DC0815AD}" sibTransId="{8EEF5491-BD28-4063-BB79-9FA83406EAEA}"/>
    <dgm:cxn modelId="{24144139-95B0-48E6-8A21-1BF92A5A356B}" srcId="{DA5F1708-FCD1-4BF0-952E-08712236B6B5}" destId="{F30C9BAF-D063-4D5F-9A30-699045915DC8}" srcOrd="4" destOrd="0" parTransId="{49903699-5FE8-4408-8326-592D06D545F6}" sibTransId="{870D1650-0E61-4F0E-8846-49D8DF796DD9}"/>
    <dgm:cxn modelId="{5327DA53-E519-41D0-9530-401986D8587A}" type="presOf" srcId="{E7D361ED-9F44-4D9C-B40D-9651C874BD50}" destId="{6FE7D5E8-87A1-4C5B-A810-85932D71D1C3}" srcOrd="0" destOrd="0" presId="urn:microsoft.com/office/officeart/2018/2/layout/IconVerticalSolidList"/>
    <dgm:cxn modelId="{C8283856-CFBD-4B62-BEA7-414348A5EDD6}" srcId="{DA5F1708-FCD1-4BF0-952E-08712236B6B5}" destId="{8F97A764-4C25-4DDC-973D-E5ECA875B06C}" srcOrd="1" destOrd="0" parTransId="{75FD8499-82E1-472E-8B56-660E5C5F2403}" sibTransId="{6E30D476-D98A-4FC4-B1FA-3768BF389D8F}"/>
    <dgm:cxn modelId="{5BC99172-0CAA-4789-B63D-C04934BF540A}" srcId="{DA5F1708-FCD1-4BF0-952E-08712236B6B5}" destId="{E7D361ED-9F44-4D9C-B40D-9651C874BD50}" srcOrd="2" destOrd="0" parTransId="{B2051D05-8B20-4516-BB1A-1B1227D6F6C2}" sibTransId="{DD942EC2-FBBA-4D56-87A1-96A1074AF875}"/>
    <dgm:cxn modelId="{20481978-13D1-430D-8AC9-57E8CC3F2B82}" type="presOf" srcId="{DA5F1708-FCD1-4BF0-952E-08712236B6B5}" destId="{728010B9-BF03-478A-927A-1CCCA543A553}" srcOrd="0" destOrd="0" presId="urn:microsoft.com/office/officeart/2018/2/layout/IconVerticalSolidList"/>
    <dgm:cxn modelId="{24B69879-AA02-4C7D-8231-29BDC297AF22}" type="presOf" srcId="{F30C9BAF-D063-4D5F-9A30-699045915DC8}" destId="{09160F82-078E-4170-BEC6-DE8268D70287}" srcOrd="0" destOrd="0" presId="urn:microsoft.com/office/officeart/2018/2/layout/IconVerticalSolidList"/>
    <dgm:cxn modelId="{44AB98A3-001D-4106-BA4F-B59BB3E01555}" type="presOf" srcId="{E92AE70D-5879-4A4A-96F7-E80A929FF2FA}" destId="{9986992E-5F0C-45AC-BB98-F57DFC315CD2}" srcOrd="0" destOrd="0" presId="urn:microsoft.com/office/officeart/2018/2/layout/IconVerticalSolidList"/>
    <dgm:cxn modelId="{046130CC-0CAC-4150-89CC-84817104D128}" srcId="{DA5F1708-FCD1-4BF0-952E-08712236B6B5}" destId="{E92AE70D-5879-4A4A-96F7-E80A929FF2FA}" srcOrd="0" destOrd="0" parTransId="{775BFB7C-F14F-43D5-9EFB-3521D9FC92D6}" sibTransId="{1F3CB319-9B74-4557-AF06-59B13B88B785}"/>
    <dgm:cxn modelId="{296714F2-2E56-469E-B40D-084EA9CAD254}" type="presOf" srcId="{B7801DC0-5959-4578-8B00-196E5CC697EE}" destId="{5CDB4084-D8A1-49BB-B5EF-E965A09F6D7E}" srcOrd="0" destOrd="0" presId="urn:microsoft.com/office/officeart/2018/2/layout/IconVerticalSolidList"/>
    <dgm:cxn modelId="{EBD57AC4-D43A-4684-829B-487FADDC66E2}" type="presParOf" srcId="{728010B9-BF03-478A-927A-1CCCA543A553}" destId="{1FB13426-B3C2-4477-8DAE-BB878152CAE3}" srcOrd="0" destOrd="0" presId="urn:microsoft.com/office/officeart/2018/2/layout/IconVerticalSolidList"/>
    <dgm:cxn modelId="{7AB9978A-1A35-499D-8350-A034E8439209}" type="presParOf" srcId="{1FB13426-B3C2-4477-8DAE-BB878152CAE3}" destId="{B9875ED8-E866-4E28-9F2C-0B9AE3D10467}" srcOrd="0" destOrd="0" presId="urn:microsoft.com/office/officeart/2018/2/layout/IconVerticalSolidList"/>
    <dgm:cxn modelId="{1BBB1C88-1810-49B0-8CA4-DDCB61BAF092}" type="presParOf" srcId="{1FB13426-B3C2-4477-8DAE-BB878152CAE3}" destId="{63FA55BD-4EFD-467F-995C-882C598AA623}" srcOrd="1" destOrd="0" presId="urn:microsoft.com/office/officeart/2018/2/layout/IconVerticalSolidList"/>
    <dgm:cxn modelId="{EF267B39-6E8D-407B-AC0A-B68E7A7AAD40}" type="presParOf" srcId="{1FB13426-B3C2-4477-8DAE-BB878152CAE3}" destId="{886BA6FB-D608-4521-9E3B-FE4C0098F8A6}" srcOrd="2" destOrd="0" presId="urn:microsoft.com/office/officeart/2018/2/layout/IconVerticalSolidList"/>
    <dgm:cxn modelId="{6F0688E2-3F24-4803-A38C-DA1C624887AC}" type="presParOf" srcId="{1FB13426-B3C2-4477-8DAE-BB878152CAE3}" destId="{9986992E-5F0C-45AC-BB98-F57DFC315CD2}" srcOrd="3" destOrd="0" presId="urn:microsoft.com/office/officeart/2018/2/layout/IconVerticalSolidList"/>
    <dgm:cxn modelId="{52FBB1D5-50FD-4D3B-830F-8F94DFC1D821}" type="presParOf" srcId="{728010B9-BF03-478A-927A-1CCCA543A553}" destId="{69123DBB-026F-4B15-A7E9-1EF086EE9224}" srcOrd="1" destOrd="0" presId="urn:microsoft.com/office/officeart/2018/2/layout/IconVerticalSolidList"/>
    <dgm:cxn modelId="{96D13813-7AE2-4B03-B34A-759D64A869D8}" type="presParOf" srcId="{728010B9-BF03-478A-927A-1CCCA543A553}" destId="{47FF8460-3029-4E21-8F51-A92CF080FD91}" srcOrd="2" destOrd="0" presId="urn:microsoft.com/office/officeart/2018/2/layout/IconVerticalSolidList"/>
    <dgm:cxn modelId="{7C523932-7BFC-4166-A1C5-3F9D99703C24}" type="presParOf" srcId="{47FF8460-3029-4E21-8F51-A92CF080FD91}" destId="{5EE864FE-783D-4255-9A38-53217EE5F682}" srcOrd="0" destOrd="0" presId="urn:microsoft.com/office/officeart/2018/2/layout/IconVerticalSolidList"/>
    <dgm:cxn modelId="{2B9EE453-457E-4E59-9444-4AAC78F5C92E}" type="presParOf" srcId="{47FF8460-3029-4E21-8F51-A92CF080FD91}" destId="{F9634697-5EC6-4DA0-8CA6-23D0ED204329}" srcOrd="1" destOrd="0" presId="urn:microsoft.com/office/officeart/2018/2/layout/IconVerticalSolidList"/>
    <dgm:cxn modelId="{48ECEED6-A637-4833-B7E5-08C1CE8BC6F3}" type="presParOf" srcId="{47FF8460-3029-4E21-8F51-A92CF080FD91}" destId="{FB3933F7-4A6C-42F8-96AF-7B05D5682A13}" srcOrd="2" destOrd="0" presId="urn:microsoft.com/office/officeart/2018/2/layout/IconVerticalSolidList"/>
    <dgm:cxn modelId="{A65C315E-B1A2-4D3D-8F87-53C17C46CCBF}" type="presParOf" srcId="{47FF8460-3029-4E21-8F51-A92CF080FD91}" destId="{9533B0BF-12B6-4C82-B301-71963108CF57}" srcOrd="3" destOrd="0" presId="urn:microsoft.com/office/officeart/2018/2/layout/IconVerticalSolidList"/>
    <dgm:cxn modelId="{E4F2CBDC-DA18-47B6-BF3A-9A0A0D8A4757}" type="presParOf" srcId="{728010B9-BF03-478A-927A-1CCCA543A553}" destId="{A5B0BE44-A766-43F8-9087-D1EDDCCF235C}" srcOrd="3" destOrd="0" presId="urn:microsoft.com/office/officeart/2018/2/layout/IconVerticalSolidList"/>
    <dgm:cxn modelId="{92F94685-9604-4FE2-84C9-553A129E17DB}" type="presParOf" srcId="{728010B9-BF03-478A-927A-1CCCA543A553}" destId="{315528D7-68D1-464F-90D6-3D184C44E10D}" srcOrd="4" destOrd="0" presId="urn:microsoft.com/office/officeart/2018/2/layout/IconVerticalSolidList"/>
    <dgm:cxn modelId="{959903BA-4BE0-4E74-B30D-1FAC1C2B8E11}" type="presParOf" srcId="{315528D7-68D1-464F-90D6-3D184C44E10D}" destId="{F6DA38F3-D16E-43F7-B6CB-62D66BD36820}" srcOrd="0" destOrd="0" presId="urn:microsoft.com/office/officeart/2018/2/layout/IconVerticalSolidList"/>
    <dgm:cxn modelId="{466F0F39-DD9D-414B-88EA-F9FDAA5CDF71}" type="presParOf" srcId="{315528D7-68D1-464F-90D6-3D184C44E10D}" destId="{1DB51CA6-A8B7-4CC2-9E74-E4DBC20860C6}" srcOrd="1" destOrd="0" presId="urn:microsoft.com/office/officeart/2018/2/layout/IconVerticalSolidList"/>
    <dgm:cxn modelId="{86E69431-E1A7-4F73-BB5A-BD77FFEE478C}" type="presParOf" srcId="{315528D7-68D1-464F-90D6-3D184C44E10D}" destId="{EE287735-6BCA-49D9-BF6C-8273C5B4BCBC}" srcOrd="2" destOrd="0" presId="urn:microsoft.com/office/officeart/2018/2/layout/IconVerticalSolidList"/>
    <dgm:cxn modelId="{28B1BA1B-1CE8-41FF-AA02-E09E6632B109}" type="presParOf" srcId="{315528D7-68D1-464F-90D6-3D184C44E10D}" destId="{6FE7D5E8-87A1-4C5B-A810-85932D71D1C3}" srcOrd="3" destOrd="0" presId="urn:microsoft.com/office/officeart/2018/2/layout/IconVerticalSolidList"/>
    <dgm:cxn modelId="{5861A52D-F59D-42F0-8D1D-339F2E513E77}" type="presParOf" srcId="{728010B9-BF03-478A-927A-1CCCA543A553}" destId="{8A34FA93-787C-4A4B-BD0C-11EC1B111327}" srcOrd="5" destOrd="0" presId="urn:microsoft.com/office/officeart/2018/2/layout/IconVerticalSolidList"/>
    <dgm:cxn modelId="{BBBBD7E4-F5E3-49EA-99ED-01DE0D7B9D03}" type="presParOf" srcId="{728010B9-BF03-478A-927A-1CCCA543A553}" destId="{B6325E32-682B-4D41-AC12-4A8D6FB025B6}" srcOrd="6" destOrd="0" presId="urn:microsoft.com/office/officeart/2018/2/layout/IconVerticalSolidList"/>
    <dgm:cxn modelId="{B2DAA84F-B8B2-442D-BAFB-85DC448A381B}" type="presParOf" srcId="{B6325E32-682B-4D41-AC12-4A8D6FB025B6}" destId="{220B511D-03B7-4C41-A06F-735A7F94AB54}" srcOrd="0" destOrd="0" presId="urn:microsoft.com/office/officeart/2018/2/layout/IconVerticalSolidList"/>
    <dgm:cxn modelId="{2B55A627-A84F-477E-A60F-AD43A0E9624F}" type="presParOf" srcId="{B6325E32-682B-4D41-AC12-4A8D6FB025B6}" destId="{945F15F1-1002-47FD-967C-06C82CDAC6FB}" srcOrd="1" destOrd="0" presId="urn:microsoft.com/office/officeart/2018/2/layout/IconVerticalSolidList"/>
    <dgm:cxn modelId="{F86B8906-2ACC-476F-80B5-036A83B0C675}" type="presParOf" srcId="{B6325E32-682B-4D41-AC12-4A8D6FB025B6}" destId="{2A39C2F1-C8AC-49B5-86B6-2CEA0D5C3E60}" srcOrd="2" destOrd="0" presId="urn:microsoft.com/office/officeart/2018/2/layout/IconVerticalSolidList"/>
    <dgm:cxn modelId="{A17A3B46-4056-4667-996A-2F570DA1CCB8}" type="presParOf" srcId="{B6325E32-682B-4D41-AC12-4A8D6FB025B6}" destId="{5CDB4084-D8A1-49BB-B5EF-E965A09F6D7E}" srcOrd="3" destOrd="0" presId="urn:microsoft.com/office/officeart/2018/2/layout/IconVerticalSolidList"/>
    <dgm:cxn modelId="{AAD8FF50-C141-4FDC-B4FC-AD840BEE70F2}" type="presParOf" srcId="{728010B9-BF03-478A-927A-1CCCA543A553}" destId="{8327A56E-F8B0-4A8F-82BD-AC933E51F4B2}" srcOrd="7" destOrd="0" presId="urn:microsoft.com/office/officeart/2018/2/layout/IconVerticalSolidList"/>
    <dgm:cxn modelId="{038FCB03-1FC5-4AA4-8460-33128F7B39E6}" type="presParOf" srcId="{728010B9-BF03-478A-927A-1CCCA543A553}" destId="{57FF3665-FB18-46EF-BDE8-A8D47AC372FD}" srcOrd="8" destOrd="0" presId="urn:microsoft.com/office/officeart/2018/2/layout/IconVerticalSolidList"/>
    <dgm:cxn modelId="{B7EF649C-8BB0-44F5-B856-8784C9ECC38E}" type="presParOf" srcId="{57FF3665-FB18-46EF-BDE8-A8D47AC372FD}" destId="{217A9913-A094-4327-A127-0EC470CF4EC0}" srcOrd="0" destOrd="0" presId="urn:microsoft.com/office/officeart/2018/2/layout/IconVerticalSolidList"/>
    <dgm:cxn modelId="{E1DBBEEA-8328-4CBA-8EEF-B92BEDC97F59}" type="presParOf" srcId="{57FF3665-FB18-46EF-BDE8-A8D47AC372FD}" destId="{4B6A8232-9875-4F93-B207-61161420F730}" srcOrd="1" destOrd="0" presId="urn:microsoft.com/office/officeart/2018/2/layout/IconVerticalSolidList"/>
    <dgm:cxn modelId="{EA04C272-7057-43F1-A99D-E5FC30414D60}" type="presParOf" srcId="{57FF3665-FB18-46EF-BDE8-A8D47AC372FD}" destId="{69B63A31-869A-42A3-A070-4FEEE9E7CF69}" srcOrd="2" destOrd="0" presId="urn:microsoft.com/office/officeart/2018/2/layout/IconVerticalSolidList"/>
    <dgm:cxn modelId="{F3054C46-657D-4A2F-8008-F7A345F90EE2}" type="presParOf" srcId="{57FF3665-FB18-46EF-BDE8-A8D47AC372FD}" destId="{09160F82-078E-4170-BEC6-DE8268D7028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B777C3A-9D2C-4701-B6E6-5FB3B26CFCB6}" type="doc">
      <dgm:prSet loTypeId="urn:microsoft.com/office/officeart/2005/8/layout/chart3" loCatId="cycle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653E0D5-EDBE-4606-A5A9-4D88111B09F0}">
      <dgm:prSet/>
      <dgm:spPr/>
      <dgm:t>
        <a:bodyPr/>
        <a:lstStyle/>
        <a:p>
          <a:r>
            <a:rPr lang="en-GB"/>
            <a:t>POS, booking, and stock-ordering systems are the most significant restaurant systems (Jones, 2020).</a:t>
          </a:r>
          <a:endParaRPr lang="en-US"/>
        </a:p>
      </dgm:t>
    </dgm:pt>
    <dgm:pt modelId="{59D7A101-6F40-4978-97E2-F9EF4CBEDF8F}" type="parTrans" cxnId="{17FE77C4-682A-4BF8-B552-67C4E4536ABB}">
      <dgm:prSet/>
      <dgm:spPr/>
      <dgm:t>
        <a:bodyPr/>
        <a:lstStyle/>
        <a:p>
          <a:endParaRPr lang="en-US"/>
        </a:p>
      </dgm:t>
    </dgm:pt>
    <dgm:pt modelId="{070AB1A4-2A76-4277-A000-131BFC7D8C74}" type="sibTrans" cxnId="{17FE77C4-682A-4BF8-B552-67C4E4536ABB}">
      <dgm:prSet/>
      <dgm:spPr/>
      <dgm:t>
        <a:bodyPr/>
        <a:lstStyle/>
        <a:p>
          <a:endParaRPr lang="en-US"/>
        </a:p>
      </dgm:t>
    </dgm:pt>
    <dgm:pt modelId="{8E8956C0-07AC-4BFB-B17F-8C8547B92525}">
      <dgm:prSet/>
      <dgm:spPr/>
      <dgm:t>
        <a:bodyPr/>
        <a:lstStyle/>
        <a:p>
          <a:r>
            <a:rPr lang="en-GB"/>
            <a:t>These technologies help managers make informed decisions by tracking customers, sales, and supply (Yukl, 2013).</a:t>
          </a:r>
          <a:endParaRPr lang="en-US"/>
        </a:p>
      </dgm:t>
    </dgm:pt>
    <dgm:pt modelId="{0AC5D79E-3FAF-4161-9F88-0258CB2AE0A2}" type="parTrans" cxnId="{5B4D8157-9A2F-4301-B094-239B08422DA3}">
      <dgm:prSet/>
      <dgm:spPr/>
      <dgm:t>
        <a:bodyPr/>
        <a:lstStyle/>
        <a:p>
          <a:endParaRPr lang="en-US"/>
        </a:p>
      </dgm:t>
    </dgm:pt>
    <dgm:pt modelId="{3CE987FA-DE2F-46F7-9D7D-F38A75F5005A}" type="sibTrans" cxnId="{5B4D8157-9A2F-4301-B094-239B08422DA3}">
      <dgm:prSet/>
      <dgm:spPr/>
      <dgm:t>
        <a:bodyPr/>
        <a:lstStyle/>
        <a:p>
          <a:endParaRPr lang="en-US"/>
        </a:p>
      </dgm:t>
    </dgm:pt>
    <dgm:pt modelId="{9265AF4C-5E83-734B-934B-BBE705A848CC}" type="pres">
      <dgm:prSet presAssocID="{6B777C3A-9D2C-4701-B6E6-5FB3B26CFCB6}" presName="compositeShape" presStyleCnt="0">
        <dgm:presLayoutVars>
          <dgm:chMax val="7"/>
          <dgm:dir/>
          <dgm:resizeHandles val="exact"/>
        </dgm:presLayoutVars>
      </dgm:prSet>
      <dgm:spPr/>
    </dgm:pt>
    <dgm:pt modelId="{06EBE42B-458F-F449-8BF4-517B5FB854F4}" type="pres">
      <dgm:prSet presAssocID="{6B777C3A-9D2C-4701-B6E6-5FB3B26CFCB6}" presName="wedge1" presStyleLbl="node1" presStyleIdx="0" presStyleCnt="2"/>
      <dgm:spPr/>
    </dgm:pt>
    <dgm:pt modelId="{C545F417-437C-BB4A-A4AF-23EAED854797}" type="pres">
      <dgm:prSet presAssocID="{6B777C3A-9D2C-4701-B6E6-5FB3B26CFCB6}" presName="wedge1Tx" presStyleLbl="node1" presStyleIdx="0" presStyleCnt="2">
        <dgm:presLayoutVars>
          <dgm:chMax val="0"/>
          <dgm:chPref val="0"/>
          <dgm:bulletEnabled val="1"/>
        </dgm:presLayoutVars>
      </dgm:prSet>
      <dgm:spPr/>
    </dgm:pt>
    <dgm:pt modelId="{2D4AB129-5E55-A443-A07D-DCAEA1EFE3C5}" type="pres">
      <dgm:prSet presAssocID="{6B777C3A-9D2C-4701-B6E6-5FB3B26CFCB6}" presName="wedge2" presStyleLbl="node1" presStyleIdx="1" presStyleCnt="2"/>
      <dgm:spPr/>
    </dgm:pt>
    <dgm:pt modelId="{85EC1A0F-AC6F-1943-A3F1-5E45EA9AAC17}" type="pres">
      <dgm:prSet presAssocID="{6B777C3A-9D2C-4701-B6E6-5FB3B26CFCB6}" presName="wedge2Tx" presStyleLbl="node1" presStyleIdx="1" presStyleCnt="2">
        <dgm:presLayoutVars>
          <dgm:chMax val="0"/>
          <dgm:chPref val="0"/>
          <dgm:bulletEnabled val="1"/>
        </dgm:presLayoutVars>
      </dgm:prSet>
      <dgm:spPr/>
    </dgm:pt>
  </dgm:ptLst>
  <dgm:cxnLst>
    <dgm:cxn modelId="{4690F705-287A-E841-BF18-D4E101EF38DD}" type="presOf" srcId="{8E8956C0-07AC-4BFB-B17F-8C8547B92525}" destId="{2D4AB129-5E55-A443-A07D-DCAEA1EFE3C5}" srcOrd="0" destOrd="0" presId="urn:microsoft.com/office/officeart/2005/8/layout/chart3"/>
    <dgm:cxn modelId="{5571B32C-3F2D-0C4E-990A-DF204591F872}" type="presOf" srcId="{8E8956C0-07AC-4BFB-B17F-8C8547B92525}" destId="{85EC1A0F-AC6F-1943-A3F1-5E45EA9AAC17}" srcOrd="1" destOrd="0" presId="urn:microsoft.com/office/officeart/2005/8/layout/chart3"/>
    <dgm:cxn modelId="{E2256251-4CAC-D646-9CCF-630C27B8909A}" type="presOf" srcId="{6B777C3A-9D2C-4701-B6E6-5FB3B26CFCB6}" destId="{9265AF4C-5E83-734B-934B-BBE705A848CC}" srcOrd="0" destOrd="0" presId="urn:microsoft.com/office/officeart/2005/8/layout/chart3"/>
    <dgm:cxn modelId="{5B4D8157-9A2F-4301-B094-239B08422DA3}" srcId="{6B777C3A-9D2C-4701-B6E6-5FB3B26CFCB6}" destId="{8E8956C0-07AC-4BFB-B17F-8C8547B92525}" srcOrd="1" destOrd="0" parTransId="{0AC5D79E-3FAF-4161-9F88-0258CB2AE0A2}" sibTransId="{3CE987FA-DE2F-46F7-9D7D-F38A75F5005A}"/>
    <dgm:cxn modelId="{17FE77C4-682A-4BF8-B552-67C4E4536ABB}" srcId="{6B777C3A-9D2C-4701-B6E6-5FB3B26CFCB6}" destId="{E653E0D5-EDBE-4606-A5A9-4D88111B09F0}" srcOrd="0" destOrd="0" parTransId="{59D7A101-6F40-4978-97E2-F9EF4CBEDF8F}" sibTransId="{070AB1A4-2A76-4277-A000-131BFC7D8C74}"/>
    <dgm:cxn modelId="{F6AA3CDC-BA23-A642-A7B8-CE5BA89BCA65}" type="presOf" srcId="{E653E0D5-EDBE-4606-A5A9-4D88111B09F0}" destId="{06EBE42B-458F-F449-8BF4-517B5FB854F4}" srcOrd="0" destOrd="0" presId="urn:microsoft.com/office/officeart/2005/8/layout/chart3"/>
    <dgm:cxn modelId="{88EB97F6-8E4E-7547-8704-6B19F3ED6ABD}" type="presOf" srcId="{E653E0D5-EDBE-4606-A5A9-4D88111B09F0}" destId="{C545F417-437C-BB4A-A4AF-23EAED854797}" srcOrd="1" destOrd="0" presId="urn:microsoft.com/office/officeart/2005/8/layout/chart3"/>
    <dgm:cxn modelId="{89C20771-C668-6D4A-8279-C35E934EC4CC}" type="presParOf" srcId="{9265AF4C-5E83-734B-934B-BBE705A848CC}" destId="{06EBE42B-458F-F449-8BF4-517B5FB854F4}" srcOrd="0" destOrd="0" presId="urn:microsoft.com/office/officeart/2005/8/layout/chart3"/>
    <dgm:cxn modelId="{352B4C25-59C1-C848-B643-C9A78AA553AA}" type="presParOf" srcId="{9265AF4C-5E83-734B-934B-BBE705A848CC}" destId="{C545F417-437C-BB4A-A4AF-23EAED854797}" srcOrd="1" destOrd="0" presId="urn:microsoft.com/office/officeart/2005/8/layout/chart3"/>
    <dgm:cxn modelId="{327C662C-361D-8F42-BF0D-81E22645BD76}" type="presParOf" srcId="{9265AF4C-5E83-734B-934B-BBE705A848CC}" destId="{2D4AB129-5E55-A443-A07D-DCAEA1EFE3C5}" srcOrd="2" destOrd="0" presId="urn:microsoft.com/office/officeart/2005/8/layout/chart3"/>
    <dgm:cxn modelId="{DD4132DB-F997-1F42-89A4-890ABCD73025}" type="presParOf" srcId="{9265AF4C-5E83-734B-934B-BBE705A848CC}" destId="{85EC1A0F-AC6F-1943-A3F1-5E45EA9AAC17}" srcOrd="3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26CE994-E278-45A5-97AC-E676188CF64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D292E37-212C-4ADD-80B7-E1E05E931EAA}">
      <dgm:prSet/>
      <dgm:spPr/>
      <dgm:t>
        <a:bodyPr/>
        <a:lstStyle/>
        <a:p>
          <a:r>
            <a:rPr lang="en-GB"/>
            <a:t>Using data to improve operations:</a:t>
          </a:r>
          <a:endParaRPr lang="en-US"/>
        </a:p>
      </dgm:t>
    </dgm:pt>
    <dgm:pt modelId="{84CD4BCD-544E-412C-ADCC-B0E34E9FDA40}" type="parTrans" cxnId="{8EC58E19-C588-47B5-8B47-CB02654DC3CD}">
      <dgm:prSet/>
      <dgm:spPr/>
      <dgm:t>
        <a:bodyPr/>
        <a:lstStyle/>
        <a:p>
          <a:endParaRPr lang="en-US"/>
        </a:p>
      </dgm:t>
    </dgm:pt>
    <dgm:pt modelId="{1E4516ED-1DF1-431A-B072-1443689E6275}" type="sibTrans" cxnId="{8EC58E19-C588-47B5-8B47-CB02654DC3CD}">
      <dgm:prSet/>
      <dgm:spPr/>
      <dgm:t>
        <a:bodyPr/>
        <a:lstStyle/>
        <a:p>
          <a:endParaRPr lang="en-US"/>
        </a:p>
      </dgm:t>
    </dgm:pt>
    <dgm:pt modelId="{F5763CD4-293E-45CD-9287-A85E37857F46}">
      <dgm:prSet/>
      <dgm:spPr/>
      <dgm:t>
        <a:bodyPr/>
        <a:lstStyle/>
        <a:p>
          <a:r>
            <a:rPr lang="en-GB"/>
            <a:t>Menu items were altered to suit consumer tastes based on POS data (Parasuraman et al., 1988).</a:t>
          </a:r>
          <a:endParaRPr lang="en-US"/>
        </a:p>
      </dgm:t>
    </dgm:pt>
    <dgm:pt modelId="{36B6E9E8-99BF-42F1-BE98-A9C34C6717DB}" type="parTrans" cxnId="{EE44A996-3BB6-4BE2-95A7-27CE88501D3F}">
      <dgm:prSet/>
      <dgm:spPr/>
      <dgm:t>
        <a:bodyPr/>
        <a:lstStyle/>
        <a:p>
          <a:endParaRPr lang="en-US"/>
        </a:p>
      </dgm:t>
    </dgm:pt>
    <dgm:pt modelId="{051E931F-21AF-4168-B64D-D8C251F09AFB}" type="sibTrans" cxnId="{EE44A996-3BB6-4BE2-95A7-27CE88501D3F}">
      <dgm:prSet/>
      <dgm:spPr/>
      <dgm:t>
        <a:bodyPr/>
        <a:lstStyle/>
        <a:p>
          <a:endParaRPr lang="en-US"/>
        </a:p>
      </dgm:t>
    </dgm:pt>
    <dgm:pt modelId="{B19374D8-BA4E-4EA3-B4DF-C503864C28F1}">
      <dgm:prSet/>
      <dgm:spPr/>
      <dgm:t>
        <a:bodyPr/>
        <a:lstStyle/>
        <a:p>
          <a:r>
            <a:rPr lang="en-GB"/>
            <a:t>Stock management analysis ensured a stable supply during peak times, improving service (Jones, 2020).</a:t>
          </a:r>
          <a:endParaRPr lang="en-US"/>
        </a:p>
      </dgm:t>
    </dgm:pt>
    <dgm:pt modelId="{DF336E5C-E811-4868-9BC9-32FC65861913}" type="parTrans" cxnId="{C773DC51-D694-4D72-859E-9F517ABBAB67}">
      <dgm:prSet/>
      <dgm:spPr/>
      <dgm:t>
        <a:bodyPr/>
        <a:lstStyle/>
        <a:p>
          <a:endParaRPr lang="en-US"/>
        </a:p>
      </dgm:t>
    </dgm:pt>
    <dgm:pt modelId="{851C304F-36FE-406C-B402-DA726110B21E}" type="sibTrans" cxnId="{C773DC51-D694-4D72-859E-9F517ABBAB67}">
      <dgm:prSet/>
      <dgm:spPr/>
      <dgm:t>
        <a:bodyPr/>
        <a:lstStyle/>
        <a:p>
          <a:endParaRPr lang="en-US"/>
        </a:p>
      </dgm:t>
    </dgm:pt>
    <dgm:pt modelId="{2FE1D236-C81E-4AE6-B41A-039E439EFA42}">
      <dgm:prSet/>
      <dgm:spPr/>
      <dgm:t>
        <a:bodyPr/>
        <a:lstStyle/>
        <a:p>
          <a:r>
            <a:rPr lang="en-GB"/>
            <a:t>• Improvement: o Based on sales data, included additional breakfast menu items, which increased sales by 10% (Brown, 2019).</a:t>
          </a:r>
          <a:endParaRPr lang="en-US"/>
        </a:p>
      </dgm:t>
    </dgm:pt>
    <dgm:pt modelId="{6F379250-D1A4-4A21-840C-83BEA8C8CE3F}" type="parTrans" cxnId="{7B2831EC-08D5-47ED-97F8-F997D98737D6}">
      <dgm:prSet/>
      <dgm:spPr/>
      <dgm:t>
        <a:bodyPr/>
        <a:lstStyle/>
        <a:p>
          <a:endParaRPr lang="en-US"/>
        </a:p>
      </dgm:t>
    </dgm:pt>
    <dgm:pt modelId="{A3ED0D54-FF4A-44F5-B5F1-E6D63C6EBCDC}" type="sibTrans" cxnId="{7B2831EC-08D5-47ED-97F8-F997D98737D6}">
      <dgm:prSet/>
      <dgm:spPr/>
      <dgm:t>
        <a:bodyPr/>
        <a:lstStyle/>
        <a:p>
          <a:endParaRPr lang="en-US"/>
        </a:p>
      </dgm:t>
    </dgm:pt>
    <dgm:pt modelId="{78BC0E40-C307-406F-B9EB-7115C0CADAF2}">
      <dgm:prSet/>
      <dgm:spPr/>
      <dgm:t>
        <a:bodyPr/>
        <a:lstStyle/>
        <a:p>
          <a:r>
            <a:rPr lang="en-GB"/>
            <a:t>Improved service speed based on customer feedback, making guests happier (Davidson et al., 2020).</a:t>
          </a:r>
          <a:endParaRPr lang="en-US"/>
        </a:p>
      </dgm:t>
    </dgm:pt>
    <dgm:pt modelId="{A9F38154-9C7E-4B31-AD3E-D44FA31FCBF4}" type="parTrans" cxnId="{5287A58A-395A-4CAF-901A-CEB4F615A1F7}">
      <dgm:prSet/>
      <dgm:spPr/>
      <dgm:t>
        <a:bodyPr/>
        <a:lstStyle/>
        <a:p>
          <a:endParaRPr lang="en-US"/>
        </a:p>
      </dgm:t>
    </dgm:pt>
    <dgm:pt modelId="{0EAD93E3-118C-4F82-9510-106119DCF1C7}" type="sibTrans" cxnId="{5287A58A-395A-4CAF-901A-CEB4F615A1F7}">
      <dgm:prSet/>
      <dgm:spPr/>
      <dgm:t>
        <a:bodyPr/>
        <a:lstStyle/>
        <a:p>
          <a:endParaRPr lang="en-US"/>
        </a:p>
      </dgm:t>
    </dgm:pt>
    <dgm:pt modelId="{9C13D3A1-BA8B-45C3-98F2-CC23946B4958}" type="pres">
      <dgm:prSet presAssocID="{B26CE994-E278-45A5-97AC-E676188CF640}" presName="root" presStyleCnt="0">
        <dgm:presLayoutVars>
          <dgm:dir/>
          <dgm:resizeHandles val="exact"/>
        </dgm:presLayoutVars>
      </dgm:prSet>
      <dgm:spPr/>
    </dgm:pt>
    <dgm:pt modelId="{2947D566-75D9-4BD8-B3F4-87ADB07474CD}" type="pres">
      <dgm:prSet presAssocID="{7D292E37-212C-4ADD-80B7-E1E05E931EAA}" presName="compNode" presStyleCnt="0"/>
      <dgm:spPr/>
    </dgm:pt>
    <dgm:pt modelId="{F3A9CBB6-4FFF-4C17-BDF1-4B79538E3473}" type="pres">
      <dgm:prSet presAssocID="{7D292E37-212C-4ADD-80B7-E1E05E931EAA}" presName="bgRect" presStyleLbl="bgShp" presStyleIdx="0" presStyleCnt="5"/>
      <dgm:spPr/>
    </dgm:pt>
    <dgm:pt modelId="{E57B2755-93A4-4388-B6C8-DA6EE4E316FC}" type="pres">
      <dgm:prSet presAssocID="{7D292E37-212C-4ADD-80B7-E1E05E931EA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4DF3F89A-7EE2-42DE-8A4B-E331D7D65DF6}" type="pres">
      <dgm:prSet presAssocID="{7D292E37-212C-4ADD-80B7-E1E05E931EAA}" presName="spaceRect" presStyleCnt="0"/>
      <dgm:spPr/>
    </dgm:pt>
    <dgm:pt modelId="{A5AFF3DA-6376-41F0-A306-7AF8B8E6A4DF}" type="pres">
      <dgm:prSet presAssocID="{7D292E37-212C-4ADD-80B7-E1E05E931EAA}" presName="parTx" presStyleLbl="revTx" presStyleIdx="0" presStyleCnt="5">
        <dgm:presLayoutVars>
          <dgm:chMax val="0"/>
          <dgm:chPref val="0"/>
        </dgm:presLayoutVars>
      </dgm:prSet>
      <dgm:spPr/>
    </dgm:pt>
    <dgm:pt modelId="{2139FF80-FABB-46E1-9759-80DC6DEEAD8D}" type="pres">
      <dgm:prSet presAssocID="{1E4516ED-1DF1-431A-B072-1443689E6275}" presName="sibTrans" presStyleCnt="0"/>
      <dgm:spPr/>
    </dgm:pt>
    <dgm:pt modelId="{27349346-3533-48CE-9674-52FC96C57650}" type="pres">
      <dgm:prSet presAssocID="{F5763CD4-293E-45CD-9287-A85E37857F46}" presName="compNode" presStyleCnt="0"/>
      <dgm:spPr/>
    </dgm:pt>
    <dgm:pt modelId="{89D95D48-6E3C-4B18-A60E-218F73587010}" type="pres">
      <dgm:prSet presAssocID="{F5763CD4-293E-45CD-9287-A85E37857F46}" presName="bgRect" presStyleLbl="bgShp" presStyleIdx="1" presStyleCnt="5"/>
      <dgm:spPr/>
    </dgm:pt>
    <dgm:pt modelId="{4FD95A4D-CAA9-4DCD-9CCD-A3C5EF354E76}" type="pres">
      <dgm:prSet presAssocID="{F5763CD4-293E-45CD-9287-A85E37857F4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7B98EDC9-74D0-47BD-8B5E-085ED18975A3}" type="pres">
      <dgm:prSet presAssocID="{F5763CD4-293E-45CD-9287-A85E37857F46}" presName="spaceRect" presStyleCnt="0"/>
      <dgm:spPr/>
    </dgm:pt>
    <dgm:pt modelId="{5D04B69A-4272-4C66-BDC6-422851290773}" type="pres">
      <dgm:prSet presAssocID="{F5763CD4-293E-45CD-9287-A85E37857F46}" presName="parTx" presStyleLbl="revTx" presStyleIdx="1" presStyleCnt="5">
        <dgm:presLayoutVars>
          <dgm:chMax val="0"/>
          <dgm:chPref val="0"/>
        </dgm:presLayoutVars>
      </dgm:prSet>
      <dgm:spPr/>
    </dgm:pt>
    <dgm:pt modelId="{C1693895-94BF-4285-B7B6-5EBC360663D4}" type="pres">
      <dgm:prSet presAssocID="{051E931F-21AF-4168-B64D-D8C251F09AFB}" presName="sibTrans" presStyleCnt="0"/>
      <dgm:spPr/>
    </dgm:pt>
    <dgm:pt modelId="{C1090101-69FE-498D-AC00-EF103B0368C0}" type="pres">
      <dgm:prSet presAssocID="{B19374D8-BA4E-4EA3-B4DF-C503864C28F1}" presName="compNode" presStyleCnt="0"/>
      <dgm:spPr/>
    </dgm:pt>
    <dgm:pt modelId="{9F6E5535-BDA4-4465-8B66-729E9DEC735C}" type="pres">
      <dgm:prSet presAssocID="{B19374D8-BA4E-4EA3-B4DF-C503864C28F1}" presName="bgRect" presStyleLbl="bgShp" presStyleIdx="2" presStyleCnt="5"/>
      <dgm:spPr/>
    </dgm:pt>
    <dgm:pt modelId="{E9AA5CB5-0869-4166-8FA5-DF0C892436EC}" type="pres">
      <dgm:prSet presAssocID="{B19374D8-BA4E-4EA3-B4DF-C503864C28F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Upward Trend"/>
        </a:ext>
      </dgm:extLst>
    </dgm:pt>
    <dgm:pt modelId="{97183651-46E8-44AF-87A6-23892966CDA0}" type="pres">
      <dgm:prSet presAssocID="{B19374D8-BA4E-4EA3-B4DF-C503864C28F1}" presName="spaceRect" presStyleCnt="0"/>
      <dgm:spPr/>
    </dgm:pt>
    <dgm:pt modelId="{8DE979B2-01EA-45E4-87A5-741F6784F77A}" type="pres">
      <dgm:prSet presAssocID="{B19374D8-BA4E-4EA3-B4DF-C503864C28F1}" presName="parTx" presStyleLbl="revTx" presStyleIdx="2" presStyleCnt="5">
        <dgm:presLayoutVars>
          <dgm:chMax val="0"/>
          <dgm:chPref val="0"/>
        </dgm:presLayoutVars>
      </dgm:prSet>
      <dgm:spPr/>
    </dgm:pt>
    <dgm:pt modelId="{A961C8BC-9AAB-4DF3-9034-CE1A1FA05968}" type="pres">
      <dgm:prSet presAssocID="{851C304F-36FE-406C-B402-DA726110B21E}" presName="sibTrans" presStyleCnt="0"/>
      <dgm:spPr/>
    </dgm:pt>
    <dgm:pt modelId="{48444776-7E19-45D9-B99A-8F241B197139}" type="pres">
      <dgm:prSet presAssocID="{2FE1D236-C81E-4AE6-B41A-039E439EFA42}" presName="compNode" presStyleCnt="0"/>
      <dgm:spPr/>
    </dgm:pt>
    <dgm:pt modelId="{BF8B071E-49E5-4C7A-B6FE-EA2E5117AEB1}" type="pres">
      <dgm:prSet presAssocID="{2FE1D236-C81E-4AE6-B41A-039E439EFA42}" presName="bgRect" presStyleLbl="bgShp" presStyleIdx="3" presStyleCnt="5"/>
      <dgm:spPr/>
    </dgm:pt>
    <dgm:pt modelId="{525FBEFB-2071-42AE-ADF5-9F5CCA46EE78}" type="pres">
      <dgm:prSet presAssocID="{2FE1D236-C81E-4AE6-B41A-039E439EFA4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wl"/>
        </a:ext>
      </dgm:extLst>
    </dgm:pt>
    <dgm:pt modelId="{B9DAEA78-414F-46C3-B1B3-A89B48A4665D}" type="pres">
      <dgm:prSet presAssocID="{2FE1D236-C81E-4AE6-B41A-039E439EFA42}" presName="spaceRect" presStyleCnt="0"/>
      <dgm:spPr/>
    </dgm:pt>
    <dgm:pt modelId="{B24B1807-1D03-4700-8241-918103245990}" type="pres">
      <dgm:prSet presAssocID="{2FE1D236-C81E-4AE6-B41A-039E439EFA42}" presName="parTx" presStyleLbl="revTx" presStyleIdx="3" presStyleCnt="5">
        <dgm:presLayoutVars>
          <dgm:chMax val="0"/>
          <dgm:chPref val="0"/>
        </dgm:presLayoutVars>
      </dgm:prSet>
      <dgm:spPr/>
    </dgm:pt>
    <dgm:pt modelId="{3025BB48-E776-4FBB-9105-22F88C6A93CC}" type="pres">
      <dgm:prSet presAssocID="{A3ED0D54-FF4A-44F5-B5F1-E6D63C6EBCDC}" presName="sibTrans" presStyleCnt="0"/>
      <dgm:spPr/>
    </dgm:pt>
    <dgm:pt modelId="{8BB3582D-97D4-47B8-BADF-1437B9EE0E91}" type="pres">
      <dgm:prSet presAssocID="{78BC0E40-C307-406F-B9EB-7115C0CADAF2}" presName="compNode" presStyleCnt="0"/>
      <dgm:spPr/>
    </dgm:pt>
    <dgm:pt modelId="{5F9E9581-1E08-49A5-A9A1-26673A3F0873}" type="pres">
      <dgm:prSet presAssocID="{78BC0E40-C307-406F-B9EB-7115C0CADAF2}" presName="bgRect" presStyleLbl="bgShp" presStyleIdx="4" presStyleCnt="5"/>
      <dgm:spPr/>
    </dgm:pt>
    <dgm:pt modelId="{CEF92CA3-A612-463A-BDCF-72FD9143B8BD}" type="pres">
      <dgm:prSet presAssocID="{78BC0E40-C307-406F-B9EB-7115C0CADAF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4E490B17-DCEB-4C50-80B5-4CA08E1215E2}" type="pres">
      <dgm:prSet presAssocID="{78BC0E40-C307-406F-B9EB-7115C0CADAF2}" presName="spaceRect" presStyleCnt="0"/>
      <dgm:spPr/>
    </dgm:pt>
    <dgm:pt modelId="{9B748268-664C-4591-94CD-F1997D7B8D2A}" type="pres">
      <dgm:prSet presAssocID="{78BC0E40-C307-406F-B9EB-7115C0CADAF2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EC58E19-C588-47B5-8B47-CB02654DC3CD}" srcId="{B26CE994-E278-45A5-97AC-E676188CF640}" destId="{7D292E37-212C-4ADD-80B7-E1E05E931EAA}" srcOrd="0" destOrd="0" parTransId="{84CD4BCD-544E-412C-ADCC-B0E34E9FDA40}" sibTransId="{1E4516ED-1DF1-431A-B072-1443689E6275}"/>
    <dgm:cxn modelId="{93319528-7D42-4BD2-9B45-68EBBB1C73C5}" type="presOf" srcId="{2FE1D236-C81E-4AE6-B41A-039E439EFA42}" destId="{B24B1807-1D03-4700-8241-918103245990}" srcOrd="0" destOrd="0" presId="urn:microsoft.com/office/officeart/2018/2/layout/IconVerticalSolidList"/>
    <dgm:cxn modelId="{05C6C74C-6564-4798-8789-14508812A402}" type="presOf" srcId="{78BC0E40-C307-406F-B9EB-7115C0CADAF2}" destId="{9B748268-664C-4591-94CD-F1997D7B8D2A}" srcOrd="0" destOrd="0" presId="urn:microsoft.com/office/officeart/2018/2/layout/IconVerticalSolidList"/>
    <dgm:cxn modelId="{C773DC51-D694-4D72-859E-9F517ABBAB67}" srcId="{B26CE994-E278-45A5-97AC-E676188CF640}" destId="{B19374D8-BA4E-4EA3-B4DF-C503864C28F1}" srcOrd="2" destOrd="0" parTransId="{DF336E5C-E811-4868-9BC9-32FC65861913}" sibTransId="{851C304F-36FE-406C-B402-DA726110B21E}"/>
    <dgm:cxn modelId="{7C1A697D-9B72-48B1-8388-4810BC91EB28}" type="presOf" srcId="{F5763CD4-293E-45CD-9287-A85E37857F46}" destId="{5D04B69A-4272-4C66-BDC6-422851290773}" srcOrd="0" destOrd="0" presId="urn:microsoft.com/office/officeart/2018/2/layout/IconVerticalSolidList"/>
    <dgm:cxn modelId="{89747A7E-F08F-4791-82B0-2C6CB2E53576}" type="presOf" srcId="{B26CE994-E278-45A5-97AC-E676188CF640}" destId="{9C13D3A1-BA8B-45C3-98F2-CC23946B4958}" srcOrd="0" destOrd="0" presId="urn:microsoft.com/office/officeart/2018/2/layout/IconVerticalSolidList"/>
    <dgm:cxn modelId="{5287A58A-395A-4CAF-901A-CEB4F615A1F7}" srcId="{B26CE994-E278-45A5-97AC-E676188CF640}" destId="{78BC0E40-C307-406F-B9EB-7115C0CADAF2}" srcOrd="4" destOrd="0" parTransId="{A9F38154-9C7E-4B31-AD3E-D44FA31FCBF4}" sibTransId="{0EAD93E3-118C-4F82-9510-106119DCF1C7}"/>
    <dgm:cxn modelId="{EE44A996-3BB6-4BE2-95A7-27CE88501D3F}" srcId="{B26CE994-E278-45A5-97AC-E676188CF640}" destId="{F5763CD4-293E-45CD-9287-A85E37857F46}" srcOrd="1" destOrd="0" parTransId="{36B6E9E8-99BF-42F1-BE98-A9C34C6717DB}" sibTransId="{051E931F-21AF-4168-B64D-D8C251F09AFB}"/>
    <dgm:cxn modelId="{9ADCF29A-1FDC-47A3-A2DA-5E5B7B846E1E}" type="presOf" srcId="{B19374D8-BA4E-4EA3-B4DF-C503864C28F1}" destId="{8DE979B2-01EA-45E4-87A5-741F6784F77A}" srcOrd="0" destOrd="0" presId="urn:microsoft.com/office/officeart/2018/2/layout/IconVerticalSolidList"/>
    <dgm:cxn modelId="{7B2831EC-08D5-47ED-97F8-F997D98737D6}" srcId="{B26CE994-E278-45A5-97AC-E676188CF640}" destId="{2FE1D236-C81E-4AE6-B41A-039E439EFA42}" srcOrd="3" destOrd="0" parTransId="{6F379250-D1A4-4A21-840C-83BEA8C8CE3F}" sibTransId="{A3ED0D54-FF4A-44F5-B5F1-E6D63C6EBCDC}"/>
    <dgm:cxn modelId="{B233BFEE-F3DC-4820-968E-1FB8B696AEEE}" type="presOf" srcId="{7D292E37-212C-4ADD-80B7-E1E05E931EAA}" destId="{A5AFF3DA-6376-41F0-A306-7AF8B8E6A4DF}" srcOrd="0" destOrd="0" presId="urn:microsoft.com/office/officeart/2018/2/layout/IconVerticalSolidList"/>
    <dgm:cxn modelId="{D25129B3-EE0C-438E-834A-0992BF1C5C25}" type="presParOf" srcId="{9C13D3A1-BA8B-45C3-98F2-CC23946B4958}" destId="{2947D566-75D9-4BD8-B3F4-87ADB07474CD}" srcOrd="0" destOrd="0" presId="urn:microsoft.com/office/officeart/2018/2/layout/IconVerticalSolidList"/>
    <dgm:cxn modelId="{89167241-6170-4864-9988-90C5BF60D206}" type="presParOf" srcId="{2947D566-75D9-4BD8-B3F4-87ADB07474CD}" destId="{F3A9CBB6-4FFF-4C17-BDF1-4B79538E3473}" srcOrd="0" destOrd="0" presId="urn:microsoft.com/office/officeart/2018/2/layout/IconVerticalSolidList"/>
    <dgm:cxn modelId="{F142BCAE-D384-4C91-B6B4-F363DEE7C205}" type="presParOf" srcId="{2947D566-75D9-4BD8-B3F4-87ADB07474CD}" destId="{E57B2755-93A4-4388-B6C8-DA6EE4E316FC}" srcOrd="1" destOrd="0" presId="urn:microsoft.com/office/officeart/2018/2/layout/IconVerticalSolidList"/>
    <dgm:cxn modelId="{69652B37-FE4A-47DC-8390-ACAC651D7DDD}" type="presParOf" srcId="{2947D566-75D9-4BD8-B3F4-87ADB07474CD}" destId="{4DF3F89A-7EE2-42DE-8A4B-E331D7D65DF6}" srcOrd="2" destOrd="0" presId="urn:microsoft.com/office/officeart/2018/2/layout/IconVerticalSolidList"/>
    <dgm:cxn modelId="{E8436AA4-F3E5-45D2-889F-EC5CFE029841}" type="presParOf" srcId="{2947D566-75D9-4BD8-B3F4-87ADB07474CD}" destId="{A5AFF3DA-6376-41F0-A306-7AF8B8E6A4DF}" srcOrd="3" destOrd="0" presId="urn:microsoft.com/office/officeart/2018/2/layout/IconVerticalSolidList"/>
    <dgm:cxn modelId="{977EE77F-EFD0-45A5-80E8-949E2127433A}" type="presParOf" srcId="{9C13D3A1-BA8B-45C3-98F2-CC23946B4958}" destId="{2139FF80-FABB-46E1-9759-80DC6DEEAD8D}" srcOrd="1" destOrd="0" presId="urn:microsoft.com/office/officeart/2018/2/layout/IconVerticalSolidList"/>
    <dgm:cxn modelId="{A06EE9C1-9A82-4FCC-933D-87666A968CCF}" type="presParOf" srcId="{9C13D3A1-BA8B-45C3-98F2-CC23946B4958}" destId="{27349346-3533-48CE-9674-52FC96C57650}" srcOrd="2" destOrd="0" presId="urn:microsoft.com/office/officeart/2018/2/layout/IconVerticalSolidList"/>
    <dgm:cxn modelId="{5D403362-1F63-4F98-8DE0-BE259803E189}" type="presParOf" srcId="{27349346-3533-48CE-9674-52FC96C57650}" destId="{89D95D48-6E3C-4B18-A60E-218F73587010}" srcOrd="0" destOrd="0" presId="urn:microsoft.com/office/officeart/2018/2/layout/IconVerticalSolidList"/>
    <dgm:cxn modelId="{E6169C01-1AFF-4C40-A7E3-AC931F945A50}" type="presParOf" srcId="{27349346-3533-48CE-9674-52FC96C57650}" destId="{4FD95A4D-CAA9-4DCD-9CCD-A3C5EF354E76}" srcOrd="1" destOrd="0" presId="urn:microsoft.com/office/officeart/2018/2/layout/IconVerticalSolidList"/>
    <dgm:cxn modelId="{C1C73DC0-9CEC-484A-9163-43CBAA6FBCAE}" type="presParOf" srcId="{27349346-3533-48CE-9674-52FC96C57650}" destId="{7B98EDC9-74D0-47BD-8B5E-085ED18975A3}" srcOrd="2" destOrd="0" presId="urn:microsoft.com/office/officeart/2018/2/layout/IconVerticalSolidList"/>
    <dgm:cxn modelId="{B006F554-7777-45CF-89F4-F07B5A73478C}" type="presParOf" srcId="{27349346-3533-48CE-9674-52FC96C57650}" destId="{5D04B69A-4272-4C66-BDC6-422851290773}" srcOrd="3" destOrd="0" presId="urn:microsoft.com/office/officeart/2018/2/layout/IconVerticalSolidList"/>
    <dgm:cxn modelId="{9E331512-1D2F-444C-83C4-27D1F77E4B51}" type="presParOf" srcId="{9C13D3A1-BA8B-45C3-98F2-CC23946B4958}" destId="{C1693895-94BF-4285-B7B6-5EBC360663D4}" srcOrd="3" destOrd="0" presId="urn:microsoft.com/office/officeart/2018/2/layout/IconVerticalSolidList"/>
    <dgm:cxn modelId="{42E093F5-A9FA-4526-8AED-CE99DD834EBB}" type="presParOf" srcId="{9C13D3A1-BA8B-45C3-98F2-CC23946B4958}" destId="{C1090101-69FE-498D-AC00-EF103B0368C0}" srcOrd="4" destOrd="0" presId="urn:microsoft.com/office/officeart/2018/2/layout/IconVerticalSolidList"/>
    <dgm:cxn modelId="{513676B7-2839-4C2D-B3FB-9AB4EC53B8FB}" type="presParOf" srcId="{C1090101-69FE-498D-AC00-EF103B0368C0}" destId="{9F6E5535-BDA4-4465-8B66-729E9DEC735C}" srcOrd="0" destOrd="0" presId="urn:microsoft.com/office/officeart/2018/2/layout/IconVerticalSolidList"/>
    <dgm:cxn modelId="{0274971C-575E-4137-A8EE-5EE5CBB23B11}" type="presParOf" srcId="{C1090101-69FE-498D-AC00-EF103B0368C0}" destId="{E9AA5CB5-0869-4166-8FA5-DF0C892436EC}" srcOrd="1" destOrd="0" presId="urn:microsoft.com/office/officeart/2018/2/layout/IconVerticalSolidList"/>
    <dgm:cxn modelId="{3C6FB21E-FD5D-4DB4-A122-894A798B58FF}" type="presParOf" srcId="{C1090101-69FE-498D-AC00-EF103B0368C0}" destId="{97183651-46E8-44AF-87A6-23892966CDA0}" srcOrd="2" destOrd="0" presId="urn:microsoft.com/office/officeart/2018/2/layout/IconVerticalSolidList"/>
    <dgm:cxn modelId="{A234C565-4B9A-4FA9-B583-A9734B64D3F1}" type="presParOf" srcId="{C1090101-69FE-498D-AC00-EF103B0368C0}" destId="{8DE979B2-01EA-45E4-87A5-741F6784F77A}" srcOrd="3" destOrd="0" presId="urn:microsoft.com/office/officeart/2018/2/layout/IconVerticalSolidList"/>
    <dgm:cxn modelId="{1FA7DA4B-88C9-4FD6-881B-4CEEFEFE09C2}" type="presParOf" srcId="{9C13D3A1-BA8B-45C3-98F2-CC23946B4958}" destId="{A961C8BC-9AAB-4DF3-9034-CE1A1FA05968}" srcOrd="5" destOrd="0" presId="urn:microsoft.com/office/officeart/2018/2/layout/IconVerticalSolidList"/>
    <dgm:cxn modelId="{679F2748-97D2-4135-9DDC-BBF81BF7B4D8}" type="presParOf" srcId="{9C13D3A1-BA8B-45C3-98F2-CC23946B4958}" destId="{48444776-7E19-45D9-B99A-8F241B197139}" srcOrd="6" destOrd="0" presId="urn:microsoft.com/office/officeart/2018/2/layout/IconVerticalSolidList"/>
    <dgm:cxn modelId="{7DE7DD90-F6BC-4A8B-A73F-3E806FD860C5}" type="presParOf" srcId="{48444776-7E19-45D9-B99A-8F241B197139}" destId="{BF8B071E-49E5-4C7A-B6FE-EA2E5117AEB1}" srcOrd="0" destOrd="0" presId="urn:microsoft.com/office/officeart/2018/2/layout/IconVerticalSolidList"/>
    <dgm:cxn modelId="{155FA1FA-C003-49B9-B73B-CCCFEA3BB0F1}" type="presParOf" srcId="{48444776-7E19-45D9-B99A-8F241B197139}" destId="{525FBEFB-2071-42AE-ADF5-9F5CCA46EE78}" srcOrd="1" destOrd="0" presId="urn:microsoft.com/office/officeart/2018/2/layout/IconVerticalSolidList"/>
    <dgm:cxn modelId="{BAB2C56C-2E1C-4303-92E9-74D533E1DC59}" type="presParOf" srcId="{48444776-7E19-45D9-B99A-8F241B197139}" destId="{B9DAEA78-414F-46C3-B1B3-A89B48A4665D}" srcOrd="2" destOrd="0" presId="urn:microsoft.com/office/officeart/2018/2/layout/IconVerticalSolidList"/>
    <dgm:cxn modelId="{5622714D-C6DB-48B7-B769-9F36D87946AF}" type="presParOf" srcId="{48444776-7E19-45D9-B99A-8F241B197139}" destId="{B24B1807-1D03-4700-8241-918103245990}" srcOrd="3" destOrd="0" presId="urn:microsoft.com/office/officeart/2018/2/layout/IconVerticalSolidList"/>
    <dgm:cxn modelId="{5E5DD360-73D7-4138-9DC3-6CD3A0AB6B92}" type="presParOf" srcId="{9C13D3A1-BA8B-45C3-98F2-CC23946B4958}" destId="{3025BB48-E776-4FBB-9105-22F88C6A93CC}" srcOrd="7" destOrd="0" presId="urn:microsoft.com/office/officeart/2018/2/layout/IconVerticalSolidList"/>
    <dgm:cxn modelId="{6159D97F-DFDE-42E4-9773-3AC70472259C}" type="presParOf" srcId="{9C13D3A1-BA8B-45C3-98F2-CC23946B4958}" destId="{8BB3582D-97D4-47B8-BADF-1437B9EE0E91}" srcOrd="8" destOrd="0" presId="urn:microsoft.com/office/officeart/2018/2/layout/IconVerticalSolidList"/>
    <dgm:cxn modelId="{7C787135-BD7B-4B4B-BB08-E6B274D580B9}" type="presParOf" srcId="{8BB3582D-97D4-47B8-BADF-1437B9EE0E91}" destId="{5F9E9581-1E08-49A5-A9A1-26673A3F0873}" srcOrd="0" destOrd="0" presId="urn:microsoft.com/office/officeart/2018/2/layout/IconVerticalSolidList"/>
    <dgm:cxn modelId="{5D707482-972E-4221-9A81-DF8739219DDE}" type="presParOf" srcId="{8BB3582D-97D4-47B8-BADF-1437B9EE0E91}" destId="{CEF92CA3-A612-463A-BDCF-72FD9143B8BD}" srcOrd="1" destOrd="0" presId="urn:microsoft.com/office/officeart/2018/2/layout/IconVerticalSolidList"/>
    <dgm:cxn modelId="{29DB1144-D0EB-4316-8407-94BDF91C8B67}" type="presParOf" srcId="{8BB3582D-97D4-47B8-BADF-1437B9EE0E91}" destId="{4E490B17-DCEB-4C50-80B5-4CA08E1215E2}" srcOrd="2" destOrd="0" presId="urn:microsoft.com/office/officeart/2018/2/layout/IconVerticalSolidList"/>
    <dgm:cxn modelId="{18CEE563-3B00-41BC-B39B-4E5E5300A7EC}" type="presParOf" srcId="{8BB3582D-97D4-47B8-BADF-1437B9EE0E91}" destId="{9B748268-664C-4591-94CD-F1997D7B8D2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8A05437-58BE-4370-9DDC-F1F253F03EF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B3DF5A2-F425-43CA-82C3-D35365753F7D}">
      <dgm:prSet/>
      <dgm:spPr/>
      <dgm:t>
        <a:bodyPr/>
        <a:lstStyle/>
        <a:p>
          <a:r>
            <a:rPr lang="en-GB"/>
            <a:t>• Direction skills: o Good communication, teamwork, and direction during operations (Yukl, 2013).</a:t>
          </a:r>
          <a:endParaRPr lang="en-US"/>
        </a:p>
      </dgm:t>
    </dgm:pt>
    <dgm:pt modelId="{D803003F-0E0E-4D02-8595-3555F3DAF9A1}" type="parTrans" cxnId="{935FF0CA-1BF8-4F8B-82C9-3C91F1D2C838}">
      <dgm:prSet/>
      <dgm:spPr/>
      <dgm:t>
        <a:bodyPr/>
        <a:lstStyle/>
        <a:p>
          <a:endParaRPr lang="en-US"/>
        </a:p>
      </dgm:t>
    </dgm:pt>
    <dgm:pt modelId="{2902A0F5-D47C-4B3E-9E8F-C37B3C862226}" type="sibTrans" cxnId="{935FF0CA-1BF8-4F8B-82C9-3C91F1D2C838}">
      <dgm:prSet/>
      <dgm:spPr/>
      <dgm:t>
        <a:bodyPr/>
        <a:lstStyle/>
        <a:p>
          <a:endParaRPr lang="en-US"/>
        </a:p>
      </dgm:t>
    </dgm:pt>
    <dgm:pt modelId="{1D1F8965-3EA6-44F0-825B-DCF7C6D9C464}">
      <dgm:prSet/>
      <dgm:spPr/>
      <dgm:t>
        <a:bodyPr/>
        <a:lstStyle/>
        <a:p>
          <a:r>
            <a:rPr lang="en-GB"/>
            <a:t>Teamwork, problem-solving, and adaptability were strengths (Jones, 2020).</a:t>
          </a:r>
          <a:endParaRPr lang="en-US"/>
        </a:p>
      </dgm:t>
    </dgm:pt>
    <dgm:pt modelId="{86144DEE-FFB8-4A0F-AA1E-D64859353DF5}" type="parTrans" cxnId="{8717E6A8-F68A-4F23-88C8-EF6C73F58C51}">
      <dgm:prSet/>
      <dgm:spPr/>
      <dgm:t>
        <a:bodyPr/>
        <a:lstStyle/>
        <a:p>
          <a:endParaRPr lang="en-US"/>
        </a:p>
      </dgm:t>
    </dgm:pt>
    <dgm:pt modelId="{582356C0-A50C-46B6-B39C-E7B6B60ADA97}" type="sibTrans" cxnId="{8717E6A8-F68A-4F23-88C8-EF6C73F58C51}">
      <dgm:prSet/>
      <dgm:spPr/>
      <dgm:t>
        <a:bodyPr/>
        <a:lstStyle/>
        <a:p>
          <a:endParaRPr lang="en-US"/>
        </a:p>
      </dgm:t>
    </dgm:pt>
    <dgm:pt modelId="{D4ABB117-3C8A-48BE-9C29-70D534FD831A}">
      <dgm:prSet/>
      <dgm:spPr/>
      <dgm:t>
        <a:bodyPr/>
        <a:lstStyle/>
        <a:p>
          <a:r>
            <a:rPr lang="en-GB"/>
            <a:t>• Problem-solving: o Addressed staff shortages and visitor complaints, improving team happiness and service (Brown, 2019).</a:t>
          </a:r>
          <a:endParaRPr lang="en-US"/>
        </a:p>
      </dgm:t>
    </dgm:pt>
    <dgm:pt modelId="{4A0F6AD9-078F-47A0-ADE3-91AFC957FC36}" type="parTrans" cxnId="{136BDFC5-AE91-4D5E-96FE-7ADDDBEEADE0}">
      <dgm:prSet/>
      <dgm:spPr/>
      <dgm:t>
        <a:bodyPr/>
        <a:lstStyle/>
        <a:p>
          <a:endParaRPr lang="en-US"/>
        </a:p>
      </dgm:t>
    </dgm:pt>
    <dgm:pt modelId="{E9E071D5-B71C-4091-935A-6C2B236FC4CA}" type="sibTrans" cxnId="{136BDFC5-AE91-4D5E-96FE-7ADDDBEEADE0}">
      <dgm:prSet/>
      <dgm:spPr/>
      <dgm:t>
        <a:bodyPr/>
        <a:lstStyle/>
        <a:p>
          <a:endParaRPr lang="en-US"/>
        </a:p>
      </dgm:t>
    </dgm:pt>
    <dgm:pt modelId="{27D4AC98-8090-46EB-AA72-02FFB46D514F}">
      <dgm:prSet/>
      <dgm:spPr/>
      <dgm:t>
        <a:bodyPr/>
        <a:lstStyle/>
        <a:p>
          <a:r>
            <a:rPr lang="en-GB"/>
            <a:t>• Management Systems: Well-used POS and stock management systems provided important data for improving service and inventory management (Davidson et al., 2020).</a:t>
          </a:r>
          <a:endParaRPr lang="en-US"/>
        </a:p>
      </dgm:t>
    </dgm:pt>
    <dgm:pt modelId="{FA28829A-DE76-445A-8058-D2F310AE0006}" type="parTrans" cxnId="{953EABF7-DCB1-4741-89E4-07583832CAA7}">
      <dgm:prSet/>
      <dgm:spPr/>
      <dgm:t>
        <a:bodyPr/>
        <a:lstStyle/>
        <a:p>
          <a:endParaRPr lang="en-US"/>
        </a:p>
      </dgm:t>
    </dgm:pt>
    <dgm:pt modelId="{1D8062BE-89C8-4F2A-9975-3153E2711961}" type="sibTrans" cxnId="{953EABF7-DCB1-4741-89E4-07583832CAA7}">
      <dgm:prSet/>
      <dgm:spPr/>
      <dgm:t>
        <a:bodyPr/>
        <a:lstStyle/>
        <a:p>
          <a:endParaRPr lang="en-US"/>
        </a:p>
      </dgm:t>
    </dgm:pt>
    <dgm:pt modelId="{9F53804D-2833-48F9-8D25-5D44188FA82F}">
      <dgm:prSet/>
      <dgm:spPr/>
      <dgm:t>
        <a:bodyPr/>
        <a:lstStyle/>
        <a:p>
          <a:r>
            <a:rPr lang="en-GB"/>
            <a:t>Data-driven decisions improved restaurant efficiency and revenue (Parasuraman et al., 1988).</a:t>
          </a:r>
          <a:endParaRPr lang="en-US"/>
        </a:p>
      </dgm:t>
    </dgm:pt>
    <dgm:pt modelId="{DFE61188-94B3-4EB7-8EF4-8BCDD2DB6EF2}" type="parTrans" cxnId="{50F7279E-F92F-4F9E-8873-9B90F8EA17E6}">
      <dgm:prSet/>
      <dgm:spPr/>
      <dgm:t>
        <a:bodyPr/>
        <a:lstStyle/>
        <a:p>
          <a:endParaRPr lang="en-US"/>
        </a:p>
      </dgm:t>
    </dgm:pt>
    <dgm:pt modelId="{F619697E-57F6-4B8D-B6CC-CF2D5141B80F}" type="sibTrans" cxnId="{50F7279E-F92F-4F9E-8873-9B90F8EA17E6}">
      <dgm:prSet/>
      <dgm:spPr/>
      <dgm:t>
        <a:bodyPr/>
        <a:lstStyle/>
        <a:p>
          <a:endParaRPr lang="en-US"/>
        </a:p>
      </dgm:t>
    </dgm:pt>
    <dgm:pt modelId="{C8EBF283-1D67-4068-B58C-CC3A73DB4CAF}">
      <dgm:prSet/>
      <dgm:spPr/>
      <dgm:t>
        <a:bodyPr/>
        <a:lstStyle/>
        <a:p>
          <a:r>
            <a:rPr lang="en-GB"/>
            <a:t>My leadership, problem-solving, and business management skills improved greatly during the placement (Jones, 2020).</a:t>
          </a:r>
          <a:endParaRPr lang="en-US"/>
        </a:p>
      </dgm:t>
    </dgm:pt>
    <dgm:pt modelId="{8CA7ACD5-E798-49FC-9EF9-837643D088B9}" type="parTrans" cxnId="{E85CD11F-8265-4C65-92EA-FA6F2D51BEC0}">
      <dgm:prSet/>
      <dgm:spPr/>
      <dgm:t>
        <a:bodyPr/>
        <a:lstStyle/>
        <a:p>
          <a:endParaRPr lang="en-US"/>
        </a:p>
      </dgm:t>
    </dgm:pt>
    <dgm:pt modelId="{372D95DC-9311-46F1-82F0-20F765545ED0}" type="sibTrans" cxnId="{E85CD11F-8265-4C65-92EA-FA6F2D51BEC0}">
      <dgm:prSet/>
      <dgm:spPr/>
      <dgm:t>
        <a:bodyPr/>
        <a:lstStyle/>
        <a:p>
          <a:endParaRPr lang="en-US"/>
        </a:p>
      </dgm:t>
    </dgm:pt>
    <dgm:pt modelId="{EDEDAE36-E4B6-4BF0-A44B-7FD35E3902B7}">
      <dgm:prSet/>
      <dgm:spPr/>
      <dgm:t>
        <a:bodyPr/>
        <a:lstStyle/>
        <a:p>
          <a:r>
            <a:rPr lang="en-GB"/>
            <a:t>These experiences prepared me for food industry management (Yukl, 2013).</a:t>
          </a:r>
          <a:endParaRPr lang="en-US"/>
        </a:p>
      </dgm:t>
    </dgm:pt>
    <dgm:pt modelId="{EB9D6194-2ADE-4902-8A92-BAB5FA2C0542}" type="parTrans" cxnId="{AA28096B-7AFA-488C-8B27-E09244001F9C}">
      <dgm:prSet/>
      <dgm:spPr/>
      <dgm:t>
        <a:bodyPr/>
        <a:lstStyle/>
        <a:p>
          <a:endParaRPr lang="en-US"/>
        </a:p>
      </dgm:t>
    </dgm:pt>
    <dgm:pt modelId="{FA89D445-8A41-4207-A18E-BF2F12513827}" type="sibTrans" cxnId="{AA28096B-7AFA-488C-8B27-E09244001F9C}">
      <dgm:prSet/>
      <dgm:spPr/>
      <dgm:t>
        <a:bodyPr/>
        <a:lstStyle/>
        <a:p>
          <a:endParaRPr lang="en-US"/>
        </a:p>
      </dgm:t>
    </dgm:pt>
    <dgm:pt modelId="{C97CD509-48DB-423A-BB3C-90551676AA5F}" type="pres">
      <dgm:prSet presAssocID="{B8A05437-58BE-4370-9DDC-F1F253F03EFB}" presName="root" presStyleCnt="0">
        <dgm:presLayoutVars>
          <dgm:dir/>
          <dgm:resizeHandles val="exact"/>
        </dgm:presLayoutVars>
      </dgm:prSet>
      <dgm:spPr/>
    </dgm:pt>
    <dgm:pt modelId="{D39C4840-F6B1-4127-B326-64D8E6CD1368}" type="pres">
      <dgm:prSet presAssocID="{CB3DF5A2-F425-43CA-82C3-D35365753F7D}" presName="compNode" presStyleCnt="0"/>
      <dgm:spPr/>
    </dgm:pt>
    <dgm:pt modelId="{F5222187-6A1A-4A56-83C5-7DE615BADB8D}" type="pres">
      <dgm:prSet presAssocID="{CB3DF5A2-F425-43CA-82C3-D35365753F7D}" presName="bgRect" presStyleLbl="bgShp" presStyleIdx="0" presStyleCnt="7"/>
      <dgm:spPr/>
    </dgm:pt>
    <dgm:pt modelId="{C5D6F957-31CB-4BAF-AF46-54CCD09D2CFD}" type="pres">
      <dgm:prSet presAssocID="{CB3DF5A2-F425-43CA-82C3-D35365753F7D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ansfer"/>
        </a:ext>
      </dgm:extLst>
    </dgm:pt>
    <dgm:pt modelId="{45849BBB-4113-48FA-A964-D92930B3F062}" type="pres">
      <dgm:prSet presAssocID="{CB3DF5A2-F425-43CA-82C3-D35365753F7D}" presName="spaceRect" presStyleCnt="0"/>
      <dgm:spPr/>
    </dgm:pt>
    <dgm:pt modelId="{731980FD-330B-433F-92F2-7092A64FB337}" type="pres">
      <dgm:prSet presAssocID="{CB3DF5A2-F425-43CA-82C3-D35365753F7D}" presName="parTx" presStyleLbl="revTx" presStyleIdx="0" presStyleCnt="7">
        <dgm:presLayoutVars>
          <dgm:chMax val="0"/>
          <dgm:chPref val="0"/>
        </dgm:presLayoutVars>
      </dgm:prSet>
      <dgm:spPr/>
    </dgm:pt>
    <dgm:pt modelId="{0206D994-8BF2-4180-B2F0-D685EB2DBC98}" type="pres">
      <dgm:prSet presAssocID="{2902A0F5-D47C-4B3E-9E8F-C37B3C862226}" presName="sibTrans" presStyleCnt="0"/>
      <dgm:spPr/>
    </dgm:pt>
    <dgm:pt modelId="{EF033E44-4AB9-4BC1-B97E-B36888C38173}" type="pres">
      <dgm:prSet presAssocID="{1D1F8965-3EA6-44F0-825B-DCF7C6D9C464}" presName="compNode" presStyleCnt="0"/>
      <dgm:spPr/>
    </dgm:pt>
    <dgm:pt modelId="{73DC14B7-48FA-4BDF-9825-B8635784561A}" type="pres">
      <dgm:prSet presAssocID="{1D1F8965-3EA6-44F0-825B-DCF7C6D9C464}" presName="bgRect" presStyleLbl="bgShp" presStyleIdx="1" presStyleCnt="7"/>
      <dgm:spPr/>
    </dgm:pt>
    <dgm:pt modelId="{B003D795-DF72-404E-A21A-90726603F672}" type="pres">
      <dgm:prSet presAssocID="{1D1F8965-3EA6-44F0-825B-DCF7C6D9C464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ss Pieces"/>
        </a:ext>
      </dgm:extLst>
    </dgm:pt>
    <dgm:pt modelId="{F67045E1-9EF3-4DF0-B52C-08EE14E504F7}" type="pres">
      <dgm:prSet presAssocID="{1D1F8965-3EA6-44F0-825B-DCF7C6D9C464}" presName="spaceRect" presStyleCnt="0"/>
      <dgm:spPr/>
    </dgm:pt>
    <dgm:pt modelId="{E6C2AEB3-23A6-4C1C-B418-6D8660A104E1}" type="pres">
      <dgm:prSet presAssocID="{1D1F8965-3EA6-44F0-825B-DCF7C6D9C464}" presName="parTx" presStyleLbl="revTx" presStyleIdx="1" presStyleCnt="7">
        <dgm:presLayoutVars>
          <dgm:chMax val="0"/>
          <dgm:chPref val="0"/>
        </dgm:presLayoutVars>
      </dgm:prSet>
      <dgm:spPr/>
    </dgm:pt>
    <dgm:pt modelId="{CCBBA0B7-B0A7-46FB-9714-4E7CACE677A8}" type="pres">
      <dgm:prSet presAssocID="{582356C0-A50C-46B6-B39C-E7B6B60ADA97}" presName="sibTrans" presStyleCnt="0"/>
      <dgm:spPr/>
    </dgm:pt>
    <dgm:pt modelId="{55FCF0E2-0490-4D4D-9E9A-DEA1CB80F158}" type="pres">
      <dgm:prSet presAssocID="{D4ABB117-3C8A-48BE-9C29-70D534FD831A}" presName="compNode" presStyleCnt="0"/>
      <dgm:spPr/>
    </dgm:pt>
    <dgm:pt modelId="{2EB00ADE-C76C-4FF5-BD51-5C76EC0DD720}" type="pres">
      <dgm:prSet presAssocID="{D4ABB117-3C8A-48BE-9C29-70D534FD831A}" presName="bgRect" presStyleLbl="bgShp" presStyleIdx="2" presStyleCnt="7"/>
      <dgm:spPr/>
    </dgm:pt>
    <dgm:pt modelId="{4E5B1513-3EFD-4E30-8146-A5EECEE1589A}" type="pres">
      <dgm:prSet presAssocID="{D4ABB117-3C8A-48BE-9C29-70D534FD831A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4885C6B7-3C33-4FFA-9C6E-5B88F43D4E23}" type="pres">
      <dgm:prSet presAssocID="{D4ABB117-3C8A-48BE-9C29-70D534FD831A}" presName="spaceRect" presStyleCnt="0"/>
      <dgm:spPr/>
    </dgm:pt>
    <dgm:pt modelId="{BFC13A0B-AA64-417F-905C-026C01D64321}" type="pres">
      <dgm:prSet presAssocID="{D4ABB117-3C8A-48BE-9C29-70D534FD831A}" presName="parTx" presStyleLbl="revTx" presStyleIdx="2" presStyleCnt="7">
        <dgm:presLayoutVars>
          <dgm:chMax val="0"/>
          <dgm:chPref val="0"/>
        </dgm:presLayoutVars>
      </dgm:prSet>
      <dgm:spPr/>
    </dgm:pt>
    <dgm:pt modelId="{09761ACE-9DB9-4DBC-A5E6-34D62019560F}" type="pres">
      <dgm:prSet presAssocID="{E9E071D5-B71C-4091-935A-6C2B236FC4CA}" presName="sibTrans" presStyleCnt="0"/>
      <dgm:spPr/>
    </dgm:pt>
    <dgm:pt modelId="{D982B026-38DC-42EE-90B6-2C7F9F110398}" type="pres">
      <dgm:prSet presAssocID="{27D4AC98-8090-46EB-AA72-02FFB46D514F}" presName="compNode" presStyleCnt="0"/>
      <dgm:spPr/>
    </dgm:pt>
    <dgm:pt modelId="{669BD6DF-F04A-44D0-9F54-C075F8D5E6F9}" type="pres">
      <dgm:prSet presAssocID="{27D4AC98-8090-46EB-AA72-02FFB46D514F}" presName="bgRect" presStyleLbl="bgShp" presStyleIdx="3" presStyleCnt="7"/>
      <dgm:spPr/>
    </dgm:pt>
    <dgm:pt modelId="{0747010A-0E28-4204-A1B8-383A892AE91C}" type="pres">
      <dgm:prSet presAssocID="{27D4AC98-8090-46EB-AA72-02FFB46D514F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BE105C80-A663-4F5B-9FCA-72E28C9DD3FB}" type="pres">
      <dgm:prSet presAssocID="{27D4AC98-8090-46EB-AA72-02FFB46D514F}" presName="spaceRect" presStyleCnt="0"/>
      <dgm:spPr/>
    </dgm:pt>
    <dgm:pt modelId="{CFA5B518-6960-474E-B4E2-882407E20D1D}" type="pres">
      <dgm:prSet presAssocID="{27D4AC98-8090-46EB-AA72-02FFB46D514F}" presName="parTx" presStyleLbl="revTx" presStyleIdx="3" presStyleCnt="7">
        <dgm:presLayoutVars>
          <dgm:chMax val="0"/>
          <dgm:chPref val="0"/>
        </dgm:presLayoutVars>
      </dgm:prSet>
      <dgm:spPr/>
    </dgm:pt>
    <dgm:pt modelId="{EB2459C8-7D84-4610-B45D-634AD2D0C9BF}" type="pres">
      <dgm:prSet presAssocID="{1D8062BE-89C8-4F2A-9975-3153E2711961}" presName="sibTrans" presStyleCnt="0"/>
      <dgm:spPr/>
    </dgm:pt>
    <dgm:pt modelId="{61A6AEC4-D227-4C96-8E0A-23FC95CB7EFE}" type="pres">
      <dgm:prSet presAssocID="{9F53804D-2833-48F9-8D25-5D44188FA82F}" presName="compNode" presStyleCnt="0"/>
      <dgm:spPr/>
    </dgm:pt>
    <dgm:pt modelId="{12372D76-4793-430A-9DAA-FF9C4F1FB364}" type="pres">
      <dgm:prSet presAssocID="{9F53804D-2833-48F9-8D25-5D44188FA82F}" presName="bgRect" presStyleLbl="bgShp" presStyleIdx="4" presStyleCnt="7"/>
      <dgm:spPr/>
    </dgm:pt>
    <dgm:pt modelId="{1E172421-AD36-4429-8EF0-EB5E7B894E12}" type="pres">
      <dgm:prSet presAssocID="{9F53804D-2833-48F9-8D25-5D44188FA82F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9B8D0195-4F96-4EE9-8E12-860AF3DFB8A2}" type="pres">
      <dgm:prSet presAssocID="{9F53804D-2833-48F9-8D25-5D44188FA82F}" presName="spaceRect" presStyleCnt="0"/>
      <dgm:spPr/>
    </dgm:pt>
    <dgm:pt modelId="{D67BC9BC-45E3-4A72-A6B7-CBAE166F1D31}" type="pres">
      <dgm:prSet presAssocID="{9F53804D-2833-48F9-8D25-5D44188FA82F}" presName="parTx" presStyleLbl="revTx" presStyleIdx="4" presStyleCnt="7">
        <dgm:presLayoutVars>
          <dgm:chMax val="0"/>
          <dgm:chPref val="0"/>
        </dgm:presLayoutVars>
      </dgm:prSet>
      <dgm:spPr/>
    </dgm:pt>
    <dgm:pt modelId="{BA3764E7-C5DC-437B-BA13-690B0D515318}" type="pres">
      <dgm:prSet presAssocID="{F619697E-57F6-4B8D-B6CC-CF2D5141B80F}" presName="sibTrans" presStyleCnt="0"/>
      <dgm:spPr/>
    </dgm:pt>
    <dgm:pt modelId="{C5AC2A18-7B83-455D-9044-46DD97D8CB48}" type="pres">
      <dgm:prSet presAssocID="{C8EBF283-1D67-4068-B58C-CC3A73DB4CAF}" presName="compNode" presStyleCnt="0"/>
      <dgm:spPr/>
    </dgm:pt>
    <dgm:pt modelId="{0FFD445F-109F-4FBC-88C2-446854A985AD}" type="pres">
      <dgm:prSet presAssocID="{C8EBF283-1D67-4068-B58C-CC3A73DB4CAF}" presName="bgRect" presStyleLbl="bgShp" presStyleIdx="5" presStyleCnt="7"/>
      <dgm:spPr/>
    </dgm:pt>
    <dgm:pt modelId="{DABBDE5A-C043-4C93-9CE0-7CC7D6BB53AD}" type="pres">
      <dgm:prSet presAssocID="{C8EBF283-1D67-4068-B58C-CC3A73DB4CAF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6D10C9C1-39E3-4757-B62E-FC5187781076}" type="pres">
      <dgm:prSet presAssocID="{C8EBF283-1D67-4068-B58C-CC3A73DB4CAF}" presName="spaceRect" presStyleCnt="0"/>
      <dgm:spPr/>
    </dgm:pt>
    <dgm:pt modelId="{AF054588-98E4-48CF-901D-9870D8C11BBF}" type="pres">
      <dgm:prSet presAssocID="{C8EBF283-1D67-4068-B58C-CC3A73DB4CAF}" presName="parTx" presStyleLbl="revTx" presStyleIdx="5" presStyleCnt="7">
        <dgm:presLayoutVars>
          <dgm:chMax val="0"/>
          <dgm:chPref val="0"/>
        </dgm:presLayoutVars>
      </dgm:prSet>
      <dgm:spPr/>
    </dgm:pt>
    <dgm:pt modelId="{DD7B9E55-E336-42BE-9166-CCBDCE59CE9F}" type="pres">
      <dgm:prSet presAssocID="{372D95DC-9311-46F1-82F0-20F765545ED0}" presName="sibTrans" presStyleCnt="0"/>
      <dgm:spPr/>
    </dgm:pt>
    <dgm:pt modelId="{F226B70D-0927-4439-B1D0-2259A02D2E9D}" type="pres">
      <dgm:prSet presAssocID="{EDEDAE36-E4B6-4BF0-A44B-7FD35E3902B7}" presName="compNode" presStyleCnt="0"/>
      <dgm:spPr/>
    </dgm:pt>
    <dgm:pt modelId="{87F0B724-34C5-49A7-8A20-66ABE7CC702E}" type="pres">
      <dgm:prSet presAssocID="{EDEDAE36-E4B6-4BF0-A44B-7FD35E3902B7}" presName="bgRect" presStyleLbl="bgShp" presStyleIdx="6" presStyleCnt="7"/>
      <dgm:spPr/>
    </dgm:pt>
    <dgm:pt modelId="{B498BCB1-DAE9-48F5-8B5C-BA262E8E000E}" type="pres">
      <dgm:prSet presAssocID="{EDEDAE36-E4B6-4BF0-A44B-7FD35E3902B7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E6BB6AC8-04C6-4A6C-8FD8-50AA74564FF0}" type="pres">
      <dgm:prSet presAssocID="{EDEDAE36-E4B6-4BF0-A44B-7FD35E3902B7}" presName="spaceRect" presStyleCnt="0"/>
      <dgm:spPr/>
    </dgm:pt>
    <dgm:pt modelId="{1277AE06-BB97-4E37-8C4E-6DB2973971A6}" type="pres">
      <dgm:prSet presAssocID="{EDEDAE36-E4B6-4BF0-A44B-7FD35E3902B7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670C4812-A628-417F-BDD5-0459E38BDF5E}" type="presOf" srcId="{1D1F8965-3EA6-44F0-825B-DCF7C6D9C464}" destId="{E6C2AEB3-23A6-4C1C-B418-6D8660A104E1}" srcOrd="0" destOrd="0" presId="urn:microsoft.com/office/officeart/2018/2/layout/IconVerticalSolidList"/>
    <dgm:cxn modelId="{7FF9AC17-4126-4FC8-B227-4ADECF4D0DA0}" type="presOf" srcId="{B8A05437-58BE-4370-9DDC-F1F253F03EFB}" destId="{C97CD509-48DB-423A-BB3C-90551676AA5F}" srcOrd="0" destOrd="0" presId="urn:microsoft.com/office/officeart/2018/2/layout/IconVerticalSolidList"/>
    <dgm:cxn modelId="{E85CD11F-8265-4C65-92EA-FA6F2D51BEC0}" srcId="{B8A05437-58BE-4370-9DDC-F1F253F03EFB}" destId="{C8EBF283-1D67-4068-B58C-CC3A73DB4CAF}" srcOrd="5" destOrd="0" parTransId="{8CA7ACD5-E798-49FC-9EF9-837643D088B9}" sibTransId="{372D95DC-9311-46F1-82F0-20F765545ED0}"/>
    <dgm:cxn modelId="{7C01C929-BB8F-412D-9D7C-74B34AAAA901}" type="presOf" srcId="{C8EBF283-1D67-4068-B58C-CC3A73DB4CAF}" destId="{AF054588-98E4-48CF-901D-9870D8C11BBF}" srcOrd="0" destOrd="0" presId="urn:microsoft.com/office/officeart/2018/2/layout/IconVerticalSolidList"/>
    <dgm:cxn modelId="{5A3B812E-960C-43A7-925F-D2D73CD1E279}" type="presOf" srcId="{27D4AC98-8090-46EB-AA72-02FFB46D514F}" destId="{CFA5B518-6960-474E-B4E2-882407E20D1D}" srcOrd="0" destOrd="0" presId="urn:microsoft.com/office/officeart/2018/2/layout/IconVerticalSolidList"/>
    <dgm:cxn modelId="{5698465E-F9BD-481E-A838-3C91D54C3E19}" type="presOf" srcId="{9F53804D-2833-48F9-8D25-5D44188FA82F}" destId="{D67BC9BC-45E3-4A72-A6B7-CBAE166F1D31}" srcOrd="0" destOrd="0" presId="urn:microsoft.com/office/officeart/2018/2/layout/IconVerticalSolidList"/>
    <dgm:cxn modelId="{AA28096B-7AFA-488C-8B27-E09244001F9C}" srcId="{B8A05437-58BE-4370-9DDC-F1F253F03EFB}" destId="{EDEDAE36-E4B6-4BF0-A44B-7FD35E3902B7}" srcOrd="6" destOrd="0" parTransId="{EB9D6194-2ADE-4902-8A92-BAB5FA2C0542}" sibTransId="{FA89D445-8A41-4207-A18E-BF2F12513827}"/>
    <dgm:cxn modelId="{D039CF9D-3A04-474D-82A6-F12B91D798F9}" type="presOf" srcId="{CB3DF5A2-F425-43CA-82C3-D35365753F7D}" destId="{731980FD-330B-433F-92F2-7092A64FB337}" srcOrd="0" destOrd="0" presId="urn:microsoft.com/office/officeart/2018/2/layout/IconVerticalSolidList"/>
    <dgm:cxn modelId="{50F7279E-F92F-4F9E-8873-9B90F8EA17E6}" srcId="{B8A05437-58BE-4370-9DDC-F1F253F03EFB}" destId="{9F53804D-2833-48F9-8D25-5D44188FA82F}" srcOrd="4" destOrd="0" parTransId="{DFE61188-94B3-4EB7-8EF4-8BCDD2DB6EF2}" sibTransId="{F619697E-57F6-4B8D-B6CC-CF2D5141B80F}"/>
    <dgm:cxn modelId="{8717E6A8-F68A-4F23-88C8-EF6C73F58C51}" srcId="{B8A05437-58BE-4370-9DDC-F1F253F03EFB}" destId="{1D1F8965-3EA6-44F0-825B-DCF7C6D9C464}" srcOrd="1" destOrd="0" parTransId="{86144DEE-FFB8-4A0F-AA1E-D64859353DF5}" sibTransId="{582356C0-A50C-46B6-B39C-E7B6B60ADA97}"/>
    <dgm:cxn modelId="{F7DF0CB2-C2C6-4BAB-89C0-4B265B6BDD77}" type="presOf" srcId="{EDEDAE36-E4B6-4BF0-A44B-7FD35E3902B7}" destId="{1277AE06-BB97-4E37-8C4E-6DB2973971A6}" srcOrd="0" destOrd="0" presId="urn:microsoft.com/office/officeart/2018/2/layout/IconVerticalSolidList"/>
    <dgm:cxn modelId="{632B3FBB-A06B-4006-98C2-2BF895873E31}" type="presOf" srcId="{D4ABB117-3C8A-48BE-9C29-70D534FD831A}" destId="{BFC13A0B-AA64-417F-905C-026C01D64321}" srcOrd="0" destOrd="0" presId="urn:microsoft.com/office/officeart/2018/2/layout/IconVerticalSolidList"/>
    <dgm:cxn modelId="{136BDFC5-AE91-4D5E-96FE-7ADDDBEEADE0}" srcId="{B8A05437-58BE-4370-9DDC-F1F253F03EFB}" destId="{D4ABB117-3C8A-48BE-9C29-70D534FD831A}" srcOrd="2" destOrd="0" parTransId="{4A0F6AD9-078F-47A0-ADE3-91AFC957FC36}" sibTransId="{E9E071D5-B71C-4091-935A-6C2B236FC4CA}"/>
    <dgm:cxn modelId="{935FF0CA-1BF8-4F8B-82C9-3C91F1D2C838}" srcId="{B8A05437-58BE-4370-9DDC-F1F253F03EFB}" destId="{CB3DF5A2-F425-43CA-82C3-D35365753F7D}" srcOrd="0" destOrd="0" parTransId="{D803003F-0E0E-4D02-8595-3555F3DAF9A1}" sibTransId="{2902A0F5-D47C-4B3E-9E8F-C37B3C862226}"/>
    <dgm:cxn modelId="{953EABF7-DCB1-4741-89E4-07583832CAA7}" srcId="{B8A05437-58BE-4370-9DDC-F1F253F03EFB}" destId="{27D4AC98-8090-46EB-AA72-02FFB46D514F}" srcOrd="3" destOrd="0" parTransId="{FA28829A-DE76-445A-8058-D2F310AE0006}" sibTransId="{1D8062BE-89C8-4F2A-9975-3153E2711961}"/>
    <dgm:cxn modelId="{CA0E529B-1D5D-4ADC-889A-4E5784ABA6E4}" type="presParOf" srcId="{C97CD509-48DB-423A-BB3C-90551676AA5F}" destId="{D39C4840-F6B1-4127-B326-64D8E6CD1368}" srcOrd="0" destOrd="0" presId="urn:microsoft.com/office/officeart/2018/2/layout/IconVerticalSolidList"/>
    <dgm:cxn modelId="{81C3CDCD-5940-44F0-BF76-5D54C27FD1CE}" type="presParOf" srcId="{D39C4840-F6B1-4127-B326-64D8E6CD1368}" destId="{F5222187-6A1A-4A56-83C5-7DE615BADB8D}" srcOrd="0" destOrd="0" presId="urn:microsoft.com/office/officeart/2018/2/layout/IconVerticalSolidList"/>
    <dgm:cxn modelId="{85D3E64A-9354-4D80-AA27-05702461E06A}" type="presParOf" srcId="{D39C4840-F6B1-4127-B326-64D8E6CD1368}" destId="{C5D6F957-31CB-4BAF-AF46-54CCD09D2CFD}" srcOrd="1" destOrd="0" presId="urn:microsoft.com/office/officeart/2018/2/layout/IconVerticalSolidList"/>
    <dgm:cxn modelId="{C83A1F2E-A88E-428C-BC1C-FE5E06E1139C}" type="presParOf" srcId="{D39C4840-F6B1-4127-B326-64D8E6CD1368}" destId="{45849BBB-4113-48FA-A964-D92930B3F062}" srcOrd="2" destOrd="0" presId="urn:microsoft.com/office/officeart/2018/2/layout/IconVerticalSolidList"/>
    <dgm:cxn modelId="{E4968280-A2AB-4497-BB49-07E6C91D37CF}" type="presParOf" srcId="{D39C4840-F6B1-4127-B326-64D8E6CD1368}" destId="{731980FD-330B-433F-92F2-7092A64FB337}" srcOrd="3" destOrd="0" presId="urn:microsoft.com/office/officeart/2018/2/layout/IconVerticalSolidList"/>
    <dgm:cxn modelId="{5F85132D-5E2D-4D3D-A857-65DEC6F28AD7}" type="presParOf" srcId="{C97CD509-48DB-423A-BB3C-90551676AA5F}" destId="{0206D994-8BF2-4180-B2F0-D685EB2DBC98}" srcOrd="1" destOrd="0" presId="urn:microsoft.com/office/officeart/2018/2/layout/IconVerticalSolidList"/>
    <dgm:cxn modelId="{5E237100-D72F-4658-AF2B-C0D4EDD0D078}" type="presParOf" srcId="{C97CD509-48DB-423A-BB3C-90551676AA5F}" destId="{EF033E44-4AB9-4BC1-B97E-B36888C38173}" srcOrd="2" destOrd="0" presId="urn:microsoft.com/office/officeart/2018/2/layout/IconVerticalSolidList"/>
    <dgm:cxn modelId="{D7760BE3-3451-4CF8-8226-8A37A8DAD68B}" type="presParOf" srcId="{EF033E44-4AB9-4BC1-B97E-B36888C38173}" destId="{73DC14B7-48FA-4BDF-9825-B8635784561A}" srcOrd="0" destOrd="0" presId="urn:microsoft.com/office/officeart/2018/2/layout/IconVerticalSolidList"/>
    <dgm:cxn modelId="{AD52458E-2417-41A2-9091-EE44FDDAFB2B}" type="presParOf" srcId="{EF033E44-4AB9-4BC1-B97E-B36888C38173}" destId="{B003D795-DF72-404E-A21A-90726603F672}" srcOrd="1" destOrd="0" presId="urn:microsoft.com/office/officeart/2018/2/layout/IconVerticalSolidList"/>
    <dgm:cxn modelId="{32619132-07F3-4954-8F5E-FB887FD48C0B}" type="presParOf" srcId="{EF033E44-4AB9-4BC1-B97E-B36888C38173}" destId="{F67045E1-9EF3-4DF0-B52C-08EE14E504F7}" srcOrd="2" destOrd="0" presId="urn:microsoft.com/office/officeart/2018/2/layout/IconVerticalSolidList"/>
    <dgm:cxn modelId="{8A7F96F7-EC78-49BA-8DEF-83D620850C2A}" type="presParOf" srcId="{EF033E44-4AB9-4BC1-B97E-B36888C38173}" destId="{E6C2AEB3-23A6-4C1C-B418-6D8660A104E1}" srcOrd="3" destOrd="0" presId="urn:microsoft.com/office/officeart/2018/2/layout/IconVerticalSolidList"/>
    <dgm:cxn modelId="{7EC07170-F439-4657-99CF-351B29AC2F8A}" type="presParOf" srcId="{C97CD509-48DB-423A-BB3C-90551676AA5F}" destId="{CCBBA0B7-B0A7-46FB-9714-4E7CACE677A8}" srcOrd="3" destOrd="0" presId="urn:microsoft.com/office/officeart/2018/2/layout/IconVerticalSolidList"/>
    <dgm:cxn modelId="{75CC9F23-2806-4AD6-BE62-B3ECEEC498D6}" type="presParOf" srcId="{C97CD509-48DB-423A-BB3C-90551676AA5F}" destId="{55FCF0E2-0490-4D4D-9E9A-DEA1CB80F158}" srcOrd="4" destOrd="0" presId="urn:microsoft.com/office/officeart/2018/2/layout/IconVerticalSolidList"/>
    <dgm:cxn modelId="{AE653783-630A-4B68-9294-5EB6B0E1A207}" type="presParOf" srcId="{55FCF0E2-0490-4D4D-9E9A-DEA1CB80F158}" destId="{2EB00ADE-C76C-4FF5-BD51-5C76EC0DD720}" srcOrd="0" destOrd="0" presId="urn:microsoft.com/office/officeart/2018/2/layout/IconVerticalSolidList"/>
    <dgm:cxn modelId="{3B1FD589-3D65-4AF7-BE38-77D06CE19382}" type="presParOf" srcId="{55FCF0E2-0490-4D4D-9E9A-DEA1CB80F158}" destId="{4E5B1513-3EFD-4E30-8146-A5EECEE1589A}" srcOrd="1" destOrd="0" presId="urn:microsoft.com/office/officeart/2018/2/layout/IconVerticalSolidList"/>
    <dgm:cxn modelId="{75C1D388-2F1D-463F-9C7A-8AAD3FB96574}" type="presParOf" srcId="{55FCF0E2-0490-4D4D-9E9A-DEA1CB80F158}" destId="{4885C6B7-3C33-4FFA-9C6E-5B88F43D4E23}" srcOrd="2" destOrd="0" presId="urn:microsoft.com/office/officeart/2018/2/layout/IconVerticalSolidList"/>
    <dgm:cxn modelId="{E4D664CB-C412-4157-97FD-50226EF6CC9B}" type="presParOf" srcId="{55FCF0E2-0490-4D4D-9E9A-DEA1CB80F158}" destId="{BFC13A0B-AA64-417F-905C-026C01D64321}" srcOrd="3" destOrd="0" presId="urn:microsoft.com/office/officeart/2018/2/layout/IconVerticalSolidList"/>
    <dgm:cxn modelId="{75E5653A-0D9E-4129-8D16-6DB7F9EF8C98}" type="presParOf" srcId="{C97CD509-48DB-423A-BB3C-90551676AA5F}" destId="{09761ACE-9DB9-4DBC-A5E6-34D62019560F}" srcOrd="5" destOrd="0" presId="urn:microsoft.com/office/officeart/2018/2/layout/IconVerticalSolidList"/>
    <dgm:cxn modelId="{F40E94B1-6FD6-4CE4-9827-4B13675AEEC2}" type="presParOf" srcId="{C97CD509-48DB-423A-BB3C-90551676AA5F}" destId="{D982B026-38DC-42EE-90B6-2C7F9F110398}" srcOrd="6" destOrd="0" presId="urn:microsoft.com/office/officeart/2018/2/layout/IconVerticalSolidList"/>
    <dgm:cxn modelId="{26171D32-E02E-4120-8A70-CAACD28BCB88}" type="presParOf" srcId="{D982B026-38DC-42EE-90B6-2C7F9F110398}" destId="{669BD6DF-F04A-44D0-9F54-C075F8D5E6F9}" srcOrd="0" destOrd="0" presId="urn:microsoft.com/office/officeart/2018/2/layout/IconVerticalSolidList"/>
    <dgm:cxn modelId="{8E7107D5-16E7-436A-ABFE-AAFE66737ECF}" type="presParOf" srcId="{D982B026-38DC-42EE-90B6-2C7F9F110398}" destId="{0747010A-0E28-4204-A1B8-383A892AE91C}" srcOrd="1" destOrd="0" presId="urn:microsoft.com/office/officeart/2018/2/layout/IconVerticalSolidList"/>
    <dgm:cxn modelId="{722E32DE-C2F1-4F2E-BEE5-696330965E5C}" type="presParOf" srcId="{D982B026-38DC-42EE-90B6-2C7F9F110398}" destId="{BE105C80-A663-4F5B-9FCA-72E28C9DD3FB}" srcOrd="2" destOrd="0" presId="urn:microsoft.com/office/officeart/2018/2/layout/IconVerticalSolidList"/>
    <dgm:cxn modelId="{9571EEB3-5201-4E75-A55A-61ACF8668D14}" type="presParOf" srcId="{D982B026-38DC-42EE-90B6-2C7F9F110398}" destId="{CFA5B518-6960-474E-B4E2-882407E20D1D}" srcOrd="3" destOrd="0" presId="urn:microsoft.com/office/officeart/2018/2/layout/IconVerticalSolidList"/>
    <dgm:cxn modelId="{93B7AC5A-68A8-4EE4-B406-7BF264654E14}" type="presParOf" srcId="{C97CD509-48DB-423A-BB3C-90551676AA5F}" destId="{EB2459C8-7D84-4610-B45D-634AD2D0C9BF}" srcOrd="7" destOrd="0" presId="urn:microsoft.com/office/officeart/2018/2/layout/IconVerticalSolidList"/>
    <dgm:cxn modelId="{2519E37F-622B-4C59-8F9A-77FC64ED24A9}" type="presParOf" srcId="{C97CD509-48DB-423A-BB3C-90551676AA5F}" destId="{61A6AEC4-D227-4C96-8E0A-23FC95CB7EFE}" srcOrd="8" destOrd="0" presId="urn:microsoft.com/office/officeart/2018/2/layout/IconVerticalSolidList"/>
    <dgm:cxn modelId="{99258C6F-A09A-40C8-8E4C-A4DC476DC418}" type="presParOf" srcId="{61A6AEC4-D227-4C96-8E0A-23FC95CB7EFE}" destId="{12372D76-4793-430A-9DAA-FF9C4F1FB364}" srcOrd="0" destOrd="0" presId="urn:microsoft.com/office/officeart/2018/2/layout/IconVerticalSolidList"/>
    <dgm:cxn modelId="{C493BA2E-8BD5-46FE-9D3A-6F82C8CB273D}" type="presParOf" srcId="{61A6AEC4-D227-4C96-8E0A-23FC95CB7EFE}" destId="{1E172421-AD36-4429-8EF0-EB5E7B894E12}" srcOrd="1" destOrd="0" presId="urn:microsoft.com/office/officeart/2018/2/layout/IconVerticalSolidList"/>
    <dgm:cxn modelId="{E7980E97-9684-47A2-A1D3-91C14833E000}" type="presParOf" srcId="{61A6AEC4-D227-4C96-8E0A-23FC95CB7EFE}" destId="{9B8D0195-4F96-4EE9-8E12-860AF3DFB8A2}" srcOrd="2" destOrd="0" presId="urn:microsoft.com/office/officeart/2018/2/layout/IconVerticalSolidList"/>
    <dgm:cxn modelId="{E4073849-8473-4180-8DF0-2EB164CCCB7D}" type="presParOf" srcId="{61A6AEC4-D227-4C96-8E0A-23FC95CB7EFE}" destId="{D67BC9BC-45E3-4A72-A6B7-CBAE166F1D31}" srcOrd="3" destOrd="0" presId="urn:microsoft.com/office/officeart/2018/2/layout/IconVerticalSolidList"/>
    <dgm:cxn modelId="{C0A76B37-912A-4BF5-9D28-BF95EE1E6EE6}" type="presParOf" srcId="{C97CD509-48DB-423A-BB3C-90551676AA5F}" destId="{BA3764E7-C5DC-437B-BA13-690B0D515318}" srcOrd="9" destOrd="0" presId="urn:microsoft.com/office/officeart/2018/2/layout/IconVerticalSolidList"/>
    <dgm:cxn modelId="{91ED03BB-A3C6-4FA6-8C46-AAA1925D21F5}" type="presParOf" srcId="{C97CD509-48DB-423A-BB3C-90551676AA5F}" destId="{C5AC2A18-7B83-455D-9044-46DD97D8CB48}" srcOrd="10" destOrd="0" presId="urn:microsoft.com/office/officeart/2018/2/layout/IconVerticalSolidList"/>
    <dgm:cxn modelId="{1BE89900-E986-4F24-AD74-22C76651E4DB}" type="presParOf" srcId="{C5AC2A18-7B83-455D-9044-46DD97D8CB48}" destId="{0FFD445F-109F-4FBC-88C2-446854A985AD}" srcOrd="0" destOrd="0" presId="urn:microsoft.com/office/officeart/2018/2/layout/IconVerticalSolidList"/>
    <dgm:cxn modelId="{36DE4926-5F24-4202-95C0-DE27F95314E2}" type="presParOf" srcId="{C5AC2A18-7B83-455D-9044-46DD97D8CB48}" destId="{DABBDE5A-C043-4C93-9CE0-7CC7D6BB53AD}" srcOrd="1" destOrd="0" presId="urn:microsoft.com/office/officeart/2018/2/layout/IconVerticalSolidList"/>
    <dgm:cxn modelId="{FDD5523E-F7BA-42C5-97A6-CFBDBDEF51C9}" type="presParOf" srcId="{C5AC2A18-7B83-455D-9044-46DD97D8CB48}" destId="{6D10C9C1-39E3-4757-B62E-FC5187781076}" srcOrd="2" destOrd="0" presId="urn:microsoft.com/office/officeart/2018/2/layout/IconVerticalSolidList"/>
    <dgm:cxn modelId="{42855876-2922-4422-89AE-E633E801FF7F}" type="presParOf" srcId="{C5AC2A18-7B83-455D-9044-46DD97D8CB48}" destId="{AF054588-98E4-48CF-901D-9870D8C11BBF}" srcOrd="3" destOrd="0" presId="urn:microsoft.com/office/officeart/2018/2/layout/IconVerticalSolidList"/>
    <dgm:cxn modelId="{442265C6-9B7D-47F7-81B6-B74174F2B2D5}" type="presParOf" srcId="{C97CD509-48DB-423A-BB3C-90551676AA5F}" destId="{DD7B9E55-E336-42BE-9166-CCBDCE59CE9F}" srcOrd="11" destOrd="0" presId="urn:microsoft.com/office/officeart/2018/2/layout/IconVerticalSolidList"/>
    <dgm:cxn modelId="{A4FB79E9-D82E-4F86-9B85-64F818432B5B}" type="presParOf" srcId="{C97CD509-48DB-423A-BB3C-90551676AA5F}" destId="{F226B70D-0927-4439-B1D0-2259A02D2E9D}" srcOrd="12" destOrd="0" presId="urn:microsoft.com/office/officeart/2018/2/layout/IconVerticalSolidList"/>
    <dgm:cxn modelId="{7453336B-E961-4390-A247-2D47DCD2F051}" type="presParOf" srcId="{F226B70D-0927-4439-B1D0-2259A02D2E9D}" destId="{87F0B724-34C5-49A7-8A20-66ABE7CC702E}" srcOrd="0" destOrd="0" presId="urn:microsoft.com/office/officeart/2018/2/layout/IconVerticalSolidList"/>
    <dgm:cxn modelId="{57351C0F-E369-4D95-88EB-923F9CC273DE}" type="presParOf" srcId="{F226B70D-0927-4439-B1D0-2259A02D2E9D}" destId="{B498BCB1-DAE9-48F5-8B5C-BA262E8E000E}" srcOrd="1" destOrd="0" presId="urn:microsoft.com/office/officeart/2018/2/layout/IconVerticalSolidList"/>
    <dgm:cxn modelId="{523FD211-EF1E-4A6E-BF59-B5816C8AEBC2}" type="presParOf" srcId="{F226B70D-0927-4439-B1D0-2259A02D2E9D}" destId="{E6BB6AC8-04C6-4A6C-8FD8-50AA74564FF0}" srcOrd="2" destOrd="0" presId="urn:microsoft.com/office/officeart/2018/2/layout/IconVerticalSolidList"/>
    <dgm:cxn modelId="{DB9F71D5-CA06-431F-9924-53C5FF44166E}" type="presParOf" srcId="{F226B70D-0927-4439-B1D0-2259A02D2E9D}" destId="{1277AE06-BB97-4E37-8C4E-6DB2973971A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1F7E793-77C5-4895-B246-A42B97667C5D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0472BD3F-9787-4624-9CE5-5C3F5882FF9B}">
      <dgm:prSet/>
      <dgm:spPr/>
      <dgm:t>
        <a:bodyPr/>
        <a:lstStyle/>
        <a:p>
          <a:r>
            <a:rPr lang="en-GB"/>
            <a:t>·  Brown, J. (2019) Restaurant management essentials: Leadership and decision-making. Foodservice Journal. Available at: https://www.foodservicejournal.com/management (Accessed: 14 October 2024).</a:t>
          </a:r>
          <a:endParaRPr lang="en-US"/>
        </a:p>
      </dgm:t>
    </dgm:pt>
    <dgm:pt modelId="{52F7EE2C-AE9A-4080-9C74-35827DA1E2C2}" type="parTrans" cxnId="{C06E409A-06DF-4F52-91A9-C9B8CE6E31CD}">
      <dgm:prSet/>
      <dgm:spPr/>
      <dgm:t>
        <a:bodyPr/>
        <a:lstStyle/>
        <a:p>
          <a:endParaRPr lang="en-US"/>
        </a:p>
      </dgm:t>
    </dgm:pt>
    <dgm:pt modelId="{CA0737D0-3751-47CD-B0C7-6FE2BBA6A759}" type="sibTrans" cxnId="{C06E409A-06DF-4F52-91A9-C9B8CE6E31CD}">
      <dgm:prSet/>
      <dgm:spPr/>
      <dgm:t>
        <a:bodyPr/>
        <a:lstStyle/>
        <a:p>
          <a:endParaRPr lang="en-US"/>
        </a:p>
      </dgm:t>
    </dgm:pt>
    <dgm:pt modelId="{4D058805-F7E5-4B04-B9DE-19CEB1175FFE}">
      <dgm:prSet/>
      <dgm:spPr/>
      <dgm:t>
        <a:bodyPr/>
        <a:lstStyle/>
        <a:p>
          <a:r>
            <a:rPr lang="en-GB"/>
            <a:t>·  Coyle, J.J., Langley, C.J., Novack, R.A. and Gibson, B.J. (2016) Supply chain management: A logistics perspective. 10th edn. Boston: Cengage Learning.</a:t>
          </a:r>
          <a:endParaRPr lang="en-US"/>
        </a:p>
      </dgm:t>
    </dgm:pt>
    <dgm:pt modelId="{961202AE-EDE0-476E-ACAD-48C7860F70BB}" type="parTrans" cxnId="{9B83EFCC-6EAF-4D0D-B56D-FDD3BD66624C}">
      <dgm:prSet/>
      <dgm:spPr/>
      <dgm:t>
        <a:bodyPr/>
        <a:lstStyle/>
        <a:p>
          <a:endParaRPr lang="en-US"/>
        </a:p>
      </dgm:t>
    </dgm:pt>
    <dgm:pt modelId="{A8885374-1379-4F16-BA84-1CD5C370CB0D}" type="sibTrans" cxnId="{9B83EFCC-6EAF-4D0D-B56D-FDD3BD66624C}">
      <dgm:prSet/>
      <dgm:spPr/>
      <dgm:t>
        <a:bodyPr/>
        <a:lstStyle/>
        <a:p>
          <a:endParaRPr lang="en-US"/>
        </a:p>
      </dgm:t>
    </dgm:pt>
    <dgm:pt modelId="{B6789368-9499-496F-BDAC-DA81862471DB}">
      <dgm:prSet/>
      <dgm:spPr/>
      <dgm:t>
        <a:bodyPr/>
        <a:lstStyle/>
        <a:p>
          <a:r>
            <a:rPr lang="en-GB"/>
            <a:t>·  Davidson, R., McPhail, R. and Barry, S. (2020) Communication in hospitality management. International Journal of Contemporary Hospitality Management, 32(3), pp. 583-603.</a:t>
          </a:r>
          <a:endParaRPr lang="en-US"/>
        </a:p>
      </dgm:t>
    </dgm:pt>
    <dgm:pt modelId="{E6A71A76-81BD-4698-A497-397FF61146BA}" type="parTrans" cxnId="{166F370A-0F08-49D0-9503-B5B2F52F3732}">
      <dgm:prSet/>
      <dgm:spPr/>
      <dgm:t>
        <a:bodyPr/>
        <a:lstStyle/>
        <a:p>
          <a:endParaRPr lang="en-US"/>
        </a:p>
      </dgm:t>
    </dgm:pt>
    <dgm:pt modelId="{BDB9B9C7-9496-4FCC-843A-9B2AECE894E1}" type="sibTrans" cxnId="{166F370A-0F08-49D0-9503-B5B2F52F3732}">
      <dgm:prSet/>
      <dgm:spPr/>
      <dgm:t>
        <a:bodyPr/>
        <a:lstStyle/>
        <a:p>
          <a:endParaRPr lang="en-US"/>
        </a:p>
      </dgm:t>
    </dgm:pt>
    <dgm:pt modelId="{249940F3-0DAC-4B85-9E14-4FEAC236543F}">
      <dgm:prSet/>
      <dgm:spPr/>
      <dgm:t>
        <a:bodyPr/>
        <a:lstStyle/>
        <a:p>
          <a:r>
            <a:rPr lang="en-GB"/>
            <a:t>·  Dimitrios, B. (2015) Leadership, organizational culture, and project management: The art of leadership in complex organizations. London: Routledge.</a:t>
          </a:r>
          <a:endParaRPr lang="en-US"/>
        </a:p>
      </dgm:t>
    </dgm:pt>
    <dgm:pt modelId="{C59E6027-7C86-4578-9C7C-E4A68900E99B}" type="parTrans" cxnId="{979292A2-E7F6-467D-B4A6-4C603E25FEA1}">
      <dgm:prSet/>
      <dgm:spPr/>
      <dgm:t>
        <a:bodyPr/>
        <a:lstStyle/>
        <a:p>
          <a:endParaRPr lang="en-US"/>
        </a:p>
      </dgm:t>
    </dgm:pt>
    <dgm:pt modelId="{A6006434-9994-4DE1-B032-14DFAF99D0AB}" type="sibTrans" cxnId="{979292A2-E7F6-467D-B4A6-4C603E25FEA1}">
      <dgm:prSet/>
      <dgm:spPr/>
      <dgm:t>
        <a:bodyPr/>
        <a:lstStyle/>
        <a:p>
          <a:endParaRPr lang="en-US"/>
        </a:p>
      </dgm:t>
    </dgm:pt>
    <dgm:pt modelId="{B4AF82D6-A722-47D9-8EB1-5E1069AC7609}">
      <dgm:prSet/>
      <dgm:spPr/>
      <dgm:t>
        <a:bodyPr/>
        <a:lstStyle/>
        <a:p>
          <a:r>
            <a:rPr lang="en-GB"/>
            <a:t>·  Fitzsimmons, J.A. and Fitzsimmons, M.J. (2013) Service management: Operations, strategy, and information technology. 8th edn. New York: McGraw-Hill Education.</a:t>
          </a:r>
          <a:endParaRPr lang="en-US"/>
        </a:p>
      </dgm:t>
    </dgm:pt>
    <dgm:pt modelId="{573A1C12-0F66-4E09-99C8-78D0FA655271}" type="parTrans" cxnId="{87F6ACAF-8E23-4BD4-9C58-28954B444C10}">
      <dgm:prSet/>
      <dgm:spPr/>
      <dgm:t>
        <a:bodyPr/>
        <a:lstStyle/>
        <a:p>
          <a:endParaRPr lang="en-US"/>
        </a:p>
      </dgm:t>
    </dgm:pt>
    <dgm:pt modelId="{4CD6BF06-1DC4-4B4B-BEA1-B6D02D3583D0}" type="sibTrans" cxnId="{87F6ACAF-8E23-4BD4-9C58-28954B444C10}">
      <dgm:prSet/>
      <dgm:spPr/>
      <dgm:t>
        <a:bodyPr/>
        <a:lstStyle/>
        <a:p>
          <a:endParaRPr lang="en-US"/>
        </a:p>
      </dgm:t>
    </dgm:pt>
    <dgm:pt modelId="{D26BF753-FB84-4C4C-929B-2DD41B79FD32}">
      <dgm:prSet/>
      <dgm:spPr/>
      <dgm:t>
        <a:bodyPr/>
        <a:lstStyle/>
        <a:p>
          <a:r>
            <a:rPr lang="en-GB"/>
            <a:t>·  Grönroos, C. (2020) Service management and marketing: Managing the service-profit logic. 5th edn. Chichester: Wiley.</a:t>
          </a:r>
          <a:endParaRPr lang="en-US"/>
        </a:p>
      </dgm:t>
    </dgm:pt>
    <dgm:pt modelId="{9C218A66-681F-4FE5-A448-D55A2A02C940}" type="parTrans" cxnId="{2B908E56-6198-4F54-99E1-3EBC9F5BEBD1}">
      <dgm:prSet/>
      <dgm:spPr/>
      <dgm:t>
        <a:bodyPr/>
        <a:lstStyle/>
        <a:p>
          <a:endParaRPr lang="en-US"/>
        </a:p>
      </dgm:t>
    </dgm:pt>
    <dgm:pt modelId="{2F6BF3E7-EB9D-404E-9451-39231A6F99C7}" type="sibTrans" cxnId="{2B908E56-6198-4F54-99E1-3EBC9F5BEBD1}">
      <dgm:prSet/>
      <dgm:spPr/>
      <dgm:t>
        <a:bodyPr/>
        <a:lstStyle/>
        <a:p>
          <a:endParaRPr lang="en-US"/>
        </a:p>
      </dgm:t>
    </dgm:pt>
    <dgm:pt modelId="{C5A50B0B-AE7D-49B4-BBEB-97D3E5886623}">
      <dgm:prSet/>
      <dgm:spPr/>
      <dgm:t>
        <a:bodyPr/>
        <a:lstStyle/>
        <a:p>
          <a:r>
            <a:rPr lang="en-GB"/>
            <a:t>·  Gupta, S., McLaughlin, E. and Gómez, M.I. (2007) Guest satisfaction in the hospitality industry. Journal of Hospitality and Tourism Management, 14(1), pp. 77-83.</a:t>
          </a:r>
          <a:endParaRPr lang="en-US"/>
        </a:p>
      </dgm:t>
    </dgm:pt>
    <dgm:pt modelId="{8121D57C-7D43-41CD-A0A9-14706C705B85}" type="parTrans" cxnId="{20EB85F3-28C9-4C45-A7A2-9E96F6BCF15A}">
      <dgm:prSet/>
      <dgm:spPr/>
      <dgm:t>
        <a:bodyPr/>
        <a:lstStyle/>
        <a:p>
          <a:endParaRPr lang="en-US"/>
        </a:p>
      </dgm:t>
    </dgm:pt>
    <dgm:pt modelId="{2B70FC8C-42E2-4B0F-8A9B-530E72F7A61C}" type="sibTrans" cxnId="{20EB85F3-28C9-4C45-A7A2-9E96F6BCF15A}">
      <dgm:prSet/>
      <dgm:spPr/>
      <dgm:t>
        <a:bodyPr/>
        <a:lstStyle/>
        <a:p>
          <a:endParaRPr lang="en-US"/>
        </a:p>
      </dgm:t>
    </dgm:pt>
    <dgm:pt modelId="{4F0F5F2C-224D-4BDE-8CCB-5C5C79247CB6}">
      <dgm:prSet/>
      <dgm:spPr/>
      <dgm:t>
        <a:bodyPr/>
        <a:lstStyle/>
        <a:p>
          <a:r>
            <a:rPr lang="en-GB"/>
            <a:t>·  Hall, C.M. and Page, S.J. (2020) The geography of tourism and recreation: Environment, place and space. 5th edn. London: Routledge.</a:t>
          </a:r>
          <a:endParaRPr lang="en-US"/>
        </a:p>
      </dgm:t>
    </dgm:pt>
    <dgm:pt modelId="{3DEEDAE4-210A-470A-8844-2D1FDB68E298}" type="parTrans" cxnId="{5A46A5FD-4B8E-41B3-84A0-0DE9ECB094EC}">
      <dgm:prSet/>
      <dgm:spPr/>
      <dgm:t>
        <a:bodyPr/>
        <a:lstStyle/>
        <a:p>
          <a:endParaRPr lang="en-US"/>
        </a:p>
      </dgm:t>
    </dgm:pt>
    <dgm:pt modelId="{30D0F845-B2BA-4FAD-B6D2-19C25C9CB2CC}" type="sibTrans" cxnId="{5A46A5FD-4B8E-41B3-84A0-0DE9ECB094EC}">
      <dgm:prSet/>
      <dgm:spPr/>
      <dgm:t>
        <a:bodyPr/>
        <a:lstStyle/>
        <a:p>
          <a:endParaRPr lang="en-US"/>
        </a:p>
      </dgm:t>
    </dgm:pt>
    <dgm:pt modelId="{AE8E0949-DD1A-4B36-8391-135F094AD65B}">
      <dgm:prSet/>
      <dgm:spPr/>
      <dgm:t>
        <a:bodyPr/>
        <a:lstStyle/>
        <a:p>
          <a:r>
            <a:rPr lang="en-GB"/>
            <a:t>·  Jones, T. (2020) Managing adaptability in the foodservice industry. Restaurant Business. Available at: https://www.restaurantbusinessonline.com/adaptability (Accessed: 14 October 2024).</a:t>
          </a:r>
          <a:endParaRPr lang="en-US"/>
        </a:p>
      </dgm:t>
    </dgm:pt>
    <dgm:pt modelId="{1196A1F2-DCDD-424A-A754-22E862AF8EB8}" type="parTrans" cxnId="{8E992A52-FAA2-45D4-8866-F8B7623EE801}">
      <dgm:prSet/>
      <dgm:spPr/>
      <dgm:t>
        <a:bodyPr/>
        <a:lstStyle/>
        <a:p>
          <a:endParaRPr lang="en-US"/>
        </a:p>
      </dgm:t>
    </dgm:pt>
    <dgm:pt modelId="{451548C8-9550-45F0-94A1-D529FDADC725}" type="sibTrans" cxnId="{8E992A52-FAA2-45D4-8866-F8B7623EE801}">
      <dgm:prSet/>
      <dgm:spPr/>
      <dgm:t>
        <a:bodyPr/>
        <a:lstStyle/>
        <a:p>
          <a:endParaRPr lang="en-US"/>
        </a:p>
      </dgm:t>
    </dgm:pt>
    <dgm:pt modelId="{FD195040-6651-4B39-8B18-5F9B82CA5802}">
      <dgm:prSet/>
      <dgm:spPr/>
      <dgm:t>
        <a:bodyPr/>
        <a:lstStyle/>
        <a:p>
          <a:r>
            <a:rPr lang="en-GB"/>
            <a:t>·  Kaplan, R.S. and Norton, D.P. (2001) The balanced scorecard: Translating strategy into action. Boston: Harvard Business School Press.</a:t>
          </a:r>
          <a:endParaRPr lang="en-US"/>
        </a:p>
      </dgm:t>
    </dgm:pt>
    <dgm:pt modelId="{EDD2DA7A-C45F-49C3-8A26-6DED5C1B6355}" type="parTrans" cxnId="{E12EC7C9-1E97-4EA0-9F11-EBF3610AF6C1}">
      <dgm:prSet/>
      <dgm:spPr/>
      <dgm:t>
        <a:bodyPr/>
        <a:lstStyle/>
        <a:p>
          <a:endParaRPr lang="en-US"/>
        </a:p>
      </dgm:t>
    </dgm:pt>
    <dgm:pt modelId="{A66FCEFA-9BD3-4BF5-94FB-89FFAD5FC235}" type="sibTrans" cxnId="{E12EC7C9-1E97-4EA0-9F11-EBF3610AF6C1}">
      <dgm:prSet/>
      <dgm:spPr/>
      <dgm:t>
        <a:bodyPr/>
        <a:lstStyle/>
        <a:p>
          <a:endParaRPr lang="en-US"/>
        </a:p>
      </dgm:t>
    </dgm:pt>
    <dgm:pt modelId="{5C24EB73-3F64-497A-AE40-D9EABCA4481D}">
      <dgm:prSet/>
      <dgm:spPr/>
      <dgm:t>
        <a:bodyPr/>
        <a:lstStyle/>
        <a:p>
          <a:r>
            <a:rPr lang="en-GB"/>
            <a:t>·  Kotler, P. and Keller, K.L. (2016) Marketing management. 15th edn. New York: Pearson.</a:t>
          </a:r>
          <a:endParaRPr lang="en-US"/>
        </a:p>
      </dgm:t>
    </dgm:pt>
    <dgm:pt modelId="{BAA2476B-E4C6-49EA-9E98-4E61F8F993FA}" type="parTrans" cxnId="{57D2C977-4F50-472D-BA59-D18CE7D2E36D}">
      <dgm:prSet/>
      <dgm:spPr/>
      <dgm:t>
        <a:bodyPr/>
        <a:lstStyle/>
        <a:p>
          <a:endParaRPr lang="en-US"/>
        </a:p>
      </dgm:t>
    </dgm:pt>
    <dgm:pt modelId="{7D9EA843-08E8-4208-9847-F8BE1DD5F566}" type="sibTrans" cxnId="{57D2C977-4F50-472D-BA59-D18CE7D2E36D}">
      <dgm:prSet/>
      <dgm:spPr/>
      <dgm:t>
        <a:bodyPr/>
        <a:lstStyle/>
        <a:p>
          <a:endParaRPr lang="en-US"/>
        </a:p>
      </dgm:t>
    </dgm:pt>
    <dgm:pt modelId="{2AB1CC14-18D0-4C9D-AC11-065DA17F48CE}">
      <dgm:prSet/>
      <dgm:spPr/>
      <dgm:t>
        <a:bodyPr/>
        <a:lstStyle/>
        <a:p>
          <a:r>
            <a:rPr lang="en-GB"/>
            <a:t>·  Lashley, C. (2015) Hospitality management: An introduction. 3rd edn. London: Routledge.</a:t>
          </a:r>
          <a:endParaRPr lang="en-US"/>
        </a:p>
      </dgm:t>
    </dgm:pt>
    <dgm:pt modelId="{4B8FBE3D-DEC4-4EB8-9D67-F85F1DDBE21D}" type="parTrans" cxnId="{7986CE45-B6DA-4492-BCE8-5690FC2A7A76}">
      <dgm:prSet/>
      <dgm:spPr/>
      <dgm:t>
        <a:bodyPr/>
        <a:lstStyle/>
        <a:p>
          <a:endParaRPr lang="en-US"/>
        </a:p>
      </dgm:t>
    </dgm:pt>
    <dgm:pt modelId="{DAA307B9-9C1E-4641-8968-9B7D40BC9B74}" type="sibTrans" cxnId="{7986CE45-B6DA-4492-BCE8-5690FC2A7A76}">
      <dgm:prSet/>
      <dgm:spPr/>
      <dgm:t>
        <a:bodyPr/>
        <a:lstStyle/>
        <a:p>
          <a:endParaRPr lang="en-US"/>
        </a:p>
      </dgm:t>
    </dgm:pt>
    <dgm:pt modelId="{0635CD80-F09F-42F0-B697-734C25F41A12}">
      <dgm:prSet/>
      <dgm:spPr/>
      <dgm:t>
        <a:bodyPr/>
        <a:lstStyle/>
        <a:p>
          <a:r>
            <a:rPr lang="en-GB"/>
            <a:t>·  Luthans, F. and Doh, J.P. (2021) International management: Culture, strategy, and behavior. 11th edn. New York: McGraw-Hill Education.</a:t>
          </a:r>
          <a:endParaRPr lang="en-US"/>
        </a:p>
      </dgm:t>
    </dgm:pt>
    <dgm:pt modelId="{2342E922-2418-4B06-9356-AAD9DEFE24C8}" type="parTrans" cxnId="{D6E1AC71-9184-4EC9-9592-9C5D2E76097D}">
      <dgm:prSet/>
      <dgm:spPr/>
      <dgm:t>
        <a:bodyPr/>
        <a:lstStyle/>
        <a:p>
          <a:endParaRPr lang="en-US"/>
        </a:p>
      </dgm:t>
    </dgm:pt>
    <dgm:pt modelId="{E0099DB6-D7F0-470C-A9A0-CCBA64D2EBAF}" type="sibTrans" cxnId="{D6E1AC71-9184-4EC9-9592-9C5D2E76097D}">
      <dgm:prSet/>
      <dgm:spPr/>
      <dgm:t>
        <a:bodyPr/>
        <a:lstStyle/>
        <a:p>
          <a:endParaRPr lang="en-US"/>
        </a:p>
      </dgm:t>
    </dgm:pt>
    <dgm:pt modelId="{D9867652-C922-48B5-B943-283689C2CF97}">
      <dgm:prSet/>
      <dgm:spPr/>
      <dgm:t>
        <a:bodyPr/>
        <a:lstStyle/>
        <a:p>
          <a:r>
            <a:rPr lang="en-GB"/>
            <a:t>·  Parasuraman, A., Zeithaml, V.A. and Berry, L.L. (1988) SERVQUAL: A multiple-item scale for measuring consumer perceptions of service quality. Journal of Retailing, 64(1), pp. 12-40.</a:t>
          </a:r>
          <a:endParaRPr lang="en-US"/>
        </a:p>
      </dgm:t>
    </dgm:pt>
    <dgm:pt modelId="{09E40D98-3E8E-4135-AD24-44CE50BDB24B}" type="parTrans" cxnId="{6FEF0556-11B7-4EA2-BBA0-4EDF8FF4AA83}">
      <dgm:prSet/>
      <dgm:spPr/>
      <dgm:t>
        <a:bodyPr/>
        <a:lstStyle/>
        <a:p>
          <a:endParaRPr lang="en-US"/>
        </a:p>
      </dgm:t>
    </dgm:pt>
    <dgm:pt modelId="{F79A4FCA-06A7-4660-8608-B25A6364DCA7}" type="sibTrans" cxnId="{6FEF0556-11B7-4EA2-BBA0-4EDF8FF4AA83}">
      <dgm:prSet/>
      <dgm:spPr/>
      <dgm:t>
        <a:bodyPr/>
        <a:lstStyle/>
        <a:p>
          <a:endParaRPr lang="en-US"/>
        </a:p>
      </dgm:t>
    </dgm:pt>
    <dgm:pt modelId="{FB70C52D-026D-4525-B471-5A4C8DDD7BEA}">
      <dgm:prSet/>
      <dgm:spPr/>
      <dgm:t>
        <a:bodyPr/>
        <a:lstStyle/>
        <a:p>
          <a:r>
            <a:rPr lang="en-GB"/>
            <a:t>·  Ryu, K. and Jang, S. (2008) The effect of environmental perceptions on behavioral intentions through emotions: The case of upscale restaurants. Journal of Hospitality and Tourism Research, 32(4), pp. 56-76.</a:t>
          </a:r>
          <a:endParaRPr lang="en-US"/>
        </a:p>
      </dgm:t>
    </dgm:pt>
    <dgm:pt modelId="{FCFCD651-668C-4159-891F-911A6583E337}" type="parTrans" cxnId="{85100208-CF3C-4EAF-88ED-4576421EEC8F}">
      <dgm:prSet/>
      <dgm:spPr/>
      <dgm:t>
        <a:bodyPr/>
        <a:lstStyle/>
        <a:p>
          <a:endParaRPr lang="en-US"/>
        </a:p>
      </dgm:t>
    </dgm:pt>
    <dgm:pt modelId="{30C0079A-1945-4F66-994D-89A7AD29ECEF}" type="sibTrans" cxnId="{85100208-CF3C-4EAF-88ED-4576421EEC8F}">
      <dgm:prSet/>
      <dgm:spPr/>
      <dgm:t>
        <a:bodyPr/>
        <a:lstStyle/>
        <a:p>
          <a:endParaRPr lang="en-US"/>
        </a:p>
      </dgm:t>
    </dgm:pt>
    <dgm:pt modelId="{37DAC13D-4694-1749-8EF3-FA9BD9E44A24}" type="pres">
      <dgm:prSet presAssocID="{A1F7E793-77C5-4895-B246-A42B97667C5D}" presName="vert0" presStyleCnt="0">
        <dgm:presLayoutVars>
          <dgm:dir/>
          <dgm:animOne val="branch"/>
          <dgm:animLvl val="lvl"/>
        </dgm:presLayoutVars>
      </dgm:prSet>
      <dgm:spPr/>
    </dgm:pt>
    <dgm:pt modelId="{B63BD30A-4FBF-C042-8D2C-8447CFE540E7}" type="pres">
      <dgm:prSet presAssocID="{0472BD3F-9787-4624-9CE5-5C3F5882FF9B}" presName="thickLine" presStyleLbl="alignNode1" presStyleIdx="0" presStyleCnt="15"/>
      <dgm:spPr/>
    </dgm:pt>
    <dgm:pt modelId="{0FD7DD6D-7D52-924A-8FDC-156D77608DC6}" type="pres">
      <dgm:prSet presAssocID="{0472BD3F-9787-4624-9CE5-5C3F5882FF9B}" presName="horz1" presStyleCnt="0"/>
      <dgm:spPr/>
    </dgm:pt>
    <dgm:pt modelId="{9AD4EBC8-CAE1-D547-B6DF-44CCC7673061}" type="pres">
      <dgm:prSet presAssocID="{0472BD3F-9787-4624-9CE5-5C3F5882FF9B}" presName="tx1" presStyleLbl="revTx" presStyleIdx="0" presStyleCnt="15"/>
      <dgm:spPr/>
    </dgm:pt>
    <dgm:pt modelId="{9112223B-8A89-4F48-9517-E5FA6E8FB737}" type="pres">
      <dgm:prSet presAssocID="{0472BD3F-9787-4624-9CE5-5C3F5882FF9B}" presName="vert1" presStyleCnt="0"/>
      <dgm:spPr/>
    </dgm:pt>
    <dgm:pt modelId="{B9F94382-9C4D-1A4E-A8A5-2F8C5B63C9AB}" type="pres">
      <dgm:prSet presAssocID="{4D058805-F7E5-4B04-B9DE-19CEB1175FFE}" presName="thickLine" presStyleLbl="alignNode1" presStyleIdx="1" presStyleCnt="15"/>
      <dgm:spPr/>
    </dgm:pt>
    <dgm:pt modelId="{73672B0D-4263-8846-871B-4E92DE50E466}" type="pres">
      <dgm:prSet presAssocID="{4D058805-F7E5-4B04-B9DE-19CEB1175FFE}" presName="horz1" presStyleCnt="0"/>
      <dgm:spPr/>
    </dgm:pt>
    <dgm:pt modelId="{93BB4B42-6EDF-7F40-99F4-36AD43267D04}" type="pres">
      <dgm:prSet presAssocID="{4D058805-F7E5-4B04-B9DE-19CEB1175FFE}" presName="tx1" presStyleLbl="revTx" presStyleIdx="1" presStyleCnt="15"/>
      <dgm:spPr/>
    </dgm:pt>
    <dgm:pt modelId="{294968C6-2DF8-8C43-BC40-5AF25F747D2D}" type="pres">
      <dgm:prSet presAssocID="{4D058805-F7E5-4B04-B9DE-19CEB1175FFE}" presName="vert1" presStyleCnt="0"/>
      <dgm:spPr/>
    </dgm:pt>
    <dgm:pt modelId="{7B3DC681-3851-D043-821D-C3C837128C67}" type="pres">
      <dgm:prSet presAssocID="{B6789368-9499-496F-BDAC-DA81862471DB}" presName="thickLine" presStyleLbl="alignNode1" presStyleIdx="2" presStyleCnt="15"/>
      <dgm:spPr/>
    </dgm:pt>
    <dgm:pt modelId="{18200D3E-64B6-F34A-BA5A-70CCD51BEE91}" type="pres">
      <dgm:prSet presAssocID="{B6789368-9499-496F-BDAC-DA81862471DB}" presName="horz1" presStyleCnt="0"/>
      <dgm:spPr/>
    </dgm:pt>
    <dgm:pt modelId="{CBE2B9BB-3984-8A40-9D3A-9F0CA64A8C2D}" type="pres">
      <dgm:prSet presAssocID="{B6789368-9499-496F-BDAC-DA81862471DB}" presName="tx1" presStyleLbl="revTx" presStyleIdx="2" presStyleCnt="15"/>
      <dgm:spPr/>
    </dgm:pt>
    <dgm:pt modelId="{CB4C487E-36B0-C04B-AB46-548AC0E661E6}" type="pres">
      <dgm:prSet presAssocID="{B6789368-9499-496F-BDAC-DA81862471DB}" presName="vert1" presStyleCnt="0"/>
      <dgm:spPr/>
    </dgm:pt>
    <dgm:pt modelId="{07A52C6D-82E5-C44A-8301-E6372FC72C60}" type="pres">
      <dgm:prSet presAssocID="{249940F3-0DAC-4B85-9E14-4FEAC236543F}" presName="thickLine" presStyleLbl="alignNode1" presStyleIdx="3" presStyleCnt="15"/>
      <dgm:spPr/>
    </dgm:pt>
    <dgm:pt modelId="{B6E0040B-F6B2-8C4F-AA3E-F04CF27D33A4}" type="pres">
      <dgm:prSet presAssocID="{249940F3-0DAC-4B85-9E14-4FEAC236543F}" presName="horz1" presStyleCnt="0"/>
      <dgm:spPr/>
    </dgm:pt>
    <dgm:pt modelId="{FB871778-92E7-3149-B3C9-EEEDB47BF492}" type="pres">
      <dgm:prSet presAssocID="{249940F3-0DAC-4B85-9E14-4FEAC236543F}" presName="tx1" presStyleLbl="revTx" presStyleIdx="3" presStyleCnt="15"/>
      <dgm:spPr/>
    </dgm:pt>
    <dgm:pt modelId="{56C91DD5-8E24-4F40-A1EE-8CBBECF13FBD}" type="pres">
      <dgm:prSet presAssocID="{249940F3-0DAC-4B85-9E14-4FEAC236543F}" presName="vert1" presStyleCnt="0"/>
      <dgm:spPr/>
    </dgm:pt>
    <dgm:pt modelId="{313B0D41-484C-1E4A-AF6D-706A004D77D7}" type="pres">
      <dgm:prSet presAssocID="{B4AF82D6-A722-47D9-8EB1-5E1069AC7609}" presName="thickLine" presStyleLbl="alignNode1" presStyleIdx="4" presStyleCnt="15"/>
      <dgm:spPr/>
    </dgm:pt>
    <dgm:pt modelId="{167B3895-929F-6145-98AB-C222F2F48607}" type="pres">
      <dgm:prSet presAssocID="{B4AF82D6-A722-47D9-8EB1-5E1069AC7609}" presName="horz1" presStyleCnt="0"/>
      <dgm:spPr/>
    </dgm:pt>
    <dgm:pt modelId="{1F7F0F2B-69AE-BD4F-87D3-86C801D7BE4C}" type="pres">
      <dgm:prSet presAssocID="{B4AF82D6-A722-47D9-8EB1-5E1069AC7609}" presName="tx1" presStyleLbl="revTx" presStyleIdx="4" presStyleCnt="15"/>
      <dgm:spPr/>
    </dgm:pt>
    <dgm:pt modelId="{8A9C34FF-C103-684A-9BD8-52F43A04C5FB}" type="pres">
      <dgm:prSet presAssocID="{B4AF82D6-A722-47D9-8EB1-5E1069AC7609}" presName="vert1" presStyleCnt="0"/>
      <dgm:spPr/>
    </dgm:pt>
    <dgm:pt modelId="{3ED89E82-BFB2-E541-B8B2-BA40FA27E059}" type="pres">
      <dgm:prSet presAssocID="{D26BF753-FB84-4C4C-929B-2DD41B79FD32}" presName="thickLine" presStyleLbl="alignNode1" presStyleIdx="5" presStyleCnt="15"/>
      <dgm:spPr/>
    </dgm:pt>
    <dgm:pt modelId="{AC2419EB-5B58-5146-B332-99BDAB7A07F7}" type="pres">
      <dgm:prSet presAssocID="{D26BF753-FB84-4C4C-929B-2DD41B79FD32}" presName="horz1" presStyleCnt="0"/>
      <dgm:spPr/>
    </dgm:pt>
    <dgm:pt modelId="{862DEF18-F242-AC4E-9E8F-417F8C8C5C75}" type="pres">
      <dgm:prSet presAssocID="{D26BF753-FB84-4C4C-929B-2DD41B79FD32}" presName="tx1" presStyleLbl="revTx" presStyleIdx="5" presStyleCnt="15"/>
      <dgm:spPr/>
    </dgm:pt>
    <dgm:pt modelId="{51CD5254-F2A5-9D47-BF17-7D15C353A9DC}" type="pres">
      <dgm:prSet presAssocID="{D26BF753-FB84-4C4C-929B-2DD41B79FD32}" presName="vert1" presStyleCnt="0"/>
      <dgm:spPr/>
    </dgm:pt>
    <dgm:pt modelId="{C5F8957C-CB5C-7B4C-B839-777095F9A613}" type="pres">
      <dgm:prSet presAssocID="{C5A50B0B-AE7D-49B4-BBEB-97D3E5886623}" presName="thickLine" presStyleLbl="alignNode1" presStyleIdx="6" presStyleCnt="15"/>
      <dgm:spPr/>
    </dgm:pt>
    <dgm:pt modelId="{898C3F7F-B620-AA40-9B6F-7B88A475728F}" type="pres">
      <dgm:prSet presAssocID="{C5A50B0B-AE7D-49B4-BBEB-97D3E5886623}" presName="horz1" presStyleCnt="0"/>
      <dgm:spPr/>
    </dgm:pt>
    <dgm:pt modelId="{37C35993-BFED-2B4E-8BA9-C8A80C496C10}" type="pres">
      <dgm:prSet presAssocID="{C5A50B0B-AE7D-49B4-BBEB-97D3E5886623}" presName="tx1" presStyleLbl="revTx" presStyleIdx="6" presStyleCnt="15"/>
      <dgm:spPr/>
    </dgm:pt>
    <dgm:pt modelId="{0DE0CF09-465C-EE4D-9943-CD506EB7F90E}" type="pres">
      <dgm:prSet presAssocID="{C5A50B0B-AE7D-49B4-BBEB-97D3E5886623}" presName="vert1" presStyleCnt="0"/>
      <dgm:spPr/>
    </dgm:pt>
    <dgm:pt modelId="{5E36B05E-F689-5B4C-B1E3-F3E18D7F4930}" type="pres">
      <dgm:prSet presAssocID="{4F0F5F2C-224D-4BDE-8CCB-5C5C79247CB6}" presName="thickLine" presStyleLbl="alignNode1" presStyleIdx="7" presStyleCnt="15"/>
      <dgm:spPr/>
    </dgm:pt>
    <dgm:pt modelId="{2908495A-CDDA-8E4D-9F78-C253D251556C}" type="pres">
      <dgm:prSet presAssocID="{4F0F5F2C-224D-4BDE-8CCB-5C5C79247CB6}" presName="horz1" presStyleCnt="0"/>
      <dgm:spPr/>
    </dgm:pt>
    <dgm:pt modelId="{5B58E658-323B-0C4C-975D-932FB6C87B86}" type="pres">
      <dgm:prSet presAssocID="{4F0F5F2C-224D-4BDE-8CCB-5C5C79247CB6}" presName="tx1" presStyleLbl="revTx" presStyleIdx="7" presStyleCnt="15"/>
      <dgm:spPr/>
    </dgm:pt>
    <dgm:pt modelId="{77BC81A4-F5BE-0942-894E-285DF71C0F44}" type="pres">
      <dgm:prSet presAssocID="{4F0F5F2C-224D-4BDE-8CCB-5C5C79247CB6}" presName="vert1" presStyleCnt="0"/>
      <dgm:spPr/>
    </dgm:pt>
    <dgm:pt modelId="{B279C011-B6BF-FE46-B987-4E818B85964F}" type="pres">
      <dgm:prSet presAssocID="{AE8E0949-DD1A-4B36-8391-135F094AD65B}" presName="thickLine" presStyleLbl="alignNode1" presStyleIdx="8" presStyleCnt="15"/>
      <dgm:spPr/>
    </dgm:pt>
    <dgm:pt modelId="{07B5394D-3A6C-0F4E-A7B4-89B542A8A4FA}" type="pres">
      <dgm:prSet presAssocID="{AE8E0949-DD1A-4B36-8391-135F094AD65B}" presName="horz1" presStyleCnt="0"/>
      <dgm:spPr/>
    </dgm:pt>
    <dgm:pt modelId="{93877992-26B6-B14C-829B-FF9B5C0727B6}" type="pres">
      <dgm:prSet presAssocID="{AE8E0949-DD1A-4B36-8391-135F094AD65B}" presName="tx1" presStyleLbl="revTx" presStyleIdx="8" presStyleCnt="15"/>
      <dgm:spPr/>
    </dgm:pt>
    <dgm:pt modelId="{C7EB9E28-4794-2642-B643-71CEF7596331}" type="pres">
      <dgm:prSet presAssocID="{AE8E0949-DD1A-4B36-8391-135F094AD65B}" presName="vert1" presStyleCnt="0"/>
      <dgm:spPr/>
    </dgm:pt>
    <dgm:pt modelId="{61467850-75C7-B447-89C9-0A0D79D75206}" type="pres">
      <dgm:prSet presAssocID="{FD195040-6651-4B39-8B18-5F9B82CA5802}" presName="thickLine" presStyleLbl="alignNode1" presStyleIdx="9" presStyleCnt="15"/>
      <dgm:spPr/>
    </dgm:pt>
    <dgm:pt modelId="{A969F5EB-191F-F247-BE64-A411BF04D03D}" type="pres">
      <dgm:prSet presAssocID="{FD195040-6651-4B39-8B18-5F9B82CA5802}" presName="horz1" presStyleCnt="0"/>
      <dgm:spPr/>
    </dgm:pt>
    <dgm:pt modelId="{E0257BC0-246F-DC4C-BC4E-F6D24DF2E224}" type="pres">
      <dgm:prSet presAssocID="{FD195040-6651-4B39-8B18-5F9B82CA5802}" presName="tx1" presStyleLbl="revTx" presStyleIdx="9" presStyleCnt="15"/>
      <dgm:spPr/>
    </dgm:pt>
    <dgm:pt modelId="{F3D825A2-2C04-6541-805C-6FD97D8F3DB0}" type="pres">
      <dgm:prSet presAssocID="{FD195040-6651-4B39-8B18-5F9B82CA5802}" presName="vert1" presStyleCnt="0"/>
      <dgm:spPr/>
    </dgm:pt>
    <dgm:pt modelId="{CE94232E-59AB-6F4A-A2C2-D9887B40A51F}" type="pres">
      <dgm:prSet presAssocID="{5C24EB73-3F64-497A-AE40-D9EABCA4481D}" presName="thickLine" presStyleLbl="alignNode1" presStyleIdx="10" presStyleCnt="15"/>
      <dgm:spPr/>
    </dgm:pt>
    <dgm:pt modelId="{72543515-BA25-A348-BF82-CA8CEEE20164}" type="pres">
      <dgm:prSet presAssocID="{5C24EB73-3F64-497A-AE40-D9EABCA4481D}" presName="horz1" presStyleCnt="0"/>
      <dgm:spPr/>
    </dgm:pt>
    <dgm:pt modelId="{C9726E03-1A01-F04E-8158-E7143F94A4CE}" type="pres">
      <dgm:prSet presAssocID="{5C24EB73-3F64-497A-AE40-D9EABCA4481D}" presName="tx1" presStyleLbl="revTx" presStyleIdx="10" presStyleCnt="15"/>
      <dgm:spPr/>
    </dgm:pt>
    <dgm:pt modelId="{D043EB4D-21CA-0D46-A649-8DA840028D21}" type="pres">
      <dgm:prSet presAssocID="{5C24EB73-3F64-497A-AE40-D9EABCA4481D}" presName="vert1" presStyleCnt="0"/>
      <dgm:spPr/>
    </dgm:pt>
    <dgm:pt modelId="{557C42D1-0126-7F49-B433-C2B2FC2D6DA4}" type="pres">
      <dgm:prSet presAssocID="{2AB1CC14-18D0-4C9D-AC11-065DA17F48CE}" presName="thickLine" presStyleLbl="alignNode1" presStyleIdx="11" presStyleCnt="15"/>
      <dgm:spPr/>
    </dgm:pt>
    <dgm:pt modelId="{0EE2E474-9D93-1C4C-AEDD-63DD8DDD625D}" type="pres">
      <dgm:prSet presAssocID="{2AB1CC14-18D0-4C9D-AC11-065DA17F48CE}" presName="horz1" presStyleCnt="0"/>
      <dgm:spPr/>
    </dgm:pt>
    <dgm:pt modelId="{E8D17CE4-23B9-2A43-91E8-8E9CC3B9FA11}" type="pres">
      <dgm:prSet presAssocID="{2AB1CC14-18D0-4C9D-AC11-065DA17F48CE}" presName="tx1" presStyleLbl="revTx" presStyleIdx="11" presStyleCnt="15"/>
      <dgm:spPr/>
    </dgm:pt>
    <dgm:pt modelId="{EAEB0BD8-8DDE-1342-BB21-63EC8195EC73}" type="pres">
      <dgm:prSet presAssocID="{2AB1CC14-18D0-4C9D-AC11-065DA17F48CE}" presName="vert1" presStyleCnt="0"/>
      <dgm:spPr/>
    </dgm:pt>
    <dgm:pt modelId="{54834907-4BB7-F947-B7CA-B90BF85EFE23}" type="pres">
      <dgm:prSet presAssocID="{0635CD80-F09F-42F0-B697-734C25F41A12}" presName="thickLine" presStyleLbl="alignNode1" presStyleIdx="12" presStyleCnt="15"/>
      <dgm:spPr/>
    </dgm:pt>
    <dgm:pt modelId="{26D178DF-4CBD-1749-9433-6D9D23B8AE47}" type="pres">
      <dgm:prSet presAssocID="{0635CD80-F09F-42F0-B697-734C25F41A12}" presName="horz1" presStyleCnt="0"/>
      <dgm:spPr/>
    </dgm:pt>
    <dgm:pt modelId="{66F1C4AA-2DDC-EB46-8268-A6E4BFAD3B73}" type="pres">
      <dgm:prSet presAssocID="{0635CD80-F09F-42F0-B697-734C25F41A12}" presName="tx1" presStyleLbl="revTx" presStyleIdx="12" presStyleCnt="15"/>
      <dgm:spPr/>
    </dgm:pt>
    <dgm:pt modelId="{2E5383AC-0624-A04A-AD4E-DDD75E4F88AC}" type="pres">
      <dgm:prSet presAssocID="{0635CD80-F09F-42F0-B697-734C25F41A12}" presName="vert1" presStyleCnt="0"/>
      <dgm:spPr/>
    </dgm:pt>
    <dgm:pt modelId="{67966F5B-1A6D-A54B-B4BB-54607EF64A74}" type="pres">
      <dgm:prSet presAssocID="{D9867652-C922-48B5-B943-283689C2CF97}" presName="thickLine" presStyleLbl="alignNode1" presStyleIdx="13" presStyleCnt="15"/>
      <dgm:spPr/>
    </dgm:pt>
    <dgm:pt modelId="{1139A84F-8C20-D544-A96C-E8621D4AF0CA}" type="pres">
      <dgm:prSet presAssocID="{D9867652-C922-48B5-B943-283689C2CF97}" presName="horz1" presStyleCnt="0"/>
      <dgm:spPr/>
    </dgm:pt>
    <dgm:pt modelId="{88D086D6-D8BD-CC4A-9AEE-1797DA176D6E}" type="pres">
      <dgm:prSet presAssocID="{D9867652-C922-48B5-B943-283689C2CF97}" presName="tx1" presStyleLbl="revTx" presStyleIdx="13" presStyleCnt="15"/>
      <dgm:spPr/>
    </dgm:pt>
    <dgm:pt modelId="{7A7B9CBC-27C9-FF48-96AE-1D0893232CFC}" type="pres">
      <dgm:prSet presAssocID="{D9867652-C922-48B5-B943-283689C2CF97}" presName="vert1" presStyleCnt="0"/>
      <dgm:spPr/>
    </dgm:pt>
    <dgm:pt modelId="{2E87A692-2057-5C4F-9DB6-48291791B79C}" type="pres">
      <dgm:prSet presAssocID="{FB70C52D-026D-4525-B471-5A4C8DDD7BEA}" presName="thickLine" presStyleLbl="alignNode1" presStyleIdx="14" presStyleCnt="15"/>
      <dgm:spPr/>
    </dgm:pt>
    <dgm:pt modelId="{0B411576-E42A-4C41-853A-AE0145C6F9FE}" type="pres">
      <dgm:prSet presAssocID="{FB70C52D-026D-4525-B471-5A4C8DDD7BEA}" presName="horz1" presStyleCnt="0"/>
      <dgm:spPr/>
    </dgm:pt>
    <dgm:pt modelId="{72CE326A-EAA6-0A41-9AFA-2FDE6639ECFD}" type="pres">
      <dgm:prSet presAssocID="{FB70C52D-026D-4525-B471-5A4C8DDD7BEA}" presName="tx1" presStyleLbl="revTx" presStyleIdx="14" presStyleCnt="15"/>
      <dgm:spPr/>
    </dgm:pt>
    <dgm:pt modelId="{63875D37-68CA-BF4B-B9D7-AA1EDF7FEF88}" type="pres">
      <dgm:prSet presAssocID="{FB70C52D-026D-4525-B471-5A4C8DDD7BEA}" presName="vert1" presStyleCnt="0"/>
      <dgm:spPr/>
    </dgm:pt>
  </dgm:ptLst>
  <dgm:cxnLst>
    <dgm:cxn modelId="{85100208-CF3C-4EAF-88ED-4576421EEC8F}" srcId="{A1F7E793-77C5-4895-B246-A42B97667C5D}" destId="{FB70C52D-026D-4525-B471-5A4C8DDD7BEA}" srcOrd="14" destOrd="0" parTransId="{FCFCD651-668C-4159-891F-911A6583E337}" sibTransId="{30C0079A-1945-4F66-994D-89A7AD29ECEF}"/>
    <dgm:cxn modelId="{166F370A-0F08-49D0-9503-B5B2F52F3732}" srcId="{A1F7E793-77C5-4895-B246-A42B97667C5D}" destId="{B6789368-9499-496F-BDAC-DA81862471DB}" srcOrd="2" destOrd="0" parTransId="{E6A71A76-81BD-4698-A497-397FF61146BA}" sibTransId="{BDB9B9C7-9496-4FCC-843A-9B2AECE894E1}"/>
    <dgm:cxn modelId="{92B92628-D3DC-354D-B1D3-752B3DB37605}" type="presOf" srcId="{D9867652-C922-48B5-B943-283689C2CF97}" destId="{88D086D6-D8BD-CC4A-9AEE-1797DA176D6E}" srcOrd="0" destOrd="0" presId="urn:microsoft.com/office/officeart/2008/layout/LinedList"/>
    <dgm:cxn modelId="{1CB1232C-3811-B34E-905C-191CAB5EAD03}" type="presOf" srcId="{B6789368-9499-496F-BDAC-DA81862471DB}" destId="{CBE2B9BB-3984-8A40-9D3A-9F0CA64A8C2D}" srcOrd="0" destOrd="0" presId="urn:microsoft.com/office/officeart/2008/layout/LinedList"/>
    <dgm:cxn modelId="{7986CE45-B6DA-4492-BCE8-5690FC2A7A76}" srcId="{A1F7E793-77C5-4895-B246-A42B97667C5D}" destId="{2AB1CC14-18D0-4C9D-AC11-065DA17F48CE}" srcOrd="11" destOrd="0" parTransId="{4B8FBE3D-DEC4-4EB8-9D67-F85F1DDBE21D}" sibTransId="{DAA307B9-9C1E-4641-8968-9B7D40BC9B74}"/>
    <dgm:cxn modelId="{1D76DC48-E218-6549-9A53-9B3EA282DE20}" type="presOf" srcId="{0472BD3F-9787-4624-9CE5-5C3F5882FF9B}" destId="{9AD4EBC8-CAE1-D547-B6DF-44CCC7673061}" srcOrd="0" destOrd="0" presId="urn:microsoft.com/office/officeart/2008/layout/LinedList"/>
    <dgm:cxn modelId="{BFD12749-E4FC-BC4D-9A99-E546F9E5FFB7}" type="presOf" srcId="{5C24EB73-3F64-497A-AE40-D9EABCA4481D}" destId="{C9726E03-1A01-F04E-8158-E7143F94A4CE}" srcOrd="0" destOrd="0" presId="urn:microsoft.com/office/officeart/2008/layout/LinedList"/>
    <dgm:cxn modelId="{8E992A52-FAA2-45D4-8866-F8B7623EE801}" srcId="{A1F7E793-77C5-4895-B246-A42B97667C5D}" destId="{AE8E0949-DD1A-4B36-8391-135F094AD65B}" srcOrd="8" destOrd="0" parTransId="{1196A1F2-DCDD-424A-A754-22E862AF8EB8}" sibTransId="{451548C8-9550-45F0-94A1-D529FDADC725}"/>
    <dgm:cxn modelId="{6FEF0556-11B7-4EA2-BBA0-4EDF8FF4AA83}" srcId="{A1F7E793-77C5-4895-B246-A42B97667C5D}" destId="{D9867652-C922-48B5-B943-283689C2CF97}" srcOrd="13" destOrd="0" parTransId="{09E40D98-3E8E-4135-AD24-44CE50BDB24B}" sibTransId="{F79A4FCA-06A7-4660-8608-B25A6364DCA7}"/>
    <dgm:cxn modelId="{2B908E56-6198-4F54-99E1-3EBC9F5BEBD1}" srcId="{A1F7E793-77C5-4895-B246-A42B97667C5D}" destId="{D26BF753-FB84-4C4C-929B-2DD41B79FD32}" srcOrd="5" destOrd="0" parTransId="{9C218A66-681F-4FE5-A448-D55A2A02C940}" sibTransId="{2F6BF3E7-EB9D-404E-9451-39231A6F99C7}"/>
    <dgm:cxn modelId="{D6E1AC71-9184-4EC9-9592-9C5D2E76097D}" srcId="{A1F7E793-77C5-4895-B246-A42B97667C5D}" destId="{0635CD80-F09F-42F0-B697-734C25F41A12}" srcOrd="12" destOrd="0" parTransId="{2342E922-2418-4B06-9356-AAD9DEFE24C8}" sibTransId="{E0099DB6-D7F0-470C-A9A0-CCBA64D2EBAF}"/>
    <dgm:cxn modelId="{57D2C977-4F50-472D-BA59-D18CE7D2E36D}" srcId="{A1F7E793-77C5-4895-B246-A42B97667C5D}" destId="{5C24EB73-3F64-497A-AE40-D9EABCA4481D}" srcOrd="10" destOrd="0" parTransId="{BAA2476B-E4C6-49EA-9E98-4E61F8F993FA}" sibTransId="{7D9EA843-08E8-4208-9847-F8BE1DD5F566}"/>
    <dgm:cxn modelId="{7D04DC7C-0D41-A54D-955D-3B2B4C374F7F}" type="presOf" srcId="{4F0F5F2C-224D-4BDE-8CCB-5C5C79247CB6}" destId="{5B58E658-323B-0C4C-975D-932FB6C87B86}" srcOrd="0" destOrd="0" presId="urn:microsoft.com/office/officeart/2008/layout/LinedList"/>
    <dgm:cxn modelId="{9204837D-379F-3A48-8411-A70DF6957524}" type="presOf" srcId="{2AB1CC14-18D0-4C9D-AC11-065DA17F48CE}" destId="{E8D17CE4-23B9-2A43-91E8-8E9CC3B9FA11}" srcOrd="0" destOrd="0" presId="urn:microsoft.com/office/officeart/2008/layout/LinedList"/>
    <dgm:cxn modelId="{A3E3FB8B-C39C-4949-8FDA-AB06BCBC821E}" type="presOf" srcId="{FB70C52D-026D-4525-B471-5A4C8DDD7BEA}" destId="{72CE326A-EAA6-0A41-9AFA-2FDE6639ECFD}" srcOrd="0" destOrd="0" presId="urn:microsoft.com/office/officeart/2008/layout/LinedList"/>
    <dgm:cxn modelId="{C06E409A-06DF-4F52-91A9-C9B8CE6E31CD}" srcId="{A1F7E793-77C5-4895-B246-A42B97667C5D}" destId="{0472BD3F-9787-4624-9CE5-5C3F5882FF9B}" srcOrd="0" destOrd="0" parTransId="{52F7EE2C-AE9A-4080-9C74-35827DA1E2C2}" sibTransId="{CA0737D0-3751-47CD-B0C7-6FE2BBA6A759}"/>
    <dgm:cxn modelId="{979292A2-E7F6-467D-B4A6-4C603E25FEA1}" srcId="{A1F7E793-77C5-4895-B246-A42B97667C5D}" destId="{249940F3-0DAC-4B85-9E14-4FEAC236543F}" srcOrd="3" destOrd="0" parTransId="{C59E6027-7C86-4578-9C7C-E4A68900E99B}" sibTransId="{A6006434-9994-4DE1-B032-14DFAF99D0AB}"/>
    <dgm:cxn modelId="{1504EFA4-55F8-7244-92C5-8239A6A26AD8}" type="presOf" srcId="{0635CD80-F09F-42F0-B697-734C25F41A12}" destId="{66F1C4AA-2DDC-EB46-8268-A6E4BFAD3B73}" srcOrd="0" destOrd="0" presId="urn:microsoft.com/office/officeart/2008/layout/LinedList"/>
    <dgm:cxn modelId="{221CCEA5-2D91-0C41-855D-6BFD216145E6}" type="presOf" srcId="{FD195040-6651-4B39-8B18-5F9B82CA5802}" destId="{E0257BC0-246F-DC4C-BC4E-F6D24DF2E224}" srcOrd="0" destOrd="0" presId="urn:microsoft.com/office/officeart/2008/layout/LinedList"/>
    <dgm:cxn modelId="{4BC7BFA8-90D2-0546-8E4B-E1E30D8FC98F}" type="presOf" srcId="{C5A50B0B-AE7D-49B4-BBEB-97D3E5886623}" destId="{37C35993-BFED-2B4E-8BA9-C8A80C496C10}" srcOrd="0" destOrd="0" presId="urn:microsoft.com/office/officeart/2008/layout/LinedList"/>
    <dgm:cxn modelId="{87F6ACAF-8E23-4BD4-9C58-28954B444C10}" srcId="{A1F7E793-77C5-4895-B246-A42B97667C5D}" destId="{B4AF82D6-A722-47D9-8EB1-5E1069AC7609}" srcOrd="4" destOrd="0" parTransId="{573A1C12-0F66-4E09-99C8-78D0FA655271}" sibTransId="{4CD6BF06-1DC4-4B4B-BEA1-B6D02D3583D0}"/>
    <dgm:cxn modelId="{A92A19C6-0D09-2840-9ED6-A86AA31C0BCF}" type="presOf" srcId="{249940F3-0DAC-4B85-9E14-4FEAC236543F}" destId="{FB871778-92E7-3149-B3C9-EEEDB47BF492}" srcOrd="0" destOrd="0" presId="urn:microsoft.com/office/officeart/2008/layout/LinedList"/>
    <dgm:cxn modelId="{E12EC7C9-1E97-4EA0-9F11-EBF3610AF6C1}" srcId="{A1F7E793-77C5-4895-B246-A42B97667C5D}" destId="{FD195040-6651-4B39-8B18-5F9B82CA5802}" srcOrd="9" destOrd="0" parTransId="{EDD2DA7A-C45F-49C3-8A26-6DED5C1B6355}" sibTransId="{A66FCEFA-9BD3-4BF5-94FB-89FFAD5FC235}"/>
    <dgm:cxn modelId="{9B83EFCC-6EAF-4D0D-B56D-FDD3BD66624C}" srcId="{A1F7E793-77C5-4895-B246-A42B97667C5D}" destId="{4D058805-F7E5-4B04-B9DE-19CEB1175FFE}" srcOrd="1" destOrd="0" parTransId="{961202AE-EDE0-476E-ACAD-48C7860F70BB}" sibTransId="{A8885374-1379-4F16-BA84-1CD5C370CB0D}"/>
    <dgm:cxn modelId="{FBBC28D8-F64A-B843-86BA-7234901E13AF}" type="presOf" srcId="{D26BF753-FB84-4C4C-929B-2DD41B79FD32}" destId="{862DEF18-F242-AC4E-9E8F-417F8C8C5C75}" srcOrd="0" destOrd="0" presId="urn:microsoft.com/office/officeart/2008/layout/LinedList"/>
    <dgm:cxn modelId="{01AFDADF-F5A2-6C47-BA35-12B0A6125B85}" type="presOf" srcId="{B4AF82D6-A722-47D9-8EB1-5E1069AC7609}" destId="{1F7F0F2B-69AE-BD4F-87D3-86C801D7BE4C}" srcOrd="0" destOrd="0" presId="urn:microsoft.com/office/officeart/2008/layout/LinedList"/>
    <dgm:cxn modelId="{51DE6BE4-6C7F-1C49-86B7-61A47C7D4417}" type="presOf" srcId="{A1F7E793-77C5-4895-B246-A42B97667C5D}" destId="{37DAC13D-4694-1749-8EF3-FA9BD9E44A24}" srcOrd="0" destOrd="0" presId="urn:microsoft.com/office/officeart/2008/layout/LinedList"/>
    <dgm:cxn modelId="{CC3F5CE6-C365-BC43-A217-F4DBB61BC2CB}" type="presOf" srcId="{AE8E0949-DD1A-4B36-8391-135F094AD65B}" destId="{93877992-26B6-B14C-829B-FF9B5C0727B6}" srcOrd="0" destOrd="0" presId="urn:microsoft.com/office/officeart/2008/layout/LinedList"/>
    <dgm:cxn modelId="{20EB85F3-28C9-4C45-A7A2-9E96F6BCF15A}" srcId="{A1F7E793-77C5-4895-B246-A42B97667C5D}" destId="{C5A50B0B-AE7D-49B4-BBEB-97D3E5886623}" srcOrd="6" destOrd="0" parTransId="{8121D57C-7D43-41CD-A0A9-14706C705B85}" sibTransId="{2B70FC8C-42E2-4B0F-8A9B-530E72F7A61C}"/>
    <dgm:cxn modelId="{7522BDFB-A980-D149-90B8-3291DDB14EFC}" type="presOf" srcId="{4D058805-F7E5-4B04-B9DE-19CEB1175FFE}" destId="{93BB4B42-6EDF-7F40-99F4-36AD43267D04}" srcOrd="0" destOrd="0" presId="urn:microsoft.com/office/officeart/2008/layout/LinedList"/>
    <dgm:cxn modelId="{5A46A5FD-4B8E-41B3-84A0-0DE9ECB094EC}" srcId="{A1F7E793-77C5-4895-B246-A42B97667C5D}" destId="{4F0F5F2C-224D-4BDE-8CCB-5C5C79247CB6}" srcOrd="7" destOrd="0" parTransId="{3DEEDAE4-210A-470A-8844-2D1FDB68E298}" sibTransId="{30D0F845-B2BA-4FAD-B6D2-19C25C9CB2CC}"/>
    <dgm:cxn modelId="{8F901C5B-EFB1-C146-8AF8-77F54AC72663}" type="presParOf" srcId="{37DAC13D-4694-1749-8EF3-FA9BD9E44A24}" destId="{B63BD30A-4FBF-C042-8D2C-8447CFE540E7}" srcOrd="0" destOrd="0" presId="urn:microsoft.com/office/officeart/2008/layout/LinedList"/>
    <dgm:cxn modelId="{A94ED1FD-AB69-7D42-B4FC-5253DBB17527}" type="presParOf" srcId="{37DAC13D-4694-1749-8EF3-FA9BD9E44A24}" destId="{0FD7DD6D-7D52-924A-8FDC-156D77608DC6}" srcOrd="1" destOrd="0" presId="urn:microsoft.com/office/officeart/2008/layout/LinedList"/>
    <dgm:cxn modelId="{DADDD442-C6D7-F945-809A-F43479ADE869}" type="presParOf" srcId="{0FD7DD6D-7D52-924A-8FDC-156D77608DC6}" destId="{9AD4EBC8-CAE1-D547-B6DF-44CCC7673061}" srcOrd="0" destOrd="0" presId="urn:microsoft.com/office/officeart/2008/layout/LinedList"/>
    <dgm:cxn modelId="{41ED2068-1722-194B-BE22-CB058F3D1902}" type="presParOf" srcId="{0FD7DD6D-7D52-924A-8FDC-156D77608DC6}" destId="{9112223B-8A89-4F48-9517-E5FA6E8FB737}" srcOrd="1" destOrd="0" presId="urn:microsoft.com/office/officeart/2008/layout/LinedList"/>
    <dgm:cxn modelId="{8CFAE1E9-F31D-6543-9CF5-790B3917BB36}" type="presParOf" srcId="{37DAC13D-4694-1749-8EF3-FA9BD9E44A24}" destId="{B9F94382-9C4D-1A4E-A8A5-2F8C5B63C9AB}" srcOrd="2" destOrd="0" presId="urn:microsoft.com/office/officeart/2008/layout/LinedList"/>
    <dgm:cxn modelId="{53FC5ACC-848C-2943-82E0-1803DCCF8EAC}" type="presParOf" srcId="{37DAC13D-4694-1749-8EF3-FA9BD9E44A24}" destId="{73672B0D-4263-8846-871B-4E92DE50E466}" srcOrd="3" destOrd="0" presId="urn:microsoft.com/office/officeart/2008/layout/LinedList"/>
    <dgm:cxn modelId="{4E2F8728-A1A5-3944-BCA6-5B1F227B0E75}" type="presParOf" srcId="{73672B0D-4263-8846-871B-4E92DE50E466}" destId="{93BB4B42-6EDF-7F40-99F4-36AD43267D04}" srcOrd="0" destOrd="0" presId="urn:microsoft.com/office/officeart/2008/layout/LinedList"/>
    <dgm:cxn modelId="{E5CADDCF-9CD1-614C-8B1A-78FE1E0354A4}" type="presParOf" srcId="{73672B0D-4263-8846-871B-4E92DE50E466}" destId="{294968C6-2DF8-8C43-BC40-5AF25F747D2D}" srcOrd="1" destOrd="0" presId="urn:microsoft.com/office/officeart/2008/layout/LinedList"/>
    <dgm:cxn modelId="{126F6A58-690B-D843-88F9-E6E7D2703B60}" type="presParOf" srcId="{37DAC13D-4694-1749-8EF3-FA9BD9E44A24}" destId="{7B3DC681-3851-D043-821D-C3C837128C67}" srcOrd="4" destOrd="0" presId="urn:microsoft.com/office/officeart/2008/layout/LinedList"/>
    <dgm:cxn modelId="{EADD7BDD-E0A6-5E46-B387-E600FB310925}" type="presParOf" srcId="{37DAC13D-4694-1749-8EF3-FA9BD9E44A24}" destId="{18200D3E-64B6-F34A-BA5A-70CCD51BEE91}" srcOrd="5" destOrd="0" presId="urn:microsoft.com/office/officeart/2008/layout/LinedList"/>
    <dgm:cxn modelId="{6CC283FC-E8BB-5C43-86B4-C678DCBF2816}" type="presParOf" srcId="{18200D3E-64B6-F34A-BA5A-70CCD51BEE91}" destId="{CBE2B9BB-3984-8A40-9D3A-9F0CA64A8C2D}" srcOrd="0" destOrd="0" presId="urn:microsoft.com/office/officeart/2008/layout/LinedList"/>
    <dgm:cxn modelId="{FF847952-F91D-C341-8EB5-DB815977CB1C}" type="presParOf" srcId="{18200D3E-64B6-F34A-BA5A-70CCD51BEE91}" destId="{CB4C487E-36B0-C04B-AB46-548AC0E661E6}" srcOrd="1" destOrd="0" presId="urn:microsoft.com/office/officeart/2008/layout/LinedList"/>
    <dgm:cxn modelId="{6475F9D9-013F-6A49-B4E7-84BD4DAC6274}" type="presParOf" srcId="{37DAC13D-4694-1749-8EF3-FA9BD9E44A24}" destId="{07A52C6D-82E5-C44A-8301-E6372FC72C60}" srcOrd="6" destOrd="0" presId="urn:microsoft.com/office/officeart/2008/layout/LinedList"/>
    <dgm:cxn modelId="{597582CE-7A1F-2A43-99AA-E93E860A7991}" type="presParOf" srcId="{37DAC13D-4694-1749-8EF3-FA9BD9E44A24}" destId="{B6E0040B-F6B2-8C4F-AA3E-F04CF27D33A4}" srcOrd="7" destOrd="0" presId="urn:microsoft.com/office/officeart/2008/layout/LinedList"/>
    <dgm:cxn modelId="{53B74419-AB15-654E-ACD5-598B7D54BD81}" type="presParOf" srcId="{B6E0040B-F6B2-8C4F-AA3E-F04CF27D33A4}" destId="{FB871778-92E7-3149-B3C9-EEEDB47BF492}" srcOrd="0" destOrd="0" presId="urn:microsoft.com/office/officeart/2008/layout/LinedList"/>
    <dgm:cxn modelId="{A86FD2C2-2285-F044-B5E7-BD98B8300EB2}" type="presParOf" srcId="{B6E0040B-F6B2-8C4F-AA3E-F04CF27D33A4}" destId="{56C91DD5-8E24-4F40-A1EE-8CBBECF13FBD}" srcOrd="1" destOrd="0" presId="urn:microsoft.com/office/officeart/2008/layout/LinedList"/>
    <dgm:cxn modelId="{C071A55B-E71C-E244-AA47-1E29E1E2CD3F}" type="presParOf" srcId="{37DAC13D-4694-1749-8EF3-FA9BD9E44A24}" destId="{313B0D41-484C-1E4A-AF6D-706A004D77D7}" srcOrd="8" destOrd="0" presId="urn:microsoft.com/office/officeart/2008/layout/LinedList"/>
    <dgm:cxn modelId="{177553C9-C0E7-4E41-9D99-CA7C94E1F7FC}" type="presParOf" srcId="{37DAC13D-4694-1749-8EF3-FA9BD9E44A24}" destId="{167B3895-929F-6145-98AB-C222F2F48607}" srcOrd="9" destOrd="0" presId="urn:microsoft.com/office/officeart/2008/layout/LinedList"/>
    <dgm:cxn modelId="{AC41C620-3B2C-1F44-8874-16DD3447C157}" type="presParOf" srcId="{167B3895-929F-6145-98AB-C222F2F48607}" destId="{1F7F0F2B-69AE-BD4F-87D3-86C801D7BE4C}" srcOrd="0" destOrd="0" presId="urn:microsoft.com/office/officeart/2008/layout/LinedList"/>
    <dgm:cxn modelId="{F96B5F35-CF41-454E-B94B-7D7F6E2EEE70}" type="presParOf" srcId="{167B3895-929F-6145-98AB-C222F2F48607}" destId="{8A9C34FF-C103-684A-9BD8-52F43A04C5FB}" srcOrd="1" destOrd="0" presId="urn:microsoft.com/office/officeart/2008/layout/LinedList"/>
    <dgm:cxn modelId="{8DE29A5E-4CED-BD49-86EA-F575C445E537}" type="presParOf" srcId="{37DAC13D-4694-1749-8EF3-FA9BD9E44A24}" destId="{3ED89E82-BFB2-E541-B8B2-BA40FA27E059}" srcOrd="10" destOrd="0" presId="urn:microsoft.com/office/officeart/2008/layout/LinedList"/>
    <dgm:cxn modelId="{38365222-A5B8-8A41-B84D-6C474A8D2908}" type="presParOf" srcId="{37DAC13D-4694-1749-8EF3-FA9BD9E44A24}" destId="{AC2419EB-5B58-5146-B332-99BDAB7A07F7}" srcOrd="11" destOrd="0" presId="urn:microsoft.com/office/officeart/2008/layout/LinedList"/>
    <dgm:cxn modelId="{B5868FA6-887A-2F40-8598-ADFC8F0B60A3}" type="presParOf" srcId="{AC2419EB-5B58-5146-B332-99BDAB7A07F7}" destId="{862DEF18-F242-AC4E-9E8F-417F8C8C5C75}" srcOrd="0" destOrd="0" presId="urn:microsoft.com/office/officeart/2008/layout/LinedList"/>
    <dgm:cxn modelId="{B9265B54-7860-7A4D-B0C5-8EDD82196EFE}" type="presParOf" srcId="{AC2419EB-5B58-5146-B332-99BDAB7A07F7}" destId="{51CD5254-F2A5-9D47-BF17-7D15C353A9DC}" srcOrd="1" destOrd="0" presId="urn:microsoft.com/office/officeart/2008/layout/LinedList"/>
    <dgm:cxn modelId="{DF58A249-CAF8-AE4E-9142-018B88347A62}" type="presParOf" srcId="{37DAC13D-4694-1749-8EF3-FA9BD9E44A24}" destId="{C5F8957C-CB5C-7B4C-B839-777095F9A613}" srcOrd="12" destOrd="0" presId="urn:microsoft.com/office/officeart/2008/layout/LinedList"/>
    <dgm:cxn modelId="{41295F7E-8F93-1841-B31A-5F2238EAD3FD}" type="presParOf" srcId="{37DAC13D-4694-1749-8EF3-FA9BD9E44A24}" destId="{898C3F7F-B620-AA40-9B6F-7B88A475728F}" srcOrd="13" destOrd="0" presId="urn:microsoft.com/office/officeart/2008/layout/LinedList"/>
    <dgm:cxn modelId="{FD8D4D5C-EFC7-5E44-9E02-0CAAE75B9FE2}" type="presParOf" srcId="{898C3F7F-B620-AA40-9B6F-7B88A475728F}" destId="{37C35993-BFED-2B4E-8BA9-C8A80C496C10}" srcOrd="0" destOrd="0" presId="urn:microsoft.com/office/officeart/2008/layout/LinedList"/>
    <dgm:cxn modelId="{119349E6-F61B-B348-B96A-71B495152C73}" type="presParOf" srcId="{898C3F7F-B620-AA40-9B6F-7B88A475728F}" destId="{0DE0CF09-465C-EE4D-9943-CD506EB7F90E}" srcOrd="1" destOrd="0" presId="urn:microsoft.com/office/officeart/2008/layout/LinedList"/>
    <dgm:cxn modelId="{7D841D48-739B-D748-92B2-D71EA838C800}" type="presParOf" srcId="{37DAC13D-4694-1749-8EF3-FA9BD9E44A24}" destId="{5E36B05E-F689-5B4C-B1E3-F3E18D7F4930}" srcOrd="14" destOrd="0" presId="urn:microsoft.com/office/officeart/2008/layout/LinedList"/>
    <dgm:cxn modelId="{E454E1F0-DB2C-DD45-AC57-526E03444182}" type="presParOf" srcId="{37DAC13D-4694-1749-8EF3-FA9BD9E44A24}" destId="{2908495A-CDDA-8E4D-9F78-C253D251556C}" srcOrd="15" destOrd="0" presId="urn:microsoft.com/office/officeart/2008/layout/LinedList"/>
    <dgm:cxn modelId="{374DED63-ECBF-0340-9E78-238CA528F246}" type="presParOf" srcId="{2908495A-CDDA-8E4D-9F78-C253D251556C}" destId="{5B58E658-323B-0C4C-975D-932FB6C87B86}" srcOrd="0" destOrd="0" presId="urn:microsoft.com/office/officeart/2008/layout/LinedList"/>
    <dgm:cxn modelId="{C47645BA-1076-0847-B344-8EC4658EA5F7}" type="presParOf" srcId="{2908495A-CDDA-8E4D-9F78-C253D251556C}" destId="{77BC81A4-F5BE-0942-894E-285DF71C0F44}" srcOrd="1" destOrd="0" presId="urn:microsoft.com/office/officeart/2008/layout/LinedList"/>
    <dgm:cxn modelId="{757C975A-5DE5-1041-A468-D758DEAB7D18}" type="presParOf" srcId="{37DAC13D-4694-1749-8EF3-FA9BD9E44A24}" destId="{B279C011-B6BF-FE46-B987-4E818B85964F}" srcOrd="16" destOrd="0" presId="urn:microsoft.com/office/officeart/2008/layout/LinedList"/>
    <dgm:cxn modelId="{740BE05D-0A92-414D-B4D5-A6B25A33593E}" type="presParOf" srcId="{37DAC13D-4694-1749-8EF3-FA9BD9E44A24}" destId="{07B5394D-3A6C-0F4E-A7B4-89B542A8A4FA}" srcOrd="17" destOrd="0" presId="urn:microsoft.com/office/officeart/2008/layout/LinedList"/>
    <dgm:cxn modelId="{5DF0C5B5-BAC2-6349-8B86-546431AD6FC2}" type="presParOf" srcId="{07B5394D-3A6C-0F4E-A7B4-89B542A8A4FA}" destId="{93877992-26B6-B14C-829B-FF9B5C0727B6}" srcOrd="0" destOrd="0" presId="urn:microsoft.com/office/officeart/2008/layout/LinedList"/>
    <dgm:cxn modelId="{5F241959-31C5-B543-A5CB-468ECAFFFACF}" type="presParOf" srcId="{07B5394D-3A6C-0F4E-A7B4-89B542A8A4FA}" destId="{C7EB9E28-4794-2642-B643-71CEF7596331}" srcOrd="1" destOrd="0" presId="urn:microsoft.com/office/officeart/2008/layout/LinedList"/>
    <dgm:cxn modelId="{4EADFAB1-8C84-F940-ADB2-47B992EC7BE0}" type="presParOf" srcId="{37DAC13D-4694-1749-8EF3-FA9BD9E44A24}" destId="{61467850-75C7-B447-89C9-0A0D79D75206}" srcOrd="18" destOrd="0" presId="urn:microsoft.com/office/officeart/2008/layout/LinedList"/>
    <dgm:cxn modelId="{D26A1CE9-E651-E348-9B74-49626649F5D6}" type="presParOf" srcId="{37DAC13D-4694-1749-8EF3-FA9BD9E44A24}" destId="{A969F5EB-191F-F247-BE64-A411BF04D03D}" srcOrd="19" destOrd="0" presId="urn:microsoft.com/office/officeart/2008/layout/LinedList"/>
    <dgm:cxn modelId="{849F58A7-7895-C241-9459-D10C244209E0}" type="presParOf" srcId="{A969F5EB-191F-F247-BE64-A411BF04D03D}" destId="{E0257BC0-246F-DC4C-BC4E-F6D24DF2E224}" srcOrd="0" destOrd="0" presId="urn:microsoft.com/office/officeart/2008/layout/LinedList"/>
    <dgm:cxn modelId="{79668DED-9A52-8846-9BA7-884568D79D20}" type="presParOf" srcId="{A969F5EB-191F-F247-BE64-A411BF04D03D}" destId="{F3D825A2-2C04-6541-805C-6FD97D8F3DB0}" srcOrd="1" destOrd="0" presId="urn:microsoft.com/office/officeart/2008/layout/LinedList"/>
    <dgm:cxn modelId="{BA0FE820-D365-2F47-95CC-D33EC353BFB2}" type="presParOf" srcId="{37DAC13D-4694-1749-8EF3-FA9BD9E44A24}" destId="{CE94232E-59AB-6F4A-A2C2-D9887B40A51F}" srcOrd="20" destOrd="0" presId="urn:microsoft.com/office/officeart/2008/layout/LinedList"/>
    <dgm:cxn modelId="{B7EEF183-9B65-0B44-B0D6-451E91A6693C}" type="presParOf" srcId="{37DAC13D-4694-1749-8EF3-FA9BD9E44A24}" destId="{72543515-BA25-A348-BF82-CA8CEEE20164}" srcOrd="21" destOrd="0" presId="urn:microsoft.com/office/officeart/2008/layout/LinedList"/>
    <dgm:cxn modelId="{B17AD66F-17D6-4548-ABB8-A631040C22FC}" type="presParOf" srcId="{72543515-BA25-A348-BF82-CA8CEEE20164}" destId="{C9726E03-1A01-F04E-8158-E7143F94A4CE}" srcOrd="0" destOrd="0" presId="urn:microsoft.com/office/officeart/2008/layout/LinedList"/>
    <dgm:cxn modelId="{3EB350FF-F456-2449-ADA9-59537AF818D1}" type="presParOf" srcId="{72543515-BA25-A348-BF82-CA8CEEE20164}" destId="{D043EB4D-21CA-0D46-A649-8DA840028D21}" srcOrd="1" destOrd="0" presId="urn:microsoft.com/office/officeart/2008/layout/LinedList"/>
    <dgm:cxn modelId="{5E779751-C65A-ED4C-B122-ECA82593B3C9}" type="presParOf" srcId="{37DAC13D-4694-1749-8EF3-FA9BD9E44A24}" destId="{557C42D1-0126-7F49-B433-C2B2FC2D6DA4}" srcOrd="22" destOrd="0" presId="urn:microsoft.com/office/officeart/2008/layout/LinedList"/>
    <dgm:cxn modelId="{A7D51AB0-A4FE-984E-9BC0-273B830AC76E}" type="presParOf" srcId="{37DAC13D-4694-1749-8EF3-FA9BD9E44A24}" destId="{0EE2E474-9D93-1C4C-AEDD-63DD8DDD625D}" srcOrd="23" destOrd="0" presId="urn:microsoft.com/office/officeart/2008/layout/LinedList"/>
    <dgm:cxn modelId="{89863783-8B69-6644-95A5-6C850B064532}" type="presParOf" srcId="{0EE2E474-9D93-1C4C-AEDD-63DD8DDD625D}" destId="{E8D17CE4-23B9-2A43-91E8-8E9CC3B9FA11}" srcOrd="0" destOrd="0" presId="urn:microsoft.com/office/officeart/2008/layout/LinedList"/>
    <dgm:cxn modelId="{29BE801F-659C-3D4E-9678-49A5E237A1AA}" type="presParOf" srcId="{0EE2E474-9D93-1C4C-AEDD-63DD8DDD625D}" destId="{EAEB0BD8-8DDE-1342-BB21-63EC8195EC73}" srcOrd="1" destOrd="0" presId="urn:microsoft.com/office/officeart/2008/layout/LinedList"/>
    <dgm:cxn modelId="{ECB81261-D826-214D-8C94-E8868E028D5A}" type="presParOf" srcId="{37DAC13D-4694-1749-8EF3-FA9BD9E44A24}" destId="{54834907-4BB7-F947-B7CA-B90BF85EFE23}" srcOrd="24" destOrd="0" presId="urn:microsoft.com/office/officeart/2008/layout/LinedList"/>
    <dgm:cxn modelId="{56FEC5C0-88D9-FB4B-B874-6C62BFFA8DB7}" type="presParOf" srcId="{37DAC13D-4694-1749-8EF3-FA9BD9E44A24}" destId="{26D178DF-4CBD-1749-9433-6D9D23B8AE47}" srcOrd="25" destOrd="0" presId="urn:microsoft.com/office/officeart/2008/layout/LinedList"/>
    <dgm:cxn modelId="{B754EBE5-9A34-194F-A191-6106542F37CF}" type="presParOf" srcId="{26D178DF-4CBD-1749-9433-6D9D23B8AE47}" destId="{66F1C4AA-2DDC-EB46-8268-A6E4BFAD3B73}" srcOrd="0" destOrd="0" presId="urn:microsoft.com/office/officeart/2008/layout/LinedList"/>
    <dgm:cxn modelId="{5BCD0B42-C098-0A4D-AF82-31CB09E8A1F3}" type="presParOf" srcId="{26D178DF-4CBD-1749-9433-6D9D23B8AE47}" destId="{2E5383AC-0624-A04A-AD4E-DDD75E4F88AC}" srcOrd="1" destOrd="0" presId="urn:microsoft.com/office/officeart/2008/layout/LinedList"/>
    <dgm:cxn modelId="{E20B038C-1148-FC4A-A792-71D289A8AAC9}" type="presParOf" srcId="{37DAC13D-4694-1749-8EF3-FA9BD9E44A24}" destId="{67966F5B-1A6D-A54B-B4BB-54607EF64A74}" srcOrd="26" destOrd="0" presId="urn:microsoft.com/office/officeart/2008/layout/LinedList"/>
    <dgm:cxn modelId="{690C5720-B891-764F-8465-7F909787615C}" type="presParOf" srcId="{37DAC13D-4694-1749-8EF3-FA9BD9E44A24}" destId="{1139A84F-8C20-D544-A96C-E8621D4AF0CA}" srcOrd="27" destOrd="0" presId="urn:microsoft.com/office/officeart/2008/layout/LinedList"/>
    <dgm:cxn modelId="{1F474BBD-5923-6C4C-A1D7-A35CBEE16D63}" type="presParOf" srcId="{1139A84F-8C20-D544-A96C-E8621D4AF0CA}" destId="{88D086D6-D8BD-CC4A-9AEE-1797DA176D6E}" srcOrd="0" destOrd="0" presId="urn:microsoft.com/office/officeart/2008/layout/LinedList"/>
    <dgm:cxn modelId="{D499D92C-D32F-A146-85DE-5C473F1D88C3}" type="presParOf" srcId="{1139A84F-8C20-D544-A96C-E8621D4AF0CA}" destId="{7A7B9CBC-27C9-FF48-96AE-1D0893232CFC}" srcOrd="1" destOrd="0" presId="urn:microsoft.com/office/officeart/2008/layout/LinedList"/>
    <dgm:cxn modelId="{256A5ECB-00B2-AE44-98CE-F1D437B520BA}" type="presParOf" srcId="{37DAC13D-4694-1749-8EF3-FA9BD9E44A24}" destId="{2E87A692-2057-5C4F-9DB6-48291791B79C}" srcOrd="28" destOrd="0" presId="urn:microsoft.com/office/officeart/2008/layout/LinedList"/>
    <dgm:cxn modelId="{E3D9D0AB-41C3-2842-B981-E60C0DA46A91}" type="presParOf" srcId="{37DAC13D-4694-1749-8EF3-FA9BD9E44A24}" destId="{0B411576-E42A-4C41-853A-AE0145C6F9FE}" srcOrd="29" destOrd="0" presId="urn:microsoft.com/office/officeart/2008/layout/LinedList"/>
    <dgm:cxn modelId="{6C4A90AA-829B-E740-B27D-C0B666355AA5}" type="presParOf" srcId="{0B411576-E42A-4C41-853A-AE0145C6F9FE}" destId="{72CE326A-EAA6-0A41-9AFA-2FDE6639ECFD}" srcOrd="0" destOrd="0" presId="urn:microsoft.com/office/officeart/2008/layout/LinedList"/>
    <dgm:cxn modelId="{122CFBCD-5256-2C4D-AD54-4A11A9178FA9}" type="presParOf" srcId="{0B411576-E42A-4C41-853A-AE0145C6F9FE}" destId="{63875D37-68CA-BF4B-B9D7-AA1EDF7FEF8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096F85-CDEC-2343-8A7A-1824F9F03A27}">
      <dsp:nvSpPr>
        <dsp:cNvPr id="0" name=""/>
        <dsp:cNvSpPr/>
      </dsp:nvSpPr>
      <dsp:spPr>
        <a:xfrm>
          <a:off x="0" y="164306"/>
          <a:ext cx="6760301" cy="10069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• Leading Problem-Solving: o A huge event had unexpected personnel gaps (Jones, 2020).</a:t>
          </a:r>
          <a:endParaRPr lang="en-KW" sz="1800" kern="1200"/>
        </a:p>
      </dsp:txBody>
      <dsp:txXfrm>
        <a:off x="49154" y="213460"/>
        <a:ext cx="6661993" cy="908623"/>
      </dsp:txXfrm>
    </dsp:sp>
    <dsp:sp modelId="{F75BDBB2-6233-2B40-A82B-0A7DA770A0BB}">
      <dsp:nvSpPr>
        <dsp:cNvPr id="0" name=""/>
        <dsp:cNvSpPr/>
      </dsp:nvSpPr>
      <dsp:spPr>
        <a:xfrm>
          <a:off x="0" y="1223077"/>
          <a:ext cx="6760301" cy="10069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scheduled worker shifts and assigned them extra work to fill gaps (Brown, 2019).</a:t>
          </a:r>
          <a:endParaRPr lang="en-KW" sz="1800" kern="1200"/>
        </a:p>
      </dsp:txBody>
      <dsp:txXfrm>
        <a:off x="49154" y="1272231"/>
        <a:ext cx="6661993" cy="908623"/>
      </dsp:txXfrm>
    </dsp:sp>
    <dsp:sp modelId="{0DDD0B18-B91D-8648-B196-D347A0856898}">
      <dsp:nvSpPr>
        <dsp:cNvPr id="0" name=""/>
        <dsp:cNvSpPr/>
      </dsp:nvSpPr>
      <dsp:spPr>
        <a:xfrm>
          <a:off x="0" y="2281848"/>
          <a:ext cx="6760301" cy="10069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• Managing Sudden Changes: o A large party arrived without a reservation during busy times (Jones, 2020).</a:t>
          </a:r>
          <a:endParaRPr lang="en-KW" sz="1800" kern="1200"/>
        </a:p>
      </dsp:txBody>
      <dsp:txXfrm>
        <a:off x="49154" y="2331002"/>
        <a:ext cx="6661993" cy="908623"/>
      </dsp:txXfrm>
    </dsp:sp>
    <dsp:sp modelId="{D57E9A93-03BA-F648-84B2-915DFCF6D397}">
      <dsp:nvSpPr>
        <dsp:cNvPr id="0" name=""/>
        <dsp:cNvSpPr/>
      </dsp:nvSpPr>
      <dsp:spPr>
        <a:xfrm>
          <a:off x="0" y="3340620"/>
          <a:ext cx="6760301" cy="10069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 Rearranged chairs and ordered extra food from the kitchen (Brown, 2019).</a:t>
          </a:r>
          <a:endParaRPr lang="en-KW" sz="1800" kern="1200"/>
        </a:p>
      </dsp:txBody>
      <dsp:txXfrm>
        <a:off x="49154" y="3389774"/>
        <a:ext cx="6661993" cy="908623"/>
      </dsp:txXfrm>
    </dsp:sp>
    <dsp:sp modelId="{80661E16-5780-4B44-BAC1-752F1A8FCE4D}">
      <dsp:nvSpPr>
        <dsp:cNvPr id="0" name=""/>
        <dsp:cNvSpPr/>
      </dsp:nvSpPr>
      <dsp:spPr>
        <a:xfrm>
          <a:off x="0" y="4399391"/>
          <a:ext cx="6760301" cy="10069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Results: More efficient:</a:t>
          </a:r>
          <a:endParaRPr lang="en-KW" sz="1800" kern="1200"/>
        </a:p>
      </dsp:txBody>
      <dsp:txXfrm>
        <a:off x="49154" y="4448545"/>
        <a:ext cx="6661993" cy="908623"/>
      </dsp:txXfrm>
    </dsp:sp>
    <dsp:sp modelId="{C4355AC4-351F-454B-851B-CD81F3569C48}">
      <dsp:nvSpPr>
        <dsp:cNvPr id="0" name=""/>
        <dsp:cNvSpPr/>
      </dsp:nvSpPr>
      <dsp:spPr>
        <a:xfrm>
          <a:off x="0" y="5458162"/>
          <a:ext cx="6760301" cy="10069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 Sat and served large groups efficiently (Davidson et al., 2020). o Satisfied guests by addressing expectations and seating issues (Thomas &amp; Kilmann, 2021).</a:t>
          </a:r>
          <a:endParaRPr lang="en-KW" sz="1800" kern="1200"/>
        </a:p>
      </dsp:txBody>
      <dsp:txXfrm>
        <a:off x="49154" y="5507316"/>
        <a:ext cx="6661993" cy="90862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F73B61-FD9A-9F48-9A96-3BF784E651C7}">
      <dsp:nvSpPr>
        <dsp:cNvPr id="0" name=""/>
        <dsp:cNvSpPr/>
      </dsp:nvSpPr>
      <dsp:spPr>
        <a:xfrm>
          <a:off x="545672" y="1800"/>
          <a:ext cx="2766269" cy="165976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Leadership Does:</a:t>
          </a:r>
          <a:endParaRPr lang="en-US" sz="1900" kern="1200"/>
        </a:p>
      </dsp:txBody>
      <dsp:txXfrm>
        <a:off x="545672" y="1800"/>
        <a:ext cx="2766269" cy="1659761"/>
      </dsp:txXfrm>
    </dsp:sp>
    <dsp:sp modelId="{EDE916C6-BA1D-4D41-86E0-2A3D1434944C}">
      <dsp:nvSpPr>
        <dsp:cNvPr id="0" name=""/>
        <dsp:cNvSpPr/>
      </dsp:nvSpPr>
      <dsp:spPr>
        <a:xfrm>
          <a:off x="3588569" y="1800"/>
          <a:ext cx="2766269" cy="165976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Communicated rapidly and coordinated service to make guests happier (Parasuraman et al., 1988).</a:t>
          </a:r>
          <a:endParaRPr lang="en-US" sz="1900" kern="1200"/>
        </a:p>
      </dsp:txBody>
      <dsp:txXfrm>
        <a:off x="3588569" y="1800"/>
        <a:ext cx="2766269" cy="1659761"/>
      </dsp:txXfrm>
    </dsp:sp>
    <dsp:sp modelId="{53D34675-530A-4141-9AC3-EDDBDBF33D40}">
      <dsp:nvSpPr>
        <dsp:cNvPr id="0" name=""/>
        <dsp:cNvSpPr/>
      </dsp:nvSpPr>
      <dsp:spPr>
        <a:xfrm>
          <a:off x="545672" y="1938189"/>
          <a:ext cx="2766269" cy="165976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Breakfast and hectic times ran more smoothly due to increased efficiency (Davidson et al., 2020).</a:t>
          </a:r>
          <a:endParaRPr lang="en-US" sz="1900" kern="1200"/>
        </a:p>
      </dsp:txBody>
      <dsp:txXfrm>
        <a:off x="545672" y="1938189"/>
        <a:ext cx="2766269" cy="1659761"/>
      </dsp:txXfrm>
    </dsp:sp>
    <dsp:sp modelId="{EAD18BB6-2E9E-2B40-8E89-7E2F8CBC5EF6}">
      <dsp:nvSpPr>
        <dsp:cNvPr id="0" name=""/>
        <dsp:cNvSpPr/>
      </dsp:nvSpPr>
      <dsp:spPr>
        <a:xfrm>
          <a:off x="3588569" y="1938189"/>
          <a:ext cx="2766269" cy="165976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Communication and coordination thoughts: Clear team communication reduced issues (Jones, 2020).</a:t>
          </a:r>
          <a:endParaRPr lang="en-US" sz="1900" kern="1200"/>
        </a:p>
      </dsp:txBody>
      <dsp:txXfrm>
        <a:off x="3588569" y="1938189"/>
        <a:ext cx="2766269" cy="1659761"/>
      </dsp:txXfrm>
    </dsp:sp>
    <dsp:sp modelId="{8922C8E5-CE74-4C41-8025-D4240FE498FC}">
      <dsp:nvSpPr>
        <dsp:cNvPr id="0" name=""/>
        <dsp:cNvSpPr/>
      </dsp:nvSpPr>
      <dsp:spPr>
        <a:xfrm>
          <a:off x="545672" y="3874578"/>
          <a:ext cx="2766269" cy="165976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Better cooperation helped the restaurant satisfy customers (Thomas &amp; Kilmann, 2021).</a:t>
          </a:r>
          <a:endParaRPr lang="en-US" sz="1900" kern="1200"/>
        </a:p>
      </dsp:txBody>
      <dsp:txXfrm>
        <a:off x="545672" y="3874578"/>
        <a:ext cx="2766269" cy="1659761"/>
      </dsp:txXfrm>
    </dsp:sp>
    <dsp:sp modelId="{32A83534-D789-ED44-AC64-B85B0954DDBE}">
      <dsp:nvSpPr>
        <dsp:cNvPr id="0" name=""/>
        <dsp:cNvSpPr/>
      </dsp:nvSpPr>
      <dsp:spPr>
        <a:xfrm>
          <a:off x="3588569" y="3874578"/>
          <a:ext cx="2766269" cy="165976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Part 2: Problem-solving and</a:t>
          </a:r>
          <a:endParaRPr lang="en-US" sz="1900" kern="1200"/>
        </a:p>
      </dsp:txBody>
      <dsp:txXfrm>
        <a:off x="3588569" y="3874578"/>
        <a:ext cx="2766269" cy="165976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305405-F599-284B-A98F-502C35820416}">
      <dsp:nvSpPr>
        <dsp:cNvPr id="0" name=""/>
        <dsp:cNvSpPr/>
      </dsp:nvSpPr>
      <dsp:spPr>
        <a:xfrm>
          <a:off x="0" y="71403"/>
          <a:ext cx="5747085" cy="154791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Why troubleshooting matters:</a:t>
          </a:r>
          <a:endParaRPr lang="en-US" sz="2800" kern="1200"/>
        </a:p>
      </dsp:txBody>
      <dsp:txXfrm>
        <a:off x="75563" y="146966"/>
        <a:ext cx="5595959" cy="1396784"/>
      </dsp:txXfrm>
    </dsp:sp>
    <dsp:sp modelId="{18B2FF9E-8F0A-4B4C-AB3A-A83F6215DC3A}">
      <dsp:nvSpPr>
        <dsp:cNvPr id="0" name=""/>
        <dsp:cNvSpPr/>
      </dsp:nvSpPr>
      <dsp:spPr>
        <a:xfrm>
          <a:off x="0" y="1699953"/>
          <a:ext cx="5747085" cy="1547910"/>
        </a:xfrm>
        <a:prstGeom prst="roundRect">
          <a:avLst/>
        </a:prstGeom>
        <a:solidFill>
          <a:schemeClr val="accent2">
            <a:hueOff val="3221806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Important for handling unanticipated issues in a fast-paced environment (Jones, 2020).</a:t>
          </a:r>
          <a:endParaRPr lang="en-US" sz="2800" kern="1200"/>
        </a:p>
      </dsp:txBody>
      <dsp:txXfrm>
        <a:off x="75563" y="1775516"/>
        <a:ext cx="5595959" cy="1396784"/>
      </dsp:txXfrm>
    </dsp:sp>
    <dsp:sp modelId="{3118FD0D-CDA9-0348-8C93-47F000525E72}">
      <dsp:nvSpPr>
        <dsp:cNvPr id="0" name=""/>
        <dsp:cNvSpPr/>
      </dsp:nvSpPr>
      <dsp:spPr>
        <a:xfrm>
          <a:off x="0" y="3328503"/>
          <a:ext cx="5747085" cy="1547910"/>
        </a:xfrm>
        <a:prstGeom prst="roundRect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Maintains service and prevents consumer issues (Brown, 2019).</a:t>
          </a:r>
          <a:endParaRPr lang="en-US" sz="2800" kern="1200"/>
        </a:p>
      </dsp:txBody>
      <dsp:txXfrm>
        <a:off x="75563" y="3404066"/>
        <a:ext cx="5595959" cy="139678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89AD8D-D532-4C6E-AA23-3265B23199BE}">
      <dsp:nvSpPr>
        <dsp:cNvPr id="0" name=""/>
        <dsp:cNvSpPr/>
      </dsp:nvSpPr>
      <dsp:spPr>
        <a:xfrm>
          <a:off x="0" y="2297"/>
          <a:ext cx="6900512" cy="116453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990197-7F7E-4204-9D07-C997BA7208FB}">
      <dsp:nvSpPr>
        <dsp:cNvPr id="0" name=""/>
        <dsp:cNvSpPr/>
      </dsp:nvSpPr>
      <dsp:spPr>
        <a:xfrm>
          <a:off x="352272" y="264318"/>
          <a:ext cx="640494" cy="6404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44FB25-42D5-44D3-874E-4B6A863C5934}">
      <dsp:nvSpPr>
        <dsp:cNvPr id="0" name=""/>
        <dsp:cNvSpPr/>
      </dsp:nvSpPr>
      <dsp:spPr>
        <a:xfrm>
          <a:off x="1345038" y="2297"/>
          <a:ext cx="5555473" cy="1164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247" tIns="123247" rIns="123247" bIns="12324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• Specific Problem During Service: o Insufficient staff led to late service and stress on team members (Jones, 2020).</a:t>
          </a:r>
          <a:endParaRPr lang="en-US" sz="2100" kern="1200"/>
        </a:p>
      </dsp:txBody>
      <dsp:txXfrm>
        <a:off x="1345038" y="2297"/>
        <a:ext cx="5555473" cy="1164535"/>
      </dsp:txXfrm>
    </dsp:sp>
    <dsp:sp modelId="{BC33406E-ECB0-4A3D-9E9D-B3DE41910380}">
      <dsp:nvSpPr>
        <dsp:cNvPr id="0" name=""/>
        <dsp:cNvSpPr/>
      </dsp:nvSpPr>
      <dsp:spPr>
        <a:xfrm>
          <a:off x="0" y="1457967"/>
          <a:ext cx="6900512" cy="116453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2A4DAA-8D22-4C73-851C-FF451E403165}">
      <dsp:nvSpPr>
        <dsp:cNvPr id="0" name=""/>
        <dsp:cNvSpPr/>
      </dsp:nvSpPr>
      <dsp:spPr>
        <a:xfrm>
          <a:off x="352272" y="1719988"/>
          <a:ext cx="640494" cy="6404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220110-64E0-44A2-AECD-868D3A5C24EA}">
      <dsp:nvSpPr>
        <dsp:cNvPr id="0" name=""/>
        <dsp:cNvSpPr/>
      </dsp:nvSpPr>
      <dsp:spPr>
        <a:xfrm>
          <a:off x="1345038" y="1457967"/>
          <a:ext cx="5555473" cy="1164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247" tIns="123247" rIns="123247" bIns="12324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o A customer complained about waiting for their food during busy times (Brown, 2019).</a:t>
          </a:r>
          <a:endParaRPr lang="en-US" sz="2100" kern="1200"/>
        </a:p>
      </dsp:txBody>
      <dsp:txXfrm>
        <a:off x="1345038" y="1457967"/>
        <a:ext cx="5555473" cy="1164535"/>
      </dsp:txXfrm>
    </dsp:sp>
    <dsp:sp modelId="{325E7959-4037-48FB-8A72-1C38DBE664A1}">
      <dsp:nvSpPr>
        <dsp:cNvPr id="0" name=""/>
        <dsp:cNvSpPr/>
      </dsp:nvSpPr>
      <dsp:spPr>
        <a:xfrm>
          <a:off x="0" y="2913637"/>
          <a:ext cx="6900512" cy="116453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3B90CB-79D8-4587-AEFC-0CBB1491EF7B}">
      <dsp:nvSpPr>
        <dsp:cNvPr id="0" name=""/>
        <dsp:cNvSpPr/>
      </dsp:nvSpPr>
      <dsp:spPr>
        <a:xfrm>
          <a:off x="352272" y="3175658"/>
          <a:ext cx="640494" cy="64049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C5ED85-B5E0-4638-B67A-97886E443EDE}">
      <dsp:nvSpPr>
        <dsp:cNvPr id="0" name=""/>
        <dsp:cNvSpPr/>
      </dsp:nvSpPr>
      <dsp:spPr>
        <a:xfrm>
          <a:off x="1345038" y="2913637"/>
          <a:ext cx="5555473" cy="1164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247" tIns="123247" rIns="123247" bIns="12324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• Staff Issue: A key employee called in ill, and no one was available to replace them (Davidson et al., 2020).</a:t>
          </a:r>
          <a:endParaRPr lang="en-US" sz="2100" kern="1200"/>
        </a:p>
      </dsp:txBody>
      <dsp:txXfrm>
        <a:off x="1345038" y="2913637"/>
        <a:ext cx="5555473" cy="1164535"/>
      </dsp:txXfrm>
    </dsp:sp>
    <dsp:sp modelId="{F00D53FD-95AA-4297-9E68-628480140FC4}">
      <dsp:nvSpPr>
        <dsp:cNvPr id="0" name=""/>
        <dsp:cNvSpPr/>
      </dsp:nvSpPr>
      <dsp:spPr>
        <a:xfrm>
          <a:off x="0" y="4369307"/>
          <a:ext cx="6900512" cy="116453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6D5C29-CE74-4018-818F-F3E3EA62061A}">
      <dsp:nvSpPr>
        <dsp:cNvPr id="0" name=""/>
        <dsp:cNvSpPr/>
      </dsp:nvSpPr>
      <dsp:spPr>
        <a:xfrm>
          <a:off x="352272" y="4631327"/>
          <a:ext cx="640494" cy="64049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98EF89-EFD5-495B-876E-0CFB080D8E5D}">
      <dsp:nvSpPr>
        <dsp:cNvPr id="0" name=""/>
        <dsp:cNvSpPr/>
      </dsp:nvSpPr>
      <dsp:spPr>
        <a:xfrm>
          <a:off x="1345038" y="4369307"/>
          <a:ext cx="5555473" cy="1164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247" tIns="123247" rIns="123247" bIns="12324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Work wasn't completed and service flow slowed (Jones, 2020).</a:t>
          </a:r>
          <a:endParaRPr lang="en-US" sz="2100" kern="1200"/>
        </a:p>
      </dsp:txBody>
      <dsp:txXfrm>
        <a:off x="1345038" y="4369307"/>
        <a:ext cx="5555473" cy="11645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7903EB-8A70-EC4C-BE8C-1F713D3B6769}">
      <dsp:nvSpPr>
        <dsp:cNvPr id="0" name=""/>
        <dsp:cNvSpPr/>
      </dsp:nvSpPr>
      <dsp:spPr>
        <a:xfrm>
          <a:off x="0" y="95441"/>
          <a:ext cx="6900512" cy="128663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 immediately reassigned people to vital assignments (Yukl, 2013).</a:t>
          </a:r>
          <a:endParaRPr lang="en-US" sz="2300" kern="1200"/>
        </a:p>
      </dsp:txBody>
      <dsp:txXfrm>
        <a:off x="62808" y="158249"/>
        <a:ext cx="6774896" cy="1161018"/>
      </dsp:txXfrm>
    </dsp:sp>
    <dsp:sp modelId="{782382F3-333E-AD47-96E8-1EF7B098FBD8}">
      <dsp:nvSpPr>
        <dsp:cNvPr id="0" name=""/>
        <dsp:cNvSpPr/>
      </dsp:nvSpPr>
      <dsp:spPr>
        <a:xfrm>
          <a:off x="0" y="1448316"/>
          <a:ext cx="6900512" cy="1286634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Working directly with the cooking staff to speed up orders and communicating with service staff to notify guests (Davidson et al., 2020).</a:t>
          </a:r>
          <a:endParaRPr lang="en-US" sz="2300" kern="1200"/>
        </a:p>
      </dsp:txBody>
      <dsp:txXfrm>
        <a:off x="62808" y="1511124"/>
        <a:ext cx="6774896" cy="1161018"/>
      </dsp:txXfrm>
    </dsp:sp>
    <dsp:sp modelId="{13C5E035-3061-5D40-B47F-BFED432C5F15}">
      <dsp:nvSpPr>
        <dsp:cNvPr id="0" name=""/>
        <dsp:cNvSpPr/>
      </dsp:nvSpPr>
      <dsp:spPr>
        <a:xfrm>
          <a:off x="0" y="2801190"/>
          <a:ext cx="6900512" cy="1286634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• Service was restored immediately, and the team handled the remaining shifts well (Brown, 2019).</a:t>
          </a:r>
          <a:endParaRPr lang="en-US" sz="2300" kern="1200"/>
        </a:p>
      </dsp:txBody>
      <dsp:txXfrm>
        <a:off x="62808" y="2863998"/>
        <a:ext cx="6774896" cy="1161018"/>
      </dsp:txXfrm>
    </dsp:sp>
    <dsp:sp modelId="{08C02841-3EBB-3B43-9566-06E8B74B075B}">
      <dsp:nvSpPr>
        <dsp:cNvPr id="0" name=""/>
        <dsp:cNvSpPr/>
      </dsp:nvSpPr>
      <dsp:spPr>
        <a:xfrm>
          <a:off x="0" y="4154064"/>
          <a:ext cx="6900512" cy="1286634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Clear delay information reduced guest dissatisfaction (Parasuraman et al., 1988).</a:t>
          </a:r>
          <a:endParaRPr lang="en-US" sz="2300" kern="1200"/>
        </a:p>
      </dsp:txBody>
      <dsp:txXfrm>
        <a:off x="62808" y="4216872"/>
        <a:ext cx="6774896" cy="116101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875ED8-E866-4E28-9F2C-0B9AE3D10467}">
      <dsp:nvSpPr>
        <dsp:cNvPr id="0" name=""/>
        <dsp:cNvSpPr/>
      </dsp:nvSpPr>
      <dsp:spPr>
        <a:xfrm>
          <a:off x="0" y="4307"/>
          <a:ext cx="6364224" cy="91753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FA55BD-4EFD-467F-995C-882C598AA623}">
      <dsp:nvSpPr>
        <dsp:cNvPr id="0" name=""/>
        <dsp:cNvSpPr/>
      </dsp:nvSpPr>
      <dsp:spPr>
        <a:xfrm>
          <a:off x="277554" y="210753"/>
          <a:ext cx="504644" cy="5046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86992E-5F0C-45AC-BB98-F57DFC315CD2}">
      <dsp:nvSpPr>
        <dsp:cNvPr id="0" name=""/>
        <dsp:cNvSpPr/>
      </dsp:nvSpPr>
      <dsp:spPr>
        <a:xfrm>
          <a:off x="1059754" y="430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 learnt that flexible job assignments are essential in case of staff shortages (Jones, 2020).</a:t>
          </a:r>
          <a:endParaRPr lang="en-US" sz="1700" kern="1200"/>
        </a:p>
      </dsp:txBody>
      <dsp:txXfrm>
        <a:off x="1059754" y="4307"/>
        <a:ext cx="5304469" cy="917536"/>
      </dsp:txXfrm>
    </dsp:sp>
    <dsp:sp modelId="{5EE864FE-783D-4255-9A38-53217EE5F682}">
      <dsp:nvSpPr>
        <dsp:cNvPr id="0" name=""/>
        <dsp:cNvSpPr/>
      </dsp:nvSpPr>
      <dsp:spPr>
        <a:xfrm>
          <a:off x="0" y="1151227"/>
          <a:ext cx="6364224" cy="91753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634697-5EC6-4DA0-8CA6-23D0ED204329}">
      <dsp:nvSpPr>
        <dsp:cNvPr id="0" name=""/>
        <dsp:cNvSpPr/>
      </dsp:nvSpPr>
      <dsp:spPr>
        <a:xfrm>
          <a:off x="277554" y="1357673"/>
          <a:ext cx="504644" cy="5046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33B0BF-12B6-4C82-B301-71963108CF57}">
      <dsp:nvSpPr>
        <dsp:cNvPr id="0" name=""/>
        <dsp:cNvSpPr/>
      </dsp:nvSpPr>
      <dsp:spPr>
        <a:xfrm>
          <a:off x="1059754" y="115122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event demonstrated the importance of honesty with staff and guests to manage expectations (Davidson et al., 2020).</a:t>
          </a:r>
          <a:endParaRPr lang="en-US" sz="1700" kern="1200"/>
        </a:p>
      </dsp:txBody>
      <dsp:txXfrm>
        <a:off x="1059754" y="1151227"/>
        <a:ext cx="5304469" cy="917536"/>
      </dsp:txXfrm>
    </dsp:sp>
    <dsp:sp modelId="{F6DA38F3-D16E-43F7-B6CB-62D66BD36820}">
      <dsp:nvSpPr>
        <dsp:cNvPr id="0" name=""/>
        <dsp:cNvSpPr/>
      </dsp:nvSpPr>
      <dsp:spPr>
        <a:xfrm>
          <a:off x="0" y="2298147"/>
          <a:ext cx="6364224" cy="91753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B51CA6-A8B7-4CC2-9E74-E4DBC20860C6}">
      <dsp:nvSpPr>
        <dsp:cNvPr id="0" name=""/>
        <dsp:cNvSpPr/>
      </dsp:nvSpPr>
      <dsp:spPr>
        <a:xfrm>
          <a:off x="277554" y="2504593"/>
          <a:ext cx="504644" cy="5046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E7D5E8-87A1-4C5B-A810-85932D71D1C3}">
      <dsp:nvSpPr>
        <dsp:cNvPr id="0" name=""/>
        <dsp:cNvSpPr/>
      </dsp:nvSpPr>
      <dsp:spPr>
        <a:xfrm>
          <a:off x="1059754" y="229814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• Future Problem Avoidance:</a:t>
          </a:r>
          <a:endParaRPr lang="en-US" sz="1700" kern="1200"/>
        </a:p>
      </dsp:txBody>
      <dsp:txXfrm>
        <a:off x="1059754" y="2298147"/>
        <a:ext cx="5304469" cy="917536"/>
      </dsp:txXfrm>
    </dsp:sp>
    <dsp:sp modelId="{220B511D-03B7-4C41-A06F-735A7F94AB54}">
      <dsp:nvSpPr>
        <dsp:cNvPr id="0" name=""/>
        <dsp:cNvSpPr/>
      </dsp:nvSpPr>
      <dsp:spPr>
        <a:xfrm>
          <a:off x="0" y="3445068"/>
          <a:ext cx="6364224" cy="91753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5F15F1-1002-47FD-967C-06C82CDAC6FB}">
      <dsp:nvSpPr>
        <dsp:cNvPr id="0" name=""/>
        <dsp:cNvSpPr/>
      </dsp:nvSpPr>
      <dsp:spPr>
        <a:xfrm>
          <a:off x="277554" y="3651513"/>
          <a:ext cx="504644" cy="5046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DB4084-D8A1-49BB-B5EF-E965A09F6D7E}">
      <dsp:nvSpPr>
        <dsp:cNvPr id="0" name=""/>
        <dsp:cNvSpPr/>
      </dsp:nvSpPr>
      <dsp:spPr>
        <a:xfrm>
          <a:off x="1059754" y="344506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Cross-training allowed workers to handle many jobs if needed (Yukl, 2013).</a:t>
          </a:r>
          <a:endParaRPr lang="en-US" sz="1700" kern="1200"/>
        </a:p>
      </dsp:txBody>
      <dsp:txXfrm>
        <a:off x="1059754" y="3445068"/>
        <a:ext cx="5304469" cy="917536"/>
      </dsp:txXfrm>
    </dsp:sp>
    <dsp:sp modelId="{217A9913-A094-4327-A127-0EC470CF4EC0}">
      <dsp:nvSpPr>
        <dsp:cNvPr id="0" name=""/>
        <dsp:cNvSpPr/>
      </dsp:nvSpPr>
      <dsp:spPr>
        <a:xfrm>
          <a:off x="0" y="4591988"/>
          <a:ext cx="6364224" cy="91753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6A8232-9875-4F93-B207-61161420F730}">
      <dsp:nvSpPr>
        <dsp:cNvPr id="0" name=""/>
        <dsp:cNvSpPr/>
      </dsp:nvSpPr>
      <dsp:spPr>
        <a:xfrm>
          <a:off x="277554" y="4798433"/>
          <a:ext cx="504644" cy="50464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160F82-078E-4170-BEC6-DE8268D70287}">
      <dsp:nvSpPr>
        <dsp:cNvPr id="0" name=""/>
        <dsp:cNvSpPr/>
      </dsp:nvSpPr>
      <dsp:spPr>
        <a:xfrm>
          <a:off x="1059754" y="459198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· Planned backup staffing to handle absences swiftly and maintain service (Jones, 2020).</a:t>
          </a:r>
          <a:endParaRPr lang="en-US" sz="1700" kern="1200"/>
        </a:p>
      </dsp:txBody>
      <dsp:txXfrm>
        <a:off x="1059754" y="4591988"/>
        <a:ext cx="5304469" cy="91753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EBE42B-458F-F449-8BF4-517B5FB854F4}">
      <dsp:nvSpPr>
        <dsp:cNvPr id="0" name=""/>
        <dsp:cNvSpPr/>
      </dsp:nvSpPr>
      <dsp:spPr>
        <a:xfrm>
          <a:off x="577494" y="454257"/>
          <a:ext cx="4769703" cy="4769703"/>
        </a:xfrm>
        <a:prstGeom prst="pie">
          <a:avLst>
            <a:gd name="adj1" fmla="val 16200000"/>
            <a:gd name="adj2" fmla="val 54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POS, booking, and stock-ordering systems are the most significant restaurant systems (Jones, 2020).</a:t>
          </a:r>
          <a:endParaRPr lang="en-US" sz="2000" kern="1200"/>
        </a:p>
      </dsp:txBody>
      <dsp:txXfrm>
        <a:off x="2962346" y="1164034"/>
        <a:ext cx="1675074" cy="3350149"/>
      </dsp:txXfrm>
    </dsp:sp>
    <dsp:sp modelId="{2D4AB129-5E55-A443-A07D-DCAEA1EFE3C5}">
      <dsp:nvSpPr>
        <dsp:cNvPr id="0" name=""/>
        <dsp:cNvSpPr/>
      </dsp:nvSpPr>
      <dsp:spPr>
        <a:xfrm>
          <a:off x="463929" y="454257"/>
          <a:ext cx="4769703" cy="4769703"/>
        </a:xfrm>
        <a:prstGeom prst="pie">
          <a:avLst>
            <a:gd name="adj1" fmla="val 5400000"/>
            <a:gd name="adj2" fmla="val 1620000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These technologies help managers make informed decisions by tracking customers, sales, and supply (Yukl, 2013).</a:t>
          </a:r>
          <a:endParaRPr lang="en-US" sz="2000" kern="1200"/>
        </a:p>
      </dsp:txBody>
      <dsp:txXfrm>
        <a:off x="1145316" y="1164034"/>
        <a:ext cx="1675074" cy="335014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A9CBB6-4FFF-4C17-BDF1-4B79538E3473}">
      <dsp:nvSpPr>
        <dsp:cNvPr id="0" name=""/>
        <dsp:cNvSpPr/>
      </dsp:nvSpPr>
      <dsp:spPr>
        <a:xfrm>
          <a:off x="0" y="4170"/>
          <a:ext cx="6651253" cy="88840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7B2755-93A4-4388-B6C8-DA6EE4E316FC}">
      <dsp:nvSpPr>
        <dsp:cNvPr id="0" name=""/>
        <dsp:cNvSpPr/>
      </dsp:nvSpPr>
      <dsp:spPr>
        <a:xfrm>
          <a:off x="268742" y="204061"/>
          <a:ext cx="488622" cy="48862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AFF3DA-6376-41F0-A306-7AF8B8E6A4DF}">
      <dsp:nvSpPr>
        <dsp:cNvPr id="0" name=""/>
        <dsp:cNvSpPr/>
      </dsp:nvSpPr>
      <dsp:spPr>
        <a:xfrm>
          <a:off x="1026106" y="4170"/>
          <a:ext cx="5625146" cy="888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023" tIns="94023" rIns="94023" bIns="9402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Using data to improve operations:</a:t>
          </a:r>
          <a:endParaRPr lang="en-US" sz="1600" kern="1200"/>
        </a:p>
      </dsp:txBody>
      <dsp:txXfrm>
        <a:off x="1026106" y="4170"/>
        <a:ext cx="5625146" cy="888403"/>
      </dsp:txXfrm>
    </dsp:sp>
    <dsp:sp modelId="{89D95D48-6E3C-4B18-A60E-218F73587010}">
      <dsp:nvSpPr>
        <dsp:cNvPr id="0" name=""/>
        <dsp:cNvSpPr/>
      </dsp:nvSpPr>
      <dsp:spPr>
        <a:xfrm>
          <a:off x="0" y="1114675"/>
          <a:ext cx="6651253" cy="88840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D95A4D-CAA9-4DCD-9CCD-A3C5EF354E76}">
      <dsp:nvSpPr>
        <dsp:cNvPr id="0" name=""/>
        <dsp:cNvSpPr/>
      </dsp:nvSpPr>
      <dsp:spPr>
        <a:xfrm>
          <a:off x="268742" y="1314566"/>
          <a:ext cx="488622" cy="48862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04B69A-4272-4C66-BDC6-422851290773}">
      <dsp:nvSpPr>
        <dsp:cNvPr id="0" name=""/>
        <dsp:cNvSpPr/>
      </dsp:nvSpPr>
      <dsp:spPr>
        <a:xfrm>
          <a:off x="1026106" y="1114675"/>
          <a:ext cx="5625146" cy="888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023" tIns="94023" rIns="94023" bIns="9402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Menu items were altered to suit consumer tastes based on POS data (Parasuraman et al., 1988).</a:t>
          </a:r>
          <a:endParaRPr lang="en-US" sz="1600" kern="1200"/>
        </a:p>
      </dsp:txBody>
      <dsp:txXfrm>
        <a:off x="1026106" y="1114675"/>
        <a:ext cx="5625146" cy="888403"/>
      </dsp:txXfrm>
    </dsp:sp>
    <dsp:sp modelId="{9F6E5535-BDA4-4465-8B66-729E9DEC735C}">
      <dsp:nvSpPr>
        <dsp:cNvPr id="0" name=""/>
        <dsp:cNvSpPr/>
      </dsp:nvSpPr>
      <dsp:spPr>
        <a:xfrm>
          <a:off x="0" y="2225180"/>
          <a:ext cx="6651253" cy="88840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AA5CB5-0869-4166-8FA5-DF0C892436EC}">
      <dsp:nvSpPr>
        <dsp:cNvPr id="0" name=""/>
        <dsp:cNvSpPr/>
      </dsp:nvSpPr>
      <dsp:spPr>
        <a:xfrm>
          <a:off x="268742" y="2425070"/>
          <a:ext cx="488622" cy="48862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E979B2-01EA-45E4-87A5-741F6784F77A}">
      <dsp:nvSpPr>
        <dsp:cNvPr id="0" name=""/>
        <dsp:cNvSpPr/>
      </dsp:nvSpPr>
      <dsp:spPr>
        <a:xfrm>
          <a:off x="1026106" y="2225180"/>
          <a:ext cx="5625146" cy="888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023" tIns="94023" rIns="94023" bIns="9402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Stock management analysis ensured a stable supply during peak times, improving service (Jones, 2020).</a:t>
          </a:r>
          <a:endParaRPr lang="en-US" sz="1600" kern="1200"/>
        </a:p>
      </dsp:txBody>
      <dsp:txXfrm>
        <a:off x="1026106" y="2225180"/>
        <a:ext cx="5625146" cy="888403"/>
      </dsp:txXfrm>
    </dsp:sp>
    <dsp:sp modelId="{BF8B071E-49E5-4C7A-B6FE-EA2E5117AEB1}">
      <dsp:nvSpPr>
        <dsp:cNvPr id="0" name=""/>
        <dsp:cNvSpPr/>
      </dsp:nvSpPr>
      <dsp:spPr>
        <a:xfrm>
          <a:off x="0" y="3335684"/>
          <a:ext cx="6651253" cy="88840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5FBEFB-2071-42AE-ADF5-9F5CCA46EE78}">
      <dsp:nvSpPr>
        <dsp:cNvPr id="0" name=""/>
        <dsp:cNvSpPr/>
      </dsp:nvSpPr>
      <dsp:spPr>
        <a:xfrm>
          <a:off x="268742" y="3535575"/>
          <a:ext cx="488622" cy="48862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4B1807-1D03-4700-8241-918103245990}">
      <dsp:nvSpPr>
        <dsp:cNvPr id="0" name=""/>
        <dsp:cNvSpPr/>
      </dsp:nvSpPr>
      <dsp:spPr>
        <a:xfrm>
          <a:off x="1026106" y="3335684"/>
          <a:ext cx="5625146" cy="888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023" tIns="94023" rIns="94023" bIns="9402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• Improvement: o Based on sales data, included additional breakfast menu items, which increased sales by 10% (Brown, 2019).</a:t>
          </a:r>
          <a:endParaRPr lang="en-US" sz="1600" kern="1200"/>
        </a:p>
      </dsp:txBody>
      <dsp:txXfrm>
        <a:off x="1026106" y="3335684"/>
        <a:ext cx="5625146" cy="888403"/>
      </dsp:txXfrm>
    </dsp:sp>
    <dsp:sp modelId="{5F9E9581-1E08-49A5-A9A1-26673A3F0873}">
      <dsp:nvSpPr>
        <dsp:cNvPr id="0" name=""/>
        <dsp:cNvSpPr/>
      </dsp:nvSpPr>
      <dsp:spPr>
        <a:xfrm>
          <a:off x="0" y="4446189"/>
          <a:ext cx="6651253" cy="88840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F92CA3-A612-463A-BDCF-72FD9143B8BD}">
      <dsp:nvSpPr>
        <dsp:cNvPr id="0" name=""/>
        <dsp:cNvSpPr/>
      </dsp:nvSpPr>
      <dsp:spPr>
        <a:xfrm>
          <a:off x="268742" y="4646080"/>
          <a:ext cx="488622" cy="48862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748268-664C-4591-94CD-F1997D7B8D2A}">
      <dsp:nvSpPr>
        <dsp:cNvPr id="0" name=""/>
        <dsp:cNvSpPr/>
      </dsp:nvSpPr>
      <dsp:spPr>
        <a:xfrm>
          <a:off x="1026106" y="4446189"/>
          <a:ext cx="5625146" cy="888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023" tIns="94023" rIns="94023" bIns="9402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Improved service speed based on customer feedback, making guests happier (Davidson et al., 2020).</a:t>
          </a:r>
          <a:endParaRPr lang="en-US" sz="1600" kern="1200"/>
        </a:p>
      </dsp:txBody>
      <dsp:txXfrm>
        <a:off x="1026106" y="4446189"/>
        <a:ext cx="5625146" cy="88840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222187-6A1A-4A56-83C5-7DE615BADB8D}">
      <dsp:nvSpPr>
        <dsp:cNvPr id="0" name=""/>
        <dsp:cNvSpPr/>
      </dsp:nvSpPr>
      <dsp:spPr>
        <a:xfrm>
          <a:off x="0" y="372"/>
          <a:ext cx="10515600" cy="51256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D6F957-31CB-4BAF-AF46-54CCD09D2CFD}">
      <dsp:nvSpPr>
        <dsp:cNvPr id="0" name=""/>
        <dsp:cNvSpPr/>
      </dsp:nvSpPr>
      <dsp:spPr>
        <a:xfrm>
          <a:off x="155050" y="115698"/>
          <a:ext cx="281909" cy="2819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1980FD-330B-433F-92F2-7092A64FB337}">
      <dsp:nvSpPr>
        <dsp:cNvPr id="0" name=""/>
        <dsp:cNvSpPr/>
      </dsp:nvSpPr>
      <dsp:spPr>
        <a:xfrm>
          <a:off x="592009" y="372"/>
          <a:ext cx="9923590" cy="512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46" tIns="54246" rIns="54246" bIns="5424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 Direction skills: o Good communication, teamwork, and direction during operations (Yukl, 2013).</a:t>
          </a:r>
          <a:endParaRPr lang="en-US" sz="1400" kern="1200"/>
        </a:p>
      </dsp:txBody>
      <dsp:txXfrm>
        <a:off x="592009" y="372"/>
        <a:ext cx="9923590" cy="512562"/>
      </dsp:txXfrm>
    </dsp:sp>
    <dsp:sp modelId="{73DC14B7-48FA-4BDF-9825-B8635784561A}">
      <dsp:nvSpPr>
        <dsp:cNvPr id="0" name=""/>
        <dsp:cNvSpPr/>
      </dsp:nvSpPr>
      <dsp:spPr>
        <a:xfrm>
          <a:off x="0" y="641075"/>
          <a:ext cx="10515600" cy="51256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03D795-DF72-404E-A21A-90726603F672}">
      <dsp:nvSpPr>
        <dsp:cNvPr id="0" name=""/>
        <dsp:cNvSpPr/>
      </dsp:nvSpPr>
      <dsp:spPr>
        <a:xfrm>
          <a:off x="155050" y="756401"/>
          <a:ext cx="281909" cy="2819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C2AEB3-23A6-4C1C-B418-6D8660A104E1}">
      <dsp:nvSpPr>
        <dsp:cNvPr id="0" name=""/>
        <dsp:cNvSpPr/>
      </dsp:nvSpPr>
      <dsp:spPr>
        <a:xfrm>
          <a:off x="592009" y="641075"/>
          <a:ext cx="9923590" cy="512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46" tIns="54246" rIns="54246" bIns="5424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Teamwork, problem-solving, and adaptability were strengths (Jones, 2020).</a:t>
          </a:r>
          <a:endParaRPr lang="en-US" sz="1400" kern="1200"/>
        </a:p>
      </dsp:txBody>
      <dsp:txXfrm>
        <a:off x="592009" y="641075"/>
        <a:ext cx="9923590" cy="512562"/>
      </dsp:txXfrm>
    </dsp:sp>
    <dsp:sp modelId="{2EB00ADE-C76C-4FF5-BD51-5C76EC0DD720}">
      <dsp:nvSpPr>
        <dsp:cNvPr id="0" name=""/>
        <dsp:cNvSpPr/>
      </dsp:nvSpPr>
      <dsp:spPr>
        <a:xfrm>
          <a:off x="0" y="1281778"/>
          <a:ext cx="10515600" cy="51256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5B1513-3EFD-4E30-8146-A5EECEE1589A}">
      <dsp:nvSpPr>
        <dsp:cNvPr id="0" name=""/>
        <dsp:cNvSpPr/>
      </dsp:nvSpPr>
      <dsp:spPr>
        <a:xfrm>
          <a:off x="155050" y="1397104"/>
          <a:ext cx="281909" cy="2819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C13A0B-AA64-417F-905C-026C01D64321}">
      <dsp:nvSpPr>
        <dsp:cNvPr id="0" name=""/>
        <dsp:cNvSpPr/>
      </dsp:nvSpPr>
      <dsp:spPr>
        <a:xfrm>
          <a:off x="592009" y="1281778"/>
          <a:ext cx="9923590" cy="512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46" tIns="54246" rIns="54246" bIns="5424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 Problem-solving: o Addressed staff shortages and visitor complaints, improving team happiness and service (Brown, 2019).</a:t>
          </a:r>
          <a:endParaRPr lang="en-US" sz="1400" kern="1200"/>
        </a:p>
      </dsp:txBody>
      <dsp:txXfrm>
        <a:off x="592009" y="1281778"/>
        <a:ext cx="9923590" cy="512562"/>
      </dsp:txXfrm>
    </dsp:sp>
    <dsp:sp modelId="{669BD6DF-F04A-44D0-9F54-C075F8D5E6F9}">
      <dsp:nvSpPr>
        <dsp:cNvPr id="0" name=""/>
        <dsp:cNvSpPr/>
      </dsp:nvSpPr>
      <dsp:spPr>
        <a:xfrm>
          <a:off x="0" y="1922480"/>
          <a:ext cx="10515600" cy="51256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47010A-0E28-4204-A1B8-383A892AE91C}">
      <dsp:nvSpPr>
        <dsp:cNvPr id="0" name=""/>
        <dsp:cNvSpPr/>
      </dsp:nvSpPr>
      <dsp:spPr>
        <a:xfrm>
          <a:off x="155050" y="2037807"/>
          <a:ext cx="281909" cy="28190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A5B518-6960-474E-B4E2-882407E20D1D}">
      <dsp:nvSpPr>
        <dsp:cNvPr id="0" name=""/>
        <dsp:cNvSpPr/>
      </dsp:nvSpPr>
      <dsp:spPr>
        <a:xfrm>
          <a:off x="592009" y="1922480"/>
          <a:ext cx="9923590" cy="512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46" tIns="54246" rIns="54246" bIns="5424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 Management Systems: Well-used POS and stock management systems provided important data for improving service and inventory management (Davidson et al., 2020).</a:t>
          </a:r>
          <a:endParaRPr lang="en-US" sz="1400" kern="1200"/>
        </a:p>
      </dsp:txBody>
      <dsp:txXfrm>
        <a:off x="592009" y="1922480"/>
        <a:ext cx="9923590" cy="512562"/>
      </dsp:txXfrm>
    </dsp:sp>
    <dsp:sp modelId="{12372D76-4793-430A-9DAA-FF9C4F1FB364}">
      <dsp:nvSpPr>
        <dsp:cNvPr id="0" name=""/>
        <dsp:cNvSpPr/>
      </dsp:nvSpPr>
      <dsp:spPr>
        <a:xfrm>
          <a:off x="0" y="2563183"/>
          <a:ext cx="10515600" cy="51256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172421-AD36-4429-8EF0-EB5E7B894E12}">
      <dsp:nvSpPr>
        <dsp:cNvPr id="0" name=""/>
        <dsp:cNvSpPr/>
      </dsp:nvSpPr>
      <dsp:spPr>
        <a:xfrm>
          <a:off x="155050" y="2678510"/>
          <a:ext cx="281909" cy="28190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7BC9BC-45E3-4A72-A6B7-CBAE166F1D31}">
      <dsp:nvSpPr>
        <dsp:cNvPr id="0" name=""/>
        <dsp:cNvSpPr/>
      </dsp:nvSpPr>
      <dsp:spPr>
        <a:xfrm>
          <a:off x="592009" y="2563183"/>
          <a:ext cx="9923590" cy="512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46" tIns="54246" rIns="54246" bIns="5424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Data-driven decisions improved restaurant efficiency and revenue (Parasuraman et al., 1988).</a:t>
          </a:r>
          <a:endParaRPr lang="en-US" sz="1400" kern="1200"/>
        </a:p>
      </dsp:txBody>
      <dsp:txXfrm>
        <a:off x="592009" y="2563183"/>
        <a:ext cx="9923590" cy="512562"/>
      </dsp:txXfrm>
    </dsp:sp>
    <dsp:sp modelId="{0FFD445F-109F-4FBC-88C2-446854A985AD}">
      <dsp:nvSpPr>
        <dsp:cNvPr id="0" name=""/>
        <dsp:cNvSpPr/>
      </dsp:nvSpPr>
      <dsp:spPr>
        <a:xfrm>
          <a:off x="0" y="3203886"/>
          <a:ext cx="10515600" cy="51256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BBDE5A-C043-4C93-9CE0-7CC7D6BB53AD}">
      <dsp:nvSpPr>
        <dsp:cNvPr id="0" name=""/>
        <dsp:cNvSpPr/>
      </dsp:nvSpPr>
      <dsp:spPr>
        <a:xfrm>
          <a:off x="155050" y="3319213"/>
          <a:ext cx="281909" cy="28190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054588-98E4-48CF-901D-9870D8C11BBF}">
      <dsp:nvSpPr>
        <dsp:cNvPr id="0" name=""/>
        <dsp:cNvSpPr/>
      </dsp:nvSpPr>
      <dsp:spPr>
        <a:xfrm>
          <a:off x="592009" y="3203886"/>
          <a:ext cx="9923590" cy="512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46" tIns="54246" rIns="54246" bIns="5424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My leadership, problem-solving, and business management skills improved greatly during the placement (Jones, 2020).</a:t>
          </a:r>
          <a:endParaRPr lang="en-US" sz="1400" kern="1200"/>
        </a:p>
      </dsp:txBody>
      <dsp:txXfrm>
        <a:off x="592009" y="3203886"/>
        <a:ext cx="9923590" cy="512562"/>
      </dsp:txXfrm>
    </dsp:sp>
    <dsp:sp modelId="{87F0B724-34C5-49A7-8A20-66ABE7CC702E}">
      <dsp:nvSpPr>
        <dsp:cNvPr id="0" name=""/>
        <dsp:cNvSpPr/>
      </dsp:nvSpPr>
      <dsp:spPr>
        <a:xfrm>
          <a:off x="0" y="3844589"/>
          <a:ext cx="10515600" cy="51256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98BCB1-DAE9-48F5-8B5C-BA262E8E000E}">
      <dsp:nvSpPr>
        <dsp:cNvPr id="0" name=""/>
        <dsp:cNvSpPr/>
      </dsp:nvSpPr>
      <dsp:spPr>
        <a:xfrm>
          <a:off x="155050" y="3959915"/>
          <a:ext cx="281909" cy="281909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77AE06-BB97-4E37-8C4E-6DB2973971A6}">
      <dsp:nvSpPr>
        <dsp:cNvPr id="0" name=""/>
        <dsp:cNvSpPr/>
      </dsp:nvSpPr>
      <dsp:spPr>
        <a:xfrm>
          <a:off x="592009" y="3844589"/>
          <a:ext cx="9923590" cy="512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46" tIns="54246" rIns="54246" bIns="5424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These experiences prepared me for food industry management (Yukl, 2013).</a:t>
          </a:r>
          <a:endParaRPr lang="en-US" sz="1400" kern="1200"/>
        </a:p>
      </dsp:txBody>
      <dsp:txXfrm>
        <a:off x="592009" y="3844589"/>
        <a:ext cx="9923590" cy="51256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3BD30A-4FBF-C042-8D2C-8447CFE540E7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D4EBC8-CAE1-D547-B6DF-44CCC7673061}">
      <dsp:nvSpPr>
        <dsp:cNvPr id="0" name=""/>
        <dsp:cNvSpPr/>
      </dsp:nvSpPr>
      <dsp:spPr>
        <a:xfrm>
          <a:off x="0" y="675"/>
          <a:ext cx="6900512" cy="368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·  Brown, J. (2019) Restaurant management essentials: Leadership and decision-making. Foodservice Journal. Available at: https://www.foodservicejournal.com/management (Accessed: 14 October 2024).</a:t>
          </a:r>
          <a:endParaRPr lang="en-US" sz="1000" kern="1200"/>
        </a:p>
      </dsp:txBody>
      <dsp:txXfrm>
        <a:off x="0" y="675"/>
        <a:ext cx="6900512" cy="368985"/>
      </dsp:txXfrm>
    </dsp:sp>
    <dsp:sp modelId="{B9F94382-9C4D-1A4E-A8A5-2F8C5B63C9AB}">
      <dsp:nvSpPr>
        <dsp:cNvPr id="0" name=""/>
        <dsp:cNvSpPr/>
      </dsp:nvSpPr>
      <dsp:spPr>
        <a:xfrm>
          <a:off x="0" y="36966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BB4B42-6EDF-7F40-99F4-36AD43267D04}">
      <dsp:nvSpPr>
        <dsp:cNvPr id="0" name=""/>
        <dsp:cNvSpPr/>
      </dsp:nvSpPr>
      <dsp:spPr>
        <a:xfrm>
          <a:off x="0" y="369661"/>
          <a:ext cx="6900512" cy="368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·  Coyle, J.J., Langley, C.J., Novack, R.A. and Gibson, B.J. (2016) Supply chain management: A logistics perspective. 10th edn. Boston: Cengage Learning.</a:t>
          </a:r>
          <a:endParaRPr lang="en-US" sz="1000" kern="1200"/>
        </a:p>
      </dsp:txBody>
      <dsp:txXfrm>
        <a:off x="0" y="369661"/>
        <a:ext cx="6900512" cy="368985"/>
      </dsp:txXfrm>
    </dsp:sp>
    <dsp:sp modelId="{7B3DC681-3851-D043-821D-C3C837128C67}">
      <dsp:nvSpPr>
        <dsp:cNvPr id="0" name=""/>
        <dsp:cNvSpPr/>
      </dsp:nvSpPr>
      <dsp:spPr>
        <a:xfrm>
          <a:off x="0" y="738647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E2B9BB-3984-8A40-9D3A-9F0CA64A8C2D}">
      <dsp:nvSpPr>
        <dsp:cNvPr id="0" name=""/>
        <dsp:cNvSpPr/>
      </dsp:nvSpPr>
      <dsp:spPr>
        <a:xfrm>
          <a:off x="0" y="738647"/>
          <a:ext cx="6900512" cy="368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·  Davidson, R., McPhail, R. and Barry, S. (2020) Communication in hospitality management. International Journal of Contemporary Hospitality Management, 32(3), pp. 583-603.</a:t>
          </a:r>
          <a:endParaRPr lang="en-US" sz="1000" kern="1200"/>
        </a:p>
      </dsp:txBody>
      <dsp:txXfrm>
        <a:off x="0" y="738647"/>
        <a:ext cx="6900512" cy="368985"/>
      </dsp:txXfrm>
    </dsp:sp>
    <dsp:sp modelId="{07A52C6D-82E5-C44A-8301-E6372FC72C60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871778-92E7-3149-B3C9-EEEDB47BF492}">
      <dsp:nvSpPr>
        <dsp:cNvPr id="0" name=""/>
        <dsp:cNvSpPr/>
      </dsp:nvSpPr>
      <dsp:spPr>
        <a:xfrm>
          <a:off x="0" y="1107633"/>
          <a:ext cx="6900512" cy="368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·  Dimitrios, B. (2015) Leadership, organizational culture, and project management: The art of leadership in complex organizations. London: Routledge.</a:t>
          </a:r>
          <a:endParaRPr lang="en-US" sz="1000" kern="1200"/>
        </a:p>
      </dsp:txBody>
      <dsp:txXfrm>
        <a:off x="0" y="1107633"/>
        <a:ext cx="6900512" cy="368985"/>
      </dsp:txXfrm>
    </dsp:sp>
    <dsp:sp modelId="{313B0D41-484C-1E4A-AF6D-706A004D77D7}">
      <dsp:nvSpPr>
        <dsp:cNvPr id="0" name=""/>
        <dsp:cNvSpPr/>
      </dsp:nvSpPr>
      <dsp:spPr>
        <a:xfrm>
          <a:off x="0" y="147661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7F0F2B-69AE-BD4F-87D3-86C801D7BE4C}">
      <dsp:nvSpPr>
        <dsp:cNvPr id="0" name=""/>
        <dsp:cNvSpPr/>
      </dsp:nvSpPr>
      <dsp:spPr>
        <a:xfrm>
          <a:off x="0" y="1476619"/>
          <a:ext cx="6900512" cy="368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·  Fitzsimmons, J.A. and Fitzsimmons, M.J. (2013) Service management: Operations, strategy, and information technology. 8th edn. New York: McGraw-Hill Education.</a:t>
          </a:r>
          <a:endParaRPr lang="en-US" sz="1000" kern="1200"/>
        </a:p>
      </dsp:txBody>
      <dsp:txXfrm>
        <a:off x="0" y="1476619"/>
        <a:ext cx="6900512" cy="368985"/>
      </dsp:txXfrm>
    </dsp:sp>
    <dsp:sp modelId="{3ED89E82-BFB2-E541-B8B2-BA40FA27E059}">
      <dsp:nvSpPr>
        <dsp:cNvPr id="0" name=""/>
        <dsp:cNvSpPr/>
      </dsp:nvSpPr>
      <dsp:spPr>
        <a:xfrm>
          <a:off x="0" y="184560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2DEF18-F242-AC4E-9E8F-417F8C8C5C75}">
      <dsp:nvSpPr>
        <dsp:cNvPr id="0" name=""/>
        <dsp:cNvSpPr/>
      </dsp:nvSpPr>
      <dsp:spPr>
        <a:xfrm>
          <a:off x="0" y="1845605"/>
          <a:ext cx="6900512" cy="368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·  Grönroos, C. (2020) Service management and marketing: Managing the service-profit logic. 5th edn. Chichester: Wiley.</a:t>
          </a:r>
          <a:endParaRPr lang="en-US" sz="1000" kern="1200"/>
        </a:p>
      </dsp:txBody>
      <dsp:txXfrm>
        <a:off x="0" y="1845605"/>
        <a:ext cx="6900512" cy="368985"/>
      </dsp:txXfrm>
    </dsp:sp>
    <dsp:sp modelId="{C5F8957C-CB5C-7B4C-B839-777095F9A613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C35993-BFED-2B4E-8BA9-C8A80C496C10}">
      <dsp:nvSpPr>
        <dsp:cNvPr id="0" name=""/>
        <dsp:cNvSpPr/>
      </dsp:nvSpPr>
      <dsp:spPr>
        <a:xfrm>
          <a:off x="0" y="2214591"/>
          <a:ext cx="6900512" cy="368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·  Gupta, S., McLaughlin, E. and Gómez, M.I. (2007) Guest satisfaction in the hospitality industry. Journal of Hospitality and Tourism Management, 14(1), pp. 77-83.</a:t>
          </a:r>
          <a:endParaRPr lang="en-US" sz="1000" kern="1200"/>
        </a:p>
      </dsp:txBody>
      <dsp:txXfrm>
        <a:off x="0" y="2214591"/>
        <a:ext cx="6900512" cy="368985"/>
      </dsp:txXfrm>
    </dsp:sp>
    <dsp:sp modelId="{5E36B05E-F689-5B4C-B1E3-F3E18D7F4930}">
      <dsp:nvSpPr>
        <dsp:cNvPr id="0" name=""/>
        <dsp:cNvSpPr/>
      </dsp:nvSpPr>
      <dsp:spPr>
        <a:xfrm>
          <a:off x="0" y="2583577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58E658-323B-0C4C-975D-932FB6C87B86}">
      <dsp:nvSpPr>
        <dsp:cNvPr id="0" name=""/>
        <dsp:cNvSpPr/>
      </dsp:nvSpPr>
      <dsp:spPr>
        <a:xfrm>
          <a:off x="0" y="2583577"/>
          <a:ext cx="6900512" cy="368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·  Hall, C.M. and Page, S.J. (2020) The geography of tourism and recreation: Environment, place and space. 5th edn. London: Routledge.</a:t>
          </a:r>
          <a:endParaRPr lang="en-US" sz="1000" kern="1200"/>
        </a:p>
      </dsp:txBody>
      <dsp:txXfrm>
        <a:off x="0" y="2583577"/>
        <a:ext cx="6900512" cy="368985"/>
      </dsp:txXfrm>
    </dsp:sp>
    <dsp:sp modelId="{B279C011-B6BF-FE46-B987-4E818B85964F}">
      <dsp:nvSpPr>
        <dsp:cNvPr id="0" name=""/>
        <dsp:cNvSpPr/>
      </dsp:nvSpPr>
      <dsp:spPr>
        <a:xfrm>
          <a:off x="0" y="295256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877992-26B6-B14C-829B-FF9B5C0727B6}">
      <dsp:nvSpPr>
        <dsp:cNvPr id="0" name=""/>
        <dsp:cNvSpPr/>
      </dsp:nvSpPr>
      <dsp:spPr>
        <a:xfrm>
          <a:off x="0" y="2952563"/>
          <a:ext cx="6900512" cy="368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·  Jones, T. (2020) Managing adaptability in the foodservice industry. Restaurant Business. Available at: https://www.restaurantbusinessonline.com/adaptability (Accessed: 14 October 2024).</a:t>
          </a:r>
          <a:endParaRPr lang="en-US" sz="1000" kern="1200"/>
        </a:p>
      </dsp:txBody>
      <dsp:txXfrm>
        <a:off x="0" y="2952563"/>
        <a:ext cx="6900512" cy="368985"/>
      </dsp:txXfrm>
    </dsp:sp>
    <dsp:sp modelId="{61467850-75C7-B447-89C9-0A0D79D75206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257BC0-246F-DC4C-BC4E-F6D24DF2E224}">
      <dsp:nvSpPr>
        <dsp:cNvPr id="0" name=""/>
        <dsp:cNvSpPr/>
      </dsp:nvSpPr>
      <dsp:spPr>
        <a:xfrm>
          <a:off x="0" y="3321549"/>
          <a:ext cx="6900512" cy="368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·  Kaplan, R.S. and Norton, D.P. (2001) The balanced scorecard: Translating strategy into action. Boston: Harvard Business School Press.</a:t>
          </a:r>
          <a:endParaRPr lang="en-US" sz="1000" kern="1200"/>
        </a:p>
      </dsp:txBody>
      <dsp:txXfrm>
        <a:off x="0" y="3321549"/>
        <a:ext cx="6900512" cy="368985"/>
      </dsp:txXfrm>
    </dsp:sp>
    <dsp:sp modelId="{CE94232E-59AB-6F4A-A2C2-D9887B40A51F}">
      <dsp:nvSpPr>
        <dsp:cNvPr id="0" name=""/>
        <dsp:cNvSpPr/>
      </dsp:nvSpPr>
      <dsp:spPr>
        <a:xfrm>
          <a:off x="0" y="369053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726E03-1A01-F04E-8158-E7143F94A4CE}">
      <dsp:nvSpPr>
        <dsp:cNvPr id="0" name=""/>
        <dsp:cNvSpPr/>
      </dsp:nvSpPr>
      <dsp:spPr>
        <a:xfrm>
          <a:off x="0" y="3690535"/>
          <a:ext cx="6900512" cy="368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·  Kotler, P. and Keller, K.L. (2016) Marketing management. 15th edn. New York: Pearson.</a:t>
          </a:r>
          <a:endParaRPr lang="en-US" sz="1000" kern="1200"/>
        </a:p>
      </dsp:txBody>
      <dsp:txXfrm>
        <a:off x="0" y="3690535"/>
        <a:ext cx="6900512" cy="368985"/>
      </dsp:txXfrm>
    </dsp:sp>
    <dsp:sp modelId="{557C42D1-0126-7F49-B433-C2B2FC2D6DA4}">
      <dsp:nvSpPr>
        <dsp:cNvPr id="0" name=""/>
        <dsp:cNvSpPr/>
      </dsp:nvSpPr>
      <dsp:spPr>
        <a:xfrm>
          <a:off x="0" y="405952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D17CE4-23B9-2A43-91E8-8E9CC3B9FA11}">
      <dsp:nvSpPr>
        <dsp:cNvPr id="0" name=""/>
        <dsp:cNvSpPr/>
      </dsp:nvSpPr>
      <dsp:spPr>
        <a:xfrm>
          <a:off x="0" y="4059521"/>
          <a:ext cx="6900512" cy="368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·  Lashley, C. (2015) Hospitality management: An introduction. 3rd edn. London: Routledge.</a:t>
          </a:r>
          <a:endParaRPr lang="en-US" sz="1000" kern="1200"/>
        </a:p>
      </dsp:txBody>
      <dsp:txXfrm>
        <a:off x="0" y="4059521"/>
        <a:ext cx="6900512" cy="368985"/>
      </dsp:txXfrm>
    </dsp:sp>
    <dsp:sp modelId="{54834907-4BB7-F947-B7CA-B90BF85EFE23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1C4AA-2DDC-EB46-8268-A6E4BFAD3B73}">
      <dsp:nvSpPr>
        <dsp:cNvPr id="0" name=""/>
        <dsp:cNvSpPr/>
      </dsp:nvSpPr>
      <dsp:spPr>
        <a:xfrm>
          <a:off x="0" y="4428507"/>
          <a:ext cx="6900512" cy="368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·  Luthans, F. and Doh, J.P. (2021) International management: Culture, strategy, and behavior. 11th edn. New York: McGraw-Hill Education.</a:t>
          </a:r>
          <a:endParaRPr lang="en-US" sz="1000" kern="1200"/>
        </a:p>
      </dsp:txBody>
      <dsp:txXfrm>
        <a:off x="0" y="4428507"/>
        <a:ext cx="6900512" cy="368985"/>
      </dsp:txXfrm>
    </dsp:sp>
    <dsp:sp modelId="{67966F5B-1A6D-A54B-B4BB-54607EF64A74}">
      <dsp:nvSpPr>
        <dsp:cNvPr id="0" name=""/>
        <dsp:cNvSpPr/>
      </dsp:nvSpPr>
      <dsp:spPr>
        <a:xfrm>
          <a:off x="0" y="479749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D086D6-D8BD-CC4A-9AEE-1797DA176D6E}">
      <dsp:nvSpPr>
        <dsp:cNvPr id="0" name=""/>
        <dsp:cNvSpPr/>
      </dsp:nvSpPr>
      <dsp:spPr>
        <a:xfrm>
          <a:off x="0" y="4797493"/>
          <a:ext cx="6900512" cy="368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·  Parasuraman, A., Zeithaml, V.A. and Berry, L.L. (1988) SERVQUAL: A multiple-item scale for measuring consumer perceptions of service quality. Journal of Retailing, 64(1), pp. 12-40.</a:t>
          </a:r>
          <a:endParaRPr lang="en-US" sz="1000" kern="1200"/>
        </a:p>
      </dsp:txBody>
      <dsp:txXfrm>
        <a:off x="0" y="4797493"/>
        <a:ext cx="6900512" cy="368985"/>
      </dsp:txXfrm>
    </dsp:sp>
    <dsp:sp modelId="{2E87A692-2057-5C4F-9DB6-48291791B79C}">
      <dsp:nvSpPr>
        <dsp:cNvPr id="0" name=""/>
        <dsp:cNvSpPr/>
      </dsp:nvSpPr>
      <dsp:spPr>
        <a:xfrm>
          <a:off x="0" y="516647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CE326A-EAA6-0A41-9AFA-2FDE6639ECFD}">
      <dsp:nvSpPr>
        <dsp:cNvPr id="0" name=""/>
        <dsp:cNvSpPr/>
      </dsp:nvSpPr>
      <dsp:spPr>
        <a:xfrm>
          <a:off x="0" y="5166479"/>
          <a:ext cx="6900512" cy="368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·  Ryu, K. and Jang, S. (2008) The effect of environmental perceptions on behavioral intentions through emotions: The case of upscale restaurants. Journal of Hospitality and Tourism Research, 32(4), pp. 56-76.</a:t>
          </a:r>
          <a:endParaRPr lang="en-US" sz="1000" kern="1200"/>
        </a:p>
      </dsp:txBody>
      <dsp:txXfrm>
        <a:off x="0" y="5166479"/>
        <a:ext cx="6900512" cy="3689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KW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270B28-D16D-9949-A323-905AFC1DB371}" type="datetimeFigureOut">
              <a:rPr lang="en-KW" smtClean="0"/>
              <a:t>10/24/24</a:t>
            </a:fld>
            <a:endParaRPr lang="en-KW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KW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K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KW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A763F1-BF0B-3944-B7DE-56E37DAB2DCA}" type="slidenum">
              <a:rPr lang="en-KW" smtClean="0"/>
              <a:t>‹#›</a:t>
            </a:fld>
            <a:endParaRPr lang="en-KW"/>
          </a:p>
        </p:txBody>
      </p:sp>
    </p:spTree>
    <p:extLst>
      <p:ext uri="{BB962C8B-B14F-4D97-AF65-F5344CB8AC3E}">
        <p14:creationId xmlns:p14="http://schemas.microsoft.com/office/powerpoint/2010/main" val="30832134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KW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A763F1-BF0B-3944-B7DE-56E37DAB2DCA}" type="slidenum">
              <a:rPr lang="en-KW" smtClean="0"/>
              <a:t>8</a:t>
            </a:fld>
            <a:endParaRPr lang="en-KW"/>
          </a:p>
        </p:txBody>
      </p:sp>
    </p:spTree>
    <p:extLst>
      <p:ext uri="{BB962C8B-B14F-4D97-AF65-F5344CB8AC3E}">
        <p14:creationId xmlns:p14="http://schemas.microsoft.com/office/powerpoint/2010/main" val="38511516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950A4-E955-8474-BE3B-44C5DD02FE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KW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495137-6BFE-C7E2-5806-9B06D2C091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KW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1F1F82-12BB-6C2C-BA9F-0F3EB82365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1616E3-DB54-687D-023A-86754F970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E49A5F-50C1-0287-52FE-0E5DB82ED2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97280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4F01B-5057-A2D4-FD6D-AC6411C84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KW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132392-3B88-2B38-00B1-749DE29E37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KW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4CE5BD-1840-0139-9432-9CFC69ECD6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BC8739-FCFD-7EDA-CB7C-37A494B723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1CF0B-59F7-93D5-2307-931B722D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64314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4A09E-20F1-7744-6489-79CC1011CE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KW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F1A4C6-65CA-55B6-4D79-46CA84A322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30576C-FE69-A0AE-1452-D5ADBF00D5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6F3512-B772-2E49-D186-1DF4C5A27E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2C9D90-12FB-BD36-FA68-CA194A2DB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05684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35584-4C5D-07EA-B17E-41715E7B8D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KW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DC919-7597-EBF1-386C-59A578F5A1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KW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5CFF1B-F5EB-129E-5E46-85B293FDE8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KW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E4FF1E-E275-DE0D-B9CF-04D1C2A87E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10/24/24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009B7E-B489-418A-5256-853F1CDB39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7D5CBB-0378-3DFB-BEF9-826B56554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7098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4AD58-10F1-EDEA-756B-EACA3A5716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KW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70F06F-A33E-FFEB-7F96-8DE7632B48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450320-2BD2-1294-EBA8-9314D852B8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KW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39F0FB7-29D0-D7DA-E3E5-A5CD963619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617AF9-1E63-55F4-2C5C-A75604C9084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KW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C27C225-D4E8-70D2-AAB5-42BB4C89E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27B8A0-F47E-C081-BE86-E8886B73F1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3BC1A9-00ED-75E5-76E6-D3EB371061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14400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CCE5D-7194-8396-FE46-FB76895CFB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KW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46D2E4-392B-452F-A041-459F450B65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8FFD40-1AC6-5F16-9294-1FF7253E5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EF352B-A248-0236-3EB6-8E7DBA9562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3712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798E66-8C17-5B5B-B258-1CD222C438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011430-A52C-C10F-BF31-EC1369AB51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E51BC8-0295-5C0D-3D86-D46F464F6F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05180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6E205-056A-55CC-5EC5-7BF89D3BD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KW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EAB6FF-2124-5EEE-DF7A-023945741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KW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47A5BC-F0A9-8EC2-2196-BEFC89F4A1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14A3CE-8F73-785F-A7B4-DE2BAFA8A6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10/24/24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703584-DBC7-7561-4A13-51E455595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AC69C8-F9A0-FC55-5932-FD5444D81D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56449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5431B-826B-DCDE-6845-578C69527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KW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C6044A-A029-78BB-754D-540918C2B85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KW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48BE21-9552-9F8A-B45F-B9A5127956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3492C9-4298-4E1C-179A-2EE2B6D36C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6F2D33-414E-F833-FE2C-172D7C63C2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7B0831-69C5-C4D4-B779-C0ABBE4CDC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8095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32D96-C33B-7105-056F-FDC9FEE3F1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KW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3FF803-7AB8-7668-0724-A9674FFE45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KW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7E58D5-CED2-5920-117C-0C05B6B98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10/24/24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12202B-BB12-B13A-853D-E2A70A5BA5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AC7F48-D580-586A-95A8-C268859779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2473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D3EB41D-F5B7-B7CA-0DA6-98CAD94B3D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KW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32FC3C-8AFA-98CD-04CC-A1F29B27A7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KW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7E4D1E-A101-D8A3-8A15-EC8D28DC9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F06F50-B859-30F7-7B4F-3F8CD290C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C5F608-8552-7C1A-04AE-91116F6E75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25534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C0A691A-F735-239D-7785-2EB64D3388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KW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565EEA-DFEE-A27D-6C6F-EF6BDB02B6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KW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D6116-93D4-0808-B728-E51DAC9E71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10/24/24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E0293E-A15D-7BD4-C725-362F8ECAF4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E0D811-1C91-17A7-95B4-CAE9064067D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803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K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7" name="Rectangle 1036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8" name="Right Triangle 1037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A88242-2389-29D1-31F4-F8C316C323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30309" y="2551613"/>
            <a:ext cx="8258312" cy="3514364"/>
          </a:xfrm>
        </p:spPr>
        <p:txBody>
          <a:bodyPr anchor="b">
            <a:normAutofit/>
          </a:bodyPr>
          <a:lstStyle/>
          <a:p>
            <a:pPr algn="r"/>
            <a:r>
              <a:rPr lang="en-US" sz="4000" b="1" i="0" u="none" strike="noStrike">
                <a:effectLst/>
                <a:latin typeface="-apple-system"/>
              </a:rPr>
              <a:t>Placement</a:t>
            </a:r>
            <a:r>
              <a:rPr lang="en-US" sz="4000" b="1" i="0" u="none" strike="noStrike" dirty="0">
                <a:effectLst/>
                <a:latin typeface="-apple-system"/>
              </a:rPr>
              <a:t>: Developing Restaurant Management (BMGM5004)</a:t>
            </a:r>
            <a:br>
              <a:rPr lang="en-US" sz="4000" b="1" i="0" u="none" strike="noStrike" dirty="0">
                <a:effectLst/>
                <a:latin typeface="-apple-system"/>
              </a:rPr>
            </a:br>
            <a:endParaRPr lang="en-RO" sz="4000"/>
          </a:p>
        </p:txBody>
      </p:sp>
      <p:pic>
        <p:nvPicPr>
          <p:cNvPr id="1026" name="Picture 2" descr="University of Wales Trinity Saint David - myday">
            <a:extLst>
              <a:ext uri="{FF2B5EF4-FFF2-40B4-BE49-F238E27FC236}">
                <a16:creationId xmlns:a16="http://schemas.microsoft.com/office/drawing/2014/main" id="{3FC8B2BB-C0E1-B4DE-3CC7-03C9134D55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82428" y="853879"/>
            <a:ext cx="4811872" cy="2141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7392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9" name="Rectangle 513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E0B385-B923-48BC-3C04-F6506C9F25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Starting Leadership and Management Skills </a:t>
            </a:r>
            <a:endParaRPr lang="en-RO" sz="5400"/>
          </a:p>
        </p:txBody>
      </p:sp>
      <p:sp>
        <p:nvSpPr>
          <p:cNvPr id="5140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A4F368-7C2B-BE7F-861A-120D3A71FF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>
            <a:normAutofit/>
          </a:bodyPr>
          <a:lstStyle/>
          <a:p>
            <a:r>
              <a:rPr lang="en-GB" sz="1000"/>
              <a:t>• contact: o Clear and timely communication between front- and back-of-house personnel ensures smooth collaboration (Davidson et al., 2020).</a:t>
            </a:r>
          </a:p>
          <a:p>
            <a:r>
              <a:rPr lang="en-GB" sz="1000"/>
              <a:t>Important for guest issues and staff supervision during busy times.</a:t>
            </a:r>
          </a:p>
          <a:p>
            <a:r>
              <a:rPr lang="en-GB" sz="1000"/>
              <a:t>Teamwork: while the business is busy, staff must be coordinated to provide good service (Thomas &amp; Kilmann, 2021).</a:t>
            </a:r>
          </a:p>
          <a:p>
            <a:r>
              <a:rPr lang="en-GB" sz="1000"/>
              <a:t>Plans, assigns tasks, and prioritises client satisfaction.</a:t>
            </a:r>
          </a:p>
          <a:p>
            <a:r>
              <a:rPr lang="en-GB" sz="1000"/>
              <a:t>• Making decisions and fixing problems: Managers must act quickly to address issues like disgruntled customers and insufficient supplies (Brown, 2019).</a:t>
            </a:r>
          </a:p>
          <a:p>
            <a:r>
              <a:rPr lang="en-GB" sz="1000"/>
              <a:t>· Maintains restaurant efficiency during hectic times.</a:t>
            </a:r>
          </a:p>
          <a:p>
            <a:r>
              <a:rPr lang="en-GB" sz="1000"/>
              <a:t>Restaurant personnel must be adaptable because the environment changes frequently (Jones, 2020).</a:t>
            </a:r>
          </a:p>
          <a:p>
            <a:r>
              <a:rPr lang="en-GB" sz="1000"/>
              <a:t>· Manages consumer demands and internal issues like damaged equipment.</a:t>
            </a:r>
          </a:p>
          <a:p>
            <a:r>
              <a:rPr lang="en-GB" sz="1000"/>
              <a:t>Good sharing prevents managers from burning out and improves team performance (Yukl, 2013).</a:t>
            </a:r>
          </a:p>
          <a:p>
            <a:r>
              <a:rPr lang="en-GB" sz="1000"/>
              <a:t>Using staff strengths to assign jobs streamlines the process.</a:t>
            </a:r>
          </a:p>
          <a:p>
            <a:r>
              <a:rPr lang="en-GB" sz="1000"/>
              <a:t>• Customer service: A successful restaurant provides a terrific experience (Parasuraman, Zeithaml, &amp; Berry, 1988).</a:t>
            </a:r>
          </a:p>
          <a:p>
            <a:r>
              <a:rPr lang="en-GB" sz="1000"/>
              <a:t>It means listening to customers and providing individualised service.</a:t>
            </a:r>
          </a:p>
        </p:txBody>
      </p:sp>
      <p:pic>
        <p:nvPicPr>
          <p:cNvPr id="5124" name="Picture 4" descr="Restaurant Digital Signage Benefits | Nento | United States">
            <a:extLst>
              <a:ext uri="{FF2B5EF4-FFF2-40B4-BE49-F238E27FC236}">
                <a16:creationId xmlns:a16="http://schemas.microsoft.com/office/drawing/2014/main" id="{B2D139E4-9289-5598-05F2-3233B70DB2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1910" y="0"/>
            <a:ext cx="464065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50987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6" name="Rectangle 2065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4DC321-56E9-E66A-E71D-3CB4FCF8E3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638089"/>
            <a:ext cx="4818888" cy="1476801"/>
          </a:xfrm>
        </p:spPr>
        <p:txBody>
          <a:bodyPr anchor="b">
            <a:normAutofit/>
          </a:bodyPr>
          <a:lstStyle/>
          <a:p>
            <a:r>
              <a:rPr lang="en-GB" sz="5000"/>
              <a:t>Leadership and management </a:t>
            </a:r>
            <a:endParaRPr lang="en-RO" sz="5000"/>
          </a:p>
        </p:txBody>
      </p:sp>
      <p:pic>
        <p:nvPicPr>
          <p:cNvPr id="2050" name="Picture 2" descr="Leadership vs Management | Difference between Leadership and Management">
            <a:extLst>
              <a:ext uri="{FF2B5EF4-FFF2-40B4-BE49-F238E27FC236}">
                <a16:creationId xmlns:a16="http://schemas.microsoft.com/office/drawing/2014/main" id="{414B46F3-78F7-13BD-DEDF-AA3432F4BE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0936" y="1893665"/>
            <a:ext cx="5458968" cy="3070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7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08366C-CFDE-EA78-87BF-36B33A0AA2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2664886"/>
            <a:ext cx="4818888" cy="3550789"/>
          </a:xfrm>
        </p:spPr>
        <p:txBody>
          <a:bodyPr anchor="t">
            <a:normAutofit/>
          </a:bodyPr>
          <a:lstStyle/>
          <a:p>
            <a:r>
              <a:rPr lang="en-GB" sz="1200"/>
              <a:t>Effective Operations Communication: Daily team briefings on tasks and service standards (Davidson et al., 2020).</a:t>
            </a:r>
          </a:p>
          <a:p>
            <a:r>
              <a:rPr lang="en-GB" sz="1200"/>
              <a:t>To ensure smooth breakfast setup, provide clear instructions and communication (Davidson et al., 2020).</a:t>
            </a:r>
          </a:p>
          <a:p>
            <a:r>
              <a:rPr lang="en-GB" sz="1200"/>
              <a:t>• Delegate responsibilities like cooking, setting tables, and serving coffee to team members (Thomas &amp; Kilmann, 2021).</a:t>
            </a:r>
          </a:p>
          <a:p>
            <a:r>
              <a:rPr lang="en-GB" sz="1200"/>
              <a:t>• Coordinated kitchen and waitstaff to deliver service on time (Thomas &amp; Kilmann, 2021).</a:t>
            </a:r>
          </a:p>
          <a:p>
            <a:r>
              <a:rPr lang="en-GB" sz="1200"/>
              <a:t>Example: Breakfast setup Checked coffee beans and pastries for needed supplies (Yukl, 2013).</a:t>
            </a:r>
          </a:p>
          <a:p>
            <a:r>
              <a:rPr lang="en-GB" sz="1200"/>
              <a:t>Set up buffet tables and seats (Yukl, 2013).</a:t>
            </a:r>
          </a:p>
          <a:p>
            <a:r>
              <a:rPr lang="en-GB" sz="1200"/>
              <a:t>o Notified kitchen staff of particular food needs (Davidson et al., 2020).</a:t>
            </a:r>
          </a:p>
          <a:p>
            <a:r>
              <a:rPr lang="en-GB" sz="1200"/>
              <a:t>monitoring the service flow to meet visitors' requirements swiftly (Brown, 2019).</a:t>
            </a:r>
          </a:p>
        </p:txBody>
      </p:sp>
    </p:spTree>
    <p:extLst>
      <p:ext uri="{BB962C8B-B14F-4D97-AF65-F5344CB8AC3E}">
        <p14:creationId xmlns:p14="http://schemas.microsoft.com/office/powerpoint/2010/main" val="39633966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D6B2BF-EFA9-D95B-AF9B-57D4A2562A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Leading and tackling operations issues </a:t>
            </a:r>
            <a:endParaRPr lang="en-RO" sz="54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74FCD7D-444A-03CA-F3BB-F4D2428F5C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4045514"/>
              </p:ext>
            </p:extLst>
          </p:nvPr>
        </p:nvGraphicFramePr>
        <p:xfrm>
          <a:off x="5126418" y="228600"/>
          <a:ext cx="6760301" cy="6629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 descr="17 Common Leadership Challenges and Ways to Deal With Them in 2024">
            <a:extLst>
              <a:ext uri="{FF2B5EF4-FFF2-40B4-BE49-F238E27FC236}">
                <a16:creationId xmlns:a16="http://schemas.microsoft.com/office/drawing/2014/main" id="{662EE7AF-A459-4E34-0DA6-BA6F69D5C6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678" y="4996069"/>
            <a:ext cx="3024464" cy="1729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13316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4C78BD-A4A9-6772-DC58-BEF8A83A8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Business Impact of Results </a:t>
            </a:r>
            <a:endParaRPr lang="en-RO" sz="54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C3AC40-DBC7-5BFF-3F07-51F28AB002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3085034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954081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39C83B4-CCB6-412E-B7FF-BA0CF31B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1BA989C-D286-48D4-B3F1-84F3CBF09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E607DA-A8C4-8AE9-973E-D5759E7BE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541007"/>
            <a:ext cx="3401568" cy="3775985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tx2"/>
                </a:solidFill>
              </a:rPr>
              <a:t>Problem-solving basics </a:t>
            </a:r>
            <a:endParaRPr lang="en-RO" sz="4000">
              <a:solidFill>
                <a:schemeClr val="tx2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98925B56-689F-4DFB-8FD0-9BB9D8DE8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179493" cy="2385844"/>
            <a:chOff x="-305" y="-1"/>
            <a:chExt cx="3832880" cy="2876136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9233DCD-C902-4E2F-ABB5-F2498FBB5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25B7C80-EAF5-443A-8461-946150B5C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8CD3602-8169-45DE-B122-457CF0F102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73D416A-6D94-4560-9975-67C1FD20E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A7EE5FDC-1EEC-4871-BD9E-EF321D5F8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453321" y="4487852"/>
            <a:ext cx="2747353" cy="2375262"/>
            <a:chOff x="-305" y="-4155"/>
            <a:chExt cx="2514948" cy="2174333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DE1D26D-7254-43D9-9405-A77E66782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58F69F4-6E29-4950-A92E-ADD768EC8B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A0AEE0D-D2B5-4616-8383-D61A58F06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EA69949-F890-4A2C-84CB-7F0EAF6BD2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D8E89E3B-96FA-5CE5-364A-8AECC80D1A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4587787"/>
              </p:ext>
            </p:extLst>
          </p:nvPr>
        </p:nvGraphicFramePr>
        <p:xfrm>
          <a:off x="5641614" y="955653"/>
          <a:ext cx="5747085" cy="4947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19100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08CA79-4039-4DFD-4A4F-CCA11B4CF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US" sz="3600" b="0" i="0" u="none" strike="noStrike">
                <a:effectLst/>
                <a:latin typeface="-webkit-standard"/>
              </a:rPr>
              <a:t>Leadership and Management Skills</a:t>
            </a:r>
            <a:endParaRPr lang="en-KW" sz="3600"/>
          </a:p>
        </p:txBody>
      </p:sp>
      <p:pic>
        <p:nvPicPr>
          <p:cNvPr id="5" name="Picture 4" descr="Woman peeking out a window">
            <a:extLst>
              <a:ext uri="{FF2B5EF4-FFF2-40B4-BE49-F238E27FC236}">
                <a16:creationId xmlns:a16="http://schemas.microsoft.com/office/drawing/2014/main" id="{853B5AA5-7D07-F8D6-271B-162688BF9B6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7960" b="16445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D81DDE-9E7A-17FC-C3F8-9216CAB5BF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anchor="ctr">
            <a:normAutofit/>
          </a:bodyPr>
          <a:lstStyle/>
          <a:p>
            <a:r>
              <a:rPr lang="en-US" sz="1800" b="0" i="0" u="none" strike="noStrike">
                <a:effectLst/>
                <a:latin typeface="-webkit-standard"/>
              </a:rPr>
              <a:t>On a busy Saturday night, I noticed the kitchen and front-of-house staff have problems communicating. To remedy this, I started a pre-service team meeting to inform the chefs of unique menu items and the servers of client requests. This proactive interaction helped us avoid delays and ensure our customers had a smooth eating experience, according to Davidson et al. (2020). I informed the kitchen of a customer's dietary restrictions and ensured the food was cooked properly, making the customer happier.</a:t>
            </a:r>
            <a:br>
              <a:rPr lang="en-US" sz="1800"/>
            </a:br>
            <a:endParaRPr lang="en-KW" sz="1800"/>
          </a:p>
        </p:txBody>
      </p:sp>
    </p:spTree>
    <p:extLst>
      <p:ext uri="{BB962C8B-B14F-4D97-AF65-F5344CB8AC3E}">
        <p14:creationId xmlns:p14="http://schemas.microsoft.com/office/powerpoint/2010/main" val="12908663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CC420E-AE34-34E5-EBF7-95983259B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US" sz="2500" b="1" i="0" u="none" strike="noStrike">
                <a:effectLst/>
              </a:rPr>
              <a:t>Evidence and Detail (POS System Example section):</a:t>
            </a:r>
            <a:br>
              <a:rPr lang="en-US" sz="2500" b="0" i="0" u="none" strike="noStrike">
                <a:effectLst/>
              </a:rPr>
            </a:br>
            <a:endParaRPr lang="en-KW" sz="2500"/>
          </a:p>
        </p:txBody>
      </p:sp>
      <p:grpSp>
        <p:nvGrpSpPr>
          <p:cNvPr id="1033" name="Group 103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034" name="Rectangle 103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5" name="Rectangle 103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POS System Design: Principles, Examples for Retail &amp; Restaurants">
            <a:extLst>
              <a:ext uri="{FF2B5EF4-FFF2-40B4-BE49-F238E27FC236}">
                <a16:creationId xmlns:a16="http://schemas.microsoft.com/office/drawing/2014/main" id="{1B5DDB4E-6599-EE5E-C169-0CA2C7F659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50" r="11983" b="2"/>
          <a:stretch/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Content Placeholder 6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DDD6C5D7-BB8C-6E45-2EFD-5D183E8C9F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0817" y="1756944"/>
            <a:ext cx="5425410" cy="4706191"/>
          </a:xfrm>
        </p:spPr>
      </p:pic>
    </p:spTree>
    <p:extLst>
      <p:ext uri="{BB962C8B-B14F-4D97-AF65-F5344CB8AC3E}">
        <p14:creationId xmlns:p14="http://schemas.microsoft.com/office/powerpoint/2010/main" val="28640804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EE17DC-4F4F-9109-38B6-83DF2FCB39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User Issues </a:t>
            </a:r>
            <a:endParaRPr lang="en-RO" sz="54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B6DC01D-56FD-E280-6709-EC1E439DBE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553822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33898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111272-5FE6-7FC6-EEBE-043154883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How to Fix It:</a:t>
            </a:r>
            <a:endParaRPr lang="en-RO" sz="54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F3EEB8-2F1F-1F9C-7E5E-C41FED408C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566919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54114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F6D1E8-F7F2-2F32-6814-D7DAD7627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Problem-solving thoughts</a:t>
            </a:r>
            <a:endParaRPr lang="en-RO" sz="40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1C457A-A081-0D11-D4B0-B7479CF43F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7767840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637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0FA1CE-2E84-F6ED-8C1A-D2C6D141D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4600">
                <a:solidFill>
                  <a:srgbClr val="FFFFFF"/>
                </a:solidFill>
              </a:rPr>
              <a:t>Tools and Systems Overview </a:t>
            </a:r>
            <a:endParaRPr lang="en-RO" sz="46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FA3A96-08A8-12FD-08C5-4D4A8CF5B4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4919082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6264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3F181D-160F-48B1-FCDD-B78B1C1378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A POS System Example </a:t>
            </a:r>
            <a:endParaRPr lang="en-RO" sz="5000"/>
          </a:p>
        </p:txBody>
      </p:sp>
      <p:sp>
        <p:nvSpPr>
          <p:cNvPr id="4105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6ECE16-D794-F892-F7C7-A88CBFA1BD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1900"/>
              <a:t>Use of the POS System:</a:t>
            </a:r>
          </a:p>
          <a:p>
            <a:r>
              <a:rPr lang="en-GB" sz="1900"/>
              <a:t>Used POS data to track orders, payments, and client interests (Brown, 2019).</a:t>
            </a:r>
          </a:p>
          <a:p>
            <a:r>
              <a:rPr lang="en-GB" sz="1900"/>
              <a:t>The technique revealed popular menu items and peak hours (Davidson et al., 2020).</a:t>
            </a:r>
          </a:p>
          <a:p>
            <a:r>
              <a:rPr lang="en-GB" sz="1900"/>
              <a:t>We changed menu items and improved service during busy times by studying sales patterns (Parasuraman et al., 1988).</a:t>
            </a:r>
          </a:p>
          <a:p>
            <a:r>
              <a:rPr lang="en-GB" sz="1900"/>
              <a:t>Used POS data to target sales-boosting promotions (Jones, 2020).</a:t>
            </a:r>
          </a:p>
        </p:txBody>
      </p:sp>
      <p:pic>
        <p:nvPicPr>
          <p:cNvPr id="4098" name="Picture 2" descr="POS System Design: Principles, Examples for Retail &amp; Restaurants">
            <a:extLst>
              <a:ext uri="{FF2B5EF4-FFF2-40B4-BE49-F238E27FC236}">
                <a16:creationId xmlns:a16="http://schemas.microsoft.com/office/drawing/2014/main" id="{DE537888-8BAE-0531-9DC5-BE5B5F7E06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9048" y="1651890"/>
            <a:ext cx="5458968" cy="3554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09131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7FAEAF-C73F-0D6D-98D1-7488BDD698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GB" dirty="0"/>
              <a:t>Stock ordering and inventory tracking </a:t>
            </a:r>
            <a:endParaRPr lang="en-RO" dirty="0"/>
          </a:p>
        </p:txBody>
      </p:sp>
      <p:pic>
        <p:nvPicPr>
          <p:cNvPr id="5" name="Picture 4" descr="Giraffe in the grass">
            <a:extLst>
              <a:ext uri="{FF2B5EF4-FFF2-40B4-BE49-F238E27FC236}">
                <a16:creationId xmlns:a16="http://schemas.microsoft.com/office/drawing/2014/main" id="{EC77B32D-1E6C-7D37-1865-F4F3A0E6C7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707" r="24727" b="1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2C421-53AD-69CD-0434-A58AA86C50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r>
              <a:rPr lang="en-GB" sz="2000"/>
              <a:t>Good Stock Management: Used a stock management system to see real-time inventory adjustments (Yukl, 2013).</a:t>
            </a:r>
          </a:p>
          <a:p>
            <a:r>
              <a:rPr lang="en-GB" sz="2000"/>
              <a:t>Keep food and drinks on hand to avoid gaps (Brown, 2019).</a:t>
            </a:r>
          </a:p>
          <a:p>
            <a:r>
              <a:rPr lang="en-GB" sz="2000"/>
              <a:t>Operations modifications improved order accuracy, waste reduction, and stock management (Davidson et al., 2020).</a:t>
            </a:r>
          </a:p>
          <a:p>
            <a:r>
              <a:rPr lang="en-GB" sz="2000"/>
              <a:t>Better demand projections helped the restaurant run smoothly (Jones, 2020).</a:t>
            </a:r>
          </a:p>
        </p:txBody>
      </p:sp>
    </p:spTree>
    <p:extLst>
      <p:ext uri="{BB962C8B-B14F-4D97-AF65-F5344CB8AC3E}">
        <p14:creationId xmlns:p14="http://schemas.microsoft.com/office/powerpoint/2010/main" val="34499444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4E3C7B-7F50-D691-1243-65B0F6506E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GB" sz="4100"/>
              <a:t>Day-end reconciliation and data feedback </a:t>
            </a:r>
            <a:endParaRPr lang="en-RO" sz="4100"/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653A7894-B169-71CF-1C53-045151072D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243" r="21020" b="-1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8B0E67-2DB6-54BB-71F4-B37E0F01B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r>
              <a:rPr lang="en-GB" sz="2000"/>
              <a:t>End-of-day reports: The POS system reported sales, payments, and stock use at the end of the day (Yukl, 2013).</a:t>
            </a:r>
          </a:p>
          <a:p>
            <a:r>
              <a:rPr lang="en-GB" sz="2000"/>
              <a:t>Read these papers for trends and profit tracking (Brown, 2019).</a:t>
            </a:r>
          </a:p>
          <a:p>
            <a:r>
              <a:rPr lang="en-GB" sz="2000"/>
              <a:t>End-of-day reconciliation data improved cash flow management and identified issues early, according to Davidson et al. (2020).</a:t>
            </a:r>
          </a:p>
          <a:p>
            <a:r>
              <a:rPr lang="en-GB" sz="2000"/>
              <a:t>Changed personnel and stock orders based on data analysis to improve efficiency (Jones, 2020).</a:t>
            </a:r>
          </a:p>
        </p:txBody>
      </p:sp>
    </p:spTree>
    <p:extLst>
      <p:ext uri="{BB962C8B-B14F-4D97-AF65-F5344CB8AC3E}">
        <p14:creationId xmlns:p14="http://schemas.microsoft.com/office/powerpoint/2010/main" val="14352547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0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235" y="1371600"/>
            <a:ext cx="4529312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29F7D1-F9E9-FDE9-B31D-D1A9EB842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941" y="685801"/>
            <a:ext cx="3494859" cy="5491162"/>
          </a:xfrm>
        </p:spPr>
        <p:txBody>
          <a:bodyPr>
            <a:normAutofit/>
          </a:bodyPr>
          <a:lstStyle/>
          <a:p>
            <a:r>
              <a:rPr lang="en-GB"/>
              <a:t>System Insights For Operations Improvement </a:t>
            </a:r>
            <a:endParaRPr lang="en-RO" dirty="0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B635D11B-A0C9-2E2F-1A27-1016022821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9952181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986571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4A3D3B-F356-DC3B-2502-B572D69762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dirty="0"/>
              <a:t>The End </a:t>
            </a:r>
            <a:endParaRPr lang="en-RO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2538EB-9FDC-74A7-51ED-290219E768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8006308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513713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1D377EB-C9D2-4ED0-86A6-740A297E3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B2ADF9-CB94-7802-583C-2C4CD3651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685800"/>
            <a:ext cx="10506456" cy="1157005"/>
          </a:xfrm>
        </p:spPr>
        <p:txBody>
          <a:bodyPr anchor="b">
            <a:normAutofit/>
          </a:bodyPr>
          <a:lstStyle/>
          <a:p>
            <a:r>
              <a:rPr lang="en-US" sz="4800" b="0" i="0" u="none" strike="noStrike">
                <a:effectLst/>
                <a:latin typeface="-webkit-standard"/>
              </a:rPr>
              <a:t>Problem-Solving Thoughts </a:t>
            </a:r>
            <a:endParaRPr lang="en-KW" sz="480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66346BE-FDB4-4772-A696-0719490AB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093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958056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9" name="Content Placeholder 8" descr="A green sign with white text&#10;&#10;Description automatically generated">
            <a:extLst>
              <a:ext uri="{FF2B5EF4-FFF2-40B4-BE49-F238E27FC236}">
                <a16:creationId xmlns:a16="http://schemas.microsoft.com/office/drawing/2014/main" id="{DEAF3E4A-1004-F2E0-111A-127D1082B2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2094886"/>
            <a:ext cx="10515600" cy="3812815"/>
          </a:xfrm>
        </p:spPr>
      </p:pic>
    </p:spTree>
    <p:extLst>
      <p:ext uri="{BB962C8B-B14F-4D97-AF65-F5344CB8AC3E}">
        <p14:creationId xmlns:p14="http://schemas.microsoft.com/office/powerpoint/2010/main" val="20489660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54BAC3-4851-6082-C293-1D558D4A40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References </a:t>
            </a:r>
            <a:endParaRPr lang="en-RO" sz="54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71FC46D-E6C7-E153-7D1A-F24A0C34B2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126508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168984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</TotalTime>
  <Words>1900</Words>
  <Application>Microsoft Macintosh PowerPoint</Application>
  <PresentationFormat>Widescreen</PresentationFormat>
  <Paragraphs>111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-apple-system</vt:lpstr>
      <vt:lpstr>-webkit-standard</vt:lpstr>
      <vt:lpstr>Aptos</vt:lpstr>
      <vt:lpstr>Aptos Display</vt:lpstr>
      <vt:lpstr>Arial</vt:lpstr>
      <vt:lpstr>Calibri</vt:lpstr>
      <vt:lpstr>Office Theme</vt:lpstr>
      <vt:lpstr>Placement: Developing Restaurant Management (BMGM5004) </vt:lpstr>
      <vt:lpstr>Starting Leadership and Management Skills </vt:lpstr>
      <vt:lpstr>Leadership and management </vt:lpstr>
      <vt:lpstr>Leading and tackling operations issues </vt:lpstr>
      <vt:lpstr>Business Impact of Results </vt:lpstr>
      <vt:lpstr>Problem-solving basics </vt:lpstr>
      <vt:lpstr>Leadership and Management Skills</vt:lpstr>
      <vt:lpstr>Evidence and Detail (POS System Example section): </vt:lpstr>
      <vt:lpstr>User Issues </vt:lpstr>
      <vt:lpstr>How to Fix It:</vt:lpstr>
      <vt:lpstr>Problem-solving thoughts</vt:lpstr>
      <vt:lpstr>Tools and Systems Overview </vt:lpstr>
      <vt:lpstr>A POS System Example </vt:lpstr>
      <vt:lpstr>Stock ordering and inventory tracking </vt:lpstr>
      <vt:lpstr>Day-end reconciliation and data feedback </vt:lpstr>
      <vt:lpstr>System Insights For Operations Improvement </vt:lpstr>
      <vt:lpstr>The End </vt:lpstr>
      <vt:lpstr>Problem-Solving Thoughts 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Andrei Bucur</dc:creator>
  <cp:lastModifiedBy>Gheorghita Ifrim (2208955)</cp:lastModifiedBy>
  <cp:revision>4</cp:revision>
  <dcterms:created xsi:type="dcterms:W3CDTF">2024-10-15T11:29:19Z</dcterms:created>
  <dcterms:modified xsi:type="dcterms:W3CDTF">2024-10-24T22:15:45Z</dcterms:modified>
</cp:coreProperties>
</file>