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85020" autoAdjust="0"/>
  </p:normalViewPr>
  <p:slideViewPr>
    <p:cSldViewPr snapToGrid="0">
      <p:cViewPr varScale="1">
        <p:scale>
          <a:sx n="57" d="100"/>
          <a:sy n="57" d="100"/>
        </p:scale>
        <p:origin x="1032" y="2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58BF-C5E1-4B52-BD8A-FD1AD5779347}"/>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FCD51F7-3CC3-4BB7-8291-B1789482E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D320447-D6C7-43E1-AE88-1FB66CC9C55E}"/>
              </a:ext>
            </a:extLst>
          </p:cNvPr>
          <p:cNvSpPr>
            <a:spLocks noGrp="1"/>
          </p:cNvSpPr>
          <p:nvPr>
            <p:ph type="dt" sz="half" idx="10"/>
          </p:nvPr>
        </p:nvSpPr>
        <p:spPr/>
        <p:txBody>
          <a:bodyPr/>
          <a:lstStyle/>
          <a:p>
            <a:fld id="{C43A76A3-ADC8-4477-8FC1-B9DD55D84908}" type="datetime1">
              <a:rPr lang="en-US" smtClean="0"/>
              <a:t>1/15/2023</a:t>
            </a:fld>
            <a:endParaRPr lang="en-US" dirty="0"/>
          </a:p>
        </p:txBody>
      </p:sp>
      <p:sp>
        <p:nvSpPr>
          <p:cNvPr id="5" name="Footer Placeholder 4">
            <a:extLst>
              <a:ext uri="{FF2B5EF4-FFF2-40B4-BE49-F238E27FC236}">
                <a16:creationId xmlns:a16="http://schemas.microsoft.com/office/drawing/2014/main" id="{6F5E17B6-E7FC-473A-8D5F-0E6B838EA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AF4E0-FDDB-42B9-862C-7BBC501CDAC5}"/>
              </a:ext>
            </a:extLst>
          </p:cNvPr>
          <p:cNvSpPr>
            <a:spLocks noGrp="1"/>
          </p:cNvSpPr>
          <p:nvPr>
            <p:ph type="sldNum" sz="quarter" idx="12"/>
          </p:nvPr>
        </p:nvSpPr>
        <p:spPr/>
        <p:txBody>
          <a:bodyPr/>
          <a:lstStyle/>
          <a:p>
            <a:fld id="{35747434-7036-48DB-A148-6B3D8EE75CDA}" type="slidenum">
              <a:rPr lang="en-US" smtClean="0"/>
              <a:t>‹#›</a:t>
            </a:fld>
            <a:endParaRPr lang="en-US" dirty="0"/>
          </a:p>
        </p:txBody>
      </p:sp>
    </p:spTree>
    <p:extLst>
      <p:ext uri="{BB962C8B-B14F-4D97-AF65-F5344CB8AC3E}">
        <p14:creationId xmlns:p14="http://schemas.microsoft.com/office/powerpoint/2010/main" val="656832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6C8-0B4F-4655-A630-0B1D2540B7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78B888-85E0-4D92-903E-C3FE7E870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48916-250B-4232-BD7D-571FDE79F5E7}"/>
              </a:ext>
            </a:extLst>
          </p:cNvPr>
          <p:cNvSpPr>
            <a:spLocks noGrp="1"/>
          </p:cNvSpPr>
          <p:nvPr>
            <p:ph type="dt" sz="half" idx="10"/>
          </p:nvPr>
        </p:nvSpPr>
        <p:spPr/>
        <p:txBody>
          <a:bodyPr/>
          <a:lstStyle/>
          <a:p>
            <a:fld id="{DE7F49BE-398D-479A-8A7E-5DDBCA61EDCB}" type="datetime1">
              <a:rPr lang="en-US" smtClean="0"/>
              <a:t>1/15/2023</a:t>
            </a:fld>
            <a:endParaRPr lang="en-US"/>
          </a:p>
        </p:txBody>
      </p:sp>
      <p:sp>
        <p:nvSpPr>
          <p:cNvPr id="5" name="Footer Placeholder 4">
            <a:extLst>
              <a:ext uri="{FF2B5EF4-FFF2-40B4-BE49-F238E27FC236}">
                <a16:creationId xmlns:a16="http://schemas.microsoft.com/office/drawing/2014/main" id="{B6A8BFB4-647C-4104-B6D4-3346051C3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FA73F-2BE8-4370-AE90-58F4CE51FC5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847910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446D-9FAC-4157-A41A-51675C8BE929}"/>
              </a:ext>
            </a:extLst>
          </p:cNvPr>
          <p:cNvSpPr>
            <a:spLocks noGrp="1"/>
          </p:cNvSpPr>
          <p:nvPr>
            <p:ph type="title"/>
          </p:nvPr>
        </p:nvSpPr>
        <p:spPr>
          <a:xfrm>
            <a:off x="777240" y="1709738"/>
            <a:ext cx="10570210" cy="2758895"/>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F8D4A-8F93-4399-9546-64F286400D24}"/>
              </a:ext>
            </a:extLst>
          </p:cNvPr>
          <p:cNvSpPr>
            <a:spLocks noGrp="1"/>
          </p:cNvSpPr>
          <p:nvPr>
            <p:ph type="body" idx="1"/>
          </p:nvPr>
        </p:nvSpPr>
        <p:spPr>
          <a:xfrm>
            <a:off x="777240" y="4589463"/>
            <a:ext cx="1057021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9C2FD4-BF96-470C-8247-20DFAE1CF870}"/>
              </a:ext>
            </a:extLst>
          </p:cNvPr>
          <p:cNvSpPr>
            <a:spLocks noGrp="1"/>
          </p:cNvSpPr>
          <p:nvPr>
            <p:ph type="dt" sz="half" idx="10"/>
          </p:nvPr>
        </p:nvSpPr>
        <p:spPr/>
        <p:txBody>
          <a:bodyPr/>
          <a:lstStyle/>
          <a:p>
            <a:fld id="{CCD0C193-4974-4A1F-9C63-07D595E30D66}" type="datetime1">
              <a:rPr lang="en-US" smtClean="0"/>
              <a:t>1/15/2023</a:t>
            </a:fld>
            <a:endParaRPr lang="en-US"/>
          </a:p>
        </p:txBody>
      </p:sp>
      <p:sp>
        <p:nvSpPr>
          <p:cNvPr id="5" name="Footer Placeholder 4">
            <a:extLst>
              <a:ext uri="{FF2B5EF4-FFF2-40B4-BE49-F238E27FC236}">
                <a16:creationId xmlns:a16="http://schemas.microsoft.com/office/drawing/2014/main" id="{27175A2D-86C4-4467-BAB8-E9ED004D2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42A4D-D9B2-4C82-95E4-B86F9F5F380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030963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B3AA-8C30-429E-B934-AF12204387B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915834E-691F-4728-88F5-A0C4696695EB}"/>
              </a:ext>
            </a:extLst>
          </p:cNvPr>
          <p:cNvSpPr>
            <a:spLocks noGrp="1"/>
          </p:cNvSpPr>
          <p:nvPr>
            <p:ph sz="half" idx="1"/>
          </p:nvPr>
        </p:nvSpPr>
        <p:spPr>
          <a:xfrm>
            <a:off x="777240" y="1825625"/>
            <a:ext cx="52425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3876374-880F-4E25-9F88-79E3C1AB1F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19BD69-B509-4FCE-95A8-ED03FFC8CC3C}"/>
              </a:ext>
            </a:extLst>
          </p:cNvPr>
          <p:cNvSpPr>
            <a:spLocks noGrp="1"/>
          </p:cNvSpPr>
          <p:nvPr>
            <p:ph type="dt" sz="half" idx="10"/>
          </p:nvPr>
        </p:nvSpPr>
        <p:spPr/>
        <p:txBody>
          <a:bodyPr/>
          <a:lstStyle/>
          <a:p>
            <a:fld id="{701AA87F-28D4-4BF0-B81F-877A89DFD5AC}" type="datetime1">
              <a:rPr lang="en-US" smtClean="0"/>
              <a:t>1/15/2023</a:t>
            </a:fld>
            <a:endParaRPr lang="en-US"/>
          </a:p>
        </p:txBody>
      </p:sp>
      <p:sp>
        <p:nvSpPr>
          <p:cNvPr id="6" name="Footer Placeholder 5">
            <a:extLst>
              <a:ext uri="{FF2B5EF4-FFF2-40B4-BE49-F238E27FC236}">
                <a16:creationId xmlns:a16="http://schemas.microsoft.com/office/drawing/2014/main" id="{DB7C287B-AE5B-490B-BF81-A50D7A2E87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3C2246-303C-4A29-B6EA-E62CEDE6C2A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626317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FE79-D5BE-43E8-B6C5-2675B7F4D818}"/>
              </a:ext>
            </a:extLst>
          </p:cNvPr>
          <p:cNvSpPr>
            <a:spLocks noGrp="1"/>
          </p:cNvSpPr>
          <p:nvPr>
            <p:ph type="title"/>
          </p:nvPr>
        </p:nvSpPr>
        <p:spPr>
          <a:xfrm>
            <a:off x="777240" y="365125"/>
            <a:ext cx="1057814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9D3A07-BA51-4113-902E-830A887D2394}"/>
              </a:ext>
            </a:extLst>
          </p:cNvPr>
          <p:cNvSpPr>
            <a:spLocks noGrp="1"/>
          </p:cNvSpPr>
          <p:nvPr>
            <p:ph type="body" idx="1"/>
          </p:nvPr>
        </p:nvSpPr>
        <p:spPr>
          <a:xfrm>
            <a:off x="777240" y="1801812"/>
            <a:ext cx="5220335"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E320A9-E274-4E1B-B02D-9A3F510A1F22}"/>
              </a:ext>
            </a:extLst>
          </p:cNvPr>
          <p:cNvSpPr>
            <a:spLocks noGrp="1"/>
          </p:cNvSpPr>
          <p:nvPr>
            <p:ph sz="half" idx="2"/>
          </p:nvPr>
        </p:nvSpPr>
        <p:spPr>
          <a:xfrm>
            <a:off x="777240" y="2825749"/>
            <a:ext cx="5220335"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DBE80D3A-C2A8-4B78-B7E2-4908C74B1C43}"/>
              </a:ext>
            </a:extLst>
          </p:cNvPr>
          <p:cNvSpPr>
            <a:spLocks noGrp="1"/>
          </p:cNvSpPr>
          <p:nvPr>
            <p:ph type="body" sz="quarter" idx="3"/>
          </p:nvPr>
        </p:nvSpPr>
        <p:spPr>
          <a:xfrm>
            <a:off x="6172200" y="1801812"/>
            <a:ext cx="5183188"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5D84DD-9460-4B08-86AD-27486A940047}"/>
              </a:ext>
            </a:extLst>
          </p:cNvPr>
          <p:cNvSpPr>
            <a:spLocks noGrp="1"/>
          </p:cNvSpPr>
          <p:nvPr>
            <p:ph sz="quarter" idx="4"/>
          </p:nvPr>
        </p:nvSpPr>
        <p:spPr>
          <a:xfrm>
            <a:off x="6172200" y="2825749"/>
            <a:ext cx="5183188"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B0B7F8-282C-4210-AE7D-F35228BAC803}"/>
              </a:ext>
            </a:extLst>
          </p:cNvPr>
          <p:cNvSpPr>
            <a:spLocks noGrp="1"/>
          </p:cNvSpPr>
          <p:nvPr>
            <p:ph type="dt" sz="half" idx="10"/>
          </p:nvPr>
        </p:nvSpPr>
        <p:spPr/>
        <p:txBody>
          <a:bodyPr/>
          <a:lstStyle/>
          <a:p>
            <a:fld id="{A8A9F1F3-208B-49A3-B337-9C8ACEB3E0E1}" type="datetime1">
              <a:rPr lang="en-US" smtClean="0"/>
              <a:t>1/15/2023</a:t>
            </a:fld>
            <a:endParaRPr lang="en-US"/>
          </a:p>
        </p:txBody>
      </p:sp>
      <p:sp>
        <p:nvSpPr>
          <p:cNvPr id="8" name="Footer Placeholder 7">
            <a:extLst>
              <a:ext uri="{FF2B5EF4-FFF2-40B4-BE49-F238E27FC236}">
                <a16:creationId xmlns:a16="http://schemas.microsoft.com/office/drawing/2014/main" id="{FAE343A9-1067-4DCF-BACC-1F7F380502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84E471-04DB-4DB5-8CC5-16B3FC88509D}"/>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252763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87C0-272E-4E50-A316-78079B2B923E}"/>
              </a:ext>
            </a:extLst>
          </p:cNvPr>
          <p:cNvSpPr>
            <a:spLocks noGrp="1"/>
          </p:cNvSpPr>
          <p:nvPr>
            <p:ph type="title"/>
          </p:nvPr>
        </p:nvSpPr>
        <p:spPr>
          <a:xfrm>
            <a:off x="777240" y="365125"/>
            <a:ext cx="1065911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06C1C9-1F69-432A-858C-D828B56E1659}"/>
              </a:ext>
            </a:extLst>
          </p:cNvPr>
          <p:cNvSpPr>
            <a:spLocks noGrp="1"/>
          </p:cNvSpPr>
          <p:nvPr>
            <p:ph type="dt" sz="half" idx="10"/>
          </p:nvPr>
        </p:nvSpPr>
        <p:spPr/>
        <p:txBody>
          <a:bodyPr/>
          <a:lstStyle/>
          <a:p>
            <a:fld id="{27AF6CA6-7293-4AA2-A0E0-A3BF4416E786}" type="datetime1">
              <a:rPr lang="en-US" smtClean="0"/>
              <a:t>1/15/2023</a:t>
            </a:fld>
            <a:endParaRPr lang="en-US"/>
          </a:p>
        </p:txBody>
      </p:sp>
      <p:sp>
        <p:nvSpPr>
          <p:cNvPr id="4" name="Footer Placeholder 3">
            <a:extLst>
              <a:ext uri="{FF2B5EF4-FFF2-40B4-BE49-F238E27FC236}">
                <a16:creationId xmlns:a16="http://schemas.microsoft.com/office/drawing/2014/main" id="{BD6D9A1B-D149-4B97-B161-3D7C9ADBCF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B3722F-8C88-4E54-8CD6-12D31A05F813}"/>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770482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B4EE-6DFC-45F3-9174-D913EB57CB9D}"/>
              </a:ext>
            </a:extLst>
          </p:cNvPr>
          <p:cNvSpPr>
            <a:spLocks noGrp="1"/>
          </p:cNvSpPr>
          <p:nvPr>
            <p:ph type="dt" sz="half" idx="10"/>
          </p:nvPr>
        </p:nvSpPr>
        <p:spPr/>
        <p:txBody>
          <a:bodyPr/>
          <a:lstStyle/>
          <a:p>
            <a:fld id="{98D87016-7BCD-46FB-8EE3-AB6C369108B4}" type="datetime1">
              <a:rPr lang="en-US" smtClean="0"/>
              <a:t>1/15/2023</a:t>
            </a:fld>
            <a:endParaRPr lang="en-US"/>
          </a:p>
        </p:txBody>
      </p:sp>
      <p:sp>
        <p:nvSpPr>
          <p:cNvPr id="3" name="Footer Placeholder 2">
            <a:extLst>
              <a:ext uri="{FF2B5EF4-FFF2-40B4-BE49-F238E27FC236}">
                <a16:creationId xmlns:a16="http://schemas.microsoft.com/office/drawing/2014/main" id="{0BF7F7DC-6DDE-4337-AD27-BBE7D54224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C58EA9-3AC4-421E-B133-1FA7757DF8BA}"/>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704037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35BB-74CC-43E9-B71F-A5C05D17EB78}"/>
              </a:ext>
            </a:extLst>
          </p:cNvPr>
          <p:cNvSpPr>
            <a:spLocks noGrp="1"/>
          </p:cNvSpPr>
          <p:nvPr>
            <p:ph type="title"/>
          </p:nvPr>
        </p:nvSpPr>
        <p:spPr>
          <a:xfrm>
            <a:off x="777240" y="457200"/>
            <a:ext cx="3994785" cy="2501900"/>
          </a:xfrm>
        </p:spPr>
        <p:txBody>
          <a:bodyPr anchor="b">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CAADC9E-7845-4DB1-87E3-6FBFB2B03B8A}"/>
              </a:ext>
            </a:extLst>
          </p:cNvPr>
          <p:cNvSpPr>
            <a:spLocks noGrp="1"/>
          </p:cNvSpPr>
          <p:nvPr>
            <p:ph idx="1"/>
          </p:nvPr>
        </p:nvSpPr>
        <p:spPr>
          <a:xfrm>
            <a:off x="5183188" y="457201"/>
            <a:ext cx="6172200"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5C925A8-2A07-43B9-B549-061F3684986B}"/>
              </a:ext>
            </a:extLst>
          </p:cNvPr>
          <p:cNvSpPr>
            <a:spLocks noGrp="1"/>
          </p:cNvSpPr>
          <p:nvPr>
            <p:ph type="body" sz="half" idx="2"/>
          </p:nvPr>
        </p:nvSpPr>
        <p:spPr>
          <a:xfrm>
            <a:off x="777240" y="3092450"/>
            <a:ext cx="3994785" cy="27765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A9037-0564-43A1-8156-1D9932E1F85F}"/>
              </a:ext>
            </a:extLst>
          </p:cNvPr>
          <p:cNvSpPr>
            <a:spLocks noGrp="1"/>
          </p:cNvSpPr>
          <p:nvPr>
            <p:ph type="dt" sz="half" idx="10"/>
          </p:nvPr>
        </p:nvSpPr>
        <p:spPr/>
        <p:txBody>
          <a:bodyPr/>
          <a:lstStyle/>
          <a:p>
            <a:fld id="{A1547011-1FFC-4EF8-9A2E-53B4AD2ADBD4}" type="datetime1">
              <a:rPr lang="en-US" smtClean="0"/>
              <a:t>1/15/2023</a:t>
            </a:fld>
            <a:endParaRPr lang="en-US"/>
          </a:p>
        </p:txBody>
      </p:sp>
      <p:sp>
        <p:nvSpPr>
          <p:cNvPr id="6" name="Footer Placeholder 5">
            <a:extLst>
              <a:ext uri="{FF2B5EF4-FFF2-40B4-BE49-F238E27FC236}">
                <a16:creationId xmlns:a16="http://schemas.microsoft.com/office/drawing/2014/main" id="{CBFF0D40-D0E1-49C9-BE47-91BBC50AB2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D129BD-890D-412E-9805-D29F4A0D362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4291967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8ADB4-BA7B-42C2-9C6C-58B2763F8617}"/>
              </a:ext>
            </a:extLst>
          </p:cNvPr>
          <p:cNvSpPr>
            <a:spLocks noGrp="1"/>
          </p:cNvSpPr>
          <p:nvPr>
            <p:ph type="title"/>
          </p:nvPr>
        </p:nvSpPr>
        <p:spPr>
          <a:xfrm>
            <a:off x="777240" y="457200"/>
            <a:ext cx="3994785" cy="2505456"/>
          </a:xfrm>
        </p:spPr>
        <p:txBody>
          <a:bodyPr anchor="b"/>
          <a:lstStyle>
            <a:lvl1pPr>
              <a:defRPr sz="4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9519B58-B546-4E6B-BE00-3D1D64DA8699}"/>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FAA0AB8-41A9-4548-9B83-3EFF79A00793}"/>
              </a:ext>
            </a:extLst>
          </p:cNvPr>
          <p:cNvSpPr>
            <a:spLocks noGrp="1"/>
          </p:cNvSpPr>
          <p:nvPr>
            <p:ph type="body" sz="half" idx="2"/>
          </p:nvPr>
        </p:nvSpPr>
        <p:spPr>
          <a:xfrm>
            <a:off x="777240" y="3081275"/>
            <a:ext cx="3994785" cy="277977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BB33ED-A015-4992-A004-33D41CFFADA1}"/>
              </a:ext>
            </a:extLst>
          </p:cNvPr>
          <p:cNvSpPr>
            <a:spLocks noGrp="1"/>
          </p:cNvSpPr>
          <p:nvPr>
            <p:ph type="dt" sz="half" idx="10"/>
          </p:nvPr>
        </p:nvSpPr>
        <p:spPr/>
        <p:txBody>
          <a:bodyPr/>
          <a:lstStyle/>
          <a:p>
            <a:fld id="{9562EB47-45B4-4EF5-A743-B4885DD2F060}" type="datetime1">
              <a:rPr lang="en-US" smtClean="0"/>
              <a:t>1/15/2023</a:t>
            </a:fld>
            <a:endParaRPr lang="en-US"/>
          </a:p>
        </p:txBody>
      </p:sp>
      <p:sp>
        <p:nvSpPr>
          <p:cNvPr id="6" name="Footer Placeholder 5">
            <a:extLst>
              <a:ext uri="{FF2B5EF4-FFF2-40B4-BE49-F238E27FC236}">
                <a16:creationId xmlns:a16="http://schemas.microsoft.com/office/drawing/2014/main" id="{D3C29CDA-E85F-47D1-83B7-02A50DEBF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49625F-5352-4136-8AC4-F8899D00A1A9}"/>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923267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E922F-6166-4009-A42D-027DC718071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7791CF-167D-446D-9F99-6976C986E2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CA422-E040-4DE1-9DA5-C8D37C116A7B}"/>
              </a:ext>
            </a:extLst>
          </p:cNvPr>
          <p:cNvSpPr>
            <a:spLocks noGrp="1"/>
          </p:cNvSpPr>
          <p:nvPr>
            <p:ph type="dt" sz="half" idx="10"/>
          </p:nvPr>
        </p:nvSpPr>
        <p:spPr/>
        <p:txBody>
          <a:bodyPr/>
          <a:lstStyle/>
          <a:p>
            <a:fld id="{D6762538-DC4D-4667-96E5-B3278DDF8B12}" type="datetime1">
              <a:rPr lang="en-US" smtClean="0"/>
              <a:t>1/15/2023</a:t>
            </a:fld>
            <a:endParaRPr lang="en-US"/>
          </a:p>
        </p:txBody>
      </p:sp>
      <p:sp>
        <p:nvSpPr>
          <p:cNvPr id="5" name="Footer Placeholder 4">
            <a:extLst>
              <a:ext uri="{FF2B5EF4-FFF2-40B4-BE49-F238E27FC236}">
                <a16:creationId xmlns:a16="http://schemas.microsoft.com/office/drawing/2014/main" id="{6C813B0B-60E7-494E-91CB-055BC269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8C554-7C1B-4D8F-9B6B-04492656904B}"/>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628487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66EF0-6ED8-49A7-BDAD-E20A143FAE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0FCE9CD-90A9-44BA-B293-0662E077DD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57DAE0-05C4-460B-B96D-BD183ED030C4}"/>
              </a:ext>
            </a:extLst>
          </p:cNvPr>
          <p:cNvSpPr>
            <a:spLocks noGrp="1"/>
          </p:cNvSpPr>
          <p:nvPr>
            <p:ph type="dt" sz="half" idx="10"/>
          </p:nvPr>
        </p:nvSpPr>
        <p:spPr/>
        <p:txBody>
          <a:bodyPr/>
          <a:lstStyle/>
          <a:p>
            <a:fld id="{05880548-5C08-4BE3-B63E-F2BB63B0B00C}" type="datetime1">
              <a:rPr lang="en-US" smtClean="0"/>
              <a:t>1/15/2023</a:t>
            </a:fld>
            <a:endParaRPr lang="en-US"/>
          </a:p>
        </p:txBody>
      </p:sp>
      <p:sp>
        <p:nvSpPr>
          <p:cNvPr id="5" name="Footer Placeholder 4">
            <a:extLst>
              <a:ext uri="{FF2B5EF4-FFF2-40B4-BE49-F238E27FC236}">
                <a16:creationId xmlns:a16="http://schemas.microsoft.com/office/drawing/2014/main" id="{33B3CA93-55C9-4AA3-89A0-55490F745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FD820-FF26-4325-816F-310C30F80ACC}"/>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419773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99B5B3C5-A599-465B-B2B9-866E8B2087CE}"/>
              </a:ext>
            </a:extLst>
          </p:cNvPr>
          <p:cNvSpPr/>
          <p:nvPr/>
        </p:nvSpPr>
        <p:spPr>
          <a:xfrm>
            <a:off x="-1" y="-1"/>
            <a:ext cx="12192001"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25C84982-7DD0-43B1-8A2D-BFA4DF1B4E60}"/>
              </a:ext>
            </a:extLst>
          </p:cNvPr>
          <p:cNvSpPr/>
          <p:nvPr/>
        </p:nvSpPr>
        <p:spPr>
          <a:xfrm>
            <a:off x="-1" y="-1"/>
            <a:ext cx="12192001"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grpSp>
        <p:nvGrpSpPr>
          <p:cNvPr id="8" name="Decorative Circles">
            <a:extLst>
              <a:ext uri="{FF2B5EF4-FFF2-40B4-BE49-F238E27FC236}">
                <a16:creationId xmlns:a16="http://schemas.microsoft.com/office/drawing/2014/main" id="{1D912E1C-3BBA-42F0-A3EE-FEC382E7230A}"/>
              </a:ext>
            </a:extLst>
          </p:cNvPr>
          <p:cNvGrpSpPr/>
          <p:nvPr/>
        </p:nvGrpSpPr>
        <p:grpSpPr>
          <a:xfrm>
            <a:off x="-1" y="-1"/>
            <a:ext cx="12192001" cy="6858001"/>
            <a:chOff x="-1" y="-1"/>
            <a:chExt cx="12192001" cy="6858001"/>
          </a:xfrm>
        </p:grpSpPr>
        <p:sp>
          <p:nvSpPr>
            <p:cNvPr id="21" name="Oval 20">
              <a:extLst>
                <a:ext uri="{FF2B5EF4-FFF2-40B4-BE49-F238E27FC236}">
                  <a16:creationId xmlns:a16="http://schemas.microsoft.com/office/drawing/2014/main" id="{2FEEAC76-E273-46A8-8F8E-CE59860FE70D}"/>
                </a:ext>
              </a:extLst>
            </p:cNvPr>
            <p:cNvSpPr/>
            <p:nvPr/>
          </p:nvSpPr>
          <p:spPr>
            <a:xfrm>
              <a:off x="209098" y="727602"/>
              <a:ext cx="172408" cy="172408"/>
            </a:xfrm>
            <a:prstGeom prst="ellipse">
              <a:avLst/>
            </a:prstGeom>
            <a:solidFill>
              <a:schemeClr val="accent2">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76594A0E-9400-45AD-A431-1DA1C0B28966}"/>
                </a:ext>
              </a:extLst>
            </p:cNvPr>
            <p:cNvSpPr/>
            <p:nvPr/>
          </p:nvSpPr>
          <p:spPr>
            <a:xfrm>
              <a:off x="949947" y="136523"/>
              <a:ext cx="113367" cy="113367"/>
            </a:xfrm>
            <a:prstGeom prst="ellipse">
              <a:avLst/>
            </a:prstGeom>
            <a:solidFill>
              <a:srgbClr val="F39E2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20916D6C-D32F-42B6-8512-CD5EDB8F2B9B}"/>
                </a:ext>
              </a:extLst>
            </p:cNvPr>
            <p:cNvSpPr/>
            <p:nvPr/>
          </p:nvSpPr>
          <p:spPr>
            <a:xfrm>
              <a:off x="11575290" y="5859047"/>
              <a:ext cx="305780" cy="305780"/>
            </a:xfrm>
            <a:prstGeom prst="ellipse">
              <a:avLst/>
            </a:prstGeom>
            <a:solidFill>
              <a:schemeClr val="accent1">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3834846D-59C6-40F4-907C-F1A4689B58F1}"/>
                </a:ext>
              </a:extLst>
            </p:cNvPr>
            <p:cNvSpPr/>
            <p:nvPr/>
          </p:nvSpPr>
          <p:spPr>
            <a:xfrm>
              <a:off x="95730" y="1133938"/>
              <a:ext cx="226735" cy="226735"/>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5A257CDF-2E36-4DC7-8EE4-5CD8F8ECAC87}"/>
                </a:ext>
              </a:extLst>
            </p:cNvPr>
            <p:cNvSpPr/>
            <p:nvPr/>
          </p:nvSpPr>
          <p:spPr>
            <a:xfrm>
              <a:off x="11536830" y="554419"/>
              <a:ext cx="382700" cy="382700"/>
            </a:xfrm>
            <a:prstGeom prst="ellipse">
              <a:avLst/>
            </a:prstGeom>
            <a:solidFill>
              <a:schemeClr val="accent2">
                <a:lumMod val="60000"/>
                <a:lumOff val="4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Oval 47">
              <a:extLst>
                <a:ext uri="{FF2B5EF4-FFF2-40B4-BE49-F238E27FC236}">
                  <a16:creationId xmlns:a16="http://schemas.microsoft.com/office/drawing/2014/main" id="{D5B26E0E-A115-4AE2-82D8-76BB93CC494F}"/>
                </a:ext>
              </a:extLst>
            </p:cNvPr>
            <p:cNvSpPr/>
            <p:nvPr/>
          </p:nvSpPr>
          <p:spPr>
            <a:xfrm>
              <a:off x="11224303" y="299808"/>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755058DB-7E01-4E95-BF59-983AA1BBB38E}"/>
                </a:ext>
              </a:extLst>
            </p:cNvPr>
            <p:cNvSpPr/>
            <p:nvPr/>
          </p:nvSpPr>
          <p:spPr>
            <a:xfrm>
              <a:off x="11629630" y="5482355"/>
              <a:ext cx="94160" cy="94160"/>
            </a:xfrm>
            <a:prstGeom prst="ellipse">
              <a:avLst/>
            </a:prstGeom>
            <a:solidFill>
              <a:srgbClr val="E3BEBE">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A810F7E2-23F3-44D6-B09E-71E556536052}"/>
                </a:ext>
              </a:extLst>
            </p:cNvPr>
            <p:cNvSpPr/>
            <p:nvPr/>
          </p:nvSpPr>
          <p:spPr>
            <a:xfrm>
              <a:off x="10415328" y="6124958"/>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59D5C391-E1DB-410A-A78C-ED3BBDFF0758}"/>
                </a:ext>
              </a:extLst>
            </p:cNvPr>
            <p:cNvSpPr/>
            <p:nvPr/>
          </p:nvSpPr>
          <p:spPr>
            <a:xfrm>
              <a:off x="10120382" y="6255986"/>
              <a:ext cx="305780" cy="3057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extLst>
                <a:ext uri="{FF2B5EF4-FFF2-40B4-BE49-F238E27FC236}">
                  <a16:creationId xmlns:a16="http://schemas.microsoft.com/office/drawing/2014/main" id="{77C4944D-9373-4283-BCAA-927A0316659E}"/>
                </a:ext>
              </a:extLst>
            </p:cNvPr>
            <p:cNvSpPr/>
            <p:nvPr/>
          </p:nvSpPr>
          <p:spPr>
            <a:xfrm>
              <a:off x="9934343" y="6204350"/>
              <a:ext cx="113367" cy="113367"/>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53">
              <a:extLst>
                <a:ext uri="{FF2B5EF4-FFF2-40B4-BE49-F238E27FC236}">
                  <a16:creationId xmlns:a16="http://schemas.microsoft.com/office/drawing/2014/main" id="{6804C521-2D9F-4CE4-AFD3-D4F1551FEC6A}"/>
                </a:ext>
              </a:extLst>
            </p:cNvPr>
            <p:cNvSpPr/>
            <p:nvPr/>
          </p:nvSpPr>
          <p:spPr>
            <a:xfrm>
              <a:off x="11642244" y="6317718"/>
              <a:ext cx="549756" cy="540282"/>
            </a:xfrm>
            <a:custGeom>
              <a:avLst/>
              <a:gdLst>
                <a:gd name="connsiteX0" fmla="*/ 1224540 w 2115556"/>
                <a:gd name="connsiteY0" fmla="*/ 0 h 2079100"/>
                <a:gd name="connsiteX1" fmla="*/ 2090421 w 2115556"/>
                <a:gd name="connsiteY1" fmla="*/ 358660 h 2079100"/>
                <a:gd name="connsiteX2" fmla="*/ 2115556 w 2115556"/>
                <a:gd name="connsiteY2" fmla="*/ 386315 h 2079100"/>
                <a:gd name="connsiteX3" fmla="*/ 2115556 w 2115556"/>
                <a:gd name="connsiteY3" fmla="*/ 2062765 h 2079100"/>
                <a:gd name="connsiteX4" fmla="*/ 2100710 w 2115556"/>
                <a:gd name="connsiteY4" fmla="*/ 2079100 h 2079100"/>
                <a:gd name="connsiteX5" fmla="*/ 348370 w 2115556"/>
                <a:gd name="connsiteY5" fmla="*/ 2079100 h 2079100"/>
                <a:gd name="connsiteX6" fmla="*/ 279625 w 2115556"/>
                <a:gd name="connsiteY6" fmla="*/ 2003461 h 2079100"/>
                <a:gd name="connsiteX7" fmla="*/ 0 w 2115556"/>
                <a:gd name="connsiteY7" fmla="*/ 1224540 h 2079100"/>
                <a:gd name="connsiteX8" fmla="*/ 1224540 w 2115556"/>
                <a:gd name="connsiteY8" fmla="*/ 0 h 207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5556" h="2079100">
                  <a:moveTo>
                    <a:pt x="1224540" y="0"/>
                  </a:moveTo>
                  <a:cubicBezTo>
                    <a:pt x="1562687" y="0"/>
                    <a:pt x="1868823" y="137062"/>
                    <a:pt x="2090421" y="358660"/>
                  </a:cubicBezTo>
                  <a:lnTo>
                    <a:pt x="2115556" y="386315"/>
                  </a:lnTo>
                  <a:lnTo>
                    <a:pt x="2115556" y="2062765"/>
                  </a:lnTo>
                  <a:lnTo>
                    <a:pt x="2100710" y="2079100"/>
                  </a:lnTo>
                  <a:lnTo>
                    <a:pt x="348370" y="2079100"/>
                  </a:lnTo>
                  <a:lnTo>
                    <a:pt x="279625" y="2003461"/>
                  </a:lnTo>
                  <a:cubicBezTo>
                    <a:pt x="104938" y="1791789"/>
                    <a:pt x="0" y="1520419"/>
                    <a:pt x="0" y="1224540"/>
                  </a:cubicBezTo>
                  <a:cubicBezTo>
                    <a:pt x="0" y="548245"/>
                    <a:pt x="548245" y="0"/>
                    <a:pt x="1224540" y="0"/>
                  </a:cubicBez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6" name="Freeform: Shape 55">
              <a:extLst>
                <a:ext uri="{FF2B5EF4-FFF2-40B4-BE49-F238E27FC236}">
                  <a16:creationId xmlns:a16="http://schemas.microsoft.com/office/drawing/2014/main" id="{755AC65C-13EF-4182-AA3C-62BE165CC033}"/>
                </a:ext>
              </a:extLst>
            </p:cNvPr>
            <p:cNvSpPr/>
            <p:nvPr/>
          </p:nvSpPr>
          <p:spPr>
            <a:xfrm>
              <a:off x="-1" y="-1"/>
              <a:ext cx="510196" cy="538336"/>
            </a:xfrm>
            <a:custGeom>
              <a:avLst/>
              <a:gdLst>
                <a:gd name="connsiteX0" fmla="*/ 0 w 510196"/>
                <a:gd name="connsiteY0" fmla="*/ 0 h 538336"/>
                <a:gd name="connsiteX1" fmla="*/ 459276 w 510196"/>
                <a:gd name="connsiteY1" fmla="*/ 0 h 538336"/>
                <a:gd name="connsiteX2" fmla="*/ 482126 w 510196"/>
                <a:gd name="connsiteY2" fmla="*/ 42098 h 538336"/>
                <a:gd name="connsiteX3" fmla="*/ 510196 w 510196"/>
                <a:gd name="connsiteY3" fmla="*/ 181136 h 538336"/>
                <a:gd name="connsiteX4" fmla="*/ 152996 w 510196"/>
                <a:gd name="connsiteY4" fmla="*/ 538336 h 538336"/>
                <a:gd name="connsiteX5" fmla="*/ 13958 w 510196"/>
                <a:gd name="connsiteY5" fmla="*/ 510266 h 538336"/>
                <a:gd name="connsiteX6" fmla="*/ 0 w 510196"/>
                <a:gd name="connsiteY6" fmla="*/ 502690 h 538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196" h="538336">
                  <a:moveTo>
                    <a:pt x="0" y="0"/>
                  </a:moveTo>
                  <a:lnTo>
                    <a:pt x="459276" y="0"/>
                  </a:lnTo>
                  <a:lnTo>
                    <a:pt x="482126" y="42098"/>
                  </a:lnTo>
                  <a:cubicBezTo>
                    <a:pt x="500201" y="84833"/>
                    <a:pt x="510196" y="131817"/>
                    <a:pt x="510196" y="181136"/>
                  </a:cubicBezTo>
                  <a:cubicBezTo>
                    <a:pt x="510196" y="378412"/>
                    <a:pt x="350272" y="538336"/>
                    <a:pt x="152996" y="538336"/>
                  </a:cubicBezTo>
                  <a:cubicBezTo>
                    <a:pt x="103677" y="538336"/>
                    <a:pt x="56693" y="528341"/>
                    <a:pt x="13958" y="510266"/>
                  </a:cubicBezTo>
                  <a:lnTo>
                    <a:pt x="0" y="50269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8" name="Freeform: Shape 57">
              <a:extLst>
                <a:ext uri="{FF2B5EF4-FFF2-40B4-BE49-F238E27FC236}">
                  <a16:creationId xmlns:a16="http://schemas.microsoft.com/office/drawing/2014/main" id="{E40DA8D2-FA4B-4282-9D44-48C27B63A153}"/>
                </a:ext>
              </a:extLst>
            </p:cNvPr>
            <p:cNvSpPr/>
            <p:nvPr/>
          </p:nvSpPr>
          <p:spPr>
            <a:xfrm>
              <a:off x="10528695" y="1"/>
              <a:ext cx="554074" cy="282754"/>
            </a:xfrm>
            <a:custGeom>
              <a:avLst/>
              <a:gdLst>
                <a:gd name="connsiteX0" fmla="*/ 644 w 309162"/>
                <a:gd name="connsiteY0" fmla="*/ 0 h 157771"/>
                <a:gd name="connsiteX1" fmla="*/ 308518 w 309162"/>
                <a:gd name="connsiteY1" fmla="*/ 0 h 157771"/>
                <a:gd name="connsiteX2" fmla="*/ 309162 w 309162"/>
                <a:gd name="connsiteY2" fmla="*/ 3190 h 157771"/>
                <a:gd name="connsiteX3" fmla="*/ 154581 w 309162"/>
                <a:gd name="connsiteY3" fmla="*/ 157771 h 157771"/>
                <a:gd name="connsiteX4" fmla="*/ 0 w 309162"/>
                <a:gd name="connsiteY4" fmla="*/ 3190 h 157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162" h="157771">
                  <a:moveTo>
                    <a:pt x="644" y="0"/>
                  </a:moveTo>
                  <a:lnTo>
                    <a:pt x="308518" y="0"/>
                  </a:lnTo>
                  <a:lnTo>
                    <a:pt x="309162" y="3190"/>
                  </a:lnTo>
                  <a:cubicBezTo>
                    <a:pt x="309162" y="88563"/>
                    <a:pt x="239954" y="157771"/>
                    <a:pt x="154581" y="157771"/>
                  </a:cubicBezTo>
                  <a:cubicBezTo>
                    <a:pt x="69208" y="157771"/>
                    <a:pt x="0" y="88563"/>
                    <a:pt x="0" y="3190"/>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10" name="Oval 9">
              <a:extLst>
                <a:ext uri="{FF2B5EF4-FFF2-40B4-BE49-F238E27FC236}">
                  <a16:creationId xmlns:a16="http://schemas.microsoft.com/office/drawing/2014/main" id="{99065014-CB18-414D-A527-31ECC45700AB}"/>
                </a:ext>
              </a:extLst>
            </p:cNvPr>
            <p:cNvSpPr/>
            <p:nvPr/>
          </p:nvSpPr>
          <p:spPr>
            <a:xfrm>
              <a:off x="504140" y="1132500"/>
              <a:ext cx="84680" cy="84680"/>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1" name="Freeform: Shape 60">
              <a:extLst>
                <a:ext uri="{FF2B5EF4-FFF2-40B4-BE49-F238E27FC236}">
                  <a16:creationId xmlns:a16="http://schemas.microsoft.com/office/drawing/2014/main" id="{8F39E27A-56C1-4328-8DF1-2DA147C78483}"/>
                </a:ext>
              </a:extLst>
            </p:cNvPr>
            <p:cNvSpPr/>
            <p:nvPr/>
          </p:nvSpPr>
          <p:spPr>
            <a:xfrm>
              <a:off x="12051348" y="5576515"/>
              <a:ext cx="137603" cy="210490"/>
            </a:xfrm>
            <a:custGeom>
              <a:avLst/>
              <a:gdLst>
                <a:gd name="connsiteX0" fmla="*/ 105245 w 137603"/>
                <a:gd name="connsiteY0" fmla="*/ 0 h 210490"/>
                <a:gd name="connsiteX1" fmla="*/ 137603 w 137603"/>
                <a:gd name="connsiteY1" fmla="*/ 6533 h 210490"/>
                <a:gd name="connsiteX2" fmla="*/ 137603 w 137603"/>
                <a:gd name="connsiteY2" fmla="*/ 203957 h 210490"/>
                <a:gd name="connsiteX3" fmla="*/ 105245 w 137603"/>
                <a:gd name="connsiteY3" fmla="*/ 210490 h 210490"/>
                <a:gd name="connsiteX4" fmla="*/ 0 w 137603"/>
                <a:gd name="connsiteY4" fmla="*/ 105245 h 210490"/>
                <a:gd name="connsiteX5" fmla="*/ 105245 w 137603"/>
                <a:gd name="connsiteY5" fmla="*/ 0 h 210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603" h="210490">
                  <a:moveTo>
                    <a:pt x="105245" y="0"/>
                  </a:moveTo>
                  <a:lnTo>
                    <a:pt x="137603" y="6533"/>
                  </a:lnTo>
                  <a:lnTo>
                    <a:pt x="137603" y="203957"/>
                  </a:lnTo>
                  <a:lnTo>
                    <a:pt x="105245" y="210490"/>
                  </a:lnTo>
                  <a:cubicBezTo>
                    <a:pt x="47120" y="210490"/>
                    <a:pt x="0" y="163370"/>
                    <a:pt x="0" y="105245"/>
                  </a:cubicBezTo>
                  <a:cubicBezTo>
                    <a:pt x="0" y="47120"/>
                    <a:pt x="47120" y="0"/>
                    <a:pt x="105245"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grpSp>
      <p:sp>
        <p:nvSpPr>
          <p:cNvPr id="4" name="Date Placeholder 3">
            <a:extLst>
              <a:ext uri="{FF2B5EF4-FFF2-40B4-BE49-F238E27FC236}">
                <a16:creationId xmlns:a16="http://schemas.microsoft.com/office/drawing/2014/main" id="{442C5EC6-E331-4312-AC12-56D55F7D2B15}"/>
              </a:ext>
            </a:extLst>
          </p:cNvPr>
          <p:cNvSpPr>
            <a:spLocks noGrp="1"/>
          </p:cNvSpPr>
          <p:nvPr>
            <p:ph type="dt" sz="half" idx="2"/>
          </p:nvPr>
        </p:nvSpPr>
        <p:spPr>
          <a:xfrm>
            <a:off x="777240" y="6488268"/>
            <a:ext cx="2743200" cy="233209"/>
          </a:xfrm>
          <a:prstGeom prst="rect">
            <a:avLst/>
          </a:prstGeom>
        </p:spPr>
        <p:txBody>
          <a:bodyPr vert="horz" lIns="91440" tIns="45720" rIns="91440" bIns="45720" rtlCol="0" anchor="ctr"/>
          <a:lstStyle>
            <a:lvl1pPr algn="l">
              <a:defRPr sz="1000">
                <a:solidFill>
                  <a:schemeClr val="tx1">
                    <a:tint val="75000"/>
                  </a:schemeClr>
                </a:solidFill>
              </a:defRPr>
            </a:lvl1pPr>
          </a:lstStyle>
          <a:p>
            <a:fld id="{4A8D24A4-5FEC-4062-8995-EB21925B3B40}" type="datetime1">
              <a:rPr lang="en-US" smtClean="0"/>
              <a:t>1/15/2023</a:t>
            </a:fld>
            <a:endParaRPr lang="en-US" sz="1000" dirty="0"/>
          </a:p>
        </p:txBody>
      </p:sp>
      <p:sp>
        <p:nvSpPr>
          <p:cNvPr id="5" name="Footer Placeholder 4">
            <a:extLst>
              <a:ext uri="{FF2B5EF4-FFF2-40B4-BE49-F238E27FC236}">
                <a16:creationId xmlns:a16="http://schemas.microsoft.com/office/drawing/2014/main" id="{3337FC5D-92B2-4B4D-8111-6EDEF280692A}"/>
              </a:ext>
            </a:extLst>
          </p:cNvPr>
          <p:cNvSpPr>
            <a:spLocks noGrp="1"/>
          </p:cNvSpPr>
          <p:nvPr>
            <p:ph type="ftr" sz="quarter" idx="3"/>
          </p:nvPr>
        </p:nvSpPr>
        <p:spPr>
          <a:xfrm>
            <a:off x="4038600" y="6488268"/>
            <a:ext cx="4114800" cy="233209"/>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sz="1000"/>
          </a:p>
        </p:txBody>
      </p:sp>
      <p:sp>
        <p:nvSpPr>
          <p:cNvPr id="6" name="Slide Number Placeholder 5">
            <a:extLst>
              <a:ext uri="{FF2B5EF4-FFF2-40B4-BE49-F238E27FC236}">
                <a16:creationId xmlns:a16="http://schemas.microsoft.com/office/drawing/2014/main" id="{723A104D-C777-4A6E-8A43-F94028E5E311}"/>
              </a:ext>
            </a:extLst>
          </p:cNvPr>
          <p:cNvSpPr>
            <a:spLocks noGrp="1"/>
          </p:cNvSpPr>
          <p:nvPr>
            <p:ph type="sldNum" sz="quarter" idx="4"/>
          </p:nvPr>
        </p:nvSpPr>
        <p:spPr>
          <a:xfrm>
            <a:off x="8693150" y="6488268"/>
            <a:ext cx="2743200" cy="233209"/>
          </a:xfrm>
          <a:prstGeom prst="rect">
            <a:avLst/>
          </a:prstGeom>
        </p:spPr>
        <p:txBody>
          <a:bodyPr vert="horz" lIns="91440" tIns="45720" rIns="91440" bIns="45720" rtlCol="0" anchor="ctr"/>
          <a:lstStyle>
            <a:lvl1pPr algn="r">
              <a:defRPr sz="1000">
                <a:solidFill>
                  <a:schemeClr val="tx1">
                    <a:tint val="75000"/>
                  </a:schemeClr>
                </a:solidFill>
              </a:defRPr>
            </a:lvl1pPr>
          </a:lstStyle>
          <a:p>
            <a:fld id="{35747434-7036-48DB-A148-6B3D8EE75CDA}" type="slidenum">
              <a:rPr lang="en-US" smtClean="0"/>
              <a:pPr/>
              <a:t>‹#›</a:t>
            </a:fld>
            <a:endParaRPr lang="en-US" sz="1000" dirty="0"/>
          </a:p>
        </p:txBody>
      </p:sp>
      <p:sp>
        <p:nvSpPr>
          <p:cNvPr id="2" name="Title Placeholder 1">
            <a:extLst>
              <a:ext uri="{FF2B5EF4-FFF2-40B4-BE49-F238E27FC236}">
                <a16:creationId xmlns:a16="http://schemas.microsoft.com/office/drawing/2014/main" id="{12D3A74F-6169-4D30-A245-B46D738BEA81}"/>
              </a:ext>
            </a:extLst>
          </p:cNvPr>
          <p:cNvSpPr>
            <a:spLocks noGrp="1"/>
          </p:cNvSpPr>
          <p:nvPr>
            <p:ph type="title"/>
          </p:nvPr>
        </p:nvSpPr>
        <p:spPr>
          <a:xfrm>
            <a:off x="777240" y="365125"/>
            <a:ext cx="1065911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3877E64-7A05-44DA-81FA-6EF4806BBF0E}"/>
              </a:ext>
            </a:extLst>
          </p:cNvPr>
          <p:cNvSpPr>
            <a:spLocks noGrp="1"/>
          </p:cNvSpPr>
          <p:nvPr>
            <p:ph type="body" idx="1"/>
          </p:nvPr>
        </p:nvSpPr>
        <p:spPr>
          <a:xfrm>
            <a:off x="777240" y="1825625"/>
            <a:ext cx="1065911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076045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5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tx2">
            <a:lumMod val="75000"/>
            <a:lumOff val="25000"/>
          </a:schemeClr>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g"/><Relationship Id="rId11" Type="http://schemas.openxmlformats.org/officeDocument/2006/relationships/image" Target="../media/image10.pn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D4AA8-8863-04B4-18CA-72660698B787}"/>
              </a:ext>
            </a:extLst>
          </p:cNvPr>
          <p:cNvSpPr>
            <a:spLocks noGrp="1"/>
          </p:cNvSpPr>
          <p:nvPr>
            <p:ph type="title"/>
          </p:nvPr>
        </p:nvSpPr>
        <p:spPr>
          <a:xfrm>
            <a:off x="-1" y="-683720"/>
            <a:ext cx="12192001" cy="7434143"/>
          </a:xfrm>
        </p:spPr>
        <p:style>
          <a:lnRef idx="3">
            <a:schemeClr val="lt1"/>
          </a:lnRef>
          <a:fillRef idx="1">
            <a:schemeClr val="accent5"/>
          </a:fillRef>
          <a:effectRef idx="1">
            <a:schemeClr val="accent5"/>
          </a:effectRef>
          <a:fontRef idx="minor">
            <a:schemeClr val="lt1"/>
          </a:fontRef>
        </p:style>
        <p:txBody>
          <a:bodyPr>
            <a:normAutofit/>
          </a:bodyPr>
          <a:lstStyle/>
          <a:p>
            <a:r>
              <a:rPr lang="en-GB" b="1" dirty="0"/>
              <a:t>                      </a:t>
            </a:r>
            <a:r>
              <a:rPr lang="en-GB" b="1" u="sng" dirty="0"/>
              <a:t>Start a my feet</a:t>
            </a:r>
          </a:p>
        </p:txBody>
      </p:sp>
      <p:pic>
        <p:nvPicPr>
          <p:cNvPr id="5" name="Content Placeholder 4" descr="School lunch tray with milk, sandwich, and apple held by a young student">
            <a:extLst>
              <a:ext uri="{FF2B5EF4-FFF2-40B4-BE49-F238E27FC236}">
                <a16:creationId xmlns:a16="http://schemas.microsoft.com/office/drawing/2014/main" id="{A8F8B0D1-401B-E0AC-D95A-FACE373CDE4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221" y="3410215"/>
            <a:ext cx="1328372" cy="1002547"/>
          </a:xfrm>
        </p:spPr>
      </p:pic>
      <p:pic>
        <p:nvPicPr>
          <p:cNvPr id="7" name="Picture 6" descr="Girl on floor with children and teacher">
            <a:extLst>
              <a:ext uri="{FF2B5EF4-FFF2-40B4-BE49-F238E27FC236}">
                <a16:creationId xmlns:a16="http://schemas.microsoft.com/office/drawing/2014/main" id="{6AA2F3C4-2064-8E22-64B1-FF7AD82766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8707" y="3425056"/>
            <a:ext cx="1675607" cy="934893"/>
          </a:xfrm>
          <a:prstGeom prst="rect">
            <a:avLst/>
          </a:prstGeom>
        </p:spPr>
      </p:pic>
      <p:pic>
        <p:nvPicPr>
          <p:cNvPr id="23" name="Picture 22" descr="Classroom of students raising their hands in front of a teacher">
            <a:extLst>
              <a:ext uri="{FF2B5EF4-FFF2-40B4-BE49-F238E27FC236}">
                <a16:creationId xmlns:a16="http://schemas.microsoft.com/office/drawing/2014/main" id="{C9742808-8195-5E6D-C5E6-253B088349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7408" y="3425055"/>
            <a:ext cx="1345515" cy="888513"/>
          </a:xfrm>
          <a:prstGeom prst="rect">
            <a:avLst/>
          </a:prstGeom>
        </p:spPr>
      </p:pic>
      <p:pic>
        <p:nvPicPr>
          <p:cNvPr id="25" name="Picture 24" descr="Cute girl holding tiny pumpkin">
            <a:extLst>
              <a:ext uri="{FF2B5EF4-FFF2-40B4-BE49-F238E27FC236}">
                <a16:creationId xmlns:a16="http://schemas.microsoft.com/office/drawing/2014/main" id="{915239E9-659E-6A31-9E46-28EF3A3144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41318" y="4408820"/>
            <a:ext cx="1424068" cy="2197719"/>
          </a:xfrm>
          <a:prstGeom prst="rect">
            <a:avLst/>
          </a:prstGeom>
        </p:spPr>
      </p:pic>
      <p:pic>
        <p:nvPicPr>
          <p:cNvPr id="33" name="Picture 32" descr="Row of toothbrushes">
            <a:extLst>
              <a:ext uri="{FF2B5EF4-FFF2-40B4-BE49-F238E27FC236}">
                <a16:creationId xmlns:a16="http://schemas.microsoft.com/office/drawing/2014/main" id="{9895D19E-60DB-7221-D6FD-C5D79FB347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07407" y="2087275"/>
            <a:ext cx="1345516" cy="1268880"/>
          </a:xfrm>
          <a:prstGeom prst="rect">
            <a:avLst/>
          </a:prstGeom>
        </p:spPr>
      </p:pic>
      <p:pic>
        <p:nvPicPr>
          <p:cNvPr id="35" name="Picture 34" descr="Rubberized numbers on the wall">
            <a:extLst>
              <a:ext uri="{FF2B5EF4-FFF2-40B4-BE49-F238E27FC236}">
                <a16:creationId xmlns:a16="http://schemas.microsoft.com/office/drawing/2014/main" id="{E5BC8425-24D1-0548-B102-198987F8CE2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5359" y="4412761"/>
            <a:ext cx="1137543" cy="2193778"/>
          </a:xfrm>
          <a:prstGeom prst="rect">
            <a:avLst/>
          </a:prstGeom>
        </p:spPr>
      </p:pic>
      <p:sp>
        <p:nvSpPr>
          <p:cNvPr id="38" name="Rectangle 37">
            <a:extLst>
              <a:ext uri="{FF2B5EF4-FFF2-40B4-BE49-F238E27FC236}">
                <a16:creationId xmlns:a16="http://schemas.microsoft.com/office/drawing/2014/main" id="{5CBFD940-1A16-F9AA-B133-587D1D4E03ED}"/>
              </a:ext>
            </a:extLst>
          </p:cNvPr>
          <p:cNvSpPr/>
          <p:nvPr/>
        </p:nvSpPr>
        <p:spPr>
          <a:xfrm>
            <a:off x="11465292" y="-3412220"/>
            <a:ext cx="339713" cy="64809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39" name="Rectangle 38">
            <a:extLst>
              <a:ext uri="{FF2B5EF4-FFF2-40B4-BE49-F238E27FC236}">
                <a16:creationId xmlns:a16="http://schemas.microsoft.com/office/drawing/2014/main" id="{62245A59-9905-E7A2-B82E-9D86226D09F9}"/>
              </a:ext>
            </a:extLst>
          </p:cNvPr>
          <p:cNvSpPr/>
          <p:nvPr/>
        </p:nvSpPr>
        <p:spPr>
          <a:xfrm>
            <a:off x="126614" y="1785725"/>
            <a:ext cx="2069863" cy="157043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u="sng" dirty="0"/>
              <a:t> PATHS</a:t>
            </a:r>
          </a:p>
          <a:p>
            <a:pPr algn="ctr"/>
            <a:r>
              <a:rPr lang="en-GB" sz="1000" dirty="0"/>
              <a:t>Is an holistic therapy  used in the schools classrooms which is </a:t>
            </a:r>
            <a:r>
              <a:rPr lang="en-GB" sz="1000" dirty="0" err="1"/>
              <a:t>centered</a:t>
            </a:r>
            <a:r>
              <a:rPr lang="en-GB" sz="1000" dirty="0"/>
              <a:t> around helping pupils to manage their  emotions,  independently problem solve  and to enable the pupils to communicate effectively. </a:t>
            </a:r>
          </a:p>
          <a:p>
            <a:pPr algn="ctr"/>
            <a:endParaRPr lang="en-GB" sz="1000" dirty="0"/>
          </a:p>
          <a:p>
            <a:pPr algn="ctr"/>
            <a:endParaRPr lang="en-GB" sz="1000" dirty="0"/>
          </a:p>
        </p:txBody>
      </p:sp>
      <p:sp>
        <p:nvSpPr>
          <p:cNvPr id="40" name="Rectangle 39">
            <a:extLst>
              <a:ext uri="{FF2B5EF4-FFF2-40B4-BE49-F238E27FC236}">
                <a16:creationId xmlns:a16="http://schemas.microsoft.com/office/drawing/2014/main" id="{C15FBF41-C81B-D4E3-C0F1-6715E699B898}"/>
              </a:ext>
            </a:extLst>
          </p:cNvPr>
          <p:cNvSpPr/>
          <p:nvPr/>
        </p:nvSpPr>
        <p:spPr>
          <a:xfrm>
            <a:off x="4066910" y="4408820"/>
            <a:ext cx="2348067" cy="219377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u="sng" dirty="0"/>
              <a:t>Numeracy and literacy</a:t>
            </a:r>
          </a:p>
          <a:p>
            <a:pPr algn="ctr"/>
            <a:r>
              <a:rPr lang="en-GB" sz="1000" dirty="0"/>
              <a:t>Parents are encouraged to be a part of their child's education. Sessions are held at the school to provide parents with any support and knowledge that they require. </a:t>
            </a:r>
          </a:p>
          <a:p>
            <a:pPr algn="ctr"/>
            <a:r>
              <a:rPr lang="en-GB" sz="1000" dirty="0"/>
              <a:t>to be involved in their children’s learning .</a:t>
            </a:r>
          </a:p>
          <a:p>
            <a:pPr algn="ctr"/>
            <a:r>
              <a:rPr lang="en-GB" sz="1000" dirty="0"/>
              <a:t> </a:t>
            </a:r>
            <a:r>
              <a:rPr lang="en-GB" sz="1000" b="1" dirty="0"/>
              <a:t>Support is available if requiring the use of a chrome book or dongle to aid your child's education whist at home.</a:t>
            </a:r>
          </a:p>
          <a:p>
            <a:pPr algn="ctr"/>
            <a:r>
              <a:rPr lang="en-GB" sz="900" dirty="0"/>
              <a:t>Family engagement activities  such as cooking lessons, coffee mornings , parent and child bonding sessions  are run weekly at the school. </a:t>
            </a:r>
          </a:p>
        </p:txBody>
      </p:sp>
      <p:sp>
        <p:nvSpPr>
          <p:cNvPr id="41" name="Rectangle 40">
            <a:extLst>
              <a:ext uri="{FF2B5EF4-FFF2-40B4-BE49-F238E27FC236}">
                <a16:creationId xmlns:a16="http://schemas.microsoft.com/office/drawing/2014/main" id="{EEE2D279-C326-1210-2C0F-1481A5FC1C31}"/>
              </a:ext>
            </a:extLst>
          </p:cNvPr>
          <p:cNvSpPr/>
          <p:nvPr/>
        </p:nvSpPr>
        <p:spPr>
          <a:xfrm>
            <a:off x="1540500" y="3429001"/>
            <a:ext cx="3520598" cy="90697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sz="1400" u="sng" dirty="0"/>
          </a:p>
          <a:p>
            <a:pPr algn="ctr"/>
            <a:r>
              <a:rPr lang="en-GB" sz="1400" u="sng" dirty="0"/>
              <a:t>Support for pupils and their families</a:t>
            </a:r>
          </a:p>
          <a:p>
            <a:pPr algn="ctr"/>
            <a:r>
              <a:rPr lang="en-GB" sz="1000" dirty="0"/>
              <a:t>The school provides  toiletries, nappies, toys, books, games and offers a food bank to families. These items are gifted to the school from surrounding business. These items can be found in the foyer and are free of charge.</a:t>
            </a:r>
          </a:p>
          <a:p>
            <a:pPr algn="ctr"/>
            <a:endParaRPr lang="en-GB" sz="1400" u="sng" dirty="0"/>
          </a:p>
        </p:txBody>
      </p:sp>
      <p:sp>
        <p:nvSpPr>
          <p:cNvPr id="42" name="Rectangle 41">
            <a:extLst>
              <a:ext uri="{FF2B5EF4-FFF2-40B4-BE49-F238E27FC236}">
                <a16:creationId xmlns:a16="http://schemas.microsoft.com/office/drawing/2014/main" id="{B8FECBC6-9CAB-423A-5FD5-22D16E8CC888}"/>
              </a:ext>
            </a:extLst>
          </p:cNvPr>
          <p:cNvSpPr/>
          <p:nvPr/>
        </p:nvSpPr>
        <p:spPr>
          <a:xfrm>
            <a:off x="7744494" y="2087277"/>
            <a:ext cx="2962913" cy="126888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400" u="sng" dirty="0"/>
              <a:t>Design to smile</a:t>
            </a:r>
          </a:p>
          <a:p>
            <a:pPr algn="ctr"/>
            <a:r>
              <a:rPr lang="en-GB" sz="1000" dirty="0"/>
              <a:t>Tooth brushing  is carried out at the school  daily in accordance with the  design to smile  project.  children  are supplied with  toothbrushes and toothpaste and will received a visit from the  design to smile team  who teach toothbrushing  techniques, apply of fluoride to your child's teeth twice a year. </a:t>
            </a:r>
          </a:p>
          <a:p>
            <a:pPr algn="ctr"/>
            <a:endParaRPr lang="en-GB" sz="1000" dirty="0"/>
          </a:p>
        </p:txBody>
      </p:sp>
      <p:sp>
        <p:nvSpPr>
          <p:cNvPr id="43" name="Rectangle 42">
            <a:extLst>
              <a:ext uri="{FF2B5EF4-FFF2-40B4-BE49-F238E27FC236}">
                <a16:creationId xmlns:a16="http://schemas.microsoft.com/office/drawing/2014/main" id="{F14D96D0-C494-AC0B-DA87-707D98DCB053}"/>
              </a:ext>
            </a:extLst>
          </p:cNvPr>
          <p:cNvSpPr/>
          <p:nvPr/>
        </p:nvSpPr>
        <p:spPr>
          <a:xfrm>
            <a:off x="8661991" y="4408820"/>
            <a:ext cx="1989510" cy="219771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200" u="sng" dirty="0"/>
              <a:t>Forrest school </a:t>
            </a:r>
          </a:p>
          <a:p>
            <a:pPr algn="ctr"/>
            <a:r>
              <a:rPr lang="en-GB" sz="1200" u="sng" dirty="0"/>
              <a:t>Outdoor learning </a:t>
            </a:r>
          </a:p>
          <a:p>
            <a:pPr algn="ctr"/>
            <a:r>
              <a:rPr lang="en-GB" sz="900" dirty="0"/>
              <a:t>Outdoor learning promotes and </a:t>
            </a:r>
            <a:r>
              <a:rPr lang="en-GB" sz="900" dirty="0" err="1"/>
              <a:t>instills</a:t>
            </a:r>
            <a:r>
              <a:rPr lang="en-GB" sz="900" dirty="0"/>
              <a:t>  in children the importance of  fresh air and teaches pupils about the beauty that surrounds them. Changing  classroom learning to engaging in outdoor learning  is beneficial  for the mind, body and soul. This style of  education provides the pupils with  a different learning experience. Mud kitchens, sandpits, nature reserve, messy play, vegetable patches are used  at  the school to provide this outdoor learning experience. </a:t>
            </a:r>
          </a:p>
        </p:txBody>
      </p:sp>
      <p:sp>
        <p:nvSpPr>
          <p:cNvPr id="51" name="Rectangle 50">
            <a:extLst>
              <a:ext uri="{FF2B5EF4-FFF2-40B4-BE49-F238E27FC236}">
                <a16:creationId xmlns:a16="http://schemas.microsoft.com/office/drawing/2014/main" id="{ADF9E28D-F198-0509-8292-C55B934DC4FF}"/>
              </a:ext>
            </a:extLst>
          </p:cNvPr>
          <p:cNvSpPr/>
          <p:nvPr/>
        </p:nvSpPr>
        <p:spPr>
          <a:xfrm>
            <a:off x="126614" y="4412762"/>
            <a:ext cx="2624513" cy="2193777"/>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u="sng" dirty="0"/>
          </a:p>
          <a:p>
            <a:pPr algn="ctr"/>
            <a:r>
              <a:rPr lang="en-GB" u="sng" dirty="0"/>
              <a:t>Healthy School</a:t>
            </a:r>
          </a:p>
          <a:p>
            <a:pPr algn="ctr"/>
            <a:r>
              <a:rPr lang="en-GB" sz="1000" dirty="0"/>
              <a:t>Th school achieved the National Quality Award (NQA) in 2009 and NQA</a:t>
            </a:r>
          </a:p>
          <a:p>
            <a:pPr algn="ctr"/>
            <a:r>
              <a:rPr lang="en-GB" sz="1000" dirty="0"/>
              <a:t>reassessments in 2011, 2013, 2015, 2017 and 2019.</a:t>
            </a:r>
          </a:p>
          <a:p>
            <a:pPr marL="171450" indent="-171450" algn="ctr">
              <a:buFont typeface="Arial" panose="020B0604020202020204" pitchFamily="34" charset="0"/>
              <a:buChar char="•"/>
            </a:pPr>
            <a:r>
              <a:rPr lang="en-GB" sz="1000" dirty="0"/>
              <a:t>Breakfast club and fruit provided daily</a:t>
            </a:r>
          </a:p>
          <a:p>
            <a:pPr marL="171450" indent="-171450" algn="ctr">
              <a:buFont typeface="Wingdings" panose="05000000000000000000" pitchFamily="2" charset="2"/>
              <a:buChar char="§"/>
            </a:pPr>
            <a:r>
              <a:rPr lang="en-GB" sz="1000" dirty="0"/>
              <a:t>Promote healthy eating</a:t>
            </a:r>
          </a:p>
          <a:p>
            <a:pPr marL="171450" indent="-171450" algn="ctr">
              <a:buFont typeface="Wingdings" panose="05000000000000000000" pitchFamily="2" charset="2"/>
              <a:buChar char="§"/>
            </a:pPr>
            <a:r>
              <a:rPr lang="en-GB" sz="1000" dirty="0"/>
              <a:t>Promote water intake through the school </a:t>
            </a:r>
          </a:p>
          <a:p>
            <a:pPr marL="171450" indent="-171450" algn="ctr">
              <a:buFont typeface="Wingdings" panose="05000000000000000000" pitchFamily="2" charset="2"/>
              <a:buChar char="§"/>
            </a:pPr>
            <a:r>
              <a:rPr lang="en-GB" sz="1000" dirty="0"/>
              <a:t>Promote Safety</a:t>
            </a:r>
          </a:p>
          <a:p>
            <a:pPr marL="171450" indent="-171450" algn="ctr">
              <a:buFont typeface="Wingdings" panose="05000000000000000000" pitchFamily="2" charset="2"/>
              <a:buChar char="§"/>
            </a:pPr>
            <a:r>
              <a:rPr lang="en-GB" sz="1000" dirty="0"/>
              <a:t>Promote Hygiene</a:t>
            </a:r>
          </a:p>
          <a:p>
            <a:pPr marL="171450" indent="-171450" algn="ctr">
              <a:buFont typeface="Wingdings" panose="05000000000000000000" pitchFamily="2" charset="2"/>
              <a:buChar char="§"/>
            </a:pPr>
            <a:r>
              <a:rPr lang="en-GB" sz="1000" dirty="0"/>
              <a:t>Promote Fitness</a:t>
            </a:r>
          </a:p>
          <a:p>
            <a:pPr marL="171450" indent="-171450" algn="ctr">
              <a:buFont typeface="Wingdings" panose="05000000000000000000" pitchFamily="2" charset="2"/>
              <a:buChar char="§"/>
            </a:pPr>
            <a:r>
              <a:rPr lang="en-GB" sz="1000" dirty="0"/>
              <a:t>Promote health  and well being</a:t>
            </a:r>
          </a:p>
          <a:p>
            <a:pPr marL="171450" indent="-171450" algn="ctr">
              <a:buFont typeface="Wingdings" panose="05000000000000000000" pitchFamily="2" charset="2"/>
              <a:buChar char="§"/>
            </a:pPr>
            <a:r>
              <a:rPr lang="en-GB" sz="1000" dirty="0"/>
              <a:t>Promote  personal development and well being</a:t>
            </a:r>
          </a:p>
          <a:p>
            <a:pPr marL="171450" indent="-171450" algn="ctr">
              <a:buFont typeface="Wingdings" panose="05000000000000000000" pitchFamily="2" charset="2"/>
              <a:buChar char="§"/>
            </a:pPr>
            <a:endParaRPr lang="en-GB" sz="1000" dirty="0"/>
          </a:p>
          <a:p>
            <a:pPr marL="171450" indent="-171450" algn="ctr">
              <a:buFont typeface="Wingdings" panose="05000000000000000000" pitchFamily="2" charset="2"/>
              <a:buChar char="§"/>
            </a:pPr>
            <a:endParaRPr lang="en-GB" sz="1000" dirty="0"/>
          </a:p>
        </p:txBody>
      </p:sp>
      <p:pic>
        <p:nvPicPr>
          <p:cNvPr id="1026" name="Picture 2">
            <a:extLst>
              <a:ext uri="{FF2B5EF4-FFF2-40B4-BE49-F238E27FC236}">
                <a16:creationId xmlns:a16="http://schemas.microsoft.com/office/drawing/2014/main" id="{BB01A2CB-13C7-9010-E9F8-052903CA5E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86975" y="-114755"/>
            <a:ext cx="1965948" cy="21567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3E4A16D-98A3-A71F-A598-BD9C7EC0A042}"/>
              </a:ext>
            </a:extLst>
          </p:cNvPr>
          <p:cNvPicPr>
            <a:picLocks noChangeAspect="1"/>
          </p:cNvPicPr>
          <p:nvPr/>
        </p:nvPicPr>
        <p:blipFill>
          <a:blip r:embed="rId9"/>
          <a:stretch>
            <a:fillRect/>
          </a:stretch>
        </p:blipFill>
        <p:spPr>
          <a:xfrm>
            <a:off x="5246162" y="-114755"/>
            <a:ext cx="2431929" cy="1767867"/>
          </a:xfrm>
          <a:prstGeom prst="rect">
            <a:avLst/>
          </a:prstGeom>
        </p:spPr>
      </p:pic>
      <p:pic>
        <p:nvPicPr>
          <p:cNvPr id="4" name="Picture 3">
            <a:extLst>
              <a:ext uri="{FF2B5EF4-FFF2-40B4-BE49-F238E27FC236}">
                <a16:creationId xmlns:a16="http://schemas.microsoft.com/office/drawing/2014/main" id="{34072AC9-2888-5F35-9746-E1D3EEB7D174}"/>
              </a:ext>
            </a:extLst>
          </p:cNvPr>
          <p:cNvPicPr>
            <a:picLocks noChangeAspect="1"/>
          </p:cNvPicPr>
          <p:nvPr/>
        </p:nvPicPr>
        <p:blipFill>
          <a:blip r:embed="rId10"/>
          <a:stretch>
            <a:fillRect/>
          </a:stretch>
        </p:blipFill>
        <p:spPr>
          <a:xfrm>
            <a:off x="7744494" y="-201707"/>
            <a:ext cx="2896511" cy="2355677"/>
          </a:xfrm>
          <a:prstGeom prst="rect">
            <a:avLst/>
          </a:prstGeom>
        </p:spPr>
      </p:pic>
      <p:sp>
        <p:nvSpPr>
          <p:cNvPr id="6" name="Rectangle 5">
            <a:extLst>
              <a:ext uri="{FF2B5EF4-FFF2-40B4-BE49-F238E27FC236}">
                <a16:creationId xmlns:a16="http://schemas.microsoft.com/office/drawing/2014/main" id="{3C0F09BB-CD6A-5743-722B-CCC50611AA77}"/>
              </a:ext>
            </a:extLst>
          </p:cNvPr>
          <p:cNvSpPr/>
          <p:nvPr/>
        </p:nvSpPr>
        <p:spPr>
          <a:xfrm>
            <a:off x="2491817" y="-114755"/>
            <a:ext cx="2754346" cy="1767867"/>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u="sng" dirty="0"/>
              <a:t>Drawing and talking therapy sessions. </a:t>
            </a:r>
          </a:p>
          <a:p>
            <a:pPr algn="ctr"/>
            <a:r>
              <a:rPr lang="en-GB" sz="900" dirty="0"/>
              <a:t>These sessions are run over a twelve week period and last for thirty minutes. This is a  therapeutic play approach which focusses on prevention, early intervention and recovery for any  pupil that has suffered or is suffering from  trauma or emotional difficulties.  There are  five members of staff who have been trained to plan and deliver  drawing and talking  sessions to  your children if they require and additional support</a:t>
            </a:r>
            <a:r>
              <a:rPr lang="en-GB" sz="1000" dirty="0"/>
              <a:t>. </a:t>
            </a:r>
          </a:p>
        </p:txBody>
      </p:sp>
      <p:pic>
        <p:nvPicPr>
          <p:cNvPr id="8" name="Picture 7">
            <a:extLst>
              <a:ext uri="{FF2B5EF4-FFF2-40B4-BE49-F238E27FC236}">
                <a16:creationId xmlns:a16="http://schemas.microsoft.com/office/drawing/2014/main" id="{10C7D50F-61D6-42BE-BFF2-B8BBE334E89A}"/>
              </a:ext>
            </a:extLst>
          </p:cNvPr>
          <p:cNvPicPr>
            <a:picLocks noChangeAspect="1"/>
          </p:cNvPicPr>
          <p:nvPr/>
        </p:nvPicPr>
        <p:blipFill>
          <a:blip r:embed="rId11"/>
          <a:stretch>
            <a:fillRect/>
          </a:stretch>
        </p:blipFill>
        <p:spPr>
          <a:xfrm>
            <a:off x="139077" y="-114755"/>
            <a:ext cx="2057400" cy="1905000"/>
          </a:xfrm>
          <a:prstGeom prst="rect">
            <a:avLst/>
          </a:prstGeom>
        </p:spPr>
      </p:pic>
      <p:pic>
        <p:nvPicPr>
          <p:cNvPr id="1028" name="Picture 4">
            <a:extLst>
              <a:ext uri="{FF2B5EF4-FFF2-40B4-BE49-F238E27FC236}">
                <a16:creationId xmlns:a16="http://schemas.microsoft.com/office/drawing/2014/main" id="{5FBB6E17-511A-8C55-50B4-4E8FA4FD827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86784" y="1785724"/>
            <a:ext cx="1232094" cy="157043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B6C3AB83-6C2E-B411-3C21-8720E19900F2}"/>
              </a:ext>
            </a:extLst>
          </p:cNvPr>
          <p:cNvSpPr/>
          <p:nvPr/>
        </p:nvSpPr>
        <p:spPr>
          <a:xfrm>
            <a:off x="3587461" y="1725955"/>
            <a:ext cx="4017955" cy="97331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600" b="1" u="sng" dirty="0">
                <a:latin typeface="+mj-lt"/>
              </a:rPr>
              <a:t>Schools mission statement:</a:t>
            </a:r>
          </a:p>
          <a:p>
            <a:pPr algn="ctr"/>
            <a:r>
              <a:rPr lang="en-GB" sz="1600" b="1" u="sng" dirty="0">
                <a:latin typeface="+mj-lt"/>
              </a:rPr>
              <a:t>P</a:t>
            </a:r>
            <a:r>
              <a:rPr lang="en-GB" sz="1600" b="1" dirty="0">
                <a:latin typeface="+mj-lt"/>
              </a:rPr>
              <a:t>roud to be a community school and striving for success for all.</a:t>
            </a:r>
          </a:p>
        </p:txBody>
      </p:sp>
      <p:sp>
        <p:nvSpPr>
          <p:cNvPr id="10" name="Rectangle 9">
            <a:extLst>
              <a:ext uri="{FF2B5EF4-FFF2-40B4-BE49-F238E27FC236}">
                <a16:creationId xmlns:a16="http://schemas.microsoft.com/office/drawing/2014/main" id="{69822508-75C1-7C62-BB07-794E6888F844}"/>
              </a:ext>
            </a:extLst>
          </p:cNvPr>
          <p:cNvSpPr/>
          <p:nvPr/>
        </p:nvSpPr>
        <p:spPr>
          <a:xfrm>
            <a:off x="6478772" y="4424108"/>
            <a:ext cx="2133599" cy="217848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600" u="sng" dirty="0"/>
              <a:t>Parent and toddler mornings </a:t>
            </a:r>
          </a:p>
          <a:p>
            <a:pPr marL="171450" indent="-171450" algn="ctr">
              <a:buFont typeface="Arial" panose="020B0604020202020204" pitchFamily="34" charset="0"/>
              <a:buChar char="•"/>
            </a:pPr>
            <a:r>
              <a:rPr lang="en-GB" sz="800" dirty="0"/>
              <a:t>Parent and toddler sessions are held weekly  at the school for ages two and above</a:t>
            </a:r>
          </a:p>
          <a:p>
            <a:pPr marL="171450" indent="-171450" algn="ctr">
              <a:buFont typeface="Arial" panose="020B0604020202020204" pitchFamily="34" charset="0"/>
              <a:buChar char="•"/>
            </a:pPr>
            <a:r>
              <a:rPr lang="en-GB" sz="800" dirty="0"/>
              <a:t>A chance to meet other parents </a:t>
            </a:r>
          </a:p>
          <a:p>
            <a:pPr marL="171450" indent="-171450" algn="ctr">
              <a:buFont typeface="Arial" panose="020B0604020202020204" pitchFamily="34" charset="0"/>
              <a:buChar char="•"/>
            </a:pPr>
            <a:r>
              <a:rPr lang="en-GB" sz="800" dirty="0"/>
              <a:t>Your toddler will have a chance to meet  other children that they might attend school with which will make the transition to nursey easier for them</a:t>
            </a:r>
          </a:p>
          <a:p>
            <a:pPr marL="171450" indent="-171450" algn="ctr">
              <a:buFont typeface="Arial" panose="020B0604020202020204" pitchFamily="34" charset="0"/>
              <a:buChar char="•"/>
            </a:pPr>
            <a:r>
              <a:rPr lang="en-GB" sz="800" dirty="0"/>
              <a:t>Have access to provisions such as speech and language </a:t>
            </a:r>
          </a:p>
          <a:p>
            <a:pPr marL="171450" indent="-171450" algn="ctr">
              <a:buFont typeface="Arial" panose="020B0604020202020204" pitchFamily="34" charset="0"/>
              <a:buChar char="•"/>
            </a:pPr>
            <a:r>
              <a:rPr lang="en-GB" sz="800" dirty="0"/>
              <a:t>Meet with other parents and discuss any challenges that you or your toddler might be  facing.</a:t>
            </a:r>
          </a:p>
        </p:txBody>
      </p:sp>
      <p:sp>
        <p:nvSpPr>
          <p:cNvPr id="12" name="Rectangle 11">
            <a:extLst>
              <a:ext uri="{FF2B5EF4-FFF2-40B4-BE49-F238E27FC236}">
                <a16:creationId xmlns:a16="http://schemas.microsoft.com/office/drawing/2014/main" id="{34BAAC36-BBE3-825E-7F0F-7303F448B7F3}"/>
              </a:ext>
            </a:extLst>
          </p:cNvPr>
          <p:cNvSpPr/>
          <p:nvPr/>
        </p:nvSpPr>
        <p:spPr>
          <a:xfrm>
            <a:off x="6864314" y="3401422"/>
            <a:ext cx="3843094" cy="95458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000" dirty="0"/>
              <a:t>Children can attend  the school from three years old full time. It is the only school in the area that offers this. Support is available to complete the admissions forms if required. </a:t>
            </a:r>
          </a:p>
          <a:p>
            <a:pPr algn="ctr"/>
            <a:endParaRPr lang="en-GB" sz="1000" dirty="0"/>
          </a:p>
          <a:p>
            <a:pPr algn="ctr"/>
            <a:r>
              <a:rPr lang="en-GB" sz="1000" dirty="0"/>
              <a:t>Do you want to become a teaching support assistant? Paid courses are provided by the school with employment opportunities on completion. </a:t>
            </a:r>
          </a:p>
        </p:txBody>
      </p:sp>
    </p:spTree>
    <p:extLst>
      <p:ext uri="{BB962C8B-B14F-4D97-AF65-F5344CB8AC3E}">
        <p14:creationId xmlns:p14="http://schemas.microsoft.com/office/powerpoint/2010/main" val="3612115834"/>
      </p:ext>
    </p:extLst>
  </p:cSld>
  <p:clrMapOvr>
    <a:masterClrMapping/>
  </p:clrMapOvr>
</p:sld>
</file>

<file path=ppt/theme/theme1.xml><?xml version="1.0" encoding="utf-8"?>
<a:theme xmlns:a="http://schemas.openxmlformats.org/drawingml/2006/main" name="ConfettiVTI">
  <a:themeElements>
    <a:clrScheme name="AnalogousFromDarkSeedLeftStep">
      <a:dk1>
        <a:srgbClr val="000000"/>
      </a:dk1>
      <a:lt1>
        <a:srgbClr val="FFFFFF"/>
      </a:lt1>
      <a:dk2>
        <a:srgbClr val="30321C"/>
      </a:dk2>
      <a:lt2>
        <a:srgbClr val="F2F0F3"/>
      </a:lt2>
      <a:accent1>
        <a:srgbClr val="7BAE44"/>
      </a:accent1>
      <a:accent2>
        <a:srgbClr val="A0A737"/>
      </a:accent2>
      <a:accent3>
        <a:srgbClr val="C39A4D"/>
      </a:accent3>
      <a:accent4>
        <a:srgbClr val="B1573B"/>
      </a:accent4>
      <a:accent5>
        <a:srgbClr val="C34D62"/>
      </a:accent5>
      <a:accent6>
        <a:srgbClr val="B13B82"/>
      </a:accent6>
      <a:hlink>
        <a:srgbClr val="C65557"/>
      </a:hlink>
      <a:folHlink>
        <a:srgbClr val="7F7F7F"/>
      </a:folHlink>
    </a:clrScheme>
    <a:fontScheme name="Custom 10">
      <a:majorFont>
        <a:latin typeface="Gill Sans Nov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fettiVTI" id="{B5618F7C-B4F0-4D28-83B4-440D0519681F}" vid="{5F84EFDF-E14E-48C6-955C-990A32085A7F}"/>
    </a:ext>
  </a:extLst>
</a:theme>
</file>

<file path=docProps/app.xml><?xml version="1.0" encoding="utf-8"?>
<Properties xmlns="http://schemas.openxmlformats.org/officeDocument/2006/extended-properties" xmlns:vt="http://schemas.openxmlformats.org/officeDocument/2006/docPropsVTypes">
  <TotalTime>4733</TotalTime>
  <Words>605</Words>
  <Application>Microsoft Office PowerPoint</Application>
  <PresentationFormat>Widescreen</PresentationFormat>
  <Paragraphs>41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Gill Sans Nova</vt:lpstr>
      <vt:lpstr>Wingdings</vt:lpstr>
      <vt:lpstr>ConfettiVTI</vt:lpstr>
      <vt:lpstr>                      Start a my feet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 at                              my feet</dc:title>
  <dc:creator>Emma</dc:creator>
  <cp:lastModifiedBy>Emma</cp:lastModifiedBy>
  <cp:revision>2</cp:revision>
  <dcterms:created xsi:type="dcterms:W3CDTF">2023-01-11T08:31:01Z</dcterms:created>
  <dcterms:modified xsi:type="dcterms:W3CDTF">2023-01-16T23:49:32Z</dcterms:modified>
</cp:coreProperties>
</file>