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6"/>
  </p:notesMasterIdLst>
  <p:sldIdLst>
    <p:sldId id="783" r:id="rId2"/>
    <p:sldId id="762" r:id="rId3"/>
    <p:sldId id="763" r:id="rId4"/>
    <p:sldId id="358" r:id="rId5"/>
    <p:sldId id="767" r:id="rId6"/>
    <p:sldId id="291" r:id="rId7"/>
    <p:sldId id="407" r:id="rId8"/>
    <p:sldId id="359" r:id="rId9"/>
    <p:sldId id="768" r:id="rId10"/>
    <p:sldId id="399" r:id="rId11"/>
    <p:sldId id="479" r:id="rId12"/>
    <p:sldId id="406" r:id="rId13"/>
    <p:sldId id="405" r:id="rId14"/>
    <p:sldId id="398" r:id="rId15"/>
    <p:sldId id="477" r:id="rId16"/>
    <p:sldId id="480" r:id="rId17"/>
    <p:sldId id="481" r:id="rId18"/>
    <p:sldId id="486" r:id="rId19"/>
    <p:sldId id="742" r:id="rId20"/>
    <p:sldId id="743" r:id="rId21"/>
    <p:sldId id="728" r:id="rId22"/>
    <p:sldId id="777" r:id="rId23"/>
    <p:sldId id="778" r:id="rId24"/>
    <p:sldId id="408" r:id="rId25"/>
    <p:sldId id="784" r:id="rId26"/>
    <p:sldId id="785" r:id="rId27"/>
    <p:sldId id="786" r:id="rId28"/>
    <p:sldId id="787" r:id="rId29"/>
    <p:sldId id="791" r:id="rId30"/>
    <p:sldId id="788" r:id="rId31"/>
    <p:sldId id="789" r:id="rId32"/>
    <p:sldId id="790" r:id="rId33"/>
    <p:sldId id="792" r:id="rId34"/>
    <p:sldId id="79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CC"/>
    <a:srgbClr val="FF3399"/>
    <a:srgbClr val="FFFFCC"/>
    <a:srgbClr val="E1F1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FBF05-420A-4E98-BBA7-9FACCD2D5739}" v="36" dt="2026-03-11T16:26:04.6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6005" autoAdjust="0"/>
  </p:normalViewPr>
  <p:slideViewPr>
    <p:cSldViewPr snapToGrid="0">
      <p:cViewPr varScale="1">
        <p:scale>
          <a:sx n="51" d="100"/>
          <a:sy n="51" d="100"/>
        </p:scale>
        <p:origin x="35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undo custSel addSld delSld modSld sldOrd">
      <pc:chgData name="heather davies" userId="5f3fe59cb5a03f7b" providerId="LiveId" clId="{9ECC422D-7A20-40C4-952D-43250980E108}" dt="2026-03-11T16:26:58.760" v="422"/>
      <pc:docMkLst>
        <pc:docMk/>
      </pc:docMkLst>
      <pc:sldChg chg="delSp del delDesignElem">
        <pc:chgData name="heather davies" userId="5f3fe59cb5a03f7b" providerId="LiveId" clId="{9ECC422D-7A20-40C4-952D-43250980E108}" dt="2026-03-11T16:05:30.101" v="71" actId="2696"/>
        <pc:sldMkLst>
          <pc:docMk/>
          <pc:sldMk cId="1403673009" sldId="256"/>
        </pc:sldMkLst>
        <pc:spChg chg="del">
          <ac:chgData name="heather davies" userId="5f3fe59cb5a03f7b" providerId="LiveId" clId="{9ECC422D-7A20-40C4-952D-43250980E108}" dt="2026-03-11T16:05:08.191" v="67"/>
          <ac:spMkLst>
            <pc:docMk/>
            <pc:sldMk cId="1403673009" sldId="256"/>
            <ac:spMk id="8" creationId="{0E30439A-8A5B-46EC-8283-9B6B031D40D0}"/>
          </ac:spMkLst>
        </pc:spChg>
        <pc:spChg chg="del">
          <ac:chgData name="heather davies" userId="5f3fe59cb5a03f7b" providerId="LiveId" clId="{9ECC422D-7A20-40C4-952D-43250980E108}" dt="2026-03-11T16:05:08.191" v="67"/>
          <ac:spMkLst>
            <pc:docMk/>
            <pc:sldMk cId="1403673009" sldId="256"/>
            <ac:spMk id="10" creationId="{5CEAD642-85CF-4750-8432-7C80C901F001}"/>
          </ac:spMkLst>
        </pc:spChg>
        <pc:spChg chg="del">
          <ac:chgData name="heather davies" userId="5f3fe59cb5a03f7b" providerId="LiveId" clId="{9ECC422D-7A20-40C4-952D-43250980E108}" dt="2026-03-11T16:05:08.191" v="67"/>
          <ac:spMkLst>
            <pc:docMk/>
            <pc:sldMk cId="1403673009" sldId="256"/>
            <ac:spMk id="12" creationId="{FA33EEAE-15D5-4119-8C1E-89D943F911EF}"/>
          </ac:spMkLst>
        </pc:spChg>
        <pc:spChg chg="del">
          <ac:chgData name="heather davies" userId="5f3fe59cb5a03f7b" providerId="LiveId" clId="{9ECC422D-7A20-40C4-952D-43250980E108}" dt="2026-03-11T16:05:08.191" v="67"/>
          <ac:spMkLst>
            <pc:docMk/>
            <pc:sldMk cId="1403673009" sldId="256"/>
            <ac:spMk id="14" creationId="{730D8B3B-9B80-4025-B934-26DC7D7CD231}"/>
          </ac:spMkLst>
        </pc:spChg>
        <pc:spChg chg="del">
          <ac:chgData name="heather davies" userId="5f3fe59cb5a03f7b" providerId="LiveId" clId="{9ECC422D-7A20-40C4-952D-43250980E108}" dt="2026-03-11T16:05:08.191" v="67"/>
          <ac:spMkLst>
            <pc:docMk/>
            <pc:sldMk cId="1403673009" sldId="256"/>
            <ac:spMk id="16" creationId="{B5A1B09C-1565-46F8-B70F-621C5EB48A09}"/>
          </ac:spMkLst>
        </pc:spChg>
        <pc:spChg chg="del">
          <ac:chgData name="heather davies" userId="5f3fe59cb5a03f7b" providerId="LiveId" clId="{9ECC422D-7A20-40C4-952D-43250980E108}" dt="2026-03-11T16:05:08.191" v="67"/>
          <ac:spMkLst>
            <pc:docMk/>
            <pc:sldMk cId="1403673009" sldId="256"/>
            <ac:spMk id="18" creationId="{8C516CC8-80AC-446C-A56E-9F54B7210402}"/>
          </ac:spMkLst>
        </pc:spChg>
        <pc:spChg chg="del">
          <ac:chgData name="heather davies" userId="5f3fe59cb5a03f7b" providerId="LiveId" clId="{9ECC422D-7A20-40C4-952D-43250980E108}" dt="2026-03-11T16:05:08.191" v="67"/>
          <ac:spMkLst>
            <pc:docMk/>
            <pc:sldMk cId="1403673009" sldId="256"/>
            <ac:spMk id="20" creationId="{53947E58-F088-49F1-A3D1-DEA690192E84}"/>
          </ac:spMkLst>
        </pc:spChg>
      </pc:sldChg>
      <pc:sldChg chg="addSp delSp modSp mod delDesignElem">
        <pc:chgData name="heather davies" userId="5f3fe59cb5a03f7b" providerId="LiveId" clId="{9ECC422D-7A20-40C4-952D-43250980E108}" dt="2026-03-11T16:06:23.659" v="77" actId="26606"/>
        <pc:sldMkLst>
          <pc:docMk/>
          <pc:sldMk cId="468520829" sldId="291"/>
        </pc:sldMkLst>
        <pc:spChg chg="mod">
          <ac:chgData name="heather davies" userId="5f3fe59cb5a03f7b" providerId="LiveId" clId="{9ECC422D-7A20-40C4-952D-43250980E108}" dt="2026-03-11T16:06:23.659" v="77" actId="26606"/>
          <ac:spMkLst>
            <pc:docMk/>
            <pc:sldMk cId="468520829" sldId="291"/>
            <ac:spMk id="2" creationId="{00000000-0000-0000-0000-000000000000}"/>
          </ac:spMkLst>
        </pc:spChg>
        <pc:spChg chg="del">
          <ac:chgData name="heather davies" userId="5f3fe59cb5a03f7b" providerId="LiveId" clId="{9ECC422D-7A20-40C4-952D-43250980E108}" dt="2026-03-11T16:05:08.191" v="67"/>
          <ac:spMkLst>
            <pc:docMk/>
            <pc:sldMk cId="468520829" sldId="291"/>
            <ac:spMk id="9" creationId="{BACC6370-2D7E-4714-9D71-7542949D7D5D}"/>
          </ac:spMkLst>
        </pc:spChg>
        <pc:spChg chg="add">
          <ac:chgData name="heather davies" userId="5f3fe59cb5a03f7b" providerId="LiveId" clId="{9ECC422D-7A20-40C4-952D-43250980E108}" dt="2026-03-11T16:06:23.659" v="77" actId="26606"/>
          <ac:spMkLst>
            <pc:docMk/>
            <pc:sldMk cId="468520829" sldId="291"/>
            <ac:spMk id="10" creationId="{9DBC8166-481C-4473-95F5-9A5B9073B7F1}"/>
          </ac:spMkLst>
        </pc:spChg>
        <pc:spChg chg="del">
          <ac:chgData name="heather davies" userId="5f3fe59cb5a03f7b" providerId="LiveId" clId="{9ECC422D-7A20-40C4-952D-43250980E108}" dt="2026-03-11T16:05:08.191" v="67"/>
          <ac:spMkLst>
            <pc:docMk/>
            <pc:sldMk cId="468520829" sldId="291"/>
            <ac:spMk id="11" creationId="{256B2C21-A230-48C0-8DF1-C46611373C44}"/>
          </ac:spMkLst>
        </pc:spChg>
        <pc:spChg chg="add">
          <ac:chgData name="heather davies" userId="5f3fe59cb5a03f7b" providerId="LiveId" clId="{9ECC422D-7A20-40C4-952D-43250980E108}" dt="2026-03-11T16:06:23.659" v="77" actId="26606"/>
          <ac:spMkLst>
            <pc:docMk/>
            <pc:sldMk cId="468520829" sldId="291"/>
            <ac:spMk id="12" creationId="{A5A5CE6E-90AF-4D43-A014-1F9EC83EB93D}"/>
          </ac:spMkLst>
        </pc:spChg>
        <pc:spChg chg="del">
          <ac:chgData name="heather davies" userId="5f3fe59cb5a03f7b" providerId="LiveId" clId="{9ECC422D-7A20-40C4-952D-43250980E108}" dt="2026-03-11T16:05:08.191" v="67"/>
          <ac:spMkLst>
            <pc:docMk/>
            <pc:sldMk cId="468520829" sldId="291"/>
            <ac:spMk id="13" creationId="{3847E18C-932D-4C95-AABA-FEC7C9499AD7}"/>
          </ac:spMkLst>
        </pc:spChg>
        <pc:spChg chg="del">
          <ac:chgData name="heather davies" userId="5f3fe59cb5a03f7b" providerId="LiveId" clId="{9ECC422D-7A20-40C4-952D-43250980E108}" dt="2026-03-11T16:05:08.191" v="67"/>
          <ac:spMkLst>
            <pc:docMk/>
            <pc:sldMk cId="468520829" sldId="291"/>
            <ac:spMk id="15" creationId="{3150CB11-0C61-439E-910F-5787759E72A0}"/>
          </ac:spMkLst>
        </pc:spChg>
        <pc:spChg chg="del">
          <ac:chgData name="heather davies" userId="5f3fe59cb5a03f7b" providerId="LiveId" clId="{9ECC422D-7A20-40C4-952D-43250980E108}" dt="2026-03-11T16:05:08.191" v="67"/>
          <ac:spMkLst>
            <pc:docMk/>
            <pc:sldMk cId="468520829" sldId="291"/>
            <ac:spMk id="17" creationId="{43F8A58B-5155-44CE-A5FF-7647B47D0A7A}"/>
          </ac:spMkLst>
        </pc:spChg>
        <pc:spChg chg="del">
          <ac:chgData name="heather davies" userId="5f3fe59cb5a03f7b" providerId="LiveId" clId="{9ECC422D-7A20-40C4-952D-43250980E108}" dt="2026-03-11T16:05:08.191" v="67"/>
          <ac:spMkLst>
            <pc:docMk/>
            <pc:sldMk cId="468520829" sldId="291"/>
            <ac:spMk id="19" creationId="{443F2ACA-E6D6-4028-82DD-F03C262D5DE6}"/>
          </ac:spMkLst>
        </pc:spChg>
        <pc:graphicFrameChg chg="mod modGraphic">
          <ac:chgData name="heather davies" userId="5f3fe59cb5a03f7b" providerId="LiveId" clId="{9ECC422D-7A20-40C4-952D-43250980E108}" dt="2026-03-11T16:06:23.659" v="77" actId="26606"/>
          <ac:graphicFrameMkLst>
            <pc:docMk/>
            <pc:sldMk cId="468520829" sldId="291"/>
            <ac:graphicFrameMk id="5" creationId="{A7F3B6F8-344F-4EBF-AF16-E51D109B2E40}"/>
          </ac:graphicFrameMkLst>
        </pc:graphicFrameChg>
      </pc:sldChg>
      <pc:sldChg chg="addSp delSp modSp mod delDesignElem">
        <pc:chgData name="heather davies" userId="5f3fe59cb5a03f7b" providerId="LiveId" clId="{9ECC422D-7A20-40C4-952D-43250980E108}" dt="2026-03-11T16:06:09.360" v="75" actId="26606"/>
        <pc:sldMkLst>
          <pc:docMk/>
          <pc:sldMk cId="1679291865" sldId="358"/>
        </pc:sldMkLst>
        <pc:spChg chg="mod">
          <ac:chgData name="heather davies" userId="5f3fe59cb5a03f7b" providerId="LiveId" clId="{9ECC422D-7A20-40C4-952D-43250980E108}" dt="2026-03-11T16:06:09.360" v="75" actId="26606"/>
          <ac:spMkLst>
            <pc:docMk/>
            <pc:sldMk cId="1679291865" sldId="358"/>
            <ac:spMk id="2" creationId="{00000000-0000-0000-0000-000000000000}"/>
          </ac:spMkLst>
        </pc:spChg>
        <pc:spChg chg="add">
          <ac:chgData name="heather davies" userId="5f3fe59cb5a03f7b" providerId="LiveId" clId="{9ECC422D-7A20-40C4-952D-43250980E108}" dt="2026-03-11T16:06:09.360" v="75" actId="26606"/>
          <ac:spMkLst>
            <pc:docMk/>
            <pc:sldMk cId="1679291865" sldId="358"/>
            <ac:spMk id="6" creationId="{D4771268-CB57-404A-9271-370EB28F6090}"/>
          </ac:spMkLst>
        </pc:spChg>
        <pc:spChg chg="del">
          <ac:chgData name="heather davies" userId="5f3fe59cb5a03f7b" providerId="LiveId" clId="{9ECC422D-7A20-40C4-952D-43250980E108}" dt="2026-03-11T16:05:08.191" v="67"/>
          <ac:spMkLst>
            <pc:docMk/>
            <pc:sldMk cId="1679291865" sldId="358"/>
            <ac:spMk id="9" creationId="{A8384FB5-9ADC-4DDC-881B-597D56F5B15D}"/>
          </ac:spMkLst>
        </pc:spChg>
        <pc:spChg chg="del">
          <ac:chgData name="heather davies" userId="5f3fe59cb5a03f7b" providerId="LiveId" clId="{9ECC422D-7A20-40C4-952D-43250980E108}" dt="2026-03-11T16:05:08.191" v="67"/>
          <ac:spMkLst>
            <pc:docMk/>
            <pc:sldMk cId="1679291865" sldId="358"/>
            <ac:spMk id="11" creationId="{91E5A9A7-95C6-4F4F-B00E-C82E07FE62EF}"/>
          </ac:spMkLst>
        </pc:spChg>
        <pc:spChg chg="del">
          <ac:chgData name="heather davies" userId="5f3fe59cb5a03f7b" providerId="LiveId" clId="{9ECC422D-7A20-40C4-952D-43250980E108}" dt="2026-03-11T16:05:08.191" v="67"/>
          <ac:spMkLst>
            <pc:docMk/>
            <pc:sldMk cId="1679291865" sldId="358"/>
            <ac:spMk id="13" creationId="{D07DD2DE-F619-49DD-B5E7-03A290FF4ED1}"/>
          </ac:spMkLst>
        </pc:spChg>
        <pc:spChg chg="del">
          <ac:chgData name="heather davies" userId="5f3fe59cb5a03f7b" providerId="LiveId" clId="{9ECC422D-7A20-40C4-952D-43250980E108}" dt="2026-03-11T16:05:08.191" v="67"/>
          <ac:spMkLst>
            <pc:docMk/>
            <pc:sldMk cId="1679291865" sldId="358"/>
            <ac:spMk id="15" creationId="{85149191-5F60-4A28-AAFF-039F96B0F3EC}"/>
          </ac:spMkLst>
        </pc:spChg>
        <pc:spChg chg="del">
          <ac:chgData name="heather davies" userId="5f3fe59cb5a03f7b" providerId="LiveId" clId="{9ECC422D-7A20-40C4-952D-43250980E108}" dt="2026-03-11T16:05:08.191" v="67"/>
          <ac:spMkLst>
            <pc:docMk/>
            <pc:sldMk cId="1679291865" sldId="358"/>
            <ac:spMk id="17" creationId="{F8260ED5-17F7-4158-B241-D51DD4CF1B7E}"/>
          </ac:spMkLst>
        </pc:spChg>
        <pc:picChg chg="mod">
          <ac:chgData name="heather davies" userId="5f3fe59cb5a03f7b" providerId="LiveId" clId="{9ECC422D-7A20-40C4-952D-43250980E108}" dt="2026-03-11T16:06:09.360" v="75" actId="26606"/>
          <ac:picMkLst>
            <pc:docMk/>
            <pc:sldMk cId="1679291865" sldId="358"/>
            <ac:picMk id="4" creationId="{00000000-0000-0000-0000-000000000000}"/>
          </ac:picMkLst>
        </pc:picChg>
      </pc:sldChg>
      <pc:sldChg chg="addSp delSp modSp mod delDesignElem">
        <pc:chgData name="heather davies" userId="5f3fe59cb5a03f7b" providerId="LiveId" clId="{9ECC422D-7A20-40C4-952D-43250980E108}" dt="2026-03-11T16:06:41.401" v="79" actId="26606"/>
        <pc:sldMkLst>
          <pc:docMk/>
          <pc:sldMk cId="3411631471" sldId="359"/>
        </pc:sldMkLst>
        <pc:spChg chg="mod">
          <ac:chgData name="heather davies" userId="5f3fe59cb5a03f7b" providerId="LiveId" clId="{9ECC422D-7A20-40C4-952D-43250980E108}" dt="2026-03-11T16:06:41.401" v="79" actId="26606"/>
          <ac:spMkLst>
            <pc:docMk/>
            <pc:sldMk cId="3411631471" sldId="359"/>
            <ac:spMk id="2" creationId="{00000000-0000-0000-0000-000000000000}"/>
          </ac:spMkLst>
        </pc:spChg>
        <pc:spChg chg="del">
          <ac:chgData name="heather davies" userId="5f3fe59cb5a03f7b" providerId="LiveId" clId="{9ECC422D-7A20-40C4-952D-43250980E108}" dt="2026-03-11T16:05:08.191" v="67"/>
          <ac:spMkLst>
            <pc:docMk/>
            <pc:sldMk cId="3411631471" sldId="359"/>
            <ac:spMk id="9" creationId="{BACC6370-2D7E-4714-9D71-7542949D7D5D}"/>
          </ac:spMkLst>
        </pc:spChg>
        <pc:spChg chg="add">
          <ac:chgData name="heather davies" userId="5f3fe59cb5a03f7b" providerId="LiveId" clId="{9ECC422D-7A20-40C4-952D-43250980E108}" dt="2026-03-11T16:06:41.401" v="79" actId="26606"/>
          <ac:spMkLst>
            <pc:docMk/>
            <pc:sldMk cId="3411631471" sldId="359"/>
            <ac:spMk id="10" creationId="{9DBC8166-481C-4473-95F5-9A5B9073B7F1}"/>
          </ac:spMkLst>
        </pc:spChg>
        <pc:spChg chg="del">
          <ac:chgData name="heather davies" userId="5f3fe59cb5a03f7b" providerId="LiveId" clId="{9ECC422D-7A20-40C4-952D-43250980E108}" dt="2026-03-11T16:05:08.191" v="67"/>
          <ac:spMkLst>
            <pc:docMk/>
            <pc:sldMk cId="3411631471" sldId="359"/>
            <ac:spMk id="11" creationId="{256B2C21-A230-48C0-8DF1-C46611373C44}"/>
          </ac:spMkLst>
        </pc:spChg>
        <pc:spChg chg="add">
          <ac:chgData name="heather davies" userId="5f3fe59cb5a03f7b" providerId="LiveId" clId="{9ECC422D-7A20-40C4-952D-43250980E108}" dt="2026-03-11T16:06:41.401" v="79" actId="26606"/>
          <ac:spMkLst>
            <pc:docMk/>
            <pc:sldMk cId="3411631471" sldId="359"/>
            <ac:spMk id="12" creationId="{A5A5CE6E-90AF-4D43-A014-1F9EC83EB93D}"/>
          </ac:spMkLst>
        </pc:spChg>
        <pc:spChg chg="del">
          <ac:chgData name="heather davies" userId="5f3fe59cb5a03f7b" providerId="LiveId" clId="{9ECC422D-7A20-40C4-952D-43250980E108}" dt="2026-03-11T16:05:08.191" v="67"/>
          <ac:spMkLst>
            <pc:docMk/>
            <pc:sldMk cId="3411631471" sldId="359"/>
            <ac:spMk id="13" creationId="{3847E18C-932D-4C95-AABA-FEC7C9499AD7}"/>
          </ac:spMkLst>
        </pc:spChg>
        <pc:spChg chg="del">
          <ac:chgData name="heather davies" userId="5f3fe59cb5a03f7b" providerId="LiveId" clId="{9ECC422D-7A20-40C4-952D-43250980E108}" dt="2026-03-11T16:05:08.191" v="67"/>
          <ac:spMkLst>
            <pc:docMk/>
            <pc:sldMk cId="3411631471" sldId="359"/>
            <ac:spMk id="15" creationId="{3150CB11-0C61-439E-910F-5787759E72A0}"/>
          </ac:spMkLst>
        </pc:spChg>
        <pc:spChg chg="del">
          <ac:chgData name="heather davies" userId="5f3fe59cb5a03f7b" providerId="LiveId" clId="{9ECC422D-7A20-40C4-952D-43250980E108}" dt="2026-03-11T16:05:08.191" v="67"/>
          <ac:spMkLst>
            <pc:docMk/>
            <pc:sldMk cId="3411631471" sldId="359"/>
            <ac:spMk id="17" creationId="{43F8A58B-5155-44CE-A5FF-7647B47D0A7A}"/>
          </ac:spMkLst>
        </pc:spChg>
        <pc:spChg chg="del">
          <ac:chgData name="heather davies" userId="5f3fe59cb5a03f7b" providerId="LiveId" clId="{9ECC422D-7A20-40C4-952D-43250980E108}" dt="2026-03-11T16:05:08.191" v="67"/>
          <ac:spMkLst>
            <pc:docMk/>
            <pc:sldMk cId="3411631471" sldId="359"/>
            <ac:spMk id="19" creationId="{443F2ACA-E6D6-4028-82DD-F03C262D5DE6}"/>
          </ac:spMkLst>
        </pc:spChg>
        <pc:graphicFrameChg chg="mod modGraphic">
          <ac:chgData name="heather davies" userId="5f3fe59cb5a03f7b" providerId="LiveId" clId="{9ECC422D-7A20-40C4-952D-43250980E108}" dt="2026-03-11T16:06:41.401" v="79" actId="26606"/>
          <ac:graphicFrameMkLst>
            <pc:docMk/>
            <pc:sldMk cId="3411631471" sldId="359"/>
            <ac:graphicFrameMk id="5" creationId="{C0FE7026-87F8-47A9-A7E0-DA69BA856C45}"/>
          </ac:graphicFrameMkLst>
        </pc:graphicFrameChg>
      </pc:sldChg>
      <pc:sldChg chg="del">
        <pc:chgData name="heather davies" userId="5f3fe59cb5a03f7b" providerId="LiveId" clId="{9ECC422D-7A20-40C4-952D-43250980E108}" dt="2026-03-11T16:04:59.932" v="27" actId="2696"/>
        <pc:sldMkLst>
          <pc:docMk/>
          <pc:sldMk cId="2452991229" sldId="396"/>
        </pc:sldMkLst>
      </pc:sldChg>
      <pc:sldChg chg="addSp delSp modSp mod delDesignElem">
        <pc:chgData name="heather davies" userId="5f3fe59cb5a03f7b" providerId="LiveId" clId="{9ECC422D-7A20-40C4-952D-43250980E108}" dt="2026-03-11T16:07:27.513" v="83" actId="26606"/>
        <pc:sldMkLst>
          <pc:docMk/>
          <pc:sldMk cId="1045587112" sldId="398"/>
        </pc:sldMkLst>
        <pc:spChg chg="mod">
          <ac:chgData name="heather davies" userId="5f3fe59cb5a03f7b" providerId="LiveId" clId="{9ECC422D-7A20-40C4-952D-43250980E108}" dt="2026-03-11T16:07:27.513" v="83" actId="26606"/>
          <ac:spMkLst>
            <pc:docMk/>
            <pc:sldMk cId="1045587112" sldId="398"/>
            <ac:spMk id="2" creationId="{3FE76730-440E-4A75-808E-21956B0EECCC}"/>
          </ac:spMkLst>
        </pc:spChg>
        <pc:spChg chg="add">
          <ac:chgData name="heather davies" userId="5f3fe59cb5a03f7b" providerId="LiveId" clId="{9ECC422D-7A20-40C4-952D-43250980E108}" dt="2026-03-11T16:07:27.513" v="83" actId="26606"/>
          <ac:spMkLst>
            <pc:docMk/>
            <pc:sldMk cId="1045587112" sldId="398"/>
            <ac:spMk id="6" creationId="{9B65F7F7-2FCE-8F01-53DE-15C39342BE99}"/>
          </ac:spMkLst>
        </pc:spChg>
        <pc:spChg chg="del">
          <ac:chgData name="heather davies" userId="5f3fe59cb5a03f7b" providerId="LiveId" clId="{9ECC422D-7A20-40C4-952D-43250980E108}" dt="2026-03-11T16:05:08.191" v="67"/>
          <ac:spMkLst>
            <pc:docMk/>
            <pc:sldMk cId="1045587112" sldId="398"/>
            <ac:spMk id="9" creationId="{A8384FB5-9ADC-4DDC-881B-597D56F5B15D}"/>
          </ac:spMkLst>
        </pc:spChg>
        <pc:spChg chg="del">
          <ac:chgData name="heather davies" userId="5f3fe59cb5a03f7b" providerId="LiveId" clId="{9ECC422D-7A20-40C4-952D-43250980E108}" dt="2026-03-11T16:05:08.191" v="67"/>
          <ac:spMkLst>
            <pc:docMk/>
            <pc:sldMk cId="1045587112" sldId="398"/>
            <ac:spMk id="11" creationId="{91E5A9A7-95C6-4F4F-B00E-C82E07FE62EF}"/>
          </ac:spMkLst>
        </pc:spChg>
        <pc:spChg chg="del">
          <ac:chgData name="heather davies" userId="5f3fe59cb5a03f7b" providerId="LiveId" clId="{9ECC422D-7A20-40C4-952D-43250980E108}" dt="2026-03-11T16:05:08.191" v="67"/>
          <ac:spMkLst>
            <pc:docMk/>
            <pc:sldMk cId="1045587112" sldId="398"/>
            <ac:spMk id="13" creationId="{D07DD2DE-F619-49DD-B5E7-03A290FF4ED1}"/>
          </ac:spMkLst>
        </pc:spChg>
        <pc:spChg chg="del">
          <ac:chgData name="heather davies" userId="5f3fe59cb5a03f7b" providerId="LiveId" clId="{9ECC422D-7A20-40C4-952D-43250980E108}" dt="2026-03-11T16:05:08.191" v="67"/>
          <ac:spMkLst>
            <pc:docMk/>
            <pc:sldMk cId="1045587112" sldId="398"/>
            <ac:spMk id="15" creationId="{85149191-5F60-4A28-AAFF-039F96B0F3EC}"/>
          </ac:spMkLst>
        </pc:spChg>
        <pc:spChg chg="del">
          <ac:chgData name="heather davies" userId="5f3fe59cb5a03f7b" providerId="LiveId" clId="{9ECC422D-7A20-40C4-952D-43250980E108}" dt="2026-03-11T16:05:08.191" v="67"/>
          <ac:spMkLst>
            <pc:docMk/>
            <pc:sldMk cId="1045587112" sldId="398"/>
            <ac:spMk id="17" creationId="{F8260ED5-17F7-4158-B241-D51DD4CF1B7E}"/>
          </ac:spMkLst>
        </pc:spChg>
        <pc:graphicFrameChg chg="add mod">
          <ac:chgData name="heather davies" userId="5f3fe59cb5a03f7b" providerId="LiveId" clId="{9ECC422D-7A20-40C4-952D-43250980E108}" dt="2026-03-11T16:07:27.513" v="83" actId="26606"/>
          <ac:graphicFrameMkLst>
            <pc:docMk/>
            <pc:sldMk cId="1045587112" sldId="398"/>
            <ac:graphicFrameMk id="4" creationId="{513192A0-A0A8-45F6-8483-A2ABCA4173B7}"/>
          </ac:graphicFrameMkLst>
        </pc:graphicFrameChg>
      </pc:sldChg>
      <pc:sldChg chg="delSp delDesignElem">
        <pc:chgData name="heather davies" userId="5f3fe59cb5a03f7b" providerId="LiveId" clId="{9ECC422D-7A20-40C4-952D-43250980E108}" dt="2026-03-11T16:05:08.191" v="67"/>
        <pc:sldMkLst>
          <pc:docMk/>
          <pc:sldMk cId="2350652815" sldId="399"/>
        </pc:sldMkLst>
        <pc:spChg chg="del">
          <ac:chgData name="heather davies" userId="5f3fe59cb5a03f7b" providerId="LiveId" clId="{9ECC422D-7A20-40C4-952D-43250980E108}" dt="2026-03-11T16:05:08.191" v="67"/>
          <ac:spMkLst>
            <pc:docMk/>
            <pc:sldMk cId="2350652815" sldId="399"/>
            <ac:spMk id="71" creationId="{AB8C311F-7253-4AED-9701-7FC0708C41C7}"/>
          </ac:spMkLst>
        </pc:spChg>
        <pc:spChg chg="del">
          <ac:chgData name="heather davies" userId="5f3fe59cb5a03f7b" providerId="LiveId" clId="{9ECC422D-7A20-40C4-952D-43250980E108}" dt="2026-03-11T16:05:08.191" v="67"/>
          <ac:spMkLst>
            <pc:docMk/>
            <pc:sldMk cId="2350652815" sldId="399"/>
            <ac:spMk id="73" creationId="{E2384209-CB15-4CDF-9D31-C44FD9A3F20D}"/>
          </ac:spMkLst>
        </pc:spChg>
        <pc:spChg chg="del">
          <ac:chgData name="heather davies" userId="5f3fe59cb5a03f7b" providerId="LiveId" clId="{9ECC422D-7A20-40C4-952D-43250980E108}" dt="2026-03-11T16:05:08.191" v="67"/>
          <ac:spMkLst>
            <pc:docMk/>
            <pc:sldMk cId="2350652815" sldId="399"/>
            <ac:spMk id="75" creationId="{2633B3B5-CC90-43F0-8714-D31D1F3F0209}"/>
          </ac:spMkLst>
        </pc:spChg>
        <pc:spChg chg="del">
          <ac:chgData name="heather davies" userId="5f3fe59cb5a03f7b" providerId="LiveId" clId="{9ECC422D-7A20-40C4-952D-43250980E108}" dt="2026-03-11T16:05:08.191" v="67"/>
          <ac:spMkLst>
            <pc:docMk/>
            <pc:sldMk cId="2350652815" sldId="399"/>
            <ac:spMk id="77" creationId="{A8D57A06-A426-446D-B02C-A2DC6B62E45E}"/>
          </ac:spMkLst>
        </pc:spChg>
      </pc:sldChg>
      <pc:sldChg chg="addSp delSp modSp del mod delDesignElem">
        <pc:chgData name="heather davies" userId="5f3fe59cb5a03f7b" providerId="LiveId" clId="{9ECC422D-7A20-40C4-952D-43250980E108}" dt="2026-03-11T16:08:58.473" v="97" actId="2696"/>
        <pc:sldMkLst>
          <pc:docMk/>
          <pc:sldMk cId="3753777735" sldId="400"/>
        </pc:sldMkLst>
        <pc:spChg chg="mod">
          <ac:chgData name="heather davies" userId="5f3fe59cb5a03f7b" providerId="LiveId" clId="{9ECC422D-7A20-40C4-952D-43250980E108}" dt="2026-03-11T16:08:49.393" v="96" actId="26606"/>
          <ac:spMkLst>
            <pc:docMk/>
            <pc:sldMk cId="3753777735" sldId="400"/>
            <ac:spMk id="2" creationId="{2C9A7045-B2FE-46AE-8877-2255D9A3B2AB}"/>
          </ac:spMkLst>
        </pc:spChg>
        <pc:spChg chg="del">
          <ac:chgData name="heather davies" userId="5f3fe59cb5a03f7b" providerId="LiveId" clId="{9ECC422D-7A20-40C4-952D-43250980E108}" dt="2026-03-11T16:05:08.191" v="67"/>
          <ac:spMkLst>
            <pc:docMk/>
            <pc:sldMk cId="3753777735" sldId="400"/>
            <ac:spMk id="71" creationId="{A4E37431-20F0-4DD6-84A9-ED2B644943A2}"/>
          </ac:spMkLst>
        </pc:spChg>
        <pc:spChg chg="del">
          <ac:chgData name="heather davies" userId="5f3fe59cb5a03f7b" providerId="LiveId" clId="{9ECC422D-7A20-40C4-952D-43250980E108}" dt="2026-03-11T16:05:08.191" v="67"/>
          <ac:spMkLst>
            <pc:docMk/>
            <pc:sldMk cId="3753777735" sldId="400"/>
            <ac:spMk id="73" creationId="{0AE98B72-66C6-4AB4-AF0D-BA830DE86393}"/>
          </ac:spMkLst>
        </pc:spChg>
        <pc:spChg chg="del">
          <ac:chgData name="heather davies" userId="5f3fe59cb5a03f7b" providerId="LiveId" clId="{9ECC422D-7A20-40C4-952D-43250980E108}" dt="2026-03-11T16:05:08.191" v="67"/>
          <ac:spMkLst>
            <pc:docMk/>
            <pc:sldMk cId="3753777735" sldId="400"/>
            <ac:spMk id="75" creationId="{407EAFC6-733F-403D-BB4D-05A3A28742F1}"/>
          </ac:spMkLst>
        </pc:spChg>
        <pc:spChg chg="del">
          <ac:chgData name="heather davies" userId="5f3fe59cb5a03f7b" providerId="LiveId" clId="{9ECC422D-7A20-40C4-952D-43250980E108}" dt="2026-03-11T16:05:08.191" v="67"/>
          <ac:spMkLst>
            <pc:docMk/>
            <pc:sldMk cId="3753777735" sldId="400"/>
            <ac:spMk id="77" creationId="{17A36730-4CB0-4F61-AD11-A44C9765833F}"/>
          </ac:spMkLst>
        </pc:spChg>
        <pc:spChg chg="del">
          <ac:chgData name="heather davies" userId="5f3fe59cb5a03f7b" providerId="LiveId" clId="{9ECC422D-7A20-40C4-952D-43250980E108}" dt="2026-03-11T16:05:08.191" v="67"/>
          <ac:spMkLst>
            <pc:docMk/>
            <pc:sldMk cId="3753777735" sldId="400"/>
            <ac:spMk id="79" creationId="{C69C79E1-F916-4929-A4F3-DE763D4BFA57}"/>
          </ac:spMkLst>
        </pc:spChg>
        <pc:spChg chg="del">
          <ac:chgData name="heather davies" userId="5f3fe59cb5a03f7b" providerId="LiveId" clId="{9ECC422D-7A20-40C4-952D-43250980E108}" dt="2026-03-11T16:05:08.191" v="67"/>
          <ac:spMkLst>
            <pc:docMk/>
            <pc:sldMk cId="3753777735" sldId="400"/>
            <ac:spMk id="81" creationId="{767334AB-16BD-4EC7-8C6B-4B5171600933}"/>
          </ac:spMkLst>
        </pc:spChg>
        <pc:spChg chg="add">
          <ac:chgData name="heather davies" userId="5f3fe59cb5a03f7b" providerId="LiveId" clId="{9ECC422D-7A20-40C4-952D-43250980E108}" dt="2026-03-11T16:08:49.393" v="96" actId="26606"/>
          <ac:spMkLst>
            <pc:docMk/>
            <pc:sldMk cId="3753777735" sldId="400"/>
            <ac:spMk id="2055" creationId="{D4771268-CB57-404A-9271-370EB28F6090}"/>
          </ac:spMkLst>
        </pc:spChg>
        <pc:picChg chg="mod">
          <ac:chgData name="heather davies" userId="5f3fe59cb5a03f7b" providerId="LiveId" clId="{9ECC422D-7A20-40C4-952D-43250980E108}" dt="2026-03-11T16:08:49.393" v="96" actId="26606"/>
          <ac:picMkLst>
            <pc:docMk/>
            <pc:sldMk cId="3753777735" sldId="400"/>
            <ac:picMk id="2050" creationId="{81BDAC25-8052-41E0-B355-5D8AB0D160B4}"/>
          </ac:picMkLst>
        </pc:picChg>
      </pc:sldChg>
      <pc:sldChg chg="delSp del delDesignElem">
        <pc:chgData name="heather davies" userId="5f3fe59cb5a03f7b" providerId="LiveId" clId="{9ECC422D-7A20-40C4-952D-43250980E108}" dt="2026-03-11T16:09:02.174" v="98" actId="2696"/>
        <pc:sldMkLst>
          <pc:docMk/>
          <pc:sldMk cId="477335406" sldId="401"/>
        </pc:sldMkLst>
        <pc:spChg chg="del">
          <ac:chgData name="heather davies" userId="5f3fe59cb5a03f7b" providerId="LiveId" clId="{9ECC422D-7A20-40C4-952D-43250980E108}" dt="2026-03-11T16:05:08.191" v="67"/>
          <ac:spMkLst>
            <pc:docMk/>
            <pc:sldMk cId="477335406" sldId="401"/>
            <ac:spMk id="71" creationId="{A4E37431-20F0-4DD6-84A9-ED2B644943A2}"/>
          </ac:spMkLst>
        </pc:spChg>
        <pc:spChg chg="del">
          <ac:chgData name="heather davies" userId="5f3fe59cb5a03f7b" providerId="LiveId" clId="{9ECC422D-7A20-40C4-952D-43250980E108}" dt="2026-03-11T16:05:08.191" v="67"/>
          <ac:spMkLst>
            <pc:docMk/>
            <pc:sldMk cId="477335406" sldId="401"/>
            <ac:spMk id="73" creationId="{0AE98B72-66C6-4AB4-AF0D-BA830DE86393}"/>
          </ac:spMkLst>
        </pc:spChg>
        <pc:spChg chg="del">
          <ac:chgData name="heather davies" userId="5f3fe59cb5a03f7b" providerId="LiveId" clId="{9ECC422D-7A20-40C4-952D-43250980E108}" dt="2026-03-11T16:05:08.191" v="67"/>
          <ac:spMkLst>
            <pc:docMk/>
            <pc:sldMk cId="477335406" sldId="401"/>
            <ac:spMk id="75" creationId="{407EAFC6-733F-403D-BB4D-05A3A28742F1}"/>
          </ac:spMkLst>
        </pc:spChg>
        <pc:spChg chg="del">
          <ac:chgData name="heather davies" userId="5f3fe59cb5a03f7b" providerId="LiveId" clId="{9ECC422D-7A20-40C4-952D-43250980E108}" dt="2026-03-11T16:05:08.191" v="67"/>
          <ac:spMkLst>
            <pc:docMk/>
            <pc:sldMk cId="477335406" sldId="401"/>
            <ac:spMk id="77" creationId="{17A36730-4CB0-4F61-AD11-A44C9765833F}"/>
          </ac:spMkLst>
        </pc:spChg>
        <pc:spChg chg="del">
          <ac:chgData name="heather davies" userId="5f3fe59cb5a03f7b" providerId="LiveId" clId="{9ECC422D-7A20-40C4-952D-43250980E108}" dt="2026-03-11T16:05:08.191" v="67"/>
          <ac:spMkLst>
            <pc:docMk/>
            <pc:sldMk cId="477335406" sldId="401"/>
            <ac:spMk id="79" creationId="{C69C79E1-F916-4929-A4F3-DE763D4BFA57}"/>
          </ac:spMkLst>
        </pc:spChg>
        <pc:spChg chg="del">
          <ac:chgData name="heather davies" userId="5f3fe59cb5a03f7b" providerId="LiveId" clId="{9ECC422D-7A20-40C4-952D-43250980E108}" dt="2026-03-11T16:05:08.191" v="67"/>
          <ac:spMkLst>
            <pc:docMk/>
            <pc:sldMk cId="477335406" sldId="401"/>
            <ac:spMk id="81" creationId="{767334AB-16BD-4EC7-8C6B-4B5171600933}"/>
          </ac:spMkLst>
        </pc:spChg>
      </pc:sldChg>
      <pc:sldChg chg="addSp delSp modSp mod delDesignElem">
        <pc:chgData name="heather davies" userId="5f3fe59cb5a03f7b" providerId="LiveId" clId="{9ECC422D-7A20-40C4-952D-43250980E108}" dt="2026-03-11T16:07:16.080" v="82" actId="26606"/>
        <pc:sldMkLst>
          <pc:docMk/>
          <pc:sldMk cId="919284808" sldId="405"/>
        </pc:sldMkLst>
        <pc:spChg chg="mod">
          <ac:chgData name="heather davies" userId="5f3fe59cb5a03f7b" providerId="LiveId" clId="{9ECC422D-7A20-40C4-952D-43250980E108}" dt="2026-03-11T16:07:16.080" v="82" actId="26606"/>
          <ac:spMkLst>
            <pc:docMk/>
            <pc:sldMk cId="919284808" sldId="405"/>
            <ac:spMk id="3" creationId="{152D084F-E5DD-4134-B47F-1E7FC1FF439B}"/>
          </ac:spMkLst>
        </pc:spChg>
        <pc:spChg chg="add">
          <ac:chgData name="heather davies" userId="5f3fe59cb5a03f7b" providerId="LiveId" clId="{9ECC422D-7A20-40C4-952D-43250980E108}" dt="2026-03-11T16:07:16.080" v="82" actId="26606"/>
          <ac:spMkLst>
            <pc:docMk/>
            <pc:sldMk cId="919284808" sldId="405"/>
            <ac:spMk id="8" creationId="{3C54F4CE-85F0-46ED-80DA-9518C9251AD1}"/>
          </ac:spMkLst>
        </pc:spChg>
        <pc:spChg chg="del">
          <ac:chgData name="heather davies" userId="5f3fe59cb5a03f7b" providerId="LiveId" clId="{9ECC422D-7A20-40C4-952D-43250980E108}" dt="2026-03-11T16:05:08.191" v="67"/>
          <ac:spMkLst>
            <pc:docMk/>
            <pc:sldMk cId="919284808" sldId="405"/>
            <ac:spMk id="9" creationId="{A8384FB5-9ADC-4DDC-881B-597D56F5B15D}"/>
          </ac:spMkLst>
        </pc:spChg>
        <pc:spChg chg="add">
          <ac:chgData name="heather davies" userId="5f3fe59cb5a03f7b" providerId="LiveId" clId="{9ECC422D-7A20-40C4-952D-43250980E108}" dt="2026-03-11T16:07:16.080" v="82" actId="26606"/>
          <ac:spMkLst>
            <pc:docMk/>
            <pc:sldMk cId="919284808" sldId="405"/>
            <ac:spMk id="10" creationId="{DADD1FCA-8ACB-4958-81DD-4CDD6D3E1921}"/>
          </ac:spMkLst>
        </pc:spChg>
        <pc:spChg chg="del">
          <ac:chgData name="heather davies" userId="5f3fe59cb5a03f7b" providerId="LiveId" clId="{9ECC422D-7A20-40C4-952D-43250980E108}" dt="2026-03-11T16:05:08.191" v="67"/>
          <ac:spMkLst>
            <pc:docMk/>
            <pc:sldMk cId="919284808" sldId="405"/>
            <ac:spMk id="11" creationId="{91E5A9A7-95C6-4F4F-B00E-C82E07FE62EF}"/>
          </ac:spMkLst>
        </pc:spChg>
        <pc:spChg chg="del">
          <ac:chgData name="heather davies" userId="5f3fe59cb5a03f7b" providerId="LiveId" clId="{9ECC422D-7A20-40C4-952D-43250980E108}" dt="2026-03-11T16:05:08.191" v="67"/>
          <ac:spMkLst>
            <pc:docMk/>
            <pc:sldMk cId="919284808" sldId="405"/>
            <ac:spMk id="13" creationId="{D07DD2DE-F619-49DD-B5E7-03A290FF4ED1}"/>
          </ac:spMkLst>
        </pc:spChg>
        <pc:spChg chg="del">
          <ac:chgData name="heather davies" userId="5f3fe59cb5a03f7b" providerId="LiveId" clId="{9ECC422D-7A20-40C4-952D-43250980E108}" dt="2026-03-11T16:05:08.191" v="67"/>
          <ac:spMkLst>
            <pc:docMk/>
            <pc:sldMk cId="919284808" sldId="405"/>
            <ac:spMk id="15" creationId="{85149191-5F60-4A28-AAFF-039F96B0F3EC}"/>
          </ac:spMkLst>
        </pc:spChg>
        <pc:spChg chg="del">
          <ac:chgData name="heather davies" userId="5f3fe59cb5a03f7b" providerId="LiveId" clId="{9ECC422D-7A20-40C4-952D-43250980E108}" dt="2026-03-11T16:05:08.191" v="67"/>
          <ac:spMkLst>
            <pc:docMk/>
            <pc:sldMk cId="919284808" sldId="405"/>
            <ac:spMk id="17" creationId="{F8260ED5-17F7-4158-B241-D51DD4CF1B7E}"/>
          </ac:spMkLst>
        </pc:spChg>
        <pc:picChg chg="mod">
          <ac:chgData name="heather davies" userId="5f3fe59cb5a03f7b" providerId="LiveId" clId="{9ECC422D-7A20-40C4-952D-43250980E108}" dt="2026-03-11T16:07:16.080" v="82" actId="26606"/>
          <ac:picMkLst>
            <pc:docMk/>
            <pc:sldMk cId="919284808" sldId="405"/>
            <ac:picMk id="2" creationId="{77DCA2C9-20EB-4893-B1E6-B32D54330DB9}"/>
          </ac:picMkLst>
        </pc:picChg>
      </pc:sldChg>
      <pc:sldChg chg="addSp delSp modSp mod delDesignElem">
        <pc:chgData name="heather davies" userId="5f3fe59cb5a03f7b" providerId="LiveId" clId="{9ECC422D-7A20-40C4-952D-43250980E108}" dt="2026-03-11T16:07:05.090" v="81" actId="26606"/>
        <pc:sldMkLst>
          <pc:docMk/>
          <pc:sldMk cId="565281874" sldId="406"/>
        </pc:sldMkLst>
        <pc:spChg chg="mod">
          <ac:chgData name="heather davies" userId="5f3fe59cb5a03f7b" providerId="LiveId" clId="{9ECC422D-7A20-40C4-952D-43250980E108}" dt="2026-03-11T16:07:05.090" v="81" actId="26606"/>
          <ac:spMkLst>
            <pc:docMk/>
            <pc:sldMk cId="565281874" sldId="406"/>
            <ac:spMk id="2" creationId="{D82AD81A-AA01-4ACE-A6FA-3AC64009B422}"/>
          </ac:spMkLst>
        </pc:spChg>
        <pc:spChg chg="add">
          <ac:chgData name="heather davies" userId="5f3fe59cb5a03f7b" providerId="LiveId" clId="{9ECC422D-7A20-40C4-952D-43250980E108}" dt="2026-03-11T16:07:05.090" v="81" actId="26606"/>
          <ac:spMkLst>
            <pc:docMk/>
            <pc:sldMk cId="565281874" sldId="406"/>
            <ac:spMk id="7" creationId="{3C54F4CE-85F0-46ED-80DA-9518C9251AD1}"/>
          </ac:spMkLst>
        </pc:spChg>
        <pc:spChg chg="add">
          <ac:chgData name="heather davies" userId="5f3fe59cb5a03f7b" providerId="LiveId" clId="{9ECC422D-7A20-40C4-952D-43250980E108}" dt="2026-03-11T16:07:05.090" v="81" actId="26606"/>
          <ac:spMkLst>
            <pc:docMk/>
            <pc:sldMk cId="565281874" sldId="406"/>
            <ac:spMk id="8" creationId="{DADD1FCA-8ACB-4958-81DD-4CDD6D3E1921}"/>
          </ac:spMkLst>
        </pc:spChg>
        <pc:spChg chg="del">
          <ac:chgData name="heather davies" userId="5f3fe59cb5a03f7b" providerId="LiveId" clId="{9ECC422D-7A20-40C4-952D-43250980E108}" dt="2026-03-11T16:05:08.191" v="67"/>
          <ac:spMkLst>
            <pc:docMk/>
            <pc:sldMk cId="565281874" sldId="406"/>
            <ac:spMk id="10" creationId="{A8384FB5-9ADC-4DDC-881B-597D56F5B15D}"/>
          </ac:spMkLst>
        </pc:spChg>
        <pc:spChg chg="del">
          <ac:chgData name="heather davies" userId="5f3fe59cb5a03f7b" providerId="LiveId" clId="{9ECC422D-7A20-40C4-952D-43250980E108}" dt="2026-03-11T16:05:08.191" v="67"/>
          <ac:spMkLst>
            <pc:docMk/>
            <pc:sldMk cId="565281874" sldId="406"/>
            <ac:spMk id="12" creationId="{91E5A9A7-95C6-4F4F-B00E-C82E07FE62EF}"/>
          </ac:spMkLst>
        </pc:spChg>
        <pc:spChg chg="del">
          <ac:chgData name="heather davies" userId="5f3fe59cb5a03f7b" providerId="LiveId" clId="{9ECC422D-7A20-40C4-952D-43250980E108}" dt="2026-03-11T16:05:08.191" v="67"/>
          <ac:spMkLst>
            <pc:docMk/>
            <pc:sldMk cId="565281874" sldId="406"/>
            <ac:spMk id="14" creationId="{D07DD2DE-F619-49DD-B5E7-03A290FF4ED1}"/>
          </ac:spMkLst>
        </pc:spChg>
        <pc:spChg chg="del">
          <ac:chgData name="heather davies" userId="5f3fe59cb5a03f7b" providerId="LiveId" clId="{9ECC422D-7A20-40C4-952D-43250980E108}" dt="2026-03-11T16:05:08.191" v="67"/>
          <ac:spMkLst>
            <pc:docMk/>
            <pc:sldMk cId="565281874" sldId="406"/>
            <ac:spMk id="16" creationId="{85149191-5F60-4A28-AAFF-039F96B0F3EC}"/>
          </ac:spMkLst>
        </pc:spChg>
        <pc:spChg chg="del">
          <ac:chgData name="heather davies" userId="5f3fe59cb5a03f7b" providerId="LiveId" clId="{9ECC422D-7A20-40C4-952D-43250980E108}" dt="2026-03-11T16:05:08.191" v="67"/>
          <ac:spMkLst>
            <pc:docMk/>
            <pc:sldMk cId="565281874" sldId="406"/>
            <ac:spMk id="18" creationId="{F8260ED5-17F7-4158-B241-D51DD4CF1B7E}"/>
          </ac:spMkLst>
        </pc:spChg>
        <pc:picChg chg="mod">
          <ac:chgData name="heather davies" userId="5f3fe59cb5a03f7b" providerId="LiveId" clId="{9ECC422D-7A20-40C4-952D-43250980E108}" dt="2026-03-11T16:07:05.090" v="81" actId="26606"/>
          <ac:picMkLst>
            <pc:docMk/>
            <pc:sldMk cId="565281874" sldId="406"/>
            <ac:picMk id="5" creationId="{C7B50EE5-E0E2-4D65-85AC-1FC5C27C6020}"/>
          </ac:picMkLst>
        </pc:picChg>
      </pc:sldChg>
      <pc:sldChg chg="addSp delSp modSp mod delDesignElem">
        <pc:chgData name="heather davies" userId="5f3fe59cb5a03f7b" providerId="LiveId" clId="{9ECC422D-7A20-40C4-952D-43250980E108}" dt="2026-03-11T16:06:29.615" v="78" actId="26606"/>
        <pc:sldMkLst>
          <pc:docMk/>
          <pc:sldMk cId="3529533577" sldId="407"/>
        </pc:sldMkLst>
        <pc:spChg chg="mod">
          <ac:chgData name="heather davies" userId="5f3fe59cb5a03f7b" providerId="LiveId" clId="{9ECC422D-7A20-40C4-952D-43250980E108}" dt="2026-03-11T16:06:29.615" v="78" actId="26606"/>
          <ac:spMkLst>
            <pc:docMk/>
            <pc:sldMk cId="3529533577" sldId="407"/>
            <ac:spMk id="2" creationId="{00000000-0000-0000-0000-000000000000}"/>
          </ac:spMkLst>
        </pc:spChg>
        <pc:spChg chg="del">
          <ac:chgData name="heather davies" userId="5f3fe59cb5a03f7b" providerId="LiveId" clId="{9ECC422D-7A20-40C4-952D-43250980E108}" dt="2026-03-11T16:05:08.191" v="67"/>
          <ac:spMkLst>
            <pc:docMk/>
            <pc:sldMk cId="3529533577" sldId="407"/>
            <ac:spMk id="9" creationId="{BACC6370-2D7E-4714-9D71-7542949D7D5D}"/>
          </ac:spMkLst>
        </pc:spChg>
        <pc:spChg chg="add">
          <ac:chgData name="heather davies" userId="5f3fe59cb5a03f7b" providerId="LiveId" clId="{9ECC422D-7A20-40C4-952D-43250980E108}" dt="2026-03-11T16:06:29.615" v="78" actId="26606"/>
          <ac:spMkLst>
            <pc:docMk/>
            <pc:sldMk cId="3529533577" sldId="407"/>
            <ac:spMk id="10" creationId="{D4771268-CB57-404A-9271-370EB28F6090}"/>
          </ac:spMkLst>
        </pc:spChg>
        <pc:spChg chg="del">
          <ac:chgData name="heather davies" userId="5f3fe59cb5a03f7b" providerId="LiveId" clId="{9ECC422D-7A20-40C4-952D-43250980E108}" dt="2026-03-11T16:05:08.191" v="67"/>
          <ac:spMkLst>
            <pc:docMk/>
            <pc:sldMk cId="3529533577" sldId="407"/>
            <ac:spMk id="11" creationId="{256B2C21-A230-48C0-8DF1-C46611373C44}"/>
          </ac:spMkLst>
        </pc:spChg>
        <pc:spChg chg="del">
          <ac:chgData name="heather davies" userId="5f3fe59cb5a03f7b" providerId="LiveId" clId="{9ECC422D-7A20-40C4-952D-43250980E108}" dt="2026-03-11T16:05:08.191" v="67"/>
          <ac:spMkLst>
            <pc:docMk/>
            <pc:sldMk cId="3529533577" sldId="407"/>
            <ac:spMk id="13" creationId="{3847E18C-932D-4C95-AABA-FEC7C9499AD7}"/>
          </ac:spMkLst>
        </pc:spChg>
        <pc:spChg chg="del">
          <ac:chgData name="heather davies" userId="5f3fe59cb5a03f7b" providerId="LiveId" clId="{9ECC422D-7A20-40C4-952D-43250980E108}" dt="2026-03-11T16:05:08.191" v="67"/>
          <ac:spMkLst>
            <pc:docMk/>
            <pc:sldMk cId="3529533577" sldId="407"/>
            <ac:spMk id="15" creationId="{3150CB11-0C61-439E-910F-5787759E72A0}"/>
          </ac:spMkLst>
        </pc:spChg>
        <pc:spChg chg="del">
          <ac:chgData name="heather davies" userId="5f3fe59cb5a03f7b" providerId="LiveId" clId="{9ECC422D-7A20-40C4-952D-43250980E108}" dt="2026-03-11T16:05:08.191" v="67"/>
          <ac:spMkLst>
            <pc:docMk/>
            <pc:sldMk cId="3529533577" sldId="407"/>
            <ac:spMk id="17" creationId="{43F8A58B-5155-44CE-A5FF-7647B47D0A7A}"/>
          </ac:spMkLst>
        </pc:spChg>
        <pc:spChg chg="del">
          <ac:chgData name="heather davies" userId="5f3fe59cb5a03f7b" providerId="LiveId" clId="{9ECC422D-7A20-40C4-952D-43250980E108}" dt="2026-03-11T16:05:08.191" v="67"/>
          <ac:spMkLst>
            <pc:docMk/>
            <pc:sldMk cId="3529533577" sldId="407"/>
            <ac:spMk id="19" creationId="{443F2ACA-E6D6-4028-82DD-F03C262D5DE6}"/>
          </ac:spMkLst>
        </pc:spChg>
      </pc:sldChg>
      <pc:sldChg chg="addSp delSp modSp mod delDesignElem">
        <pc:chgData name="heather davies" userId="5f3fe59cb5a03f7b" providerId="LiveId" clId="{9ECC422D-7A20-40C4-952D-43250980E108}" dt="2026-03-11T16:09:57.293" v="104" actId="26606"/>
        <pc:sldMkLst>
          <pc:docMk/>
          <pc:sldMk cId="1092877277" sldId="408"/>
        </pc:sldMkLst>
        <pc:spChg chg="mod">
          <ac:chgData name="heather davies" userId="5f3fe59cb5a03f7b" providerId="LiveId" clId="{9ECC422D-7A20-40C4-952D-43250980E108}" dt="2026-03-11T16:09:57.293" v="104" actId="26606"/>
          <ac:spMkLst>
            <pc:docMk/>
            <pc:sldMk cId="1092877277" sldId="408"/>
            <ac:spMk id="2" creationId="{D20CD27B-BC46-44B5-B9CE-8B74CCE943F0}"/>
          </ac:spMkLst>
        </pc:spChg>
        <pc:spChg chg="add">
          <ac:chgData name="heather davies" userId="5f3fe59cb5a03f7b" providerId="LiveId" clId="{9ECC422D-7A20-40C4-952D-43250980E108}" dt="2026-03-11T16:09:57.293" v="104" actId="26606"/>
          <ac:spMkLst>
            <pc:docMk/>
            <pc:sldMk cId="1092877277" sldId="408"/>
            <ac:spMk id="6" creationId="{600DC1B0-7E1A-BD02-3F93-19E6B1B75075}"/>
          </ac:spMkLst>
        </pc:spChg>
        <pc:spChg chg="del">
          <ac:chgData name="heather davies" userId="5f3fe59cb5a03f7b" providerId="LiveId" clId="{9ECC422D-7A20-40C4-952D-43250980E108}" dt="2026-03-11T16:05:08.191" v="67"/>
          <ac:spMkLst>
            <pc:docMk/>
            <pc:sldMk cId="1092877277" sldId="408"/>
            <ac:spMk id="9" creationId="{A8384FB5-9ADC-4DDC-881B-597D56F5B15D}"/>
          </ac:spMkLst>
        </pc:spChg>
        <pc:spChg chg="del">
          <ac:chgData name="heather davies" userId="5f3fe59cb5a03f7b" providerId="LiveId" clId="{9ECC422D-7A20-40C4-952D-43250980E108}" dt="2026-03-11T16:05:08.191" v="67"/>
          <ac:spMkLst>
            <pc:docMk/>
            <pc:sldMk cId="1092877277" sldId="408"/>
            <ac:spMk id="11" creationId="{91E5A9A7-95C6-4F4F-B00E-C82E07FE62EF}"/>
          </ac:spMkLst>
        </pc:spChg>
        <pc:spChg chg="del">
          <ac:chgData name="heather davies" userId="5f3fe59cb5a03f7b" providerId="LiveId" clId="{9ECC422D-7A20-40C4-952D-43250980E108}" dt="2026-03-11T16:05:08.191" v="67"/>
          <ac:spMkLst>
            <pc:docMk/>
            <pc:sldMk cId="1092877277" sldId="408"/>
            <ac:spMk id="13" creationId="{D07DD2DE-F619-49DD-B5E7-03A290FF4ED1}"/>
          </ac:spMkLst>
        </pc:spChg>
        <pc:spChg chg="del">
          <ac:chgData name="heather davies" userId="5f3fe59cb5a03f7b" providerId="LiveId" clId="{9ECC422D-7A20-40C4-952D-43250980E108}" dt="2026-03-11T16:05:08.191" v="67"/>
          <ac:spMkLst>
            <pc:docMk/>
            <pc:sldMk cId="1092877277" sldId="408"/>
            <ac:spMk id="15" creationId="{85149191-5F60-4A28-AAFF-039F96B0F3EC}"/>
          </ac:spMkLst>
        </pc:spChg>
        <pc:spChg chg="del">
          <ac:chgData name="heather davies" userId="5f3fe59cb5a03f7b" providerId="LiveId" clId="{9ECC422D-7A20-40C4-952D-43250980E108}" dt="2026-03-11T16:05:08.191" v="67"/>
          <ac:spMkLst>
            <pc:docMk/>
            <pc:sldMk cId="1092877277" sldId="408"/>
            <ac:spMk id="17" creationId="{F8260ED5-17F7-4158-B241-D51DD4CF1B7E}"/>
          </ac:spMkLst>
        </pc:spChg>
        <pc:graphicFrameChg chg="mod modGraphic">
          <ac:chgData name="heather davies" userId="5f3fe59cb5a03f7b" providerId="LiveId" clId="{9ECC422D-7A20-40C4-952D-43250980E108}" dt="2026-03-11T16:09:57.293" v="104" actId="26606"/>
          <ac:graphicFrameMkLst>
            <pc:docMk/>
            <pc:sldMk cId="1092877277" sldId="408"/>
            <ac:graphicFrameMk id="4" creationId="{08323115-9394-4522-87FF-CE8DC44CCD93}"/>
          </ac:graphicFrameMkLst>
        </pc:graphicFrameChg>
      </pc:sldChg>
      <pc:sldChg chg="addSp delSp modSp mod delDesignElem">
        <pc:chgData name="heather davies" userId="5f3fe59cb5a03f7b" providerId="LiveId" clId="{9ECC422D-7A20-40C4-952D-43250980E108}" dt="2026-03-11T16:07:35.556" v="84" actId="26606"/>
        <pc:sldMkLst>
          <pc:docMk/>
          <pc:sldMk cId="2434059869" sldId="477"/>
        </pc:sldMkLst>
        <pc:spChg chg="mod">
          <ac:chgData name="heather davies" userId="5f3fe59cb5a03f7b" providerId="LiveId" clId="{9ECC422D-7A20-40C4-952D-43250980E108}" dt="2026-03-11T16:07:35.556" v="84" actId="26606"/>
          <ac:spMkLst>
            <pc:docMk/>
            <pc:sldMk cId="2434059869" sldId="477"/>
            <ac:spMk id="265218" creationId="{0088B508-B538-C8E5-2D68-ABF12B1C2296}"/>
          </ac:spMkLst>
        </pc:spChg>
        <pc:spChg chg="del">
          <ac:chgData name="heather davies" userId="5f3fe59cb5a03f7b" providerId="LiveId" clId="{9ECC422D-7A20-40C4-952D-43250980E108}" dt="2026-03-11T16:07:35.556" v="84" actId="26606"/>
          <ac:spMkLst>
            <pc:docMk/>
            <pc:sldMk cId="2434059869" sldId="477"/>
            <ac:spMk id="265219" creationId="{2437AADF-4C6D-E154-F278-5D8B758A10DC}"/>
          </ac:spMkLst>
        </pc:spChg>
        <pc:spChg chg="add">
          <ac:chgData name="heather davies" userId="5f3fe59cb5a03f7b" providerId="LiveId" clId="{9ECC422D-7A20-40C4-952D-43250980E108}" dt="2026-03-11T16:07:35.556" v="84" actId="26606"/>
          <ac:spMkLst>
            <pc:docMk/>
            <pc:sldMk cId="2434059869" sldId="477"/>
            <ac:spMk id="265223" creationId="{B50AB553-2A96-4A92-96F2-93548E096954}"/>
          </ac:spMkLst>
        </pc:spChg>
        <pc:spChg chg="del">
          <ac:chgData name="heather davies" userId="5f3fe59cb5a03f7b" providerId="LiveId" clId="{9ECC422D-7A20-40C4-952D-43250980E108}" dt="2026-03-11T16:05:08.191" v="67"/>
          <ac:spMkLst>
            <pc:docMk/>
            <pc:sldMk cId="2434059869" sldId="477"/>
            <ac:spMk id="265224" creationId="{09588DA8-065E-4F6F-8EFD-43104AB2E0CF}"/>
          </ac:spMkLst>
        </pc:spChg>
        <pc:spChg chg="del">
          <ac:chgData name="heather davies" userId="5f3fe59cb5a03f7b" providerId="LiveId" clId="{9ECC422D-7A20-40C4-952D-43250980E108}" dt="2026-03-11T16:05:08.191" v="67"/>
          <ac:spMkLst>
            <pc:docMk/>
            <pc:sldMk cId="2434059869" sldId="477"/>
            <ac:spMk id="265226" creationId="{C4285719-470E-454C-AF62-8323075F1F5B}"/>
          </ac:spMkLst>
        </pc:spChg>
        <pc:spChg chg="del">
          <ac:chgData name="heather davies" userId="5f3fe59cb5a03f7b" providerId="LiveId" clId="{9ECC422D-7A20-40C4-952D-43250980E108}" dt="2026-03-11T16:05:08.191" v="67"/>
          <ac:spMkLst>
            <pc:docMk/>
            <pc:sldMk cId="2434059869" sldId="477"/>
            <ac:spMk id="265228" creationId="{CD9FE4EF-C4D8-49A0-B2FF-81D8DB7D8A24}"/>
          </ac:spMkLst>
        </pc:spChg>
        <pc:spChg chg="del">
          <ac:chgData name="heather davies" userId="5f3fe59cb5a03f7b" providerId="LiveId" clId="{9ECC422D-7A20-40C4-952D-43250980E108}" dt="2026-03-11T16:05:08.191" v="67"/>
          <ac:spMkLst>
            <pc:docMk/>
            <pc:sldMk cId="2434059869" sldId="477"/>
            <ac:spMk id="265230" creationId="{4300840D-0A0B-4512-BACA-B439D5B9C57C}"/>
          </ac:spMkLst>
        </pc:spChg>
        <pc:spChg chg="del">
          <ac:chgData name="heather davies" userId="5f3fe59cb5a03f7b" providerId="LiveId" clId="{9ECC422D-7A20-40C4-952D-43250980E108}" dt="2026-03-11T16:05:08.191" v="67"/>
          <ac:spMkLst>
            <pc:docMk/>
            <pc:sldMk cId="2434059869" sldId="477"/>
            <ac:spMk id="265232" creationId="{D2B78728-A580-49A7-84F9-6EF6F583ADE0}"/>
          </ac:spMkLst>
        </pc:spChg>
        <pc:spChg chg="del">
          <ac:chgData name="heather davies" userId="5f3fe59cb5a03f7b" providerId="LiveId" clId="{9ECC422D-7A20-40C4-952D-43250980E108}" dt="2026-03-11T16:05:08.191" v="67"/>
          <ac:spMkLst>
            <pc:docMk/>
            <pc:sldMk cId="2434059869" sldId="477"/>
            <ac:spMk id="265234" creationId="{38FAA1A1-D861-433F-88FA-1E9D6FD31D11}"/>
          </ac:spMkLst>
        </pc:spChg>
        <pc:spChg chg="del">
          <ac:chgData name="heather davies" userId="5f3fe59cb5a03f7b" providerId="LiveId" clId="{9ECC422D-7A20-40C4-952D-43250980E108}" dt="2026-03-11T16:05:08.191" v="67"/>
          <ac:spMkLst>
            <pc:docMk/>
            <pc:sldMk cId="2434059869" sldId="477"/>
            <ac:spMk id="265236" creationId="{8D71EDA1-87BF-4D5D-AB79-F346FD19278A}"/>
          </ac:spMkLst>
        </pc:spChg>
        <pc:graphicFrameChg chg="add">
          <ac:chgData name="heather davies" userId="5f3fe59cb5a03f7b" providerId="LiveId" clId="{9ECC422D-7A20-40C4-952D-43250980E108}" dt="2026-03-11T16:07:35.556" v="84" actId="26606"/>
          <ac:graphicFrameMkLst>
            <pc:docMk/>
            <pc:sldMk cId="2434059869" sldId="477"/>
            <ac:graphicFrameMk id="265221" creationId="{4FC6E083-3D5F-EF2B-3D61-0CB3B7310889}"/>
          </ac:graphicFrameMkLst>
        </pc:graphicFrameChg>
        <pc:picChg chg="add">
          <ac:chgData name="heather davies" userId="5f3fe59cb5a03f7b" providerId="LiveId" clId="{9ECC422D-7A20-40C4-952D-43250980E108}" dt="2026-03-11T16:07:35.556" v="84" actId="26606"/>
          <ac:picMkLst>
            <pc:docMk/>
            <pc:sldMk cId="2434059869" sldId="477"/>
            <ac:picMk id="265222" creationId="{2A89E142-3A9B-D621-AEF2-F898D577E2A6}"/>
          </ac:picMkLst>
        </pc:picChg>
      </pc:sldChg>
      <pc:sldChg chg="modSp">
        <pc:chgData name="heather davies" userId="5f3fe59cb5a03f7b" providerId="LiveId" clId="{9ECC422D-7A20-40C4-952D-43250980E108}" dt="2026-03-11T16:05:12.505" v="69"/>
        <pc:sldMkLst>
          <pc:docMk/>
          <pc:sldMk cId="2131093874" sldId="479"/>
        </pc:sldMkLst>
        <pc:spChg chg="mod">
          <ac:chgData name="heather davies" userId="5f3fe59cb5a03f7b" providerId="LiveId" clId="{9ECC422D-7A20-40C4-952D-43250980E108}" dt="2026-03-11T16:05:12.505" v="69"/>
          <ac:spMkLst>
            <pc:docMk/>
            <pc:sldMk cId="2131093874" sldId="479"/>
            <ac:spMk id="658434" creationId="{A46CC6B2-F352-6511-5ECC-2B8781C7AF50}"/>
          </ac:spMkLst>
        </pc:spChg>
      </pc:sldChg>
      <pc:sldChg chg="addSp delSp modSp mod delDesignElem">
        <pc:chgData name="heather davies" userId="5f3fe59cb5a03f7b" providerId="LiveId" clId="{9ECC422D-7A20-40C4-952D-43250980E108}" dt="2026-03-11T16:07:43.794" v="85" actId="26606"/>
        <pc:sldMkLst>
          <pc:docMk/>
          <pc:sldMk cId="3037668137" sldId="480"/>
        </pc:sldMkLst>
        <pc:spChg chg="mod">
          <ac:chgData name="heather davies" userId="5f3fe59cb5a03f7b" providerId="LiveId" clId="{9ECC422D-7A20-40C4-952D-43250980E108}" dt="2026-03-11T16:07:43.794" v="85" actId="26606"/>
          <ac:spMkLst>
            <pc:docMk/>
            <pc:sldMk cId="3037668137" sldId="480"/>
            <ac:spMk id="659458" creationId="{4EC07790-B03B-A086-F479-9755866C3E64}"/>
          </ac:spMkLst>
        </pc:spChg>
        <pc:spChg chg="del">
          <ac:chgData name="heather davies" userId="5f3fe59cb5a03f7b" providerId="LiveId" clId="{9ECC422D-7A20-40C4-952D-43250980E108}" dt="2026-03-11T16:07:43.794" v="85" actId="26606"/>
          <ac:spMkLst>
            <pc:docMk/>
            <pc:sldMk cId="3037668137" sldId="480"/>
            <ac:spMk id="659459" creationId="{5EC1827A-40FC-0906-ED31-475D0CBEFB85}"/>
          </ac:spMkLst>
        </pc:spChg>
        <pc:spChg chg="add">
          <ac:chgData name="heather davies" userId="5f3fe59cb5a03f7b" providerId="LiveId" clId="{9ECC422D-7A20-40C4-952D-43250980E108}" dt="2026-03-11T16:07:43.794" v="85" actId="26606"/>
          <ac:spMkLst>
            <pc:docMk/>
            <pc:sldMk cId="3037668137" sldId="480"/>
            <ac:spMk id="659463" creationId="{B50AB553-2A96-4A92-96F2-93548E096954}"/>
          </ac:spMkLst>
        </pc:spChg>
        <pc:spChg chg="del">
          <ac:chgData name="heather davies" userId="5f3fe59cb5a03f7b" providerId="LiveId" clId="{9ECC422D-7A20-40C4-952D-43250980E108}" dt="2026-03-11T16:05:08.191" v="67"/>
          <ac:spMkLst>
            <pc:docMk/>
            <pc:sldMk cId="3037668137" sldId="480"/>
            <ac:spMk id="659464" creationId="{09588DA8-065E-4F6F-8EFD-43104AB2E0CF}"/>
          </ac:spMkLst>
        </pc:spChg>
        <pc:spChg chg="del">
          <ac:chgData name="heather davies" userId="5f3fe59cb5a03f7b" providerId="LiveId" clId="{9ECC422D-7A20-40C4-952D-43250980E108}" dt="2026-03-11T16:05:08.191" v="67"/>
          <ac:spMkLst>
            <pc:docMk/>
            <pc:sldMk cId="3037668137" sldId="480"/>
            <ac:spMk id="659466" creationId="{C4285719-470E-454C-AF62-8323075F1F5B}"/>
          </ac:spMkLst>
        </pc:spChg>
        <pc:spChg chg="del">
          <ac:chgData name="heather davies" userId="5f3fe59cb5a03f7b" providerId="LiveId" clId="{9ECC422D-7A20-40C4-952D-43250980E108}" dt="2026-03-11T16:05:08.191" v="67"/>
          <ac:spMkLst>
            <pc:docMk/>
            <pc:sldMk cId="3037668137" sldId="480"/>
            <ac:spMk id="659468" creationId="{CD9FE4EF-C4D8-49A0-B2FF-81D8DB7D8A24}"/>
          </ac:spMkLst>
        </pc:spChg>
        <pc:spChg chg="del">
          <ac:chgData name="heather davies" userId="5f3fe59cb5a03f7b" providerId="LiveId" clId="{9ECC422D-7A20-40C4-952D-43250980E108}" dt="2026-03-11T16:05:08.191" v="67"/>
          <ac:spMkLst>
            <pc:docMk/>
            <pc:sldMk cId="3037668137" sldId="480"/>
            <ac:spMk id="659470" creationId="{4300840D-0A0B-4512-BACA-B439D5B9C57C}"/>
          </ac:spMkLst>
        </pc:spChg>
        <pc:spChg chg="del">
          <ac:chgData name="heather davies" userId="5f3fe59cb5a03f7b" providerId="LiveId" clId="{9ECC422D-7A20-40C4-952D-43250980E108}" dt="2026-03-11T16:05:08.191" v="67"/>
          <ac:spMkLst>
            <pc:docMk/>
            <pc:sldMk cId="3037668137" sldId="480"/>
            <ac:spMk id="659472" creationId="{D2B78728-A580-49A7-84F9-6EF6F583ADE0}"/>
          </ac:spMkLst>
        </pc:spChg>
        <pc:spChg chg="del">
          <ac:chgData name="heather davies" userId="5f3fe59cb5a03f7b" providerId="LiveId" clId="{9ECC422D-7A20-40C4-952D-43250980E108}" dt="2026-03-11T16:05:08.191" v="67"/>
          <ac:spMkLst>
            <pc:docMk/>
            <pc:sldMk cId="3037668137" sldId="480"/>
            <ac:spMk id="659474" creationId="{38FAA1A1-D861-433F-88FA-1E9D6FD31D11}"/>
          </ac:spMkLst>
        </pc:spChg>
        <pc:spChg chg="del">
          <ac:chgData name="heather davies" userId="5f3fe59cb5a03f7b" providerId="LiveId" clId="{9ECC422D-7A20-40C4-952D-43250980E108}" dt="2026-03-11T16:05:08.191" v="67"/>
          <ac:spMkLst>
            <pc:docMk/>
            <pc:sldMk cId="3037668137" sldId="480"/>
            <ac:spMk id="659476" creationId="{8D71EDA1-87BF-4D5D-AB79-F346FD19278A}"/>
          </ac:spMkLst>
        </pc:spChg>
        <pc:graphicFrameChg chg="add">
          <ac:chgData name="heather davies" userId="5f3fe59cb5a03f7b" providerId="LiveId" clId="{9ECC422D-7A20-40C4-952D-43250980E108}" dt="2026-03-11T16:07:43.794" v="85" actId="26606"/>
          <ac:graphicFrameMkLst>
            <pc:docMk/>
            <pc:sldMk cId="3037668137" sldId="480"/>
            <ac:graphicFrameMk id="659461" creationId="{6C4BF787-0F21-0674-766B-57257E3EA0D9}"/>
          </ac:graphicFrameMkLst>
        </pc:graphicFrameChg>
        <pc:picChg chg="add">
          <ac:chgData name="heather davies" userId="5f3fe59cb5a03f7b" providerId="LiveId" clId="{9ECC422D-7A20-40C4-952D-43250980E108}" dt="2026-03-11T16:07:43.794" v="85" actId="26606"/>
          <ac:picMkLst>
            <pc:docMk/>
            <pc:sldMk cId="3037668137" sldId="480"/>
            <ac:picMk id="659462" creationId="{D015F96F-115F-41B8-8DC8-390654176F59}"/>
          </ac:picMkLst>
        </pc:picChg>
      </pc:sldChg>
      <pc:sldChg chg="addSp delSp modSp mod delDesignElem">
        <pc:chgData name="heather davies" userId="5f3fe59cb5a03f7b" providerId="LiveId" clId="{9ECC422D-7A20-40C4-952D-43250980E108}" dt="2026-03-11T16:07:52.219" v="86" actId="26606"/>
        <pc:sldMkLst>
          <pc:docMk/>
          <pc:sldMk cId="2843851948" sldId="481"/>
        </pc:sldMkLst>
        <pc:spChg chg="mod">
          <ac:chgData name="heather davies" userId="5f3fe59cb5a03f7b" providerId="LiveId" clId="{9ECC422D-7A20-40C4-952D-43250980E108}" dt="2026-03-11T16:07:52.219" v="86" actId="26606"/>
          <ac:spMkLst>
            <pc:docMk/>
            <pc:sldMk cId="2843851948" sldId="481"/>
            <ac:spMk id="660482" creationId="{EA02B524-E60C-DEFE-BF0D-F22D0A01CD49}"/>
          </ac:spMkLst>
        </pc:spChg>
        <pc:spChg chg="mod">
          <ac:chgData name="heather davies" userId="5f3fe59cb5a03f7b" providerId="LiveId" clId="{9ECC422D-7A20-40C4-952D-43250980E108}" dt="2026-03-11T16:07:52.219" v="86" actId="26606"/>
          <ac:spMkLst>
            <pc:docMk/>
            <pc:sldMk cId="2843851948" sldId="481"/>
            <ac:spMk id="660483" creationId="{E4A158C7-B883-9AF4-762C-E95DAE81BA06}"/>
          </ac:spMkLst>
        </pc:spChg>
        <pc:spChg chg="add">
          <ac:chgData name="heather davies" userId="5f3fe59cb5a03f7b" providerId="LiveId" clId="{9ECC422D-7A20-40C4-952D-43250980E108}" dt="2026-03-11T16:07:52.219" v="86" actId="26606"/>
          <ac:spMkLst>
            <pc:docMk/>
            <pc:sldMk cId="2843851948" sldId="481"/>
            <ac:spMk id="660485" creationId="{907EF6B7-1338-4443-8C46-6A318D952DFD}"/>
          </ac:spMkLst>
        </pc:spChg>
        <pc:spChg chg="add">
          <ac:chgData name="heather davies" userId="5f3fe59cb5a03f7b" providerId="LiveId" clId="{9ECC422D-7A20-40C4-952D-43250980E108}" dt="2026-03-11T16:07:52.219" v="86" actId="26606"/>
          <ac:spMkLst>
            <pc:docMk/>
            <pc:sldMk cId="2843851948" sldId="481"/>
            <ac:spMk id="660486" creationId="{DAAE4CDD-124C-4DCF-9584-B6033B545DD5}"/>
          </ac:spMkLst>
        </pc:spChg>
        <pc:spChg chg="add">
          <ac:chgData name="heather davies" userId="5f3fe59cb5a03f7b" providerId="LiveId" clId="{9ECC422D-7A20-40C4-952D-43250980E108}" dt="2026-03-11T16:07:52.219" v="86" actId="26606"/>
          <ac:spMkLst>
            <pc:docMk/>
            <pc:sldMk cId="2843851948" sldId="481"/>
            <ac:spMk id="660487" creationId="{081E4A58-353D-44AE-B2FC-2A74E2E400F7}"/>
          </ac:spMkLst>
        </pc:spChg>
        <pc:spChg chg="del">
          <ac:chgData name="heather davies" userId="5f3fe59cb5a03f7b" providerId="LiveId" clId="{9ECC422D-7A20-40C4-952D-43250980E108}" dt="2026-03-11T16:05:08.191" v="67"/>
          <ac:spMkLst>
            <pc:docMk/>
            <pc:sldMk cId="2843851948" sldId="481"/>
            <ac:spMk id="660488" creationId="{09588DA8-065E-4F6F-8EFD-43104AB2E0CF}"/>
          </ac:spMkLst>
        </pc:spChg>
        <pc:spChg chg="del">
          <ac:chgData name="heather davies" userId="5f3fe59cb5a03f7b" providerId="LiveId" clId="{9ECC422D-7A20-40C4-952D-43250980E108}" dt="2026-03-11T16:05:08.191" v="67"/>
          <ac:spMkLst>
            <pc:docMk/>
            <pc:sldMk cId="2843851948" sldId="481"/>
            <ac:spMk id="660490" creationId="{C4285719-470E-454C-AF62-8323075F1F5B}"/>
          </ac:spMkLst>
        </pc:spChg>
        <pc:spChg chg="del">
          <ac:chgData name="heather davies" userId="5f3fe59cb5a03f7b" providerId="LiveId" clId="{9ECC422D-7A20-40C4-952D-43250980E108}" dt="2026-03-11T16:05:08.191" v="67"/>
          <ac:spMkLst>
            <pc:docMk/>
            <pc:sldMk cId="2843851948" sldId="481"/>
            <ac:spMk id="660492" creationId="{CD9FE4EF-C4D8-49A0-B2FF-81D8DB7D8A24}"/>
          </ac:spMkLst>
        </pc:spChg>
        <pc:spChg chg="del">
          <ac:chgData name="heather davies" userId="5f3fe59cb5a03f7b" providerId="LiveId" clId="{9ECC422D-7A20-40C4-952D-43250980E108}" dt="2026-03-11T16:05:08.191" v="67"/>
          <ac:spMkLst>
            <pc:docMk/>
            <pc:sldMk cId="2843851948" sldId="481"/>
            <ac:spMk id="660494" creationId="{4300840D-0A0B-4512-BACA-B439D5B9C57C}"/>
          </ac:spMkLst>
        </pc:spChg>
        <pc:spChg chg="del">
          <ac:chgData name="heather davies" userId="5f3fe59cb5a03f7b" providerId="LiveId" clId="{9ECC422D-7A20-40C4-952D-43250980E108}" dt="2026-03-11T16:05:08.191" v="67"/>
          <ac:spMkLst>
            <pc:docMk/>
            <pc:sldMk cId="2843851948" sldId="481"/>
            <ac:spMk id="660496" creationId="{D2B78728-A580-49A7-84F9-6EF6F583ADE0}"/>
          </ac:spMkLst>
        </pc:spChg>
        <pc:spChg chg="del">
          <ac:chgData name="heather davies" userId="5f3fe59cb5a03f7b" providerId="LiveId" clId="{9ECC422D-7A20-40C4-952D-43250980E108}" dt="2026-03-11T16:05:08.191" v="67"/>
          <ac:spMkLst>
            <pc:docMk/>
            <pc:sldMk cId="2843851948" sldId="481"/>
            <ac:spMk id="660498" creationId="{38FAA1A1-D861-433F-88FA-1E9D6FD31D11}"/>
          </ac:spMkLst>
        </pc:spChg>
        <pc:spChg chg="del">
          <ac:chgData name="heather davies" userId="5f3fe59cb5a03f7b" providerId="LiveId" clId="{9ECC422D-7A20-40C4-952D-43250980E108}" dt="2026-03-11T16:05:08.191" v="67"/>
          <ac:spMkLst>
            <pc:docMk/>
            <pc:sldMk cId="2843851948" sldId="481"/>
            <ac:spMk id="660500" creationId="{8D71EDA1-87BF-4D5D-AB79-F346FD19278A}"/>
          </ac:spMkLst>
        </pc:spChg>
      </pc:sldChg>
      <pc:sldChg chg="delSp del delDesignElem">
        <pc:chgData name="heather davies" userId="5f3fe59cb5a03f7b" providerId="LiveId" clId="{9ECC422D-7A20-40C4-952D-43250980E108}" dt="2026-03-11T16:08:22.148" v="91" actId="2696"/>
        <pc:sldMkLst>
          <pc:docMk/>
          <pc:sldMk cId="2749554650" sldId="482"/>
        </pc:sldMkLst>
        <pc:spChg chg="del">
          <ac:chgData name="heather davies" userId="5f3fe59cb5a03f7b" providerId="LiveId" clId="{9ECC422D-7A20-40C4-952D-43250980E108}" dt="2026-03-11T16:05:08.191" v="67"/>
          <ac:spMkLst>
            <pc:docMk/>
            <pc:sldMk cId="2749554650" sldId="482"/>
            <ac:spMk id="661512" creationId="{09588DA8-065E-4F6F-8EFD-43104AB2E0CF}"/>
          </ac:spMkLst>
        </pc:spChg>
        <pc:spChg chg="del">
          <ac:chgData name="heather davies" userId="5f3fe59cb5a03f7b" providerId="LiveId" clId="{9ECC422D-7A20-40C4-952D-43250980E108}" dt="2026-03-11T16:05:08.191" v="67"/>
          <ac:spMkLst>
            <pc:docMk/>
            <pc:sldMk cId="2749554650" sldId="482"/>
            <ac:spMk id="661514" creationId="{C4285719-470E-454C-AF62-8323075F1F5B}"/>
          </ac:spMkLst>
        </pc:spChg>
        <pc:spChg chg="del">
          <ac:chgData name="heather davies" userId="5f3fe59cb5a03f7b" providerId="LiveId" clId="{9ECC422D-7A20-40C4-952D-43250980E108}" dt="2026-03-11T16:05:08.191" v="67"/>
          <ac:spMkLst>
            <pc:docMk/>
            <pc:sldMk cId="2749554650" sldId="482"/>
            <ac:spMk id="661516" creationId="{CD9FE4EF-C4D8-49A0-B2FF-81D8DB7D8A24}"/>
          </ac:spMkLst>
        </pc:spChg>
        <pc:spChg chg="del">
          <ac:chgData name="heather davies" userId="5f3fe59cb5a03f7b" providerId="LiveId" clId="{9ECC422D-7A20-40C4-952D-43250980E108}" dt="2026-03-11T16:05:08.191" v="67"/>
          <ac:spMkLst>
            <pc:docMk/>
            <pc:sldMk cId="2749554650" sldId="482"/>
            <ac:spMk id="661518" creationId="{4300840D-0A0B-4512-BACA-B439D5B9C57C}"/>
          </ac:spMkLst>
        </pc:spChg>
        <pc:spChg chg="del">
          <ac:chgData name="heather davies" userId="5f3fe59cb5a03f7b" providerId="LiveId" clId="{9ECC422D-7A20-40C4-952D-43250980E108}" dt="2026-03-11T16:05:08.191" v="67"/>
          <ac:spMkLst>
            <pc:docMk/>
            <pc:sldMk cId="2749554650" sldId="482"/>
            <ac:spMk id="661520" creationId="{D2B78728-A580-49A7-84F9-6EF6F583ADE0}"/>
          </ac:spMkLst>
        </pc:spChg>
        <pc:spChg chg="del">
          <ac:chgData name="heather davies" userId="5f3fe59cb5a03f7b" providerId="LiveId" clId="{9ECC422D-7A20-40C4-952D-43250980E108}" dt="2026-03-11T16:05:08.191" v="67"/>
          <ac:spMkLst>
            <pc:docMk/>
            <pc:sldMk cId="2749554650" sldId="482"/>
            <ac:spMk id="661522" creationId="{38FAA1A1-D861-433F-88FA-1E9D6FD31D11}"/>
          </ac:spMkLst>
        </pc:spChg>
        <pc:spChg chg="del">
          <ac:chgData name="heather davies" userId="5f3fe59cb5a03f7b" providerId="LiveId" clId="{9ECC422D-7A20-40C4-952D-43250980E108}" dt="2026-03-11T16:05:08.191" v="67"/>
          <ac:spMkLst>
            <pc:docMk/>
            <pc:sldMk cId="2749554650" sldId="482"/>
            <ac:spMk id="661524" creationId="{8D71EDA1-87BF-4D5D-AB79-F346FD19278A}"/>
          </ac:spMkLst>
        </pc:spChg>
      </pc:sldChg>
      <pc:sldChg chg="delSp del delDesignElem">
        <pc:chgData name="heather davies" userId="5f3fe59cb5a03f7b" providerId="LiveId" clId="{9ECC422D-7A20-40C4-952D-43250980E108}" dt="2026-03-11T16:08:25.448" v="92" actId="2696"/>
        <pc:sldMkLst>
          <pc:docMk/>
          <pc:sldMk cId="3160931732" sldId="483"/>
        </pc:sldMkLst>
        <pc:spChg chg="del">
          <ac:chgData name="heather davies" userId="5f3fe59cb5a03f7b" providerId="LiveId" clId="{9ECC422D-7A20-40C4-952D-43250980E108}" dt="2026-03-11T16:05:08.191" v="67"/>
          <ac:spMkLst>
            <pc:docMk/>
            <pc:sldMk cId="3160931732" sldId="483"/>
            <ac:spMk id="662536" creationId="{09588DA8-065E-4F6F-8EFD-43104AB2E0CF}"/>
          </ac:spMkLst>
        </pc:spChg>
        <pc:spChg chg="del">
          <ac:chgData name="heather davies" userId="5f3fe59cb5a03f7b" providerId="LiveId" clId="{9ECC422D-7A20-40C4-952D-43250980E108}" dt="2026-03-11T16:05:08.191" v="67"/>
          <ac:spMkLst>
            <pc:docMk/>
            <pc:sldMk cId="3160931732" sldId="483"/>
            <ac:spMk id="662538" creationId="{C4285719-470E-454C-AF62-8323075F1F5B}"/>
          </ac:spMkLst>
        </pc:spChg>
        <pc:spChg chg="del">
          <ac:chgData name="heather davies" userId="5f3fe59cb5a03f7b" providerId="LiveId" clId="{9ECC422D-7A20-40C4-952D-43250980E108}" dt="2026-03-11T16:05:08.191" v="67"/>
          <ac:spMkLst>
            <pc:docMk/>
            <pc:sldMk cId="3160931732" sldId="483"/>
            <ac:spMk id="662540" creationId="{CD9FE4EF-C4D8-49A0-B2FF-81D8DB7D8A24}"/>
          </ac:spMkLst>
        </pc:spChg>
        <pc:spChg chg="del">
          <ac:chgData name="heather davies" userId="5f3fe59cb5a03f7b" providerId="LiveId" clId="{9ECC422D-7A20-40C4-952D-43250980E108}" dt="2026-03-11T16:05:08.191" v="67"/>
          <ac:spMkLst>
            <pc:docMk/>
            <pc:sldMk cId="3160931732" sldId="483"/>
            <ac:spMk id="662542" creationId="{4300840D-0A0B-4512-BACA-B439D5B9C57C}"/>
          </ac:spMkLst>
        </pc:spChg>
        <pc:spChg chg="del">
          <ac:chgData name="heather davies" userId="5f3fe59cb5a03f7b" providerId="LiveId" clId="{9ECC422D-7A20-40C4-952D-43250980E108}" dt="2026-03-11T16:05:08.191" v="67"/>
          <ac:spMkLst>
            <pc:docMk/>
            <pc:sldMk cId="3160931732" sldId="483"/>
            <ac:spMk id="662544" creationId="{D2B78728-A580-49A7-84F9-6EF6F583ADE0}"/>
          </ac:spMkLst>
        </pc:spChg>
        <pc:spChg chg="del">
          <ac:chgData name="heather davies" userId="5f3fe59cb5a03f7b" providerId="LiveId" clId="{9ECC422D-7A20-40C4-952D-43250980E108}" dt="2026-03-11T16:05:08.191" v="67"/>
          <ac:spMkLst>
            <pc:docMk/>
            <pc:sldMk cId="3160931732" sldId="483"/>
            <ac:spMk id="662546" creationId="{38FAA1A1-D861-433F-88FA-1E9D6FD31D11}"/>
          </ac:spMkLst>
        </pc:spChg>
        <pc:spChg chg="del">
          <ac:chgData name="heather davies" userId="5f3fe59cb5a03f7b" providerId="LiveId" clId="{9ECC422D-7A20-40C4-952D-43250980E108}" dt="2026-03-11T16:05:08.191" v="67"/>
          <ac:spMkLst>
            <pc:docMk/>
            <pc:sldMk cId="3160931732" sldId="483"/>
            <ac:spMk id="662548" creationId="{8D71EDA1-87BF-4D5D-AB79-F346FD19278A}"/>
          </ac:spMkLst>
        </pc:spChg>
      </pc:sldChg>
      <pc:sldChg chg="delSp del delDesignElem">
        <pc:chgData name="heather davies" userId="5f3fe59cb5a03f7b" providerId="LiveId" clId="{9ECC422D-7A20-40C4-952D-43250980E108}" dt="2026-03-11T16:08:28.325" v="93" actId="2696"/>
        <pc:sldMkLst>
          <pc:docMk/>
          <pc:sldMk cId="2665845586" sldId="484"/>
        </pc:sldMkLst>
        <pc:spChg chg="del">
          <ac:chgData name="heather davies" userId="5f3fe59cb5a03f7b" providerId="LiveId" clId="{9ECC422D-7A20-40C4-952D-43250980E108}" dt="2026-03-11T16:05:08.191" v="67"/>
          <ac:spMkLst>
            <pc:docMk/>
            <pc:sldMk cId="2665845586" sldId="484"/>
            <ac:spMk id="664584" creationId="{09588DA8-065E-4F6F-8EFD-43104AB2E0CF}"/>
          </ac:spMkLst>
        </pc:spChg>
        <pc:spChg chg="del">
          <ac:chgData name="heather davies" userId="5f3fe59cb5a03f7b" providerId="LiveId" clId="{9ECC422D-7A20-40C4-952D-43250980E108}" dt="2026-03-11T16:05:08.191" v="67"/>
          <ac:spMkLst>
            <pc:docMk/>
            <pc:sldMk cId="2665845586" sldId="484"/>
            <ac:spMk id="664586" creationId="{C4285719-470E-454C-AF62-8323075F1F5B}"/>
          </ac:spMkLst>
        </pc:spChg>
        <pc:spChg chg="del">
          <ac:chgData name="heather davies" userId="5f3fe59cb5a03f7b" providerId="LiveId" clId="{9ECC422D-7A20-40C4-952D-43250980E108}" dt="2026-03-11T16:05:08.191" v="67"/>
          <ac:spMkLst>
            <pc:docMk/>
            <pc:sldMk cId="2665845586" sldId="484"/>
            <ac:spMk id="664588" creationId="{CD9FE4EF-C4D8-49A0-B2FF-81D8DB7D8A24}"/>
          </ac:spMkLst>
        </pc:spChg>
        <pc:spChg chg="del">
          <ac:chgData name="heather davies" userId="5f3fe59cb5a03f7b" providerId="LiveId" clId="{9ECC422D-7A20-40C4-952D-43250980E108}" dt="2026-03-11T16:05:08.191" v="67"/>
          <ac:spMkLst>
            <pc:docMk/>
            <pc:sldMk cId="2665845586" sldId="484"/>
            <ac:spMk id="664590" creationId="{4300840D-0A0B-4512-BACA-B439D5B9C57C}"/>
          </ac:spMkLst>
        </pc:spChg>
        <pc:spChg chg="del">
          <ac:chgData name="heather davies" userId="5f3fe59cb5a03f7b" providerId="LiveId" clId="{9ECC422D-7A20-40C4-952D-43250980E108}" dt="2026-03-11T16:05:08.191" v="67"/>
          <ac:spMkLst>
            <pc:docMk/>
            <pc:sldMk cId="2665845586" sldId="484"/>
            <ac:spMk id="664592" creationId="{D2B78728-A580-49A7-84F9-6EF6F583ADE0}"/>
          </ac:spMkLst>
        </pc:spChg>
        <pc:spChg chg="del">
          <ac:chgData name="heather davies" userId="5f3fe59cb5a03f7b" providerId="LiveId" clId="{9ECC422D-7A20-40C4-952D-43250980E108}" dt="2026-03-11T16:05:08.191" v="67"/>
          <ac:spMkLst>
            <pc:docMk/>
            <pc:sldMk cId="2665845586" sldId="484"/>
            <ac:spMk id="664594" creationId="{38FAA1A1-D861-433F-88FA-1E9D6FD31D11}"/>
          </ac:spMkLst>
        </pc:spChg>
        <pc:spChg chg="del">
          <ac:chgData name="heather davies" userId="5f3fe59cb5a03f7b" providerId="LiveId" clId="{9ECC422D-7A20-40C4-952D-43250980E108}" dt="2026-03-11T16:05:08.191" v="67"/>
          <ac:spMkLst>
            <pc:docMk/>
            <pc:sldMk cId="2665845586" sldId="484"/>
            <ac:spMk id="664596" creationId="{8D71EDA1-87BF-4D5D-AB79-F346FD19278A}"/>
          </ac:spMkLst>
        </pc:spChg>
      </pc:sldChg>
      <pc:sldChg chg="addSp delSp modSp mod delDesignElem">
        <pc:chgData name="heather davies" userId="5f3fe59cb5a03f7b" providerId="LiveId" clId="{9ECC422D-7A20-40C4-952D-43250980E108}" dt="2026-03-11T16:07:56.531" v="87" actId="26606"/>
        <pc:sldMkLst>
          <pc:docMk/>
          <pc:sldMk cId="929959527" sldId="486"/>
        </pc:sldMkLst>
        <pc:spChg chg="mod">
          <ac:chgData name="heather davies" userId="5f3fe59cb5a03f7b" providerId="LiveId" clId="{9ECC422D-7A20-40C4-952D-43250980E108}" dt="2026-03-11T16:07:56.531" v="87" actId="26606"/>
          <ac:spMkLst>
            <pc:docMk/>
            <pc:sldMk cId="929959527" sldId="486"/>
            <ac:spMk id="666626" creationId="{30F759D2-1B9F-1A4E-47BD-DFD7F1738C15}"/>
          </ac:spMkLst>
        </pc:spChg>
        <pc:spChg chg="mod">
          <ac:chgData name="heather davies" userId="5f3fe59cb5a03f7b" providerId="LiveId" clId="{9ECC422D-7A20-40C4-952D-43250980E108}" dt="2026-03-11T16:07:56.531" v="87" actId="26606"/>
          <ac:spMkLst>
            <pc:docMk/>
            <pc:sldMk cId="929959527" sldId="486"/>
            <ac:spMk id="666627" creationId="{E7E66DC8-B2FB-606B-0A85-BD3F7C811374}"/>
          </ac:spMkLst>
        </pc:spChg>
        <pc:spChg chg="add">
          <ac:chgData name="heather davies" userId="5f3fe59cb5a03f7b" providerId="LiveId" clId="{9ECC422D-7A20-40C4-952D-43250980E108}" dt="2026-03-11T16:07:56.531" v="87" actId="26606"/>
          <ac:spMkLst>
            <pc:docMk/>
            <pc:sldMk cId="929959527" sldId="486"/>
            <ac:spMk id="666629" creationId="{907EF6B7-1338-4443-8C46-6A318D952DFD}"/>
          </ac:spMkLst>
        </pc:spChg>
        <pc:spChg chg="add">
          <ac:chgData name="heather davies" userId="5f3fe59cb5a03f7b" providerId="LiveId" clId="{9ECC422D-7A20-40C4-952D-43250980E108}" dt="2026-03-11T16:07:56.531" v="87" actId="26606"/>
          <ac:spMkLst>
            <pc:docMk/>
            <pc:sldMk cId="929959527" sldId="486"/>
            <ac:spMk id="666630" creationId="{DAAE4CDD-124C-4DCF-9584-B6033B545DD5}"/>
          </ac:spMkLst>
        </pc:spChg>
        <pc:spChg chg="add">
          <ac:chgData name="heather davies" userId="5f3fe59cb5a03f7b" providerId="LiveId" clId="{9ECC422D-7A20-40C4-952D-43250980E108}" dt="2026-03-11T16:07:56.531" v="87" actId="26606"/>
          <ac:spMkLst>
            <pc:docMk/>
            <pc:sldMk cId="929959527" sldId="486"/>
            <ac:spMk id="666631" creationId="{081E4A58-353D-44AE-B2FC-2A74E2E400F7}"/>
          </ac:spMkLst>
        </pc:spChg>
        <pc:spChg chg="del">
          <ac:chgData name="heather davies" userId="5f3fe59cb5a03f7b" providerId="LiveId" clId="{9ECC422D-7A20-40C4-952D-43250980E108}" dt="2026-03-11T16:05:08.191" v="67"/>
          <ac:spMkLst>
            <pc:docMk/>
            <pc:sldMk cId="929959527" sldId="486"/>
            <ac:spMk id="666632" creationId="{09588DA8-065E-4F6F-8EFD-43104AB2E0CF}"/>
          </ac:spMkLst>
        </pc:spChg>
        <pc:spChg chg="del">
          <ac:chgData name="heather davies" userId="5f3fe59cb5a03f7b" providerId="LiveId" clId="{9ECC422D-7A20-40C4-952D-43250980E108}" dt="2026-03-11T16:05:08.191" v="67"/>
          <ac:spMkLst>
            <pc:docMk/>
            <pc:sldMk cId="929959527" sldId="486"/>
            <ac:spMk id="666634" creationId="{C4285719-470E-454C-AF62-8323075F1F5B}"/>
          </ac:spMkLst>
        </pc:spChg>
        <pc:spChg chg="del">
          <ac:chgData name="heather davies" userId="5f3fe59cb5a03f7b" providerId="LiveId" clId="{9ECC422D-7A20-40C4-952D-43250980E108}" dt="2026-03-11T16:05:08.191" v="67"/>
          <ac:spMkLst>
            <pc:docMk/>
            <pc:sldMk cId="929959527" sldId="486"/>
            <ac:spMk id="666636" creationId="{CD9FE4EF-C4D8-49A0-B2FF-81D8DB7D8A24}"/>
          </ac:spMkLst>
        </pc:spChg>
        <pc:spChg chg="del">
          <ac:chgData name="heather davies" userId="5f3fe59cb5a03f7b" providerId="LiveId" clId="{9ECC422D-7A20-40C4-952D-43250980E108}" dt="2026-03-11T16:05:08.191" v="67"/>
          <ac:spMkLst>
            <pc:docMk/>
            <pc:sldMk cId="929959527" sldId="486"/>
            <ac:spMk id="666638" creationId="{4300840D-0A0B-4512-BACA-B439D5B9C57C}"/>
          </ac:spMkLst>
        </pc:spChg>
        <pc:spChg chg="del">
          <ac:chgData name="heather davies" userId="5f3fe59cb5a03f7b" providerId="LiveId" clId="{9ECC422D-7A20-40C4-952D-43250980E108}" dt="2026-03-11T16:05:08.191" v="67"/>
          <ac:spMkLst>
            <pc:docMk/>
            <pc:sldMk cId="929959527" sldId="486"/>
            <ac:spMk id="666640" creationId="{D2B78728-A580-49A7-84F9-6EF6F583ADE0}"/>
          </ac:spMkLst>
        </pc:spChg>
        <pc:spChg chg="del">
          <ac:chgData name="heather davies" userId="5f3fe59cb5a03f7b" providerId="LiveId" clId="{9ECC422D-7A20-40C4-952D-43250980E108}" dt="2026-03-11T16:05:08.191" v="67"/>
          <ac:spMkLst>
            <pc:docMk/>
            <pc:sldMk cId="929959527" sldId="486"/>
            <ac:spMk id="666642" creationId="{38FAA1A1-D861-433F-88FA-1E9D6FD31D11}"/>
          </ac:spMkLst>
        </pc:spChg>
        <pc:spChg chg="del">
          <ac:chgData name="heather davies" userId="5f3fe59cb5a03f7b" providerId="LiveId" clId="{9ECC422D-7A20-40C4-952D-43250980E108}" dt="2026-03-11T16:05:08.191" v="67"/>
          <ac:spMkLst>
            <pc:docMk/>
            <pc:sldMk cId="929959527" sldId="486"/>
            <ac:spMk id="666644" creationId="{8D71EDA1-87BF-4D5D-AB79-F346FD19278A}"/>
          </ac:spMkLst>
        </pc:spChg>
      </pc:sldChg>
      <pc:sldChg chg="delSp del delDesignElem">
        <pc:chgData name="heather davies" userId="5f3fe59cb5a03f7b" providerId="LiveId" clId="{9ECC422D-7A20-40C4-952D-43250980E108}" dt="2026-03-11T16:08:31.156" v="94" actId="2696"/>
        <pc:sldMkLst>
          <pc:docMk/>
          <pc:sldMk cId="2123701959" sldId="487"/>
        </pc:sldMkLst>
        <pc:spChg chg="del">
          <ac:chgData name="heather davies" userId="5f3fe59cb5a03f7b" providerId="LiveId" clId="{9ECC422D-7A20-40C4-952D-43250980E108}" dt="2026-03-11T16:05:08.191" v="67"/>
          <ac:spMkLst>
            <pc:docMk/>
            <pc:sldMk cId="2123701959" sldId="487"/>
            <ac:spMk id="667656" creationId="{09588DA8-065E-4F6F-8EFD-43104AB2E0CF}"/>
          </ac:spMkLst>
        </pc:spChg>
        <pc:spChg chg="del">
          <ac:chgData name="heather davies" userId="5f3fe59cb5a03f7b" providerId="LiveId" clId="{9ECC422D-7A20-40C4-952D-43250980E108}" dt="2026-03-11T16:05:08.191" v="67"/>
          <ac:spMkLst>
            <pc:docMk/>
            <pc:sldMk cId="2123701959" sldId="487"/>
            <ac:spMk id="667658" creationId="{C4285719-470E-454C-AF62-8323075F1F5B}"/>
          </ac:spMkLst>
        </pc:spChg>
        <pc:spChg chg="del">
          <ac:chgData name="heather davies" userId="5f3fe59cb5a03f7b" providerId="LiveId" clId="{9ECC422D-7A20-40C4-952D-43250980E108}" dt="2026-03-11T16:05:08.191" v="67"/>
          <ac:spMkLst>
            <pc:docMk/>
            <pc:sldMk cId="2123701959" sldId="487"/>
            <ac:spMk id="667660" creationId="{CD9FE4EF-C4D8-49A0-B2FF-81D8DB7D8A24}"/>
          </ac:spMkLst>
        </pc:spChg>
        <pc:spChg chg="del">
          <ac:chgData name="heather davies" userId="5f3fe59cb5a03f7b" providerId="LiveId" clId="{9ECC422D-7A20-40C4-952D-43250980E108}" dt="2026-03-11T16:05:08.191" v="67"/>
          <ac:spMkLst>
            <pc:docMk/>
            <pc:sldMk cId="2123701959" sldId="487"/>
            <ac:spMk id="667662" creationId="{4300840D-0A0B-4512-BACA-B439D5B9C57C}"/>
          </ac:spMkLst>
        </pc:spChg>
        <pc:spChg chg="del">
          <ac:chgData name="heather davies" userId="5f3fe59cb5a03f7b" providerId="LiveId" clId="{9ECC422D-7A20-40C4-952D-43250980E108}" dt="2026-03-11T16:05:08.191" v="67"/>
          <ac:spMkLst>
            <pc:docMk/>
            <pc:sldMk cId="2123701959" sldId="487"/>
            <ac:spMk id="667664" creationId="{D2B78728-A580-49A7-84F9-6EF6F583ADE0}"/>
          </ac:spMkLst>
        </pc:spChg>
        <pc:spChg chg="del">
          <ac:chgData name="heather davies" userId="5f3fe59cb5a03f7b" providerId="LiveId" clId="{9ECC422D-7A20-40C4-952D-43250980E108}" dt="2026-03-11T16:05:08.191" v="67"/>
          <ac:spMkLst>
            <pc:docMk/>
            <pc:sldMk cId="2123701959" sldId="487"/>
            <ac:spMk id="667666" creationId="{38FAA1A1-D861-433F-88FA-1E9D6FD31D11}"/>
          </ac:spMkLst>
        </pc:spChg>
        <pc:spChg chg="del">
          <ac:chgData name="heather davies" userId="5f3fe59cb5a03f7b" providerId="LiveId" clId="{9ECC422D-7A20-40C4-952D-43250980E108}" dt="2026-03-11T16:05:08.191" v="67"/>
          <ac:spMkLst>
            <pc:docMk/>
            <pc:sldMk cId="2123701959" sldId="487"/>
            <ac:spMk id="667668" creationId="{8D71EDA1-87BF-4D5D-AB79-F346FD19278A}"/>
          </ac:spMkLst>
        </pc:spChg>
      </pc:sldChg>
      <pc:sldChg chg="addSp delSp modSp mod delDesignElem">
        <pc:chgData name="heather davies" userId="5f3fe59cb5a03f7b" providerId="LiveId" clId="{9ECC422D-7A20-40C4-952D-43250980E108}" dt="2026-03-11T16:08:36.706" v="95" actId="26606"/>
        <pc:sldMkLst>
          <pc:docMk/>
          <pc:sldMk cId="4124949922" sldId="728"/>
        </pc:sldMkLst>
        <pc:spChg chg="mod">
          <ac:chgData name="heather davies" userId="5f3fe59cb5a03f7b" providerId="LiveId" clId="{9ECC422D-7A20-40C4-952D-43250980E108}" dt="2026-03-11T16:08:36.706" v="95" actId="26606"/>
          <ac:spMkLst>
            <pc:docMk/>
            <pc:sldMk cId="4124949922" sldId="728"/>
            <ac:spMk id="3" creationId="{152D084F-E5DD-4134-B47F-1E7FC1FF439B}"/>
          </ac:spMkLst>
        </pc:spChg>
        <pc:spChg chg="mod">
          <ac:chgData name="heather davies" userId="5f3fe59cb5a03f7b" providerId="LiveId" clId="{9ECC422D-7A20-40C4-952D-43250980E108}" dt="2026-03-11T16:08:36.706" v="95" actId="26606"/>
          <ac:spMkLst>
            <pc:docMk/>
            <pc:sldMk cId="4124949922" sldId="728"/>
            <ac:spMk id="5" creationId="{776A6EDD-FD9A-4F72-8EC7-97A6C063AE85}"/>
          </ac:spMkLst>
        </pc:spChg>
        <pc:spChg chg="del">
          <ac:chgData name="heather davies" userId="5f3fe59cb5a03f7b" providerId="LiveId" clId="{9ECC422D-7A20-40C4-952D-43250980E108}" dt="2026-03-11T16:05:08.191" v="67"/>
          <ac:spMkLst>
            <pc:docMk/>
            <pc:sldMk cId="4124949922" sldId="728"/>
            <ac:spMk id="9" creationId="{A8384FB5-9ADC-4DDC-881B-597D56F5B15D}"/>
          </ac:spMkLst>
        </pc:spChg>
        <pc:spChg chg="add">
          <ac:chgData name="heather davies" userId="5f3fe59cb5a03f7b" providerId="LiveId" clId="{9ECC422D-7A20-40C4-952D-43250980E108}" dt="2026-03-11T16:08:36.706" v="95" actId="26606"/>
          <ac:spMkLst>
            <pc:docMk/>
            <pc:sldMk cId="4124949922" sldId="728"/>
            <ac:spMk id="10" creationId="{907EF6B7-1338-4443-8C46-6A318D952DFD}"/>
          </ac:spMkLst>
        </pc:spChg>
        <pc:spChg chg="del">
          <ac:chgData name="heather davies" userId="5f3fe59cb5a03f7b" providerId="LiveId" clId="{9ECC422D-7A20-40C4-952D-43250980E108}" dt="2026-03-11T16:05:08.191" v="67"/>
          <ac:spMkLst>
            <pc:docMk/>
            <pc:sldMk cId="4124949922" sldId="728"/>
            <ac:spMk id="11" creationId="{91E5A9A7-95C6-4F4F-B00E-C82E07FE62EF}"/>
          </ac:spMkLst>
        </pc:spChg>
        <pc:spChg chg="add">
          <ac:chgData name="heather davies" userId="5f3fe59cb5a03f7b" providerId="LiveId" clId="{9ECC422D-7A20-40C4-952D-43250980E108}" dt="2026-03-11T16:08:36.706" v="95" actId="26606"/>
          <ac:spMkLst>
            <pc:docMk/>
            <pc:sldMk cId="4124949922" sldId="728"/>
            <ac:spMk id="12" creationId="{DAAE4CDD-124C-4DCF-9584-B6033B545DD5}"/>
          </ac:spMkLst>
        </pc:spChg>
        <pc:spChg chg="del">
          <ac:chgData name="heather davies" userId="5f3fe59cb5a03f7b" providerId="LiveId" clId="{9ECC422D-7A20-40C4-952D-43250980E108}" dt="2026-03-11T16:05:08.191" v="67"/>
          <ac:spMkLst>
            <pc:docMk/>
            <pc:sldMk cId="4124949922" sldId="728"/>
            <ac:spMk id="13" creationId="{D07DD2DE-F619-49DD-B5E7-03A290FF4ED1}"/>
          </ac:spMkLst>
        </pc:spChg>
        <pc:spChg chg="add">
          <ac:chgData name="heather davies" userId="5f3fe59cb5a03f7b" providerId="LiveId" clId="{9ECC422D-7A20-40C4-952D-43250980E108}" dt="2026-03-11T16:08:36.706" v="95" actId="26606"/>
          <ac:spMkLst>
            <pc:docMk/>
            <pc:sldMk cId="4124949922" sldId="728"/>
            <ac:spMk id="14" creationId="{081E4A58-353D-44AE-B2FC-2A74E2E400F7}"/>
          </ac:spMkLst>
        </pc:spChg>
        <pc:spChg chg="del">
          <ac:chgData name="heather davies" userId="5f3fe59cb5a03f7b" providerId="LiveId" clId="{9ECC422D-7A20-40C4-952D-43250980E108}" dt="2026-03-11T16:05:08.191" v="67"/>
          <ac:spMkLst>
            <pc:docMk/>
            <pc:sldMk cId="4124949922" sldId="728"/>
            <ac:spMk id="15" creationId="{85149191-5F60-4A28-AAFF-039F96B0F3EC}"/>
          </ac:spMkLst>
        </pc:spChg>
        <pc:spChg chg="del">
          <ac:chgData name="heather davies" userId="5f3fe59cb5a03f7b" providerId="LiveId" clId="{9ECC422D-7A20-40C4-952D-43250980E108}" dt="2026-03-11T16:05:08.191" v="67"/>
          <ac:spMkLst>
            <pc:docMk/>
            <pc:sldMk cId="4124949922" sldId="728"/>
            <ac:spMk id="17" creationId="{F8260ED5-17F7-4158-B241-D51DD4CF1B7E}"/>
          </ac:spMkLst>
        </pc:spChg>
      </pc:sldChg>
      <pc:sldChg chg="del">
        <pc:chgData name="heather davies" userId="5f3fe59cb5a03f7b" providerId="LiveId" clId="{9ECC422D-7A20-40C4-952D-43250980E108}" dt="2026-03-11T16:04:58.767" v="26" actId="2696"/>
        <pc:sldMkLst>
          <pc:docMk/>
          <pc:sldMk cId="649495652" sldId="738"/>
        </pc:sldMkLst>
      </pc:sldChg>
      <pc:sldChg chg="addSp delSp modSp del mod delDesignElem">
        <pc:chgData name="heather davies" userId="5f3fe59cb5a03f7b" providerId="LiveId" clId="{9ECC422D-7A20-40C4-952D-43250980E108}" dt="2026-03-11T16:08:17.580" v="90" actId="2696"/>
        <pc:sldMkLst>
          <pc:docMk/>
          <pc:sldMk cId="1501615501" sldId="740"/>
        </pc:sldMkLst>
        <pc:spChg chg="mod">
          <ac:chgData name="heather davies" userId="5f3fe59cb5a03f7b" providerId="LiveId" clId="{9ECC422D-7A20-40C4-952D-43250980E108}" dt="2026-03-11T16:08:08.411" v="89" actId="26606"/>
          <ac:spMkLst>
            <pc:docMk/>
            <pc:sldMk cId="1501615501" sldId="740"/>
            <ac:spMk id="668674" creationId="{6D78E85E-7BA2-3944-9E2B-D48A2BC5E7DB}"/>
          </ac:spMkLst>
        </pc:spChg>
        <pc:spChg chg="mod">
          <ac:chgData name="heather davies" userId="5f3fe59cb5a03f7b" providerId="LiveId" clId="{9ECC422D-7A20-40C4-952D-43250980E108}" dt="2026-03-11T16:08:08.411" v="89" actId="26606"/>
          <ac:spMkLst>
            <pc:docMk/>
            <pc:sldMk cId="1501615501" sldId="740"/>
            <ac:spMk id="668675" creationId="{9480806F-2637-3CB0-9081-43451E166954}"/>
          </ac:spMkLst>
        </pc:spChg>
        <pc:spChg chg="add">
          <ac:chgData name="heather davies" userId="5f3fe59cb5a03f7b" providerId="LiveId" clId="{9ECC422D-7A20-40C4-952D-43250980E108}" dt="2026-03-11T16:08:08.411" v="89" actId="26606"/>
          <ac:spMkLst>
            <pc:docMk/>
            <pc:sldMk cId="1501615501" sldId="740"/>
            <ac:spMk id="668677" creationId="{907EF6B7-1338-4443-8C46-6A318D952DFD}"/>
          </ac:spMkLst>
        </pc:spChg>
        <pc:spChg chg="add">
          <ac:chgData name="heather davies" userId="5f3fe59cb5a03f7b" providerId="LiveId" clId="{9ECC422D-7A20-40C4-952D-43250980E108}" dt="2026-03-11T16:08:08.411" v="89" actId="26606"/>
          <ac:spMkLst>
            <pc:docMk/>
            <pc:sldMk cId="1501615501" sldId="740"/>
            <ac:spMk id="668678" creationId="{DAAE4CDD-124C-4DCF-9584-B6033B545DD5}"/>
          </ac:spMkLst>
        </pc:spChg>
        <pc:spChg chg="add">
          <ac:chgData name="heather davies" userId="5f3fe59cb5a03f7b" providerId="LiveId" clId="{9ECC422D-7A20-40C4-952D-43250980E108}" dt="2026-03-11T16:08:08.411" v="89" actId="26606"/>
          <ac:spMkLst>
            <pc:docMk/>
            <pc:sldMk cId="1501615501" sldId="740"/>
            <ac:spMk id="668679" creationId="{081E4A58-353D-44AE-B2FC-2A74E2E400F7}"/>
          </ac:spMkLst>
        </pc:spChg>
        <pc:spChg chg="del">
          <ac:chgData name="heather davies" userId="5f3fe59cb5a03f7b" providerId="LiveId" clId="{9ECC422D-7A20-40C4-952D-43250980E108}" dt="2026-03-11T16:05:08.191" v="67"/>
          <ac:spMkLst>
            <pc:docMk/>
            <pc:sldMk cId="1501615501" sldId="740"/>
            <ac:spMk id="668680" creationId="{09588DA8-065E-4F6F-8EFD-43104AB2E0CF}"/>
          </ac:spMkLst>
        </pc:spChg>
        <pc:spChg chg="del">
          <ac:chgData name="heather davies" userId="5f3fe59cb5a03f7b" providerId="LiveId" clId="{9ECC422D-7A20-40C4-952D-43250980E108}" dt="2026-03-11T16:05:08.191" v="67"/>
          <ac:spMkLst>
            <pc:docMk/>
            <pc:sldMk cId="1501615501" sldId="740"/>
            <ac:spMk id="668682" creationId="{C4285719-470E-454C-AF62-8323075F1F5B}"/>
          </ac:spMkLst>
        </pc:spChg>
        <pc:spChg chg="del">
          <ac:chgData name="heather davies" userId="5f3fe59cb5a03f7b" providerId="LiveId" clId="{9ECC422D-7A20-40C4-952D-43250980E108}" dt="2026-03-11T16:05:08.191" v="67"/>
          <ac:spMkLst>
            <pc:docMk/>
            <pc:sldMk cId="1501615501" sldId="740"/>
            <ac:spMk id="668684" creationId="{CD9FE4EF-C4D8-49A0-B2FF-81D8DB7D8A24}"/>
          </ac:spMkLst>
        </pc:spChg>
        <pc:spChg chg="del">
          <ac:chgData name="heather davies" userId="5f3fe59cb5a03f7b" providerId="LiveId" clId="{9ECC422D-7A20-40C4-952D-43250980E108}" dt="2026-03-11T16:05:08.191" v="67"/>
          <ac:spMkLst>
            <pc:docMk/>
            <pc:sldMk cId="1501615501" sldId="740"/>
            <ac:spMk id="668686" creationId="{4300840D-0A0B-4512-BACA-B439D5B9C57C}"/>
          </ac:spMkLst>
        </pc:spChg>
        <pc:spChg chg="del">
          <ac:chgData name="heather davies" userId="5f3fe59cb5a03f7b" providerId="LiveId" clId="{9ECC422D-7A20-40C4-952D-43250980E108}" dt="2026-03-11T16:05:08.191" v="67"/>
          <ac:spMkLst>
            <pc:docMk/>
            <pc:sldMk cId="1501615501" sldId="740"/>
            <ac:spMk id="668688" creationId="{D2B78728-A580-49A7-84F9-6EF6F583ADE0}"/>
          </ac:spMkLst>
        </pc:spChg>
        <pc:spChg chg="del">
          <ac:chgData name="heather davies" userId="5f3fe59cb5a03f7b" providerId="LiveId" clId="{9ECC422D-7A20-40C4-952D-43250980E108}" dt="2026-03-11T16:05:08.191" v="67"/>
          <ac:spMkLst>
            <pc:docMk/>
            <pc:sldMk cId="1501615501" sldId="740"/>
            <ac:spMk id="668690" creationId="{38FAA1A1-D861-433F-88FA-1E9D6FD31D11}"/>
          </ac:spMkLst>
        </pc:spChg>
        <pc:spChg chg="del">
          <ac:chgData name="heather davies" userId="5f3fe59cb5a03f7b" providerId="LiveId" clId="{9ECC422D-7A20-40C4-952D-43250980E108}" dt="2026-03-11T16:05:08.191" v="67"/>
          <ac:spMkLst>
            <pc:docMk/>
            <pc:sldMk cId="1501615501" sldId="740"/>
            <ac:spMk id="668692" creationId="{8D71EDA1-87BF-4D5D-AB79-F346FD19278A}"/>
          </ac:spMkLst>
        </pc:spChg>
      </pc:sldChg>
      <pc:sldChg chg="addSp delSp modSp mod delDesignElem">
        <pc:chgData name="heather davies" userId="5f3fe59cb5a03f7b" providerId="LiveId" clId="{9ECC422D-7A20-40C4-952D-43250980E108}" dt="2026-03-11T16:08:03.600" v="88" actId="26606"/>
        <pc:sldMkLst>
          <pc:docMk/>
          <pc:sldMk cId="3652699684" sldId="743"/>
        </pc:sldMkLst>
        <pc:spChg chg="mod">
          <ac:chgData name="heather davies" userId="5f3fe59cb5a03f7b" providerId="LiveId" clId="{9ECC422D-7A20-40C4-952D-43250980E108}" dt="2026-03-11T16:08:03.600" v="88" actId="26606"/>
          <ac:spMkLst>
            <pc:docMk/>
            <pc:sldMk cId="3652699684" sldId="743"/>
            <ac:spMk id="669698" creationId="{2D60A83F-D721-1D78-D406-FF1D08740D57}"/>
          </ac:spMkLst>
        </pc:spChg>
        <pc:spChg chg="mod">
          <ac:chgData name="heather davies" userId="5f3fe59cb5a03f7b" providerId="LiveId" clId="{9ECC422D-7A20-40C4-952D-43250980E108}" dt="2026-03-11T16:08:03.600" v="88" actId="26606"/>
          <ac:spMkLst>
            <pc:docMk/>
            <pc:sldMk cId="3652699684" sldId="743"/>
            <ac:spMk id="669699" creationId="{8DEAB117-E32C-976A-3E8F-7225C26214A3}"/>
          </ac:spMkLst>
        </pc:spChg>
        <pc:spChg chg="add">
          <ac:chgData name="heather davies" userId="5f3fe59cb5a03f7b" providerId="LiveId" clId="{9ECC422D-7A20-40C4-952D-43250980E108}" dt="2026-03-11T16:08:03.600" v="88" actId="26606"/>
          <ac:spMkLst>
            <pc:docMk/>
            <pc:sldMk cId="3652699684" sldId="743"/>
            <ac:spMk id="669701" creationId="{907EF6B7-1338-4443-8C46-6A318D952DFD}"/>
          </ac:spMkLst>
        </pc:spChg>
        <pc:spChg chg="add">
          <ac:chgData name="heather davies" userId="5f3fe59cb5a03f7b" providerId="LiveId" clId="{9ECC422D-7A20-40C4-952D-43250980E108}" dt="2026-03-11T16:08:03.600" v="88" actId="26606"/>
          <ac:spMkLst>
            <pc:docMk/>
            <pc:sldMk cId="3652699684" sldId="743"/>
            <ac:spMk id="669702" creationId="{DAAE4CDD-124C-4DCF-9584-B6033B545DD5}"/>
          </ac:spMkLst>
        </pc:spChg>
        <pc:spChg chg="add">
          <ac:chgData name="heather davies" userId="5f3fe59cb5a03f7b" providerId="LiveId" clId="{9ECC422D-7A20-40C4-952D-43250980E108}" dt="2026-03-11T16:08:03.600" v="88" actId="26606"/>
          <ac:spMkLst>
            <pc:docMk/>
            <pc:sldMk cId="3652699684" sldId="743"/>
            <ac:spMk id="669703" creationId="{081E4A58-353D-44AE-B2FC-2A74E2E400F7}"/>
          </ac:spMkLst>
        </pc:spChg>
        <pc:spChg chg="del">
          <ac:chgData name="heather davies" userId="5f3fe59cb5a03f7b" providerId="LiveId" clId="{9ECC422D-7A20-40C4-952D-43250980E108}" dt="2026-03-11T16:05:08.191" v="67"/>
          <ac:spMkLst>
            <pc:docMk/>
            <pc:sldMk cId="3652699684" sldId="743"/>
            <ac:spMk id="669704" creationId="{09588DA8-065E-4F6F-8EFD-43104AB2E0CF}"/>
          </ac:spMkLst>
        </pc:spChg>
        <pc:spChg chg="del">
          <ac:chgData name="heather davies" userId="5f3fe59cb5a03f7b" providerId="LiveId" clId="{9ECC422D-7A20-40C4-952D-43250980E108}" dt="2026-03-11T16:05:08.191" v="67"/>
          <ac:spMkLst>
            <pc:docMk/>
            <pc:sldMk cId="3652699684" sldId="743"/>
            <ac:spMk id="669706" creationId="{C4285719-470E-454C-AF62-8323075F1F5B}"/>
          </ac:spMkLst>
        </pc:spChg>
        <pc:spChg chg="del">
          <ac:chgData name="heather davies" userId="5f3fe59cb5a03f7b" providerId="LiveId" clId="{9ECC422D-7A20-40C4-952D-43250980E108}" dt="2026-03-11T16:05:08.191" v="67"/>
          <ac:spMkLst>
            <pc:docMk/>
            <pc:sldMk cId="3652699684" sldId="743"/>
            <ac:spMk id="669708" creationId="{CD9FE4EF-C4D8-49A0-B2FF-81D8DB7D8A24}"/>
          </ac:spMkLst>
        </pc:spChg>
        <pc:spChg chg="del">
          <ac:chgData name="heather davies" userId="5f3fe59cb5a03f7b" providerId="LiveId" clId="{9ECC422D-7A20-40C4-952D-43250980E108}" dt="2026-03-11T16:05:08.191" v="67"/>
          <ac:spMkLst>
            <pc:docMk/>
            <pc:sldMk cId="3652699684" sldId="743"/>
            <ac:spMk id="669710" creationId="{4300840D-0A0B-4512-BACA-B439D5B9C57C}"/>
          </ac:spMkLst>
        </pc:spChg>
        <pc:spChg chg="del">
          <ac:chgData name="heather davies" userId="5f3fe59cb5a03f7b" providerId="LiveId" clId="{9ECC422D-7A20-40C4-952D-43250980E108}" dt="2026-03-11T16:05:08.191" v="67"/>
          <ac:spMkLst>
            <pc:docMk/>
            <pc:sldMk cId="3652699684" sldId="743"/>
            <ac:spMk id="669712" creationId="{D2B78728-A580-49A7-84F9-6EF6F583ADE0}"/>
          </ac:spMkLst>
        </pc:spChg>
        <pc:spChg chg="del">
          <ac:chgData name="heather davies" userId="5f3fe59cb5a03f7b" providerId="LiveId" clId="{9ECC422D-7A20-40C4-952D-43250980E108}" dt="2026-03-11T16:05:08.191" v="67"/>
          <ac:spMkLst>
            <pc:docMk/>
            <pc:sldMk cId="3652699684" sldId="743"/>
            <ac:spMk id="669714" creationId="{38FAA1A1-D861-433F-88FA-1E9D6FD31D11}"/>
          </ac:spMkLst>
        </pc:spChg>
        <pc:spChg chg="del">
          <ac:chgData name="heather davies" userId="5f3fe59cb5a03f7b" providerId="LiveId" clId="{9ECC422D-7A20-40C4-952D-43250980E108}" dt="2026-03-11T16:05:08.191" v="67"/>
          <ac:spMkLst>
            <pc:docMk/>
            <pc:sldMk cId="3652699684" sldId="743"/>
            <ac:spMk id="669716" creationId="{8D71EDA1-87BF-4D5D-AB79-F346FD19278A}"/>
          </ac:spMkLst>
        </pc:spChg>
      </pc:sldChg>
      <pc:sldChg chg="addSp delSp modSp mod delDesignElem">
        <pc:chgData name="heather davies" userId="5f3fe59cb5a03f7b" providerId="LiveId" clId="{9ECC422D-7A20-40C4-952D-43250980E108}" dt="2026-03-11T16:05:55.546" v="73" actId="26606"/>
        <pc:sldMkLst>
          <pc:docMk/>
          <pc:sldMk cId="2990676827" sldId="762"/>
        </pc:sldMkLst>
        <pc:spChg chg="mod">
          <ac:chgData name="heather davies" userId="5f3fe59cb5a03f7b" providerId="LiveId" clId="{9ECC422D-7A20-40C4-952D-43250980E108}" dt="2026-03-11T16:05:55.546" v="73" actId="26606"/>
          <ac:spMkLst>
            <pc:docMk/>
            <pc:sldMk cId="2990676827" sldId="762"/>
            <ac:spMk id="2" creationId="{F9F698BB-EF74-447B-932A-5356E9FAF77C}"/>
          </ac:spMkLst>
        </pc:spChg>
        <pc:spChg chg="add">
          <ac:chgData name="heather davies" userId="5f3fe59cb5a03f7b" providerId="LiveId" clId="{9ECC422D-7A20-40C4-952D-43250980E108}" dt="2026-03-11T16:05:55.546" v="73" actId="26606"/>
          <ac:spMkLst>
            <pc:docMk/>
            <pc:sldMk cId="2990676827" sldId="762"/>
            <ac:spMk id="10" creationId="{9DBC8166-481C-4473-95F5-9A5B9073B7F1}"/>
          </ac:spMkLst>
        </pc:spChg>
        <pc:spChg chg="add">
          <ac:chgData name="heather davies" userId="5f3fe59cb5a03f7b" providerId="LiveId" clId="{9ECC422D-7A20-40C4-952D-43250980E108}" dt="2026-03-11T16:05:55.546" v="73" actId="26606"/>
          <ac:spMkLst>
            <pc:docMk/>
            <pc:sldMk cId="2990676827" sldId="762"/>
            <ac:spMk id="12" creationId="{A5A5CE6E-90AF-4D43-A014-1F9EC83EB93D}"/>
          </ac:spMkLst>
        </pc:spChg>
        <pc:spChg chg="del">
          <ac:chgData name="heather davies" userId="5f3fe59cb5a03f7b" providerId="LiveId" clId="{9ECC422D-7A20-40C4-952D-43250980E108}" dt="2026-03-11T16:05:08.191" v="67"/>
          <ac:spMkLst>
            <pc:docMk/>
            <pc:sldMk cId="2990676827" sldId="762"/>
            <ac:spMk id="14" creationId="{A8384FB5-9ADC-4DDC-881B-597D56F5B15D}"/>
          </ac:spMkLst>
        </pc:spChg>
        <pc:spChg chg="del">
          <ac:chgData name="heather davies" userId="5f3fe59cb5a03f7b" providerId="LiveId" clId="{9ECC422D-7A20-40C4-952D-43250980E108}" dt="2026-03-11T16:05:08.191" v="67"/>
          <ac:spMkLst>
            <pc:docMk/>
            <pc:sldMk cId="2990676827" sldId="762"/>
            <ac:spMk id="16" creationId="{91E5A9A7-95C6-4F4F-B00E-C82E07FE62EF}"/>
          </ac:spMkLst>
        </pc:spChg>
        <pc:spChg chg="del">
          <ac:chgData name="heather davies" userId="5f3fe59cb5a03f7b" providerId="LiveId" clId="{9ECC422D-7A20-40C4-952D-43250980E108}" dt="2026-03-11T16:05:08.191" v="67"/>
          <ac:spMkLst>
            <pc:docMk/>
            <pc:sldMk cId="2990676827" sldId="762"/>
            <ac:spMk id="18" creationId="{D07DD2DE-F619-49DD-B5E7-03A290FF4ED1}"/>
          </ac:spMkLst>
        </pc:spChg>
        <pc:spChg chg="del">
          <ac:chgData name="heather davies" userId="5f3fe59cb5a03f7b" providerId="LiveId" clId="{9ECC422D-7A20-40C4-952D-43250980E108}" dt="2026-03-11T16:05:08.191" v="67"/>
          <ac:spMkLst>
            <pc:docMk/>
            <pc:sldMk cId="2990676827" sldId="762"/>
            <ac:spMk id="20" creationId="{85149191-5F60-4A28-AAFF-039F96B0F3EC}"/>
          </ac:spMkLst>
        </pc:spChg>
        <pc:spChg chg="del">
          <ac:chgData name="heather davies" userId="5f3fe59cb5a03f7b" providerId="LiveId" clId="{9ECC422D-7A20-40C4-952D-43250980E108}" dt="2026-03-11T16:05:08.191" v="67"/>
          <ac:spMkLst>
            <pc:docMk/>
            <pc:sldMk cId="2990676827" sldId="762"/>
            <ac:spMk id="22" creationId="{F8260ED5-17F7-4158-B241-D51DD4CF1B7E}"/>
          </ac:spMkLst>
        </pc:spChg>
        <pc:graphicFrameChg chg="mod modGraphic">
          <ac:chgData name="heather davies" userId="5f3fe59cb5a03f7b" providerId="LiveId" clId="{9ECC422D-7A20-40C4-952D-43250980E108}" dt="2026-03-11T16:05:55.546" v="73" actId="26606"/>
          <ac:graphicFrameMkLst>
            <pc:docMk/>
            <pc:sldMk cId="2990676827" sldId="762"/>
            <ac:graphicFrameMk id="5" creationId="{E2296B36-7AC9-4868-A815-43130C5959D1}"/>
          </ac:graphicFrameMkLst>
        </pc:graphicFrameChg>
      </pc:sldChg>
      <pc:sldChg chg="addSp delSp modSp mod delDesignElem">
        <pc:chgData name="heather davies" userId="5f3fe59cb5a03f7b" providerId="LiveId" clId="{9ECC422D-7A20-40C4-952D-43250980E108}" dt="2026-03-11T16:06:02.556" v="74" actId="26606"/>
        <pc:sldMkLst>
          <pc:docMk/>
          <pc:sldMk cId="2697127236" sldId="763"/>
        </pc:sldMkLst>
        <pc:spChg chg="mod">
          <ac:chgData name="heather davies" userId="5f3fe59cb5a03f7b" providerId="LiveId" clId="{9ECC422D-7A20-40C4-952D-43250980E108}" dt="2026-03-11T16:06:02.556" v="74" actId="26606"/>
          <ac:spMkLst>
            <pc:docMk/>
            <pc:sldMk cId="2697127236" sldId="763"/>
            <ac:spMk id="2" creationId="{F9F698BB-EF74-447B-932A-5356E9FAF77C}"/>
          </ac:spMkLst>
        </pc:spChg>
        <pc:spChg chg="add">
          <ac:chgData name="heather davies" userId="5f3fe59cb5a03f7b" providerId="LiveId" clId="{9ECC422D-7A20-40C4-952D-43250980E108}" dt="2026-03-11T16:06:02.556" v="74" actId="26606"/>
          <ac:spMkLst>
            <pc:docMk/>
            <pc:sldMk cId="2697127236" sldId="763"/>
            <ac:spMk id="10" creationId="{9DBC8166-481C-4473-95F5-9A5B9073B7F1}"/>
          </ac:spMkLst>
        </pc:spChg>
        <pc:spChg chg="add">
          <ac:chgData name="heather davies" userId="5f3fe59cb5a03f7b" providerId="LiveId" clId="{9ECC422D-7A20-40C4-952D-43250980E108}" dt="2026-03-11T16:06:02.556" v="74" actId="26606"/>
          <ac:spMkLst>
            <pc:docMk/>
            <pc:sldMk cId="2697127236" sldId="763"/>
            <ac:spMk id="12" creationId="{A5A5CE6E-90AF-4D43-A014-1F9EC83EB93D}"/>
          </ac:spMkLst>
        </pc:spChg>
        <pc:spChg chg="del">
          <ac:chgData name="heather davies" userId="5f3fe59cb5a03f7b" providerId="LiveId" clId="{9ECC422D-7A20-40C4-952D-43250980E108}" dt="2026-03-11T16:05:08.191" v="67"/>
          <ac:spMkLst>
            <pc:docMk/>
            <pc:sldMk cId="2697127236" sldId="763"/>
            <ac:spMk id="14" creationId="{A8384FB5-9ADC-4DDC-881B-597D56F5B15D}"/>
          </ac:spMkLst>
        </pc:spChg>
        <pc:spChg chg="del">
          <ac:chgData name="heather davies" userId="5f3fe59cb5a03f7b" providerId="LiveId" clId="{9ECC422D-7A20-40C4-952D-43250980E108}" dt="2026-03-11T16:05:08.191" v="67"/>
          <ac:spMkLst>
            <pc:docMk/>
            <pc:sldMk cId="2697127236" sldId="763"/>
            <ac:spMk id="16" creationId="{91E5A9A7-95C6-4F4F-B00E-C82E07FE62EF}"/>
          </ac:spMkLst>
        </pc:spChg>
        <pc:spChg chg="del">
          <ac:chgData name="heather davies" userId="5f3fe59cb5a03f7b" providerId="LiveId" clId="{9ECC422D-7A20-40C4-952D-43250980E108}" dt="2026-03-11T16:05:08.191" v="67"/>
          <ac:spMkLst>
            <pc:docMk/>
            <pc:sldMk cId="2697127236" sldId="763"/>
            <ac:spMk id="18" creationId="{D07DD2DE-F619-49DD-B5E7-03A290FF4ED1}"/>
          </ac:spMkLst>
        </pc:spChg>
        <pc:spChg chg="del">
          <ac:chgData name="heather davies" userId="5f3fe59cb5a03f7b" providerId="LiveId" clId="{9ECC422D-7A20-40C4-952D-43250980E108}" dt="2026-03-11T16:05:08.191" v="67"/>
          <ac:spMkLst>
            <pc:docMk/>
            <pc:sldMk cId="2697127236" sldId="763"/>
            <ac:spMk id="20" creationId="{85149191-5F60-4A28-AAFF-039F96B0F3EC}"/>
          </ac:spMkLst>
        </pc:spChg>
        <pc:spChg chg="del">
          <ac:chgData name="heather davies" userId="5f3fe59cb5a03f7b" providerId="LiveId" clId="{9ECC422D-7A20-40C4-952D-43250980E108}" dt="2026-03-11T16:05:08.191" v="67"/>
          <ac:spMkLst>
            <pc:docMk/>
            <pc:sldMk cId="2697127236" sldId="763"/>
            <ac:spMk id="22" creationId="{F8260ED5-17F7-4158-B241-D51DD4CF1B7E}"/>
          </ac:spMkLst>
        </pc:spChg>
        <pc:graphicFrameChg chg="mod modGraphic">
          <ac:chgData name="heather davies" userId="5f3fe59cb5a03f7b" providerId="LiveId" clId="{9ECC422D-7A20-40C4-952D-43250980E108}" dt="2026-03-11T16:06:02.556" v="74" actId="26606"/>
          <ac:graphicFrameMkLst>
            <pc:docMk/>
            <pc:sldMk cId="2697127236" sldId="763"/>
            <ac:graphicFrameMk id="5" creationId="{E2296B36-7AC9-4868-A815-43130C5959D1}"/>
          </ac:graphicFrameMkLst>
        </pc:graphicFrameChg>
      </pc:sldChg>
      <pc:sldChg chg="delSp modSp del delDesignElem">
        <pc:chgData name="heather davies" userId="5f3fe59cb5a03f7b" providerId="LiveId" clId="{9ECC422D-7A20-40C4-952D-43250980E108}" dt="2026-03-11T16:15:44.119" v="116" actId="2696"/>
        <pc:sldMkLst>
          <pc:docMk/>
          <pc:sldMk cId="3073888274" sldId="765"/>
        </pc:sldMkLst>
        <pc:spChg chg="mod">
          <ac:chgData name="heather davies" userId="5f3fe59cb5a03f7b" providerId="LiveId" clId="{9ECC422D-7A20-40C4-952D-43250980E108}" dt="2026-03-11T16:15:00.264" v="112"/>
          <ac:spMkLst>
            <pc:docMk/>
            <pc:sldMk cId="3073888274" sldId="765"/>
            <ac:spMk id="2" creationId="{00000000-0000-0000-0000-000000000000}"/>
          </ac:spMkLst>
        </pc:spChg>
        <pc:spChg chg="del">
          <ac:chgData name="heather davies" userId="5f3fe59cb5a03f7b" providerId="LiveId" clId="{9ECC422D-7A20-40C4-952D-43250980E108}" dt="2026-03-11T16:05:08.191" v="67"/>
          <ac:spMkLst>
            <pc:docMk/>
            <pc:sldMk cId="3073888274" sldId="765"/>
            <ac:spMk id="9" creationId="{BACC6370-2D7E-4714-9D71-7542949D7D5D}"/>
          </ac:spMkLst>
        </pc:spChg>
        <pc:spChg chg="del">
          <ac:chgData name="heather davies" userId="5f3fe59cb5a03f7b" providerId="LiveId" clId="{9ECC422D-7A20-40C4-952D-43250980E108}" dt="2026-03-11T16:05:08.191" v="67"/>
          <ac:spMkLst>
            <pc:docMk/>
            <pc:sldMk cId="3073888274" sldId="765"/>
            <ac:spMk id="11" creationId="{256B2C21-A230-48C0-8DF1-C46611373C44}"/>
          </ac:spMkLst>
        </pc:spChg>
        <pc:spChg chg="del">
          <ac:chgData name="heather davies" userId="5f3fe59cb5a03f7b" providerId="LiveId" clId="{9ECC422D-7A20-40C4-952D-43250980E108}" dt="2026-03-11T16:05:08.191" v="67"/>
          <ac:spMkLst>
            <pc:docMk/>
            <pc:sldMk cId="3073888274" sldId="765"/>
            <ac:spMk id="13" creationId="{3847E18C-932D-4C95-AABA-FEC7C9499AD7}"/>
          </ac:spMkLst>
        </pc:spChg>
        <pc:spChg chg="del">
          <ac:chgData name="heather davies" userId="5f3fe59cb5a03f7b" providerId="LiveId" clId="{9ECC422D-7A20-40C4-952D-43250980E108}" dt="2026-03-11T16:05:08.191" v="67"/>
          <ac:spMkLst>
            <pc:docMk/>
            <pc:sldMk cId="3073888274" sldId="765"/>
            <ac:spMk id="15" creationId="{3150CB11-0C61-439E-910F-5787759E72A0}"/>
          </ac:spMkLst>
        </pc:spChg>
        <pc:spChg chg="del">
          <ac:chgData name="heather davies" userId="5f3fe59cb5a03f7b" providerId="LiveId" clId="{9ECC422D-7A20-40C4-952D-43250980E108}" dt="2026-03-11T16:05:08.191" v="67"/>
          <ac:spMkLst>
            <pc:docMk/>
            <pc:sldMk cId="3073888274" sldId="765"/>
            <ac:spMk id="17" creationId="{43F8A58B-5155-44CE-A5FF-7647B47D0A7A}"/>
          </ac:spMkLst>
        </pc:spChg>
        <pc:spChg chg="del">
          <ac:chgData name="heather davies" userId="5f3fe59cb5a03f7b" providerId="LiveId" clId="{9ECC422D-7A20-40C4-952D-43250980E108}" dt="2026-03-11T16:05:08.191" v="67"/>
          <ac:spMkLst>
            <pc:docMk/>
            <pc:sldMk cId="3073888274" sldId="765"/>
            <ac:spMk id="19" creationId="{443F2ACA-E6D6-4028-82DD-F03C262D5DE6}"/>
          </ac:spMkLst>
        </pc:spChg>
        <pc:picChg chg="mod">
          <ac:chgData name="heather davies" userId="5f3fe59cb5a03f7b" providerId="LiveId" clId="{9ECC422D-7A20-40C4-952D-43250980E108}" dt="2026-03-11T16:05:12.505" v="69"/>
          <ac:picMkLst>
            <pc:docMk/>
            <pc:sldMk cId="3073888274" sldId="765"/>
            <ac:picMk id="8" creationId="{574FC649-7109-4ECE-828E-282B252B4783}"/>
          </ac:picMkLst>
        </pc:picChg>
      </pc:sldChg>
      <pc:sldChg chg="addSp delSp modSp mod delDesignElem">
        <pc:chgData name="heather davies" userId="5f3fe59cb5a03f7b" providerId="LiveId" clId="{9ECC422D-7A20-40C4-952D-43250980E108}" dt="2026-03-11T16:06:14.752" v="76" actId="26606"/>
        <pc:sldMkLst>
          <pc:docMk/>
          <pc:sldMk cId="3995529539" sldId="767"/>
        </pc:sldMkLst>
        <pc:spChg chg="mod">
          <ac:chgData name="heather davies" userId="5f3fe59cb5a03f7b" providerId="LiveId" clId="{9ECC422D-7A20-40C4-952D-43250980E108}" dt="2026-03-11T16:06:14.752" v="76" actId="26606"/>
          <ac:spMkLst>
            <pc:docMk/>
            <pc:sldMk cId="3995529539" sldId="767"/>
            <ac:spMk id="2" creationId="{00000000-0000-0000-0000-000000000000}"/>
          </ac:spMkLst>
        </pc:spChg>
        <pc:spChg chg="del">
          <ac:chgData name="heather davies" userId="5f3fe59cb5a03f7b" providerId="LiveId" clId="{9ECC422D-7A20-40C4-952D-43250980E108}" dt="2026-03-11T16:05:08.191" v="67"/>
          <ac:spMkLst>
            <pc:docMk/>
            <pc:sldMk cId="3995529539" sldId="767"/>
            <ac:spMk id="9" creationId="{A8384FB5-9ADC-4DDC-881B-597D56F5B15D}"/>
          </ac:spMkLst>
        </pc:spChg>
        <pc:spChg chg="del">
          <ac:chgData name="heather davies" userId="5f3fe59cb5a03f7b" providerId="LiveId" clId="{9ECC422D-7A20-40C4-952D-43250980E108}" dt="2026-03-11T16:05:08.191" v="67"/>
          <ac:spMkLst>
            <pc:docMk/>
            <pc:sldMk cId="3995529539" sldId="767"/>
            <ac:spMk id="11" creationId="{91E5A9A7-95C6-4F4F-B00E-C82E07FE62EF}"/>
          </ac:spMkLst>
        </pc:spChg>
        <pc:spChg chg="add">
          <ac:chgData name="heather davies" userId="5f3fe59cb5a03f7b" providerId="LiveId" clId="{9ECC422D-7A20-40C4-952D-43250980E108}" dt="2026-03-11T16:06:14.752" v="76" actId="26606"/>
          <ac:spMkLst>
            <pc:docMk/>
            <pc:sldMk cId="3995529539" sldId="767"/>
            <ac:spMk id="12" creationId="{9389D3E0-BA02-41D3-B2AC-8FD6AA893902}"/>
          </ac:spMkLst>
        </pc:spChg>
        <pc:spChg chg="del">
          <ac:chgData name="heather davies" userId="5f3fe59cb5a03f7b" providerId="LiveId" clId="{9ECC422D-7A20-40C4-952D-43250980E108}" dt="2026-03-11T16:05:08.191" v="67"/>
          <ac:spMkLst>
            <pc:docMk/>
            <pc:sldMk cId="3995529539" sldId="767"/>
            <ac:spMk id="13" creationId="{D07DD2DE-F619-49DD-B5E7-03A290FF4ED1}"/>
          </ac:spMkLst>
        </pc:spChg>
        <pc:spChg chg="del">
          <ac:chgData name="heather davies" userId="5f3fe59cb5a03f7b" providerId="LiveId" clId="{9ECC422D-7A20-40C4-952D-43250980E108}" dt="2026-03-11T16:05:08.191" v="67"/>
          <ac:spMkLst>
            <pc:docMk/>
            <pc:sldMk cId="3995529539" sldId="767"/>
            <ac:spMk id="15" creationId="{85149191-5F60-4A28-AAFF-039F96B0F3EC}"/>
          </ac:spMkLst>
        </pc:spChg>
        <pc:spChg chg="del">
          <ac:chgData name="heather davies" userId="5f3fe59cb5a03f7b" providerId="LiveId" clId="{9ECC422D-7A20-40C4-952D-43250980E108}" dt="2026-03-11T16:05:08.191" v="67"/>
          <ac:spMkLst>
            <pc:docMk/>
            <pc:sldMk cId="3995529539" sldId="767"/>
            <ac:spMk id="17" creationId="{F8260ED5-17F7-4158-B241-D51DD4CF1B7E}"/>
          </ac:spMkLst>
        </pc:spChg>
        <pc:picChg chg="mod">
          <ac:chgData name="heather davies" userId="5f3fe59cb5a03f7b" providerId="LiveId" clId="{9ECC422D-7A20-40C4-952D-43250980E108}" dt="2026-03-11T16:06:14.752" v="76" actId="26606"/>
          <ac:picMkLst>
            <pc:docMk/>
            <pc:sldMk cId="3995529539" sldId="767"/>
            <ac:picMk id="10" creationId="{C915EE43-0BF0-7362-D15E-3A543B46225A}"/>
          </ac:picMkLst>
        </pc:picChg>
      </pc:sldChg>
      <pc:sldChg chg="addSp delSp modSp mod delDesignElem">
        <pc:chgData name="heather davies" userId="5f3fe59cb5a03f7b" providerId="LiveId" clId="{9ECC422D-7A20-40C4-952D-43250980E108}" dt="2026-03-11T16:06:46.167" v="80" actId="26606"/>
        <pc:sldMkLst>
          <pc:docMk/>
          <pc:sldMk cId="3907070796" sldId="768"/>
        </pc:sldMkLst>
        <pc:spChg chg="mod">
          <ac:chgData name="heather davies" userId="5f3fe59cb5a03f7b" providerId="LiveId" clId="{9ECC422D-7A20-40C4-952D-43250980E108}" dt="2026-03-11T16:06:46.167" v="80" actId="26606"/>
          <ac:spMkLst>
            <pc:docMk/>
            <pc:sldMk cId="3907070796" sldId="768"/>
            <ac:spMk id="2" creationId="{00000000-0000-0000-0000-000000000000}"/>
          </ac:spMkLst>
        </pc:spChg>
        <pc:spChg chg="del">
          <ac:chgData name="heather davies" userId="5f3fe59cb5a03f7b" providerId="LiveId" clId="{9ECC422D-7A20-40C4-952D-43250980E108}" dt="2026-03-11T16:06:46.167" v="80" actId="26606"/>
          <ac:spMkLst>
            <pc:docMk/>
            <pc:sldMk cId="3907070796" sldId="768"/>
            <ac:spMk id="7" creationId="{B71DF3BB-8270-BE43-56D5-E22CA1145780}"/>
          </ac:spMkLst>
        </pc:spChg>
        <pc:spChg chg="del">
          <ac:chgData name="heather davies" userId="5f3fe59cb5a03f7b" providerId="LiveId" clId="{9ECC422D-7A20-40C4-952D-43250980E108}" dt="2026-03-11T16:05:08.191" v="67"/>
          <ac:spMkLst>
            <pc:docMk/>
            <pc:sldMk cId="3907070796" sldId="768"/>
            <ac:spMk id="9" creationId="{BACC6370-2D7E-4714-9D71-7542949D7D5D}"/>
          </ac:spMkLst>
        </pc:spChg>
        <pc:spChg chg="add">
          <ac:chgData name="heather davies" userId="5f3fe59cb5a03f7b" providerId="LiveId" clId="{9ECC422D-7A20-40C4-952D-43250980E108}" dt="2026-03-11T16:06:46.167" v="80" actId="26606"/>
          <ac:spMkLst>
            <pc:docMk/>
            <pc:sldMk cId="3907070796" sldId="768"/>
            <ac:spMk id="10" creationId="{9DBC8166-481C-4473-95F5-9A5B9073B7F1}"/>
          </ac:spMkLst>
        </pc:spChg>
        <pc:spChg chg="del">
          <ac:chgData name="heather davies" userId="5f3fe59cb5a03f7b" providerId="LiveId" clId="{9ECC422D-7A20-40C4-952D-43250980E108}" dt="2026-03-11T16:05:08.191" v="67"/>
          <ac:spMkLst>
            <pc:docMk/>
            <pc:sldMk cId="3907070796" sldId="768"/>
            <ac:spMk id="11" creationId="{256B2C21-A230-48C0-8DF1-C46611373C44}"/>
          </ac:spMkLst>
        </pc:spChg>
        <pc:spChg chg="add">
          <ac:chgData name="heather davies" userId="5f3fe59cb5a03f7b" providerId="LiveId" clId="{9ECC422D-7A20-40C4-952D-43250980E108}" dt="2026-03-11T16:06:46.167" v="80" actId="26606"/>
          <ac:spMkLst>
            <pc:docMk/>
            <pc:sldMk cId="3907070796" sldId="768"/>
            <ac:spMk id="12" creationId="{A5A5CE6E-90AF-4D43-A014-1F9EC83EB93D}"/>
          </ac:spMkLst>
        </pc:spChg>
        <pc:spChg chg="del">
          <ac:chgData name="heather davies" userId="5f3fe59cb5a03f7b" providerId="LiveId" clId="{9ECC422D-7A20-40C4-952D-43250980E108}" dt="2026-03-11T16:05:08.191" v="67"/>
          <ac:spMkLst>
            <pc:docMk/>
            <pc:sldMk cId="3907070796" sldId="768"/>
            <ac:spMk id="13" creationId="{3847E18C-932D-4C95-AABA-FEC7C9499AD7}"/>
          </ac:spMkLst>
        </pc:spChg>
        <pc:spChg chg="del">
          <ac:chgData name="heather davies" userId="5f3fe59cb5a03f7b" providerId="LiveId" clId="{9ECC422D-7A20-40C4-952D-43250980E108}" dt="2026-03-11T16:05:08.191" v="67"/>
          <ac:spMkLst>
            <pc:docMk/>
            <pc:sldMk cId="3907070796" sldId="768"/>
            <ac:spMk id="15" creationId="{3150CB11-0C61-439E-910F-5787759E72A0}"/>
          </ac:spMkLst>
        </pc:spChg>
        <pc:spChg chg="del">
          <ac:chgData name="heather davies" userId="5f3fe59cb5a03f7b" providerId="LiveId" clId="{9ECC422D-7A20-40C4-952D-43250980E108}" dt="2026-03-11T16:05:08.191" v="67"/>
          <ac:spMkLst>
            <pc:docMk/>
            <pc:sldMk cId="3907070796" sldId="768"/>
            <ac:spMk id="17" creationId="{43F8A58B-5155-44CE-A5FF-7647B47D0A7A}"/>
          </ac:spMkLst>
        </pc:spChg>
        <pc:spChg chg="del">
          <ac:chgData name="heather davies" userId="5f3fe59cb5a03f7b" providerId="LiveId" clId="{9ECC422D-7A20-40C4-952D-43250980E108}" dt="2026-03-11T16:05:08.191" v="67"/>
          <ac:spMkLst>
            <pc:docMk/>
            <pc:sldMk cId="3907070796" sldId="768"/>
            <ac:spMk id="19" creationId="{443F2ACA-E6D6-4028-82DD-F03C262D5DE6}"/>
          </ac:spMkLst>
        </pc:spChg>
        <pc:graphicFrameChg chg="add">
          <ac:chgData name="heather davies" userId="5f3fe59cb5a03f7b" providerId="LiveId" clId="{9ECC422D-7A20-40C4-952D-43250980E108}" dt="2026-03-11T16:06:46.167" v="80" actId="26606"/>
          <ac:graphicFrameMkLst>
            <pc:docMk/>
            <pc:sldMk cId="3907070796" sldId="768"/>
            <ac:graphicFrameMk id="14" creationId="{DE5C1443-692A-D3DB-3363-A36F45C47116}"/>
          </ac:graphicFrameMkLst>
        </pc:graphicFrameChg>
      </pc:sldChg>
      <pc:sldChg chg="delSp del delDesignElem">
        <pc:chgData name="heather davies" userId="5f3fe59cb5a03f7b" providerId="LiveId" clId="{9ECC422D-7A20-40C4-952D-43250980E108}" dt="2026-03-11T16:09:08.728" v="99" actId="2696"/>
        <pc:sldMkLst>
          <pc:docMk/>
          <pc:sldMk cId="4112252549" sldId="769"/>
        </pc:sldMkLst>
        <pc:spChg chg="del">
          <ac:chgData name="heather davies" userId="5f3fe59cb5a03f7b" providerId="LiveId" clId="{9ECC422D-7A20-40C4-952D-43250980E108}" dt="2026-03-11T16:05:08.191" v="67"/>
          <ac:spMkLst>
            <pc:docMk/>
            <pc:sldMk cId="4112252549" sldId="769"/>
            <ac:spMk id="9" creationId="{A8384FB5-9ADC-4DDC-881B-597D56F5B15D}"/>
          </ac:spMkLst>
        </pc:spChg>
        <pc:spChg chg="del">
          <ac:chgData name="heather davies" userId="5f3fe59cb5a03f7b" providerId="LiveId" clId="{9ECC422D-7A20-40C4-952D-43250980E108}" dt="2026-03-11T16:05:08.191" v="67"/>
          <ac:spMkLst>
            <pc:docMk/>
            <pc:sldMk cId="4112252549" sldId="769"/>
            <ac:spMk id="11" creationId="{91E5A9A7-95C6-4F4F-B00E-C82E07FE62EF}"/>
          </ac:spMkLst>
        </pc:spChg>
        <pc:spChg chg="del">
          <ac:chgData name="heather davies" userId="5f3fe59cb5a03f7b" providerId="LiveId" clId="{9ECC422D-7A20-40C4-952D-43250980E108}" dt="2026-03-11T16:05:08.191" v="67"/>
          <ac:spMkLst>
            <pc:docMk/>
            <pc:sldMk cId="4112252549" sldId="769"/>
            <ac:spMk id="13" creationId="{D07DD2DE-F619-49DD-B5E7-03A290FF4ED1}"/>
          </ac:spMkLst>
        </pc:spChg>
        <pc:spChg chg="del">
          <ac:chgData name="heather davies" userId="5f3fe59cb5a03f7b" providerId="LiveId" clId="{9ECC422D-7A20-40C4-952D-43250980E108}" dt="2026-03-11T16:05:08.191" v="67"/>
          <ac:spMkLst>
            <pc:docMk/>
            <pc:sldMk cId="4112252549" sldId="769"/>
            <ac:spMk id="15" creationId="{85149191-5F60-4A28-AAFF-039F96B0F3EC}"/>
          </ac:spMkLst>
        </pc:spChg>
        <pc:spChg chg="del">
          <ac:chgData name="heather davies" userId="5f3fe59cb5a03f7b" providerId="LiveId" clId="{9ECC422D-7A20-40C4-952D-43250980E108}" dt="2026-03-11T16:05:08.191" v="67"/>
          <ac:spMkLst>
            <pc:docMk/>
            <pc:sldMk cId="4112252549" sldId="769"/>
            <ac:spMk id="17" creationId="{F8260ED5-17F7-4158-B241-D51DD4CF1B7E}"/>
          </ac:spMkLst>
        </pc:spChg>
      </pc:sldChg>
      <pc:sldChg chg="delSp del delDesignElem">
        <pc:chgData name="heather davies" userId="5f3fe59cb5a03f7b" providerId="LiveId" clId="{9ECC422D-7A20-40C4-952D-43250980E108}" dt="2026-03-11T16:09:53.344" v="103" actId="2696"/>
        <pc:sldMkLst>
          <pc:docMk/>
          <pc:sldMk cId="241347020" sldId="770"/>
        </pc:sldMkLst>
        <pc:spChg chg="del">
          <ac:chgData name="heather davies" userId="5f3fe59cb5a03f7b" providerId="LiveId" clId="{9ECC422D-7A20-40C4-952D-43250980E108}" dt="2026-03-11T16:05:08.191" v="67"/>
          <ac:spMkLst>
            <pc:docMk/>
            <pc:sldMk cId="241347020" sldId="770"/>
            <ac:spMk id="9" creationId="{A8384FB5-9ADC-4DDC-881B-597D56F5B15D}"/>
          </ac:spMkLst>
        </pc:spChg>
        <pc:spChg chg="del">
          <ac:chgData name="heather davies" userId="5f3fe59cb5a03f7b" providerId="LiveId" clId="{9ECC422D-7A20-40C4-952D-43250980E108}" dt="2026-03-11T16:05:08.191" v="67"/>
          <ac:spMkLst>
            <pc:docMk/>
            <pc:sldMk cId="241347020" sldId="770"/>
            <ac:spMk id="11" creationId="{91E5A9A7-95C6-4F4F-B00E-C82E07FE62EF}"/>
          </ac:spMkLst>
        </pc:spChg>
        <pc:spChg chg="del">
          <ac:chgData name="heather davies" userId="5f3fe59cb5a03f7b" providerId="LiveId" clId="{9ECC422D-7A20-40C4-952D-43250980E108}" dt="2026-03-11T16:05:08.191" v="67"/>
          <ac:spMkLst>
            <pc:docMk/>
            <pc:sldMk cId="241347020" sldId="770"/>
            <ac:spMk id="13" creationId="{D07DD2DE-F619-49DD-B5E7-03A290FF4ED1}"/>
          </ac:spMkLst>
        </pc:spChg>
        <pc:spChg chg="del">
          <ac:chgData name="heather davies" userId="5f3fe59cb5a03f7b" providerId="LiveId" clId="{9ECC422D-7A20-40C4-952D-43250980E108}" dt="2026-03-11T16:05:08.191" v="67"/>
          <ac:spMkLst>
            <pc:docMk/>
            <pc:sldMk cId="241347020" sldId="770"/>
            <ac:spMk id="15" creationId="{85149191-5F60-4A28-AAFF-039F96B0F3EC}"/>
          </ac:spMkLst>
        </pc:spChg>
        <pc:spChg chg="del">
          <ac:chgData name="heather davies" userId="5f3fe59cb5a03f7b" providerId="LiveId" clId="{9ECC422D-7A20-40C4-952D-43250980E108}" dt="2026-03-11T16:05:08.191" v="67"/>
          <ac:spMkLst>
            <pc:docMk/>
            <pc:sldMk cId="241347020" sldId="770"/>
            <ac:spMk id="17" creationId="{F8260ED5-17F7-4158-B241-D51DD4CF1B7E}"/>
          </ac:spMkLst>
        </pc:spChg>
      </pc:sldChg>
      <pc:sldChg chg="delSp del delDesignElem">
        <pc:chgData name="heather davies" userId="5f3fe59cb5a03f7b" providerId="LiveId" clId="{9ECC422D-7A20-40C4-952D-43250980E108}" dt="2026-03-11T16:09:42.788" v="102" actId="2696"/>
        <pc:sldMkLst>
          <pc:docMk/>
          <pc:sldMk cId="2951408275" sldId="772"/>
        </pc:sldMkLst>
        <pc:spChg chg="del">
          <ac:chgData name="heather davies" userId="5f3fe59cb5a03f7b" providerId="LiveId" clId="{9ECC422D-7A20-40C4-952D-43250980E108}" dt="2026-03-11T16:05:08.191" v="67"/>
          <ac:spMkLst>
            <pc:docMk/>
            <pc:sldMk cId="2951408275" sldId="772"/>
            <ac:spMk id="9" creationId="{A8384FB5-9ADC-4DDC-881B-597D56F5B15D}"/>
          </ac:spMkLst>
        </pc:spChg>
        <pc:spChg chg="del">
          <ac:chgData name="heather davies" userId="5f3fe59cb5a03f7b" providerId="LiveId" clId="{9ECC422D-7A20-40C4-952D-43250980E108}" dt="2026-03-11T16:05:08.191" v="67"/>
          <ac:spMkLst>
            <pc:docMk/>
            <pc:sldMk cId="2951408275" sldId="772"/>
            <ac:spMk id="11" creationId="{91E5A9A7-95C6-4F4F-B00E-C82E07FE62EF}"/>
          </ac:spMkLst>
        </pc:spChg>
        <pc:spChg chg="del">
          <ac:chgData name="heather davies" userId="5f3fe59cb5a03f7b" providerId="LiveId" clId="{9ECC422D-7A20-40C4-952D-43250980E108}" dt="2026-03-11T16:05:08.191" v="67"/>
          <ac:spMkLst>
            <pc:docMk/>
            <pc:sldMk cId="2951408275" sldId="772"/>
            <ac:spMk id="13" creationId="{D07DD2DE-F619-49DD-B5E7-03A290FF4ED1}"/>
          </ac:spMkLst>
        </pc:spChg>
        <pc:spChg chg="del">
          <ac:chgData name="heather davies" userId="5f3fe59cb5a03f7b" providerId="LiveId" clId="{9ECC422D-7A20-40C4-952D-43250980E108}" dt="2026-03-11T16:05:08.191" v="67"/>
          <ac:spMkLst>
            <pc:docMk/>
            <pc:sldMk cId="2951408275" sldId="772"/>
            <ac:spMk id="15" creationId="{85149191-5F60-4A28-AAFF-039F96B0F3EC}"/>
          </ac:spMkLst>
        </pc:spChg>
        <pc:spChg chg="del">
          <ac:chgData name="heather davies" userId="5f3fe59cb5a03f7b" providerId="LiveId" clId="{9ECC422D-7A20-40C4-952D-43250980E108}" dt="2026-03-11T16:05:08.191" v="67"/>
          <ac:spMkLst>
            <pc:docMk/>
            <pc:sldMk cId="2951408275" sldId="772"/>
            <ac:spMk id="17" creationId="{F8260ED5-17F7-4158-B241-D51DD4CF1B7E}"/>
          </ac:spMkLst>
        </pc:spChg>
      </pc:sldChg>
      <pc:sldChg chg="addSp delSp modSp del mod delDesignElem">
        <pc:chgData name="heather davies" userId="5f3fe59cb5a03f7b" providerId="LiveId" clId="{9ECC422D-7A20-40C4-952D-43250980E108}" dt="2026-03-11T16:10:26.395" v="106" actId="2696"/>
        <pc:sldMkLst>
          <pc:docMk/>
          <pc:sldMk cId="2933831706" sldId="773"/>
        </pc:sldMkLst>
        <pc:spChg chg="mod">
          <ac:chgData name="heather davies" userId="5f3fe59cb5a03f7b" providerId="LiveId" clId="{9ECC422D-7A20-40C4-952D-43250980E108}" dt="2026-03-11T16:10:03.015" v="105" actId="26606"/>
          <ac:spMkLst>
            <pc:docMk/>
            <pc:sldMk cId="2933831706" sldId="773"/>
            <ac:spMk id="2" creationId="{D20CD27B-BC46-44B5-B9CE-8B74CCE943F0}"/>
          </ac:spMkLst>
        </pc:spChg>
        <pc:spChg chg="mod">
          <ac:chgData name="heather davies" userId="5f3fe59cb5a03f7b" providerId="LiveId" clId="{9ECC422D-7A20-40C4-952D-43250980E108}" dt="2026-03-11T16:10:03.015" v="105" actId="26606"/>
          <ac:spMkLst>
            <pc:docMk/>
            <pc:sldMk cId="2933831706" sldId="773"/>
            <ac:spMk id="3" creationId="{3E37C4DA-26CC-0088-303E-1E493EE17A7E}"/>
          </ac:spMkLst>
        </pc:spChg>
        <pc:spChg chg="del">
          <ac:chgData name="heather davies" userId="5f3fe59cb5a03f7b" providerId="LiveId" clId="{9ECC422D-7A20-40C4-952D-43250980E108}" dt="2026-03-11T16:05:08.191" v="67"/>
          <ac:spMkLst>
            <pc:docMk/>
            <pc:sldMk cId="2933831706" sldId="773"/>
            <ac:spMk id="9" creationId="{A8384FB5-9ADC-4DDC-881B-597D56F5B15D}"/>
          </ac:spMkLst>
        </pc:spChg>
        <pc:spChg chg="del">
          <ac:chgData name="heather davies" userId="5f3fe59cb5a03f7b" providerId="LiveId" clId="{9ECC422D-7A20-40C4-952D-43250980E108}" dt="2026-03-11T16:05:08.191" v="67"/>
          <ac:spMkLst>
            <pc:docMk/>
            <pc:sldMk cId="2933831706" sldId="773"/>
            <ac:spMk id="11" creationId="{91E5A9A7-95C6-4F4F-B00E-C82E07FE62EF}"/>
          </ac:spMkLst>
        </pc:spChg>
        <pc:spChg chg="add">
          <ac:chgData name="heather davies" userId="5f3fe59cb5a03f7b" providerId="LiveId" clId="{9ECC422D-7A20-40C4-952D-43250980E108}" dt="2026-03-11T16:10:03.015" v="105" actId="26606"/>
          <ac:spMkLst>
            <pc:docMk/>
            <pc:sldMk cId="2933831706" sldId="773"/>
            <ac:spMk id="12" creationId="{DF8BC164-E230-753F-2C7E-B4EE7BA77CF1}"/>
          </ac:spMkLst>
        </pc:spChg>
        <pc:spChg chg="del">
          <ac:chgData name="heather davies" userId="5f3fe59cb5a03f7b" providerId="LiveId" clId="{9ECC422D-7A20-40C4-952D-43250980E108}" dt="2026-03-11T16:05:08.191" v="67"/>
          <ac:spMkLst>
            <pc:docMk/>
            <pc:sldMk cId="2933831706" sldId="773"/>
            <ac:spMk id="13" creationId="{D07DD2DE-F619-49DD-B5E7-03A290FF4ED1}"/>
          </ac:spMkLst>
        </pc:spChg>
        <pc:spChg chg="del">
          <ac:chgData name="heather davies" userId="5f3fe59cb5a03f7b" providerId="LiveId" clId="{9ECC422D-7A20-40C4-952D-43250980E108}" dt="2026-03-11T16:05:08.191" v="67"/>
          <ac:spMkLst>
            <pc:docMk/>
            <pc:sldMk cId="2933831706" sldId="773"/>
            <ac:spMk id="15" creationId="{85149191-5F60-4A28-AAFF-039F96B0F3EC}"/>
          </ac:spMkLst>
        </pc:spChg>
        <pc:spChg chg="del">
          <ac:chgData name="heather davies" userId="5f3fe59cb5a03f7b" providerId="LiveId" clId="{9ECC422D-7A20-40C4-952D-43250980E108}" dt="2026-03-11T16:05:08.191" v="67"/>
          <ac:spMkLst>
            <pc:docMk/>
            <pc:sldMk cId="2933831706" sldId="773"/>
            <ac:spMk id="17" creationId="{F8260ED5-17F7-4158-B241-D51DD4CF1B7E}"/>
          </ac:spMkLst>
        </pc:spChg>
        <pc:picChg chg="mod">
          <ac:chgData name="heather davies" userId="5f3fe59cb5a03f7b" providerId="LiveId" clId="{9ECC422D-7A20-40C4-952D-43250980E108}" dt="2026-03-11T16:10:03.015" v="105" actId="26606"/>
          <ac:picMkLst>
            <pc:docMk/>
            <pc:sldMk cId="2933831706" sldId="773"/>
            <ac:picMk id="5" creationId="{CE9DA1FF-5A0A-17C1-C0EE-F31FF34395AD}"/>
          </ac:picMkLst>
        </pc:picChg>
        <pc:cxnChg chg="add">
          <ac:chgData name="heather davies" userId="5f3fe59cb5a03f7b" providerId="LiveId" clId="{9ECC422D-7A20-40C4-952D-43250980E108}" dt="2026-03-11T16:10:03.015" v="105" actId="26606"/>
          <ac:cxnSpMkLst>
            <pc:docMk/>
            <pc:sldMk cId="2933831706" sldId="773"/>
            <ac:cxnSpMk id="10" creationId="{FC23E3B9-5ABF-58B3-E2B0-E9A5DAA90037}"/>
          </ac:cxnSpMkLst>
        </pc:cxnChg>
      </pc:sldChg>
      <pc:sldChg chg="delSp del delDesignElem">
        <pc:chgData name="heather davies" userId="5f3fe59cb5a03f7b" providerId="LiveId" clId="{9ECC422D-7A20-40C4-952D-43250980E108}" dt="2026-03-11T16:10:28.873" v="107" actId="2696"/>
        <pc:sldMkLst>
          <pc:docMk/>
          <pc:sldMk cId="247804900" sldId="774"/>
        </pc:sldMkLst>
        <pc:spChg chg="del">
          <ac:chgData name="heather davies" userId="5f3fe59cb5a03f7b" providerId="LiveId" clId="{9ECC422D-7A20-40C4-952D-43250980E108}" dt="2026-03-11T16:05:08.191" v="67"/>
          <ac:spMkLst>
            <pc:docMk/>
            <pc:sldMk cId="247804900" sldId="774"/>
            <ac:spMk id="9" creationId="{A8384FB5-9ADC-4DDC-881B-597D56F5B15D}"/>
          </ac:spMkLst>
        </pc:spChg>
        <pc:spChg chg="del">
          <ac:chgData name="heather davies" userId="5f3fe59cb5a03f7b" providerId="LiveId" clId="{9ECC422D-7A20-40C4-952D-43250980E108}" dt="2026-03-11T16:05:08.191" v="67"/>
          <ac:spMkLst>
            <pc:docMk/>
            <pc:sldMk cId="247804900" sldId="774"/>
            <ac:spMk id="11" creationId="{91E5A9A7-95C6-4F4F-B00E-C82E07FE62EF}"/>
          </ac:spMkLst>
        </pc:spChg>
        <pc:spChg chg="del">
          <ac:chgData name="heather davies" userId="5f3fe59cb5a03f7b" providerId="LiveId" clId="{9ECC422D-7A20-40C4-952D-43250980E108}" dt="2026-03-11T16:05:08.191" v="67"/>
          <ac:spMkLst>
            <pc:docMk/>
            <pc:sldMk cId="247804900" sldId="774"/>
            <ac:spMk id="13" creationId="{D07DD2DE-F619-49DD-B5E7-03A290FF4ED1}"/>
          </ac:spMkLst>
        </pc:spChg>
        <pc:spChg chg="del">
          <ac:chgData name="heather davies" userId="5f3fe59cb5a03f7b" providerId="LiveId" clId="{9ECC422D-7A20-40C4-952D-43250980E108}" dt="2026-03-11T16:05:08.191" v="67"/>
          <ac:spMkLst>
            <pc:docMk/>
            <pc:sldMk cId="247804900" sldId="774"/>
            <ac:spMk id="15" creationId="{85149191-5F60-4A28-AAFF-039F96B0F3EC}"/>
          </ac:spMkLst>
        </pc:spChg>
        <pc:spChg chg="del">
          <ac:chgData name="heather davies" userId="5f3fe59cb5a03f7b" providerId="LiveId" clId="{9ECC422D-7A20-40C4-952D-43250980E108}" dt="2026-03-11T16:05:08.191" v="67"/>
          <ac:spMkLst>
            <pc:docMk/>
            <pc:sldMk cId="247804900" sldId="774"/>
            <ac:spMk id="17" creationId="{F8260ED5-17F7-4158-B241-D51DD4CF1B7E}"/>
          </ac:spMkLst>
        </pc:spChg>
      </pc:sldChg>
      <pc:sldChg chg="delSp modSp del mod delDesignElem">
        <pc:chgData name="heather davies" userId="5f3fe59cb5a03f7b" providerId="LiveId" clId="{9ECC422D-7A20-40C4-952D-43250980E108}" dt="2026-03-11T16:15:49.552" v="117" actId="2696"/>
        <pc:sldMkLst>
          <pc:docMk/>
          <pc:sldMk cId="3653800510" sldId="776"/>
        </pc:sldMkLst>
        <pc:spChg chg="mod">
          <ac:chgData name="heather davies" userId="5f3fe59cb5a03f7b" providerId="LiveId" clId="{9ECC422D-7A20-40C4-952D-43250980E108}" dt="2026-03-11T16:15:21.615" v="115" actId="27636"/>
          <ac:spMkLst>
            <pc:docMk/>
            <pc:sldMk cId="3653800510" sldId="776"/>
            <ac:spMk id="2" creationId="{00000000-0000-0000-0000-000000000000}"/>
          </ac:spMkLst>
        </pc:spChg>
        <pc:spChg chg="del">
          <ac:chgData name="heather davies" userId="5f3fe59cb5a03f7b" providerId="LiveId" clId="{9ECC422D-7A20-40C4-952D-43250980E108}" dt="2026-03-11T16:05:08.191" v="67"/>
          <ac:spMkLst>
            <pc:docMk/>
            <pc:sldMk cId="3653800510" sldId="776"/>
            <ac:spMk id="9" creationId="{BACC6370-2D7E-4714-9D71-7542949D7D5D}"/>
          </ac:spMkLst>
        </pc:spChg>
        <pc:spChg chg="del">
          <ac:chgData name="heather davies" userId="5f3fe59cb5a03f7b" providerId="LiveId" clId="{9ECC422D-7A20-40C4-952D-43250980E108}" dt="2026-03-11T16:05:08.191" v="67"/>
          <ac:spMkLst>
            <pc:docMk/>
            <pc:sldMk cId="3653800510" sldId="776"/>
            <ac:spMk id="11" creationId="{256B2C21-A230-48C0-8DF1-C46611373C44}"/>
          </ac:spMkLst>
        </pc:spChg>
        <pc:spChg chg="del">
          <ac:chgData name="heather davies" userId="5f3fe59cb5a03f7b" providerId="LiveId" clId="{9ECC422D-7A20-40C4-952D-43250980E108}" dt="2026-03-11T16:05:08.191" v="67"/>
          <ac:spMkLst>
            <pc:docMk/>
            <pc:sldMk cId="3653800510" sldId="776"/>
            <ac:spMk id="13" creationId="{3847E18C-932D-4C95-AABA-FEC7C9499AD7}"/>
          </ac:spMkLst>
        </pc:spChg>
        <pc:spChg chg="del">
          <ac:chgData name="heather davies" userId="5f3fe59cb5a03f7b" providerId="LiveId" clId="{9ECC422D-7A20-40C4-952D-43250980E108}" dt="2026-03-11T16:05:08.191" v="67"/>
          <ac:spMkLst>
            <pc:docMk/>
            <pc:sldMk cId="3653800510" sldId="776"/>
            <ac:spMk id="15" creationId="{3150CB11-0C61-439E-910F-5787759E72A0}"/>
          </ac:spMkLst>
        </pc:spChg>
        <pc:spChg chg="del">
          <ac:chgData name="heather davies" userId="5f3fe59cb5a03f7b" providerId="LiveId" clId="{9ECC422D-7A20-40C4-952D-43250980E108}" dt="2026-03-11T16:05:08.191" v="67"/>
          <ac:spMkLst>
            <pc:docMk/>
            <pc:sldMk cId="3653800510" sldId="776"/>
            <ac:spMk id="17" creationId="{43F8A58B-5155-44CE-A5FF-7647B47D0A7A}"/>
          </ac:spMkLst>
        </pc:spChg>
        <pc:spChg chg="del">
          <ac:chgData name="heather davies" userId="5f3fe59cb5a03f7b" providerId="LiveId" clId="{9ECC422D-7A20-40C4-952D-43250980E108}" dt="2026-03-11T16:05:08.191" v="67"/>
          <ac:spMkLst>
            <pc:docMk/>
            <pc:sldMk cId="3653800510" sldId="776"/>
            <ac:spMk id="19" creationId="{443F2ACA-E6D6-4028-82DD-F03C262D5DE6}"/>
          </ac:spMkLst>
        </pc:spChg>
        <pc:picChg chg="mod">
          <ac:chgData name="heather davies" userId="5f3fe59cb5a03f7b" providerId="LiveId" clId="{9ECC422D-7A20-40C4-952D-43250980E108}" dt="2026-03-11T16:05:12.505" v="69"/>
          <ac:picMkLst>
            <pc:docMk/>
            <pc:sldMk cId="3653800510" sldId="776"/>
            <ac:picMk id="8" creationId="{574FC649-7109-4ECE-828E-282B252B4783}"/>
          </ac:picMkLst>
        </pc:picChg>
      </pc:sldChg>
      <pc:sldChg chg="addSp delSp modSp mod delDesignElem">
        <pc:chgData name="heather davies" userId="5f3fe59cb5a03f7b" providerId="LiveId" clId="{9ECC422D-7A20-40C4-952D-43250980E108}" dt="2026-03-11T16:09:14.407" v="100" actId="26606"/>
        <pc:sldMkLst>
          <pc:docMk/>
          <pc:sldMk cId="2646830684" sldId="777"/>
        </pc:sldMkLst>
        <pc:spChg chg="mod">
          <ac:chgData name="heather davies" userId="5f3fe59cb5a03f7b" providerId="LiveId" clId="{9ECC422D-7A20-40C4-952D-43250980E108}" dt="2026-03-11T16:09:14.407" v="100" actId="26606"/>
          <ac:spMkLst>
            <pc:docMk/>
            <pc:sldMk cId="2646830684" sldId="777"/>
            <ac:spMk id="2" creationId="{D20CD27B-BC46-44B5-B9CE-8B74CCE943F0}"/>
          </ac:spMkLst>
        </pc:spChg>
        <pc:spChg chg="mod">
          <ac:chgData name="heather davies" userId="5f3fe59cb5a03f7b" providerId="LiveId" clId="{9ECC422D-7A20-40C4-952D-43250980E108}" dt="2026-03-11T16:09:14.407" v="100" actId="26606"/>
          <ac:spMkLst>
            <pc:docMk/>
            <pc:sldMk cId="2646830684" sldId="777"/>
            <ac:spMk id="3" creationId="{3E37C4DA-26CC-0088-303E-1E493EE17A7E}"/>
          </ac:spMkLst>
        </pc:spChg>
        <pc:spChg chg="add">
          <ac:chgData name="heather davies" userId="5f3fe59cb5a03f7b" providerId="LiveId" clId="{9ECC422D-7A20-40C4-952D-43250980E108}" dt="2026-03-11T16:09:14.407" v="100" actId="26606"/>
          <ac:spMkLst>
            <pc:docMk/>
            <pc:sldMk cId="2646830684" sldId="777"/>
            <ac:spMk id="6" creationId="{7FF47CB7-972F-479F-A36D-9E72D26EC8DA}"/>
          </ac:spMkLst>
        </pc:spChg>
        <pc:spChg chg="add">
          <ac:chgData name="heather davies" userId="5f3fe59cb5a03f7b" providerId="LiveId" clId="{9ECC422D-7A20-40C4-952D-43250980E108}" dt="2026-03-11T16:09:14.407" v="100" actId="26606"/>
          <ac:spMkLst>
            <pc:docMk/>
            <pc:sldMk cId="2646830684" sldId="777"/>
            <ac:spMk id="7" creationId="{0D153B68-5844-490D-8E67-F616D6D721CA}"/>
          </ac:spMkLst>
        </pc:spChg>
        <pc:spChg chg="add">
          <ac:chgData name="heather davies" userId="5f3fe59cb5a03f7b" providerId="LiveId" clId="{9ECC422D-7A20-40C4-952D-43250980E108}" dt="2026-03-11T16:09:14.407" v="100" actId="26606"/>
          <ac:spMkLst>
            <pc:docMk/>
            <pc:sldMk cId="2646830684" sldId="777"/>
            <ac:spMk id="8" creationId="{9A0D773F-7A7D-4DBB-9DEA-86BB8B8F4BC8}"/>
          </ac:spMkLst>
        </pc:spChg>
        <pc:spChg chg="del">
          <ac:chgData name="heather davies" userId="5f3fe59cb5a03f7b" providerId="LiveId" clId="{9ECC422D-7A20-40C4-952D-43250980E108}" dt="2026-03-11T16:05:08.191" v="67"/>
          <ac:spMkLst>
            <pc:docMk/>
            <pc:sldMk cId="2646830684" sldId="777"/>
            <ac:spMk id="9" creationId="{A8384FB5-9ADC-4DDC-881B-597D56F5B15D}"/>
          </ac:spMkLst>
        </pc:spChg>
        <pc:spChg chg="del">
          <ac:chgData name="heather davies" userId="5f3fe59cb5a03f7b" providerId="LiveId" clId="{9ECC422D-7A20-40C4-952D-43250980E108}" dt="2026-03-11T16:05:08.191" v="67"/>
          <ac:spMkLst>
            <pc:docMk/>
            <pc:sldMk cId="2646830684" sldId="777"/>
            <ac:spMk id="11" creationId="{91E5A9A7-95C6-4F4F-B00E-C82E07FE62EF}"/>
          </ac:spMkLst>
        </pc:spChg>
        <pc:spChg chg="del">
          <ac:chgData name="heather davies" userId="5f3fe59cb5a03f7b" providerId="LiveId" clId="{9ECC422D-7A20-40C4-952D-43250980E108}" dt="2026-03-11T16:05:08.191" v="67"/>
          <ac:spMkLst>
            <pc:docMk/>
            <pc:sldMk cId="2646830684" sldId="777"/>
            <ac:spMk id="13" creationId="{D07DD2DE-F619-49DD-B5E7-03A290FF4ED1}"/>
          </ac:spMkLst>
        </pc:spChg>
        <pc:spChg chg="del">
          <ac:chgData name="heather davies" userId="5f3fe59cb5a03f7b" providerId="LiveId" clId="{9ECC422D-7A20-40C4-952D-43250980E108}" dt="2026-03-11T16:05:08.191" v="67"/>
          <ac:spMkLst>
            <pc:docMk/>
            <pc:sldMk cId="2646830684" sldId="777"/>
            <ac:spMk id="15" creationId="{85149191-5F60-4A28-AAFF-039F96B0F3EC}"/>
          </ac:spMkLst>
        </pc:spChg>
        <pc:spChg chg="del">
          <ac:chgData name="heather davies" userId="5f3fe59cb5a03f7b" providerId="LiveId" clId="{9ECC422D-7A20-40C4-952D-43250980E108}" dt="2026-03-11T16:05:08.191" v="67"/>
          <ac:spMkLst>
            <pc:docMk/>
            <pc:sldMk cId="2646830684" sldId="777"/>
            <ac:spMk id="17" creationId="{F8260ED5-17F7-4158-B241-D51DD4CF1B7E}"/>
          </ac:spMkLst>
        </pc:spChg>
        <pc:picChg chg="mod">
          <ac:chgData name="heather davies" userId="5f3fe59cb5a03f7b" providerId="LiveId" clId="{9ECC422D-7A20-40C4-952D-43250980E108}" dt="2026-03-11T16:09:14.407" v="100" actId="26606"/>
          <ac:picMkLst>
            <pc:docMk/>
            <pc:sldMk cId="2646830684" sldId="777"/>
            <ac:picMk id="4" creationId="{A106F36D-04C1-62D1-B61C-ADE3C5728796}"/>
          </ac:picMkLst>
        </pc:picChg>
      </pc:sldChg>
      <pc:sldChg chg="addSp delSp modSp mod delDesignElem">
        <pc:chgData name="heather davies" userId="5f3fe59cb5a03f7b" providerId="LiveId" clId="{9ECC422D-7A20-40C4-952D-43250980E108}" dt="2026-03-11T16:09:22.367" v="101" actId="26606"/>
        <pc:sldMkLst>
          <pc:docMk/>
          <pc:sldMk cId="2788069471" sldId="778"/>
        </pc:sldMkLst>
        <pc:spChg chg="mod">
          <ac:chgData name="heather davies" userId="5f3fe59cb5a03f7b" providerId="LiveId" clId="{9ECC422D-7A20-40C4-952D-43250980E108}" dt="2026-03-11T16:09:22.367" v="101" actId="26606"/>
          <ac:spMkLst>
            <pc:docMk/>
            <pc:sldMk cId="2788069471" sldId="778"/>
            <ac:spMk id="2" creationId="{D20CD27B-BC46-44B5-B9CE-8B74CCE943F0}"/>
          </ac:spMkLst>
        </pc:spChg>
        <pc:spChg chg="mod ord">
          <ac:chgData name="heather davies" userId="5f3fe59cb5a03f7b" providerId="LiveId" clId="{9ECC422D-7A20-40C4-952D-43250980E108}" dt="2026-03-11T16:09:22.367" v="101" actId="26606"/>
          <ac:spMkLst>
            <pc:docMk/>
            <pc:sldMk cId="2788069471" sldId="778"/>
            <ac:spMk id="3" creationId="{3E37C4DA-26CC-0088-303E-1E493EE17A7E}"/>
          </ac:spMkLst>
        </pc:spChg>
        <pc:spChg chg="del">
          <ac:chgData name="heather davies" userId="5f3fe59cb5a03f7b" providerId="LiveId" clId="{9ECC422D-7A20-40C4-952D-43250980E108}" dt="2026-03-11T16:05:08.191" v="67"/>
          <ac:spMkLst>
            <pc:docMk/>
            <pc:sldMk cId="2788069471" sldId="778"/>
            <ac:spMk id="9" creationId="{A8384FB5-9ADC-4DDC-881B-597D56F5B15D}"/>
          </ac:spMkLst>
        </pc:spChg>
        <pc:spChg chg="add">
          <ac:chgData name="heather davies" userId="5f3fe59cb5a03f7b" providerId="LiveId" clId="{9ECC422D-7A20-40C4-952D-43250980E108}" dt="2026-03-11T16:09:22.367" v="101" actId="26606"/>
          <ac:spMkLst>
            <pc:docMk/>
            <pc:sldMk cId="2788069471" sldId="778"/>
            <ac:spMk id="10" creationId="{151F3819-4351-4730-8E02-40BF286E0E4A}"/>
          </ac:spMkLst>
        </pc:spChg>
        <pc:spChg chg="del">
          <ac:chgData name="heather davies" userId="5f3fe59cb5a03f7b" providerId="LiveId" clId="{9ECC422D-7A20-40C4-952D-43250980E108}" dt="2026-03-11T16:05:08.191" v="67"/>
          <ac:spMkLst>
            <pc:docMk/>
            <pc:sldMk cId="2788069471" sldId="778"/>
            <ac:spMk id="11" creationId="{91E5A9A7-95C6-4F4F-B00E-C82E07FE62EF}"/>
          </ac:spMkLst>
        </pc:spChg>
        <pc:spChg chg="add">
          <ac:chgData name="heather davies" userId="5f3fe59cb5a03f7b" providerId="LiveId" clId="{9ECC422D-7A20-40C4-952D-43250980E108}" dt="2026-03-11T16:09:22.367" v="101" actId="26606"/>
          <ac:spMkLst>
            <pc:docMk/>
            <pc:sldMk cId="2788069471" sldId="778"/>
            <ac:spMk id="12" creationId="{7DAE5130-F148-4C5A-A6CB-48165DC767C5}"/>
          </ac:spMkLst>
        </pc:spChg>
        <pc:spChg chg="del">
          <ac:chgData name="heather davies" userId="5f3fe59cb5a03f7b" providerId="LiveId" clId="{9ECC422D-7A20-40C4-952D-43250980E108}" dt="2026-03-11T16:05:08.191" v="67"/>
          <ac:spMkLst>
            <pc:docMk/>
            <pc:sldMk cId="2788069471" sldId="778"/>
            <ac:spMk id="13" creationId="{D07DD2DE-F619-49DD-B5E7-03A290FF4ED1}"/>
          </ac:spMkLst>
        </pc:spChg>
        <pc:spChg chg="del">
          <ac:chgData name="heather davies" userId="5f3fe59cb5a03f7b" providerId="LiveId" clId="{9ECC422D-7A20-40C4-952D-43250980E108}" dt="2026-03-11T16:05:08.191" v="67"/>
          <ac:spMkLst>
            <pc:docMk/>
            <pc:sldMk cId="2788069471" sldId="778"/>
            <ac:spMk id="15" creationId="{85149191-5F60-4A28-AAFF-039F96B0F3EC}"/>
          </ac:spMkLst>
        </pc:spChg>
        <pc:spChg chg="del">
          <ac:chgData name="heather davies" userId="5f3fe59cb5a03f7b" providerId="LiveId" clId="{9ECC422D-7A20-40C4-952D-43250980E108}" dt="2026-03-11T16:05:08.191" v="67"/>
          <ac:spMkLst>
            <pc:docMk/>
            <pc:sldMk cId="2788069471" sldId="778"/>
            <ac:spMk id="17" creationId="{F8260ED5-17F7-4158-B241-D51DD4CF1B7E}"/>
          </ac:spMkLst>
        </pc:spChg>
        <pc:picChg chg="mod ord">
          <ac:chgData name="heather davies" userId="5f3fe59cb5a03f7b" providerId="LiveId" clId="{9ECC422D-7A20-40C4-952D-43250980E108}" dt="2026-03-11T16:09:22.367" v="101" actId="26606"/>
          <ac:picMkLst>
            <pc:docMk/>
            <pc:sldMk cId="2788069471" sldId="778"/>
            <ac:picMk id="4" creationId="{A106F36D-04C1-62D1-B61C-ADE3C5728796}"/>
          </ac:picMkLst>
        </pc:picChg>
        <pc:picChg chg="mod">
          <ac:chgData name="heather davies" userId="5f3fe59cb5a03f7b" providerId="LiveId" clId="{9ECC422D-7A20-40C4-952D-43250980E108}" dt="2026-03-11T16:09:22.367" v="101" actId="26606"/>
          <ac:picMkLst>
            <pc:docMk/>
            <pc:sldMk cId="2788069471" sldId="778"/>
            <ac:picMk id="5" creationId="{FCA4C2A3-5C93-A49B-1A8E-22AC2D7532C2}"/>
          </ac:picMkLst>
        </pc:picChg>
      </pc:sldChg>
      <pc:sldChg chg="delSp modSp del delDesignElem">
        <pc:chgData name="heather davies" userId="5f3fe59cb5a03f7b" providerId="LiveId" clId="{9ECC422D-7A20-40C4-952D-43250980E108}" dt="2026-03-11T16:15:51.147" v="118" actId="2696"/>
        <pc:sldMkLst>
          <pc:docMk/>
          <pc:sldMk cId="4287140562" sldId="779"/>
        </pc:sldMkLst>
        <pc:spChg chg="del">
          <ac:chgData name="heather davies" userId="5f3fe59cb5a03f7b" providerId="LiveId" clId="{9ECC422D-7A20-40C4-952D-43250980E108}" dt="2026-03-11T16:05:08.191" v="67"/>
          <ac:spMkLst>
            <pc:docMk/>
            <pc:sldMk cId="4287140562" sldId="779"/>
            <ac:spMk id="9" creationId="{BACC6370-2D7E-4714-9D71-7542949D7D5D}"/>
          </ac:spMkLst>
        </pc:spChg>
        <pc:spChg chg="del">
          <ac:chgData name="heather davies" userId="5f3fe59cb5a03f7b" providerId="LiveId" clId="{9ECC422D-7A20-40C4-952D-43250980E108}" dt="2026-03-11T16:05:08.191" v="67"/>
          <ac:spMkLst>
            <pc:docMk/>
            <pc:sldMk cId="4287140562" sldId="779"/>
            <ac:spMk id="11" creationId="{256B2C21-A230-48C0-8DF1-C46611373C44}"/>
          </ac:spMkLst>
        </pc:spChg>
        <pc:spChg chg="del">
          <ac:chgData name="heather davies" userId="5f3fe59cb5a03f7b" providerId="LiveId" clId="{9ECC422D-7A20-40C4-952D-43250980E108}" dt="2026-03-11T16:05:08.191" v="67"/>
          <ac:spMkLst>
            <pc:docMk/>
            <pc:sldMk cId="4287140562" sldId="779"/>
            <ac:spMk id="13" creationId="{3847E18C-932D-4C95-AABA-FEC7C9499AD7}"/>
          </ac:spMkLst>
        </pc:spChg>
        <pc:spChg chg="del">
          <ac:chgData name="heather davies" userId="5f3fe59cb5a03f7b" providerId="LiveId" clId="{9ECC422D-7A20-40C4-952D-43250980E108}" dt="2026-03-11T16:05:08.191" v="67"/>
          <ac:spMkLst>
            <pc:docMk/>
            <pc:sldMk cId="4287140562" sldId="779"/>
            <ac:spMk id="15" creationId="{3150CB11-0C61-439E-910F-5787759E72A0}"/>
          </ac:spMkLst>
        </pc:spChg>
        <pc:spChg chg="del">
          <ac:chgData name="heather davies" userId="5f3fe59cb5a03f7b" providerId="LiveId" clId="{9ECC422D-7A20-40C4-952D-43250980E108}" dt="2026-03-11T16:05:08.191" v="67"/>
          <ac:spMkLst>
            <pc:docMk/>
            <pc:sldMk cId="4287140562" sldId="779"/>
            <ac:spMk id="17" creationId="{43F8A58B-5155-44CE-A5FF-7647B47D0A7A}"/>
          </ac:spMkLst>
        </pc:spChg>
        <pc:spChg chg="del">
          <ac:chgData name="heather davies" userId="5f3fe59cb5a03f7b" providerId="LiveId" clId="{9ECC422D-7A20-40C4-952D-43250980E108}" dt="2026-03-11T16:05:08.191" v="67"/>
          <ac:spMkLst>
            <pc:docMk/>
            <pc:sldMk cId="4287140562" sldId="779"/>
            <ac:spMk id="19" creationId="{443F2ACA-E6D6-4028-82DD-F03C262D5DE6}"/>
          </ac:spMkLst>
        </pc:spChg>
        <pc:picChg chg="mod">
          <ac:chgData name="heather davies" userId="5f3fe59cb5a03f7b" providerId="LiveId" clId="{9ECC422D-7A20-40C4-952D-43250980E108}" dt="2026-03-11T16:05:12.505" v="69"/>
          <ac:picMkLst>
            <pc:docMk/>
            <pc:sldMk cId="4287140562" sldId="779"/>
            <ac:picMk id="8" creationId="{574FC649-7109-4ECE-828E-282B252B4783}"/>
          </ac:picMkLst>
        </pc:picChg>
      </pc:sldChg>
      <pc:sldChg chg="addSp delSp modSp del mod delDesignElem">
        <pc:chgData name="heather davies" userId="5f3fe59cb5a03f7b" providerId="LiveId" clId="{9ECC422D-7A20-40C4-952D-43250980E108}" dt="2026-03-11T16:15:53.092" v="120" actId="2696"/>
        <pc:sldMkLst>
          <pc:docMk/>
          <pc:sldMk cId="2059094934" sldId="780"/>
        </pc:sldMkLst>
        <pc:spChg chg="add mod">
          <ac:chgData name="heather davies" userId="5f3fe59cb5a03f7b" providerId="LiveId" clId="{9ECC422D-7A20-40C4-952D-43250980E108}" dt="2026-03-11T16:13:00.546" v="109" actId="27636"/>
          <ac:spMkLst>
            <pc:docMk/>
            <pc:sldMk cId="2059094934" sldId="780"/>
            <ac:spMk id="4" creationId="{F8297B32-59CB-8445-DEC6-8E1313BC456E}"/>
          </ac:spMkLst>
        </pc:spChg>
        <pc:spChg chg="add mod">
          <ac:chgData name="heather davies" userId="5f3fe59cb5a03f7b" providerId="LiveId" clId="{9ECC422D-7A20-40C4-952D-43250980E108}" dt="2026-03-11T16:13:16.421" v="111" actId="27636"/>
          <ac:spMkLst>
            <pc:docMk/>
            <pc:sldMk cId="2059094934" sldId="780"/>
            <ac:spMk id="6" creationId="{0B50D88A-458D-7F09-4575-9F1A0B8DAD2D}"/>
          </ac:spMkLst>
        </pc:spChg>
        <pc:spChg chg="del">
          <ac:chgData name="heather davies" userId="5f3fe59cb5a03f7b" providerId="LiveId" clId="{9ECC422D-7A20-40C4-952D-43250980E108}" dt="2026-03-11T16:05:08.191" v="67"/>
          <ac:spMkLst>
            <pc:docMk/>
            <pc:sldMk cId="2059094934" sldId="780"/>
            <ac:spMk id="9" creationId="{BACC6370-2D7E-4714-9D71-7542949D7D5D}"/>
          </ac:spMkLst>
        </pc:spChg>
        <pc:spChg chg="del">
          <ac:chgData name="heather davies" userId="5f3fe59cb5a03f7b" providerId="LiveId" clId="{9ECC422D-7A20-40C4-952D-43250980E108}" dt="2026-03-11T16:05:08.191" v="67"/>
          <ac:spMkLst>
            <pc:docMk/>
            <pc:sldMk cId="2059094934" sldId="780"/>
            <ac:spMk id="11" creationId="{256B2C21-A230-48C0-8DF1-C46611373C44}"/>
          </ac:spMkLst>
        </pc:spChg>
        <pc:spChg chg="del">
          <ac:chgData name="heather davies" userId="5f3fe59cb5a03f7b" providerId="LiveId" clId="{9ECC422D-7A20-40C4-952D-43250980E108}" dt="2026-03-11T16:05:08.191" v="67"/>
          <ac:spMkLst>
            <pc:docMk/>
            <pc:sldMk cId="2059094934" sldId="780"/>
            <ac:spMk id="13" creationId="{3847E18C-932D-4C95-AABA-FEC7C9499AD7}"/>
          </ac:spMkLst>
        </pc:spChg>
        <pc:spChg chg="del">
          <ac:chgData name="heather davies" userId="5f3fe59cb5a03f7b" providerId="LiveId" clId="{9ECC422D-7A20-40C4-952D-43250980E108}" dt="2026-03-11T16:05:08.191" v="67"/>
          <ac:spMkLst>
            <pc:docMk/>
            <pc:sldMk cId="2059094934" sldId="780"/>
            <ac:spMk id="15" creationId="{3150CB11-0C61-439E-910F-5787759E72A0}"/>
          </ac:spMkLst>
        </pc:spChg>
        <pc:spChg chg="del">
          <ac:chgData name="heather davies" userId="5f3fe59cb5a03f7b" providerId="LiveId" clId="{9ECC422D-7A20-40C4-952D-43250980E108}" dt="2026-03-11T16:05:08.191" v="67"/>
          <ac:spMkLst>
            <pc:docMk/>
            <pc:sldMk cId="2059094934" sldId="780"/>
            <ac:spMk id="17" creationId="{43F8A58B-5155-44CE-A5FF-7647B47D0A7A}"/>
          </ac:spMkLst>
        </pc:spChg>
        <pc:spChg chg="del">
          <ac:chgData name="heather davies" userId="5f3fe59cb5a03f7b" providerId="LiveId" clId="{9ECC422D-7A20-40C4-952D-43250980E108}" dt="2026-03-11T16:05:08.191" v="67"/>
          <ac:spMkLst>
            <pc:docMk/>
            <pc:sldMk cId="2059094934" sldId="780"/>
            <ac:spMk id="19" creationId="{443F2ACA-E6D6-4028-82DD-F03C262D5DE6}"/>
          </ac:spMkLst>
        </pc:spChg>
        <pc:picChg chg="mod">
          <ac:chgData name="heather davies" userId="5f3fe59cb5a03f7b" providerId="LiveId" clId="{9ECC422D-7A20-40C4-952D-43250980E108}" dt="2026-03-11T16:05:12.505" v="69"/>
          <ac:picMkLst>
            <pc:docMk/>
            <pc:sldMk cId="2059094934" sldId="780"/>
            <ac:picMk id="8" creationId="{574FC649-7109-4ECE-828E-282B252B4783}"/>
          </ac:picMkLst>
        </pc:picChg>
      </pc:sldChg>
      <pc:sldChg chg="delSp modSp del delDesignElem">
        <pc:chgData name="heather davies" userId="5f3fe59cb5a03f7b" providerId="LiveId" clId="{9ECC422D-7A20-40C4-952D-43250980E108}" dt="2026-03-11T16:15:52.088" v="119" actId="2696"/>
        <pc:sldMkLst>
          <pc:docMk/>
          <pc:sldMk cId="3820089049" sldId="781"/>
        </pc:sldMkLst>
        <pc:spChg chg="del">
          <ac:chgData name="heather davies" userId="5f3fe59cb5a03f7b" providerId="LiveId" clId="{9ECC422D-7A20-40C4-952D-43250980E108}" dt="2026-03-11T16:05:08.191" v="67"/>
          <ac:spMkLst>
            <pc:docMk/>
            <pc:sldMk cId="3820089049" sldId="781"/>
            <ac:spMk id="9" creationId="{BACC6370-2D7E-4714-9D71-7542949D7D5D}"/>
          </ac:spMkLst>
        </pc:spChg>
        <pc:spChg chg="del">
          <ac:chgData name="heather davies" userId="5f3fe59cb5a03f7b" providerId="LiveId" clId="{9ECC422D-7A20-40C4-952D-43250980E108}" dt="2026-03-11T16:05:08.191" v="67"/>
          <ac:spMkLst>
            <pc:docMk/>
            <pc:sldMk cId="3820089049" sldId="781"/>
            <ac:spMk id="11" creationId="{256B2C21-A230-48C0-8DF1-C46611373C44}"/>
          </ac:spMkLst>
        </pc:spChg>
        <pc:spChg chg="del">
          <ac:chgData name="heather davies" userId="5f3fe59cb5a03f7b" providerId="LiveId" clId="{9ECC422D-7A20-40C4-952D-43250980E108}" dt="2026-03-11T16:05:08.191" v="67"/>
          <ac:spMkLst>
            <pc:docMk/>
            <pc:sldMk cId="3820089049" sldId="781"/>
            <ac:spMk id="13" creationId="{3847E18C-932D-4C95-AABA-FEC7C9499AD7}"/>
          </ac:spMkLst>
        </pc:spChg>
        <pc:spChg chg="del">
          <ac:chgData name="heather davies" userId="5f3fe59cb5a03f7b" providerId="LiveId" clId="{9ECC422D-7A20-40C4-952D-43250980E108}" dt="2026-03-11T16:05:08.191" v="67"/>
          <ac:spMkLst>
            <pc:docMk/>
            <pc:sldMk cId="3820089049" sldId="781"/>
            <ac:spMk id="15" creationId="{3150CB11-0C61-439E-910F-5787759E72A0}"/>
          </ac:spMkLst>
        </pc:spChg>
        <pc:spChg chg="del">
          <ac:chgData name="heather davies" userId="5f3fe59cb5a03f7b" providerId="LiveId" clId="{9ECC422D-7A20-40C4-952D-43250980E108}" dt="2026-03-11T16:05:08.191" v="67"/>
          <ac:spMkLst>
            <pc:docMk/>
            <pc:sldMk cId="3820089049" sldId="781"/>
            <ac:spMk id="17" creationId="{43F8A58B-5155-44CE-A5FF-7647B47D0A7A}"/>
          </ac:spMkLst>
        </pc:spChg>
        <pc:spChg chg="del">
          <ac:chgData name="heather davies" userId="5f3fe59cb5a03f7b" providerId="LiveId" clId="{9ECC422D-7A20-40C4-952D-43250980E108}" dt="2026-03-11T16:05:08.191" v="67"/>
          <ac:spMkLst>
            <pc:docMk/>
            <pc:sldMk cId="3820089049" sldId="781"/>
            <ac:spMk id="19" creationId="{443F2ACA-E6D6-4028-82DD-F03C262D5DE6}"/>
          </ac:spMkLst>
        </pc:spChg>
        <pc:picChg chg="mod">
          <ac:chgData name="heather davies" userId="5f3fe59cb5a03f7b" providerId="LiveId" clId="{9ECC422D-7A20-40C4-952D-43250980E108}" dt="2026-03-11T16:05:12.505" v="69"/>
          <ac:picMkLst>
            <pc:docMk/>
            <pc:sldMk cId="3820089049" sldId="781"/>
            <ac:picMk id="8" creationId="{574FC649-7109-4ECE-828E-282B252B4783}"/>
          </ac:picMkLst>
        </pc:picChg>
      </pc:sldChg>
      <pc:sldChg chg="del">
        <pc:chgData name="heather davies" userId="5f3fe59cb5a03f7b" providerId="LiveId" clId="{9ECC422D-7A20-40C4-952D-43250980E108}" dt="2026-03-11T16:04:55.434" v="25" actId="2696"/>
        <pc:sldMkLst>
          <pc:docMk/>
          <pc:sldMk cId="4217511731" sldId="782"/>
        </pc:sldMkLst>
      </pc:sldChg>
      <pc:sldChg chg="addSp delSp modSp new mod ord setBg">
        <pc:chgData name="heather davies" userId="5f3fe59cb5a03f7b" providerId="LiveId" clId="{9ECC422D-7A20-40C4-952D-43250980E108}" dt="2026-03-11T16:05:40.890" v="72" actId="26606"/>
        <pc:sldMkLst>
          <pc:docMk/>
          <pc:sldMk cId="2016596485" sldId="783"/>
        </pc:sldMkLst>
        <pc:spChg chg="mod">
          <ac:chgData name="heather davies" userId="5f3fe59cb5a03f7b" providerId="LiveId" clId="{9ECC422D-7A20-40C4-952D-43250980E108}" dt="2026-03-11T16:05:40.890" v="72" actId="26606"/>
          <ac:spMkLst>
            <pc:docMk/>
            <pc:sldMk cId="2016596485" sldId="783"/>
            <ac:spMk id="2" creationId="{E1C24BB8-76F5-BB3C-1852-53E3C5FD1F12}"/>
          </ac:spMkLst>
        </pc:spChg>
        <pc:spChg chg="del mod">
          <ac:chgData name="heather davies" userId="5f3fe59cb5a03f7b" providerId="LiveId" clId="{9ECC422D-7A20-40C4-952D-43250980E108}" dt="2026-03-11T16:05:40.890" v="72" actId="26606"/>
          <ac:spMkLst>
            <pc:docMk/>
            <pc:sldMk cId="2016596485" sldId="783"/>
            <ac:spMk id="3" creationId="{17F3E43C-7F2B-D2CC-20D5-AA29F8497F72}"/>
          </ac:spMkLst>
        </pc:spChg>
        <pc:spChg chg="add">
          <ac:chgData name="heather davies" userId="5f3fe59cb5a03f7b" providerId="LiveId" clId="{9ECC422D-7A20-40C4-952D-43250980E108}" dt="2026-03-11T16:05:40.890" v="72" actId="26606"/>
          <ac:spMkLst>
            <pc:docMk/>
            <pc:sldMk cId="2016596485" sldId="783"/>
            <ac:spMk id="10" creationId="{9DBC8166-481C-4473-95F5-9A5B9073B7F1}"/>
          </ac:spMkLst>
        </pc:spChg>
        <pc:spChg chg="add">
          <ac:chgData name="heather davies" userId="5f3fe59cb5a03f7b" providerId="LiveId" clId="{9ECC422D-7A20-40C4-952D-43250980E108}" dt="2026-03-11T16:05:40.890" v="72" actId="26606"/>
          <ac:spMkLst>
            <pc:docMk/>
            <pc:sldMk cId="2016596485" sldId="783"/>
            <ac:spMk id="12" creationId="{A5A5CE6E-90AF-4D43-A014-1F9EC83EB93D}"/>
          </ac:spMkLst>
        </pc:spChg>
        <pc:graphicFrameChg chg="add">
          <ac:chgData name="heather davies" userId="5f3fe59cb5a03f7b" providerId="LiveId" clId="{9ECC422D-7A20-40C4-952D-43250980E108}" dt="2026-03-11T16:05:40.890" v="72" actId="26606"/>
          <ac:graphicFrameMkLst>
            <pc:docMk/>
            <pc:sldMk cId="2016596485" sldId="783"/>
            <ac:graphicFrameMk id="6" creationId="{CFAC43B7-A242-488B-2489-BA1A00F98B5A}"/>
          </ac:graphicFrameMkLst>
        </pc:graphicFrameChg>
        <pc:picChg chg="add mod">
          <ac:chgData name="heather davies" userId="5f3fe59cb5a03f7b" providerId="LiveId" clId="{9ECC422D-7A20-40C4-952D-43250980E108}" dt="2026-03-11T16:04:28.309" v="22"/>
          <ac:picMkLst>
            <pc:docMk/>
            <pc:sldMk cId="2016596485" sldId="783"/>
            <ac:picMk id="4" creationId="{F6829143-949B-1EF4-7638-2888DC93CD3D}"/>
          </ac:picMkLst>
        </pc:picChg>
      </pc:sldChg>
      <pc:sldChg chg="addSp modSp new mod setBg">
        <pc:chgData name="heather davies" userId="5f3fe59cb5a03f7b" providerId="LiveId" clId="{9ECC422D-7A20-40C4-952D-43250980E108}" dt="2026-03-11T16:26:22.473" v="412" actId="26606"/>
        <pc:sldMkLst>
          <pc:docMk/>
          <pc:sldMk cId="528364212" sldId="784"/>
        </pc:sldMkLst>
        <pc:spChg chg="mod">
          <ac:chgData name="heather davies" userId="5f3fe59cb5a03f7b" providerId="LiveId" clId="{9ECC422D-7A20-40C4-952D-43250980E108}" dt="2026-03-11T16:26:22.473" v="412" actId="26606"/>
          <ac:spMkLst>
            <pc:docMk/>
            <pc:sldMk cId="528364212" sldId="784"/>
            <ac:spMk id="2" creationId="{13872F27-61D9-18BE-7D6F-A5C7489D9D31}"/>
          </ac:spMkLst>
        </pc:spChg>
        <pc:spChg chg="mod">
          <ac:chgData name="heather davies" userId="5f3fe59cb5a03f7b" providerId="LiveId" clId="{9ECC422D-7A20-40C4-952D-43250980E108}" dt="2026-03-11T16:26:22.473" v="412" actId="26606"/>
          <ac:spMkLst>
            <pc:docMk/>
            <pc:sldMk cId="528364212" sldId="784"/>
            <ac:spMk id="3" creationId="{16FD67A7-BB5D-08A9-CAA8-0F97E5B670D7}"/>
          </ac:spMkLst>
        </pc:spChg>
        <pc:spChg chg="add">
          <ac:chgData name="heather davies" userId="5f3fe59cb5a03f7b" providerId="LiveId" clId="{9ECC422D-7A20-40C4-952D-43250980E108}" dt="2026-03-11T16:26:22.473" v="412" actId="26606"/>
          <ac:spMkLst>
            <pc:docMk/>
            <pc:sldMk cId="528364212" sldId="784"/>
            <ac:spMk id="8" creationId="{907EF6B7-1338-4443-8C46-6A318D952DFD}"/>
          </ac:spMkLst>
        </pc:spChg>
        <pc:spChg chg="add">
          <ac:chgData name="heather davies" userId="5f3fe59cb5a03f7b" providerId="LiveId" clId="{9ECC422D-7A20-40C4-952D-43250980E108}" dt="2026-03-11T16:26:22.473" v="412" actId="26606"/>
          <ac:spMkLst>
            <pc:docMk/>
            <pc:sldMk cId="528364212" sldId="784"/>
            <ac:spMk id="10" creationId="{DAAE4CDD-124C-4DCF-9584-B6033B545DD5}"/>
          </ac:spMkLst>
        </pc:spChg>
        <pc:spChg chg="add">
          <ac:chgData name="heather davies" userId="5f3fe59cb5a03f7b" providerId="LiveId" clId="{9ECC422D-7A20-40C4-952D-43250980E108}" dt="2026-03-11T16:26:22.473" v="412" actId="26606"/>
          <ac:spMkLst>
            <pc:docMk/>
            <pc:sldMk cId="528364212" sldId="784"/>
            <ac:spMk id="12" creationId="{081E4A58-353D-44AE-B2FC-2A74E2E400F7}"/>
          </ac:spMkLst>
        </pc:spChg>
      </pc:sldChg>
      <pc:sldChg chg="addSp modSp new mod setBg">
        <pc:chgData name="heather davies" userId="5f3fe59cb5a03f7b" providerId="LiveId" clId="{9ECC422D-7A20-40C4-952D-43250980E108}" dt="2026-03-11T16:26:26.131" v="413" actId="26606"/>
        <pc:sldMkLst>
          <pc:docMk/>
          <pc:sldMk cId="3220890352" sldId="785"/>
        </pc:sldMkLst>
        <pc:spChg chg="mod">
          <ac:chgData name="heather davies" userId="5f3fe59cb5a03f7b" providerId="LiveId" clId="{9ECC422D-7A20-40C4-952D-43250980E108}" dt="2026-03-11T16:26:26.131" v="413" actId="26606"/>
          <ac:spMkLst>
            <pc:docMk/>
            <pc:sldMk cId="3220890352" sldId="785"/>
            <ac:spMk id="2" creationId="{140760D8-0D0B-4E2E-D56A-3EC30864D18C}"/>
          </ac:spMkLst>
        </pc:spChg>
        <pc:spChg chg="mod">
          <ac:chgData name="heather davies" userId="5f3fe59cb5a03f7b" providerId="LiveId" clId="{9ECC422D-7A20-40C4-952D-43250980E108}" dt="2026-03-11T16:26:26.131" v="413" actId="26606"/>
          <ac:spMkLst>
            <pc:docMk/>
            <pc:sldMk cId="3220890352" sldId="785"/>
            <ac:spMk id="3" creationId="{7EC164DA-21D3-6312-037C-1B9ED75B4498}"/>
          </ac:spMkLst>
        </pc:spChg>
        <pc:spChg chg="add">
          <ac:chgData name="heather davies" userId="5f3fe59cb5a03f7b" providerId="LiveId" clId="{9ECC422D-7A20-40C4-952D-43250980E108}" dt="2026-03-11T16:26:26.131" v="413" actId="26606"/>
          <ac:spMkLst>
            <pc:docMk/>
            <pc:sldMk cId="3220890352" sldId="785"/>
            <ac:spMk id="8" creationId="{907EF6B7-1338-4443-8C46-6A318D952DFD}"/>
          </ac:spMkLst>
        </pc:spChg>
        <pc:spChg chg="add">
          <ac:chgData name="heather davies" userId="5f3fe59cb5a03f7b" providerId="LiveId" clId="{9ECC422D-7A20-40C4-952D-43250980E108}" dt="2026-03-11T16:26:26.131" v="413" actId="26606"/>
          <ac:spMkLst>
            <pc:docMk/>
            <pc:sldMk cId="3220890352" sldId="785"/>
            <ac:spMk id="10" creationId="{DAAE4CDD-124C-4DCF-9584-B6033B545DD5}"/>
          </ac:spMkLst>
        </pc:spChg>
        <pc:spChg chg="add">
          <ac:chgData name="heather davies" userId="5f3fe59cb5a03f7b" providerId="LiveId" clId="{9ECC422D-7A20-40C4-952D-43250980E108}" dt="2026-03-11T16:26:26.131" v="413" actId="26606"/>
          <ac:spMkLst>
            <pc:docMk/>
            <pc:sldMk cId="3220890352" sldId="785"/>
            <ac:spMk id="12" creationId="{081E4A58-353D-44AE-B2FC-2A74E2E400F7}"/>
          </ac:spMkLst>
        </pc:spChg>
      </pc:sldChg>
      <pc:sldChg chg="addSp modSp new mod setBg">
        <pc:chgData name="heather davies" userId="5f3fe59cb5a03f7b" providerId="LiveId" clId="{9ECC422D-7A20-40C4-952D-43250980E108}" dt="2026-03-11T16:26:29.197" v="414" actId="26606"/>
        <pc:sldMkLst>
          <pc:docMk/>
          <pc:sldMk cId="1445673570" sldId="786"/>
        </pc:sldMkLst>
        <pc:spChg chg="mod">
          <ac:chgData name="heather davies" userId="5f3fe59cb5a03f7b" providerId="LiveId" clId="{9ECC422D-7A20-40C4-952D-43250980E108}" dt="2026-03-11T16:26:29.197" v="414" actId="26606"/>
          <ac:spMkLst>
            <pc:docMk/>
            <pc:sldMk cId="1445673570" sldId="786"/>
            <ac:spMk id="2" creationId="{F026BB8C-76EA-0666-689E-2ACAC9E2DC62}"/>
          </ac:spMkLst>
        </pc:spChg>
        <pc:spChg chg="mod">
          <ac:chgData name="heather davies" userId="5f3fe59cb5a03f7b" providerId="LiveId" clId="{9ECC422D-7A20-40C4-952D-43250980E108}" dt="2026-03-11T16:26:29.197" v="414" actId="26606"/>
          <ac:spMkLst>
            <pc:docMk/>
            <pc:sldMk cId="1445673570" sldId="786"/>
            <ac:spMk id="3" creationId="{5F2EF339-EFCA-246F-56B8-A6C3091A62B6}"/>
          </ac:spMkLst>
        </pc:spChg>
        <pc:spChg chg="add">
          <ac:chgData name="heather davies" userId="5f3fe59cb5a03f7b" providerId="LiveId" clId="{9ECC422D-7A20-40C4-952D-43250980E108}" dt="2026-03-11T16:26:29.197" v="414" actId="26606"/>
          <ac:spMkLst>
            <pc:docMk/>
            <pc:sldMk cId="1445673570" sldId="786"/>
            <ac:spMk id="8" creationId="{907EF6B7-1338-4443-8C46-6A318D952DFD}"/>
          </ac:spMkLst>
        </pc:spChg>
        <pc:spChg chg="add">
          <ac:chgData name="heather davies" userId="5f3fe59cb5a03f7b" providerId="LiveId" clId="{9ECC422D-7A20-40C4-952D-43250980E108}" dt="2026-03-11T16:26:29.197" v="414" actId="26606"/>
          <ac:spMkLst>
            <pc:docMk/>
            <pc:sldMk cId="1445673570" sldId="786"/>
            <ac:spMk id="10" creationId="{DAAE4CDD-124C-4DCF-9584-B6033B545DD5}"/>
          </ac:spMkLst>
        </pc:spChg>
        <pc:spChg chg="add">
          <ac:chgData name="heather davies" userId="5f3fe59cb5a03f7b" providerId="LiveId" clId="{9ECC422D-7A20-40C4-952D-43250980E108}" dt="2026-03-11T16:26:29.197" v="414" actId="26606"/>
          <ac:spMkLst>
            <pc:docMk/>
            <pc:sldMk cId="1445673570" sldId="786"/>
            <ac:spMk id="12" creationId="{081E4A58-353D-44AE-B2FC-2A74E2E400F7}"/>
          </ac:spMkLst>
        </pc:spChg>
      </pc:sldChg>
      <pc:sldChg chg="addSp delSp modSp new del mod">
        <pc:chgData name="heather davies" userId="5f3fe59cb5a03f7b" providerId="LiveId" clId="{9ECC422D-7A20-40C4-952D-43250980E108}" dt="2026-03-11T16:21:31.112" v="211" actId="2696"/>
        <pc:sldMkLst>
          <pc:docMk/>
          <pc:sldMk cId="455558289" sldId="787"/>
        </pc:sldMkLst>
        <pc:spChg chg="del mod">
          <ac:chgData name="heather davies" userId="5f3fe59cb5a03f7b" providerId="LiveId" clId="{9ECC422D-7A20-40C4-952D-43250980E108}" dt="2026-03-11T16:21:08.646" v="207" actId="21"/>
          <ac:spMkLst>
            <pc:docMk/>
            <pc:sldMk cId="455558289" sldId="787"/>
            <ac:spMk id="2" creationId="{3D67CADF-AF72-0D8D-BD6A-1E0D939EC0E7}"/>
          </ac:spMkLst>
        </pc:spChg>
        <pc:spChg chg="add del">
          <ac:chgData name="heather davies" userId="5f3fe59cb5a03f7b" providerId="LiveId" clId="{9ECC422D-7A20-40C4-952D-43250980E108}" dt="2026-03-11T16:20:38.670" v="198" actId="34307"/>
          <ac:spMkLst>
            <pc:docMk/>
            <pc:sldMk cId="455558289" sldId="787"/>
            <ac:spMk id="3" creationId="{9F60D2F2-53E5-ADBA-F971-CAC6C8AA1551}"/>
          </ac:spMkLst>
        </pc:spChg>
        <pc:spChg chg="add mod">
          <ac:chgData name="heather davies" userId="5f3fe59cb5a03f7b" providerId="LiveId" clId="{9ECC422D-7A20-40C4-952D-43250980E108}" dt="2026-03-11T16:21:08.646" v="207" actId="21"/>
          <ac:spMkLst>
            <pc:docMk/>
            <pc:sldMk cId="455558289" sldId="787"/>
            <ac:spMk id="9" creationId="{02A17FEC-CC0A-8F69-1522-F1CD0F931F5D}"/>
          </ac:spMkLst>
        </pc:spChg>
        <pc:spChg chg="add del mod">
          <ac:chgData name="heather davies" userId="5f3fe59cb5a03f7b" providerId="LiveId" clId="{9ECC422D-7A20-40C4-952D-43250980E108}" dt="2026-03-11T16:21:14.380" v="209"/>
          <ac:spMkLst>
            <pc:docMk/>
            <pc:sldMk cId="455558289" sldId="787"/>
            <ac:spMk id="11" creationId="{9CB0BDFB-88E2-9626-2492-94CC72A91CA8}"/>
          </ac:spMkLst>
        </pc:spChg>
        <pc:spChg chg="add mod">
          <ac:chgData name="heather davies" userId="5f3fe59cb5a03f7b" providerId="LiveId" clId="{9ECC422D-7A20-40C4-952D-43250980E108}" dt="2026-03-11T16:21:22.218" v="210" actId="21"/>
          <ac:spMkLst>
            <pc:docMk/>
            <pc:sldMk cId="455558289" sldId="787"/>
            <ac:spMk id="14" creationId="{FFC1E396-BBEE-07FB-E3DA-CE50FA7CDE62}"/>
          </ac:spMkLst>
        </pc:spChg>
        <pc:picChg chg="add mod">
          <ac:chgData name="heather davies" userId="5f3fe59cb5a03f7b" providerId="LiveId" clId="{9ECC422D-7A20-40C4-952D-43250980E108}" dt="2026-03-11T16:20:25.579" v="197"/>
          <ac:picMkLst>
            <pc:docMk/>
            <pc:sldMk cId="455558289" sldId="787"/>
            <ac:picMk id="4" creationId="{71E4C3F0-B9F5-5659-2B14-83EE376AD655}"/>
          </ac:picMkLst>
        </pc:picChg>
        <pc:picChg chg="add mod">
          <ac:chgData name="heather davies" userId="5f3fe59cb5a03f7b" providerId="LiveId" clId="{9ECC422D-7A20-40C4-952D-43250980E108}" dt="2026-03-11T16:20:19.176" v="196"/>
          <ac:picMkLst>
            <pc:docMk/>
            <pc:sldMk cId="455558289" sldId="787"/>
            <ac:picMk id="5" creationId="{5F1CAC29-0C60-8927-44DE-1BFD30E2D3B6}"/>
          </ac:picMkLst>
        </pc:picChg>
        <pc:picChg chg="add del mod ord">
          <ac:chgData name="heather davies" userId="5f3fe59cb5a03f7b" providerId="LiveId" clId="{9ECC422D-7A20-40C4-952D-43250980E108}" dt="2026-03-11T16:21:11.637" v="208" actId="21"/>
          <ac:picMkLst>
            <pc:docMk/>
            <pc:sldMk cId="455558289" sldId="787"/>
            <ac:picMk id="6" creationId="{1FABD865-6E87-0A15-6807-D8A017088ED1}"/>
          </ac:picMkLst>
        </pc:picChg>
        <pc:picChg chg="add del mod">
          <ac:chgData name="heather davies" userId="5f3fe59cb5a03f7b" providerId="LiveId" clId="{9ECC422D-7A20-40C4-952D-43250980E108}" dt="2026-03-11T16:20:59.593" v="206" actId="21"/>
          <ac:picMkLst>
            <pc:docMk/>
            <pc:sldMk cId="455558289" sldId="787"/>
            <ac:picMk id="7" creationId="{D4F9D5D8-13B8-76C2-52BF-50A5E81F8244}"/>
          </ac:picMkLst>
        </pc:picChg>
        <pc:picChg chg="add del mod">
          <ac:chgData name="heather davies" userId="5f3fe59cb5a03f7b" providerId="LiveId" clId="{9ECC422D-7A20-40C4-952D-43250980E108}" dt="2026-03-11T16:21:22.218" v="210" actId="21"/>
          <ac:picMkLst>
            <pc:docMk/>
            <pc:sldMk cId="455558289" sldId="787"/>
            <ac:picMk id="12" creationId="{1FABD865-6E87-0A15-6807-D8A017088ED1}"/>
          </ac:picMkLst>
        </pc:picChg>
      </pc:sldChg>
      <pc:sldChg chg="addSp delSp modSp new mod setBg">
        <pc:chgData name="heather davies" userId="5f3fe59cb5a03f7b" providerId="LiveId" clId="{9ECC422D-7A20-40C4-952D-43250980E108}" dt="2026-03-11T16:26:34.801" v="415" actId="26606"/>
        <pc:sldMkLst>
          <pc:docMk/>
          <pc:sldMk cId="4179658313" sldId="787"/>
        </pc:sldMkLst>
        <pc:spChg chg="mod">
          <ac:chgData name="heather davies" userId="5f3fe59cb5a03f7b" providerId="LiveId" clId="{9ECC422D-7A20-40C4-952D-43250980E108}" dt="2026-03-11T16:26:34.801" v="415" actId="26606"/>
          <ac:spMkLst>
            <pc:docMk/>
            <pc:sldMk cId="4179658313" sldId="787"/>
            <ac:spMk id="2" creationId="{185A21DD-80CF-B5C3-A83F-4A943C59082E}"/>
          </ac:spMkLst>
        </pc:spChg>
        <pc:spChg chg="del">
          <ac:chgData name="heather davies" userId="5f3fe59cb5a03f7b" providerId="LiveId" clId="{9ECC422D-7A20-40C4-952D-43250980E108}" dt="2026-03-11T16:22:41.551" v="217"/>
          <ac:spMkLst>
            <pc:docMk/>
            <pc:sldMk cId="4179658313" sldId="787"/>
            <ac:spMk id="3" creationId="{4E72D3B5-2C82-7162-58B4-E38D02EEA914}"/>
          </ac:spMkLst>
        </pc:spChg>
        <pc:spChg chg="add">
          <ac:chgData name="heather davies" userId="5f3fe59cb5a03f7b" providerId="LiveId" clId="{9ECC422D-7A20-40C4-952D-43250980E108}" dt="2026-03-11T16:26:34.801" v="415" actId="26606"/>
          <ac:spMkLst>
            <pc:docMk/>
            <pc:sldMk cId="4179658313" sldId="787"/>
            <ac:spMk id="9" creationId="{665DBBEF-238B-476B-96AB-8AAC3224ECEA}"/>
          </ac:spMkLst>
        </pc:spChg>
        <pc:spChg chg="add">
          <ac:chgData name="heather davies" userId="5f3fe59cb5a03f7b" providerId="LiveId" clId="{9ECC422D-7A20-40C4-952D-43250980E108}" dt="2026-03-11T16:26:34.801" v="415" actId="26606"/>
          <ac:spMkLst>
            <pc:docMk/>
            <pc:sldMk cId="4179658313" sldId="787"/>
            <ac:spMk id="11" creationId="{3FCFB1DE-0B7E-48CC-BA90-B2AB0889F9D6}"/>
          </ac:spMkLst>
        </pc:spChg>
        <pc:picChg chg="add mod">
          <ac:chgData name="heather davies" userId="5f3fe59cb5a03f7b" providerId="LiveId" clId="{9ECC422D-7A20-40C4-952D-43250980E108}" dt="2026-03-11T16:26:34.801" v="415" actId="26606"/>
          <ac:picMkLst>
            <pc:docMk/>
            <pc:sldMk cId="4179658313" sldId="787"/>
            <ac:picMk id="4" creationId="{BEB55134-A548-255A-5201-7949FDA1E022}"/>
          </ac:picMkLst>
        </pc:picChg>
      </pc:sldChg>
      <pc:sldChg chg="addSp modSp add mod setBg">
        <pc:chgData name="heather davies" userId="5f3fe59cb5a03f7b" providerId="LiveId" clId="{9ECC422D-7A20-40C4-952D-43250980E108}" dt="2026-03-11T16:26:43.759" v="417" actId="26606"/>
        <pc:sldMkLst>
          <pc:docMk/>
          <pc:sldMk cId="2191702291" sldId="788"/>
        </pc:sldMkLst>
        <pc:spChg chg="mod">
          <ac:chgData name="heather davies" userId="5f3fe59cb5a03f7b" providerId="LiveId" clId="{9ECC422D-7A20-40C4-952D-43250980E108}" dt="2026-03-11T16:26:43.759" v="417" actId="26606"/>
          <ac:spMkLst>
            <pc:docMk/>
            <pc:sldMk cId="2191702291" sldId="788"/>
            <ac:spMk id="9" creationId="{02A17FEC-CC0A-8F69-1522-F1CD0F931F5D}"/>
          </ac:spMkLst>
        </pc:spChg>
        <pc:spChg chg="mod">
          <ac:chgData name="heather davies" userId="5f3fe59cb5a03f7b" providerId="LiveId" clId="{9ECC422D-7A20-40C4-952D-43250980E108}" dt="2026-03-11T16:26:43.759" v="417" actId="26606"/>
          <ac:spMkLst>
            <pc:docMk/>
            <pc:sldMk cId="2191702291" sldId="788"/>
            <ac:spMk id="14" creationId="{FFC1E396-BBEE-07FB-E3DA-CE50FA7CDE62}"/>
          </ac:spMkLst>
        </pc:spChg>
        <pc:spChg chg="add">
          <ac:chgData name="heather davies" userId="5f3fe59cb5a03f7b" providerId="LiveId" clId="{9ECC422D-7A20-40C4-952D-43250980E108}" dt="2026-03-11T16:26:43.759" v="417" actId="26606"/>
          <ac:spMkLst>
            <pc:docMk/>
            <pc:sldMk cId="2191702291" sldId="788"/>
            <ac:spMk id="19" creationId="{907EF6B7-1338-4443-8C46-6A318D952DFD}"/>
          </ac:spMkLst>
        </pc:spChg>
        <pc:spChg chg="add">
          <ac:chgData name="heather davies" userId="5f3fe59cb5a03f7b" providerId="LiveId" clId="{9ECC422D-7A20-40C4-952D-43250980E108}" dt="2026-03-11T16:26:43.759" v="417" actId="26606"/>
          <ac:spMkLst>
            <pc:docMk/>
            <pc:sldMk cId="2191702291" sldId="788"/>
            <ac:spMk id="21" creationId="{DAAE4CDD-124C-4DCF-9584-B6033B545DD5}"/>
          </ac:spMkLst>
        </pc:spChg>
        <pc:spChg chg="add">
          <ac:chgData name="heather davies" userId="5f3fe59cb5a03f7b" providerId="LiveId" clId="{9ECC422D-7A20-40C4-952D-43250980E108}" dt="2026-03-11T16:26:43.759" v="417" actId="26606"/>
          <ac:spMkLst>
            <pc:docMk/>
            <pc:sldMk cId="2191702291" sldId="788"/>
            <ac:spMk id="23" creationId="{081E4A58-353D-44AE-B2FC-2A74E2E400F7}"/>
          </ac:spMkLst>
        </pc:spChg>
      </pc:sldChg>
      <pc:sldChg chg="addSp modSp add mod setBg">
        <pc:chgData name="heather davies" userId="5f3fe59cb5a03f7b" providerId="LiveId" clId="{9ECC422D-7A20-40C4-952D-43250980E108}" dt="2026-03-11T16:26:46.961" v="418" actId="26606"/>
        <pc:sldMkLst>
          <pc:docMk/>
          <pc:sldMk cId="540772858" sldId="789"/>
        </pc:sldMkLst>
        <pc:spChg chg="mod">
          <ac:chgData name="heather davies" userId="5f3fe59cb5a03f7b" providerId="LiveId" clId="{9ECC422D-7A20-40C4-952D-43250980E108}" dt="2026-03-11T16:26:46.961" v="418" actId="26606"/>
          <ac:spMkLst>
            <pc:docMk/>
            <pc:sldMk cId="540772858" sldId="789"/>
            <ac:spMk id="9" creationId="{9D2DBD27-4D81-2CAD-9F21-8A27F8CD2A36}"/>
          </ac:spMkLst>
        </pc:spChg>
        <pc:spChg chg="mod">
          <ac:chgData name="heather davies" userId="5f3fe59cb5a03f7b" providerId="LiveId" clId="{9ECC422D-7A20-40C4-952D-43250980E108}" dt="2026-03-11T16:26:46.961" v="418" actId="26606"/>
          <ac:spMkLst>
            <pc:docMk/>
            <pc:sldMk cId="540772858" sldId="789"/>
            <ac:spMk id="14" creationId="{5469B28B-DFF4-3B33-43D9-0460F2BEC535}"/>
          </ac:spMkLst>
        </pc:spChg>
        <pc:spChg chg="add">
          <ac:chgData name="heather davies" userId="5f3fe59cb5a03f7b" providerId="LiveId" clId="{9ECC422D-7A20-40C4-952D-43250980E108}" dt="2026-03-11T16:26:46.961" v="418" actId="26606"/>
          <ac:spMkLst>
            <pc:docMk/>
            <pc:sldMk cId="540772858" sldId="789"/>
            <ac:spMk id="19" creationId="{907EF6B7-1338-4443-8C46-6A318D952DFD}"/>
          </ac:spMkLst>
        </pc:spChg>
        <pc:spChg chg="add">
          <ac:chgData name="heather davies" userId="5f3fe59cb5a03f7b" providerId="LiveId" clId="{9ECC422D-7A20-40C4-952D-43250980E108}" dt="2026-03-11T16:26:46.961" v="418" actId="26606"/>
          <ac:spMkLst>
            <pc:docMk/>
            <pc:sldMk cId="540772858" sldId="789"/>
            <ac:spMk id="21" creationId="{DAAE4CDD-124C-4DCF-9584-B6033B545DD5}"/>
          </ac:spMkLst>
        </pc:spChg>
        <pc:spChg chg="add">
          <ac:chgData name="heather davies" userId="5f3fe59cb5a03f7b" providerId="LiveId" clId="{9ECC422D-7A20-40C4-952D-43250980E108}" dt="2026-03-11T16:26:46.961" v="418" actId="26606"/>
          <ac:spMkLst>
            <pc:docMk/>
            <pc:sldMk cId="540772858" sldId="789"/>
            <ac:spMk id="23" creationId="{081E4A58-353D-44AE-B2FC-2A74E2E400F7}"/>
          </ac:spMkLst>
        </pc:spChg>
      </pc:sldChg>
      <pc:sldChg chg="addSp modSp add mod setBg">
        <pc:chgData name="heather davies" userId="5f3fe59cb5a03f7b" providerId="LiveId" clId="{9ECC422D-7A20-40C4-952D-43250980E108}" dt="2026-03-11T16:26:50.478" v="419" actId="26606"/>
        <pc:sldMkLst>
          <pc:docMk/>
          <pc:sldMk cId="2081844895" sldId="790"/>
        </pc:sldMkLst>
        <pc:spChg chg="mod">
          <ac:chgData name="heather davies" userId="5f3fe59cb5a03f7b" providerId="LiveId" clId="{9ECC422D-7A20-40C4-952D-43250980E108}" dt="2026-03-11T16:26:50.478" v="419" actId="26606"/>
          <ac:spMkLst>
            <pc:docMk/>
            <pc:sldMk cId="2081844895" sldId="790"/>
            <ac:spMk id="9" creationId="{B0E0C5E4-B744-338F-2F76-9881140E4C15}"/>
          </ac:spMkLst>
        </pc:spChg>
        <pc:spChg chg="mod">
          <ac:chgData name="heather davies" userId="5f3fe59cb5a03f7b" providerId="LiveId" clId="{9ECC422D-7A20-40C4-952D-43250980E108}" dt="2026-03-11T16:26:50.478" v="419" actId="26606"/>
          <ac:spMkLst>
            <pc:docMk/>
            <pc:sldMk cId="2081844895" sldId="790"/>
            <ac:spMk id="14" creationId="{AB415F42-D590-91F7-ABFA-937907D7B7F5}"/>
          </ac:spMkLst>
        </pc:spChg>
        <pc:spChg chg="add">
          <ac:chgData name="heather davies" userId="5f3fe59cb5a03f7b" providerId="LiveId" clId="{9ECC422D-7A20-40C4-952D-43250980E108}" dt="2026-03-11T16:26:50.478" v="419" actId="26606"/>
          <ac:spMkLst>
            <pc:docMk/>
            <pc:sldMk cId="2081844895" sldId="790"/>
            <ac:spMk id="19" creationId="{907EF6B7-1338-4443-8C46-6A318D952DFD}"/>
          </ac:spMkLst>
        </pc:spChg>
        <pc:spChg chg="add">
          <ac:chgData name="heather davies" userId="5f3fe59cb5a03f7b" providerId="LiveId" clId="{9ECC422D-7A20-40C4-952D-43250980E108}" dt="2026-03-11T16:26:50.478" v="419" actId="26606"/>
          <ac:spMkLst>
            <pc:docMk/>
            <pc:sldMk cId="2081844895" sldId="790"/>
            <ac:spMk id="21" creationId="{DAAE4CDD-124C-4DCF-9584-B6033B545DD5}"/>
          </ac:spMkLst>
        </pc:spChg>
        <pc:spChg chg="add">
          <ac:chgData name="heather davies" userId="5f3fe59cb5a03f7b" providerId="LiveId" clId="{9ECC422D-7A20-40C4-952D-43250980E108}" dt="2026-03-11T16:26:50.478" v="419" actId="26606"/>
          <ac:spMkLst>
            <pc:docMk/>
            <pc:sldMk cId="2081844895" sldId="790"/>
            <ac:spMk id="23" creationId="{081E4A58-353D-44AE-B2FC-2A74E2E400F7}"/>
          </ac:spMkLst>
        </pc:spChg>
      </pc:sldChg>
      <pc:sldChg chg="addSp modSp add mod setBg">
        <pc:chgData name="heather davies" userId="5f3fe59cb5a03f7b" providerId="LiveId" clId="{9ECC422D-7A20-40C4-952D-43250980E108}" dt="2026-03-11T16:26:38.433" v="416" actId="26606"/>
        <pc:sldMkLst>
          <pc:docMk/>
          <pc:sldMk cId="2421771813" sldId="791"/>
        </pc:sldMkLst>
        <pc:spChg chg="mod">
          <ac:chgData name="heather davies" userId="5f3fe59cb5a03f7b" providerId="LiveId" clId="{9ECC422D-7A20-40C4-952D-43250980E108}" dt="2026-03-11T16:26:38.433" v="416" actId="26606"/>
          <ac:spMkLst>
            <pc:docMk/>
            <pc:sldMk cId="2421771813" sldId="791"/>
            <ac:spMk id="9" creationId="{2979F0F8-7E6F-AF0C-7A4D-1F1214C5ADA0}"/>
          </ac:spMkLst>
        </pc:spChg>
        <pc:spChg chg="mod">
          <ac:chgData name="heather davies" userId="5f3fe59cb5a03f7b" providerId="LiveId" clId="{9ECC422D-7A20-40C4-952D-43250980E108}" dt="2026-03-11T16:26:38.433" v="416" actId="26606"/>
          <ac:spMkLst>
            <pc:docMk/>
            <pc:sldMk cId="2421771813" sldId="791"/>
            <ac:spMk id="14" creationId="{703CEAD3-B1CB-64A8-84F3-A9FAD7B08CD8}"/>
          </ac:spMkLst>
        </pc:spChg>
        <pc:spChg chg="add">
          <ac:chgData name="heather davies" userId="5f3fe59cb5a03f7b" providerId="LiveId" clId="{9ECC422D-7A20-40C4-952D-43250980E108}" dt="2026-03-11T16:26:38.433" v="416" actId="26606"/>
          <ac:spMkLst>
            <pc:docMk/>
            <pc:sldMk cId="2421771813" sldId="791"/>
            <ac:spMk id="19" creationId="{907EF6B7-1338-4443-8C46-6A318D952DFD}"/>
          </ac:spMkLst>
        </pc:spChg>
        <pc:spChg chg="add">
          <ac:chgData name="heather davies" userId="5f3fe59cb5a03f7b" providerId="LiveId" clId="{9ECC422D-7A20-40C4-952D-43250980E108}" dt="2026-03-11T16:26:38.433" v="416" actId="26606"/>
          <ac:spMkLst>
            <pc:docMk/>
            <pc:sldMk cId="2421771813" sldId="791"/>
            <ac:spMk id="21" creationId="{DAAE4CDD-124C-4DCF-9584-B6033B545DD5}"/>
          </ac:spMkLst>
        </pc:spChg>
        <pc:spChg chg="add">
          <ac:chgData name="heather davies" userId="5f3fe59cb5a03f7b" providerId="LiveId" clId="{9ECC422D-7A20-40C4-952D-43250980E108}" dt="2026-03-11T16:26:38.433" v="416" actId="26606"/>
          <ac:spMkLst>
            <pc:docMk/>
            <pc:sldMk cId="2421771813" sldId="791"/>
            <ac:spMk id="23" creationId="{081E4A58-353D-44AE-B2FC-2A74E2E400F7}"/>
          </ac:spMkLst>
        </pc:spChg>
      </pc:sldChg>
      <pc:sldChg chg="addSp modSp new mod setBg">
        <pc:chgData name="heather davies" userId="5f3fe59cb5a03f7b" providerId="LiveId" clId="{9ECC422D-7A20-40C4-952D-43250980E108}" dt="2026-03-11T16:26:53.349" v="420" actId="26606"/>
        <pc:sldMkLst>
          <pc:docMk/>
          <pc:sldMk cId="2274877821" sldId="792"/>
        </pc:sldMkLst>
        <pc:spChg chg="mod">
          <ac:chgData name="heather davies" userId="5f3fe59cb5a03f7b" providerId="LiveId" clId="{9ECC422D-7A20-40C4-952D-43250980E108}" dt="2026-03-11T16:26:53.349" v="420" actId="26606"/>
          <ac:spMkLst>
            <pc:docMk/>
            <pc:sldMk cId="2274877821" sldId="792"/>
            <ac:spMk id="2" creationId="{AD1AA662-2FB2-D17D-6227-6C2CF6E4FD75}"/>
          </ac:spMkLst>
        </pc:spChg>
        <pc:spChg chg="mod">
          <ac:chgData name="heather davies" userId="5f3fe59cb5a03f7b" providerId="LiveId" clId="{9ECC422D-7A20-40C4-952D-43250980E108}" dt="2026-03-11T16:26:53.349" v="420" actId="26606"/>
          <ac:spMkLst>
            <pc:docMk/>
            <pc:sldMk cId="2274877821" sldId="792"/>
            <ac:spMk id="3" creationId="{C9BE9742-3B26-6A2C-788D-E8F3A023094F}"/>
          </ac:spMkLst>
        </pc:spChg>
        <pc:spChg chg="add">
          <ac:chgData name="heather davies" userId="5f3fe59cb5a03f7b" providerId="LiveId" clId="{9ECC422D-7A20-40C4-952D-43250980E108}" dt="2026-03-11T16:26:53.349" v="420" actId="26606"/>
          <ac:spMkLst>
            <pc:docMk/>
            <pc:sldMk cId="2274877821" sldId="792"/>
            <ac:spMk id="8" creationId="{907EF6B7-1338-4443-8C46-6A318D952DFD}"/>
          </ac:spMkLst>
        </pc:spChg>
        <pc:spChg chg="add">
          <ac:chgData name="heather davies" userId="5f3fe59cb5a03f7b" providerId="LiveId" clId="{9ECC422D-7A20-40C4-952D-43250980E108}" dt="2026-03-11T16:26:53.349" v="420" actId="26606"/>
          <ac:spMkLst>
            <pc:docMk/>
            <pc:sldMk cId="2274877821" sldId="792"/>
            <ac:spMk id="10" creationId="{DAAE4CDD-124C-4DCF-9584-B6033B545DD5}"/>
          </ac:spMkLst>
        </pc:spChg>
        <pc:spChg chg="add">
          <ac:chgData name="heather davies" userId="5f3fe59cb5a03f7b" providerId="LiveId" clId="{9ECC422D-7A20-40C4-952D-43250980E108}" dt="2026-03-11T16:26:53.349" v="420" actId="26606"/>
          <ac:spMkLst>
            <pc:docMk/>
            <pc:sldMk cId="2274877821" sldId="792"/>
            <ac:spMk id="12" creationId="{081E4A58-353D-44AE-B2FC-2A74E2E400F7}"/>
          </ac:spMkLst>
        </pc:spChg>
      </pc:sldChg>
      <pc:sldChg chg="addSp modSp new mod setBg addAnim">
        <pc:chgData name="heather davies" userId="5f3fe59cb5a03f7b" providerId="LiveId" clId="{9ECC422D-7A20-40C4-952D-43250980E108}" dt="2026-03-11T16:26:58.760" v="422"/>
        <pc:sldMkLst>
          <pc:docMk/>
          <pc:sldMk cId="3920060818" sldId="793"/>
        </pc:sldMkLst>
        <pc:spChg chg="mod">
          <ac:chgData name="heather davies" userId="5f3fe59cb5a03f7b" providerId="LiveId" clId="{9ECC422D-7A20-40C4-952D-43250980E108}" dt="2026-03-11T16:26:58.760" v="421" actId="26606"/>
          <ac:spMkLst>
            <pc:docMk/>
            <pc:sldMk cId="3920060818" sldId="793"/>
            <ac:spMk id="2" creationId="{8CC523FA-6213-5B96-42C4-A4DB547597A2}"/>
          </ac:spMkLst>
        </pc:spChg>
        <pc:spChg chg="mod">
          <ac:chgData name="heather davies" userId="5f3fe59cb5a03f7b" providerId="LiveId" clId="{9ECC422D-7A20-40C4-952D-43250980E108}" dt="2026-03-11T16:26:58.760" v="421" actId="26606"/>
          <ac:spMkLst>
            <pc:docMk/>
            <pc:sldMk cId="3920060818" sldId="793"/>
            <ac:spMk id="3" creationId="{2026484B-9E42-F510-3FB4-C2FBF057C1C7}"/>
          </ac:spMkLst>
        </pc:spChg>
        <pc:spChg chg="add">
          <ac:chgData name="heather davies" userId="5f3fe59cb5a03f7b" providerId="LiveId" clId="{9ECC422D-7A20-40C4-952D-43250980E108}" dt="2026-03-11T16:26:58.760" v="421" actId="26606"/>
          <ac:spMkLst>
            <pc:docMk/>
            <pc:sldMk cId="3920060818" sldId="793"/>
            <ac:spMk id="8" creationId="{4E1BEB12-92AF-4445-98AD-4C7756E7C93B}"/>
          </ac:spMkLst>
        </pc:spChg>
        <pc:spChg chg="add">
          <ac:chgData name="heather davies" userId="5f3fe59cb5a03f7b" providerId="LiveId" clId="{9ECC422D-7A20-40C4-952D-43250980E108}" dt="2026-03-11T16:26:58.760" v="421" actId="26606"/>
          <ac:spMkLst>
            <pc:docMk/>
            <pc:sldMk cId="3920060818" sldId="793"/>
            <ac:spMk id="10" creationId="{D0522C2C-7B5C-48A7-A969-03941E5D2E76}"/>
          </ac:spMkLst>
        </pc:spChg>
        <pc:spChg chg="add">
          <ac:chgData name="heather davies" userId="5f3fe59cb5a03f7b" providerId="LiveId" clId="{9ECC422D-7A20-40C4-952D-43250980E108}" dt="2026-03-11T16:26:58.760" v="421" actId="26606"/>
          <ac:spMkLst>
            <pc:docMk/>
            <pc:sldMk cId="3920060818" sldId="793"/>
            <ac:spMk id="12" creationId="{9C682A1A-5B2D-4111-BBD6-620165633E5B}"/>
          </ac:spMkLst>
        </pc:spChg>
        <pc:spChg chg="add">
          <ac:chgData name="heather davies" userId="5f3fe59cb5a03f7b" providerId="LiveId" clId="{9ECC422D-7A20-40C4-952D-43250980E108}" dt="2026-03-11T16:26:58.760" v="421" actId="26606"/>
          <ac:spMkLst>
            <pc:docMk/>
            <pc:sldMk cId="3920060818" sldId="793"/>
            <ac:spMk id="14" creationId="{D6EE29F2-D77F-4BD0-A20B-334D316A1C9D}"/>
          </ac:spMkLst>
        </pc:spChg>
        <pc:spChg chg="add">
          <ac:chgData name="heather davies" userId="5f3fe59cb5a03f7b" providerId="LiveId" clId="{9ECC422D-7A20-40C4-952D-43250980E108}" dt="2026-03-11T16:26:58.760" v="421" actId="26606"/>
          <ac:spMkLst>
            <pc:docMk/>
            <pc:sldMk cId="3920060818" sldId="793"/>
            <ac:spMk id="16" creationId="{22D09ED2-868F-42C6-866E-F92E0CEF314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038C97-AB7A-4BE0-B6D4-6A5829E2447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4772742-66A7-403B-90D9-54C5DD75C0D3}">
      <dgm:prSet/>
      <dgm:spPr/>
      <dgm:t>
        <a:bodyPr/>
        <a:lstStyle/>
        <a:p>
          <a:r>
            <a:rPr lang="en-GB"/>
            <a:t>University of Wales Trinity Saint David </a:t>
          </a:r>
          <a:r>
            <a:rPr lang="en-GB" b="1"/>
            <a:t>BMHP6028</a:t>
          </a:r>
          <a:endParaRPr lang="en-US"/>
        </a:p>
      </dgm:t>
    </dgm:pt>
    <dgm:pt modelId="{E61B8459-43F3-4BCE-93AE-227CC5B0466A}" type="parTrans" cxnId="{14FD1A7D-1E0F-4779-8B9F-7AE52BEF5DB8}">
      <dgm:prSet/>
      <dgm:spPr/>
      <dgm:t>
        <a:bodyPr/>
        <a:lstStyle/>
        <a:p>
          <a:endParaRPr lang="en-US"/>
        </a:p>
      </dgm:t>
    </dgm:pt>
    <dgm:pt modelId="{D62D61FE-CD9B-4320-AD28-84F25CB356C2}" type="sibTrans" cxnId="{14FD1A7D-1E0F-4779-8B9F-7AE52BEF5DB8}">
      <dgm:prSet/>
      <dgm:spPr/>
      <dgm:t>
        <a:bodyPr/>
        <a:lstStyle/>
        <a:p>
          <a:endParaRPr lang="en-US"/>
        </a:p>
      </dgm:t>
    </dgm:pt>
    <dgm:pt modelId="{3E6408AE-C27D-4231-95F0-F16E686FF756}">
      <dgm:prSet/>
      <dgm:spPr/>
      <dgm:t>
        <a:bodyPr/>
        <a:lstStyle/>
        <a:p>
          <a:r>
            <a:rPr lang="en-GB"/>
            <a:t>Dr Heather Davies</a:t>
          </a:r>
          <a:endParaRPr lang="en-US"/>
        </a:p>
      </dgm:t>
    </dgm:pt>
    <dgm:pt modelId="{A5D14D07-98A1-4792-819E-B06BB17430D3}" type="parTrans" cxnId="{F3FEF7CF-F40D-469D-ACD2-BED4E725C974}">
      <dgm:prSet/>
      <dgm:spPr/>
      <dgm:t>
        <a:bodyPr/>
        <a:lstStyle/>
        <a:p>
          <a:endParaRPr lang="en-US"/>
        </a:p>
      </dgm:t>
    </dgm:pt>
    <dgm:pt modelId="{5CF3B9F4-8EEB-4971-9137-CD42BDF9BD7E}" type="sibTrans" cxnId="{F3FEF7CF-F40D-469D-ACD2-BED4E725C974}">
      <dgm:prSet/>
      <dgm:spPr/>
      <dgm:t>
        <a:bodyPr/>
        <a:lstStyle/>
        <a:p>
          <a:endParaRPr lang="en-US"/>
        </a:p>
      </dgm:t>
    </dgm:pt>
    <dgm:pt modelId="{949A8BDF-501A-4982-8B06-05374A780803}">
      <dgm:prSet/>
      <dgm:spPr/>
      <dgm:t>
        <a:bodyPr/>
        <a:lstStyle/>
        <a:p>
          <a:r>
            <a:rPr lang="en-GB"/>
            <a:t>Room IQ316, Swansea Business Campus. </a:t>
          </a:r>
          <a:endParaRPr lang="en-US"/>
        </a:p>
      </dgm:t>
    </dgm:pt>
    <dgm:pt modelId="{E9130F91-BA08-4F2D-8ACB-33B6A9D81899}" type="parTrans" cxnId="{EEE24F26-79FA-4FC2-A40A-80CDF2DB4848}">
      <dgm:prSet/>
      <dgm:spPr/>
      <dgm:t>
        <a:bodyPr/>
        <a:lstStyle/>
        <a:p>
          <a:endParaRPr lang="en-US"/>
        </a:p>
      </dgm:t>
    </dgm:pt>
    <dgm:pt modelId="{C62FC6B4-9BE0-4F70-98F3-7D3194216A5C}" type="sibTrans" cxnId="{EEE24F26-79FA-4FC2-A40A-80CDF2DB4848}">
      <dgm:prSet/>
      <dgm:spPr/>
      <dgm:t>
        <a:bodyPr/>
        <a:lstStyle/>
        <a:p>
          <a:endParaRPr lang="en-US"/>
        </a:p>
      </dgm:t>
    </dgm:pt>
    <dgm:pt modelId="{6830F8FC-3E24-4020-9058-F3403063DD28}">
      <dgm:prSet/>
      <dgm:spPr/>
      <dgm:t>
        <a:bodyPr/>
        <a:lstStyle/>
        <a:p>
          <a:r>
            <a:rPr lang="en-GB"/>
            <a:t>H.davies@uwtsd.ac.uk</a:t>
          </a:r>
          <a:endParaRPr lang="en-US"/>
        </a:p>
      </dgm:t>
    </dgm:pt>
    <dgm:pt modelId="{86D49AE0-9720-4334-89FF-5C9B954B7B30}" type="parTrans" cxnId="{0E6A162C-2C9F-45D8-B114-77F34881BEF5}">
      <dgm:prSet/>
      <dgm:spPr/>
      <dgm:t>
        <a:bodyPr/>
        <a:lstStyle/>
        <a:p>
          <a:endParaRPr lang="en-US"/>
        </a:p>
      </dgm:t>
    </dgm:pt>
    <dgm:pt modelId="{294EFCA3-A370-4F35-8FC7-983D0E9E9E23}" type="sibTrans" cxnId="{0E6A162C-2C9F-45D8-B114-77F34881BEF5}">
      <dgm:prSet/>
      <dgm:spPr/>
      <dgm:t>
        <a:bodyPr/>
        <a:lstStyle/>
        <a:p>
          <a:endParaRPr lang="en-US"/>
        </a:p>
      </dgm:t>
    </dgm:pt>
    <dgm:pt modelId="{F2135D13-0012-40D9-8715-9299EEFE6F6B}">
      <dgm:prSet/>
      <dgm:spPr/>
      <dgm:t>
        <a:bodyPr/>
        <a:lstStyle/>
        <a:p>
          <a:r>
            <a:rPr lang="en-GB" u="sng"/>
            <a:t>Week 7</a:t>
          </a:r>
          <a:r>
            <a:rPr lang="en-GB"/>
            <a:t> – 12.03.2026 </a:t>
          </a:r>
          <a:endParaRPr lang="en-US"/>
        </a:p>
      </dgm:t>
    </dgm:pt>
    <dgm:pt modelId="{4FB49240-55E5-4F87-B627-B676AC389743}" type="parTrans" cxnId="{0532EC54-F4BF-452C-BCA3-67F80F28663B}">
      <dgm:prSet/>
      <dgm:spPr/>
      <dgm:t>
        <a:bodyPr/>
        <a:lstStyle/>
        <a:p>
          <a:endParaRPr lang="en-US"/>
        </a:p>
      </dgm:t>
    </dgm:pt>
    <dgm:pt modelId="{BC10B790-A08C-442B-90F7-2E1955466EDD}" type="sibTrans" cxnId="{0532EC54-F4BF-452C-BCA3-67F80F28663B}">
      <dgm:prSet/>
      <dgm:spPr/>
      <dgm:t>
        <a:bodyPr/>
        <a:lstStyle/>
        <a:p>
          <a:endParaRPr lang="en-US"/>
        </a:p>
      </dgm:t>
    </dgm:pt>
    <dgm:pt modelId="{196EE537-9EA0-4658-B584-069369AEEC5B}" type="pres">
      <dgm:prSet presAssocID="{88038C97-AB7A-4BE0-B6D4-6A5829E2447E}" presName="vert0" presStyleCnt="0">
        <dgm:presLayoutVars>
          <dgm:dir/>
          <dgm:animOne val="branch"/>
          <dgm:animLvl val="lvl"/>
        </dgm:presLayoutVars>
      </dgm:prSet>
      <dgm:spPr/>
    </dgm:pt>
    <dgm:pt modelId="{DCAF876B-C79F-4576-9C6E-B23D4E8643D8}" type="pres">
      <dgm:prSet presAssocID="{A4772742-66A7-403B-90D9-54C5DD75C0D3}" presName="thickLine" presStyleLbl="alignNode1" presStyleIdx="0" presStyleCnt="5"/>
      <dgm:spPr/>
    </dgm:pt>
    <dgm:pt modelId="{BC3B4CBE-C588-493A-8970-BE75BADF87C3}" type="pres">
      <dgm:prSet presAssocID="{A4772742-66A7-403B-90D9-54C5DD75C0D3}" presName="horz1" presStyleCnt="0"/>
      <dgm:spPr/>
    </dgm:pt>
    <dgm:pt modelId="{B3DE2395-8EA4-47FE-BCCC-6FEACB88F375}" type="pres">
      <dgm:prSet presAssocID="{A4772742-66A7-403B-90D9-54C5DD75C0D3}" presName="tx1" presStyleLbl="revTx" presStyleIdx="0" presStyleCnt="5"/>
      <dgm:spPr/>
    </dgm:pt>
    <dgm:pt modelId="{656790D5-77AD-4D95-9EE8-03E4E9125B5B}" type="pres">
      <dgm:prSet presAssocID="{A4772742-66A7-403B-90D9-54C5DD75C0D3}" presName="vert1" presStyleCnt="0"/>
      <dgm:spPr/>
    </dgm:pt>
    <dgm:pt modelId="{4DB89C15-B994-4F6B-A26E-8EF492ACA799}" type="pres">
      <dgm:prSet presAssocID="{3E6408AE-C27D-4231-95F0-F16E686FF756}" presName="thickLine" presStyleLbl="alignNode1" presStyleIdx="1" presStyleCnt="5"/>
      <dgm:spPr/>
    </dgm:pt>
    <dgm:pt modelId="{A5699447-0AC3-4703-A466-9D251D1B42C2}" type="pres">
      <dgm:prSet presAssocID="{3E6408AE-C27D-4231-95F0-F16E686FF756}" presName="horz1" presStyleCnt="0"/>
      <dgm:spPr/>
    </dgm:pt>
    <dgm:pt modelId="{D024DA83-79FD-45AD-85FA-381CDD55EDE6}" type="pres">
      <dgm:prSet presAssocID="{3E6408AE-C27D-4231-95F0-F16E686FF756}" presName="tx1" presStyleLbl="revTx" presStyleIdx="1" presStyleCnt="5"/>
      <dgm:spPr/>
    </dgm:pt>
    <dgm:pt modelId="{8D8CACCD-7FAA-45BF-8625-E530ADD31473}" type="pres">
      <dgm:prSet presAssocID="{3E6408AE-C27D-4231-95F0-F16E686FF756}" presName="vert1" presStyleCnt="0"/>
      <dgm:spPr/>
    </dgm:pt>
    <dgm:pt modelId="{29E0590A-9D00-41DF-9199-3C3EF2C9DBE9}" type="pres">
      <dgm:prSet presAssocID="{949A8BDF-501A-4982-8B06-05374A780803}" presName="thickLine" presStyleLbl="alignNode1" presStyleIdx="2" presStyleCnt="5"/>
      <dgm:spPr/>
    </dgm:pt>
    <dgm:pt modelId="{5E212652-399C-4A1C-8907-DEA3131346EF}" type="pres">
      <dgm:prSet presAssocID="{949A8BDF-501A-4982-8B06-05374A780803}" presName="horz1" presStyleCnt="0"/>
      <dgm:spPr/>
    </dgm:pt>
    <dgm:pt modelId="{C982AB6E-1900-4991-80A9-5513485C465D}" type="pres">
      <dgm:prSet presAssocID="{949A8BDF-501A-4982-8B06-05374A780803}" presName="tx1" presStyleLbl="revTx" presStyleIdx="2" presStyleCnt="5"/>
      <dgm:spPr/>
    </dgm:pt>
    <dgm:pt modelId="{5FDB481C-56CD-4D3C-A9D9-BE788B3D9842}" type="pres">
      <dgm:prSet presAssocID="{949A8BDF-501A-4982-8B06-05374A780803}" presName="vert1" presStyleCnt="0"/>
      <dgm:spPr/>
    </dgm:pt>
    <dgm:pt modelId="{8AC2B92A-E766-4B2F-820F-8055DA85B72E}" type="pres">
      <dgm:prSet presAssocID="{6830F8FC-3E24-4020-9058-F3403063DD28}" presName="thickLine" presStyleLbl="alignNode1" presStyleIdx="3" presStyleCnt="5"/>
      <dgm:spPr/>
    </dgm:pt>
    <dgm:pt modelId="{2314EE56-5643-48F6-80DD-87A3F85347A3}" type="pres">
      <dgm:prSet presAssocID="{6830F8FC-3E24-4020-9058-F3403063DD28}" presName="horz1" presStyleCnt="0"/>
      <dgm:spPr/>
    </dgm:pt>
    <dgm:pt modelId="{2D3F8B33-085D-4014-A97C-58957AED68C1}" type="pres">
      <dgm:prSet presAssocID="{6830F8FC-3E24-4020-9058-F3403063DD28}" presName="tx1" presStyleLbl="revTx" presStyleIdx="3" presStyleCnt="5"/>
      <dgm:spPr/>
    </dgm:pt>
    <dgm:pt modelId="{038557AB-73C2-49C8-A918-01C1B5CD77DB}" type="pres">
      <dgm:prSet presAssocID="{6830F8FC-3E24-4020-9058-F3403063DD28}" presName="vert1" presStyleCnt="0"/>
      <dgm:spPr/>
    </dgm:pt>
    <dgm:pt modelId="{C181CE9A-65AA-4550-9434-C9FE59723407}" type="pres">
      <dgm:prSet presAssocID="{F2135D13-0012-40D9-8715-9299EEFE6F6B}" presName="thickLine" presStyleLbl="alignNode1" presStyleIdx="4" presStyleCnt="5"/>
      <dgm:spPr/>
    </dgm:pt>
    <dgm:pt modelId="{9016E9BE-E574-409E-B6BB-465BA5C03381}" type="pres">
      <dgm:prSet presAssocID="{F2135D13-0012-40D9-8715-9299EEFE6F6B}" presName="horz1" presStyleCnt="0"/>
      <dgm:spPr/>
    </dgm:pt>
    <dgm:pt modelId="{D163E562-81D1-451F-9701-D38F18163C3D}" type="pres">
      <dgm:prSet presAssocID="{F2135D13-0012-40D9-8715-9299EEFE6F6B}" presName="tx1" presStyleLbl="revTx" presStyleIdx="4" presStyleCnt="5"/>
      <dgm:spPr/>
    </dgm:pt>
    <dgm:pt modelId="{3DF23F5B-A463-40AE-8D2A-C112DD8519BC}" type="pres">
      <dgm:prSet presAssocID="{F2135D13-0012-40D9-8715-9299EEFE6F6B}" presName="vert1" presStyleCnt="0"/>
      <dgm:spPr/>
    </dgm:pt>
  </dgm:ptLst>
  <dgm:cxnLst>
    <dgm:cxn modelId="{16AFC11A-8F67-4D64-8090-BE201DB323E1}" type="presOf" srcId="{3E6408AE-C27D-4231-95F0-F16E686FF756}" destId="{D024DA83-79FD-45AD-85FA-381CDD55EDE6}" srcOrd="0" destOrd="0" presId="urn:microsoft.com/office/officeart/2008/layout/LinedList"/>
    <dgm:cxn modelId="{EEE24F26-79FA-4FC2-A40A-80CDF2DB4848}" srcId="{88038C97-AB7A-4BE0-B6D4-6A5829E2447E}" destId="{949A8BDF-501A-4982-8B06-05374A780803}" srcOrd="2" destOrd="0" parTransId="{E9130F91-BA08-4F2D-8ACB-33B6A9D81899}" sibTransId="{C62FC6B4-9BE0-4F70-98F3-7D3194216A5C}"/>
    <dgm:cxn modelId="{C2F25A29-0345-43F8-B7F1-91B48338E6F5}" type="presOf" srcId="{6830F8FC-3E24-4020-9058-F3403063DD28}" destId="{2D3F8B33-085D-4014-A97C-58957AED68C1}" srcOrd="0" destOrd="0" presId="urn:microsoft.com/office/officeart/2008/layout/LinedList"/>
    <dgm:cxn modelId="{0E6A162C-2C9F-45D8-B114-77F34881BEF5}" srcId="{88038C97-AB7A-4BE0-B6D4-6A5829E2447E}" destId="{6830F8FC-3E24-4020-9058-F3403063DD28}" srcOrd="3" destOrd="0" parTransId="{86D49AE0-9720-4334-89FF-5C9B954B7B30}" sibTransId="{294EFCA3-A370-4F35-8FC7-983D0E9E9E23}"/>
    <dgm:cxn modelId="{5F37D332-CDFC-437C-BED7-60AFE9733940}" type="presOf" srcId="{949A8BDF-501A-4982-8B06-05374A780803}" destId="{C982AB6E-1900-4991-80A9-5513485C465D}" srcOrd="0" destOrd="0" presId="urn:microsoft.com/office/officeart/2008/layout/LinedList"/>
    <dgm:cxn modelId="{0532EC54-F4BF-452C-BCA3-67F80F28663B}" srcId="{88038C97-AB7A-4BE0-B6D4-6A5829E2447E}" destId="{F2135D13-0012-40D9-8715-9299EEFE6F6B}" srcOrd="4" destOrd="0" parTransId="{4FB49240-55E5-4F87-B627-B676AC389743}" sibTransId="{BC10B790-A08C-442B-90F7-2E1955466EDD}"/>
    <dgm:cxn modelId="{14FD1A7D-1E0F-4779-8B9F-7AE52BEF5DB8}" srcId="{88038C97-AB7A-4BE0-B6D4-6A5829E2447E}" destId="{A4772742-66A7-403B-90D9-54C5DD75C0D3}" srcOrd="0" destOrd="0" parTransId="{E61B8459-43F3-4BCE-93AE-227CC5B0466A}" sibTransId="{D62D61FE-CD9B-4320-AD28-84F25CB356C2}"/>
    <dgm:cxn modelId="{4F605098-D121-4C15-B192-CD3C26D9E506}" type="presOf" srcId="{A4772742-66A7-403B-90D9-54C5DD75C0D3}" destId="{B3DE2395-8EA4-47FE-BCCC-6FEACB88F375}" srcOrd="0" destOrd="0" presId="urn:microsoft.com/office/officeart/2008/layout/LinedList"/>
    <dgm:cxn modelId="{FB6970B1-0E24-4F88-B018-5F5CAA674445}" type="presOf" srcId="{F2135D13-0012-40D9-8715-9299EEFE6F6B}" destId="{D163E562-81D1-451F-9701-D38F18163C3D}" srcOrd="0" destOrd="0" presId="urn:microsoft.com/office/officeart/2008/layout/LinedList"/>
    <dgm:cxn modelId="{F3FEF7CF-F40D-469D-ACD2-BED4E725C974}" srcId="{88038C97-AB7A-4BE0-B6D4-6A5829E2447E}" destId="{3E6408AE-C27D-4231-95F0-F16E686FF756}" srcOrd="1" destOrd="0" parTransId="{A5D14D07-98A1-4792-819E-B06BB17430D3}" sibTransId="{5CF3B9F4-8EEB-4971-9137-CD42BDF9BD7E}"/>
    <dgm:cxn modelId="{7CD908F5-F956-44A8-A61D-7DB797DC024F}" type="presOf" srcId="{88038C97-AB7A-4BE0-B6D4-6A5829E2447E}" destId="{196EE537-9EA0-4658-B584-069369AEEC5B}" srcOrd="0" destOrd="0" presId="urn:microsoft.com/office/officeart/2008/layout/LinedList"/>
    <dgm:cxn modelId="{4D7C818D-2F56-4846-B7B1-2DAC6B7EF039}" type="presParOf" srcId="{196EE537-9EA0-4658-B584-069369AEEC5B}" destId="{DCAF876B-C79F-4576-9C6E-B23D4E8643D8}" srcOrd="0" destOrd="0" presId="urn:microsoft.com/office/officeart/2008/layout/LinedList"/>
    <dgm:cxn modelId="{EEBF4863-0A15-4D42-B753-382A8A5F9469}" type="presParOf" srcId="{196EE537-9EA0-4658-B584-069369AEEC5B}" destId="{BC3B4CBE-C588-493A-8970-BE75BADF87C3}" srcOrd="1" destOrd="0" presId="urn:microsoft.com/office/officeart/2008/layout/LinedList"/>
    <dgm:cxn modelId="{5437AA42-62EB-40A2-A368-284CA1ABA36A}" type="presParOf" srcId="{BC3B4CBE-C588-493A-8970-BE75BADF87C3}" destId="{B3DE2395-8EA4-47FE-BCCC-6FEACB88F375}" srcOrd="0" destOrd="0" presId="urn:microsoft.com/office/officeart/2008/layout/LinedList"/>
    <dgm:cxn modelId="{3ACE909E-4273-4D34-8245-A2C556345BBC}" type="presParOf" srcId="{BC3B4CBE-C588-493A-8970-BE75BADF87C3}" destId="{656790D5-77AD-4D95-9EE8-03E4E9125B5B}" srcOrd="1" destOrd="0" presId="urn:microsoft.com/office/officeart/2008/layout/LinedList"/>
    <dgm:cxn modelId="{7E345FED-6387-4077-9D42-9A51A5DC6869}" type="presParOf" srcId="{196EE537-9EA0-4658-B584-069369AEEC5B}" destId="{4DB89C15-B994-4F6B-A26E-8EF492ACA799}" srcOrd="2" destOrd="0" presId="urn:microsoft.com/office/officeart/2008/layout/LinedList"/>
    <dgm:cxn modelId="{19549F61-700A-43CC-B810-B01637EBBB53}" type="presParOf" srcId="{196EE537-9EA0-4658-B584-069369AEEC5B}" destId="{A5699447-0AC3-4703-A466-9D251D1B42C2}" srcOrd="3" destOrd="0" presId="urn:microsoft.com/office/officeart/2008/layout/LinedList"/>
    <dgm:cxn modelId="{40E00D4A-F5C6-430B-9387-BE8A67E020CF}" type="presParOf" srcId="{A5699447-0AC3-4703-A466-9D251D1B42C2}" destId="{D024DA83-79FD-45AD-85FA-381CDD55EDE6}" srcOrd="0" destOrd="0" presId="urn:microsoft.com/office/officeart/2008/layout/LinedList"/>
    <dgm:cxn modelId="{9339AD37-D0C7-4B2A-BE52-141BDA53EF72}" type="presParOf" srcId="{A5699447-0AC3-4703-A466-9D251D1B42C2}" destId="{8D8CACCD-7FAA-45BF-8625-E530ADD31473}" srcOrd="1" destOrd="0" presId="urn:microsoft.com/office/officeart/2008/layout/LinedList"/>
    <dgm:cxn modelId="{17B90243-D695-4ED9-9BF9-0AB742F113C0}" type="presParOf" srcId="{196EE537-9EA0-4658-B584-069369AEEC5B}" destId="{29E0590A-9D00-41DF-9199-3C3EF2C9DBE9}" srcOrd="4" destOrd="0" presId="urn:microsoft.com/office/officeart/2008/layout/LinedList"/>
    <dgm:cxn modelId="{0ADC8D38-6022-48F4-BF69-0C7E662C60C1}" type="presParOf" srcId="{196EE537-9EA0-4658-B584-069369AEEC5B}" destId="{5E212652-399C-4A1C-8907-DEA3131346EF}" srcOrd="5" destOrd="0" presId="urn:microsoft.com/office/officeart/2008/layout/LinedList"/>
    <dgm:cxn modelId="{881046B5-F521-433D-B054-93516215F8A0}" type="presParOf" srcId="{5E212652-399C-4A1C-8907-DEA3131346EF}" destId="{C982AB6E-1900-4991-80A9-5513485C465D}" srcOrd="0" destOrd="0" presId="urn:microsoft.com/office/officeart/2008/layout/LinedList"/>
    <dgm:cxn modelId="{2EDCF29F-7076-4B76-852E-B1D23B3771D1}" type="presParOf" srcId="{5E212652-399C-4A1C-8907-DEA3131346EF}" destId="{5FDB481C-56CD-4D3C-A9D9-BE788B3D9842}" srcOrd="1" destOrd="0" presId="urn:microsoft.com/office/officeart/2008/layout/LinedList"/>
    <dgm:cxn modelId="{84CB3547-E78C-4FD1-A452-74B1002DA7F7}" type="presParOf" srcId="{196EE537-9EA0-4658-B584-069369AEEC5B}" destId="{8AC2B92A-E766-4B2F-820F-8055DA85B72E}" srcOrd="6" destOrd="0" presId="urn:microsoft.com/office/officeart/2008/layout/LinedList"/>
    <dgm:cxn modelId="{6A8C0FA7-9785-443C-9870-7C9A668EDC12}" type="presParOf" srcId="{196EE537-9EA0-4658-B584-069369AEEC5B}" destId="{2314EE56-5643-48F6-80DD-87A3F85347A3}" srcOrd="7" destOrd="0" presId="urn:microsoft.com/office/officeart/2008/layout/LinedList"/>
    <dgm:cxn modelId="{D1E2F5D3-00D2-44DE-8D85-BA8F33505A15}" type="presParOf" srcId="{2314EE56-5643-48F6-80DD-87A3F85347A3}" destId="{2D3F8B33-085D-4014-A97C-58957AED68C1}" srcOrd="0" destOrd="0" presId="urn:microsoft.com/office/officeart/2008/layout/LinedList"/>
    <dgm:cxn modelId="{159EBDD0-D9F1-4B87-B4AD-B2C633673522}" type="presParOf" srcId="{2314EE56-5643-48F6-80DD-87A3F85347A3}" destId="{038557AB-73C2-49C8-A918-01C1B5CD77DB}" srcOrd="1" destOrd="0" presId="urn:microsoft.com/office/officeart/2008/layout/LinedList"/>
    <dgm:cxn modelId="{9FFF2ADE-1765-4567-BD09-4EF1B34CA889}" type="presParOf" srcId="{196EE537-9EA0-4658-B584-069369AEEC5B}" destId="{C181CE9A-65AA-4550-9434-C9FE59723407}" srcOrd="8" destOrd="0" presId="urn:microsoft.com/office/officeart/2008/layout/LinedList"/>
    <dgm:cxn modelId="{B1BD6D08-CEDA-41FA-95E5-5A5354C91DDF}" type="presParOf" srcId="{196EE537-9EA0-4658-B584-069369AEEC5B}" destId="{9016E9BE-E574-409E-B6BB-465BA5C03381}" srcOrd="9" destOrd="0" presId="urn:microsoft.com/office/officeart/2008/layout/LinedList"/>
    <dgm:cxn modelId="{87F7EDD9-E55C-41ED-ACE2-2A4172F7DE04}" type="presParOf" srcId="{9016E9BE-E574-409E-B6BB-465BA5C03381}" destId="{D163E562-81D1-451F-9701-D38F18163C3D}" srcOrd="0" destOrd="0" presId="urn:microsoft.com/office/officeart/2008/layout/LinedList"/>
    <dgm:cxn modelId="{F5F9EB2A-60EB-41E1-86E2-83F90FCA2428}" type="presParOf" srcId="{9016E9BE-E574-409E-B6BB-465BA5C03381}" destId="{3DF23F5B-A463-40AE-8D2A-C112DD8519B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AB7C59-7F40-49A0-ACE6-21B404DCADBA}"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01D9BC6F-9DF4-4F18-978D-407193FF8E53}">
      <dgm:prSet/>
      <dgm:spPr/>
      <dgm:t>
        <a:bodyPr/>
        <a:lstStyle/>
        <a:p>
          <a:r>
            <a:rPr lang="en-GB"/>
            <a:t>the kind of care which is expected to maximize an inclusive measure of patient welfare, after one has taken account of the balance of expected gains and losses that attend the process of care in all its parts</a:t>
          </a:r>
        </a:p>
        <a:p>
          <a:r>
            <a:rPr lang="en-GB"/>
            <a:t>Donabedian 1980</a:t>
          </a:r>
        </a:p>
      </dgm:t>
    </dgm:pt>
    <dgm:pt modelId="{FDB2A1B4-3169-470C-816B-AAA84D6721DE}" type="parTrans" cxnId="{5274A374-B785-4613-8248-F0187612D643}">
      <dgm:prSet/>
      <dgm:spPr/>
      <dgm:t>
        <a:bodyPr/>
        <a:lstStyle/>
        <a:p>
          <a:endParaRPr lang="en-GB"/>
        </a:p>
      </dgm:t>
    </dgm:pt>
    <dgm:pt modelId="{FD9546DA-FC49-4842-BD11-A0269BC6F18A}" type="sibTrans" cxnId="{5274A374-B785-4613-8248-F0187612D643}">
      <dgm:prSet/>
      <dgm:spPr/>
      <dgm:t>
        <a:bodyPr/>
        <a:lstStyle/>
        <a:p>
          <a:endParaRPr lang="en-GB"/>
        </a:p>
      </dgm:t>
    </dgm:pt>
    <dgm:pt modelId="{489B43F0-268C-402C-A3C8-EDD3EB92E7E0}">
      <dgm:prSet/>
      <dgm:spPr/>
      <dgm:t>
        <a:bodyPr/>
        <a:lstStyle/>
        <a:p>
          <a:r>
            <a:rPr lang="en-GB"/>
            <a:t>the degree to which health services for individuals and populations increase the likelihood of desired health outcomes and are consistent with current professional knowledge</a:t>
          </a:r>
        </a:p>
        <a:p>
          <a:r>
            <a:rPr lang="en-GB"/>
            <a:t>Institute of Medicine 1990  </a:t>
          </a:r>
        </a:p>
      </dgm:t>
    </dgm:pt>
    <dgm:pt modelId="{E71438E4-DE5E-4913-B32B-D81783179AA1}" type="parTrans" cxnId="{93C77DDA-505B-46A5-811F-0BF0BF5E965E}">
      <dgm:prSet/>
      <dgm:spPr/>
      <dgm:t>
        <a:bodyPr/>
        <a:lstStyle/>
        <a:p>
          <a:endParaRPr lang="en-GB"/>
        </a:p>
      </dgm:t>
    </dgm:pt>
    <dgm:pt modelId="{2283DCF8-6900-4EFF-AA2B-C3A9DFE7B729}" type="sibTrans" cxnId="{93C77DDA-505B-46A5-811F-0BF0BF5E965E}">
      <dgm:prSet/>
      <dgm:spPr/>
      <dgm:t>
        <a:bodyPr/>
        <a:lstStyle/>
        <a:p>
          <a:endParaRPr lang="en-GB"/>
        </a:p>
      </dgm:t>
    </dgm:pt>
    <dgm:pt modelId="{D9927464-71E8-45DD-ABD2-7C878A88AB7C}">
      <dgm:prSet/>
      <dgm:spPr/>
      <dgm:t>
        <a:bodyPr/>
        <a:lstStyle/>
        <a:p>
          <a:r>
            <a:rPr lang="en-GB"/>
            <a:t>health care that is effective, safe and responds to the needs and preference of patients</a:t>
          </a:r>
        </a:p>
        <a:p>
          <a:r>
            <a:rPr lang="en-GB"/>
            <a:t>European Commission 2010 </a:t>
          </a:r>
        </a:p>
      </dgm:t>
    </dgm:pt>
    <dgm:pt modelId="{22F9B1B4-C1B5-4622-81F7-EAAA7C92674F}" type="parTrans" cxnId="{72F90726-F8D0-401F-8DAF-698F2E665BFD}">
      <dgm:prSet/>
      <dgm:spPr/>
      <dgm:t>
        <a:bodyPr/>
        <a:lstStyle/>
        <a:p>
          <a:endParaRPr lang="en-GB"/>
        </a:p>
      </dgm:t>
    </dgm:pt>
    <dgm:pt modelId="{8213B681-48BB-417C-BCAD-87C5E2987076}" type="sibTrans" cxnId="{72F90726-F8D0-401F-8DAF-698F2E665BFD}">
      <dgm:prSet/>
      <dgm:spPr/>
      <dgm:t>
        <a:bodyPr/>
        <a:lstStyle/>
        <a:p>
          <a:endParaRPr lang="en-GB"/>
        </a:p>
      </dgm:t>
    </dgm:pt>
    <dgm:pt modelId="{3F5179DB-9446-4408-B622-BAD4A303B516}" type="pres">
      <dgm:prSet presAssocID="{5CAB7C59-7F40-49A0-ACE6-21B404DCADBA}" presName="vert0" presStyleCnt="0">
        <dgm:presLayoutVars>
          <dgm:dir/>
          <dgm:animOne val="branch"/>
          <dgm:animLvl val="lvl"/>
        </dgm:presLayoutVars>
      </dgm:prSet>
      <dgm:spPr/>
    </dgm:pt>
    <dgm:pt modelId="{BE58B732-3290-4183-8ADA-D81DC609FE62}" type="pres">
      <dgm:prSet presAssocID="{01D9BC6F-9DF4-4F18-978D-407193FF8E53}" presName="thickLine" presStyleLbl="alignNode1" presStyleIdx="0" presStyleCnt="3"/>
      <dgm:spPr/>
    </dgm:pt>
    <dgm:pt modelId="{A0DAE405-AF07-4DCB-A777-D8C44DB4EC64}" type="pres">
      <dgm:prSet presAssocID="{01D9BC6F-9DF4-4F18-978D-407193FF8E53}" presName="horz1" presStyleCnt="0"/>
      <dgm:spPr/>
    </dgm:pt>
    <dgm:pt modelId="{11FEB170-D03E-4BC2-BE59-76B8FF03ABE7}" type="pres">
      <dgm:prSet presAssocID="{01D9BC6F-9DF4-4F18-978D-407193FF8E53}" presName="tx1" presStyleLbl="revTx" presStyleIdx="0" presStyleCnt="3"/>
      <dgm:spPr/>
    </dgm:pt>
    <dgm:pt modelId="{D27FC180-E39A-4238-A28A-47CC6D49F916}" type="pres">
      <dgm:prSet presAssocID="{01D9BC6F-9DF4-4F18-978D-407193FF8E53}" presName="vert1" presStyleCnt="0"/>
      <dgm:spPr/>
    </dgm:pt>
    <dgm:pt modelId="{D3C9CA72-8134-401C-815F-22FCF69C69DE}" type="pres">
      <dgm:prSet presAssocID="{489B43F0-268C-402C-A3C8-EDD3EB92E7E0}" presName="thickLine" presStyleLbl="alignNode1" presStyleIdx="1" presStyleCnt="3"/>
      <dgm:spPr/>
    </dgm:pt>
    <dgm:pt modelId="{05076614-4815-4DE6-8917-7342F5D70CE1}" type="pres">
      <dgm:prSet presAssocID="{489B43F0-268C-402C-A3C8-EDD3EB92E7E0}" presName="horz1" presStyleCnt="0"/>
      <dgm:spPr/>
    </dgm:pt>
    <dgm:pt modelId="{C1A095B2-3198-4ADF-98F0-7FB002EC755A}" type="pres">
      <dgm:prSet presAssocID="{489B43F0-268C-402C-A3C8-EDD3EB92E7E0}" presName="tx1" presStyleLbl="revTx" presStyleIdx="1" presStyleCnt="3"/>
      <dgm:spPr/>
    </dgm:pt>
    <dgm:pt modelId="{665E9EC6-678D-4C71-90B4-8223C478280D}" type="pres">
      <dgm:prSet presAssocID="{489B43F0-268C-402C-A3C8-EDD3EB92E7E0}" presName="vert1" presStyleCnt="0"/>
      <dgm:spPr/>
    </dgm:pt>
    <dgm:pt modelId="{E6A30B0D-951A-4ED8-A281-91FA5C48B72C}" type="pres">
      <dgm:prSet presAssocID="{D9927464-71E8-45DD-ABD2-7C878A88AB7C}" presName="thickLine" presStyleLbl="alignNode1" presStyleIdx="2" presStyleCnt="3"/>
      <dgm:spPr/>
    </dgm:pt>
    <dgm:pt modelId="{55754D76-9E02-47DD-A5F0-082C86686D8C}" type="pres">
      <dgm:prSet presAssocID="{D9927464-71E8-45DD-ABD2-7C878A88AB7C}" presName="horz1" presStyleCnt="0"/>
      <dgm:spPr/>
    </dgm:pt>
    <dgm:pt modelId="{8D99F389-CDDA-4D6E-BA55-5FFCB4FA4C34}" type="pres">
      <dgm:prSet presAssocID="{D9927464-71E8-45DD-ABD2-7C878A88AB7C}" presName="tx1" presStyleLbl="revTx" presStyleIdx="2" presStyleCnt="3"/>
      <dgm:spPr/>
    </dgm:pt>
    <dgm:pt modelId="{58042ED3-35D6-402E-98D2-A186EB42AFA3}" type="pres">
      <dgm:prSet presAssocID="{D9927464-71E8-45DD-ABD2-7C878A88AB7C}" presName="vert1" presStyleCnt="0"/>
      <dgm:spPr/>
    </dgm:pt>
  </dgm:ptLst>
  <dgm:cxnLst>
    <dgm:cxn modelId="{B73D3B02-5B0A-4EE7-B0D1-DB9B12F58811}" type="presOf" srcId="{5CAB7C59-7F40-49A0-ACE6-21B404DCADBA}" destId="{3F5179DB-9446-4408-B622-BAD4A303B516}" srcOrd="0" destOrd="0" presId="urn:microsoft.com/office/officeart/2008/layout/LinedList"/>
    <dgm:cxn modelId="{272F1D0B-F878-410B-815D-512E360D7E3C}" type="presOf" srcId="{01D9BC6F-9DF4-4F18-978D-407193FF8E53}" destId="{11FEB170-D03E-4BC2-BE59-76B8FF03ABE7}" srcOrd="0" destOrd="0" presId="urn:microsoft.com/office/officeart/2008/layout/LinedList"/>
    <dgm:cxn modelId="{72F90726-F8D0-401F-8DAF-698F2E665BFD}" srcId="{5CAB7C59-7F40-49A0-ACE6-21B404DCADBA}" destId="{D9927464-71E8-45DD-ABD2-7C878A88AB7C}" srcOrd="2" destOrd="0" parTransId="{22F9B1B4-C1B5-4622-81F7-EAAA7C92674F}" sibTransId="{8213B681-48BB-417C-BCAD-87C5E2987076}"/>
    <dgm:cxn modelId="{5274A374-B785-4613-8248-F0187612D643}" srcId="{5CAB7C59-7F40-49A0-ACE6-21B404DCADBA}" destId="{01D9BC6F-9DF4-4F18-978D-407193FF8E53}" srcOrd="0" destOrd="0" parTransId="{FDB2A1B4-3169-470C-816B-AAA84D6721DE}" sibTransId="{FD9546DA-FC49-4842-BD11-A0269BC6F18A}"/>
    <dgm:cxn modelId="{2FFBD87B-A253-41F8-A01A-7A2FD5296CA5}" type="presOf" srcId="{D9927464-71E8-45DD-ABD2-7C878A88AB7C}" destId="{8D99F389-CDDA-4D6E-BA55-5FFCB4FA4C34}" srcOrd="0" destOrd="0" presId="urn:microsoft.com/office/officeart/2008/layout/LinedList"/>
    <dgm:cxn modelId="{4AC1C2CE-799C-4573-8B53-595533188CD3}" type="presOf" srcId="{489B43F0-268C-402C-A3C8-EDD3EB92E7E0}" destId="{C1A095B2-3198-4ADF-98F0-7FB002EC755A}" srcOrd="0" destOrd="0" presId="urn:microsoft.com/office/officeart/2008/layout/LinedList"/>
    <dgm:cxn modelId="{93C77DDA-505B-46A5-811F-0BF0BF5E965E}" srcId="{5CAB7C59-7F40-49A0-ACE6-21B404DCADBA}" destId="{489B43F0-268C-402C-A3C8-EDD3EB92E7E0}" srcOrd="1" destOrd="0" parTransId="{E71438E4-DE5E-4913-B32B-D81783179AA1}" sibTransId="{2283DCF8-6900-4EFF-AA2B-C3A9DFE7B729}"/>
    <dgm:cxn modelId="{F64377CD-B8A8-49ED-90C4-00B1C46AA3F3}" type="presParOf" srcId="{3F5179DB-9446-4408-B622-BAD4A303B516}" destId="{BE58B732-3290-4183-8ADA-D81DC609FE62}" srcOrd="0" destOrd="0" presId="urn:microsoft.com/office/officeart/2008/layout/LinedList"/>
    <dgm:cxn modelId="{114C35A1-C96C-4708-936D-24644D8F6E2A}" type="presParOf" srcId="{3F5179DB-9446-4408-B622-BAD4A303B516}" destId="{A0DAE405-AF07-4DCB-A777-D8C44DB4EC64}" srcOrd="1" destOrd="0" presId="urn:microsoft.com/office/officeart/2008/layout/LinedList"/>
    <dgm:cxn modelId="{232CAEF6-EBD6-4712-9365-C3E4706CDA2D}" type="presParOf" srcId="{A0DAE405-AF07-4DCB-A777-D8C44DB4EC64}" destId="{11FEB170-D03E-4BC2-BE59-76B8FF03ABE7}" srcOrd="0" destOrd="0" presId="urn:microsoft.com/office/officeart/2008/layout/LinedList"/>
    <dgm:cxn modelId="{AEE59A89-C790-44E7-ABCC-5BB008E7F876}" type="presParOf" srcId="{A0DAE405-AF07-4DCB-A777-D8C44DB4EC64}" destId="{D27FC180-E39A-4238-A28A-47CC6D49F916}" srcOrd="1" destOrd="0" presId="urn:microsoft.com/office/officeart/2008/layout/LinedList"/>
    <dgm:cxn modelId="{D4F833EE-FBBB-4384-AB5E-857799BE0285}" type="presParOf" srcId="{3F5179DB-9446-4408-B622-BAD4A303B516}" destId="{D3C9CA72-8134-401C-815F-22FCF69C69DE}" srcOrd="2" destOrd="0" presId="urn:microsoft.com/office/officeart/2008/layout/LinedList"/>
    <dgm:cxn modelId="{49BFC761-DDF3-4943-A7F0-C4DB1389A0F3}" type="presParOf" srcId="{3F5179DB-9446-4408-B622-BAD4A303B516}" destId="{05076614-4815-4DE6-8917-7342F5D70CE1}" srcOrd="3" destOrd="0" presId="urn:microsoft.com/office/officeart/2008/layout/LinedList"/>
    <dgm:cxn modelId="{C86BE06E-4873-41DB-8425-9A7170BFB849}" type="presParOf" srcId="{05076614-4815-4DE6-8917-7342F5D70CE1}" destId="{C1A095B2-3198-4ADF-98F0-7FB002EC755A}" srcOrd="0" destOrd="0" presId="urn:microsoft.com/office/officeart/2008/layout/LinedList"/>
    <dgm:cxn modelId="{A8A1631C-D22C-40D2-B904-F3FF8AE0DC30}" type="presParOf" srcId="{05076614-4815-4DE6-8917-7342F5D70CE1}" destId="{665E9EC6-678D-4C71-90B4-8223C478280D}" srcOrd="1" destOrd="0" presId="urn:microsoft.com/office/officeart/2008/layout/LinedList"/>
    <dgm:cxn modelId="{5F771E6B-C22E-4AF4-8B43-F50880DADAC1}" type="presParOf" srcId="{3F5179DB-9446-4408-B622-BAD4A303B516}" destId="{E6A30B0D-951A-4ED8-A281-91FA5C48B72C}" srcOrd="4" destOrd="0" presId="urn:microsoft.com/office/officeart/2008/layout/LinedList"/>
    <dgm:cxn modelId="{29AD8396-12D6-4777-AF4C-A0F37F2D2823}" type="presParOf" srcId="{3F5179DB-9446-4408-B622-BAD4A303B516}" destId="{55754D76-9E02-47DD-A5F0-082C86686D8C}" srcOrd="5" destOrd="0" presId="urn:microsoft.com/office/officeart/2008/layout/LinedList"/>
    <dgm:cxn modelId="{0186F452-BA0D-4D31-96F0-6322F66A8026}" type="presParOf" srcId="{55754D76-9E02-47DD-A5F0-082C86686D8C}" destId="{8D99F389-CDDA-4D6E-BA55-5FFCB4FA4C34}" srcOrd="0" destOrd="0" presId="urn:microsoft.com/office/officeart/2008/layout/LinedList"/>
    <dgm:cxn modelId="{0D62B7E9-1D3D-4585-AFFA-F3C0568B3E66}" type="presParOf" srcId="{55754D76-9E02-47DD-A5F0-082C86686D8C}" destId="{58042ED3-35D6-402E-98D2-A186EB42AF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AB7C59-7F40-49A0-ACE6-21B404DCADBA}"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A5AC813C-D767-40B7-AA49-A28E0A5A59AA}">
      <dgm:prSet/>
      <dgm:spPr/>
      <dgm:t>
        <a:bodyPr/>
        <a:lstStyle/>
        <a:p>
          <a:r>
            <a:rPr lang="en-GB"/>
            <a:t>Quality health services across the world should be:</a:t>
          </a:r>
        </a:p>
      </dgm:t>
    </dgm:pt>
    <dgm:pt modelId="{5F567CE3-65B2-4B4D-995F-902E6CA4A11F}" type="parTrans" cxnId="{BB93E977-1DE4-4376-B873-E23B854E07EC}">
      <dgm:prSet/>
      <dgm:spPr/>
      <dgm:t>
        <a:bodyPr/>
        <a:lstStyle/>
        <a:p>
          <a:endParaRPr lang="en-GB"/>
        </a:p>
      </dgm:t>
    </dgm:pt>
    <dgm:pt modelId="{0F3A7129-9089-44E2-A0AE-2E9D21E6C307}" type="sibTrans" cxnId="{BB93E977-1DE4-4376-B873-E23B854E07EC}">
      <dgm:prSet/>
      <dgm:spPr/>
      <dgm:t>
        <a:bodyPr/>
        <a:lstStyle/>
        <a:p>
          <a:endParaRPr lang="en-GB"/>
        </a:p>
      </dgm:t>
    </dgm:pt>
    <dgm:pt modelId="{6E50BEC1-9559-45F0-9F6D-2A545CB305FE}">
      <dgm:prSet/>
      <dgm:spPr/>
      <dgm:t>
        <a:bodyPr/>
        <a:lstStyle/>
        <a:p>
          <a:r>
            <a:rPr lang="en-GB"/>
            <a:t>• Effective: providing evidence-based health care services to those who need them</a:t>
          </a:r>
        </a:p>
      </dgm:t>
    </dgm:pt>
    <dgm:pt modelId="{BC7FFF5B-F019-4438-BEA1-80BB833A80C0}" type="parTrans" cxnId="{FC4AC422-6548-4CB9-AC51-63B1FE670C41}">
      <dgm:prSet/>
      <dgm:spPr/>
      <dgm:t>
        <a:bodyPr/>
        <a:lstStyle/>
        <a:p>
          <a:endParaRPr lang="en-GB"/>
        </a:p>
      </dgm:t>
    </dgm:pt>
    <dgm:pt modelId="{BC9A78A0-57D7-4190-9D15-13C3CFF8EC63}" type="sibTrans" cxnId="{FC4AC422-6548-4CB9-AC51-63B1FE670C41}">
      <dgm:prSet/>
      <dgm:spPr/>
      <dgm:t>
        <a:bodyPr/>
        <a:lstStyle/>
        <a:p>
          <a:endParaRPr lang="en-GB"/>
        </a:p>
      </dgm:t>
    </dgm:pt>
    <dgm:pt modelId="{294CCDD5-A98F-4B9A-91F8-1F9DDF07D30E}">
      <dgm:prSet/>
      <dgm:spPr/>
      <dgm:t>
        <a:bodyPr/>
        <a:lstStyle/>
        <a:p>
          <a:r>
            <a:rPr lang="en-GB"/>
            <a:t>• Safe: avoiding harm to people for whom the care is intended.</a:t>
          </a:r>
        </a:p>
      </dgm:t>
    </dgm:pt>
    <dgm:pt modelId="{21105FAD-FBC5-4979-98C2-236924C06B41}" type="parTrans" cxnId="{B719CB2F-9A34-4EC6-84B1-E237A4494712}">
      <dgm:prSet/>
      <dgm:spPr/>
      <dgm:t>
        <a:bodyPr/>
        <a:lstStyle/>
        <a:p>
          <a:endParaRPr lang="en-GB"/>
        </a:p>
      </dgm:t>
    </dgm:pt>
    <dgm:pt modelId="{2D14E7AC-8F23-4F22-989F-16EAE07323F0}" type="sibTrans" cxnId="{B719CB2F-9A34-4EC6-84B1-E237A4494712}">
      <dgm:prSet/>
      <dgm:spPr/>
      <dgm:t>
        <a:bodyPr/>
        <a:lstStyle/>
        <a:p>
          <a:endParaRPr lang="en-GB"/>
        </a:p>
      </dgm:t>
    </dgm:pt>
    <dgm:pt modelId="{6F7B55A2-0510-49D0-A408-853FFC1267C0}">
      <dgm:prSet/>
      <dgm:spPr/>
      <dgm:t>
        <a:bodyPr/>
        <a:lstStyle/>
        <a:p>
          <a:r>
            <a:rPr lang="en-GB"/>
            <a:t>• People-centred: providing care that responds to individual preferences, needs and values</a:t>
          </a:r>
        </a:p>
      </dgm:t>
    </dgm:pt>
    <dgm:pt modelId="{9E76FBCA-BE14-4026-9D5E-77144E5457B8}" type="parTrans" cxnId="{C7C9D8CB-DF0C-4CD4-9E8B-ED127C3C2EC2}">
      <dgm:prSet/>
      <dgm:spPr/>
      <dgm:t>
        <a:bodyPr/>
        <a:lstStyle/>
        <a:p>
          <a:endParaRPr lang="en-GB"/>
        </a:p>
      </dgm:t>
    </dgm:pt>
    <dgm:pt modelId="{84DE5B89-A5CF-401B-81E9-1DD51C064D82}" type="sibTrans" cxnId="{C7C9D8CB-DF0C-4CD4-9E8B-ED127C3C2EC2}">
      <dgm:prSet/>
      <dgm:spPr/>
      <dgm:t>
        <a:bodyPr/>
        <a:lstStyle/>
        <a:p>
          <a:endParaRPr lang="en-GB"/>
        </a:p>
      </dgm:t>
    </dgm:pt>
    <dgm:pt modelId="{04911E7F-F4C5-4BA0-B4FA-13B44F0EE2F2}">
      <dgm:prSet/>
      <dgm:spPr/>
      <dgm:t>
        <a:bodyPr/>
        <a:lstStyle/>
        <a:p>
          <a:r>
            <a:rPr lang="en-GB"/>
            <a:t>In order to realize the benefits of quality health care, health services must be timely, equitable, integrated and efficient</a:t>
          </a:r>
        </a:p>
      </dgm:t>
    </dgm:pt>
    <dgm:pt modelId="{2F690503-4551-4640-9734-156A117C80E2}" type="parTrans" cxnId="{D297735E-C2D4-4FB2-95FB-E1C341638AC1}">
      <dgm:prSet/>
      <dgm:spPr/>
      <dgm:t>
        <a:bodyPr/>
        <a:lstStyle/>
        <a:p>
          <a:endParaRPr lang="en-GB"/>
        </a:p>
      </dgm:t>
    </dgm:pt>
    <dgm:pt modelId="{02F3400F-656F-40C4-8039-3180432DDAD5}" type="sibTrans" cxnId="{D297735E-C2D4-4FB2-95FB-E1C341638AC1}">
      <dgm:prSet/>
      <dgm:spPr/>
      <dgm:t>
        <a:bodyPr/>
        <a:lstStyle/>
        <a:p>
          <a:endParaRPr lang="en-GB"/>
        </a:p>
      </dgm:t>
    </dgm:pt>
    <dgm:pt modelId="{201F8C2E-CA90-4156-AD30-4BC269D91B25}">
      <dgm:prSet/>
      <dgm:spPr/>
      <dgm:t>
        <a:bodyPr/>
        <a:lstStyle/>
        <a:p>
          <a:r>
            <a:rPr lang="en-GB"/>
            <a:t>WHO 2018</a:t>
          </a:r>
        </a:p>
      </dgm:t>
    </dgm:pt>
    <dgm:pt modelId="{7E65BD84-F509-439A-98D5-633B0000A004}" type="parTrans" cxnId="{4A44A56A-A595-4F39-96DE-2FC9CE3551B0}">
      <dgm:prSet/>
      <dgm:spPr/>
      <dgm:t>
        <a:bodyPr/>
        <a:lstStyle/>
        <a:p>
          <a:endParaRPr lang="en-GB"/>
        </a:p>
      </dgm:t>
    </dgm:pt>
    <dgm:pt modelId="{89001205-513F-43CD-8AE4-3499D156B68F}" type="sibTrans" cxnId="{4A44A56A-A595-4F39-96DE-2FC9CE3551B0}">
      <dgm:prSet/>
      <dgm:spPr/>
      <dgm:t>
        <a:bodyPr/>
        <a:lstStyle/>
        <a:p>
          <a:endParaRPr lang="en-GB"/>
        </a:p>
      </dgm:t>
    </dgm:pt>
    <dgm:pt modelId="{9AB50B8A-7B18-46ED-8488-B7ECB973E187}" type="pres">
      <dgm:prSet presAssocID="{5CAB7C59-7F40-49A0-ACE6-21B404DCADBA}" presName="vert0" presStyleCnt="0">
        <dgm:presLayoutVars>
          <dgm:dir/>
          <dgm:animOne val="branch"/>
          <dgm:animLvl val="lvl"/>
        </dgm:presLayoutVars>
      </dgm:prSet>
      <dgm:spPr/>
    </dgm:pt>
    <dgm:pt modelId="{5EE8CA99-E0DE-4D78-8D1B-75C15264B689}" type="pres">
      <dgm:prSet presAssocID="{A5AC813C-D767-40B7-AA49-A28E0A5A59AA}" presName="thickLine" presStyleLbl="alignNode1" presStyleIdx="0" presStyleCnt="6"/>
      <dgm:spPr/>
    </dgm:pt>
    <dgm:pt modelId="{FB2AC7A6-18F5-4AAB-B6E2-854F36D5C106}" type="pres">
      <dgm:prSet presAssocID="{A5AC813C-D767-40B7-AA49-A28E0A5A59AA}" presName="horz1" presStyleCnt="0"/>
      <dgm:spPr/>
    </dgm:pt>
    <dgm:pt modelId="{7EA397D7-9365-45D9-BE94-BD2FB6B83D62}" type="pres">
      <dgm:prSet presAssocID="{A5AC813C-D767-40B7-AA49-A28E0A5A59AA}" presName="tx1" presStyleLbl="revTx" presStyleIdx="0" presStyleCnt="6"/>
      <dgm:spPr/>
    </dgm:pt>
    <dgm:pt modelId="{14CA7AD4-9782-4D23-B26C-BD2C5ECEADBC}" type="pres">
      <dgm:prSet presAssocID="{A5AC813C-D767-40B7-AA49-A28E0A5A59AA}" presName="vert1" presStyleCnt="0"/>
      <dgm:spPr/>
    </dgm:pt>
    <dgm:pt modelId="{5E186EB2-A162-4793-B9E2-18BDFE47B860}" type="pres">
      <dgm:prSet presAssocID="{6E50BEC1-9559-45F0-9F6D-2A545CB305FE}" presName="thickLine" presStyleLbl="alignNode1" presStyleIdx="1" presStyleCnt="6"/>
      <dgm:spPr/>
    </dgm:pt>
    <dgm:pt modelId="{24561022-D47A-461C-8C51-0FC0F79D6DC3}" type="pres">
      <dgm:prSet presAssocID="{6E50BEC1-9559-45F0-9F6D-2A545CB305FE}" presName="horz1" presStyleCnt="0"/>
      <dgm:spPr/>
    </dgm:pt>
    <dgm:pt modelId="{901ED984-55DE-4558-931E-8E7F9008431D}" type="pres">
      <dgm:prSet presAssocID="{6E50BEC1-9559-45F0-9F6D-2A545CB305FE}" presName="tx1" presStyleLbl="revTx" presStyleIdx="1" presStyleCnt="6"/>
      <dgm:spPr/>
    </dgm:pt>
    <dgm:pt modelId="{0A57CFE1-1390-4A83-9144-F6F55F35C034}" type="pres">
      <dgm:prSet presAssocID="{6E50BEC1-9559-45F0-9F6D-2A545CB305FE}" presName="vert1" presStyleCnt="0"/>
      <dgm:spPr/>
    </dgm:pt>
    <dgm:pt modelId="{D8981450-E957-4EB5-92FF-5FDA621976EB}" type="pres">
      <dgm:prSet presAssocID="{294CCDD5-A98F-4B9A-91F8-1F9DDF07D30E}" presName="thickLine" presStyleLbl="alignNode1" presStyleIdx="2" presStyleCnt="6"/>
      <dgm:spPr/>
    </dgm:pt>
    <dgm:pt modelId="{4F772FCD-22AE-4FB9-988E-298542364345}" type="pres">
      <dgm:prSet presAssocID="{294CCDD5-A98F-4B9A-91F8-1F9DDF07D30E}" presName="horz1" presStyleCnt="0"/>
      <dgm:spPr/>
    </dgm:pt>
    <dgm:pt modelId="{C8486551-D367-4212-BB98-6B68AEEB557E}" type="pres">
      <dgm:prSet presAssocID="{294CCDD5-A98F-4B9A-91F8-1F9DDF07D30E}" presName="tx1" presStyleLbl="revTx" presStyleIdx="2" presStyleCnt="6"/>
      <dgm:spPr/>
    </dgm:pt>
    <dgm:pt modelId="{A6B55552-EF5A-4521-AB66-0DEA809587AE}" type="pres">
      <dgm:prSet presAssocID="{294CCDD5-A98F-4B9A-91F8-1F9DDF07D30E}" presName="vert1" presStyleCnt="0"/>
      <dgm:spPr/>
    </dgm:pt>
    <dgm:pt modelId="{CA61FEE0-5E2D-4CFE-97E3-D8E44A15DE17}" type="pres">
      <dgm:prSet presAssocID="{6F7B55A2-0510-49D0-A408-853FFC1267C0}" presName="thickLine" presStyleLbl="alignNode1" presStyleIdx="3" presStyleCnt="6"/>
      <dgm:spPr/>
    </dgm:pt>
    <dgm:pt modelId="{7CCB711B-76AF-4234-9831-C5B50D0503BD}" type="pres">
      <dgm:prSet presAssocID="{6F7B55A2-0510-49D0-A408-853FFC1267C0}" presName="horz1" presStyleCnt="0"/>
      <dgm:spPr/>
    </dgm:pt>
    <dgm:pt modelId="{A839637C-A559-41CC-9A81-6DC75C74DB64}" type="pres">
      <dgm:prSet presAssocID="{6F7B55A2-0510-49D0-A408-853FFC1267C0}" presName="tx1" presStyleLbl="revTx" presStyleIdx="3" presStyleCnt="6"/>
      <dgm:spPr/>
    </dgm:pt>
    <dgm:pt modelId="{0D81F23C-EB21-4904-9399-F49AAC705F69}" type="pres">
      <dgm:prSet presAssocID="{6F7B55A2-0510-49D0-A408-853FFC1267C0}" presName="vert1" presStyleCnt="0"/>
      <dgm:spPr/>
    </dgm:pt>
    <dgm:pt modelId="{D8FF6E1F-B747-41B0-9EE0-454D7236A774}" type="pres">
      <dgm:prSet presAssocID="{04911E7F-F4C5-4BA0-B4FA-13B44F0EE2F2}" presName="thickLine" presStyleLbl="alignNode1" presStyleIdx="4" presStyleCnt="6"/>
      <dgm:spPr/>
    </dgm:pt>
    <dgm:pt modelId="{659B46C1-4A09-4429-8FC2-9AAAFC7DD769}" type="pres">
      <dgm:prSet presAssocID="{04911E7F-F4C5-4BA0-B4FA-13B44F0EE2F2}" presName="horz1" presStyleCnt="0"/>
      <dgm:spPr/>
    </dgm:pt>
    <dgm:pt modelId="{11490BCD-9271-47AF-81A7-8BBE8F2BE60C}" type="pres">
      <dgm:prSet presAssocID="{04911E7F-F4C5-4BA0-B4FA-13B44F0EE2F2}" presName="tx1" presStyleLbl="revTx" presStyleIdx="4" presStyleCnt="6"/>
      <dgm:spPr/>
    </dgm:pt>
    <dgm:pt modelId="{924506B1-C9BE-47AD-AA40-DA54A563A764}" type="pres">
      <dgm:prSet presAssocID="{04911E7F-F4C5-4BA0-B4FA-13B44F0EE2F2}" presName="vert1" presStyleCnt="0"/>
      <dgm:spPr/>
    </dgm:pt>
    <dgm:pt modelId="{32C60501-2B63-46C5-8C7F-70A2F96676DF}" type="pres">
      <dgm:prSet presAssocID="{201F8C2E-CA90-4156-AD30-4BC269D91B25}" presName="thickLine" presStyleLbl="alignNode1" presStyleIdx="5" presStyleCnt="6"/>
      <dgm:spPr/>
    </dgm:pt>
    <dgm:pt modelId="{E00D1D86-4B83-428D-AEFB-0A5D6A59FE0F}" type="pres">
      <dgm:prSet presAssocID="{201F8C2E-CA90-4156-AD30-4BC269D91B25}" presName="horz1" presStyleCnt="0"/>
      <dgm:spPr/>
    </dgm:pt>
    <dgm:pt modelId="{34FFDB17-75F3-4F12-8B8C-3E1E03A8EACA}" type="pres">
      <dgm:prSet presAssocID="{201F8C2E-CA90-4156-AD30-4BC269D91B25}" presName="tx1" presStyleLbl="revTx" presStyleIdx="5" presStyleCnt="6"/>
      <dgm:spPr/>
    </dgm:pt>
    <dgm:pt modelId="{BF38A0C0-8A4A-44E1-B862-BC3598416368}" type="pres">
      <dgm:prSet presAssocID="{201F8C2E-CA90-4156-AD30-4BC269D91B25}" presName="vert1" presStyleCnt="0"/>
      <dgm:spPr/>
    </dgm:pt>
  </dgm:ptLst>
  <dgm:cxnLst>
    <dgm:cxn modelId="{FC4AC422-6548-4CB9-AC51-63B1FE670C41}" srcId="{5CAB7C59-7F40-49A0-ACE6-21B404DCADBA}" destId="{6E50BEC1-9559-45F0-9F6D-2A545CB305FE}" srcOrd="1" destOrd="0" parTransId="{BC7FFF5B-F019-4438-BEA1-80BB833A80C0}" sibTransId="{BC9A78A0-57D7-4190-9D15-13C3CFF8EC63}"/>
    <dgm:cxn modelId="{B719CB2F-9A34-4EC6-84B1-E237A4494712}" srcId="{5CAB7C59-7F40-49A0-ACE6-21B404DCADBA}" destId="{294CCDD5-A98F-4B9A-91F8-1F9DDF07D30E}" srcOrd="2" destOrd="0" parTransId="{21105FAD-FBC5-4979-98C2-236924C06B41}" sibTransId="{2D14E7AC-8F23-4F22-989F-16EAE07323F0}"/>
    <dgm:cxn modelId="{95A67F37-4311-43B9-8D7B-1F2D1CF30921}" type="presOf" srcId="{294CCDD5-A98F-4B9A-91F8-1F9DDF07D30E}" destId="{C8486551-D367-4212-BB98-6B68AEEB557E}" srcOrd="0" destOrd="0" presId="urn:microsoft.com/office/officeart/2008/layout/LinedList"/>
    <dgm:cxn modelId="{7A45EA5B-8426-42AE-BFDF-0FE95EE5C6D6}" type="presOf" srcId="{04911E7F-F4C5-4BA0-B4FA-13B44F0EE2F2}" destId="{11490BCD-9271-47AF-81A7-8BBE8F2BE60C}" srcOrd="0" destOrd="0" presId="urn:microsoft.com/office/officeart/2008/layout/LinedList"/>
    <dgm:cxn modelId="{D297735E-C2D4-4FB2-95FB-E1C341638AC1}" srcId="{5CAB7C59-7F40-49A0-ACE6-21B404DCADBA}" destId="{04911E7F-F4C5-4BA0-B4FA-13B44F0EE2F2}" srcOrd="4" destOrd="0" parTransId="{2F690503-4551-4640-9734-156A117C80E2}" sibTransId="{02F3400F-656F-40C4-8039-3180432DDAD5}"/>
    <dgm:cxn modelId="{4A44A56A-A595-4F39-96DE-2FC9CE3551B0}" srcId="{5CAB7C59-7F40-49A0-ACE6-21B404DCADBA}" destId="{201F8C2E-CA90-4156-AD30-4BC269D91B25}" srcOrd="5" destOrd="0" parTransId="{7E65BD84-F509-439A-98D5-633B0000A004}" sibTransId="{89001205-513F-43CD-8AE4-3499D156B68F}"/>
    <dgm:cxn modelId="{BB93E977-1DE4-4376-B873-E23B854E07EC}" srcId="{5CAB7C59-7F40-49A0-ACE6-21B404DCADBA}" destId="{A5AC813C-D767-40B7-AA49-A28E0A5A59AA}" srcOrd="0" destOrd="0" parTransId="{5F567CE3-65B2-4B4D-995F-902E6CA4A11F}" sibTransId="{0F3A7129-9089-44E2-A0AE-2E9D21E6C307}"/>
    <dgm:cxn modelId="{A2C2AE98-2E02-4FB0-B9CA-177C103B8142}" type="presOf" srcId="{A5AC813C-D767-40B7-AA49-A28E0A5A59AA}" destId="{7EA397D7-9365-45D9-BE94-BD2FB6B83D62}" srcOrd="0" destOrd="0" presId="urn:microsoft.com/office/officeart/2008/layout/LinedList"/>
    <dgm:cxn modelId="{49F3A89F-1529-4676-AD72-15D5E06371B9}" type="presOf" srcId="{5CAB7C59-7F40-49A0-ACE6-21B404DCADBA}" destId="{9AB50B8A-7B18-46ED-8488-B7ECB973E187}" srcOrd="0" destOrd="0" presId="urn:microsoft.com/office/officeart/2008/layout/LinedList"/>
    <dgm:cxn modelId="{4671F3A6-67D3-405B-B504-62667C86E987}" type="presOf" srcId="{201F8C2E-CA90-4156-AD30-4BC269D91B25}" destId="{34FFDB17-75F3-4F12-8B8C-3E1E03A8EACA}" srcOrd="0" destOrd="0" presId="urn:microsoft.com/office/officeart/2008/layout/LinedList"/>
    <dgm:cxn modelId="{C7C9D8CB-DF0C-4CD4-9E8B-ED127C3C2EC2}" srcId="{5CAB7C59-7F40-49A0-ACE6-21B404DCADBA}" destId="{6F7B55A2-0510-49D0-A408-853FFC1267C0}" srcOrd="3" destOrd="0" parTransId="{9E76FBCA-BE14-4026-9D5E-77144E5457B8}" sibTransId="{84DE5B89-A5CF-401B-81E9-1DD51C064D82}"/>
    <dgm:cxn modelId="{EED058DF-02BB-49C9-8AE5-EC038E5D2D0F}" type="presOf" srcId="{6F7B55A2-0510-49D0-A408-853FFC1267C0}" destId="{A839637C-A559-41CC-9A81-6DC75C74DB64}" srcOrd="0" destOrd="0" presId="urn:microsoft.com/office/officeart/2008/layout/LinedList"/>
    <dgm:cxn modelId="{E0E477FA-91D3-493D-AB3E-6F9F7A89FA2A}" type="presOf" srcId="{6E50BEC1-9559-45F0-9F6D-2A545CB305FE}" destId="{901ED984-55DE-4558-931E-8E7F9008431D}" srcOrd="0" destOrd="0" presId="urn:microsoft.com/office/officeart/2008/layout/LinedList"/>
    <dgm:cxn modelId="{9B8CAED0-48A9-4006-AD2A-ED7884A676C7}" type="presParOf" srcId="{9AB50B8A-7B18-46ED-8488-B7ECB973E187}" destId="{5EE8CA99-E0DE-4D78-8D1B-75C15264B689}" srcOrd="0" destOrd="0" presId="urn:microsoft.com/office/officeart/2008/layout/LinedList"/>
    <dgm:cxn modelId="{F9FC9ECF-9215-4BBB-84A9-D2F925D6BC82}" type="presParOf" srcId="{9AB50B8A-7B18-46ED-8488-B7ECB973E187}" destId="{FB2AC7A6-18F5-4AAB-B6E2-854F36D5C106}" srcOrd="1" destOrd="0" presId="urn:microsoft.com/office/officeart/2008/layout/LinedList"/>
    <dgm:cxn modelId="{BA6A82A6-F117-4867-A400-99AF64E2330D}" type="presParOf" srcId="{FB2AC7A6-18F5-4AAB-B6E2-854F36D5C106}" destId="{7EA397D7-9365-45D9-BE94-BD2FB6B83D62}" srcOrd="0" destOrd="0" presId="urn:microsoft.com/office/officeart/2008/layout/LinedList"/>
    <dgm:cxn modelId="{ABA0F13D-440A-4FB5-B10F-8D737CD88DBC}" type="presParOf" srcId="{FB2AC7A6-18F5-4AAB-B6E2-854F36D5C106}" destId="{14CA7AD4-9782-4D23-B26C-BD2C5ECEADBC}" srcOrd="1" destOrd="0" presId="urn:microsoft.com/office/officeart/2008/layout/LinedList"/>
    <dgm:cxn modelId="{43EA8E90-67DB-47DD-8C3E-2A303B402AA6}" type="presParOf" srcId="{9AB50B8A-7B18-46ED-8488-B7ECB973E187}" destId="{5E186EB2-A162-4793-B9E2-18BDFE47B860}" srcOrd="2" destOrd="0" presId="urn:microsoft.com/office/officeart/2008/layout/LinedList"/>
    <dgm:cxn modelId="{BD74BA13-7E7A-43C0-99D8-9BF12BB37300}" type="presParOf" srcId="{9AB50B8A-7B18-46ED-8488-B7ECB973E187}" destId="{24561022-D47A-461C-8C51-0FC0F79D6DC3}" srcOrd="3" destOrd="0" presId="urn:microsoft.com/office/officeart/2008/layout/LinedList"/>
    <dgm:cxn modelId="{89E2B95E-54B7-4462-9F64-7245F4C37C3E}" type="presParOf" srcId="{24561022-D47A-461C-8C51-0FC0F79D6DC3}" destId="{901ED984-55DE-4558-931E-8E7F9008431D}" srcOrd="0" destOrd="0" presId="urn:microsoft.com/office/officeart/2008/layout/LinedList"/>
    <dgm:cxn modelId="{8E3FEEDA-D4AA-4633-B457-3CF2FEB40FF6}" type="presParOf" srcId="{24561022-D47A-461C-8C51-0FC0F79D6DC3}" destId="{0A57CFE1-1390-4A83-9144-F6F55F35C034}" srcOrd="1" destOrd="0" presId="urn:microsoft.com/office/officeart/2008/layout/LinedList"/>
    <dgm:cxn modelId="{0223226F-267A-4FBD-8C66-1A62417E2D63}" type="presParOf" srcId="{9AB50B8A-7B18-46ED-8488-B7ECB973E187}" destId="{D8981450-E957-4EB5-92FF-5FDA621976EB}" srcOrd="4" destOrd="0" presId="urn:microsoft.com/office/officeart/2008/layout/LinedList"/>
    <dgm:cxn modelId="{E05B2A9F-0D68-4943-BA7D-F6DDE10DC408}" type="presParOf" srcId="{9AB50B8A-7B18-46ED-8488-B7ECB973E187}" destId="{4F772FCD-22AE-4FB9-988E-298542364345}" srcOrd="5" destOrd="0" presId="urn:microsoft.com/office/officeart/2008/layout/LinedList"/>
    <dgm:cxn modelId="{8AB028A6-F271-4B1B-BF47-79AFE57F75B3}" type="presParOf" srcId="{4F772FCD-22AE-4FB9-988E-298542364345}" destId="{C8486551-D367-4212-BB98-6B68AEEB557E}" srcOrd="0" destOrd="0" presId="urn:microsoft.com/office/officeart/2008/layout/LinedList"/>
    <dgm:cxn modelId="{8BDCB4EA-35EB-423E-A991-04E685DF26FD}" type="presParOf" srcId="{4F772FCD-22AE-4FB9-988E-298542364345}" destId="{A6B55552-EF5A-4521-AB66-0DEA809587AE}" srcOrd="1" destOrd="0" presId="urn:microsoft.com/office/officeart/2008/layout/LinedList"/>
    <dgm:cxn modelId="{FE1B798E-B2D1-4D4D-B0CB-A82FD3D07D3D}" type="presParOf" srcId="{9AB50B8A-7B18-46ED-8488-B7ECB973E187}" destId="{CA61FEE0-5E2D-4CFE-97E3-D8E44A15DE17}" srcOrd="6" destOrd="0" presId="urn:microsoft.com/office/officeart/2008/layout/LinedList"/>
    <dgm:cxn modelId="{32FFD186-D235-4D5B-B8EE-54579A79FF91}" type="presParOf" srcId="{9AB50B8A-7B18-46ED-8488-B7ECB973E187}" destId="{7CCB711B-76AF-4234-9831-C5B50D0503BD}" srcOrd="7" destOrd="0" presId="urn:microsoft.com/office/officeart/2008/layout/LinedList"/>
    <dgm:cxn modelId="{1C74DC3B-62D3-4296-804B-8E7EDAB74575}" type="presParOf" srcId="{7CCB711B-76AF-4234-9831-C5B50D0503BD}" destId="{A839637C-A559-41CC-9A81-6DC75C74DB64}" srcOrd="0" destOrd="0" presId="urn:microsoft.com/office/officeart/2008/layout/LinedList"/>
    <dgm:cxn modelId="{8EBE5068-B8AE-4EA2-93C7-681F84B603B6}" type="presParOf" srcId="{7CCB711B-76AF-4234-9831-C5B50D0503BD}" destId="{0D81F23C-EB21-4904-9399-F49AAC705F69}" srcOrd="1" destOrd="0" presId="urn:microsoft.com/office/officeart/2008/layout/LinedList"/>
    <dgm:cxn modelId="{9289001B-04EF-44BD-9546-423EBC0F7B34}" type="presParOf" srcId="{9AB50B8A-7B18-46ED-8488-B7ECB973E187}" destId="{D8FF6E1F-B747-41B0-9EE0-454D7236A774}" srcOrd="8" destOrd="0" presId="urn:microsoft.com/office/officeart/2008/layout/LinedList"/>
    <dgm:cxn modelId="{5F69D865-A91A-4C89-A571-E61EE0D8E85E}" type="presParOf" srcId="{9AB50B8A-7B18-46ED-8488-B7ECB973E187}" destId="{659B46C1-4A09-4429-8FC2-9AAAFC7DD769}" srcOrd="9" destOrd="0" presId="urn:microsoft.com/office/officeart/2008/layout/LinedList"/>
    <dgm:cxn modelId="{E2E56002-71C1-49DD-A096-840C15C27E64}" type="presParOf" srcId="{659B46C1-4A09-4429-8FC2-9AAAFC7DD769}" destId="{11490BCD-9271-47AF-81A7-8BBE8F2BE60C}" srcOrd="0" destOrd="0" presId="urn:microsoft.com/office/officeart/2008/layout/LinedList"/>
    <dgm:cxn modelId="{78A388CD-3758-450B-98E5-97A78B686679}" type="presParOf" srcId="{659B46C1-4A09-4429-8FC2-9AAAFC7DD769}" destId="{924506B1-C9BE-47AD-AA40-DA54A563A764}" srcOrd="1" destOrd="0" presId="urn:microsoft.com/office/officeart/2008/layout/LinedList"/>
    <dgm:cxn modelId="{8ADF5DC5-8D72-4383-9C62-ADE827182664}" type="presParOf" srcId="{9AB50B8A-7B18-46ED-8488-B7ECB973E187}" destId="{32C60501-2B63-46C5-8C7F-70A2F96676DF}" srcOrd="10" destOrd="0" presId="urn:microsoft.com/office/officeart/2008/layout/LinedList"/>
    <dgm:cxn modelId="{E0A22AB4-F140-47FE-8562-D37E8B3EBF9F}" type="presParOf" srcId="{9AB50B8A-7B18-46ED-8488-B7ECB973E187}" destId="{E00D1D86-4B83-428D-AEFB-0A5D6A59FE0F}" srcOrd="11" destOrd="0" presId="urn:microsoft.com/office/officeart/2008/layout/LinedList"/>
    <dgm:cxn modelId="{E994C13F-766C-4AF6-8BEB-346DB4D97ADA}" type="presParOf" srcId="{E00D1D86-4B83-428D-AEFB-0A5D6A59FE0F}" destId="{34FFDB17-75F3-4F12-8B8C-3E1E03A8EACA}" srcOrd="0" destOrd="0" presId="urn:microsoft.com/office/officeart/2008/layout/LinedList"/>
    <dgm:cxn modelId="{DC348836-4578-4EDC-8CA6-A75C6314CDC1}" type="presParOf" srcId="{E00D1D86-4B83-428D-AEFB-0A5D6A59FE0F}" destId="{BF38A0C0-8A4A-44E1-B862-BC35984163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CFD5B2-D528-47BE-8706-58FBB0A912A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95EB76B-5E4B-4C3D-ABB6-10A0FFFA217F}">
      <dgm:prSet/>
      <dgm:spPr/>
      <dgm:t>
        <a:bodyPr/>
        <a:lstStyle/>
        <a:p>
          <a:r>
            <a:rPr lang="en-GB" dirty="0"/>
            <a:t>Safety</a:t>
          </a:r>
          <a:endParaRPr lang="en-US" dirty="0"/>
        </a:p>
      </dgm:t>
    </dgm:pt>
    <dgm:pt modelId="{9595918E-2A0D-4A0A-8A46-277C47031999}" type="parTrans" cxnId="{6D219BE7-4913-4AB4-8F26-7D808E6B551A}">
      <dgm:prSet/>
      <dgm:spPr/>
      <dgm:t>
        <a:bodyPr/>
        <a:lstStyle/>
        <a:p>
          <a:endParaRPr lang="en-US"/>
        </a:p>
      </dgm:t>
    </dgm:pt>
    <dgm:pt modelId="{2B7DAFF4-2AA0-4EFE-A5E8-888AB75E5794}" type="sibTrans" cxnId="{6D219BE7-4913-4AB4-8F26-7D808E6B551A}">
      <dgm:prSet/>
      <dgm:spPr/>
      <dgm:t>
        <a:bodyPr/>
        <a:lstStyle/>
        <a:p>
          <a:endParaRPr lang="en-US"/>
        </a:p>
      </dgm:t>
    </dgm:pt>
    <dgm:pt modelId="{AFA5EDEA-FDD6-4954-B83A-0AF626460515}">
      <dgm:prSet/>
      <dgm:spPr/>
      <dgm:t>
        <a:bodyPr/>
        <a:lstStyle/>
        <a:p>
          <a:r>
            <a:rPr lang="en-GB" dirty="0"/>
            <a:t>Efficacy</a:t>
          </a:r>
          <a:endParaRPr lang="en-US" dirty="0"/>
        </a:p>
      </dgm:t>
    </dgm:pt>
    <dgm:pt modelId="{E0FBD314-874C-48A9-B6C7-D302C4FFCC42}" type="parTrans" cxnId="{B9BF3B1A-E0CB-42A1-9A7B-38CC98E69C0E}">
      <dgm:prSet/>
      <dgm:spPr/>
      <dgm:t>
        <a:bodyPr/>
        <a:lstStyle/>
        <a:p>
          <a:endParaRPr lang="en-US"/>
        </a:p>
      </dgm:t>
    </dgm:pt>
    <dgm:pt modelId="{0511D2EB-8237-4930-B266-855055AE5A87}" type="sibTrans" cxnId="{B9BF3B1A-E0CB-42A1-9A7B-38CC98E69C0E}">
      <dgm:prSet/>
      <dgm:spPr/>
      <dgm:t>
        <a:bodyPr/>
        <a:lstStyle/>
        <a:p>
          <a:endParaRPr lang="en-US"/>
        </a:p>
      </dgm:t>
    </dgm:pt>
    <dgm:pt modelId="{8797D5DF-E8C6-4F5E-9C42-90C1A17B3462}">
      <dgm:prSet/>
      <dgm:spPr/>
      <dgm:t>
        <a:bodyPr/>
        <a:lstStyle/>
        <a:p>
          <a:r>
            <a:rPr lang="en-GB"/>
            <a:t>Timeliness</a:t>
          </a:r>
          <a:endParaRPr lang="en-US"/>
        </a:p>
      </dgm:t>
    </dgm:pt>
    <dgm:pt modelId="{400B79C9-D522-4974-B31D-F2982E2C458F}" type="parTrans" cxnId="{7489853C-639D-430D-876B-573052FE8A5A}">
      <dgm:prSet/>
      <dgm:spPr/>
      <dgm:t>
        <a:bodyPr/>
        <a:lstStyle/>
        <a:p>
          <a:endParaRPr lang="en-US"/>
        </a:p>
      </dgm:t>
    </dgm:pt>
    <dgm:pt modelId="{C3CB73DC-4BCD-41EB-9F8D-6EA06C3414A1}" type="sibTrans" cxnId="{7489853C-639D-430D-876B-573052FE8A5A}">
      <dgm:prSet/>
      <dgm:spPr/>
      <dgm:t>
        <a:bodyPr/>
        <a:lstStyle/>
        <a:p>
          <a:endParaRPr lang="en-US"/>
        </a:p>
      </dgm:t>
    </dgm:pt>
    <dgm:pt modelId="{0763B380-FDAC-4C2E-8BEF-AAEFFF4A70B4}">
      <dgm:prSet/>
      <dgm:spPr/>
      <dgm:t>
        <a:bodyPr/>
        <a:lstStyle/>
        <a:p>
          <a:r>
            <a:rPr lang="en-GB"/>
            <a:t>No waste</a:t>
          </a:r>
          <a:endParaRPr lang="en-US"/>
        </a:p>
      </dgm:t>
    </dgm:pt>
    <dgm:pt modelId="{D1DDC3F3-68B6-4585-BEAC-E4A451A089F0}" type="parTrans" cxnId="{FB6DCDB4-0E39-4021-9379-9D4BC6B6AF9F}">
      <dgm:prSet/>
      <dgm:spPr/>
      <dgm:t>
        <a:bodyPr/>
        <a:lstStyle/>
        <a:p>
          <a:endParaRPr lang="en-US"/>
        </a:p>
      </dgm:t>
    </dgm:pt>
    <dgm:pt modelId="{480A88BC-577E-40D1-9724-7B5176F856EA}" type="sibTrans" cxnId="{FB6DCDB4-0E39-4021-9379-9D4BC6B6AF9F}">
      <dgm:prSet/>
      <dgm:spPr/>
      <dgm:t>
        <a:bodyPr/>
        <a:lstStyle/>
        <a:p>
          <a:endParaRPr lang="en-US"/>
        </a:p>
      </dgm:t>
    </dgm:pt>
    <dgm:pt modelId="{94FC5306-4DB3-40F0-A21E-879C88ACB646}">
      <dgm:prSet/>
      <dgm:spPr/>
      <dgm:t>
        <a:bodyPr/>
        <a:lstStyle/>
        <a:p>
          <a:r>
            <a:rPr lang="en-GB"/>
            <a:t>Patient centredness</a:t>
          </a:r>
          <a:endParaRPr lang="en-US"/>
        </a:p>
      </dgm:t>
    </dgm:pt>
    <dgm:pt modelId="{75A5C187-166D-460A-852F-644EEA6FFCB9}" type="parTrans" cxnId="{B478863B-F8F7-4692-85D2-31D8D754F20B}">
      <dgm:prSet/>
      <dgm:spPr/>
      <dgm:t>
        <a:bodyPr/>
        <a:lstStyle/>
        <a:p>
          <a:endParaRPr lang="en-US"/>
        </a:p>
      </dgm:t>
    </dgm:pt>
    <dgm:pt modelId="{1BB5BA18-1549-42C1-A18F-2F11D98F434B}" type="sibTrans" cxnId="{B478863B-F8F7-4692-85D2-31D8D754F20B}">
      <dgm:prSet/>
      <dgm:spPr/>
      <dgm:t>
        <a:bodyPr/>
        <a:lstStyle/>
        <a:p>
          <a:endParaRPr lang="en-US"/>
        </a:p>
      </dgm:t>
    </dgm:pt>
    <dgm:pt modelId="{3F2D1A45-9735-41A3-93C9-34CCCD36FAE4}">
      <dgm:prSet/>
      <dgm:spPr/>
      <dgm:t>
        <a:bodyPr/>
        <a:lstStyle/>
        <a:p>
          <a:r>
            <a:rPr lang="en-GB"/>
            <a:t>Equity</a:t>
          </a:r>
          <a:endParaRPr lang="en-US"/>
        </a:p>
      </dgm:t>
    </dgm:pt>
    <dgm:pt modelId="{C0C993F2-830B-470C-B4D1-003C200A339B}" type="parTrans" cxnId="{72140DCF-E56F-42B0-9A37-11D7EDB5236E}">
      <dgm:prSet/>
      <dgm:spPr/>
      <dgm:t>
        <a:bodyPr/>
        <a:lstStyle/>
        <a:p>
          <a:endParaRPr lang="en-US"/>
        </a:p>
      </dgm:t>
    </dgm:pt>
    <dgm:pt modelId="{F2FE4B05-AFEC-48DD-8369-6A1F77FF5FF1}" type="sibTrans" cxnId="{72140DCF-E56F-42B0-9A37-11D7EDB5236E}">
      <dgm:prSet/>
      <dgm:spPr/>
      <dgm:t>
        <a:bodyPr/>
        <a:lstStyle/>
        <a:p>
          <a:endParaRPr lang="en-US"/>
        </a:p>
      </dgm:t>
    </dgm:pt>
    <dgm:pt modelId="{27DA9E4B-40F1-463B-8E57-2BEFE96DA53A}" type="pres">
      <dgm:prSet presAssocID="{34CFD5B2-D528-47BE-8706-58FBB0A912A5}" presName="diagram" presStyleCnt="0">
        <dgm:presLayoutVars>
          <dgm:dir/>
          <dgm:resizeHandles val="exact"/>
        </dgm:presLayoutVars>
      </dgm:prSet>
      <dgm:spPr/>
    </dgm:pt>
    <dgm:pt modelId="{27696606-7FA4-403E-90FB-ABE68AB0AF9B}" type="pres">
      <dgm:prSet presAssocID="{395EB76B-5E4B-4C3D-ABB6-10A0FFFA217F}" presName="node" presStyleLbl="node1" presStyleIdx="0" presStyleCnt="6">
        <dgm:presLayoutVars>
          <dgm:bulletEnabled val="1"/>
        </dgm:presLayoutVars>
      </dgm:prSet>
      <dgm:spPr/>
    </dgm:pt>
    <dgm:pt modelId="{9B0AA91C-DEBF-4AF1-AB5E-8D0130F1A0BA}" type="pres">
      <dgm:prSet presAssocID="{2B7DAFF4-2AA0-4EFE-A5E8-888AB75E5794}" presName="sibTrans" presStyleCnt="0"/>
      <dgm:spPr/>
    </dgm:pt>
    <dgm:pt modelId="{FA1BBD14-C594-412C-BE55-51720FD91321}" type="pres">
      <dgm:prSet presAssocID="{AFA5EDEA-FDD6-4954-B83A-0AF626460515}" presName="node" presStyleLbl="node1" presStyleIdx="1" presStyleCnt="6">
        <dgm:presLayoutVars>
          <dgm:bulletEnabled val="1"/>
        </dgm:presLayoutVars>
      </dgm:prSet>
      <dgm:spPr/>
    </dgm:pt>
    <dgm:pt modelId="{8209E1B1-C231-4FB5-A2FC-FB97B4A59756}" type="pres">
      <dgm:prSet presAssocID="{0511D2EB-8237-4930-B266-855055AE5A87}" presName="sibTrans" presStyleCnt="0"/>
      <dgm:spPr/>
    </dgm:pt>
    <dgm:pt modelId="{37F2DF0C-F242-496B-8C91-5FB5E7490D78}" type="pres">
      <dgm:prSet presAssocID="{8797D5DF-E8C6-4F5E-9C42-90C1A17B3462}" presName="node" presStyleLbl="node1" presStyleIdx="2" presStyleCnt="6">
        <dgm:presLayoutVars>
          <dgm:bulletEnabled val="1"/>
        </dgm:presLayoutVars>
      </dgm:prSet>
      <dgm:spPr/>
    </dgm:pt>
    <dgm:pt modelId="{7BF7E35C-4E3D-4FFA-976D-5C9E9B69E581}" type="pres">
      <dgm:prSet presAssocID="{C3CB73DC-4BCD-41EB-9F8D-6EA06C3414A1}" presName="sibTrans" presStyleCnt="0"/>
      <dgm:spPr/>
    </dgm:pt>
    <dgm:pt modelId="{2DFCBB32-32F0-4FA7-9BA0-6C4DDCAD2C01}" type="pres">
      <dgm:prSet presAssocID="{0763B380-FDAC-4C2E-8BEF-AAEFFF4A70B4}" presName="node" presStyleLbl="node1" presStyleIdx="3" presStyleCnt="6">
        <dgm:presLayoutVars>
          <dgm:bulletEnabled val="1"/>
        </dgm:presLayoutVars>
      </dgm:prSet>
      <dgm:spPr/>
    </dgm:pt>
    <dgm:pt modelId="{69DC2F85-CBDA-4DDB-9196-47262782CC99}" type="pres">
      <dgm:prSet presAssocID="{480A88BC-577E-40D1-9724-7B5176F856EA}" presName="sibTrans" presStyleCnt="0"/>
      <dgm:spPr/>
    </dgm:pt>
    <dgm:pt modelId="{081C270A-F105-454A-A1E7-88A7C021C2D0}" type="pres">
      <dgm:prSet presAssocID="{94FC5306-4DB3-40F0-A21E-879C88ACB646}" presName="node" presStyleLbl="node1" presStyleIdx="4" presStyleCnt="6">
        <dgm:presLayoutVars>
          <dgm:bulletEnabled val="1"/>
        </dgm:presLayoutVars>
      </dgm:prSet>
      <dgm:spPr/>
    </dgm:pt>
    <dgm:pt modelId="{5A19981C-D32C-4EDE-84D6-9117FA647EAD}" type="pres">
      <dgm:prSet presAssocID="{1BB5BA18-1549-42C1-A18F-2F11D98F434B}" presName="sibTrans" presStyleCnt="0"/>
      <dgm:spPr/>
    </dgm:pt>
    <dgm:pt modelId="{A63BE32E-9E54-4DC1-8934-AC590D951BDE}" type="pres">
      <dgm:prSet presAssocID="{3F2D1A45-9735-41A3-93C9-34CCCD36FAE4}" presName="node" presStyleLbl="node1" presStyleIdx="5" presStyleCnt="6">
        <dgm:presLayoutVars>
          <dgm:bulletEnabled val="1"/>
        </dgm:presLayoutVars>
      </dgm:prSet>
      <dgm:spPr/>
    </dgm:pt>
  </dgm:ptLst>
  <dgm:cxnLst>
    <dgm:cxn modelId="{B9BF3B1A-E0CB-42A1-9A7B-38CC98E69C0E}" srcId="{34CFD5B2-D528-47BE-8706-58FBB0A912A5}" destId="{AFA5EDEA-FDD6-4954-B83A-0AF626460515}" srcOrd="1" destOrd="0" parTransId="{E0FBD314-874C-48A9-B6C7-D302C4FFCC42}" sibTransId="{0511D2EB-8237-4930-B266-855055AE5A87}"/>
    <dgm:cxn modelId="{288E702B-CA1A-4EE9-9633-80D25B2A25D3}" type="presOf" srcId="{34CFD5B2-D528-47BE-8706-58FBB0A912A5}" destId="{27DA9E4B-40F1-463B-8E57-2BEFE96DA53A}" srcOrd="0" destOrd="0" presId="urn:microsoft.com/office/officeart/2005/8/layout/default"/>
    <dgm:cxn modelId="{B478863B-F8F7-4692-85D2-31D8D754F20B}" srcId="{34CFD5B2-D528-47BE-8706-58FBB0A912A5}" destId="{94FC5306-4DB3-40F0-A21E-879C88ACB646}" srcOrd="4" destOrd="0" parTransId="{75A5C187-166D-460A-852F-644EEA6FFCB9}" sibTransId="{1BB5BA18-1549-42C1-A18F-2F11D98F434B}"/>
    <dgm:cxn modelId="{7489853C-639D-430D-876B-573052FE8A5A}" srcId="{34CFD5B2-D528-47BE-8706-58FBB0A912A5}" destId="{8797D5DF-E8C6-4F5E-9C42-90C1A17B3462}" srcOrd="2" destOrd="0" parTransId="{400B79C9-D522-4974-B31D-F2982E2C458F}" sibTransId="{C3CB73DC-4BCD-41EB-9F8D-6EA06C3414A1}"/>
    <dgm:cxn modelId="{58023E8A-DFE7-40DA-8D79-EFA72E82D7FE}" type="presOf" srcId="{3F2D1A45-9735-41A3-93C9-34CCCD36FAE4}" destId="{A63BE32E-9E54-4DC1-8934-AC590D951BDE}" srcOrd="0" destOrd="0" presId="urn:microsoft.com/office/officeart/2005/8/layout/default"/>
    <dgm:cxn modelId="{9331AFA5-4A0E-4820-A718-D3403F298116}" type="presOf" srcId="{AFA5EDEA-FDD6-4954-B83A-0AF626460515}" destId="{FA1BBD14-C594-412C-BE55-51720FD91321}" srcOrd="0" destOrd="0" presId="urn:microsoft.com/office/officeart/2005/8/layout/default"/>
    <dgm:cxn modelId="{FB6DCDB4-0E39-4021-9379-9D4BC6B6AF9F}" srcId="{34CFD5B2-D528-47BE-8706-58FBB0A912A5}" destId="{0763B380-FDAC-4C2E-8BEF-AAEFFF4A70B4}" srcOrd="3" destOrd="0" parTransId="{D1DDC3F3-68B6-4585-BEAC-E4A451A089F0}" sibTransId="{480A88BC-577E-40D1-9724-7B5176F856EA}"/>
    <dgm:cxn modelId="{366A86C1-D012-4C71-8AA6-3792FAEC8AC3}" type="presOf" srcId="{8797D5DF-E8C6-4F5E-9C42-90C1A17B3462}" destId="{37F2DF0C-F242-496B-8C91-5FB5E7490D78}" srcOrd="0" destOrd="0" presId="urn:microsoft.com/office/officeart/2005/8/layout/default"/>
    <dgm:cxn modelId="{72140DCF-E56F-42B0-9A37-11D7EDB5236E}" srcId="{34CFD5B2-D528-47BE-8706-58FBB0A912A5}" destId="{3F2D1A45-9735-41A3-93C9-34CCCD36FAE4}" srcOrd="5" destOrd="0" parTransId="{C0C993F2-830B-470C-B4D1-003C200A339B}" sibTransId="{F2FE4B05-AFEC-48DD-8369-6A1F77FF5FF1}"/>
    <dgm:cxn modelId="{056955DB-75F6-4B86-A6BE-3FD9AF957D87}" type="presOf" srcId="{395EB76B-5E4B-4C3D-ABB6-10A0FFFA217F}" destId="{27696606-7FA4-403E-90FB-ABE68AB0AF9B}" srcOrd="0" destOrd="0" presId="urn:microsoft.com/office/officeart/2005/8/layout/default"/>
    <dgm:cxn modelId="{C40E93DB-378E-4F88-8756-C2B611110A17}" type="presOf" srcId="{0763B380-FDAC-4C2E-8BEF-AAEFFF4A70B4}" destId="{2DFCBB32-32F0-4FA7-9BA0-6C4DDCAD2C01}" srcOrd="0" destOrd="0" presId="urn:microsoft.com/office/officeart/2005/8/layout/default"/>
    <dgm:cxn modelId="{6D219BE7-4913-4AB4-8F26-7D808E6B551A}" srcId="{34CFD5B2-D528-47BE-8706-58FBB0A912A5}" destId="{395EB76B-5E4B-4C3D-ABB6-10A0FFFA217F}" srcOrd="0" destOrd="0" parTransId="{9595918E-2A0D-4A0A-8A46-277C47031999}" sibTransId="{2B7DAFF4-2AA0-4EFE-A5E8-888AB75E5794}"/>
    <dgm:cxn modelId="{95C70DEA-5119-44BD-9EDB-D5852D26315D}" type="presOf" srcId="{94FC5306-4DB3-40F0-A21E-879C88ACB646}" destId="{081C270A-F105-454A-A1E7-88A7C021C2D0}" srcOrd="0" destOrd="0" presId="urn:microsoft.com/office/officeart/2005/8/layout/default"/>
    <dgm:cxn modelId="{6819AD6F-DDEE-4E17-8801-E20C1C7CB2BE}" type="presParOf" srcId="{27DA9E4B-40F1-463B-8E57-2BEFE96DA53A}" destId="{27696606-7FA4-403E-90FB-ABE68AB0AF9B}" srcOrd="0" destOrd="0" presId="urn:microsoft.com/office/officeart/2005/8/layout/default"/>
    <dgm:cxn modelId="{26790BEE-9053-4315-B96C-31E8FB20BFC2}" type="presParOf" srcId="{27DA9E4B-40F1-463B-8E57-2BEFE96DA53A}" destId="{9B0AA91C-DEBF-4AF1-AB5E-8D0130F1A0BA}" srcOrd="1" destOrd="0" presId="urn:microsoft.com/office/officeart/2005/8/layout/default"/>
    <dgm:cxn modelId="{783621EC-F48D-4402-90B4-DC8CC156824C}" type="presParOf" srcId="{27DA9E4B-40F1-463B-8E57-2BEFE96DA53A}" destId="{FA1BBD14-C594-412C-BE55-51720FD91321}" srcOrd="2" destOrd="0" presId="urn:microsoft.com/office/officeart/2005/8/layout/default"/>
    <dgm:cxn modelId="{A8AD30BE-7D87-4628-AE60-9C722B399B64}" type="presParOf" srcId="{27DA9E4B-40F1-463B-8E57-2BEFE96DA53A}" destId="{8209E1B1-C231-4FB5-A2FC-FB97B4A59756}" srcOrd="3" destOrd="0" presId="urn:microsoft.com/office/officeart/2005/8/layout/default"/>
    <dgm:cxn modelId="{CE40E34F-D4EE-4352-B19C-5A0D56220155}" type="presParOf" srcId="{27DA9E4B-40F1-463B-8E57-2BEFE96DA53A}" destId="{37F2DF0C-F242-496B-8C91-5FB5E7490D78}" srcOrd="4" destOrd="0" presId="urn:microsoft.com/office/officeart/2005/8/layout/default"/>
    <dgm:cxn modelId="{0547142F-AE7C-4183-9726-4E7D01B3351D}" type="presParOf" srcId="{27DA9E4B-40F1-463B-8E57-2BEFE96DA53A}" destId="{7BF7E35C-4E3D-4FFA-976D-5C9E9B69E581}" srcOrd="5" destOrd="0" presId="urn:microsoft.com/office/officeart/2005/8/layout/default"/>
    <dgm:cxn modelId="{66ADBE13-3798-432B-923B-2FF14FAB950A}" type="presParOf" srcId="{27DA9E4B-40F1-463B-8E57-2BEFE96DA53A}" destId="{2DFCBB32-32F0-4FA7-9BA0-6C4DDCAD2C01}" srcOrd="6" destOrd="0" presId="urn:microsoft.com/office/officeart/2005/8/layout/default"/>
    <dgm:cxn modelId="{225E4DC0-6E74-4348-B95B-DF0B817C2E76}" type="presParOf" srcId="{27DA9E4B-40F1-463B-8E57-2BEFE96DA53A}" destId="{69DC2F85-CBDA-4DDB-9196-47262782CC99}" srcOrd="7" destOrd="0" presId="urn:microsoft.com/office/officeart/2005/8/layout/default"/>
    <dgm:cxn modelId="{110EE032-2F8F-4F49-AE20-383E8A0DFEF2}" type="presParOf" srcId="{27DA9E4B-40F1-463B-8E57-2BEFE96DA53A}" destId="{081C270A-F105-454A-A1E7-88A7C021C2D0}" srcOrd="8" destOrd="0" presId="urn:microsoft.com/office/officeart/2005/8/layout/default"/>
    <dgm:cxn modelId="{922AD1A1-975C-4CF5-9608-803E7BE3F5E6}" type="presParOf" srcId="{27DA9E4B-40F1-463B-8E57-2BEFE96DA53A}" destId="{5A19981C-D32C-4EDE-84D6-9117FA647EAD}" srcOrd="9" destOrd="0" presId="urn:microsoft.com/office/officeart/2005/8/layout/default"/>
    <dgm:cxn modelId="{408AF4E6-4D85-449C-B0A1-CE5A2BFF86F7}" type="presParOf" srcId="{27DA9E4B-40F1-463B-8E57-2BEFE96DA53A}" destId="{A63BE32E-9E54-4DC1-8934-AC590D951BD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CFD5B2-D528-47BE-8706-58FBB0A912A5}"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395EB76B-5E4B-4C3D-ABB6-10A0FFFA217F}">
      <dgm:prSet custT="1"/>
      <dgm:spPr/>
      <dgm:t>
        <a:bodyPr/>
        <a:lstStyle/>
        <a:p>
          <a:r>
            <a:rPr lang="en-GB" sz="1400" dirty="0"/>
            <a:t>Safety</a:t>
          </a:r>
          <a:r>
            <a:rPr lang="en-GB" sz="2500" dirty="0"/>
            <a:t> </a:t>
          </a:r>
          <a:r>
            <a:rPr lang="en-GB" sz="2500" dirty="0">
              <a:solidFill>
                <a:srgbClr val="FF0000"/>
              </a:solidFill>
            </a:rPr>
            <a:t>don’t hurt me”</a:t>
          </a:r>
          <a:endParaRPr lang="en-US" sz="2500" dirty="0">
            <a:solidFill>
              <a:srgbClr val="FF0000"/>
            </a:solidFill>
          </a:endParaRPr>
        </a:p>
      </dgm:t>
    </dgm:pt>
    <dgm:pt modelId="{9595918E-2A0D-4A0A-8A46-277C47031999}" type="parTrans" cxnId="{6D219BE7-4913-4AB4-8F26-7D808E6B551A}">
      <dgm:prSet/>
      <dgm:spPr/>
      <dgm:t>
        <a:bodyPr/>
        <a:lstStyle/>
        <a:p>
          <a:endParaRPr lang="en-US"/>
        </a:p>
      </dgm:t>
    </dgm:pt>
    <dgm:pt modelId="{2B7DAFF4-2AA0-4EFE-A5E8-888AB75E5794}" type="sibTrans" cxnId="{6D219BE7-4913-4AB4-8F26-7D808E6B551A}">
      <dgm:prSet/>
      <dgm:spPr/>
      <dgm:t>
        <a:bodyPr/>
        <a:lstStyle/>
        <a:p>
          <a:endParaRPr lang="en-US"/>
        </a:p>
      </dgm:t>
    </dgm:pt>
    <dgm:pt modelId="{AFA5EDEA-FDD6-4954-B83A-0AF626460515}">
      <dgm:prSet custT="1"/>
      <dgm:spPr/>
      <dgm:t>
        <a:bodyPr/>
        <a:lstStyle/>
        <a:p>
          <a:r>
            <a:rPr lang="en-GB" sz="1400" dirty="0"/>
            <a:t>Efficacy</a:t>
          </a:r>
          <a:r>
            <a:rPr lang="en-GB" sz="2500" dirty="0"/>
            <a:t>  </a:t>
          </a:r>
          <a:r>
            <a:rPr lang="en-GB" sz="2500" dirty="0">
              <a:solidFill>
                <a:srgbClr val="FF0000"/>
              </a:solidFill>
            </a:rPr>
            <a:t>do your best for me”</a:t>
          </a:r>
          <a:endParaRPr lang="en-US" sz="2500" dirty="0">
            <a:solidFill>
              <a:srgbClr val="FF0000"/>
            </a:solidFill>
          </a:endParaRPr>
        </a:p>
      </dgm:t>
    </dgm:pt>
    <dgm:pt modelId="{E0FBD314-874C-48A9-B6C7-D302C4FFCC42}" type="parTrans" cxnId="{B9BF3B1A-E0CB-42A1-9A7B-38CC98E69C0E}">
      <dgm:prSet/>
      <dgm:spPr/>
      <dgm:t>
        <a:bodyPr/>
        <a:lstStyle/>
        <a:p>
          <a:endParaRPr lang="en-US"/>
        </a:p>
      </dgm:t>
    </dgm:pt>
    <dgm:pt modelId="{0511D2EB-8237-4930-B266-855055AE5A87}" type="sibTrans" cxnId="{B9BF3B1A-E0CB-42A1-9A7B-38CC98E69C0E}">
      <dgm:prSet/>
      <dgm:spPr/>
      <dgm:t>
        <a:bodyPr/>
        <a:lstStyle/>
        <a:p>
          <a:endParaRPr lang="en-US"/>
        </a:p>
      </dgm:t>
    </dgm:pt>
    <dgm:pt modelId="{8797D5DF-E8C6-4F5E-9C42-90C1A17B3462}">
      <dgm:prSet custT="1"/>
      <dgm:spPr/>
      <dgm:t>
        <a:bodyPr/>
        <a:lstStyle/>
        <a:p>
          <a:r>
            <a:rPr lang="en-GB" sz="1400" dirty="0"/>
            <a:t>Timeliness</a:t>
          </a:r>
          <a:r>
            <a:rPr lang="en-GB" sz="2500" dirty="0"/>
            <a:t> </a:t>
          </a:r>
          <a:r>
            <a:rPr lang="en-GB" sz="2500" dirty="0">
              <a:solidFill>
                <a:srgbClr val="FF0000"/>
              </a:solidFill>
            </a:rPr>
            <a:t>don’t make me wait if I don’t want to”</a:t>
          </a:r>
          <a:endParaRPr lang="en-US" sz="2500" dirty="0">
            <a:solidFill>
              <a:srgbClr val="FF0000"/>
            </a:solidFill>
          </a:endParaRPr>
        </a:p>
      </dgm:t>
    </dgm:pt>
    <dgm:pt modelId="{400B79C9-D522-4974-B31D-F2982E2C458F}" type="parTrans" cxnId="{7489853C-639D-430D-876B-573052FE8A5A}">
      <dgm:prSet/>
      <dgm:spPr/>
      <dgm:t>
        <a:bodyPr/>
        <a:lstStyle/>
        <a:p>
          <a:endParaRPr lang="en-US"/>
        </a:p>
      </dgm:t>
    </dgm:pt>
    <dgm:pt modelId="{C3CB73DC-4BCD-41EB-9F8D-6EA06C3414A1}" type="sibTrans" cxnId="{7489853C-639D-430D-876B-573052FE8A5A}">
      <dgm:prSet/>
      <dgm:spPr/>
      <dgm:t>
        <a:bodyPr/>
        <a:lstStyle/>
        <a:p>
          <a:endParaRPr lang="en-US"/>
        </a:p>
      </dgm:t>
    </dgm:pt>
    <dgm:pt modelId="{0763B380-FDAC-4C2E-8BEF-AAEFFF4A70B4}">
      <dgm:prSet custT="1"/>
      <dgm:spPr/>
      <dgm:t>
        <a:bodyPr/>
        <a:lstStyle/>
        <a:p>
          <a:r>
            <a:rPr lang="en-GB" sz="1400" dirty="0"/>
            <a:t>No waste </a:t>
          </a:r>
          <a:r>
            <a:rPr lang="en-GB" sz="2500" dirty="0">
              <a:solidFill>
                <a:srgbClr val="FF0000"/>
              </a:solidFill>
            </a:rPr>
            <a:t>don’t waste your precious resources or do unnecessary things”</a:t>
          </a:r>
          <a:endParaRPr lang="en-US" sz="2500" dirty="0">
            <a:solidFill>
              <a:srgbClr val="FF0000"/>
            </a:solidFill>
          </a:endParaRPr>
        </a:p>
      </dgm:t>
    </dgm:pt>
    <dgm:pt modelId="{D1DDC3F3-68B6-4585-BEAC-E4A451A089F0}" type="parTrans" cxnId="{FB6DCDB4-0E39-4021-9379-9D4BC6B6AF9F}">
      <dgm:prSet/>
      <dgm:spPr/>
      <dgm:t>
        <a:bodyPr/>
        <a:lstStyle/>
        <a:p>
          <a:endParaRPr lang="en-US"/>
        </a:p>
      </dgm:t>
    </dgm:pt>
    <dgm:pt modelId="{480A88BC-577E-40D1-9724-7B5176F856EA}" type="sibTrans" cxnId="{FB6DCDB4-0E39-4021-9379-9D4BC6B6AF9F}">
      <dgm:prSet/>
      <dgm:spPr/>
      <dgm:t>
        <a:bodyPr/>
        <a:lstStyle/>
        <a:p>
          <a:endParaRPr lang="en-US"/>
        </a:p>
      </dgm:t>
    </dgm:pt>
    <dgm:pt modelId="{94FC5306-4DB3-40F0-A21E-879C88ACB646}">
      <dgm:prSet custT="1"/>
      <dgm:spPr/>
      <dgm:t>
        <a:bodyPr/>
        <a:lstStyle/>
        <a:p>
          <a:r>
            <a:rPr lang="en-GB" sz="1400" dirty="0"/>
            <a:t>Patient centredness </a:t>
          </a:r>
          <a:r>
            <a:rPr lang="en-GB" sz="2900" dirty="0">
              <a:solidFill>
                <a:srgbClr val="FF0000"/>
              </a:solidFill>
            </a:rPr>
            <a:t>treat me with respect”</a:t>
          </a:r>
          <a:endParaRPr lang="en-US" sz="2900" dirty="0">
            <a:solidFill>
              <a:srgbClr val="FF0000"/>
            </a:solidFill>
          </a:endParaRPr>
        </a:p>
      </dgm:t>
    </dgm:pt>
    <dgm:pt modelId="{75A5C187-166D-460A-852F-644EEA6FFCB9}" type="parTrans" cxnId="{B478863B-F8F7-4692-85D2-31D8D754F20B}">
      <dgm:prSet/>
      <dgm:spPr/>
      <dgm:t>
        <a:bodyPr/>
        <a:lstStyle/>
        <a:p>
          <a:endParaRPr lang="en-US"/>
        </a:p>
      </dgm:t>
    </dgm:pt>
    <dgm:pt modelId="{1BB5BA18-1549-42C1-A18F-2F11D98F434B}" type="sibTrans" cxnId="{B478863B-F8F7-4692-85D2-31D8D754F20B}">
      <dgm:prSet/>
      <dgm:spPr/>
      <dgm:t>
        <a:bodyPr/>
        <a:lstStyle/>
        <a:p>
          <a:endParaRPr lang="en-US"/>
        </a:p>
      </dgm:t>
    </dgm:pt>
    <dgm:pt modelId="{3F2D1A45-9735-41A3-93C9-34CCCD36FAE4}">
      <dgm:prSet custT="1"/>
      <dgm:spPr/>
      <dgm:t>
        <a:bodyPr/>
        <a:lstStyle/>
        <a:p>
          <a:r>
            <a:rPr lang="en-GB" sz="1400" dirty="0"/>
            <a:t>Equity</a:t>
          </a:r>
          <a:r>
            <a:rPr lang="en-GB" sz="3200" dirty="0"/>
            <a:t> </a:t>
          </a:r>
          <a:r>
            <a:rPr lang="en-GB" sz="3200" dirty="0">
              <a:solidFill>
                <a:srgbClr val="FF0000"/>
              </a:solidFill>
            </a:rPr>
            <a:t>give everyone the same chance”</a:t>
          </a:r>
          <a:endParaRPr lang="en-US" sz="3200" dirty="0">
            <a:solidFill>
              <a:srgbClr val="FF0000"/>
            </a:solidFill>
          </a:endParaRPr>
        </a:p>
      </dgm:t>
    </dgm:pt>
    <dgm:pt modelId="{C0C993F2-830B-470C-B4D1-003C200A339B}" type="parTrans" cxnId="{72140DCF-E56F-42B0-9A37-11D7EDB5236E}">
      <dgm:prSet/>
      <dgm:spPr/>
      <dgm:t>
        <a:bodyPr/>
        <a:lstStyle/>
        <a:p>
          <a:endParaRPr lang="en-US"/>
        </a:p>
      </dgm:t>
    </dgm:pt>
    <dgm:pt modelId="{F2FE4B05-AFEC-48DD-8369-6A1F77FF5FF1}" type="sibTrans" cxnId="{72140DCF-E56F-42B0-9A37-11D7EDB5236E}">
      <dgm:prSet/>
      <dgm:spPr/>
      <dgm:t>
        <a:bodyPr/>
        <a:lstStyle/>
        <a:p>
          <a:endParaRPr lang="en-US"/>
        </a:p>
      </dgm:t>
    </dgm:pt>
    <dgm:pt modelId="{EA338316-9B93-40DC-BC95-5334F25FC532}" type="pres">
      <dgm:prSet presAssocID="{34CFD5B2-D528-47BE-8706-58FBB0A912A5}" presName="vert0" presStyleCnt="0">
        <dgm:presLayoutVars>
          <dgm:dir/>
          <dgm:animOne val="branch"/>
          <dgm:animLvl val="lvl"/>
        </dgm:presLayoutVars>
      </dgm:prSet>
      <dgm:spPr/>
    </dgm:pt>
    <dgm:pt modelId="{52774258-FAFC-4F16-AF4F-7E5A9F48F2FC}" type="pres">
      <dgm:prSet presAssocID="{395EB76B-5E4B-4C3D-ABB6-10A0FFFA217F}" presName="thickLine" presStyleLbl="alignNode1" presStyleIdx="0" presStyleCnt="6"/>
      <dgm:spPr/>
    </dgm:pt>
    <dgm:pt modelId="{DAAC6F70-D881-4B16-BAF1-D8C6116E3099}" type="pres">
      <dgm:prSet presAssocID="{395EB76B-5E4B-4C3D-ABB6-10A0FFFA217F}" presName="horz1" presStyleCnt="0"/>
      <dgm:spPr/>
    </dgm:pt>
    <dgm:pt modelId="{E18C2364-28C9-4C71-BF29-2D886AE59819}" type="pres">
      <dgm:prSet presAssocID="{395EB76B-5E4B-4C3D-ABB6-10A0FFFA217F}" presName="tx1" presStyleLbl="revTx" presStyleIdx="0" presStyleCnt="6"/>
      <dgm:spPr/>
    </dgm:pt>
    <dgm:pt modelId="{AA331A97-C215-4A93-A70A-9384E5F7E402}" type="pres">
      <dgm:prSet presAssocID="{395EB76B-5E4B-4C3D-ABB6-10A0FFFA217F}" presName="vert1" presStyleCnt="0"/>
      <dgm:spPr/>
    </dgm:pt>
    <dgm:pt modelId="{6165D8A8-3F3B-4907-BD37-8C772387B088}" type="pres">
      <dgm:prSet presAssocID="{AFA5EDEA-FDD6-4954-B83A-0AF626460515}" presName="thickLine" presStyleLbl="alignNode1" presStyleIdx="1" presStyleCnt="6"/>
      <dgm:spPr/>
    </dgm:pt>
    <dgm:pt modelId="{4BE23F80-955B-4949-B427-045B57AEBF97}" type="pres">
      <dgm:prSet presAssocID="{AFA5EDEA-FDD6-4954-B83A-0AF626460515}" presName="horz1" presStyleCnt="0"/>
      <dgm:spPr/>
    </dgm:pt>
    <dgm:pt modelId="{336127F3-88A7-43C6-B1B9-1585815662F2}" type="pres">
      <dgm:prSet presAssocID="{AFA5EDEA-FDD6-4954-B83A-0AF626460515}" presName="tx1" presStyleLbl="revTx" presStyleIdx="1" presStyleCnt="6"/>
      <dgm:spPr/>
    </dgm:pt>
    <dgm:pt modelId="{278ACD81-C18B-451A-A2E0-368FDDD4D441}" type="pres">
      <dgm:prSet presAssocID="{AFA5EDEA-FDD6-4954-B83A-0AF626460515}" presName="vert1" presStyleCnt="0"/>
      <dgm:spPr/>
    </dgm:pt>
    <dgm:pt modelId="{2879C04A-B872-442F-892C-0A0FA72F77AB}" type="pres">
      <dgm:prSet presAssocID="{8797D5DF-E8C6-4F5E-9C42-90C1A17B3462}" presName="thickLine" presStyleLbl="alignNode1" presStyleIdx="2" presStyleCnt="6"/>
      <dgm:spPr/>
    </dgm:pt>
    <dgm:pt modelId="{6561EC38-8527-465E-9F47-6AB2F4BD6125}" type="pres">
      <dgm:prSet presAssocID="{8797D5DF-E8C6-4F5E-9C42-90C1A17B3462}" presName="horz1" presStyleCnt="0"/>
      <dgm:spPr/>
    </dgm:pt>
    <dgm:pt modelId="{C337F4AE-51D6-4EB2-B79C-F73DE447B660}" type="pres">
      <dgm:prSet presAssocID="{8797D5DF-E8C6-4F5E-9C42-90C1A17B3462}" presName="tx1" presStyleLbl="revTx" presStyleIdx="2" presStyleCnt="6"/>
      <dgm:spPr/>
    </dgm:pt>
    <dgm:pt modelId="{5CE115B9-89E6-4270-BB48-CAE15E8A17B8}" type="pres">
      <dgm:prSet presAssocID="{8797D5DF-E8C6-4F5E-9C42-90C1A17B3462}" presName="vert1" presStyleCnt="0"/>
      <dgm:spPr/>
    </dgm:pt>
    <dgm:pt modelId="{4F9ABB80-E7DA-41D9-8F11-96D3F82CF6A1}" type="pres">
      <dgm:prSet presAssocID="{0763B380-FDAC-4C2E-8BEF-AAEFFF4A70B4}" presName="thickLine" presStyleLbl="alignNode1" presStyleIdx="3" presStyleCnt="6"/>
      <dgm:spPr/>
    </dgm:pt>
    <dgm:pt modelId="{FC6506A1-CDFF-41BA-A618-21EC413D11CB}" type="pres">
      <dgm:prSet presAssocID="{0763B380-FDAC-4C2E-8BEF-AAEFFF4A70B4}" presName="horz1" presStyleCnt="0"/>
      <dgm:spPr/>
    </dgm:pt>
    <dgm:pt modelId="{A7688C6D-842B-48AF-9269-7EAA56981493}" type="pres">
      <dgm:prSet presAssocID="{0763B380-FDAC-4C2E-8BEF-AAEFFF4A70B4}" presName="tx1" presStyleLbl="revTx" presStyleIdx="3" presStyleCnt="6"/>
      <dgm:spPr/>
    </dgm:pt>
    <dgm:pt modelId="{ECD9C2CD-B47B-4A4F-9C3C-DD3AA5D1C58C}" type="pres">
      <dgm:prSet presAssocID="{0763B380-FDAC-4C2E-8BEF-AAEFFF4A70B4}" presName="vert1" presStyleCnt="0"/>
      <dgm:spPr/>
    </dgm:pt>
    <dgm:pt modelId="{DF7D6882-1804-418C-ABCC-555340588300}" type="pres">
      <dgm:prSet presAssocID="{94FC5306-4DB3-40F0-A21E-879C88ACB646}" presName="thickLine" presStyleLbl="alignNode1" presStyleIdx="4" presStyleCnt="6"/>
      <dgm:spPr/>
    </dgm:pt>
    <dgm:pt modelId="{8775FFE0-2CC1-49C2-9EE9-66C614FEC2E5}" type="pres">
      <dgm:prSet presAssocID="{94FC5306-4DB3-40F0-A21E-879C88ACB646}" presName="horz1" presStyleCnt="0"/>
      <dgm:spPr/>
    </dgm:pt>
    <dgm:pt modelId="{3869C579-2729-4160-A78E-061C9A08E937}" type="pres">
      <dgm:prSet presAssocID="{94FC5306-4DB3-40F0-A21E-879C88ACB646}" presName="tx1" presStyleLbl="revTx" presStyleIdx="4" presStyleCnt="6"/>
      <dgm:spPr/>
    </dgm:pt>
    <dgm:pt modelId="{EAEE50CF-BF66-483B-AEE6-9B918EDCA773}" type="pres">
      <dgm:prSet presAssocID="{94FC5306-4DB3-40F0-A21E-879C88ACB646}" presName="vert1" presStyleCnt="0"/>
      <dgm:spPr/>
    </dgm:pt>
    <dgm:pt modelId="{00101B75-3A7C-4BA1-8C98-EF726AC26E7C}" type="pres">
      <dgm:prSet presAssocID="{3F2D1A45-9735-41A3-93C9-34CCCD36FAE4}" presName="thickLine" presStyleLbl="alignNode1" presStyleIdx="5" presStyleCnt="6"/>
      <dgm:spPr/>
    </dgm:pt>
    <dgm:pt modelId="{FC80A593-BDAA-40C5-8F7E-CAC0212F3749}" type="pres">
      <dgm:prSet presAssocID="{3F2D1A45-9735-41A3-93C9-34CCCD36FAE4}" presName="horz1" presStyleCnt="0"/>
      <dgm:spPr/>
    </dgm:pt>
    <dgm:pt modelId="{33B72589-E487-4EB9-B7E3-8F416B128BB6}" type="pres">
      <dgm:prSet presAssocID="{3F2D1A45-9735-41A3-93C9-34CCCD36FAE4}" presName="tx1" presStyleLbl="revTx" presStyleIdx="5" presStyleCnt="6"/>
      <dgm:spPr/>
    </dgm:pt>
    <dgm:pt modelId="{C3DD08DD-B02F-4E7E-BC95-B34BF4318F9D}" type="pres">
      <dgm:prSet presAssocID="{3F2D1A45-9735-41A3-93C9-34CCCD36FAE4}" presName="vert1" presStyleCnt="0"/>
      <dgm:spPr/>
    </dgm:pt>
  </dgm:ptLst>
  <dgm:cxnLst>
    <dgm:cxn modelId="{E9083A00-59C1-4441-BED0-3D314B0AA45A}" type="presOf" srcId="{395EB76B-5E4B-4C3D-ABB6-10A0FFFA217F}" destId="{E18C2364-28C9-4C71-BF29-2D886AE59819}" srcOrd="0" destOrd="0" presId="urn:microsoft.com/office/officeart/2008/layout/LinedList"/>
    <dgm:cxn modelId="{B9BF3B1A-E0CB-42A1-9A7B-38CC98E69C0E}" srcId="{34CFD5B2-D528-47BE-8706-58FBB0A912A5}" destId="{AFA5EDEA-FDD6-4954-B83A-0AF626460515}" srcOrd="1" destOrd="0" parTransId="{E0FBD314-874C-48A9-B6C7-D302C4FFCC42}" sibTransId="{0511D2EB-8237-4930-B266-855055AE5A87}"/>
    <dgm:cxn modelId="{B478863B-F8F7-4692-85D2-31D8D754F20B}" srcId="{34CFD5B2-D528-47BE-8706-58FBB0A912A5}" destId="{94FC5306-4DB3-40F0-A21E-879C88ACB646}" srcOrd="4" destOrd="0" parTransId="{75A5C187-166D-460A-852F-644EEA6FFCB9}" sibTransId="{1BB5BA18-1549-42C1-A18F-2F11D98F434B}"/>
    <dgm:cxn modelId="{7489853C-639D-430D-876B-573052FE8A5A}" srcId="{34CFD5B2-D528-47BE-8706-58FBB0A912A5}" destId="{8797D5DF-E8C6-4F5E-9C42-90C1A17B3462}" srcOrd="2" destOrd="0" parTransId="{400B79C9-D522-4974-B31D-F2982E2C458F}" sibTransId="{C3CB73DC-4BCD-41EB-9F8D-6EA06C3414A1}"/>
    <dgm:cxn modelId="{F1315691-2F14-4AA7-9A4E-BE3F465AFF11}" type="presOf" srcId="{AFA5EDEA-FDD6-4954-B83A-0AF626460515}" destId="{336127F3-88A7-43C6-B1B9-1585815662F2}" srcOrd="0" destOrd="0" presId="urn:microsoft.com/office/officeart/2008/layout/LinedList"/>
    <dgm:cxn modelId="{F2E8E2A6-987E-4A7D-BACF-C90C995AA3D1}" type="presOf" srcId="{0763B380-FDAC-4C2E-8BEF-AAEFFF4A70B4}" destId="{A7688C6D-842B-48AF-9269-7EAA56981493}" srcOrd="0" destOrd="0" presId="urn:microsoft.com/office/officeart/2008/layout/LinedList"/>
    <dgm:cxn modelId="{FB6DCDB4-0E39-4021-9379-9D4BC6B6AF9F}" srcId="{34CFD5B2-D528-47BE-8706-58FBB0A912A5}" destId="{0763B380-FDAC-4C2E-8BEF-AAEFFF4A70B4}" srcOrd="3" destOrd="0" parTransId="{D1DDC3F3-68B6-4585-BEAC-E4A451A089F0}" sibTransId="{480A88BC-577E-40D1-9724-7B5176F856EA}"/>
    <dgm:cxn modelId="{916E48B7-8D66-49B6-A9E4-77CF18CE3B07}" type="presOf" srcId="{3F2D1A45-9735-41A3-93C9-34CCCD36FAE4}" destId="{33B72589-E487-4EB9-B7E3-8F416B128BB6}" srcOrd="0" destOrd="0" presId="urn:microsoft.com/office/officeart/2008/layout/LinedList"/>
    <dgm:cxn modelId="{25238ECA-619E-4ABE-8C2E-2D65BC0CA833}" type="presOf" srcId="{94FC5306-4DB3-40F0-A21E-879C88ACB646}" destId="{3869C579-2729-4160-A78E-061C9A08E937}" srcOrd="0" destOrd="0" presId="urn:microsoft.com/office/officeart/2008/layout/LinedList"/>
    <dgm:cxn modelId="{72140DCF-E56F-42B0-9A37-11D7EDB5236E}" srcId="{34CFD5B2-D528-47BE-8706-58FBB0A912A5}" destId="{3F2D1A45-9735-41A3-93C9-34CCCD36FAE4}" srcOrd="5" destOrd="0" parTransId="{C0C993F2-830B-470C-B4D1-003C200A339B}" sibTransId="{F2FE4B05-AFEC-48DD-8369-6A1F77FF5FF1}"/>
    <dgm:cxn modelId="{35503CDC-5833-47BE-9E36-A995058CBAE0}" type="presOf" srcId="{8797D5DF-E8C6-4F5E-9C42-90C1A17B3462}" destId="{C337F4AE-51D6-4EB2-B79C-F73DE447B660}" srcOrd="0" destOrd="0" presId="urn:microsoft.com/office/officeart/2008/layout/LinedList"/>
    <dgm:cxn modelId="{6D219BE7-4913-4AB4-8F26-7D808E6B551A}" srcId="{34CFD5B2-D528-47BE-8706-58FBB0A912A5}" destId="{395EB76B-5E4B-4C3D-ABB6-10A0FFFA217F}" srcOrd="0" destOrd="0" parTransId="{9595918E-2A0D-4A0A-8A46-277C47031999}" sibTransId="{2B7DAFF4-2AA0-4EFE-A5E8-888AB75E5794}"/>
    <dgm:cxn modelId="{FEC213F3-F617-424B-BBC9-F76FE5F0F10D}" type="presOf" srcId="{34CFD5B2-D528-47BE-8706-58FBB0A912A5}" destId="{EA338316-9B93-40DC-BC95-5334F25FC532}" srcOrd="0" destOrd="0" presId="urn:microsoft.com/office/officeart/2008/layout/LinedList"/>
    <dgm:cxn modelId="{83DA906A-CFBF-42A8-BE9A-A818E70F4732}" type="presParOf" srcId="{EA338316-9B93-40DC-BC95-5334F25FC532}" destId="{52774258-FAFC-4F16-AF4F-7E5A9F48F2FC}" srcOrd="0" destOrd="0" presId="urn:microsoft.com/office/officeart/2008/layout/LinedList"/>
    <dgm:cxn modelId="{2BB03CFF-A88B-466C-B637-61FC4463FA0E}" type="presParOf" srcId="{EA338316-9B93-40DC-BC95-5334F25FC532}" destId="{DAAC6F70-D881-4B16-BAF1-D8C6116E3099}" srcOrd="1" destOrd="0" presId="urn:microsoft.com/office/officeart/2008/layout/LinedList"/>
    <dgm:cxn modelId="{8B62A310-C1C0-45E7-9A23-FB73C81C3CFD}" type="presParOf" srcId="{DAAC6F70-D881-4B16-BAF1-D8C6116E3099}" destId="{E18C2364-28C9-4C71-BF29-2D886AE59819}" srcOrd="0" destOrd="0" presId="urn:microsoft.com/office/officeart/2008/layout/LinedList"/>
    <dgm:cxn modelId="{E0655F63-7E53-45A2-BA5F-A336DBFFA1DE}" type="presParOf" srcId="{DAAC6F70-D881-4B16-BAF1-D8C6116E3099}" destId="{AA331A97-C215-4A93-A70A-9384E5F7E402}" srcOrd="1" destOrd="0" presId="urn:microsoft.com/office/officeart/2008/layout/LinedList"/>
    <dgm:cxn modelId="{ADDB417A-7ABF-42F4-B1F2-EE2FB532D3FC}" type="presParOf" srcId="{EA338316-9B93-40DC-BC95-5334F25FC532}" destId="{6165D8A8-3F3B-4907-BD37-8C772387B088}" srcOrd="2" destOrd="0" presId="urn:microsoft.com/office/officeart/2008/layout/LinedList"/>
    <dgm:cxn modelId="{1439454C-2CE3-4312-B9B8-E82A49ED5D2B}" type="presParOf" srcId="{EA338316-9B93-40DC-BC95-5334F25FC532}" destId="{4BE23F80-955B-4949-B427-045B57AEBF97}" srcOrd="3" destOrd="0" presId="urn:microsoft.com/office/officeart/2008/layout/LinedList"/>
    <dgm:cxn modelId="{702F4618-D40E-4E59-A4A4-ABDECFB91D84}" type="presParOf" srcId="{4BE23F80-955B-4949-B427-045B57AEBF97}" destId="{336127F3-88A7-43C6-B1B9-1585815662F2}" srcOrd="0" destOrd="0" presId="urn:microsoft.com/office/officeart/2008/layout/LinedList"/>
    <dgm:cxn modelId="{E83FB846-9FE5-422B-BAB1-740B16721269}" type="presParOf" srcId="{4BE23F80-955B-4949-B427-045B57AEBF97}" destId="{278ACD81-C18B-451A-A2E0-368FDDD4D441}" srcOrd="1" destOrd="0" presId="urn:microsoft.com/office/officeart/2008/layout/LinedList"/>
    <dgm:cxn modelId="{66FDAE17-A651-4C42-9E3F-17401BCA3351}" type="presParOf" srcId="{EA338316-9B93-40DC-BC95-5334F25FC532}" destId="{2879C04A-B872-442F-892C-0A0FA72F77AB}" srcOrd="4" destOrd="0" presId="urn:microsoft.com/office/officeart/2008/layout/LinedList"/>
    <dgm:cxn modelId="{9D3C102F-86F8-4425-9662-055A97CCD974}" type="presParOf" srcId="{EA338316-9B93-40DC-BC95-5334F25FC532}" destId="{6561EC38-8527-465E-9F47-6AB2F4BD6125}" srcOrd="5" destOrd="0" presId="urn:microsoft.com/office/officeart/2008/layout/LinedList"/>
    <dgm:cxn modelId="{4D0014B6-40E6-49C9-9EAC-D11E214F8A7B}" type="presParOf" srcId="{6561EC38-8527-465E-9F47-6AB2F4BD6125}" destId="{C337F4AE-51D6-4EB2-B79C-F73DE447B660}" srcOrd="0" destOrd="0" presId="urn:microsoft.com/office/officeart/2008/layout/LinedList"/>
    <dgm:cxn modelId="{ECCF9EF2-3A08-4B9D-B613-D3B2D6603A54}" type="presParOf" srcId="{6561EC38-8527-465E-9F47-6AB2F4BD6125}" destId="{5CE115B9-89E6-4270-BB48-CAE15E8A17B8}" srcOrd="1" destOrd="0" presId="urn:microsoft.com/office/officeart/2008/layout/LinedList"/>
    <dgm:cxn modelId="{F8595A51-D4F1-4ACB-9C38-F69C7FE387CB}" type="presParOf" srcId="{EA338316-9B93-40DC-BC95-5334F25FC532}" destId="{4F9ABB80-E7DA-41D9-8F11-96D3F82CF6A1}" srcOrd="6" destOrd="0" presId="urn:microsoft.com/office/officeart/2008/layout/LinedList"/>
    <dgm:cxn modelId="{988F287E-D229-4BAF-9730-63C1135E2985}" type="presParOf" srcId="{EA338316-9B93-40DC-BC95-5334F25FC532}" destId="{FC6506A1-CDFF-41BA-A618-21EC413D11CB}" srcOrd="7" destOrd="0" presId="urn:microsoft.com/office/officeart/2008/layout/LinedList"/>
    <dgm:cxn modelId="{CC039B4C-DD40-4F27-8F8D-A298CCE3C1AD}" type="presParOf" srcId="{FC6506A1-CDFF-41BA-A618-21EC413D11CB}" destId="{A7688C6D-842B-48AF-9269-7EAA56981493}" srcOrd="0" destOrd="0" presId="urn:microsoft.com/office/officeart/2008/layout/LinedList"/>
    <dgm:cxn modelId="{C931FA62-2388-4A03-83D4-053E10BFCA15}" type="presParOf" srcId="{FC6506A1-CDFF-41BA-A618-21EC413D11CB}" destId="{ECD9C2CD-B47B-4A4F-9C3C-DD3AA5D1C58C}" srcOrd="1" destOrd="0" presId="urn:microsoft.com/office/officeart/2008/layout/LinedList"/>
    <dgm:cxn modelId="{2CB9A35C-D36D-432C-AE4A-16F19A651857}" type="presParOf" srcId="{EA338316-9B93-40DC-BC95-5334F25FC532}" destId="{DF7D6882-1804-418C-ABCC-555340588300}" srcOrd="8" destOrd="0" presId="urn:microsoft.com/office/officeart/2008/layout/LinedList"/>
    <dgm:cxn modelId="{5BFF22EB-3995-45A2-A64E-36835C650E18}" type="presParOf" srcId="{EA338316-9B93-40DC-BC95-5334F25FC532}" destId="{8775FFE0-2CC1-49C2-9EE9-66C614FEC2E5}" srcOrd="9" destOrd="0" presId="urn:microsoft.com/office/officeart/2008/layout/LinedList"/>
    <dgm:cxn modelId="{6A954E07-F91C-4AA2-8701-9719AD92FA6E}" type="presParOf" srcId="{8775FFE0-2CC1-49C2-9EE9-66C614FEC2E5}" destId="{3869C579-2729-4160-A78E-061C9A08E937}" srcOrd="0" destOrd="0" presId="urn:microsoft.com/office/officeart/2008/layout/LinedList"/>
    <dgm:cxn modelId="{508EAA7B-D2AC-4D12-9FB0-54B3D39190E3}" type="presParOf" srcId="{8775FFE0-2CC1-49C2-9EE9-66C614FEC2E5}" destId="{EAEE50CF-BF66-483B-AEE6-9B918EDCA773}" srcOrd="1" destOrd="0" presId="urn:microsoft.com/office/officeart/2008/layout/LinedList"/>
    <dgm:cxn modelId="{A5CA1F38-B767-4F07-B02C-45FAB185F5A0}" type="presParOf" srcId="{EA338316-9B93-40DC-BC95-5334F25FC532}" destId="{00101B75-3A7C-4BA1-8C98-EF726AC26E7C}" srcOrd="10" destOrd="0" presId="urn:microsoft.com/office/officeart/2008/layout/LinedList"/>
    <dgm:cxn modelId="{60029CFA-4405-4804-B8FE-2A9325D74362}" type="presParOf" srcId="{EA338316-9B93-40DC-BC95-5334F25FC532}" destId="{FC80A593-BDAA-40C5-8F7E-CAC0212F3749}" srcOrd="11" destOrd="0" presId="urn:microsoft.com/office/officeart/2008/layout/LinedList"/>
    <dgm:cxn modelId="{B96BFA89-B5F8-4E73-956A-EF71203AB2BB}" type="presParOf" srcId="{FC80A593-BDAA-40C5-8F7E-CAC0212F3749}" destId="{33B72589-E487-4EB9-B7E3-8F416B128BB6}" srcOrd="0" destOrd="0" presId="urn:microsoft.com/office/officeart/2008/layout/LinedList"/>
    <dgm:cxn modelId="{7879498A-ED2B-4791-B6EE-5D7ED2FBD36D}" type="presParOf" srcId="{FC80A593-BDAA-40C5-8F7E-CAC0212F3749}" destId="{C3DD08DD-B02F-4E7E-BC95-B34BF4318F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802A67-3B8C-4508-8B1D-7E408D84F8E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ACEAE15-60BF-400C-968B-532322F9D5E9}">
      <dgm:prSet/>
      <dgm:spPr/>
      <dgm:t>
        <a:bodyPr/>
        <a:lstStyle/>
        <a:p>
          <a:r>
            <a:rPr lang="en-GB"/>
            <a:t>Safety - outcome</a:t>
          </a:r>
          <a:endParaRPr lang="en-US"/>
        </a:p>
      </dgm:t>
    </dgm:pt>
    <dgm:pt modelId="{BBE41448-97D2-49F4-B882-AD8E9987A694}" type="parTrans" cxnId="{163A8812-CFEC-4C68-A949-F027E3BA7681}">
      <dgm:prSet/>
      <dgm:spPr/>
      <dgm:t>
        <a:bodyPr/>
        <a:lstStyle/>
        <a:p>
          <a:endParaRPr lang="en-US"/>
        </a:p>
      </dgm:t>
    </dgm:pt>
    <dgm:pt modelId="{E0B51636-9175-4071-B1FA-E80628A69404}" type="sibTrans" cxnId="{163A8812-CFEC-4C68-A949-F027E3BA7681}">
      <dgm:prSet/>
      <dgm:spPr/>
      <dgm:t>
        <a:bodyPr/>
        <a:lstStyle/>
        <a:p>
          <a:endParaRPr lang="en-US"/>
        </a:p>
      </dgm:t>
    </dgm:pt>
    <dgm:pt modelId="{2C2856FE-25E2-4140-8B0F-E909D2244550}">
      <dgm:prSet/>
      <dgm:spPr/>
      <dgm:t>
        <a:bodyPr/>
        <a:lstStyle/>
        <a:p>
          <a:r>
            <a:rPr lang="en-GB"/>
            <a:t>Efficacy - outcome</a:t>
          </a:r>
          <a:endParaRPr lang="en-US"/>
        </a:p>
      </dgm:t>
    </dgm:pt>
    <dgm:pt modelId="{56ABD49B-B3FD-4AE0-A370-6FE3472CD5B2}" type="parTrans" cxnId="{F6C4A811-E951-4C3E-94AB-10F02D956F76}">
      <dgm:prSet/>
      <dgm:spPr/>
      <dgm:t>
        <a:bodyPr/>
        <a:lstStyle/>
        <a:p>
          <a:endParaRPr lang="en-US"/>
        </a:p>
      </dgm:t>
    </dgm:pt>
    <dgm:pt modelId="{355F9ED4-AE50-469C-8634-8DE605C2FE05}" type="sibTrans" cxnId="{F6C4A811-E951-4C3E-94AB-10F02D956F76}">
      <dgm:prSet/>
      <dgm:spPr/>
      <dgm:t>
        <a:bodyPr/>
        <a:lstStyle/>
        <a:p>
          <a:endParaRPr lang="en-US"/>
        </a:p>
      </dgm:t>
    </dgm:pt>
    <dgm:pt modelId="{5247E3E0-45CB-4AB9-9339-C5E2E262C5A0}">
      <dgm:prSet/>
      <dgm:spPr/>
      <dgm:t>
        <a:bodyPr/>
        <a:lstStyle/>
        <a:p>
          <a:r>
            <a:rPr lang="en-GB"/>
            <a:t>Timeliness - experience</a:t>
          </a:r>
          <a:endParaRPr lang="en-US"/>
        </a:p>
      </dgm:t>
    </dgm:pt>
    <dgm:pt modelId="{A3C3DC1A-387B-4A11-809A-E072E1B23162}" type="parTrans" cxnId="{5394F4E6-07F0-430B-AE6C-58EE11BB795F}">
      <dgm:prSet/>
      <dgm:spPr/>
      <dgm:t>
        <a:bodyPr/>
        <a:lstStyle/>
        <a:p>
          <a:endParaRPr lang="en-US"/>
        </a:p>
      </dgm:t>
    </dgm:pt>
    <dgm:pt modelId="{69E694A8-0697-453E-BCB1-3ACDFD7450E6}" type="sibTrans" cxnId="{5394F4E6-07F0-430B-AE6C-58EE11BB795F}">
      <dgm:prSet/>
      <dgm:spPr/>
      <dgm:t>
        <a:bodyPr/>
        <a:lstStyle/>
        <a:p>
          <a:endParaRPr lang="en-US"/>
        </a:p>
      </dgm:t>
    </dgm:pt>
    <dgm:pt modelId="{8259DE76-AE6E-4D06-90AD-FAD08A964A2E}">
      <dgm:prSet/>
      <dgm:spPr/>
      <dgm:t>
        <a:bodyPr/>
        <a:lstStyle/>
        <a:p>
          <a:r>
            <a:rPr lang="en-GB"/>
            <a:t>No waste - cost</a:t>
          </a:r>
          <a:endParaRPr lang="en-US"/>
        </a:p>
      </dgm:t>
    </dgm:pt>
    <dgm:pt modelId="{C178C5E1-027A-4783-833E-06F054DCD674}" type="parTrans" cxnId="{7AED0886-B124-4918-8EB9-B7BDE008B5CD}">
      <dgm:prSet/>
      <dgm:spPr/>
      <dgm:t>
        <a:bodyPr/>
        <a:lstStyle/>
        <a:p>
          <a:endParaRPr lang="en-US"/>
        </a:p>
      </dgm:t>
    </dgm:pt>
    <dgm:pt modelId="{90F72496-0737-4E49-A9CF-FB3507DC4EE7}" type="sibTrans" cxnId="{7AED0886-B124-4918-8EB9-B7BDE008B5CD}">
      <dgm:prSet/>
      <dgm:spPr/>
      <dgm:t>
        <a:bodyPr/>
        <a:lstStyle/>
        <a:p>
          <a:endParaRPr lang="en-US"/>
        </a:p>
      </dgm:t>
    </dgm:pt>
    <dgm:pt modelId="{B2B34614-69EF-41D3-8830-1A76128F4D88}">
      <dgm:prSet/>
      <dgm:spPr/>
      <dgm:t>
        <a:bodyPr/>
        <a:lstStyle/>
        <a:p>
          <a:r>
            <a:rPr lang="en-GB"/>
            <a:t>Patient centredness - experience</a:t>
          </a:r>
          <a:endParaRPr lang="en-US"/>
        </a:p>
      </dgm:t>
    </dgm:pt>
    <dgm:pt modelId="{1E37ECE0-9263-4D93-926A-1E79F5370143}" type="parTrans" cxnId="{3A13FFA9-6006-4F0F-957B-46B5EA2BA22A}">
      <dgm:prSet/>
      <dgm:spPr/>
      <dgm:t>
        <a:bodyPr/>
        <a:lstStyle/>
        <a:p>
          <a:endParaRPr lang="en-US"/>
        </a:p>
      </dgm:t>
    </dgm:pt>
    <dgm:pt modelId="{769195FB-12AD-43D3-AC72-57F1EF2C45AF}" type="sibTrans" cxnId="{3A13FFA9-6006-4F0F-957B-46B5EA2BA22A}">
      <dgm:prSet/>
      <dgm:spPr/>
      <dgm:t>
        <a:bodyPr/>
        <a:lstStyle/>
        <a:p>
          <a:endParaRPr lang="en-US"/>
        </a:p>
      </dgm:t>
    </dgm:pt>
    <dgm:pt modelId="{81ED8CC8-53FB-47F2-82EC-B032D856752F}">
      <dgm:prSet/>
      <dgm:spPr/>
      <dgm:t>
        <a:bodyPr/>
        <a:lstStyle/>
        <a:p>
          <a:r>
            <a:rPr lang="en-GB"/>
            <a:t>Equity – outcome experience</a:t>
          </a:r>
          <a:endParaRPr lang="en-US"/>
        </a:p>
      </dgm:t>
    </dgm:pt>
    <dgm:pt modelId="{4017EF39-5113-46E4-A111-CAE5FF11668B}" type="parTrans" cxnId="{EEDFF509-E651-40E8-ADB5-1ACCB7AEB47C}">
      <dgm:prSet/>
      <dgm:spPr/>
      <dgm:t>
        <a:bodyPr/>
        <a:lstStyle/>
        <a:p>
          <a:endParaRPr lang="en-US"/>
        </a:p>
      </dgm:t>
    </dgm:pt>
    <dgm:pt modelId="{896C38B9-22F3-4E1A-A9A4-16933D1D150C}" type="sibTrans" cxnId="{EEDFF509-E651-40E8-ADB5-1ACCB7AEB47C}">
      <dgm:prSet/>
      <dgm:spPr/>
      <dgm:t>
        <a:bodyPr/>
        <a:lstStyle/>
        <a:p>
          <a:endParaRPr lang="en-US"/>
        </a:p>
      </dgm:t>
    </dgm:pt>
    <dgm:pt modelId="{E8DDD33D-7E9F-4299-A1EE-A6EC034C3264}" type="pres">
      <dgm:prSet presAssocID="{A6802A67-3B8C-4508-8B1D-7E408D84F8E0}" presName="Name0" presStyleCnt="0">
        <dgm:presLayoutVars>
          <dgm:dir/>
          <dgm:resizeHandles val="exact"/>
        </dgm:presLayoutVars>
      </dgm:prSet>
      <dgm:spPr/>
    </dgm:pt>
    <dgm:pt modelId="{3B4919C9-445E-4AF3-BA84-CA5304473EC7}" type="pres">
      <dgm:prSet presAssocID="{9ACEAE15-60BF-400C-968B-532322F9D5E9}" presName="node" presStyleLbl="node1" presStyleIdx="0" presStyleCnt="6">
        <dgm:presLayoutVars>
          <dgm:bulletEnabled val="1"/>
        </dgm:presLayoutVars>
      </dgm:prSet>
      <dgm:spPr/>
    </dgm:pt>
    <dgm:pt modelId="{76BBFB65-B6E1-4A5D-A189-896DF4BF134B}" type="pres">
      <dgm:prSet presAssocID="{E0B51636-9175-4071-B1FA-E80628A69404}" presName="sibTrans" presStyleLbl="sibTrans1D1" presStyleIdx="0" presStyleCnt="5"/>
      <dgm:spPr/>
    </dgm:pt>
    <dgm:pt modelId="{7E3E3703-E70A-4F73-B038-E1C3AF026593}" type="pres">
      <dgm:prSet presAssocID="{E0B51636-9175-4071-B1FA-E80628A69404}" presName="connectorText" presStyleLbl="sibTrans1D1" presStyleIdx="0" presStyleCnt="5"/>
      <dgm:spPr/>
    </dgm:pt>
    <dgm:pt modelId="{37E079E9-AFF6-4612-BE88-9EE84F4AE550}" type="pres">
      <dgm:prSet presAssocID="{2C2856FE-25E2-4140-8B0F-E909D2244550}" presName="node" presStyleLbl="node1" presStyleIdx="1" presStyleCnt="6">
        <dgm:presLayoutVars>
          <dgm:bulletEnabled val="1"/>
        </dgm:presLayoutVars>
      </dgm:prSet>
      <dgm:spPr/>
    </dgm:pt>
    <dgm:pt modelId="{6598C938-2286-42C0-8E37-A21B66BF2011}" type="pres">
      <dgm:prSet presAssocID="{355F9ED4-AE50-469C-8634-8DE605C2FE05}" presName="sibTrans" presStyleLbl="sibTrans1D1" presStyleIdx="1" presStyleCnt="5"/>
      <dgm:spPr/>
    </dgm:pt>
    <dgm:pt modelId="{6FF40420-B208-4D09-9122-4C74A7502216}" type="pres">
      <dgm:prSet presAssocID="{355F9ED4-AE50-469C-8634-8DE605C2FE05}" presName="connectorText" presStyleLbl="sibTrans1D1" presStyleIdx="1" presStyleCnt="5"/>
      <dgm:spPr/>
    </dgm:pt>
    <dgm:pt modelId="{6FD03694-D7CE-4D34-8353-FF8EAC841429}" type="pres">
      <dgm:prSet presAssocID="{5247E3E0-45CB-4AB9-9339-C5E2E262C5A0}" presName="node" presStyleLbl="node1" presStyleIdx="2" presStyleCnt="6">
        <dgm:presLayoutVars>
          <dgm:bulletEnabled val="1"/>
        </dgm:presLayoutVars>
      </dgm:prSet>
      <dgm:spPr/>
    </dgm:pt>
    <dgm:pt modelId="{C76E6143-63DF-473B-84BD-B718C1F02C0D}" type="pres">
      <dgm:prSet presAssocID="{69E694A8-0697-453E-BCB1-3ACDFD7450E6}" presName="sibTrans" presStyleLbl="sibTrans1D1" presStyleIdx="2" presStyleCnt="5"/>
      <dgm:spPr/>
    </dgm:pt>
    <dgm:pt modelId="{89EAFCC5-CE9D-486D-A903-3C68E81E0437}" type="pres">
      <dgm:prSet presAssocID="{69E694A8-0697-453E-BCB1-3ACDFD7450E6}" presName="connectorText" presStyleLbl="sibTrans1D1" presStyleIdx="2" presStyleCnt="5"/>
      <dgm:spPr/>
    </dgm:pt>
    <dgm:pt modelId="{61BEB566-F2D5-4A65-A9EB-3C5457133947}" type="pres">
      <dgm:prSet presAssocID="{8259DE76-AE6E-4D06-90AD-FAD08A964A2E}" presName="node" presStyleLbl="node1" presStyleIdx="3" presStyleCnt="6">
        <dgm:presLayoutVars>
          <dgm:bulletEnabled val="1"/>
        </dgm:presLayoutVars>
      </dgm:prSet>
      <dgm:spPr/>
    </dgm:pt>
    <dgm:pt modelId="{5AD3BA95-769F-4C72-907A-51A9475D88D2}" type="pres">
      <dgm:prSet presAssocID="{90F72496-0737-4E49-A9CF-FB3507DC4EE7}" presName="sibTrans" presStyleLbl="sibTrans1D1" presStyleIdx="3" presStyleCnt="5"/>
      <dgm:spPr/>
    </dgm:pt>
    <dgm:pt modelId="{2F5F46AD-754C-4889-B39A-D7717DE4886A}" type="pres">
      <dgm:prSet presAssocID="{90F72496-0737-4E49-A9CF-FB3507DC4EE7}" presName="connectorText" presStyleLbl="sibTrans1D1" presStyleIdx="3" presStyleCnt="5"/>
      <dgm:spPr/>
    </dgm:pt>
    <dgm:pt modelId="{582952B9-CFD7-4E34-BD6C-69FD2FCBCD7D}" type="pres">
      <dgm:prSet presAssocID="{B2B34614-69EF-41D3-8830-1A76128F4D88}" presName="node" presStyleLbl="node1" presStyleIdx="4" presStyleCnt="6">
        <dgm:presLayoutVars>
          <dgm:bulletEnabled val="1"/>
        </dgm:presLayoutVars>
      </dgm:prSet>
      <dgm:spPr/>
    </dgm:pt>
    <dgm:pt modelId="{E6B8DC1B-D1D2-4067-84F5-A2F8189815AF}" type="pres">
      <dgm:prSet presAssocID="{769195FB-12AD-43D3-AC72-57F1EF2C45AF}" presName="sibTrans" presStyleLbl="sibTrans1D1" presStyleIdx="4" presStyleCnt="5"/>
      <dgm:spPr/>
    </dgm:pt>
    <dgm:pt modelId="{40A8B4DD-ADB7-4699-B27E-C0FA1EB62348}" type="pres">
      <dgm:prSet presAssocID="{769195FB-12AD-43D3-AC72-57F1EF2C45AF}" presName="connectorText" presStyleLbl="sibTrans1D1" presStyleIdx="4" presStyleCnt="5"/>
      <dgm:spPr/>
    </dgm:pt>
    <dgm:pt modelId="{0E612457-6A77-4CB0-85A3-632A2B840CDA}" type="pres">
      <dgm:prSet presAssocID="{81ED8CC8-53FB-47F2-82EC-B032D856752F}" presName="node" presStyleLbl="node1" presStyleIdx="5" presStyleCnt="6">
        <dgm:presLayoutVars>
          <dgm:bulletEnabled val="1"/>
        </dgm:presLayoutVars>
      </dgm:prSet>
      <dgm:spPr/>
    </dgm:pt>
  </dgm:ptLst>
  <dgm:cxnLst>
    <dgm:cxn modelId="{96C95405-E9EB-4E04-B540-030EC0CD111A}" type="presOf" srcId="{81ED8CC8-53FB-47F2-82EC-B032D856752F}" destId="{0E612457-6A77-4CB0-85A3-632A2B840CDA}" srcOrd="0" destOrd="0" presId="urn:microsoft.com/office/officeart/2016/7/layout/RepeatingBendingProcessNew"/>
    <dgm:cxn modelId="{EEDFF509-E651-40E8-ADB5-1ACCB7AEB47C}" srcId="{A6802A67-3B8C-4508-8B1D-7E408D84F8E0}" destId="{81ED8CC8-53FB-47F2-82EC-B032D856752F}" srcOrd="5" destOrd="0" parTransId="{4017EF39-5113-46E4-A111-CAE5FF11668B}" sibTransId="{896C38B9-22F3-4E1A-A9A4-16933D1D150C}"/>
    <dgm:cxn modelId="{79922411-CA7F-44E7-99AD-B12A1DF21B1A}" type="presOf" srcId="{B2B34614-69EF-41D3-8830-1A76128F4D88}" destId="{582952B9-CFD7-4E34-BD6C-69FD2FCBCD7D}" srcOrd="0" destOrd="0" presId="urn:microsoft.com/office/officeart/2016/7/layout/RepeatingBendingProcessNew"/>
    <dgm:cxn modelId="{F6C4A811-E951-4C3E-94AB-10F02D956F76}" srcId="{A6802A67-3B8C-4508-8B1D-7E408D84F8E0}" destId="{2C2856FE-25E2-4140-8B0F-E909D2244550}" srcOrd="1" destOrd="0" parTransId="{56ABD49B-B3FD-4AE0-A370-6FE3472CD5B2}" sibTransId="{355F9ED4-AE50-469C-8634-8DE605C2FE05}"/>
    <dgm:cxn modelId="{163A8812-CFEC-4C68-A949-F027E3BA7681}" srcId="{A6802A67-3B8C-4508-8B1D-7E408D84F8E0}" destId="{9ACEAE15-60BF-400C-968B-532322F9D5E9}" srcOrd="0" destOrd="0" parTransId="{BBE41448-97D2-49F4-B882-AD8E9987A694}" sibTransId="{E0B51636-9175-4071-B1FA-E80628A69404}"/>
    <dgm:cxn modelId="{0C183D23-D1CA-4E6A-83A6-EE9BF2E95790}" type="presOf" srcId="{8259DE76-AE6E-4D06-90AD-FAD08A964A2E}" destId="{61BEB566-F2D5-4A65-A9EB-3C5457133947}" srcOrd="0" destOrd="0" presId="urn:microsoft.com/office/officeart/2016/7/layout/RepeatingBendingProcessNew"/>
    <dgm:cxn modelId="{0CFB7125-FFE9-4662-ADF4-CD0069379215}" type="presOf" srcId="{E0B51636-9175-4071-B1FA-E80628A69404}" destId="{7E3E3703-E70A-4F73-B038-E1C3AF026593}" srcOrd="1" destOrd="0" presId="urn:microsoft.com/office/officeart/2016/7/layout/RepeatingBendingProcessNew"/>
    <dgm:cxn modelId="{066A5F45-EA82-4D4C-B18E-04C64A382BCF}" type="presOf" srcId="{90F72496-0737-4E49-A9CF-FB3507DC4EE7}" destId="{2F5F46AD-754C-4889-B39A-D7717DE4886A}" srcOrd="1" destOrd="0" presId="urn:microsoft.com/office/officeart/2016/7/layout/RepeatingBendingProcessNew"/>
    <dgm:cxn modelId="{BA1F5B6B-A0C5-481C-8195-57A1FB9F3786}" type="presOf" srcId="{9ACEAE15-60BF-400C-968B-532322F9D5E9}" destId="{3B4919C9-445E-4AF3-BA84-CA5304473EC7}" srcOrd="0" destOrd="0" presId="urn:microsoft.com/office/officeart/2016/7/layout/RepeatingBendingProcessNew"/>
    <dgm:cxn modelId="{9DBFE580-2E41-425A-905E-14DD7F7C2474}" type="presOf" srcId="{69E694A8-0697-453E-BCB1-3ACDFD7450E6}" destId="{C76E6143-63DF-473B-84BD-B718C1F02C0D}" srcOrd="0" destOrd="0" presId="urn:microsoft.com/office/officeart/2016/7/layout/RepeatingBendingProcessNew"/>
    <dgm:cxn modelId="{D1DA0182-A9CB-4380-8296-3ED7181A8767}" type="presOf" srcId="{769195FB-12AD-43D3-AC72-57F1EF2C45AF}" destId="{40A8B4DD-ADB7-4699-B27E-C0FA1EB62348}" srcOrd="1" destOrd="0" presId="urn:microsoft.com/office/officeart/2016/7/layout/RepeatingBendingProcessNew"/>
    <dgm:cxn modelId="{AA11BB84-B5EE-4DFF-8AAB-80AADD3DCECB}" type="presOf" srcId="{A6802A67-3B8C-4508-8B1D-7E408D84F8E0}" destId="{E8DDD33D-7E9F-4299-A1EE-A6EC034C3264}" srcOrd="0" destOrd="0" presId="urn:microsoft.com/office/officeart/2016/7/layout/RepeatingBendingProcessNew"/>
    <dgm:cxn modelId="{7AED0886-B124-4918-8EB9-B7BDE008B5CD}" srcId="{A6802A67-3B8C-4508-8B1D-7E408D84F8E0}" destId="{8259DE76-AE6E-4D06-90AD-FAD08A964A2E}" srcOrd="3" destOrd="0" parTransId="{C178C5E1-027A-4783-833E-06F054DCD674}" sibTransId="{90F72496-0737-4E49-A9CF-FB3507DC4EE7}"/>
    <dgm:cxn modelId="{7FE86C97-2C6D-45E9-9DC9-B9A39FEFDC97}" type="presOf" srcId="{69E694A8-0697-453E-BCB1-3ACDFD7450E6}" destId="{89EAFCC5-CE9D-486D-A903-3C68E81E0437}" srcOrd="1" destOrd="0" presId="urn:microsoft.com/office/officeart/2016/7/layout/RepeatingBendingProcessNew"/>
    <dgm:cxn modelId="{3A13FFA9-6006-4F0F-957B-46B5EA2BA22A}" srcId="{A6802A67-3B8C-4508-8B1D-7E408D84F8E0}" destId="{B2B34614-69EF-41D3-8830-1A76128F4D88}" srcOrd="4" destOrd="0" parTransId="{1E37ECE0-9263-4D93-926A-1E79F5370143}" sibTransId="{769195FB-12AD-43D3-AC72-57F1EF2C45AF}"/>
    <dgm:cxn modelId="{A7318DC5-70A7-4B0D-A16D-C5597DBB242B}" type="presOf" srcId="{E0B51636-9175-4071-B1FA-E80628A69404}" destId="{76BBFB65-B6E1-4A5D-A189-896DF4BF134B}" srcOrd="0" destOrd="0" presId="urn:microsoft.com/office/officeart/2016/7/layout/RepeatingBendingProcessNew"/>
    <dgm:cxn modelId="{E3C4F3C5-F466-4289-851D-EF3824014268}" type="presOf" srcId="{90F72496-0737-4E49-A9CF-FB3507DC4EE7}" destId="{5AD3BA95-769F-4C72-907A-51A9475D88D2}" srcOrd="0" destOrd="0" presId="urn:microsoft.com/office/officeart/2016/7/layout/RepeatingBendingProcessNew"/>
    <dgm:cxn modelId="{813A44DB-FB21-44F4-966A-F2FF8C767896}" type="presOf" srcId="{355F9ED4-AE50-469C-8634-8DE605C2FE05}" destId="{6FF40420-B208-4D09-9122-4C74A7502216}" srcOrd="1" destOrd="0" presId="urn:microsoft.com/office/officeart/2016/7/layout/RepeatingBendingProcessNew"/>
    <dgm:cxn modelId="{5394F4E6-07F0-430B-AE6C-58EE11BB795F}" srcId="{A6802A67-3B8C-4508-8B1D-7E408D84F8E0}" destId="{5247E3E0-45CB-4AB9-9339-C5E2E262C5A0}" srcOrd="2" destOrd="0" parTransId="{A3C3DC1A-387B-4A11-809A-E072E1B23162}" sibTransId="{69E694A8-0697-453E-BCB1-3ACDFD7450E6}"/>
    <dgm:cxn modelId="{E0DD05ED-3D4C-4AE1-BD9F-E7B9AF8D9214}" type="presOf" srcId="{769195FB-12AD-43D3-AC72-57F1EF2C45AF}" destId="{E6B8DC1B-D1D2-4067-84F5-A2F8189815AF}" srcOrd="0" destOrd="0" presId="urn:microsoft.com/office/officeart/2016/7/layout/RepeatingBendingProcessNew"/>
    <dgm:cxn modelId="{DB9FE1F0-08FE-48A5-9696-04E7E2282396}" type="presOf" srcId="{2C2856FE-25E2-4140-8B0F-E909D2244550}" destId="{37E079E9-AFF6-4612-BE88-9EE84F4AE550}" srcOrd="0" destOrd="0" presId="urn:microsoft.com/office/officeart/2016/7/layout/RepeatingBendingProcessNew"/>
    <dgm:cxn modelId="{A1EE2BF2-118B-4EED-BE89-69DC9B982BB3}" type="presOf" srcId="{5247E3E0-45CB-4AB9-9339-C5E2E262C5A0}" destId="{6FD03694-D7CE-4D34-8353-FF8EAC841429}" srcOrd="0" destOrd="0" presId="urn:microsoft.com/office/officeart/2016/7/layout/RepeatingBendingProcessNew"/>
    <dgm:cxn modelId="{D35A2FF2-627B-463E-A0E7-1A7341869057}" type="presOf" srcId="{355F9ED4-AE50-469C-8634-8DE605C2FE05}" destId="{6598C938-2286-42C0-8E37-A21B66BF2011}" srcOrd="0" destOrd="0" presId="urn:microsoft.com/office/officeart/2016/7/layout/RepeatingBendingProcessNew"/>
    <dgm:cxn modelId="{F76D6973-72DC-4B3C-BC48-ABB23A322834}" type="presParOf" srcId="{E8DDD33D-7E9F-4299-A1EE-A6EC034C3264}" destId="{3B4919C9-445E-4AF3-BA84-CA5304473EC7}" srcOrd="0" destOrd="0" presId="urn:microsoft.com/office/officeart/2016/7/layout/RepeatingBendingProcessNew"/>
    <dgm:cxn modelId="{95CF235C-374F-4F4B-9E0A-8A080786A469}" type="presParOf" srcId="{E8DDD33D-7E9F-4299-A1EE-A6EC034C3264}" destId="{76BBFB65-B6E1-4A5D-A189-896DF4BF134B}" srcOrd="1" destOrd="0" presId="urn:microsoft.com/office/officeart/2016/7/layout/RepeatingBendingProcessNew"/>
    <dgm:cxn modelId="{8985D073-9AF5-4A3B-98B6-BECC66958C58}" type="presParOf" srcId="{76BBFB65-B6E1-4A5D-A189-896DF4BF134B}" destId="{7E3E3703-E70A-4F73-B038-E1C3AF026593}" srcOrd="0" destOrd="0" presId="urn:microsoft.com/office/officeart/2016/7/layout/RepeatingBendingProcessNew"/>
    <dgm:cxn modelId="{A462DE53-584F-4E22-8DDB-A884E10A1A49}" type="presParOf" srcId="{E8DDD33D-7E9F-4299-A1EE-A6EC034C3264}" destId="{37E079E9-AFF6-4612-BE88-9EE84F4AE550}" srcOrd="2" destOrd="0" presId="urn:microsoft.com/office/officeart/2016/7/layout/RepeatingBendingProcessNew"/>
    <dgm:cxn modelId="{8D3B491F-E65D-452A-8738-037A5FBE8430}" type="presParOf" srcId="{E8DDD33D-7E9F-4299-A1EE-A6EC034C3264}" destId="{6598C938-2286-42C0-8E37-A21B66BF2011}" srcOrd="3" destOrd="0" presId="urn:microsoft.com/office/officeart/2016/7/layout/RepeatingBendingProcessNew"/>
    <dgm:cxn modelId="{CDDCCD12-5B89-49A2-B844-BD1A82679837}" type="presParOf" srcId="{6598C938-2286-42C0-8E37-A21B66BF2011}" destId="{6FF40420-B208-4D09-9122-4C74A7502216}" srcOrd="0" destOrd="0" presId="urn:microsoft.com/office/officeart/2016/7/layout/RepeatingBendingProcessNew"/>
    <dgm:cxn modelId="{31DE1DF5-38BC-46BF-B1C1-26B0595CB050}" type="presParOf" srcId="{E8DDD33D-7E9F-4299-A1EE-A6EC034C3264}" destId="{6FD03694-D7CE-4D34-8353-FF8EAC841429}" srcOrd="4" destOrd="0" presId="urn:microsoft.com/office/officeart/2016/7/layout/RepeatingBendingProcessNew"/>
    <dgm:cxn modelId="{319721DA-E744-47F7-8BC7-AEA1170111B4}" type="presParOf" srcId="{E8DDD33D-7E9F-4299-A1EE-A6EC034C3264}" destId="{C76E6143-63DF-473B-84BD-B718C1F02C0D}" srcOrd="5" destOrd="0" presId="urn:microsoft.com/office/officeart/2016/7/layout/RepeatingBendingProcessNew"/>
    <dgm:cxn modelId="{E53F9584-DD0A-4892-AF2C-B1F1475BB60D}" type="presParOf" srcId="{C76E6143-63DF-473B-84BD-B718C1F02C0D}" destId="{89EAFCC5-CE9D-486D-A903-3C68E81E0437}" srcOrd="0" destOrd="0" presId="urn:microsoft.com/office/officeart/2016/7/layout/RepeatingBendingProcessNew"/>
    <dgm:cxn modelId="{DDFD9BDD-692B-418B-A3B6-5837D1043AF1}" type="presParOf" srcId="{E8DDD33D-7E9F-4299-A1EE-A6EC034C3264}" destId="{61BEB566-F2D5-4A65-A9EB-3C5457133947}" srcOrd="6" destOrd="0" presId="urn:microsoft.com/office/officeart/2016/7/layout/RepeatingBendingProcessNew"/>
    <dgm:cxn modelId="{1D2A29EF-CC3F-4D6F-B4D7-91E9C82743F1}" type="presParOf" srcId="{E8DDD33D-7E9F-4299-A1EE-A6EC034C3264}" destId="{5AD3BA95-769F-4C72-907A-51A9475D88D2}" srcOrd="7" destOrd="0" presId="urn:microsoft.com/office/officeart/2016/7/layout/RepeatingBendingProcessNew"/>
    <dgm:cxn modelId="{C5ECE80E-79F4-4E44-8AB9-5A38078B8307}" type="presParOf" srcId="{5AD3BA95-769F-4C72-907A-51A9475D88D2}" destId="{2F5F46AD-754C-4889-B39A-D7717DE4886A}" srcOrd="0" destOrd="0" presId="urn:microsoft.com/office/officeart/2016/7/layout/RepeatingBendingProcessNew"/>
    <dgm:cxn modelId="{66AF769D-028A-493E-B377-8A415B9F60C7}" type="presParOf" srcId="{E8DDD33D-7E9F-4299-A1EE-A6EC034C3264}" destId="{582952B9-CFD7-4E34-BD6C-69FD2FCBCD7D}" srcOrd="8" destOrd="0" presId="urn:microsoft.com/office/officeart/2016/7/layout/RepeatingBendingProcessNew"/>
    <dgm:cxn modelId="{27D9E62B-3FFE-47B5-B4BD-02E339D04B90}" type="presParOf" srcId="{E8DDD33D-7E9F-4299-A1EE-A6EC034C3264}" destId="{E6B8DC1B-D1D2-4067-84F5-A2F8189815AF}" srcOrd="9" destOrd="0" presId="urn:microsoft.com/office/officeart/2016/7/layout/RepeatingBendingProcessNew"/>
    <dgm:cxn modelId="{3B4F670B-00AF-4D5E-811B-108E2AAB8711}" type="presParOf" srcId="{E6B8DC1B-D1D2-4067-84F5-A2F8189815AF}" destId="{40A8B4DD-ADB7-4699-B27E-C0FA1EB62348}" srcOrd="0" destOrd="0" presId="urn:microsoft.com/office/officeart/2016/7/layout/RepeatingBendingProcessNew"/>
    <dgm:cxn modelId="{75C2FDB2-BAA5-4F70-84B8-228211139359}" type="presParOf" srcId="{E8DDD33D-7E9F-4299-A1EE-A6EC034C3264}" destId="{0E612457-6A77-4CB0-85A3-632A2B840CD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F123E4-6100-4161-8E34-7831D1C3C4A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589142A-CCB9-430D-B142-18C194AF641E}">
      <dgm:prSet/>
      <dgm:spPr/>
      <dgm:t>
        <a:bodyPr/>
        <a:lstStyle/>
        <a:p>
          <a:r>
            <a:rPr lang="en-GB"/>
            <a:t>Healthcare is not safe</a:t>
          </a:r>
          <a:endParaRPr lang="en-US"/>
        </a:p>
      </dgm:t>
    </dgm:pt>
    <dgm:pt modelId="{DEA3BA54-ADD8-4166-96FA-E311D62828DE}" type="parTrans" cxnId="{6D2E602C-C2F8-41F0-BF0B-08B51592E3BA}">
      <dgm:prSet/>
      <dgm:spPr/>
      <dgm:t>
        <a:bodyPr/>
        <a:lstStyle/>
        <a:p>
          <a:endParaRPr lang="en-US"/>
        </a:p>
      </dgm:t>
    </dgm:pt>
    <dgm:pt modelId="{8C9FE418-C4A6-4E7E-8233-A4588546A5E9}" type="sibTrans" cxnId="{6D2E602C-C2F8-41F0-BF0B-08B51592E3BA}">
      <dgm:prSet/>
      <dgm:spPr/>
      <dgm:t>
        <a:bodyPr/>
        <a:lstStyle/>
        <a:p>
          <a:endParaRPr lang="en-US"/>
        </a:p>
      </dgm:t>
    </dgm:pt>
    <dgm:pt modelId="{9853356A-A5F1-4EED-824D-623145200116}">
      <dgm:prSet/>
      <dgm:spPr/>
      <dgm:t>
        <a:bodyPr/>
        <a:lstStyle/>
        <a:p>
          <a:r>
            <a:rPr lang="en-GB"/>
            <a:t>Errors harm large numbers of patients</a:t>
          </a:r>
          <a:endParaRPr lang="en-US"/>
        </a:p>
      </dgm:t>
    </dgm:pt>
    <dgm:pt modelId="{31E2689D-1CD8-4D41-B868-75B6B3C6C08A}" type="parTrans" cxnId="{DBEE71A6-F8A1-4E61-9AF6-601D3FCAD29E}">
      <dgm:prSet/>
      <dgm:spPr/>
      <dgm:t>
        <a:bodyPr/>
        <a:lstStyle/>
        <a:p>
          <a:endParaRPr lang="en-US"/>
        </a:p>
      </dgm:t>
    </dgm:pt>
    <dgm:pt modelId="{E3D0E01E-8802-40D6-8006-14DFCAE4C215}" type="sibTrans" cxnId="{DBEE71A6-F8A1-4E61-9AF6-601D3FCAD29E}">
      <dgm:prSet/>
      <dgm:spPr/>
      <dgm:t>
        <a:bodyPr/>
        <a:lstStyle/>
        <a:p>
          <a:endParaRPr lang="en-US"/>
        </a:p>
      </dgm:t>
    </dgm:pt>
    <dgm:pt modelId="{86254699-C6EB-4EC3-82E4-829160AC29FE}">
      <dgm:prSet/>
      <dgm:spPr/>
      <dgm:t>
        <a:bodyPr/>
        <a:lstStyle/>
        <a:p>
          <a:r>
            <a:rPr lang="en-GB"/>
            <a:t>Many errors are avoidable</a:t>
          </a:r>
          <a:endParaRPr lang="en-US"/>
        </a:p>
      </dgm:t>
    </dgm:pt>
    <dgm:pt modelId="{DDA6DF25-E8C8-427A-A7BB-924640BCEAAE}" type="parTrans" cxnId="{93D2ED86-CA33-4C0B-8421-FA1527D2F65A}">
      <dgm:prSet/>
      <dgm:spPr/>
      <dgm:t>
        <a:bodyPr/>
        <a:lstStyle/>
        <a:p>
          <a:endParaRPr lang="en-US"/>
        </a:p>
      </dgm:t>
    </dgm:pt>
    <dgm:pt modelId="{1DF498AC-A313-4DB7-8D78-0E5938952C08}" type="sibTrans" cxnId="{93D2ED86-CA33-4C0B-8421-FA1527D2F65A}">
      <dgm:prSet/>
      <dgm:spPr/>
      <dgm:t>
        <a:bodyPr/>
        <a:lstStyle/>
        <a:p>
          <a:endParaRPr lang="en-US"/>
        </a:p>
      </dgm:t>
    </dgm:pt>
    <dgm:pt modelId="{CB4D3971-A8C0-4EE6-AE4A-21E2F31164F3}">
      <dgm:prSet/>
      <dgm:spPr/>
      <dgm:t>
        <a:bodyPr/>
        <a:lstStyle/>
        <a:p>
          <a:r>
            <a:rPr lang="en-GB"/>
            <a:t>Many patients get worse without an error occurring</a:t>
          </a:r>
          <a:endParaRPr lang="en-US"/>
        </a:p>
      </dgm:t>
    </dgm:pt>
    <dgm:pt modelId="{59309D07-F1BE-4F8B-8679-7D10B2D9C184}" type="parTrans" cxnId="{06BA9FEA-A11A-4C83-8D74-6B3AF698063A}">
      <dgm:prSet/>
      <dgm:spPr/>
      <dgm:t>
        <a:bodyPr/>
        <a:lstStyle/>
        <a:p>
          <a:endParaRPr lang="en-US"/>
        </a:p>
      </dgm:t>
    </dgm:pt>
    <dgm:pt modelId="{58DA17EC-F68D-485D-BD10-8235D7F3097A}" type="sibTrans" cxnId="{06BA9FEA-A11A-4C83-8D74-6B3AF698063A}">
      <dgm:prSet/>
      <dgm:spPr/>
      <dgm:t>
        <a:bodyPr/>
        <a:lstStyle/>
        <a:p>
          <a:endParaRPr lang="en-US"/>
        </a:p>
      </dgm:t>
    </dgm:pt>
    <dgm:pt modelId="{CDB930F5-A5C7-49CC-8601-4C370F273D79}">
      <dgm:prSet/>
      <dgm:spPr/>
      <dgm:t>
        <a:bodyPr/>
        <a:lstStyle/>
        <a:p>
          <a:r>
            <a:rPr lang="en-GB"/>
            <a:t>Much of this harm is also avoidable</a:t>
          </a:r>
          <a:endParaRPr lang="en-US"/>
        </a:p>
      </dgm:t>
    </dgm:pt>
    <dgm:pt modelId="{9DBDDC21-C202-4FBD-AD7F-C5C7D6471AE3}" type="parTrans" cxnId="{6291DFC5-6654-47EC-BEEB-E2DA4D884664}">
      <dgm:prSet/>
      <dgm:spPr/>
      <dgm:t>
        <a:bodyPr/>
        <a:lstStyle/>
        <a:p>
          <a:endParaRPr lang="en-US"/>
        </a:p>
      </dgm:t>
    </dgm:pt>
    <dgm:pt modelId="{C9E30AA0-0CC3-4A68-B0F1-DA747A8D80BB}" type="sibTrans" cxnId="{6291DFC5-6654-47EC-BEEB-E2DA4D884664}">
      <dgm:prSet/>
      <dgm:spPr/>
      <dgm:t>
        <a:bodyPr/>
        <a:lstStyle/>
        <a:p>
          <a:endParaRPr lang="en-US"/>
        </a:p>
      </dgm:t>
    </dgm:pt>
    <dgm:pt modelId="{603AF0B4-4CF4-45AE-B0E0-522790BE7165}" type="pres">
      <dgm:prSet presAssocID="{74F123E4-6100-4161-8E34-7831D1C3C4A1}" presName="vert0" presStyleCnt="0">
        <dgm:presLayoutVars>
          <dgm:dir/>
          <dgm:animOne val="branch"/>
          <dgm:animLvl val="lvl"/>
        </dgm:presLayoutVars>
      </dgm:prSet>
      <dgm:spPr/>
    </dgm:pt>
    <dgm:pt modelId="{B406C547-FB78-4190-BAD5-98994C431A05}" type="pres">
      <dgm:prSet presAssocID="{B589142A-CCB9-430D-B142-18C194AF641E}" presName="thickLine" presStyleLbl="alignNode1" presStyleIdx="0" presStyleCnt="5"/>
      <dgm:spPr/>
    </dgm:pt>
    <dgm:pt modelId="{85EC168F-0AA8-42AC-A781-C54CE5A801B5}" type="pres">
      <dgm:prSet presAssocID="{B589142A-CCB9-430D-B142-18C194AF641E}" presName="horz1" presStyleCnt="0"/>
      <dgm:spPr/>
    </dgm:pt>
    <dgm:pt modelId="{FF622EA6-F001-4B14-A4E7-2AF0B5B267CA}" type="pres">
      <dgm:prSet presAssocID="{B589142A-CCB9-430D-B142-18C194AF641E}" presName="tx1" presStyleLbl="revTx" presStyleIdx="0" presStyleCnt="5"/>
      <dgm:spPr/>
    </dgm:pt>
    <dgm:pt modelId="{91B88599-392E-4C4D-826B-2C16D960A166}" type="pres">
      <dgm:prSet presAssocID="{B589142A-CCB9-430D-B142-18C194AF641E}" presName="vert1" presStyleCnt="0"/>
      <dgm:spPr/>
    </dgm:pt>
    <dgm:pt modelId="{0FF4A967-DD54-45F8-B463-ED5BDEDA0DD3}" type="pres">
      <dgm:prSet presAssocID="{9853356A-A5F1-4EED-824D-623145200116}" presName="thickLine" presStyleLbl="alignNode1" presStyleIdx="1" presStyleCnt="5"/>
      <dgm:spPr/>
    </dgm:pt>
    <dgm:pt modelId="{39AD7631-BBAF-48AA-9483-21566231D26E}" type="pres">
      <dgm:prSet presAssocID="{9853356A-A5F1-4EED-824D-623145200116}" presName="horz1" presStyleCnt="0"/>
      <dgm:spPr/>
    </dgm:pt>
    <dgm:pt modelId="{BB2730D3-E8F4-41D7-82F0-BC2AF2950106}" type="pres">
      <dgm:prSet presAssocID="{9853356A-A5F1-4EED-824D-623145200116}" presName="tx1" presStyleLbl="revTx" presStyleIdx="1" presStyleCnt="5"/>
      <dgm:spPr/>
    </dgm:pt>
    <dgm:pt modelId="{4C057FAD-978D-47FE-8779-B1553D12B8E0}" type="pres">
      <dgm:prSet presAssocID="{9853356A-A5F1-4EED-824D-623145200116}" presName="vert1" presStyleCnt="0"/>
      <dgm:spPr/>
    </dgm:pt>
    <dgm:pt modelId="{409851DE-0914-4E57-8267-C980A72EF6F2}" type="pres">
      <dgm:prSet presAssocID="{86254699-C6EB-4EC3-82E4-829160AC29FE}" presName="thickLine" presStyleLbl="alignNode1" presStyleIdx="2" presStyleCnt="5"/>
      <dgm:spPr/>
    </dgm:pt>
    <dgm:pt modelId="{EBF2081A-B42B-447C-88E2-A3E1A2EAB490}" type="pres">
      <dgm:prSet presAssocID="{86254699-C6EB-4EC3-82E4-829160AC29FE}" presName="horz1" presStyleCnt="0"/>
      <dgm:spPr/>
    </dgm:pt>
    <dgm:pt modelId="{FEEEC258-2DC5-44DF-AF92-84677D194B31}" type="pres">
      <dgm:prSet presAssocID="{86254699-C6EB-4EC3-82E4-829160AC29FE}" presName="tx1" presStyleLbl="revTx" presStyleIdx="2" presStyleCnt="5"/>
      <dgm:spPr/>
    </dgm:pt>
    <dgm:pt modelId="{1A8D7A1E-B1B9-40D8-8B77-DFA28F611238}" type="pres">
      <dgm:prSet presAssocID="{86254699-C6EB-4EC3-82E4-829160AC29FE}" presName="vert1" presStyleCnt="0"/>
      <dgm:spPr/>
    </dgm:pt>
    <dgm:pt modelId="{15755069-2923-4530-A602-E0CEE5909F20}" type="pres">
      <dgm:prSet presAssocID="{CB4D3971-A8C0-4EE6-AE4A-21E2F31164F3}" presName="thickLine" presStyleLbl="alignNode1" presStyleIdx="3" presStyleCnt="5"/>
      <dgm:spPr/>
    </dgm:pt>
    <dgm:pt modelId="{D5EF374F-5BE9-44ED-B3BB-45EB42D71F06}" type="pres">
      <dgm:prSet presAssocID="{CB4D3971-A8C0-4EE6-AE4A-21E2F31164F3}" presName="horz1" presStyleCnt="0"/>
      <dgm:spPr/>
    </dgm:pt>
    <dgm:pt modelId="{421E8FC6-0045-4C5B-9F9E-CCE854BA0804}" type="pres">
      <dgm:prSet presAssocID="{CB4D3971-A8C0-4EE6-AE4A-21E2F31164F3}" presName="tx1" presStyleLbl="revTx" presStyleIdx="3" presStyleCnt="5"/>
      <dgm:spPr/>
    </dgm:pt>
    <dgm:pt modelId="{1E9CF5A4-0981-4B7C-B8F2-985906957543}" type="pres">
      <dgm:prSet presAssocID="{CB4D3971-A8C0-4EE6-AE4A-21E2F31164F3}" presName="vert1" presStyleCnt="0"/>
      <dgm:spPr/>
    </dgm:pt>
    <dgm:pt modelId="{64B7E7EA-F0E9-420F-9A33-B522F78A9A32}" type="pres">
      <dgm:prSet presAssocID="{CDB930F5-A5C7-49CC-8601-4C370F273D79}" presName="thickLine" presStyleLbl="alignNode1" presStyleIdx="4" presStyleCnt="5"/>
      <dgm:spPr/>
    </dgm:pt>
    <dgm:pt modelId="{30C74E95-8501-48C8-9530-64ABD9BDC0A7}" type="pres">
      <dgm:prSet presAssocID="{CDB930F5-A5C7-49CC-8601-4C370F273D79}" presName="horz1" presStyleCnt="0"/>
      <dgm:spPr/>
    </dgm:pt>
    <dgm:pt modelId="{519CD5C0-F02C-44F7-9521-4850AE4DC580}" type="pres">
      <dgm:prSet presAssocID="{CDB930F5-A5C7-49CC-8601-4C370F273D79}" presName="tx1" presStyleLbl="revTx" presStyleIdx="4" presStyleCnt="5"/>
      <dgm:spPr/>
    </dgm:pt>
    <dgm:pt modelId="{B605AEF0-4A7A-4B21-AB13-EC118D54D32A}" type="pres">
      <dgm:prSet presAssocID="{CDB930F5-A5C7-49CC-8601-4C370F273D79}" presName="vert1" presStyleCnt="0"/>
      <dgm:spPr/>
    </dgm:pt>
  </dgm:ptLst>
  <dgm:cxnLst>
    <dgm:cxn modelId="{383CF925-7F7A-46AD-86FA-543FDEFD2EAA}" type="presOf" srcId="{86254699-C6EB-4EC3-82E4-829160AC29FE}" destId="{FEEEC258-2DC5-44DF-AF92-84677D194B31}" srcOrd="0" destOrd="0" presId="urn:microsoft.com/office/officeart/2008/layout/LinedList"/>
    <dgm:cxn modelId="{6D2E602C-C2F8-41F0-BF0B-08B51592E3BA}" srcId="{74F123E4-6100-4161-8E34-7831D1C3C4A1}" destId="{B589142A-CCB9-430D-B142-18C194AF641E}" srcOrd="0" destOrd="0" parTransId="{DEA3BA54-ADD8-4166-96FA-E311D62828DE}" sibTransId="{8C9FE418-C4A6-4E7E-8233-A4588546A5E9}"/>
    <dgm:cxn modelId="{CAD8115C-1836-4970-95FC-6C84DDF6F860}" type="presOf" srcId="{B589142A-CCB9-430D-B142-18C194AF641E}" destId="{FF622EA6-F001-4B14-A4E7-2AF0B5B267CA}" srcOrd="0" destOrd="0" presId="urn:microsoft.com/office/officeart/2008/layout/LinedList"/>
    <dgm:cxn modelId="{FFB3C847-FFB2-4E71-BF20-5EE888DA1ABD}" type="presOf" srcId="{CB4D3971-A8C0-4EE6-AE4A-21E2F31164F3}" destId="{421E8FC6-0045-4C5B-9F9E-CCE854BA0804}" srcOrd="0" destOrd="0" presId="urn:microsoft.com/office/officeart/2008/layout/LinedList"/>
    <dgm:cxn modelId="{E5AC376E-1856-4D35-BEFE-A9A2C8189D0D}" type="presOf" srcId="{74F123E4-6100-4161-8E34-7831D1C3C4A1}" destId="{603AF0B4-4CF4-45AE-B0E0-522790BE7165}" srcOrd="0" destOrd="0" presId="urn:microsoft.com/office/officeart/2008/layout/LinedList"/>
    <dgm:cxn modelId="{34CD5479-3854-450F-94A2-C7D32D366C7A}" type="presOf" srcId="{9853356A-A5F1-4EED-824D-623145200116}" destId="{BB2730D3-E8F4-41D7-82F0-BC2AF2950106}" srcOrd="0" destOrd="0" presId="urn:microsoft.com/office/officeart/2008/layout/LinedList"/>
    <dgm:cxn modelId="{93D2ED86-CA33-4C0B-8421-FA1527D2F65A}" srcId="{74F123E4-6100-4161-8E34-7831D1C3C4A1}" destId="{86254699-C6EB-4EC3-82E4-829160AC29FE}" srcOrd="2" destOrd="0" parTransId="{DDA6DF25-E8C8-427A-A7BB-924640BCEAAE}" sibTransId="{1DF498AC-A313-4DB7-8D78-0E5938952C08}"/>
    <dgm:cxn modelId="{6C4096A3-9890-4EFB-95C2-4976CB429E9D}" type="presOf" srcId="{CDB930F5-A5C7-49CC-8601-4C370F273D79}" destId="{519CD5C0-F02C-44F7-9521-4850AE4DC580}" srcOrd="0" destOrd="0" presId="urn:microsoft.com/office/officeart/2008/layout/LinedList"/>
    <dgm:cxn modelId="{DBEE71A6-F8A1-4E61-9AF6-601D3FCAD29E}" srcId="{74F123E4-6100-4161-8E34-7831D1C3C4A1}" destId="{9853356A-A5F1-4EED-824D-623145200116}" srcOrd="1" destOrd="0" parTransId="{31E2689D-1CD8-4D41-B868-75B6B3C6C08A}" sibTransId="{E3D0E01E-8802-40D6-8006-14DFCAE4C215}"/>
    <dgm:cxn modelId="{6291DFC5-6654-47EC-BEEB-E2DA4D884664}" srcId="{74F123E4-6100-4161-8E34-7831D1C3C4A1}" destId="{CDB930F5-A5C7-49CC-8601-4C370F273D79}" srcOrd="4" destOrd="0" parTransId="{9DBDDC21-C202-4FBD-AD7F-C5C7D6471AE3}" sibTransId="{C9E30AA0-0CC3-4A68-B0F1-DA747A8D80BB}"/>
    <dgm:cxn modelId="{06BA9FEA-A11A-4C83-8D74-6B3AF698063A}" srcId="{74F123E4-6100-4161-8E34-7831D1C3C4A1}" destId="{CB4D3971-A8C0-4EE6-AE4A-21E2F31164F3}" srcOrd="3" destOrd="0" parTransId="{59309D07-F1BE-4F8B-8679-7D10B2D9C184}" sibTransId="{58DA17EC-F68D-485D-BD10-8235D7F3097A}"/>
    <dgm:cxn modelId="{31178014-14D3-4F9F-B0A6-74F52920B217}" type="presParOf" srcId="{603AF0B4-4CF4-45AE-B0E0-522790BE7165}" destId="{B406C547-FB78-4190-BAD5-98994C431A05}" srcOrd="0" destOrd="0" presId="urn:microsoft.com/office/officeart/2008/layout/LinedList"/>
    <dgm:cxn modelId="{74568C75-B7B5-45E2-A59A-72777A639916}" type="presParOf" srcId="{603AF0B4-4CF4-45AE-B0E0-522790BE7165}" destId="{85EC168F-0AA8-42AC-A781-C54CE5A801B5}" srcOrd="1" destOrd="0" presId="urn:microsoft.com/office/officeart/2008/layout/LinedList"/>
    <dgm:cxn modelId="{10FD8365-5567-4B70-8393-C364E5A8E7D3}" type="presParOf" srcId="{85EC168F-0AA8-42AC-A781-C54CE5A801B5}" destId="{FF622EA6-F001-4B14-A4E7-2AF0B5B267CA}" srcOrd="0" destOrd="0" presId="urn:microsoft.com/office/officeart/2008/layout/LinedList"/>
    <dgm:cxn modelId="{57279C78-219D-4A5D-9291-50A88EB4B8A7}" type="presParOf" srcId="{85EC168F-0AA8-42AC-A781-C54CE5A801B5}" destId="{91B88599-392E-4C4D-826B-2C16D960A166}" srcOrd="1" destOrd="0" presId="urn:microsoft.com/office/officeart/2008/layout/LinedList"/>
    <dgm:cxn modelId="{5C552F58-ABC3-4AF0-86B7-6A4E2C94A61B}" type="presParOf" srcId="{603AF0B4-4CF4-45AE-B0E0-522790BE7165}" destId="{0FF4A967-DD54-45F8-B463-ED5BDEDA0DD3}" srcOrd="2" destOrd="0" presId="urn:microsoft.com/office/officeart/2008/layout/LinedList"/>
    <dgm:cxn modelId="{73B1BE2C-DD78-4BD2-A534-1A487376FADF}" type="presParOf" srcId="{603AF0B4-4CF4-45AE-B0E0-522790BE7165}" destId="{39AD7631-BBAF-48AA-9483-21566231D26E}" srcOrd="3" destOrd="0" presId="urn:microsoft.com/office/officeart/2008/layout/LinedList"/>
    <dgm:cxn modelId="{60A92B72-E6E8-4BF8-A012-F6C66E69FCFA}" type="presParOf" srcId="{39AD7631-BBAF-48AA-9483-21566231D26E}" destId="{BB2730D3-E8F4-41D7-82F0-BC2AF2950106}" srcOrd="0" destOrd="0" presId="urn:microsoft.com/office/officeart/2008/layout/LinedList"/>
    <dgm:cxn modelId="{BD52D4F5-45FE-4412-B666-3100FEAA96F6}" type="presParOf" srcId="{39AD7631-BBAF-48AA-9483-21566231D26E}" destId="{4C057FAD-978D-47FE-8779-B1553D12B8E0}" srcOrd="1" destOrd="0" presId="urn:microsoft.com/office/officeart/2008/layout/LinedList"/>
    <dgm:cxn modelId="{819AFB6B-E07C-4522-889E-CF5E3CB22D65}" type="presParOf" srcId="{603AF0B4-4CF4-45AE-B0E0-522790BE7165}" destId="{409851DE-0914-4E57-8267-C980A72EF6F2}" srcOrd="4" destOrd="0" presId="urn:microsoft.com/office/officeart/2008/layout/LinedList"/>
    <dgm:cxn modelId="{8D37EDC8-F4DD-4543-8A36-461FA56D18A4}" type="presParOf" srcId="{603AF0B4-4CF4-45AE-B0E0-522790BE7165}" destId="{EBF2081A-B42B-447C-88E2-A3E1A2EAB490}" srcOrd="5" destOrd="0" presId="urn:microsoft.com/office/officeart/2008/layout/LinedList"/>
    <dgm:cxn modelId="{0432C782-B533-42B1-85F7-189AC83998F4}" type="presParOf" srcId="{EBF2081A-B42B-447C-88E2-A3E1A2EAB490}" destId="{FEEEC258-2DC5-44DF-AF92-84677D194B31}" srcOrd="0" destOrd="0" presId="urn:microsoft.com/office/officeart/2008/layout/LinedList"/>
    <dgm:cxn modelId="{1D43B48B-1C44-4B62-BA19-49E42D96E79D}" type="presParOf" srcId="{EBF2081A-B42B-447C-88E2-A3E1A2EAB490}" destId="{1A8D7A1E-B1B9-40D8-8B77-DFA28F611238}" srcOrd="1" destOrd="0" presId="urn:microsoft.com/office/officeart/2008/layout/LinedList"/>
    <dgm:cxn modelId="{5F541D4F-0CF6-4C4A-982F-6599E37EBC6B}" type="presParOf" srcId="{603AF0B4-4CF4-45AE-B0E0-522790BE7165}" destId="{15755069-2923-4530-A602-E0CEE5909F20}" srcOrd="6" destOrd="0" presId="urn:microsoft.com/office/officeart/2008/layout/LinedList"/>
    <dgm:cxn modelId="{8BF22D2F-26D7-4B52-B4DB-AE206C29D622}" type="presParOf" srcId="{603AF0B4-4CF4-45AE-B0E0-522790BE7165}" destId="{D5EF374F-5BE9-44ED-B3BB-45EB42D71F06}" srcOrd="7" destOrd="0" presId="urn:microsoft.com/office/officeart/2008/layout/LinedList"/>
    <dgm:cxn modelId="{7FDAD219-89A0-4B4A-A621-38A4EA56861C}" type="presParOf" srcId="{D5EF374F-5BE9-44ED-B3BB-45EB42D71F06}" destId="{421E8FC6-0045-4C5B-9F9E-CCE854BA0804}" srcOrd="0" destOrd="0" presId="urn:microsoft.com/office/officeart/2008/layout/LinedList"/>
    <dgm:cxn modelId="{DC16428C-DD16-463C-B1EC-34B069DD5CA0}" type="presParOf" srcId="{D5EF374F-5BE9-44ED-B3BB-45EB42D71F06}" destId="{1E9CF5A4-0981-4B7C-B8F2-985906957543}" srcOrd="1" destOrd="0" presId="urn:microsoft.com/office/officeart/2008/layout/LinedList"/>
    <dgm:cxn modelId="{AD33C477-50B7-4B09-88AE-AF24BB65FC29}" type="presParOf" srcId="{603AF0B4-4CF4-45AE-B0E0-522790BE7165}" destId="{64B7E7EA-F0E9-420F-9A33-B522F78A9A32}" srcOrd="8" destOrd="0" presId="urn:microsoft.com/office/officeart/2008/layout/LinedList"/>
    <dgm:cxn modelId="{709A68E4-804E-474D-ACBC-F29A2B074413}" type="presParOf" srcId="{603AF0B4-4CF4-45AE-B0E0-522790BE7165}" destId="{30C74E95-8501-48C8-9530-64ABD9BDC0A7}" srcOrd="9" destOrd="0" presId="urn:microsoft.com/office/officeart/2008/layout/LinedList"/>
    <dgm:cxn modelId="{65E0FF77-53E3-45BC-AF74-D2F452276861}" type="presParOf" srcId="{30C74E95-8501-48C8-9530-64ABD9BDC0A7}" destId="{519CD5C0-F02C-44F7-9521-4850AE4DC580}" srcOrd="0" destOrd="0" presId="urn:microsoft.com/office/officeart/2008/layout/LinedList"/>
    <dgm:cxn modelId="{819166CF-DCA8-4A8D-B225-8438F63271D9}" type="presParOf" srcId="{30C74E95-8501-48C8-9530-64ABD9BDC0A7}" destId="{B605AEF0-4A7A-4B21-AB13-EC118D54D32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CC3E68-0E34-4AD9-9193-365AE264D27C}"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A23A143-5282-44ED-9EA2-ABEEAE11D082}">
      <dgm:prSet/>
      <dgm:spPr/>
      <dgm:t>
        <a:bodyPr/>
        <a:lstStyle/>
        <a:p>
          <a:r>
            <a:rPr lang="en-GB"/>
            <a:t>1014 patients (1252 admissions)</a:t>
          </a:r>
          <a:endParaRPr lang="en-US"/>
        </a:p>
      </dgm:t>
    </dgm:pt>
    <dgm:pt modelId="{D4F60F48-CD02-4D80-940A-7938AEB799EB}" type="parTrans" cxnId="{F73C34E9-4034-4407-BBCE-C56436EBE170}">
      <dgm:prSet/>
      <dgm:spPr/>
      <dgm:t>
        <a:bodyPr/>
        <a:lstStyle/>
        <a:p>
          <a:endParaRPr lang="en-US"/>
        </a:p>
      </dgm:t>
    </dgm:pt>
    <dgm:pt modelId="{9405AA19-29A7-43A6-B459-BD43CBE24F20}" type="sibTrans" cxnId="{F73C34E9-4034-4407-BBCE-C56436EBE170}">
      <dgm:prSet/>
      <dgm:spPr/>
      <dgm:t>
        <a:bodyPr/>
        <a:lstStyle/>
        <a:p>
          <a:endParaRPr lang="en-US"/>
        </a:p>
      </dgm:t>
    </dgm:pt>
    <dgm:pt modelId="{646D141C-D725-4644-BD46-344D14F6DD2E}">
      <dgm:prSet/>
      <dgm:spPr/>
      <dgm:t>
        <a:bodyPr/>
        <a:lstStyle/>
        <a:p>
          <a:r>
            <a:rPr lang="en-GB"/>
            <a:t>Post-op complications and errors were excluded</a:t>
          </a:r>
          <a:endParaRPr lang="en-US"/>
        </a:p>
      </dgm:t>
    </dgm:pt>
    <dgm:pt modelId="{D338AFF3-7133-4DAA-B971-33B05B1A3C50}" type="parTrans" cxnId="{B367B9DD-2AA4-4E30-94C3-69AC7F845D01}">
      <dgm:prSet/>
      <dgm:spPr/>
      <dgm:t>
        <a:bodyPr/>
        <a:lstStyle/>
        <a:p>
          <a:endParaRPr lang="en-US"/>
        </a:p>
      </dgm:t>
    </dgm:pt>
    <dgm:pt modelId="{17A80D1B-2511-4CBC-9F9F-1AE96471A81F}" type="sibTrans" cxnId="{B367B9DD-2AA4-4E30-94C3-69AC7F845D01}">
      <dgm:prSet/>
      <dgm:spPr/>
      <dgm:t>
        <a:bodyPr/>
        <a:lstStyle/>
        <a:p>
          <a:endParaRPr lang="en-US"/>
        </a:p>
      </dgm:t>
    </dgm:pt>
    <dgm:pt modelId="{AA42CEBA-31DC-4074-94C1-9CB03F2C5870}">
      <dgm:prSet/>
      <dgm:spPr/>
      <dgm:t>
        <a:bodyPr/>
        <a:lstStyle/>
        <a:p>
          <a:r>
            <a:rPr lang="en-GB"/>
            <a:t>20% of patients (198) experienced an untoward episode (240 episodes)</a:t>
          </a:r>
          <a:endParaRPr lang="en-US"/>
        </a:p>
      </dgm:t>
    </dgm:pt>
    <dgm:pt modelId="{849E76E7-0718-45AC-B869-F074717FFEA3}" type="parTrans" cxnId="{40F12B12-8404-4254-9FCF-FD1FA0B2B93D}">
      <dgm:prSet/>
      <dgm:spPr/>
      <dgm:t>
        <a:bodyPr/>
        <a:lstStyle/>
        <a:p>
          <a:endParaRPr lang="en-US"/>
        </a:p>
      </dgm:t>
    </dgm:pt>
    <dgm:pt modelId="{7C7287ED-B1B3-4F28-89C1-F95606AD8CC9}" type="sibTrans" cxnId="{40F12B12-8404-4254-9FCF-FD1FA0B2B93D}">
      <dgm:prSet/>
      <dgm:spPr/>
      <dgm:t>
        <a:bodyPr/>
        <a:lstStyle/>
        <a:p>
          <a:endParaRPr lang="en-US"/>
        </a:p>
      </dgm:t>
    </dgm:pt>
    <dgm:pt modelId="{47CD0926-E34C-4F8C-BDB0-9FA9D4C1BFE8}">
      <dgm:prSet/>
      <dgm:spPr/>
      <dgm:t>
        <a:bodyPr/>
        <a:lstStyle/>
        <a:p>
          <a:r>
            <a:rPr lang="en-GB"/>
            <a:t>110 episodes were minor</a:t>
          </a:r>
          <a:endParaRPr lang="en-US"/>
        </a:p>
      </dgm:t>
    </dgm:pt>
    <dgm:pt modelId="{516EEC54-094B-4267-A44F-B19A4F70CBC6}" type="parTrans" cxnId="{E26131EA-08B0-4E44-98FD-946C114E5DF0}">
      <dgm:prSet/>
      <dgm:spPr/>
      <dgm:t>
        <a:bodyPr/>
        <a:lstStyle/>
        <a:p>
          <a:endParaRPr lang="en-US"/>
        </a:p>
      </dgm:t>
    </dgm:pt>
    <dgm:pt modelId="{F5212345-F594-44CA-B227-0ADCAC23D934}" type="sibTrans" cxnId="{E26131EA-08B0-4E44-98FD-946C114E5DF0}">
      <dgm:prSet/>
      <dgm:spPr/>
      <dgm:t>
        <a:bodyPr/>
        <a:lstStyle/>
        <a:p>
          <a:endParaRPr lang="en-US"/>
        </a:p>
      </dgm:t>
    </dgm:pt>
    <dgm:pt modelId="{0D9195E2-1E1F-4CA0-9BE8-CDF5CEA7E856}">
      <dgm:prSet/>
      <dgm:spPr/>
      <dgm:t>
        <a:bodyPr/>
        <a:lstStyle/>
        <a:p>
          <a:r>
            <a:rPr lang="en-GB"/>
            <a:t>82 episodes were moderate</a:t>
          </a:r>
          <a:endParaRPr lang="en-US"/>
        </a:p>
      </dgm:t>
    </dgm:pt>
    <dgm:pt modelId="{3AA9F3DB-AF13-4798-820E-156D37FA4901}" type="parTrans" cxnId="{60CB8046-7AE4-4175-9091-1A3DFCC6D5C7}">
      <dgm:prSet/>
      <dgm:spPr/>
      <dgm:t>
        <a:bodyPr/>
        <a:lstStyle/>
        <a:p>
          <a:endParaRPr lang="en-US"/>
        </a:p>
      </dgm:t>
    </dgm:pt>
    <dgm:pt modelId="{1B88F41B-EA25-4EC3-9B4E-F84ABADCC8A6}" type="sibTrans" cxnId="{60CB8046-7AE4-4175-9091-1A3DFCC6D5C7}">
      <dgm:prSet/>
      <dgm:spPr/>
      <dgm:t>
        <a:bodyPr/>
        <a:lstStyle/>
        <a:p>
          <a:endParaRPr lang="en-US"/>
        </a:p>
      </dgm:t>
    </dgm:pt>
    <dgm:pt modelId="{2C272410-2439-4B3F-A3E0-D252860524AA}">
      <dgm:prSet/>
      <dgm:spPr/>
      <dgm:t>
        <a:bodyPr/>
        <a:lstStyle/>
        <a:p>
          <a:r>
            <a:rPr lang="en-GB"/>
            <a:t>48 episodes were major</a:t>
          </a:r>
          <a:endParaRPr lang="en-US"/>
        </a:p>
      </dgm:t>
    </dgm:pt>
    <dgm:pt modelId="{1C816FF6-D7F7-46A8-9552-63AAE97678BF}" type="parTrans" cxnId="{6525C915-D001-47F6-AC6D-0055DDA09C7A}">
      <dgm:prSet/>
      <dgm:spPr/>
      <dgm:t>
        <a:bodyPr/>
        <a:lstStyle/>
        <a:p>
          <a:endParaRPr lang="en-US"/>
        </a:p>
      </dgm:t>
    </dgm:pt>
    <dgm:pt modelId="{7684D4C3-B67B-4958-8624-C46A84D02656}" type="sibTrans" cxnId="{6525C915-D001-47F6-AC6D-0055DDA09C7A}">
      <dgm:prSet/>
      <dgm:spPr/>
      <dgm:t>
        <a:bodyPr/>
        <a:lstStyle/>
        <a:p>
          <a:endParaRPr lang="en-US"/>
        </a:p>
      </dgm:t>
    </dgm:pt>
    <dgm:pt modelId="{1F740337-8B2B-4228-9AAE-37E07F24A48F}">
      <dgm:prSet/>
      <dgm:spPr/>
      <dgm:t>
        <a:bodyPr/>
        <a:lstStyle/>
        <a:p>
          <a:r>
            <a:rPr lang="en-GB"/>
            <a:t>16 episodes were fatal</a:t>
          </a:r>
          <a:endParaRPr lang="en-US"/>
        </a:p>
      </dgm:t>
    </dgm:pt>
    <dgm:pt modelId="{C4D241A1-7DA7-4C60-81A3-A25C825F371E}" type="parTrans" cxnId="{714A5C39-16B7-4C39-98F5-0AEA979AFA90}">
      <dgm:prSet/>
      <dgm:spPr/>
      <dgm:t>
        <a:bodyPr/>
        <a:lstStyle/>
        <a:p>
          <a:endParaRPr lang="en-US"/>
        </a:p>
      </dgm:t>
    </dgm:pt>
    <dgm:pt modelId="{F42314B7-D982-45DD-985B-9A0291D78016}" type="sibTrans" cxnId="{714A5C39-16B7-4C39-98F5-0AEA979AFA90}">
      <dgm:prSet/>
      <dgm:spPr/>
      <dgm:t>
        <a:bodyPr/>
        <a:lstStyle/>
        <a:p>
          <a:endParaRPr lang="en-US"/>
        </a:p>
      </dgm:t>
    </dgm:pt>
    <dgm:pt modelId="{97532171-35ED-4B8F-94E6-B28F420F67CB}" type="pres">
      <dgm:prSet presAssocID="{E7CC3E68-0E34-4AD9-9193-365AE264D27C}" presName="linear" presStyleCnt="0">
        <dgm:presLayoutVars>
          <dgm:dir/>
          <dgm:animLvl val="lvl"/>
          <dgm:resizeHandles val="exact"/>
        </dgm:presLayoutVars>
      </dgm:prSet>
      <dgm:spPr/>
    </dgm:pt>
    <dgm:pt modelId="{D2DBF90A-EDC8-4481-ADCC-8EE336736EFD}" type="pres">
      <dgm:prSet presAssocID="{9A23A143-5282-44ED-9EA2-ABEEAE11D082}" presName="parentLin" presStyleCnt="0"/>
      <dgm:spPr/>
    </dgm:pt>
    <dgm:pt modelId="{85DC797A-47A5-403A-A32A-AEBA336C6122}" type="pres">
      <dgm:prSet presAssocID="{9A23A143-5282-44ED-9EA2-ABEEAE11D082}" presName="parentLeftMargin" presStyleLbl="node1" presStyleIdx="0" presStyleCnt="3"/>
      <dgm:spPr/>
    </dgm:pt>
    <dgm:pt modelId="{59CCFDC6-413E-4947-B28B-54D63FAD1414}" type="pres">
      <dgm:prSet presAssocID="{9A23A143-5282-44ED-9EA2-ABEEAE11D082}" presName="parentText" presStyleLbl="node1" presStyleIdx="0" presStyleCnt="3">
        <dgm:presLayoutVars>
          <dgm:chMax val="0"/>
          <dgm:bulletEnabled val="1"/>
        </dgm:presLayoutVars>
      </dgm:prSet>
      <dgm:spPr/>
    </dgm:pt>
    <dgm:pt modelId="{C9D03479-94B9-467B-BE49-A600A7A2CAF7}" type="pres">
      <dgm:prSet presAssocID="{9A23A143-5282-44ED-9EA2-ABEEAE11D082}" presName="negativeSpace" presStyleCnt="0"/>
      <dgm:spPr/>
    </dgm:pt>
    <dgm:pt modelId="{9CF0671C-F4F6-4663-9B11-0920CD5CD8A6}" type="pres">
      <dgm:prSet presAssocID="{9A23A143-5282-44ED-9EA2-ABEEAE11D082}" presName="childText" presStyleLbl="conFgAcc1" presStyleIdx="0" presStyleCnt="3">
        <dgm:presLayoutVars>
          <dgm:bulletEnabled val="1"/>
        </dgm:presLayoutVars>
      </dgm:prSet>
      <dgm:spPr/>
    </dgm:pt>
    <dgm:pt modelId="{6323F44B-52B6-40E9-9B49-0CA7932F7D1F}" type="pres">
      <dgm:prSet presAssocID="{9405AA19-29A7-43A6-B459-BD43CBE24F20}" presName="spaceBetweenRectangles" presStyleCnt="0"/>
      <dgm:spPr/>
    </dgm:pt>
    <dgm:pt modelId="{E99A8A5F-EEDE-4F85-B925-1F7AFE5F9B55}" type="pres">
      <dgm:prSet presAssocID="{646D141C-D725-4644-BD46-344D14F6DD2E}" presName="parentLin" presStyleCnt="0"/>
      <dgm:spPr/>
    </dgm:pt>
    <dgm:pt modelId="{CBF53CAD-F3AC-4B7F-B576-B7451934E5B4}" type="pres">
      <dgm:prSet presAssocID="{646D141C-D725-4644-BD46-344D14F6DD2E}" presName="parentLeftMargin" presStyleLbl="node1" presStyleIdx="0" presStyleCnt="3"/>
      <dgm:spPr/>
    </dgm:pt>
    <dgm:pt modelId="{17DE6E8B-513C-4766-A5BB-53FB416787F9}" type="pres">
      <dgm:prSet presAssocID="{646D141C-D725-4644-BD46-344D14F6DD2E}" presName="parentText" presStyleLbl="node1" presStyleIdx="1" presStyleCnt="3">
        <dgm:presLayoutVars>
          <dgm:chMax val="0"/>
          <dgm:bulletEnabled val="1"/>
        </dgm:presLayoutVars>
      </dgm:prSet>
      <dgm:spPr/>
    </dgm:pt>
    <dgm:pt modelId="{F32D3CE9-3E57-4BAE-829C-D7AF7750451E}" type="pres">
      <dgm:prSet presAssocID="{646D141C-D725-4644-BD46-344D14F6DD2E}" presName="negativeSpace" presStyleCnt="0"/>
      <dgm:spPr/>
    </dgm:pt>
    <dgm:pt modelId="{B599A37A-90DA-4E79-85D3-E3BE32EB3028}" type="pres">
      <dgm:prSet presAssocID="{646D141C-D725-4644-BD46-344D14F6DD2E}" presName="childText" presStyleLbl="conFgAcc1" presStyleIdx="1" presStyleCnt="3">
        <dgm:presLayoutVars>
          <dgm:bulletEnabled val="1"/>
        </dgm:presLayoutVars>
      </dgm:prSet>
      <dgm:spPr/>
    </dgm:pt>
    <dgm:pt modelId="{C782F26A-0D66-4396-A1ED-F3E73A028B86}" type="pres">
      <dgm:prSet presAssocID="{17A80D1B-2511-4CBC-9F9F-1AE96471A81F}" presName="spaceBetweenRectangles" presStyleCnt="0"/>
      <dgm:spPr/>
    </dgm:pt>
    <dgm:pt modelId="{65134659-AEDE-4EC4-9981-7A7D838B18E0}" type="pres">
      <dgm:prSet presAssocID="{AA42CEBA-31DC-4074-94C1-9CB03F2C5870}" presName="parentLin" presStyleCnt="0"/>
      <dgm:spPr/>
    </dgm:pt>
    <dgm:pt modelId="{4989CE27-CB7A-4535-A87B-B8636DA637FB}" type="pres">
      <dgm:prSet presAssocID="{AA42CEBA-31DC-4074-94C1-9CB03F2C5870}" presName="parentLeftMargin" presStyleLbl="node1" presStyleIdx="1" presStyleCnt="3"/>
      <dgm:spPr/>
    </dgm:pt>
    <dgm:pt modelId="{C49CDE1B-180B-4F28-A44B-E5D26EA7105A}" type="pres">
      <dgm:prSet presAssocID="{AA42CEBA-31DC-4074-94C1-9CB03F2C5870}" presName="parentText" presStyleLbl="node1" presStyleIdx="2" presStyleCnt="3">
        <dgm:presLayoutVars>
          <dgm:chMax val="0"/>
          <dgm:bulletEnabled val="1"/>
        </dgm:presLayoutVars>
      </dgm:prSet>
      <dgm:spPr/>
    </dgm:pt>
    <dgm:pt modelId="{F52BF110-E25B-4D58-AA92-1E1ECBEBB77B}" type="pres">
      <dgm:prSet presAssocID="{AA42CEBA-31DC-4074-94C1-9CB03F2C5870}" presName="negativeSpace" presStyleCnt="0"/>
      <dgm:spPr/>
    </dgm:pt>
    <dgm:pt modelId="{B6C35516-C259-4F98-82F4-59864272DAAD}" type="pres">
      <dgm:prSet presAssocID="{AA42CEBA-31DC-4074-94C1-9CB03F2C5870}" presName="childText" presStyleLbl="conFgAcc1" presStyleIdx="2" presStyleCnt="3">
        <dgm:presLayoutVars>
          <dgm:bulletEnabled val="1"/>
        </dgm:presLayoutVars>
      </dgm:prSet>
      <dgm:spPr/>
    </dgm:pt>
  </dgm:ptLst>
  <dgm:cxnLst>
    <dgm:cxn modelId="{D9EAF80B-97C0-412A-9322-12768A39DDA2}" type="presOf" srcId="{E7CC3E68-0E34-4AD9-9193-365AE264D27C}" destId="{97532171-35ED-4B8F-94E6-B28F420F67CB}" srcOrd="0" destOrd="0" presId="urn:microsoft.com/office/officeart/2005/8/layout/list1"/>
    <dgm:cxn modelId="{B3BE3E10-C630-4C2B-9B22-4883AACC29BD}" type="presOf" srcId="{2C272410-2439-4B3F-A3E0-D252860524AA}" destId="{B6C35516-C259-4F98-82F4-59864272DAAD}" srcOrd="0" destOrd="2" presId="urn:microsoft.com/office/officeart/2005/8/layout/list1"/>
    <dgm:cxn modelId="{40F12B12-8404-4254-9FCF-FD1FA0B2B93D}" srcId="{E7CC3E68-0E34-4AD9-9193-365AE264D27C}" destId="{AA42CEBA-31DC-4074-94C1-9CB03F2C5870}" srcOrd="2" destOrd="0" parTransId="{849E76E7-0718-45AC-B869-F074717FFEA3}" sibTransId="{7C7287ED-B1B3-4F28-89C1-F95606AD8CC9}"/>
    <dgm:cxn modelId="{6525C915-D001-47F6-AC6D-0055DDA09C7A}" srcId="{AA42CEBA-31DC-4074-94C1-9CB03F2C5870}" destId="{2C272410-2439-4B3F-A3E0-D252860524AA}" srcOrd="2" destOrd="0" parTransId="{1C816FF6-D7F7-46A8-9552-63AAE97678BF}" sibTransId="{7684D4C3-B67B-4958-8624-C46A84D02656}"/>
    <dgm:cxn modelId="{A0D51C2D-51B2-42ED-8D29-B51E263E9475}" type="presOf" srcId="{AA42CEBA-31DC-4074-94C1-9CB03F2C5870}" destId="{4989CE27-CB7A-4535-A87B-B8636DA637FB}" srcOrd="0" destOrd="0" presId="urn:microsoft.com/office/officeart/2005/8/layout/list1"/>
    <dgm:cxn modelId="{714A5C39-16B7-4C39-98F5-0AEA979AFA90}" srcId="{AA42CEBA-31DC-4074-94C1-9CB03F2C5870}" destId="{1F740337-8B2B-4228-9AAE-37E07F24A48F}" srcOrd="3" destOrd="0" parTransId="{C4D241A1-7DA7-4C60-81A3-A25C825F371E}" sibTransId="{F42314B7-D982-45DD-985B-9A0291D78016}"/>
    <dgm:cxn modelId="{B6D2CD62-BFE7-4207-9181-007D86F9E36A}" type="presOf" srcId="{646D141C-D725-4644-BD46-344D14F6DD2E}" destId="{CBF53CAD-F3AC-4B7F-B576-B7451934E5B4}" srcOrd="0" destOrd="0" presId="urn:microsoft.com/office/officeart/2005/8/layout/list1"/>
    <dgm:cxn modelId="{60CB8046-7AE4-4175-9091-1A3DFCC6D5C7}" srcId="{AA42CEBA-31DC-4074-94C1-9CB03F2C5870}" destId="{0D9195E2-1E1F-4CA0-9BE8-CDF5CEA7E856}" srcOrd="1" destOrd="0" parTransId="{3AA9F3DB-AF13-4798-820E-156D37FA4901}" sibTransId="{1B88F41B-EA25-4EC3-9B4E-F84ABADCC8A6}"/>
    <dgm:cxn modelId="{662E2876-6A1C-453D-87EE-F5A7F4CF1D43}" type="presOf" srcId="{47CD0926-E34C-4F8C-BDB0-9FA9D4C1BFE8}" destId="{B6C35516-C259-4F98-82F4-59864272DAAD}" srcOrd="0" destOrd="0" presId="urn:microsoft.com/office/officeart/2005/8/layout/list1"/>
    <dgm:cxn modelId="{9364B17C-DEF6-4E7B-B340-C50A803E5EA3}" type="presOf" srcId="{1F740337-8B2B-4228-9AAE-37E07F24A48F}" destId="{B6C35516-C259-4F98-82F4-59864272DAAD}" srcOrd="0" destOrd="3" presId="urn:microsoft.com/office/officeart/2005/8/layout/list1"/>
    <dgm:cxn modelId="{388F2A92-0809-4398-A950-FF1887C3F155}" type="presOf" srcId="{646D141C-D725-4644-BD46-344D14F6DD2E}" destId="{17DE6E8B-513C-4766-A5BB-53FB416787F9}" srcOrd="1" destOrd="0" presId="urn:microsoft.com/office/officeart/2005/8/layout/list1"/>
    <dgm:cxn modelId="{2CE9B896-5D3D-438D-8419-02427967A358}" type="presOf" srcId="{9A23A143-5282-44ED-9EA2-ABEEAE11D082}" destId="{59CCFDC6-413E-4947-B28B-54D63FAD1414}" srcOrd="1" destOrd="0" presId="urn:microsoft.com/office/officeart/2005/8/layout/list1"/>
    <dgm:cxn modelId="{A3D12999-7D90-496B-9D91-B69CB8C2FDD1}" type="presOf" srcId="{AA42CEBA-31DC-4074-94C1-9CB03F2C5870}" destId="{C49CDE1B-180B-4F28-A44B-E5D26EA7105A}" srcOrd="1" destOrd="0" presId="urn:microsoft.com/office/officeart/2005/8/layout/list1"/>
    <dgm:cxn modelId="{81FACEA8-75E5-47A5-98A0-15F9A79F371B}" type="presOf" srcId="{0D9195E2-1E1F-4CA0-9BE8-CDF5CEA7E856}" destId="{B6C35516-C259-4F98-82F4-59864272DAAD}" srcOrd="0" destOrd="1" presId="urn:microsoft.com/office/officeart/2005/8/layout/list1"/>
    <dgm:cxn modelId="{B367B9DD-2AA4-4E30-94C3-69AC7F845D01}" srcId="{E7CC3E68-0E34-4AD9-9193-365AE264D27C}" destId="{646D141C-D725-4644-BD46-344D14F6DD2E}" srcOrd="1" destOrd="0" parTransId="{D338AFF3-7133-4DAA-B971-33B05B1A3C50}" sibTransId="{17A80D1B-2511-4CBC-9F9F-1AE96471A81F}"/>
    <dgm:cxn modelId="{F73C34E9-4034-4407-BBCE-C56436EBE170}" srcId="{E7CC3E68-0E34-4AD9-9193-365AE264D27C}" destId="{9A23A143-5282-44ED-9EA2-ABEEAE11D082}" srcOrd="0" destOrd="0" parTransId="{D4F60F48-CD02-4D80-940A-7938AEB799EB}" sibTransId="{9405AA19-29A7-43A6-B459-BD43CBE24F20}"/>
    <dgm:cxn modelId="{E26131EA-08B0-4E44-98FD-946C114E5DF0}" srcId="{AA42CEBA-31DC-4074-94C1-9CB03F2C5870}" destId="{47CD0926-E34C-4F8C-BDB0-9FA9D4C1BFE8}" srcOrd="0" destOrd="0" parTransId="{516EEC54-094B-4267-A44F-B19A4F70CBC6}" sibTransId="{F5212345-F594-44CA-B227-0ADCAC23D934}"/>
    <dgm:cxn modelId="{94FD28FF-F3B0-423E-9CAF-D0310051AAD0}" type="presOf" srcId="{9A23A143-5282-44ED-9EA2-ABEEAE11D082}" destId="{85DC797A-47A5-403A-A32A-AEBA336C6122}" srcOrd="0" destOrd="0" presId="urn:microsoft.com/office/officeart/2005/8/layout/list1"/>
    <dgm:cxn modelId="{6E66C5B7-5F5E-4E1C-8617-E7ED26599ED1}" type="presParOf" srcId="{97532171-35ED-4B8F-94E6-B28F420F67CB}" destId="{D2DBF90A-EDC8-4481-ADCC-8EE336736EFD}" srcOrd="0" destOrd="0" presId="urn:microsoft.com/office/officeart/2005/8/layout/list1"/>
    <dgm:cxn modelId="{13048EFA-088D-4027-888A-ABDF9FE19096}" type="presParOf" srcId="{D2DBF90A-EDC8-4481-ADCC-8EE336736EFD}" destId="{85DC797A-47A5-403A-A32A-AEBA336C6122}" srcOrd="0" destOrd="0" presId="urn:microsoft.com/office/officeart/2005/8/layout/list1"/>
    <dgm:cxn modelId="{15693603-4592-44CB-8760-17E0D190186A}" type="presParOf" srcId="{D2DBF90A-EDC8-4481-ADCC-8EE336736EFD}" destId="{59CCFDC6-413E-4947-B28B-54D63FAD1414}" srcOrd="1" destOrd="0" presId="urn:microsoft.com/office/officeart/2005/8/layout/list1"/>
    <dgm:cxn modelId="{539F7CDA-AA64-403E-9D38-3362D4C00E1F}" type="presParOf" srcId="{97532171-35ED-4B8F-94E6-B28F420F67CB}" destId="{C9D03479-94B9-467B-BE49-A600A7A2CAF7}" srcOrd="1" destOrd="0" presId="urn:microsoft.com/office/officeart/2005/8/layout/list1"/>
    <dgm:cxn modelId="{28EAC4F0-1304-4695-B69E-4B946F13832F}" type="presParOf" srcId="{97532171-35ED-4B8F-94E6-B28F420F67CB}" destId="{9CF0671C-F4F6-4663-9B11-0920CD5CD8A6}" srcOrd="2" destOrd="0" presId="urn:microsoft.com/office/officeart/2005/8/layout/list1"/>
    <dgm:cxn modelId="{82A74610-FD7E-44A2-BE8F-36590C765C82}" type="presParOf" srcId="{97532171-35ED-4B8F-94E6-B28F420F67CB}" destId="{6323F44B-52B6-40E9-9B49-0CA7932F7D1F}" srcOrd="3" destOrd="0" presId="urn:microsoft.com/office/officeart/2005/8/layout/list1"/>
    <dgm:cxn modelId="{B5A9D967-578A-42BF-A3B5-93B1EBEE8655}" type="presParOf" srcId="{97532171-35ED-4B8F-94E6-B28F420F67CB}" destId="{E99A8A5F-EEDE-4F85-B925-1F7AFE5F9B55}" srcOrd="4" destOrd="0" presId="urn:microsoft.com/office/officeart/2005/8/layout/list1"/>
    <dgm:cxn modelId="{BE4C7C4E-D0DC-4268-82C6-C5BEF38CA495}" type="presParOf" srcId="{E99A8A5F-EEDE-4F85-B925-1F7AFE5F9B55}" destId="{CBF53CAD-F3AC-4B7F-B576-B7451934E5B4}" srcOrd="0" destOrd="0" presId="urn:microsoft.com/office/officeart/2005/8/layout/list1"/>
    <dgm:cxn modelId="{55D4A7FF-AA17-49A0-94FB-C6D5A16030DD}" type="presParOf" srcId="{E99A8A5F-EEDE-4F85-B925-1F7AFE5F9B55}" destId="{17DE6E8B-513C-4766-A5BB-53FB416787F9}" srcOrd="1" destOrd="0" presId="urn:microsoft.com/office/officeart/2005/8/layout/list1"/>
    <dgm:cxn modelId="{B0CA796E-7026-4982-9358-C529F634733F}" type="presParOf" srcId="{97532171-35ED-4B8F-94E6-B28F420F67CB}" destId="{F32D3CE9-3E57-4BAE-829C-D7AF7750451E}" srcOrd="5" destOrd="0" presId="urn:microsoft.com/office/officeart/2005/8/layout/list1"/>
    <dgm:cxn modelId="{61B597C7-21A1-4E4F-A044-B6D9C7208CFB}" type="presParOf" srcId="{97532171-35ED-4B8F-94E6-B28F420F67CB}" destId="{B599A37A-90DA-4E79-85D3-E3BE32EB3028}" srcOrd="6" destOrd="0" presId="urn:microsoft.com/office/officeart/2005/8/layout/list1"/>
    <dgm:cxn modelId="{C67CDCFF-76BE-45A1-B097-D450636BF063}" type="presParOf" srcId="{97532171-35ED-4B8F-94E6-B28F420F67CB}" destId="{C782F26A-0D66-4396-A1ED-F3E73A028B86}" srcOrd="7" destOrd="0" presId="urn:microsoft.com/office/officeart/2005/8/layout/list1"/>
    <dgm:cxn modelId="{041B2C8C-5C91-4E36-900C-3332AB911BA0}" type="presParOf" srcId="{97532171-35ED-4B8F-94E6-B28F420F67CB}" destId="{65134659-AEDE-4EC4-9981-7A7D838B18E0}" srcOrd="8" destOrd="0" presId="urn:microsoft.com/office/officeart/2005/8/layout/list1"/>
    <dgm:cxn modelId="{3012F972-8E72-4F9F-8A87-D21B156FC590}" type="presParOf" srcId="{65134659-AEDE-4EC4-9981-7A7D838B18E0}" destId="{4989CE27-CB7A-4535-A87B-B8636DA637FB}" srcOrd="0" destOrd="0" presId="urn:microsoft.com/office/officeart/2005/8/layout/list1"/>
    <dgm:cxn modelId="{5D79D44E-0103-4FE8-911D-52A6A42C7771}" type="presParOf" srcId="{65134659-AEDE-4EC4-9981-7A7D838B18E0}" destId="{C49CDE1B-180B-4F28-A44B-E5D26EA7105A}" srcOrd="1" destOrd="0" presId="urn:microsoft.com/office/officeart/2005/8/layout/list1"/>
    <dgm:cxn modelId="{C4AD1BE3-8FE4-434E-B736-C71E7694F780}" type="presParOf" srcId="{97532171-35ED-4B8F-94E6-B28F420F67CB}" destId="{F52BF110-E25B-4D58-AA92-1E1ECBEBB77B}" srcOrd="9" destOrd="0" presId="urn:microsoft.com/office/officeart/2005/8/layout/list1"/>
    <dgm:cxn modelId="{C3DC90D9-D70E-455C-9D68-741A42F4EFC8}" type="presParOf" srcId="{97532171-35ED-4B8F-94E6-B28F420F67CB}" destId="{B6C35516-C259-4F98-82F4-59864272DAAD}"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C0CB445-B923-479A-B615-CBB1611CF92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3EECE6-BF08-44D5-8D0A-37F083427218}">
      <dgm:prSet/>
      <dgm:spPr/>
      <dgm:t>
        <a:bodyPr/>
        <a:lstStyle/>
        <a:p>
          <a:r>
            <a:rPr lang="en-GB"/>
            <a:t>29 reactions to diagnostic drugs/procedures</a:t>
          </a:r>
          <a:endParaRPr lang="en-US"/>
        </a:p>
      </dgm:t>
    </dgm:pt>
    <dgm:pt modelId="{8CF7DFA4-8EE9-4F02-ACFE-95E4A2951368}" type="parTrans" cxnId="{884109A6-E2C7-4016-84B3-609EA1A54406}">
      <dgm:prSet/>
      <dgm:spPr/>
      <dgm:t>
        <a:bodyPr/>
        <a:lstStyle/>
        <a:p>
          <a:endParaRPr lang="en-US"/>
        </a:p>
      </dgm:t>
    </dgm:pt>
    <dgm:pt modelId="{6BEEF272-C261-455E-BC02-CB9F0103605B}" type="sibTrans" cxnId="{884109A6-E2C7-4016-84B3-609EA1A54406}">
      <dgm:prSet/>
      <dgm:spPr/>
      <dgm:t>
        <a:bodyPr/>
        <a:lstStyle/>
        <a:p>
          <a:endParaRPr lang="en-US"/>
        </a:p>
      </dgm:t>
    </dgm:pt>
    <dgm:pt modelId="{B3C032C6-BC9C-42DD-B7F6-B8CC230C2AC9}">
      <dgm:prSet/>
      <dgm:spPr/>
      <dgm:t>
        <a:bodyPr/>
        <a:lstStyle/>
        <a:p>
          <a:r>
            <a:rPr lang="en-GB"/>
            <a:t>199 reactions to treatment drugs</a:t>
          </a:r>
          <a:endParaRPr lang="en-US"/>
        </a:p>
      </dgm:t>
    </dgm:pt>
    <dgm:pt modelId="{5D2F83D1-2370-4A7A-A629-A5D056B7F860}" type="parTrans" cxnId="{408279F4-1A7C-448C-ACA0-4813F1C61561}">
      <dgm:prSet/>
      <dgm:spPr/>
      <dgm:t>
        <a:bodyPr/>
        <a:lstStyle/>
        <a:p>
          <a:endParaRPr lang="en-US"/>
        </a:p>
      </dgm:t>
    </dgm:pt>
    <dgm:pt modelId="{4E9883CB-BF96-4FEF-A251-D7891330FBFE}" type="sibTrans" cxnId="{408279F4-1A7C-448C-ACA0-4813F1C61561}">
      <dgm:prSet/>
      <dgm:spPr/>
      <dgm:t>
        <a:bodyPr/>
        <a:lstStyle/>
        <a:p>
          <a:endParaRPr lang="en-US"/>
        </a:p>
      </dgm:t>
    </dgm:pt>
    <dgm:pt modelId="{02AA1A5E-C41D-4F93-B291-5AEC574AF73D}">
      <dgm:prSet/>
      <dgm:spPr/>
      <dgm:t>
        <a:bodyPr/>
        <a:lstStyle/>
        <a:p>
          <a:r>
            <a:rPr lang="en-GB"/>
            <a:t>30 reactions to transfusions</a:t>
          </a:r>
          <a:endParaRPr lang="en-US"/>
        </a:p>
      </dgm:t>
    </dgm:pt>
    <dgm:pt modelId="{215DD75F-8637-4F7F-8CBA-184BA5392B57}" type="parTrans" cxnId="{0D459901-9133-464E-9770-5EB9C2B5C5B0}">
      <dgm:prSet/>
      <dgm:spPr/>
      <dgm:t>
        <a:bodyPr/>
        <a:lstStyle/>
        <a:p>
          <a:endParaRPr lang="en-US"/>
        </a:p>
      </dgm:t>
    </dgm:pt>
    <dgm:pt modelId="{9E3813C2-A531-40F0-92B3-943F0C7D4E31}" type="sibTrans" cxnId="{0D459901-9133-464E-9770-5EB9C2B5C5B0}">
      <dgm:prSet/>
      <dgm:spPr/>
      <dgm:t>
        <a:bodyPr/>
        <a:lstStyle/>
        <a:p>
          <a:endParaRPr lang="en-US"/>
        </a:p>
      </dgm:t>
    </dgm:pt>
    <dgm:pt modelId="{B83FF182-2A75-4F24-9CDA-24F9E857E0D5}">
      <dgm:prSet/>
      <dgm:spPr/>
      <dgm:t>
        <a:bodyPr/>
        <a:lstStyle/>
        <a:p>
          <a:r>
            <a:rPr lang="en-GB"/>
            <a:t>23 acquired infections</a:t>
          </a:r>
          <a:endParaRPr lang="en-US"/>
        </a:p>
      </dgm:t>
    </dgm:pt>
    <dgm:pt modelId="{ABDC8797-15E0-402C-965B-12BE5D3A0BE7}" type="parTrans" cxnId="{B340F4E3-07E7-4644-9CFE-4A368010BF4E}">
      <dgm:prSet/>
      <dgm:spPr/>
      <dgm:t>
        <a:bodyPr/>
        <a:lstStyle/>
        <a:p>
          <a:endParaRPr lang="en-US"/>
        </a:p>
      </dgm:t>
    </dgm:pt>
    <dgm:pt modelId="{59B1A6D3-7147-4148-9F27-BA3612BE90CA}" type="sibTrans" cxnId="{B340F4E3-07E7-4644-9CFE-4A368010BF4E}">
      <dgm:prSet/>
      <dgm:spPr/>
      <dgm:t>
        <a:bodyPr/>
        <a:lstStyle/>
        <a:p>
          <a:endParaRPr lang="en-US"/>
        </a:p>
      </dgm:t>
    </dgm:pt>
    <dgm:pt modelId="{15C13668-970D-49A6-97DE-70DAC5D9941D}">
      <dgm:prSet/>
      <dgm:spPr/>
      <dgm:t>
        <a:bodyPr/>
        <a:lstStyle/>
        <a:p>
          <a:r>
            <a:rPr lang="en-GB"/>
            <a:t>8 falls while on sedatives</a:t>
          </a:r>
          <a:endParaRPr lang="en-US"/>
        </a:p>
      </dgm:t>
    </dgm:pt>
    <dgm:pt modelId="{AE04CC71-B28A-483F-9A7F-0B1AC41F2BB7}" type="parTrans" cxnId="{AA699BBC-8AD0-427D-A399-EEA308879186}">
      <dgm:prSet/>
      <dgm:spPr/>
      <dgm:t>
        <a:bodyPr/>
        <a:lstStyle/>
        <a:p>
          <a:endParaRPr lang="en-US"/>
        </a:p>
      </dgm:t>
    </dgm:pt>
    <dgm:pt modelId="{2B6D8627-F85E-472E-85AD-1258DACC7131}" type="sibTrans" cxnId="{AA699BBC-8AD0-427D-A399-EEA308879186}">
      <dgm:prSet/>
      <dgm:spPr/>
      <dgm:t>
        <a:bodyPr/>
        <a:lstStyle/>
        <a:p>
          <a:endParaRPr lang="en-US"/>
        </a:p>
      </dgm:t>
    </dgm:pt>
    <dgm:pt modelId="{A87DB55B-09E1-4A2F-9A77-E9E1093A3BFF}" type="pres">
      <dgm:prSet presAssocID="{5C0CB445-B923-479A-B615-CBB1611CF928}" presName="linear" presStyleCnt="0">
        <dgm:presLayoutVars>
          <dgm:animLvl val="lvl"/>
          <dgm:resizeHandles val="exact"/>
        </dgm:presLayoutVars>
      </dgm:prSet>
      <dgm:spPr/>
    </dgm:pt>
    <dgm:pt modelId="{8599984A-F5CF-471E-AA44-8AE5BFCA11A3}" type="pres">
      <dgm:prSet presAssocID="{983EECE6-BF08-44D5-8D0A-37F083427218}" presName="parentText" presStyleLbl="node1" presStyleIdx="0" presStyleCnt="5">
        <dgm:presLayoutVars>
          <dgm:chMax val="0"/>
          <dgm:bulletEnabled val="1"/>
        </dgm:presLayoutVars>
      </dgm:prSet>
      <dgm:spPr/>
    </dgm:pt>
    <dgm:pt modelId="{DB05C987-251E-465F-B69A-B2605DDFEAFF}" type="pres">
      <dgm:prSet presAssocID="{6BEEF272-C261-455E-BC02-CB9F0103605B}" presName="spacer" presStyleCnt="0"/>
      <dgm:spPr/>
    </dgm:pt>
    <dgm:pt modelId="{161F4FEB-543C-4545-A364-78DBAFBEB391}" type="pres">
      <dgm:prSet presAssocID="{B3C032C6-BC9C-42DD-B7F6-B8CC230C2AC9}" presName="parentText" presStyleLbl="node1" presStyleIdx="1" presStyleCnt="5">
        <dgm:presLayoutVars>
          <dgm:chMax val="0"/>
          <dgm:bulletEnabled val="1"/>
        </dgm:presLayoutVars>
      </dgm:prSet>
      <dgm:spPr/>
    </dgm:pt>
    <dgm:pt modelId="{2D2807C8-2019-4376-8E3E-8AC026DD63E6}" type="pres">
      <dgm:prSet presAssocID="{4E9883CB-BF96-4FEF-A251-D7891330FBFE}" presName="spacer" presStyleCnt="0"/>
      <dgm:spPr/>
    </dgm:pt>
    <dgm:pt modelId="{19D706ED-FBAB-4BEA-A2F0-EB84AD88C8BE}" type="pres">
      <dgm:prSet presAssocID="{02AA1A5E-C41D-4F93-B291-5AEC574AF73D}" presName="parentText" presStyleLbl="node1" presStyleIdx="2" presStyleCnt="5">
        <dgm:presLayoutVars>
          <dgm:chMax val="0"/>
          <dgm:bulletEnabled val="1"/>
        </dgm:presLayoutVars>
      </dgm:prSet>
      <dgm:spPr/>
    </dgm:pt>
    <dgm:pt modelId="{B75E7014-180B-4D08-97F7-8C7864B5ADCA}" type="pres">
      <dgm:prSet presAssocID="{9E3813C2-A531-40F0-92B3-943F0C7D4E31}" presName="spacer" presStyleCnt="0"/>
      <dgm:spPr/>
    </dgm:pt>
    <dgm:pt modelId="{A4FE02E1-7422-42AC-AB2D-99CA9E73E075}" type="pres">
      <dgm:prSet presAssocID="{B83FF182-2A75-4F24-9CDA-24F9E857E0D5}" presName="parentText" presStyleLbl="node1" presStyleIdx="3" presStyleCnt="5">
        <dgm:presLayoutVars>
          <dgm:chMax val="0"/>
          <dgm:bulletEnabled val="1"/>
        </dgm:presLayoutVars>
      </dgm:prSet>
      <dgm:spPr/>
    </dgm:pt>
    <dgm:pt modelId="{B661C3F2-A023-4E44-8DE8-100B05CFFDE3}" type="pres">
      <dgm:prSet presAssocID="{59B1A6D3-7147-4148-9F27-BA3612BE90CA}" presName="spacer" presStyleCnt="0"/>
      <dgm:spPr/>
    </dgm:pt>
    <dgm:pt modelId="{4A77181D-CF5D-49BA-92B6-AF932B2F5E01}" type="pres">
      <dgm:prSet presAssocID="{15C13668-970D-49A6-97DE-70DAC5D9941D}" presName="parentText" presStyleLbl="node1" presStyleIdx="4" presStyleCnt="5">
        <dgm:presLayoutVars>
          <dgm:chMax val="0"/>
          <dgm:bulletEnabled val="1"/>
        </dgm:presLayoutVars>
      </dgm:prSet>
      <dgm:spPr/>
    </dgm:pt>
  </dgm:ptLst>
  <dgm:cxnLst>
    <dgm:cxn modelId="{EA514E00-3FAC-4A52-BA4F-4711B9A4088B}" type="presOf" srcId="{15C13668-970D-49A6-97DE-70DAC5D9941D}" destId="{4A77181D-CF5D-49BA-92B6-AF932B2F5E01}" srcOrd="0" destOrd="0" presId="urn:microsoft.com/office/officeart/2005/8/layout/vList2"/>
    <dgm:cxn modelId="{0D459901-9133-464E-9770-5EB9C2B5C5B0}" srcId="{5C0CB445-B923-479A-B615-CBB1611CF928}" destId="{02AA1A5E-C41D-4F93-B291-5AEC574AF73D}" srcOrd="2" destOrd="0" parTransId="{215DD75F-8637-4F7F-8CBA-184BA5392B57}" sibTransId="{9E3813C2-A531-40F0-92B3-943F0C7D4E31}"/>
    <dgm:cxn modelId="{20C3EB04-ACA0-4D0D-8B36-F31F9F2B1813}" type="presOf" srcId="{02AA1A5E-C41D-4F93-B291-5AEC574AF73D}" destId="{19D706ED-FBAB-4BEA-A2F0-EB84AD88C8BE}" srcOrd="0" destOrd="0" presId="urn:microsoft.com/office/officeart/2005/8/layout/vList2"/>
    <dgm:cxn modelId="{E483381E-38C9-4EAA-BE57-FCA25E88AC0A}" type="presOf" srcId="{983EECE6-BF08-44D5-8D0A-37F083427218}" destId="{8599984A-F5CF-471E-AA44-8AE5BFCA11A3}" srcOrd="0" destOrd="0" presId="urn:microsoft.com/office/officeart/2005/8/layout/vList2"/>
    <dgm:cxn modelId="{DD25A195-3F28-4551-8FBD-1B81AF1388E6}" type="presOf" srcId="{B3C032C6-BC9C-42DD-B7F6-B8CC230C2AC9}" destId="{161F4FEB-543C-4545-A364-78DBAFBEB391}" srcOrd="0" destOrd="0" presId="urn:microsoft.com/office/officeart/2005/8/layout/vList2"/>
    <dgm:cxn modelId="{DD44BDA1-DD7F-477A-9EBF-CDF81F3E95B8}" type="presOf" srcId="{5C0CB445-B923-479A-B615-CBB1611CF928}" destId="{A87DB55B-09E1-4A2F-9A77-E9E1093A3BFF}" srcOrd="0" destOrd="0" presId="urn:microsoft.com/office/officeart/2005/8/layout/vList2"/>
    <dgm:cxn modelId="{884109A6-E2C7-4016-84B3-609EA1A54406}" srcId="{5C0CB445-B923-479A-B615-CBB1611CF928}" destId="{983EECE6-BF08-44D5-8D0A-37F083427218}" srcOrd="0" destOrd="0" parTransId="{8CF7DFA4-8EE9-4F02-ACFE-95E4A2951368}" sibTransId="{6BEEF272-C261-455E-BC02-CB9F0103605B}"/>
    <dgm:cxn modelId="{CD222AB9-7C7F-45AE-98C6-51CC6BA66603}" type="presOf" srcId="{B83FF182-2A75-4F24-9CDA-24F9E857E0D5}" destId="{A4FE02E1-7422-42AC-AB2D-99CA9E73E075}" srcOrd="0" destOrd="0" presId="urn:microsoft.com/office/officeart/2005/8/layout/vList2"/>
    <dgm:cxn modelId="{AA699BBC-8AD0-427D-A399-EEA308879186}" srcId="{5C0CB445-B923-479A-B615-CBB1611CF928}" destId="{15C13668-970D-49A6-97DE-70DAC5D9941D}" srcOrd="4" destOrd="0" parTransId="{AE04CC71-B28A-483F-9A7F-0B1AC41F2BB7}" sibTransId="{2B6D8627-F85E-472E-85AD-1258DACC7131}"/>
    <dgm:cxn modelId="{B340F4E3-07E7-4644-9CFE-4A368010BF4E}" srcId="{5C0CB445-B923-479A-B615-CBB1611CF928}" destId="{B83FF182-2A75-4F24-9CDA-24F9E857E0D5}" srcOrd="3" destOrd="0" parTransId="{ABDC8797-15E0-402C-965B-12BE5D3A0BE7}" sibTransId="{59B1A6D3-7147-4148-9F27-BA3612BE90CA}"/>
    <dgm:cxn modelId="{408279F4-1A7C-448C-ACA0-4813F1C61561}" srcId="{5C0CB445-B923-479A-B615-CBB1611CF928}" destId="{B3C032C6-BC9C-42DD-B7F6-B8CC230C2AC9}" srcOrd="1" destOrd="0" parTransId="{5D2F83D1-2370-4A7A-A629-A5D056B7F860}" sibTransId="{4E9883CB-BF96-4FEF-A251-D7891330FBFE}"/>
    <dgm:cxn modelId="{7B309B56-B0F1-4853-868D-C9BCA05B561A}" type="presParOf" srcId="{A87DB55B-09E1-4A2F-9A77-E9E1093A3BFF}" destId="{8599984A-F5CF-471E-AA44-8AE5BFCA11A3}" srcOrd="0" destOrd="0" presId="urn:microsoft.com/office/officeart/2005/8/layout/vList2"/>
    <dgm:cxn modelId="{FE220768-0EE1-4AC2-A30E-834939EB9377}" type="presParOf" srcId="{A87DB55B-09E1-4A2F-9A77-E9E1093A3BFF}" destId="{DB05C987-251E-465F-B69A-B2605DDFEAFF}" srcOrd="1" destOrd="0" presId="urn:microsoft.com/office/officeart/2005/8/layout/vList2"/>
    <dgm:cxn modelId="{E662B89D-124E-4030-81D5-E9FC5256F4C8}" type="presParOf" srcId="{A87DB55B-09E1-4A2F-9A77-E9E1093A3BFF}" destId="{161F4FEB-543C-4545-A364-78DBAFBEB391}" srcOrd="2" destOrd="0" presId="urn:microsoft.com/office/officeart/2005/8/layout/vList2"/>
    <dgm:cxn modelId="{2885DDA0-7D1D-4562-8CA6-08176582CA9D}" type="presParOf" srcId="{A87DB55B-09E1-4A2F-9A77-E9E1093A3BFF}" destId="{2D2807C8-2019-4376-8E3E-8AC026DD63E6}" srcOrd="3" destOrd="0" presId="urn:microsoft.com/office/officeart/2005/8/layout/vList2"/>
    <dgm:cxn modelId="{DEE34732-2543-4570-827E-D7537A25B395}" type="presParOf" srcId="{A87DB55B-09E1-4A2F-9A77-E9E1093A3BFF}" destId="{19D706ED-FBAB-4BEA-A2F0-EB84AD88C8BE}" srcOrd="4" destOrd="0" presId="urn:microsoft.com/office/officeart/2005/8/layout/vList2"/>
    <dgm:cxn modelId="{48475409-FE97-430D-A7D5-A9030555DFC1}" type="presParOf" srcId="{A87DB55B-09E1-4A2F-9A77-E9E1093A3BFF}" destId="{B75E7014-180B-4D08-97F7-8C7864B5ADCA}" srcOrd="5" destOrd="0" presId="urn:microsoft.com/office/officeart/2005/8/layout/vList2"/>
    <dgm:cxn modelId="{D63FC0F0-922F-43FA-A617-BC2067FFA12B}" type="presParOf" srcId="{A87DB55B-09E1-4A2F-9A77-E9E1093A3BFF}" destId="{A4FE02E1-7422-42AC-AB2D-99CA9E73E075}" srcOrd="6" destOrd="0" presId="urn:microsoft.com/office/officeart/2005/8/layout/vList2"/>
    <dgm:cxn modelId="{23DBC1BB-BA61-4D2F-9F40-410C3FF1DE8F}" type="presParOf" srcId="{A87DB55B-09E1-4A2F-9A77-E9E1093A3BFF}" destId="{B661C3F2-A023-4E44-8DE8-100B05CFFDE3}" srcOrd="7" destOrd="0" presId="urn:microsoft.com/office/officeart/2005/8/layout/vList2"/>
    <dgm:cxn modelId="{E9AC28DD-AB88-4256-88C7-D334B11ED004}" type="presParOf" srcId="{A87DB55B-09E1-4A2F-9A77-E9E1093A3BFF}" destId="{4A77181D-CF5D-49BA-92B6-AF932B2F5E0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F876B-C79F-4576-9C6E-B23D4E8643D8}">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DE2395-8EA4-47FE-BCCC-6FEACB88F375}">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University of Wales Trinity Saint David </a:t>
          </a:r>
          <a:r>
            <a:rPr lang="en-GB" sz="3100" b="1" kern="1200"/>
            <a:t>BMHP6028</a:t>
          </a:r>
          <a:endParaRPr lang="en-US" sz="3100" kern="1200"/>
        </a:p>
      </dsp:txBody>
      <dsp:txXfrm>
        <a:off x="0" y="675"/>
        <a:ext cx="6291714" cy="1105876"/>
      </dsp:txXfrm>
    </dsp:sp>
    <dsp:sp modelId="{4DB89C15-B994-4F6B-A26E-8EF492ACA799}">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4DA83-79FD-45AD-85FA-381CDD55EDE6}">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Dr Heather Davies</a:t>
          </a:r>
          <a:endParaRPr lang="en-US" sz="3100" kern="1200"/>
        </a:p>
      </dsp:txBody>
      <dsp:txXfrm>
        <a:off x="0" y="1106552"/>
        <a:ext cx="6291714" cy="1105876"/>
      </dsp:txXfrm>
    </dsp:sp>
    <dsp:sp modelId="{29E0590A-9D00-41DF-9199-3C3EF2C9DBE9}">
      <dsp:nvSpPr>
        <dsp:cNvPr id="0" name=""/>
        <dsp:cNvSpPr/>
      </dsp:nvSpPr>
      <dsp:spPr>
        <a:xfrm>
          <a:off x="0" y="2212429"/>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2AB6E-1900-4991-80A9-5513485C465D}">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Room IQ316, Swansea Business Campus. </a:t>
          </a:r>
          <a:endParaRPr lang="en-US" sz="3100" kern="1200"/>
        </a:p>
      </dsp:txBody>
      <dsp:txXfrm>
        <a:off x="0" y="2212429"/>
        <a:ext cx="6291714" cy="1105876"/>
      </dsp:txXfrm>
    </dsp:sp>
    <dsp:sp modelId="{8AC2B92A-E766-4B2F-820F-8055DA85B72E}">
      <dsp:nvSpPr>
        <dsp:cNvPr id="0" name=""/>
        <dsp:cNvSpPr/>
      </dsp:nvSpPr>
      <dsp:spPr>
        <a:xfrm>
          <a:off x="0" y="3318305"/>
          <a:ext cx="629171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F8B33-085D-4014-A97C-58957AED68C1}">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H.davies@uwtsd.ac.uk</a:t>
          </a:r>
          <a:endParaRPr lang="en-US" sz="3100" kern="1200"/>
        </a:p>
      </dsp:txBody>
      <dsp:txXfrm>
        <a:off x="0" y="3318305"/>
        <a:ext cx="6291714" cy="1105876"/>
      </dsp:txXfrm>
    </dsp:sp>
    <dsp:sp modelId="{C181CE9A-65AA-4550-9434-C9FE59723407}">
      <dsp:nvSpPr>
        <dsp:cNvPr id="0" name=""/>
        <dsp:cNvSpPr/>
      </dsp:nvSpPr>
      <dsp:spPr>
        <a:xfrm>
          <a:off x="0" y="4424182"/>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63E562-81D1-451F-9701-D38F18163C3D}">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u="sng" kern="1200"/>
            <a:t>Week 7</a:t>
          </a:r>
          <a:r>
            <a:rPr lang="en-GB" sz="3100" kern="1200"/>
            <a:t> – 12.03.2026 </a:t>
          </a:r>
          <a:endParaRPr lang="en-US" sz="3100" kern="1200"/>
        </a:p>
      </dsp:txBody>
      <dsp:txXfrm>
        <a:off x="0" y="4424182"/>
        <a:ext cx="6291714" cy="1105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8B732-3290-4183-8ADA-D81DC609FE62}">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EB170-D03E-4BC2-BE59-76B8FF03ABE7}">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kind of care which is expected to maximize an inclusive measure of patient welfare, after one has taken account of the balance of expected gains and losses that attend the process of care in all its parts</a:t>
          </a:r>
        </a:p>
        <a:p>
          <a:pPr marL="0" lvl="0" indent="0" algn="l" defTabSz="933450">
            <a:lnSpc>
              <a:spcPct val="90000"/>
            </a:lnSpc>
            <a:spcBef>
              <a:spcPct val="0"/>
            </a:spcBef>
            <a:spcAft>
              <a:spcPct val="35000"/>
            </a:spcAft>
            <a:buNone/>
          </a:pPr>
          <a:r>
            <a:rPr lang="en-GB" sz="2100" kern="1200"/>
            <a:t>Donabedian 1980</a:t>
          </a:r>
        </a:p>
      </dsp:txBody>
      <dsp:txXfrm>
        <a:off x="0" y="2700"/>
        <a:ext cx="6291714" cy="1841777"/>
      </dsp:txXfrm>
    </dsp:sp>
    <dsp:sp modelId="{D3C9CA72-8134-401C-815F-22FCF69C69DE}">
      <dsp:nvSpPr>
        <dsp:cNvPr id="0" name=""/>
        <dsp:cNvSpPr/>
      </dsp:nvSpPr>
      <dsp:spPr>
        <a:xfrm>
          <a:off x="0" y="1844478"/>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A095B2-3198-4ADF-98F0-7FB002EC755A}">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degree to which health services for individuals and populations increase the likelihood of desired health outcomes and are consistent with current professional knowledge</a:t>
          </a:r>
        </a:p>
        <a:p>
          <a:pPr marL="0" lvl="0" indent="0" algn="l" defTabSz="933450">
            <a:lnSpc>
              <a:spcPct val="90000"/>
            </a:lnSpc>
            <a:spcBef>
              <a:spcPct val="0"/>
            </a:spcBef>
            <a:spcAft>
              <a:spcPct val="35000"/>
            </a:spcAft>
            <a:buNone/>
          </a:pPr>
          <a:r>
            <a:rPr lang="en-GB" sz="2100" kern="1200"/>
            <a:t>Institute of Medicine 1990  </a:t>
          </a:r>
        </a:p>
      </dsp:txBody>
      <dsp:txXfrm>
        <a:off x="0" y="1844478"/>
        <a:ext cx="6291714" cy="1841777"/>
      </dsp:txXfrm>
    </dsp:sp>
    <dsp:sp modelId="{E6A30B0D-951A-4ED8-A281-91FA5C48B72C}">
      <dsp:nvSpPr>
        <dsp:cNvPr id="0" name=""/>
        <dsp:cNvSpPr/>
      </dsp:nvSpPr>
      <dsp:spPr>
        <a:xfrm>
          <a:off x="0" y="3686256"/>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9F389-CDDA-4D6E-BA55-5FFCB4FA4C34}">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health care that is effective, safe and responds to the needs and preference of patients</a:t>
          </a:r>
        </a:p>
        <a:p>
          <a:pPr marL="0" lvl="0" indent="0" algn="l" defTabSz="933450">
            <a:lnSpc>
              <a:spcPct val="90000"/>
            </a:lnSpc>
            <a:spcBef>
              <a:spcPct val="0"/>
            </a:spcBef>
            <a:spcAft>
              <a:spcPct val="35000"/>
            </a:spcAft>
            <a:buNone/>
          </a:pPr>
          <a:r>
            <a:rPr lang="en-GB" sz="2100" kern="1200"/>
            <a:t>European Commission 2010 </a:t>
          </a:r>
        </a:p>
      </dsp:txBody>
      <dsp:txXfrm>
        <a:off x="0" y="3686256"/>
        <a:ext cx="6291714" cy="18417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8CA99-E0DE-4D78-8D1B-75C15264B689}">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397D7-9365-45D9-BE94-BD2FB6B83D62}">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Quality health services across the world should be:</a:t>
          </a:r>
        </a:p>
      </dsp:txBody>
      <dsp:txXfrm>
        <a:off x="0" y="2700"/>
        <a:ext cx="6291714" cy="920888"/>
      </dsp:txXfrm>
    </dsp:sp>
    <dsp:sp modelId="{5E186EB2-A162-4793-B9E2-18BDFE47B860}">
      <dsp:nvSpPr>
        <dsp:cNvPr id="0" name=""/>
        <dsp:cNvSpPr/>
      </dsp:nvSpPr>
      <dsp:spPr>
        <a:xfrm>
          <a:off x="0" y="923589"/>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ED984-55DE-4558-931E-8E7F9008431D}">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Effective: providing evidence-based health care services to those who need them</a:t>
          </a:r>
        </a:p>
      </dsp:txBody>
      <dsp:txXfrm>
        <a:off x="0" y="923589"/>
        <a:ext cx="6291714" cy="920888"/>
      </dsp:txXfrm>
    </dsp:sp>
    <dsp:sp modelId="{D8981450-E957-4EB5-92FF-5FDA621976EB}">
      <dsp:nvSpPr>
        <dsp:cNvPr id="0" name=""/>
        <dsp:cNvSpPr/>
      </dsp:nvSpPr>
      <dsp:spPr>
        <a:xfrm>
          <a:off x="0" y="1844478"/>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486551-D367-4212-BB98-6B68AEEB557E}">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Safe: avoiding harm to people for whom the care is intended.</a:t>
          </a:r>
        </a:p>
      </dsp:txBody>
      <dsp:txXfrm>
        <a:off x="0" y="1844478"/>
        <a:ext cx="6291714" cy="920888"/>
      </dsp:txXfrm>
    </dsp:sp>
    <dsp:sp modelId="{CA61FEE0-5E2D-4CFE-97E3-D8E44A15DE17}">
      <dsp:nvSpPr>
        <dsp:cNvPr id="0" name=""/>
        <dsp:cNvSpPr/>
      </dsp:nvSpPr>
      <dsp:spPr>
        <a:xfrm>
          <a:off x="0" y="2765367"/>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9637C-A559-41CC-9A81-6DC75C74DB64}">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People-centred: providing care that responds to individual preferences, needs and values</a:t>
          </a:r>
        </a:p>
      </dsp:txBody>
      <dsp:txXfrm>
        <a:off x="0" y="2765367"/>
        <a:ext cx="6291714" cy="920888"/>
      </dsp:txXfrm>
    </dsp:sp>
    <dsp:sp modelId="{D8FF6E1F-B747-41B0-9EE0-454D7236A774}">
      <dsp:nvSpPr>
        <dsp:cNvPr id="0" name=""/>
        <dsp:cNvSpPr/>
      </dsp:nvSpPr>
      <dsp:spPr>
        <a:xfrm>
          <a:off x="0" y="3686256"/>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490BCD-9271-47AF-81A7-8BBE8F2BE60C}">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order to realize the benefits of quality health care, health services must be timely, equitable, integrated and efficient</a:t>
          </a:r>
        </a:p>
      </dsp:txBody>
      <dsp:txXfrm>
        <a:off x="0" y="3686256"/>
        <a:ext cx="6291714" cy="920888"/>
      </dsp:txXfrm>
    </dsp:sp>
    <dsp:sp modelId="{32C60501-2B63-46C5-8C7F-70A2F96676DF}">
      <dsp:nvSpPr>
        <dsp:cNvPr id="0" name=""/>
        <dsp:cNvSpPr/>
      </dsp:nvSpPr>
      <dsp:spPr>
        <a:xfrm>
          <a:off x="0" y="460714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FDB17-75F3-4F12-8B8C-3E1E03A8EACA}">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WHO 2018</a:t>
          </a:r>
        </a:p>
      </dsp:txBody>
      <dsp:txXfrm>
        <a:off x="0" y="4607145"/>
        <a:ext cx="6291714" cy="9208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696606-7FA4-403E-90FB-ABE68AB0AF9B}">
      <dsp:nvSpPr>
        <dsp:cNvPr id="0" name=""/>
        <dsp:cNvSpPr/>
      </dsp:nvSpPr>
      <dsp:spPr>
        <a:xfrm>
          <a:off x="242697" y="454"/>
          <a:ext cx="2764913" cy="165894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Safety</a:t>
          </a:r>
          <a:endParaRPr lang="en-US" sz="3600" kern="1200" dirty="0"/>
        </a:p>
      </dsp:txBody>
      <dsp:txXfrm>
        <a:off x="242697" y="454"/>
        <a:ext cx="2764913" cy="1658948"/>
      </dsp:txXfrm>
    </dsp:sp>
    <dsp:sp modelId="{FA1BBD14-C594-412C-BE55-51720FD91321}">
      <dsp:nvSpPr>
        <dsp:cNvPr id="0" name=""/>
        <dsp:cNvSpPr/>
      </dsp:nvSpPr>
      <dsp:spPr>
        <a:xfrm>
          <a:off x="3284102" y="454"/>
          <a:ext cx="2764913" cy="165894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Efficacy</a:t>
          </a:r>
          <a:endParaRPr lang="en-US" sz="3600" kern="1200" dirty="0"/>
        </a:p>
      </dsp:txBody>
      <dsp:txXfrm>
        <a:off x="3284102" y="454"/>
        <a:ext cx="2764913" cy="1658948"/>
      </dsp:txXfrm>
    </dsp:sp>
    <dsp:sp modelId="{37F2DF0C-F242-496B-8C91-5FB5E7490D78}">
      <dsp:nvSpPr>
        <dsp:cNvPr id="0" name=""/>
        <dsp:cNvSpPr/>
      </dsp:nvSpPr>
      <dsp:spPr>
        <a:xfrm>
          <a:off x="242697" y="1935893"/>
          <a:ext cx="2764913" cy="165894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Timeliness</a:t>
          </a:r>
          <a:endParaRPr lang="en-US" sz="3600" kern="1200"/>
        </a:p>
      </dsp:txBody>
      <dsp:txXfrm>
        <a:off x="242697" y="1935893"/>
        <a:ext cx="2764913" cy="1658948"/>
      </dsp:txXfrm>
    </dsp:sp>
    <dsp:sp modelId="{2DFCBB32-32F0-4FA7-9BA0-6C4DDCAD2C01}">
      <dsp:nvSpPr>
        <dsp:cNvPr id="0" name=""/>
        <dsp:cNvSpPr/>
      </dsp:nvSpPr>
      <dsp:spPr>
        <a:xfrm>
          <a:off x="3284102" y="1935893"/>
          <a:ext cx="2764913" cy="165894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No waste</a:t>
          </a:r>
          <a:endParaRPr lang="en-US" sz="3600" kern="1200"/>
        </a:p>
      </dsp:txBody>
      <dsp:txXfrm>
        <a:off x="3284102" y="1935893"/>
        <a:ext cx="2764913" cy="1658948"/>
      </dsp:txXfrm>
    </dsp:sp>
    <dsp:sp modelId="{081C270A-F105-454A-A1E7-88A7C021C2D0}">
      <dsp:nvSpPr>
        <dsp:cNvPr id="0" name=""/>
        <dsp:cNvSpPr/>
      </dsp:nvSpPr>
      <dsp:spPr>
        <a:xfrm>
          <a:off x="242697" y="3871332"/>
          <a:ext cx="2764913" cy="165894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Patient centredness</a:t>
          </a:r>
          <a:endParaRPr lang="en-US" sz="3600" kern="1200"/>
        </a:p>
      </dsp:txBody>
      <dsp:txXfrm>
        <a:off x="242697" y="3871332"/>
        <a:ext cx="2764913" cy="1658948"/>
      </dsp:txXfrm>
    </dsp:sp>
    <dsp:sp modelId="{A63BE32E-9E54-4DC1-8934-AC590D951BDE}">
      <dsp:nvSpPr>
        <dsp:cNvPr id="0" name=""/>
        <dsp:cNvSpPr/>
      </dsp:nvSpPr>
      <dsp:spPr>
        <a:xfrm>
          <a:off x="3284102" y="3871332"/>
          <a:ext cx="2764913" cy="165894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Equity</a:t>
          </a:r>
          <a:endParaRPr lang="en-US" sz="3600" kern="1200"/>
        </a:p>
      </dsp:txBody>
      <dsp:txXfrm>
        <a:off x="3284102" y="3871332"/>
        <a:ext cx="2764913" cy="1658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774258-FAFC-4F16-AF4F-7E5A9F48F2FC}">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8C2364-28C9-4C71-BF29-2D886AE59819}">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Safety</a:t>
          </a:r>
          <a:r>
            <a:rPr lang="en-GB" sz="2500" kern="1200" dirty="0"/>
            <a:t> </a:t>
          </a:r>
          <a:r>
            <a:rPr lang="en-GB" sz="2500" kern="1200" dirty="0">
              <a:solidFill>
                <a:srgbClr val="FF0000"/>
              </a:solidFill>
            </a:rPr>
            <a:t>don’t hurt me”</a:t>
          </a:r>
          <a:endParaRPr lang="en-US" sz="2500" kern="1200" dirty="0">
            <a:solidFill>
              <a:srgbClr val="FF0000"/>
            </a:solidFill>
          </a:endParaRPr>
        </a:p>
      </dsp:txBody>
      <dsp:txXfrm>
        <a:off x="0" y="2663"/>
        <a:ext cx="6666833" cy="908098"/>
      </dsp:txXfrm>
    </dsp:sp>
    <dsp:sp modelId="{6165D8A8-3F3B-4907-BD37-8C772387B088}">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6127F3-88A7-43C6-B1B9-1585815662F2}">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Efficacy</a:t>
          </a:r>
          <a:r>
            <a:rPr lang="en-GB" sz="2500" kern="1200" dirty="0"/>
            <a:t>  </a:t>
          </a:r>
          <a:r>
            <a:rPr lang="en-GB" sz="2500" kern="1200" dirty="0">
              <a:solidFill>
                <a:srgbClr val="FF0000"/>
              </a:solidFill>
            </a:rPr>
            <a:t>do your best for me”</a:t>
          </a:r>
          <a:endParaRPr lang="en-US" sz="2500" kern="1200" dirty="0">
            <a:solidFill>
              <a:srgbClr val="FF0000"/>
            </a:solidFill>
          </a:endParaRPr>
        </a:p>
      </dsp:txBody>
      <dsp:txXfrm>
        <a:off x="0" y="910762"/>
        <a:ext cx="6666833" cy="908098"/>
      </dsp:txXfrm>
    </dsp:sp>
    <dsp:sp modelId="{2879C04A-B872-442F-892C-0A0FA72F77AB}">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337F4AE-51D6-4EB2-B79C-F73DE447B660}">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Timeliness</a:t>
          </a:r>
          <a:r>
            <a:rPr lang="en-GB" sz="2500" kern="1200" dirty="0"/>
            <a:t> </a:t>
          </a:r>
          <a:r>
            <a:rPr lang="en-GB" sz="2500" kern="1200" dirty="0">
              <a:solidFill>
                <a:srgbClr val="FF0000"/>
              </a:solidFill>
            </a:rPr>
            <a:t>don’t make me wait if I don’t want to”</a:t>
          </a:r>
          <a:endParaRPr lang="en-US" sz="2500" kern="1200" dirty="0">
            <a:solidFill>
              <a:srgbClr val="FF0000"/>
            </a:solidFill>
          </a:endParaRPr>
        </a:p>
      </dsp:txBody>
      <dsp:txXfrm>
        <a:off x="0" y="1818861"/>
        <a:ext cx="6666833" cy="908098"/>
      </dsp:txXfrm>
    </dsp:sp>
    <dsp:sp modelId="{4F9ABB80-E7DA-41D9-8F11-96D3F82CF6A1}">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688C6D-842B-48AF-9269-7EAA56981493}">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No waste </a:t>
          </a:r>
          <a:r>
            <a:rPr lang="en-GB" sz="2500" kern="1200" dirty="0">
              <a:solidFill>
                <a:srgbClr val="FF0000"/>
              </a:solidFill>
            </a:rPr>
            <a:t>don’t waste your precious resources or do unnecessary things”</a:t>
          </a:r>
          <a:endParaRPr lang="en-US" sz="2500" kern="1200" dirty="0">
            <a:solidFill>
              <a:srgbClr val="FF0000"/>
            </a:solidFill>
          </a:endParaRPr>
        </a:p>
      </dsp:txBody>
      <dsp:txXfrm>
        <a:off x="0" y="2726960"/>
        <a:ext cx="6666833" cy="908098"/>
      </dsp:txXfrm>
    </dsp:sp>
    <dsp:sp modelId="{DF7D6882-1804-418C-ABCC-555340588300}">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69C579-2729-4160-A78E-061C9A08E937}">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Patient centredness </a:t>
          </a:r>
          <a:r>
            <a:rPr lang="en-GB" sz="2900" kern="1200" dirty="0">
              <a:solidFill>
                <a:srgbClr val="FF0000"/>
              </a:solidFill>
            </a:rPr>
            <a:t>treat me with respect”</a:t>
          </a:r>
          <a:endParaRPr lang="en-US" sz="2900" kern="1200" dirty="0">
            <a:solidFill>
              <a:srgbClr val="FF0000"/>
            </a:solidFill>
          </a:endParaRPr>
        </a:p>
      </dsp:txBody>
      <dsp:txXfrm>
        <a:off x="0" y="3635058"/>
        <a:ext cx="6666833" cy="908098"/>
      </dsp:txXfrm>
    </dsp:sp>
    <dsp:sp modelId="{00101B75-3A7C-4BA1-8C98-EF726AC26E7C}">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B72589-E487-4EB9-B7E3-8F416B128BB6}">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Equity</a:t>
          </a:r>
          <a:r>
            <a:rPr lang="en-GB" sz="3200" kern="1200" dirty="0"/>
            <a:t> </a:t>
          </a:r>
          <a:r>
            <a:rPr lang="en-GB" sz="3200" kern="1200" dirty="0">
              <a:solidFill>
                <a:srgbClr val="FF0000"/>
              </a:solidFill>
            </a:rPr>
            <a:t>give everyone the same chance”</a:t>
          </a:r>
          <a:endParaRPr lang="en-US" sz="3200" kern="1200" dirty="0">
            <a:solidFill>
              <a:srgbClr val="FF0000"/>
            </a:solidFill>
          </a:endParaRPr>
        </a:p>
      </dsp:txBody>
      <dsp:txXfrm>
        <a:off x="0" y="4543157"/>
        <a:ext cx="6666833" cy="9080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BFB65-B6E1-4A5D-A189-896DF4BF134B}">
      <dsp:nvSpPr>
        <dsp:cNvPr id="0" name=""/>
        <dsp:cNvSpPr/>
      </dsp:nvSpPr>
      <dsp:spPr>
        <a:xfrm>
          <a:off x="2862834" y="689955"/>
          <a:ext cx="531844" cy="91440"/>
        </a:xfrm>
        <a:custGeom>
          <a:avLst/>
          <a:gdLst/>
          <a:ahLst/>
          <a:cxnLst/>
          <a:rect l="0" t="0" r="0" b="0"/>
          <a:pathLst>
            <a:path>
              <a:moveTo>
                <a:pt x="0" y="45720"/>
              </a:moveTo>
              <a:lnTo>
                <a:pt x="53184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4695" y="732863"/>
        <a:ext cx="28122" cy="5624"/>
      </dsp:txXfrm>
    </dsp:sp>
    <dsp:sp modelId="{3B4919C9-445E-4AF3-BA84-CA5304473EC7}">
      <dsp:nvSpPr>
        <dsp:cNvPr id="0" name=""/>
        <dsp:cNvSpPr/>
      </dsp:nvSpPr>
      <dsp:spPr>
        <a:xfrm>
          <a:off x="419222" y="2051"/>
          <a:ext cx="2445412" cy="14672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827" tIns="125780" rIns="119827" bIns="125780" numCol="1" spcCol="1270" anchor="ctr" anchorCtr="0">
          <a:noAutofit/>
        </a:bodyPr>
        <a:lstStyle/>
        <a:p>
          <a:pPr marL="0" lvl="0" indent="0" algn="ctr" defTabSz="1244600">
            <a:lnSpc>
              <a:spcPct val="90000"/>
            </a:lnSpc>
            <a:spcBef>
              <a:spcPct val="0"/>
            </a:spcBef>
            <a:spcAft>
              <a:spcPct val="35000"/>
            </a:spcAft>
            <a:buNone/>
          </a:pPr>
          <a:r>
            <a:rPr lang="en-GB" sz="2800" kern="1200"/>
            <a:t>Safety - outcome</a:t>
          </a:r>
          <a:endParaRPr lang="en-US" sz="2800" kern="1200"/>
        </a:p>
      </dsp:txBody>
      <dsp:txXfrm>
        <a:off x="419222" y="2051"/>
        <a:ext cx="2445412" cy="1467247"/>
      </dsp:txXfrm>
    </dsp:sp>
    <dsp:sp modelId="{6598C938-2286-42C0-8E37-A21B66BF2011}">
      <dsp:nvSpPr>
        <dsp:cNvPr id="0" name=""/>
        <dsp:cNvSpPr/>
      </dsp:nvSpPr>
      <dsp:spPr>
        <a:xfrm>
          <a:off x="1641928" y="1467498"/>
          <a:ext cx="3007857" cy="531844"/>
        </a:xfrm>
        <a:custGeom>
          <a:avLst/>
          <a:gdLst/>
          <a:ahLst/>
          <a:cxnLst/>
          <a:rect l="0" t="0" r="0" b="0"/>
          <a:pathLst>
            <a:path>
              <a:moveTo>
                <a:pt x="3007857" y="0"/>
              </a:moveTo>
              <a:lnTo>
                <a:pt x="3007857" y="283022"/>
              </a:lnTo>
              <a:lnTo>
                <a:pt x="0" y="283022"/>
              </a:lnTo>
              <a:lnTo>
                <a:pt x="0" y="531844"/>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9357" y="1730609"/>
        <a:ext cx="152999" cy="5624"/>
      </dsp:txXfrm>
    </dsp:sp>
    <dsp:sp modelId="{37E079E9-AFF6-4612-BE88-9EE84F4AE550}">
      <dsp:nvSpPr>
        <dsp:cNvPr id="0" name=""/>
        <dsp:cNvSpPr/>
      </dsp:nvSpPr>
      <dsp:spPr>
        <a:xfrm>
          <a:off x="3427079" y="2051"/>
          <a:ext cx="2445412" cy="146724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827" tIns="125780" rIns="119827" bIns="125780" numCol="1" spcCol="1270" anchor="ctr" anchorCtr="0">
          <a:noAutofit/>
        </a:bodyPr>
        <a:lstStyle/>
        <a:p>
          <a:pPr marL="0" lvl="0" indent="0" algn="ctr" defTabSz="1244600">
            <a:lnSpc>
              <a:spcPct val="90000"/>
            </a:lnSpc>
            <a:spcBef>
              <a:spcPct val="0"/>
            </a:spcBef>
            <a:spcAft>
              <a:spcPct val="35000"/>
            </a:spcAft>
            <a:buNone/>
          </a:pPr>
          <a:r>
            <a:rPr lang="en-GB" sz="2800" kern="1200"/>
            <a:t>Efficacy - outcome</a:t>
          </a:r>
          <a:endParaRPr lang="en-US" sz="2800" kern="1200"/>
        </a:p>
      </dsp:txBody>
      <dsp:txXfrm>
        <a:off x="3427079" y="2051"/>
        <a:ext cx="2445412" cy="1467247"/>
      </dsp:txXfrm>
    </dsp:sp>
    <dsp:sp modelId="{C76E6143-63DF-473B-84BD-B718C1F02C0D}">
      <dsp:nvSpPr>
        <dsp:cNvPr id="0" name=""/>
        <dsp:cNvSpPr/>
      </dsp:nvSpPr>
      <dsp:spPr>
        <a:xfrm>
          <a:off x="2862834" y="2719647"/>
          <a:ext cx="531844" cy="91440"/>
        </a:xfrm>
        <a:custGeom>
          <a:avLst/>
          <a:gdLst/>
          <a:ahLst/>
          <a:cxnLst/>
          <a:rect l="0" t="0" r="0" b="0"/>
          <a:pathLst>
            <a:path>
              <a:moveTo>
                <a:pt x="0" y="45720"/>
              </a:moveTo>
              <a:lnTo>
                <a:pt x="53184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4695" y="2762555"/>
        <a:ext cx="28122" cy="5624"/>
      </dsp:txXfrm>
    </dsp:sp>
    <dsp:sp modelId="{6FD03694-D7CE-4D34-8353-FF8EAC841429}">
      <dsp:nvSpPr>
        <dsp:cNvPr id="0" name=""/>
        <dsp:cNvSpPr/>
      </dsp:nvSpPr>
      <dsp:spPr>
        <a:xfrm>
          <a:off x="419222" y="2031743"/>
          <a:ext cx="2445412" cy="146724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827" tIns="125780" rIns="119827" bIns="125780" numCol="1" spcCol="1270" anchor="ctr" anchorCtr="0">
          <a:noAutofit/>
        </a:bodyPr>
        <a:lstStyle/>
        <a:p>
          <a:pPr marL="0" lvl="0" indent="0" algn="ctr" defTabSz="1244600">
            <a:lnSpc>
              <a:spcPct val="90000"/>
            </a:lnSpc>
            <a:spcBef>
              <a:spcPct val="0"/>
            </a:spcBef>
            <a:spcAft>
              <a:spcPct val="35000"/>
            </a:spcAft>
            <a:buNone/>
          </a:pPr>
          <a:r>
            <a:rPr lang="en-GB" sz="2800" kern="1200"/>
            <a:t>Timeliness - experience</a:t>
          </a:r>
          <a:endParaRPr lang="en-US" sz="2800" kern="1200"/>
        </a:p>
      </dsp:txBody>
      <dsp:txXfrm>
        <a:off x="419222" y="2031743"/>
        <a:ext cx="2445412" cy="1467247"/>
      </dsp:txXfrm>
    </dsp:sp>
    <dsp:sp modelId="{5AD3BA95-769F-4C72-907A-51A9475D88D2}">
      <dsp:nvSpPr>
        <dsp:cNvPr id="0" name=""/>
        <dsp:cNvSpPr/>
      </dsp:nvSpPr>
      <dsp:spPr>
        <a:xfrm>
          <a:off x="1641928" y="3497191"/>
          <a:ext cx="3007857" cy="531844"/>
        </a:xfrm>
        <a:custGeom>
          <a:avLst/>
          <a:gdLst/>
          <a:ahLst/>
          <a:cxnLst/>
          <a:rect l="0" t="0" r="0" b="0"/>
          <a:pathLst>
            <a:path>
              <a:moveTo>
                <a:pt x="3007857" y="0"/>
              </a:moveTo>
              <a:lnTo>
                <a:pt x="3007857" y="283022"/>
              </a:lnTo>
              <a:lnTo>
                <a:pt x="0" y="283022"/>
              </a:lnTo>
              <a:lnTo>
                <a:pt x="0" y="53184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9357" y="3760301"/>
        <a:ext cx="152999" cy="5624"/>
      </dsp:txXfrm>
    </dsp:sp>
    <dsp:sp modelId="{61BEB566-F2D5-4A65-A9EB-3C5457133947}">
      <dsp:nvSpPr>
        <dsp:cNvPr id="0" name=""/>
        <dsp:cNvSpPr/>
      </dsp:nvSpPr>
      <dsp:spPr>
        <a:xfrm>
          <a:off x="3427079" y="2031743"/>
          <a:ext cx="2445412" cy="146724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827" tIns="125780" rIns="119827" bIns="125780" numCol="1" spcCol="1270" anchor="ctr" anchorCtr="0">
          <a:noAutofit/>
        </a:bodyPr>
        <a:lstStyle/>
        <a:p>
          <a:pPr marL="0" lvl="0" indent="0" algn="ctr" defTabSz="1244600">
            <a:lnSpc>
              <a:spcPct val="90000"/>
            </a:lnSpc>
            <a:spcBef>
              <a:spcPct val="0"/>
            </a:spcBef>
            <a:spcAft>
              <a:spcPct val="35000"/>
            </a:spcAft>
            <a:buNone/>
          </a:pPr>
          <a:r>
            <a:rPr lang="en-GB" sz="2800" kern="1200"/>
            <a:t>No waste - cost</a:t>
          </a:r>
          <a:endParaRPr lang="en-US" sz="2800" kern="1200"/>
        </a:p>
      </dsp:txBody>
      <dsp:txXfrm>
        <a:off x="3427079" y="2031743"/>
        <a:ext cx="2445412" cy="1467247"/>
      </dsp:txXfrm>
    </dsp:sp>
    <dsp:sp modelId="{E6B8DC1B-D1D2-4067-84F5-A2F8189815AF}">
      <dsp:nvSpPr>
        <dsp:cNvPr id="0" name=""/>
        <dsp:cNvSpPr/>
      </dsp:nvSpPr>
      <dsp:spPr>
        <a:xfrm>
          <a:off x="2862834" y="4749339"/>
          <a:ext cx="531844" cy="91440"/>
        </a:xfrm>
        <a:custGeom>
          <a:avLst/>
          <a:gdLst/>
          <a:ahLst/>
          <a:cxnLst/>
          <a:rect l="0" t="0" r="0" b="0"/>
          <a:pathLst>
            <a:path>
              <a:moveTo>
                <a:pt x="0" y="45720"/>
              </a:moveTo>
              <a:lnTo>
                <a:pt x="53184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14695" y="4792247"/>
        <a:ext cx="28122" cy="5624"/>
      </dsp:txXfrm>
    </dsp:sp>
    <dsp:sp modelId="{582952B9-CFD7-4E34-BD6C-69FD2FCBCD7D}">
      <dsp:nvSpPr>
        <dsp:cNvPr id="0" name=""/>
        <dsp:cNvSpPr/>
      </dsp:nvSpPr>
      <dsp:spPr>
        <a:xfrm>
          <a:off x="419222" y="4061436"/>
          <a:ext cx="2445412" cy="14672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827" tIns="125780" rIns="119827" bIns="125780" numCol="1" spcCol="1270" anchor="ctr" anchorCtr="0">
          <a:noAutofit/>
        </a:bodyPr>
        <a:lstStyle/>
        <a:p>
          <a:pPr marL="0" lvl="0" indent="0" algn="ctr" defTabSz="1244600">
            <a:lnSpc>
              <a:spcPct val="90000"/>
            </a:lnSpc>
            <a:spcBef>
              <a:spcPct val="0"/>
            </a:spcBef>
            <a:spcAft>
              <a:spcPct val="35000"/>
            </a:spcAft>
            <a:buNone/>
          </a:pPr>
          <a:r>
            <a:rPr lang="en-GB" sz="2800" kern="1200"/>
            <a:t>Patient centredness - experience</a:t>
          </a:r>
          <a:endParaRPr lang="en-US" sz="2800" kern="1200"/>
        </a:p>
      </dsp:txBody>
      <dsp:txXfrm>
        <a:off x="419222" y="4061436"/>
        <a:ext cx="2445412" cy="1467247"/>
      </dsp:txXfrm>
    </dsp:sp>
    <dsp:sp modelId="{0E612457-6A77-4CB0-85A3-632A2B840CDA}">
      <dsp:nvSpPr>
        <dsp:cNvPr id="0" name=""/>
        <dsp:cNvSpPr/>
      </dsp:nvSpPr>
      <dsp:spPr>
        <a:xfrm>
          <a:off x="3427079" y="4061436"/>
          <a:ext cx="2445412" cy="14672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827" tIns="125780" rIns="119827" bIns="125780" numCol="1" spcCol="1270" anchor="ctr" anchorCtr="0">
          <a:noAutofit/>
        </a:bodyPr>
        <a:lstStyle/>
        <a:p>
          <a:pPr marL="0" lvl="0" indent="0" algn="ctr" defTabSz="1244600">
            <a:lnSpc>
              <a:spcPct val="90000"/>
            </a:lnSpc>
            <a:spcBef>
              <a:spcPct val="0"/>
            </a:spcBef>
            <a:spcAft>
              <a:spcPct val="35000"/>
            </a:spcAft>
            <a:buNone/>
          </a:pPr>
          <a:r>
            <a:rPr lang="en-GB" sz="2800" kern="1200"/>
            <a:t>Equity – outcome experience</a:t>
          </a:r>
          <a:endParaRPr lang="en-US" sz="2800" kern="1200"/>
        </a:p>
      </dsp:txBody>
      <dsp:txXfrm>
        <a:off x="3427079" y="4061436"/>
        <a:ext cx="2445412" cy="14672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6C547-FB78-4190-BAD5-98994C431A05}">
      <dsp:nvSpPr>
        <dsp:cNvPr id="0" name=""/>
        <dsp:cNvSpPr/>
      </dsp:nvSpPr>
      <dsp:spPr>
        <a:xfrm>
          <a:off x="0" y="675"/>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22EA6-F001-4B14-A4E7-2AF0B5B267CA}">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Healthcare is not safe</a:t>
          </a:r>
          <a:endParaRPr lang="en-US" sz="3100" kern="1200"/>
        </a:p>
      </dsp:txBody>
      <dsp:txXfrm>
        <a:off x="0" y="675"/>
        <a:ext cx="6291714" cy="1105876"/>
      </dsp:txXfrm>
    </dsp:sp>
    <dsp:sp modelId="{0FF4A967-DD54-45F8-B463-ED5BDEDA0DD3}">
      <dsp:nvSpPr>
        <dsp:cNvPr id="0" name=""/>
        <dsp:cNvSpPr/>
      </dsp:nvSpPr>
      <dsp:spPr>
        <a:xfrm>
          <a:off x="0" y="1106552"/>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2730D3-E8F4-41D7-82F0-BC2AF2950106}">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Errors harm large numbers of patients</a:t>
          </a:r>
          <a:endParaRPr lang="en-US" sz="3100" kern="1200"/>
        </a:p>
      </dsp:txBody>
      <dsp:txXfrm>
        <a:off x="0" y="1106552"/>
        <a:ext cx="6291714" cy="1105876"/>
      </dsp:txXfrm>
    </dsp:sp>
    <dsp:sp modelId="{409851DE-0914-4E57-8267-C980A72EF6F2}">
      <dsp:nvSpPr>
        <dsp:cNvPr id="0" name=""/>
        <dsp:cNvSpPr/>
      </dsp:nvSpPr>
      <dsp:spPr>
        <a:xfrm>
          <a:off x="0" y="2212429"/>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EC258-2DC5-44DF-AF92-84677D194B31}">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Many errors are avoidable</a:t>
          </a:r>
          <a:endParaRPr lang="en-US" sz="3100" kern="1200"/>
        </a:p>
      </dsp:txBody>
      <dsp:txXfrm>
        <a:off x="0" y="2212429"/>
        <a:ext cx="6291714" cy="1105876"/>
      </dsp:txXfrm>
    </dsp:sp>
    <dsp:sp modelId="{15755069-2923-4530-A602-E0CEE5909F20}">
      <dsp:nvSpPr>
        <dsp:cNvPr id="0" name=""/>
        <dsp:cNvSpPr/>
      </dsp:nvSpPr>
      <dsp:spPr>
        <a:xfrm>
          <a:off x="0" y="3318305"/>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E8FC6-0045-4C5B-9F9E-CCE854BA0804}">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Many patients get worse without an error occurring</a:t>
          </a:r>
          <a:endParaRPr lang="en-US" sz="3100" kern="1200"/>
        </a:p>
      </dsp:txBody>
      <dsp:txXfrm>
        <a:off x="0" y="3318305"/>
        <a:ext cx="6291714" cy="1105876"/>
      </dsp:txXfrm>
    </dsp:sp>
    <dsp:sp modelId="{64B7E7EA-F0E9-420F-9A33-B522F78A9A32}">
      <dsp:nvSpPr>
        <dsp:cNvPr id="0" name=""/>
        <dsp:cNvSpPr/>
      </dsp:nvSpPr>
      <dsp:spPr>
        <a:xfrm>
          <a:off x="0" y="4424182"/>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9CD5C0-F02C-44F7-9521-4850AE4DC580}">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Much of this harm is also avoidable</a:t>
          </a:r>
          <a:endParaRPr lang="en-US" sz="3100" kern="1200"/>
        </a:p>
      </dsp:txBody>
      <dsp:txXfrm>
        <a:off x="0" y="4424182"/>
        <a:ext cx="6291714" cy="11058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0671C-F4F6-4663-9B11-0920CD5CD8A6}">
      <dsp:nvSpPr>
        <dsp:cNvPr id="0" name=""/>
        <dsp:cNvSpPr/>
      </dsp:nvSpPr>
      <dsp:spPr>
        <a:xfrm>
          <a:off x="0" y="753533"/>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CCFDC6-413E-4947-B28B-54D63FAD1414}">
      <dsp:nvSpPr>
        <dsp:cNvPr id="0" name=""/>
        <dsp:cNvSpPr/>
      </dsp:nvSpPr>
      <dsp:spPr>
        <a:xfrm>
          <a:off x="525780" y="502613"/>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1014 patients (1252 admissions)</a:t>
          </a:r>
          <a:endParaRPr lang="en-US" sz="1700" kern="1200"/>
        </a:p>
      </dsp:txBody>
      <dsp:txXfrm>
        <a:off x="550278" y="527111"/>
        <a:ext cx="7311924" cy="452844"/>
      </dsp:txXfrm>
    </dsp:sp>
    <dsp:sp modelId="{B599A37A-90DA-4E79-85D3-E3BE32EB3028}">
      <dsp:nvSpPr>
        <dsp:cNvPr id="0" name=""/>
        <dsp:cNvSpPr/>
      </dsp:nvSpPr>
      <dsp:spPr>
        <a:xfrm>
          <a:off x="0" y="1524653"/>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DE6E8B-513C-4766-A5BB-53FB416787F9}">
      <dsp:nvSpPr>
        <dsp:cNvPr id="0" name=""/>
        <dsp:cNvSpPr/>
      </dsp:nvSpPr>
      <dsp:spPr>
        <a:xfrm>
          <a:off x="525780" y="1273733"/>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Post-op complications and errors were excluded</a:t>
          </a:r>
          <a:endParaRPr lang="en-US" sz="1700" kern="1200"/>
        </a:p>
      </dsp:txBody>
      <dsp:txXfrm>
        <a:off x="550278" y="1298231"/>
        <a:ext cx="7311924" cy="452844"/>
      </dsp:txXfrm>
    </dsp:sp>
    <dsp:sp modelId="{B6C35516-C259-4F98-82F4-59864272DAAD}">
      <dsp:nvSpPr>
        <dsp:cNvPr id="0" name=""/>
        <dsp:cNvSpPr/>
      </dsp:nvSpPr>
      <dsp:spPr>
        <a:xfrm>
          <a:off x="0" y="2295774"/>
          <a:ext cx="10515600" cy="15529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354076" rIns="816127"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a:t>110 episodes were minor</a:t>
          </a:r>
          <a:endParaRPr lang="en-US" sz="1700" kern="1200"/>
        </a:p>
        <a:p>
          <a:pPr marL="171450" lvl="1" indent="-171450" algn="l" defTabSz="755650">
            <a:lnSpc>
              <a:spcPct val="90000"/>
            </a:lnSpc>
            <a:spcBef>
              <a:spcPct val="0"/>
            </a:spcBef>
            <a:spcAft>
              <a:spcPct val="15000"/>
            </a:spcAft>
            <a:buChar char="•"/>
          </a:pPr>
          <a:r>
            <a:rPr lang="en-GB" sz="1700" kern="1200"/>
            <a:t>82 episodes were moderate</a:t>
          </a:r>
          <a:endParaRPr lang="en-US" sz="1700" kern="1200"/>
        </a:p>
        <a:p>
          <a:pPr marL="171450" lvl="1" indent="-171450" algn="l" defTabSz="755650">
            <a:lnSpc>
              <a:spcPct val="90000"/>
            </a:lnSpc>
            <a:spcBef>
              <a:spcPct val="0"/>
            </a:spcBef>
            <a:spcAft>
              <a:spcPct val="15000"/>
            </a:spcAft>
            <a:buChar char="•"/>
          </a:pPr>
          <a:r>
            <a:rPr lang="en-GB" sz="1700" kern="1200"/>
            <a:t>48 episodes were major</a:t>
          </a:r>
          <a:endParaRPr lang="en-US" sz="1700" kern="1200"/>
        </a:p>
        <a:p>
          <a:pPr marL="171450" lvl="1" indent="-171450" algn="l" defTabSz="755650">
            <a:lnSpc>
              <a:spcPct val="90000"/>
            </a:lnSpc>
            <a:spcBef>
              <a:spcPct val="0"/>
            </a:spcBef>
            <a:spcAft>
              <a:spcPct val="15000"/>
            </a:spcAft>
            <a:buChar char="•"/>
          </a:pPr>
          <a:r>
            <a:rPr lang="en-GB" sz="1700" kern="1200"/>
            <a:t>16 episodes were fatal</a:t>
          </a:r>
          <a:endParaRPr lang="en-US" sz="1700" kern="1200"/>
        </a:p>
      </dsp:txBody>
      <dsp:txXfrm>
        <a:off x="0" y="2295774"/>
        <a:ext cx="10515600" cy="1552950"/>
      </dsp:txXfrm>
    </dsp:sp>
    <dsp:sp modelId="{C49CDE1B-180B-4F28-A44B-E5D26EA7105A}">
      <dsp:nvSpPr>
        <dsp:cNvPr id="0" name=""/>
        <dsp:cNvSpPr/>
      </dsp:nvSpPr>
      <dsp:spPr>
        <a:xfrm>
          <a:off x="525780" y="2044853"/>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20% of patients (198) experienced an untoward episode (240 episodes)</a:t>
          </a:r>
          <a:endParaRPr lang="en-US" sz="1700" kern="1200"/>
        </a:p>
      </dsp:txBody>
      <dsp:txXfrm>
        <a:off x="550278" y="2069351"/>
        <a:ext cx="7311924" cy="4528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9984A-F5CF-471E-AA44-8AE5BFCA11A3}">
      <dsp:nvSpPr>
        <dsp:cNvPr id="0" name=""/>
        <dsp:cNvSpPr/>
      </dsp:nvSpPr>
      <dsp:spPr>
        <a:xfrm>
          <a:off x="0" y="25748"/>
          <a:ext cx="10515600"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29 reactions to diagnostic drugs/procedures</a:t>
          </a:r>
          <a:endParaRPr lang="en-US" sz="3200" kern="1200"/>
        </a:p>
      </dsp:txBody>
      <dsp:txXfrm>
        <a:off x="38381" y="64129"/>
        <a:ext cx="10438838" cy="709478"/>
      </dsp:txXfrm>
    </dsp:sp>
    <dsp:sp modelId="{161F4FEB-543C-4545-A364-78DBAFBEB391}">
      <dsp:nvSpPr>
        <dsp:cNvPr id="0" name=""/>
        <dsp:cNvSpPr/>
      </dsp:nvSpPr>
      <dsp:spPr>
        <a:xfrm>
          <a:off x="0" y="904148"/>
          <a:ext cx="10515600" cy="78624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199 reactions to treatment drugs</a:t>
          </a:r>
          <a:endParaRPr lang="en-US" sz="3200" kern="1200"/>
        </a:p>
      </dsp:txBody>
      <dsp:txXfrm>
        <a:off x="38381" y="942529"/>
        <a:ext cx="10438838" cy="709478"/>
      </dsp:txXfrm>
    </dsp:sp>
    <dsp:sp modelId="{19D706ED-FBAB-4BEA-A2F0-EB84AD88C8BE}">
      <dsp:nvSpPr>
        <dsp:cNvPr id="0" name=""/>
        <dsp:cNvSpPr/>
      </dsp:nvSpPr>
      <dsp:spPr>
        <a:xfrm>
          <a:off x="0" y="1782549"/>
          <a:ext cx="10515600" cy="78624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30 reactions to transfusions</a:t>
          </a:r>
          <a:endParaRPr lang="en-US" sz="3200" kern="1200"/>
        </a:p>
      </dsp:txBody>
      <dsp:txXfrm>
        <a:off x="38381" y="1820930"/>
        <a:ext cx="10438838" cy="709478"/>
      </dsp:txXfrm>
    </dsp:sp>
    <dsp:sp modelId="{A4FE02E1-7422-42AC-AB2D-99CA9E73E075}">
      <dsp:nvSpPr>
        <dsp:cNvPr id="0" name=""/>
        <dsp:cNvSpPr/>
      </dsp:nvSpPr>
      <dsp:spPr>
        <a:xfrm>
          <a:off x="0" y="2660949"/>
          <a:ext cx="10515600" cy="78624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23 acquired infections</a:t>
          </a:r>
          <a:endParaRPr lang="en-US" sz="3200" kern="1200"/>
        </a:p>
      </dsp:txBody>
      <dsp:txXfrm>
        <a:off x="38381" y="2699330"/>
        <a:ext cx="10438838" cy="709478"/>
      </dsp:txXfrm>
    </dsp:sp>
    <dsp:sp modelId="{4A77181D-CF5D-49BA-92B6-AF932B2F5E01}">
      <dsp:nvSpPr>
        <dsp:cNvPr id="0" name=""/>
        <dsp:cNvSpPr/>
      </dsp:nvSpPr>
      <dsp:spPr>
        <a:xfrm>
          <a:off x="0" y="3539349"/>
          <a:ext cx="10515600" cy="7862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8 falls while on sedatives</a:t>
          </a:r>
          <a:endParaRPr lang="en-US" sz="3200" kern="1200"/>
        </a:p>
      </dsp:txBody>
      <dsp:txXfrm>
        <a:off x="38381" y="3577730"/>
        <a:ext cx="10438838" cy="7094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5D7F46-ACF1-4C22-884E-E5933ECE3704}"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2F82AD-79AA-43AA-9E3A-E2A931A079A6}" type="slidenum">
              <a:rPr lang="en-GB" smtClean="0"/>
              <a:t>‹#›</a:t>
            </a:fld>
            <a:endParaRPr lang="en-GB"/>
          </a:p>
        </p:txBody>
      </p:sp>
    </p:spTree>
    <p:extLst>
      <p:ext uri="{BB962C8B-B14F-4D97-AF65-F5344CB8AC3E}">
        <p14:creationId xmlns:p14="http://schemas.microsoft.com/office/powerpoint/2010/main" val="3065957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A286D8F-77B9-C745-887C-D58C25544947}"/>
              </a:ext>
            </a:extLst>
          </p:cNvPr>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901770-73A4-48AC-A870-11B412E0438F}" type="slidenum">
              <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alt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7314" name="Rectangle 2">
            <a:extLst>
              <a:ext uri="{FF2B5EF4-FFF2-40B4-BE49-F238E27FC236}">
                <a16:creationId xmlns:a16="http://schemas.microsoft.com/office/drawing/2014/main" id="{E86A9337-3A48-B278-996F-5E315C839792}"/>
              </a:ext>
            </a:extLst>
          </p:cNvPr>
          <p:cNvSpPr>
            <a:spLocks noGrp="1" noRot="1" noChangeAspect="1" noChangeArrowheads="1" noTextEdit="1"/>
          </p:cNvSpPr>
          <p:nvPr>
            <p:ph type="sldImg"/>
          </p:nvPr>
        </p:nvSpPr>
        <p:spPr>
          <a:ln/>
        </p:spPr>
      </p:sp>
      <p:sp>
        <p:nvSpPr>
          <p:cNvPr id="397315" name="Rectangle 3">
            <a:extLst>
              <a:ext uri="{FF2B5EF4-FFF2-40B4-BE49-F238E27FC236}">
                <a16:creationId xmlns:a16="http://schemas.microsoft.com/office/drawing/2014/main" id="{68C6D5CF-0948-5B6E-7C92-5438C15FF031}"/>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6884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2F82AD-79AA-43AA-9E3A-E2A931A079A6}" type="slidenum">
              <a:rPr lang="en-GB" smtClean="0"/>
              <a:t>28</a:t>
            </a:fld>
            <a:endParaRPr lang="en-GB"/>
          </a:p>
        </p:txBody>
      </p:sp>
    </p:spTree>
    <p:extLst>
      <p:ext uri="{BB962C8B-B14F-4D97-AF65-F5344CB8AC3E}">
        <p14:creationId xmlns:p14="http://schemas.microsoft.com/office/powerpoint/2010/main" val="617929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2F21-E0A8-6015-F36A-8BF5D6BA22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87BA9B2-568D-6EA4-318D-DD9BA744EC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B078125-4393-544A-9174-A7320A852550}"/>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5" name="Footer Placeholder 4">
            <a:extLst>
              <a:ext uri="{FF2B5EF4-FFF2-40B4-BE49-F238E27FC236}">
                <a16:creationId xmlns:a16="http://schemas.microsoft.com/office/drawing/2014/main" id="{221C544A-3BB7-70AA-9421-67B232724E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197F5-01AD-C470-1953-0F993179645E}"/>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140680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3C83-05E4-2668-DE67-C2BB27325DE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FCF6F7-37D0-0F7B-BC68-3E1D94EA04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F3C0D2-EDD3-2ABD-7134-0D3B0A15D393}"/>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5" name="Footer Placeholder 4">
            <a:extLst>
              <a:ext uri="{FF2B5EF4-FFF2-40B4-BE49-F238E27FC236}">
                <a16:creationId xmlns:a16="http://schemas.microsoft.com/office/drawing/2014/main" id="{6D42BE79-375E-E0B4-5F34-E9B6B52D67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39280-6E1C-75DA-90F6-4E7534189B4C}"/>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2799952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9AAD5-6381-52D6-C79E-E9BBC2EECE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2E51CCA-E1C0-C9A0-2D26-1B05059D1B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D0BBA84-79C9-5B13-9785-0A764C37496C}"/>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5" name="Footer Placeholder 4">
            <a:extLst>
              <a:ext uri="{FF2B5EF4-FFF2-40B4-BE49-F238E27FC236}">
                <a16:creationId xmlns:a16="http://schemas.microsoft.com/office/drawing/2014/main" id="{CF5ACAE5-4996-32BD-7F50-6298A2793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F6D32-2B5A-038F-0CD8-9F44B71FE0EA}"/>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2627360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60E5-C91D-A9AE-69E4-F0F8F92012F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11D077-0FA2-123C-8659-5C419BB4157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84E8430-5F3D-8DF3-FC2A-BEBD71480F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8D72731-22F8-826F-0899-9A83D1059532}"/>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6" name="Footer Placeholder 5">
            <a:extLst>
              <a:ext uri="{FF2B5EF4-FFF2-40B4-BE49-F238E27FC236}">
                <a16:creationId xmlns:a16="http://schemas.microsoft.com/office/drawing/2014/main" id="{DF688E31-0ED0-EA64-4068-28173A38A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86FDA4-FFD2-7AB8-F790-B0B02913379F}"/>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4092568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D1801-D64E-6BBE-CA87-2AC743B8085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5C098A3-D811-660B-9943-F94B5B95D5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578264-437A-A427-037E-FD4DC162DD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458FFB3-9779-4F5C-4BA8-5BC2A30096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3394309-9B92-69C4-CB41-F00D49B1D7D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2309A1-EE93-3047-9F2E-038DBE03C08C}"/>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8" name="Footer Placeholder 7">
            <a:extLst>
              <a:ext uri="{FF2B5EF4-FFF2-40B4-BE49-F238E27FC236}">
                <a16:creationId xmlns:a16="http://schemas.microsoft.com/office/drawing/2014/main" id="{5B573666-2E94-CC2E-3604-FB4446273B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AF21AA-F31A-E7D4-B304-D706B0517389}"/>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563175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ACA87-C985-D0C3-66E6-35E5A106EA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3B479ED-213C-9A96-D795-7CD77904535E}"/>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4" name="Footer Placeholder 3">
            <a:extLst>
              <a:ext uri="{FF2B5EF4-FFF2-40B4-BE49-F238E27FC236}">
                <a16:creationId xmlns:a16="http://schemas.microsoft.com/office/drawing/2014/main" id="{1F763D12-A655-1B6F-9DBA-EAFA92CD54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91F69D-E5F6-9FF0-7879-F27B25F38855}"/>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474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CCE69C-640D-C152-CC2A-4DBEE01D3494}"/>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3" name="Footer Placeholder 2">
            <a:extLst>
              <a:ext uri="{FF2B5EF4-FFF2-40B4-BE49-F238E27FC236}">
                <a16:creationId xmlns:a16="http://schemas.microsoft.com/office/drawing/2014/main" id="{ED1893BF-17C5-0346-FF1A-C661A77036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48A74E-3F0C-BF83-D145-65C6FA72CA04}"/>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3707168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1847B-A17A-09EC-D950-E92B619AB1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06D2FC9-DC96-D9D7-8418-2B588B7100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558B6B-AC23-95BB-6C74-4597416AE9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D03567-2A29-B539-7BE7-1AAFB1C63EE7}"/>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6" name="Footer Placeholder 5">
            <a:extLst>
              <a:ext uri="{FF2B5EF4-FFF2-40B4-BE49-F238E27FC236}">
                <a16:creationId xmlns:a16="http://schemas.microsoft.com/office/drawing/2014/main" id="{F358B7AA-A7EA-14D9-1EF8-6BEB3F8F35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C83DD2-9550-7806-CF16-8421703815DB}"/>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2104304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F4AC-CF43-B86F-A70E-D0CB264427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0A4D5E5-51A6-412A-1346-46DC6836DA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DD64ED-419F-FC25-1253-182BDE6B9C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489A62-8BB3-7A29-F9F9-DF23DF98D203}"/>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6" name="Footer Placeholder 5">
            <a:extLst>
              <a:ext uri="{FF2B5EF4-FFF2-40B4-BE49-F238E27FC236}">
                <a16:creationId xmlns:a16="http://schemas.microsoft.com/office/drawing/2014/main" id="{9223A74C-2481-2884-AB77-5E1359BE81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92B04B-EB91-58FA-E0BD-E22D695C6E51}"/>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1864471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88062-80BB-CDD2-3DAC-B135053115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51D485B-7DA5-0AFB-3DD9-8DF094C39BC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FA710C-BE46-7C30-C1CB-D6210B2DE409}"/>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5" name="Footer Placeholder 4">
            <a:extLst>
              <a:ext uri="{FF2B5EF4-FFF2-40B4-BE49-F238E27FC236}">
                <a16:creationId xmlns:a16="http://schemas.microsoft.com/office/drawing/2014/main" id="{90B33D01-E564-6986-2594-E7ABE6AA46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94447-B23F-243E-B7D6-018BD268E359}"/>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2594524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FF00CA-83CA-CA0D-1DAB-02A156ED637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E80DF5B-B36E-625E-4EB6-D3037A3884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F21F75-8ECC-8E48-F5FC-6A2B1EDD2B2D}"/>
              </a:ext>
            </a:extLst>
          </p:cNvPr>
          <p:cNvSpPr>
            <a:spLocks noGrp="1"/>
          </p:cNvSpPr>
          <p:nvPr>
            <p:ph type="dt" sz="half" idx="10"/>
          </p:nvPr>
        </p:nvSpPr>
        <p:spPr/>
        <p:txBody>
          <a:bodyPr/>
          <a:lstStyle/>
          <a:p>
            <a:fld id="{0C39B13E-9532-4992-98BB-EE9AC6A25614}" type="datetimeFigureOut">
              <a:rPr lang="en-GB" smtClean="0"/>
              <a:t>11/03/2026</a:t>
            </a:fld>
            <a:endParaRPr lang="en-GB"/>
          </a:p>
        </p:txBody>
      </p:sp>
      <p:sp>
        <p:nvSpPr>
          <p:cNvPr id="5" name="Footer Placeholder 4">
            <a:extLst>
              <a:ext uri="{FF2B5EF4-FFF2-40B4-BE49-F238E27FC236}">
                <a16:creationId xmlns:a16="http://schemas.microsoft.com/office/drawing/2014/main" id="{383810AE-D34A-8CEA-B45B-EB47D293AA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96C9D4-4EDE-C669-B58A-2EE464215FC0}"/>
              </a:ext>
            </a:extLst>
          </p:cNvPr>
          <p:cNvSpPr>
            <a:spLocks noGrp="1"/>
          </p:cNvSpPr>
          <p:nvPr>
            <p:ph type="sldNum" sz="quarter" idx="12"/>
          </p:nvPr>
        </p:nvSpPr>
        <p:spPr/>
        <p:txBody>
          <a:bodyPr/>
          <a:lstStyle/>
          <a:p>
            <a:fld id="{0816085D-0817-45DB-8EE7-44A180F7DEF4}" type="slidenum">
              <a:rPr lang="en-GB" smtClean="0"/>
              <a:t>‹#›</a:t>
            </a:fld>
            <a:endParaRPr lang="en-GB"/>
          </a:p>
        </p:txBody>
      </p:sp>
    </p:spTree>
    <p:extLst>
      <p:ext uri="{BB962C8B-B14F-4D97-AF65-F5344CB8AC3E}">
        <p14:creationId xmlns:p14="http://schemas.microsoft.com/office/powerpoint/2010/main" val="35026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97F84C-BE16-A567-2780-54CEE702B6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23C2F70-97B6-F864-49A3-45D63DEFE2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3AFAF6-DCF2-73C3-D566-A0C1107CCC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39B13E-9532-4992-98BB-EE9AC6A25614}" type="datetimeFigureOut">
              <a:rPr lang="en-GB" smtClean="0"/>
              <a:t>11/03/2026</a:t>
            </a:fld>
            <a:endParaRPr lang="en-GB"/>
          </a:p>
        </p:txBody>
      </p:sp>
      <p:sp>
        <p:nvSpPr>
          <p:cNvPr id="5" name="Footer Placeholder 4">
            <a:extLst>
              <a:ext uri="{FF2B5EF4-FFF2-40B4-BE49-F238E27FC236}">
                <a16:creationId xmlns:a16="http://schemas.microsoft.com/office/drawing/2014/main" id="{71398731-C03D-5AB9-91F1-AB5A88D72A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CDB7EBC-7A22-2607-A1BE-F6AC396EC9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16085D-0817-45DB-8EE7-44A180F7DEF4}" type="slidenum">
              <a:rPr lang="en-GB" smtClean="0"/>
              <a:t>‹#›</a:t>
            </a:fld>
            <a:endParaRPr lang="en-GB"/>
          </a:p>
        </p:txBody>
      </p:sp>
    </p:spTree>
    <p:extLst>
      <p:ext uri="{BB962C8B-B14F-4D97-AF65-F5344CB8AC3E}">
        <p14:creationId xmlns:p14="http://schemas.microsoft.com/office/powerpoint/2010/main" val="30780844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7.jpeg"/><Relationship Id="rId7" Type="http://schemas.openxmlformats.org/officeDocument/2006/relationships/diagramColors" Target="../diagrams/colors8.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1C24BB8-76F5-BB3C-1852-53E3C5FD1F12}"/>
              </a:ext>
            </a:extLst>
          </p:cNvPr>
          <p:cNvSpPr>
            <a:spLocks noGrp="1"/>
          </p:cNvSpPr>
          <p:nvPr>
            <p:ph type="title"/>
          </p:nvPr>
        </p:nvSpPr>
        <p:spPr>
          <a:xfrm>
            <a:off x="838200" y="643467"/>
            <a:ext cx="2951205" cy="5571066"/>
          </a:xfrm>
        </p:spPr>
        <p:txBody>
          <a:bodyPr>
            <a:normAutofit/>
          </a:bodyPr>
          <a:lstStyle/>
          <a:p>
            <a:r>
              <a:rPr lang="en-GB">
                <a:solidFill>
                  <a:srgbClr val="FFFFFF"/>
                </a:solidFill>
                <a:latin typeface="Aptos Display" panose="020B0004020202020204" pitchFamily="34" charset="0"/>
              </a:rPr>
              <a:t>Facilitating change and managing quality outcomes in health ecosystems</a:t>
            </a:r>
            <a:br>
              <a:rPr lang="en-GB">
                <a:solidFill>
                  <a:srgbClr val="FFFFFF"/>
                </a:solidFill>
                <a:latin typeface="Aptos Display" panose="020B0004020202020204" pitchFamily="34" charset="0"/>
              </a:rPr>
            </a:br>
            <a:endParaRPr lang="en-GB">
              <a:solidFill>
                <a:srgbClr val="FFFFFF"/>
              </a:solidFill>
            </a:endParaRPr>
          </a:p>
        </p:txBody>
      </p:sp>
      <p:pic>
        <p:nvPicPr>
          <p:cNvPr id="4" name="Picture 3" descr="A black and yellow logo&#10;&#10;Description automatically generated">
            <a:extLst>
              <a:ext uri="{FF2B5EF4-FFF2-40B4-BE49-F238E27FC236}">
                <a16:creationId xmlns:a16="http://schemas.microsoft.com/office/drawing/2014/main" id="{F6829143-949B-1EF4-7638-2888DC93CD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60064"/>
            <a:ext cx="1616284" cy="897936"/>
          </a:xfrm>
          <a:prstGeom prst="rect">
            <a:avLst/>
          </a:prstGeom>
        </p:spPr>
      </p:pic>
      <p:graphicFrame>
        <p:nvGraphicFramePr>
          <p:cNvPr id="6" name="Content Placeholder 2">
            <a:extLst>
              <a:ext uri="{FF2B5EF4-FFF2-40B4-BE49-F238E27FC236}">
                <a16:creationId xmlns:a16="http://schemas.microsoft.com/office/drawing/2014/main" id="{CFAC43B7-A242-488B-2489-BA1A00F98B5A}"/>
              </a:ext>
            </a:extLst>
          </p:cNvPr>
          <p:cNvGraphicFramePr>
            <a:graphicFrameLocks noGrp="1"/>
          </p:cNvGraphicFramePr>
          <p:nvPr>
            <p:ph idx="1"/>
            <p:extLst>
              <p:ext uri="{D42A27DB-BD31-4B8C-83A1-F6EECF244321}">
                <p14:modId xmlns:p14="http://schemas.microsoft.com/office/powerpoint/2010/main" val="392258612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6596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F9F698BB-EF74-447B-932A-5356E9FAF77C}"/>
              </a:ext>
            </a:extLst>
          </p:cNvPr>
          <p:cNvSpPr>
            <a:spLocks noGrp="1"/>
          </p:cNvSpPr>
          <p:nvPr>
            <p:ph type="title"/>
          </p:nvPr>
        </p:nvSpPr>
        <p:spPr>
          <a:xfrm>
            <a:off x="838200" y="643467"/>
            <a:ext cx="2951205" cy="5571066"/>
          </a:xfrm>
        </p:spPr>
        <p:txBody>
          <a:bodyPr vert="horz" lIns="91440" tIns="45720" rIns="91440" bIns="45720" rtlCol="0">
            <a:normAutofit/>
          </a:bodyPr>
          <a:lstStyle/>
          <a:p>
            <a:r>
              <a:rPr lang="en-US">
                <a:solidFill>
                  <a:srgbClr val="FFFFFF"/>
                </a:solidFill>
              </a:rPr>
              <a:t>Some definitions</a:t>
            </a:r>
            <a:br>
              <a:rPr lang="en-US">
                <a:solidFill>
                  <a:srgbClr val="FFFFFF"/>
                </a:solidFill>
              </a:rPr>
            </a:br>
            <a:r>
              <a:rPr lang="en-US">
                <a:solidFill>
                  <a:srgbClr val="FFFFFF"/>
                </a:solidFill>
              </a:rPr>
              <a:t>Improving healthcare quality in Europe (2017) Busse et al (eds) OECD</a:t>
            </a:r>
            <a:endParaRPr lang="en-US"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E2296B36-7AC9-4868-A815-43130C5959D1}"/>
              </a:ext>
            </a:extLst>
          </p:cNvPr>
          <p:cNvGraphicFramePr>
            <a:graphicFrameLocks noGrp="1"/>
          </p:cNvGraphicFramePr>
          <p:nvPr>
            <p:ph idx="1"/>
            <p:extLst>
              <p:ext uri="{D42A27DB-BD31-4B8C-83A1-F6EECF244321}">
                <p14:modId xmlns:p14="http://schemas.microsoft.com/office/powerpoint/2010/main" val="316866788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067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F9F698BB-EF74-447B-932A-5356E9FAF77C}"/>
              </a:ext>
            </a:extLst>
          </p:cNvPr>
          <p:cNvSpPr>
            <a:spLocks noGrp="1"/>
          </p:cNvSpPr>
          <p:nvPr>
            <p:ph type="title"/>
          </p:nvPr>
        </p:nvSpPr>
        <p:spPr>
          <a:xfrm>
            <a:off x="838200" y="643467"/>
            <a:ext cx="2951205" cy="5571066"/>
          </a:xfrm>
        </p:spPr>
        <p:txBody>
          <a:bodyPr vert="horz" lIns="91440" tIns="45720" rIns="91440" bIns="45720" rtlCol="0">
            <a:normAutofit/>
          </a:bodyPr>
          <a:lstStyle/>
          <a:p>
            <a:r>
              <a:rPr lang="en-US">
                <a:solidFill>
                  <a:srgbClr val="FFFFFF"/>
                </a:solidFill>
              </a:rPr>
              <a:t>WHO definition</a:t>
            </a:r>
            <a:br>
              <a:rPr lang="en-US">
                <a:solidFill>
                  <a:srgbClr val="FFFFFF"/>
                </a:solidFill>
              </a:rPr>
            </a:br>
            <a:r>
              <a:rPr lang="en-US">
                <a:solidFill>
                  <a:srgbClr val="FFFFFF"/>
                </a:solidFill>
              </a:rPr>
              <a:t>Improving healthcare quality in Europe (2017) Busse et al (eds) OECD</a:t>
            </a:r>
            <a:endParaRPr lang="en-US"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E2296B36-7AC9-4868-A815-43130C5959D1}"/>
              </a:ext>
            </a:extLst>
          </p:cNvPr>
          <p:cNvGraphicFramePr>
            <a:graphicFrameLocks noGrp="1"/>
          </p:cNvGraphicFramePr>
          <p:nvPr>
            <p:ph idx="1"/>
            <p:extLst>
              <p:ext uri="{D42A27DB-BD31-4B8C-83A1-F6EECF244321}">
                <p14:modId xmlns:p14="http://schemas.microsoft.com/office/powerpoint/2010/main" val="108883707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7127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300" kern="1200">
                <a:solidFill>
                  <a:srgbClr val="FFFFFF"/>
                </a:solidFill>
                <a:latin typeface="+mj-lt"/>
                <a:ea typeface="+mj-ea"/>
                <a:cs typeface="+mj-cs"/>
              </a:rPr>
              <a:t>Quadruple aim</a:t>
            </a:r>
            <a:br>
              <a:rPr lang="en-US" sz="2300" kern="1200">
                <a:solidFill>
                  <a:srgbClr val="FFFFFF"/>
                </a:solidFill>
                <a:latin typeface="+mj-lt"/>
                <a:ea typeface="+mj-ea"/>
                <a:cs typeface="+mj-cs"/>
              </a:rPr>
            </a:br>
            <a:r>
              <a:rPr lang="en-US" sz="2300" kern="1200">
                <a:solidFill>
                  <a:srgbClr val="FFFFFF"/>
                </a:solidFill>
                <a:latin typeface="+mj-lt"/>
                <a:ea typeface="+mj-ea"/>
                <a:cs typeface="+mj-cs"/>
              </a:rPr>
              <a:t>Sikka R, et al. BMJ Qual Saf 2015;24:608–610. doi:10.1136/bmjqs-2015-004160</a:t>
            </a:r>
          </a:p>
        </p:txBody>
      </p:sp>
      <p:pic>
        <p:nvPicPr>
          <p:cNvPr id="4" name="Content Placeholder 3"/>
          <p:cNvPicPr>
            <a:picLocks noGrp="1" noChangeAspect="1"/>
          </p:cNvPicPr>
          <p:nvPr>
            <p:ph idx="1"/>
          </p:nvPr>
        </p:nvPicPr>
        <p:blipFill>
          <a:blip r:embed="rId2"/>
          <a:stretch>
            <a:fillRect/>
          </a:stretch>
        </p:blipFill>
        <p:spPr>
          <a:xfrm>
            <a:off x="5515554" y="643466"/>
            <a:ext cx="5304224" cy="5568739"/>
          </a:xfrm>
          <a:prstGeom prst="rect">
            <a:avLst/>
          </a:prstGeom>
        </p:spPr>
      </p:pic>
    </p:spTree>
    <p:extLst>
      <p:ext uri="{BB962C8B-B14F-4D97-AF65-F5344CB8AC3E}">
        <p14:creationId xmlns:p14="http://schemas.microsoft.com/office/powerpoint/2010/main" val="1679291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9"/>
            <a:ext cx="3966463" cy="5571900"/>
          </a:xfrm>
        </p:spPr>
        <p:txBody>
          <a:bodyPr vert="horz" lIns="91440" tIns="45720" rIns="91440" bIns="45720" rtlCol="0" anchor="ctr">
            <a:normAutofit/>
          </a:bodyPr>
          <a:lstStyle/>
          <a:p>
            <a:r>
              <a:rPr lang="en-US" sz="2900" kern="1200">
                <a:solidFill>
                  <a:schemeClr val="tx1"/>
                </a:solidFill>
                <a:latin typeface="+mj-lt"/>
                <a:ea typeface="+mj-ea"/>
                <a:cs typeface="+mj-cs"/>
              </a:rPr>
              <a:t>Value based outcomes</a:t>
            </a:r>
            <a:br>
              <a:rPr lang="en-US" sz="2900" kern="1200">
                <a:solidFill>
                  <a:schemeClr val="tx1"/>
                </a:solidFill>
                <a:latin typeface="+mj-lt"/>
                <a:ea typeface="+mj-ea"/>
                <a:cs typeface="+mj-cs"/>
              </a:rPr>
            </a:br>
            <a:r>
              <a:rPr lang="en-US" sz="2900" kern="1200">
                <a:solidFill>
                  <a:schemeClr val="tx1"/>
                </a:solidFill>
                <a:latin typeface="+mj-lt"/>
                <a:ea typeface="+mj-ea"/>
                <a:cs typeface="+mj-cs"/>
              </a:rPr>
              <a:t>European Commission (2019). Defining Value in “Value-Based Healthcare” Report of the Expert Panel on Effective Ways of Investing in Health (EXPH). 024_defining-value-vbhc_en_0.pdf (europa.eu)</a:t>
            </a:r>
          </a:p>
        </p:txBody>
      </p:sp>
      <p:pic>
        <p:nvPicPr>
          <p:cNvPr id="10" name="Content Placeholder 9">
            <a:extLst>
              <a:ext uri="{FF2B5EF4-FFF2-40B4-BE49-F238E27FC236}">
                <a16:creationId xmlns:a16="http://schemas.microsoft.com/office/drawing/2014/main" id="{C915EE43-0BF0-7362-D15E-3A543B46225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176911" y="727574"/>
            <a:ext cx="6833848" cy="5569585"/>
          </a:xfrm>
          <a:prstGeom prst="rect">
            <a:avLst/>
          </a:prstGeom>
        </p:spPr>
      </p:pic>
    </p:spTree>
    <p:extLst>
      <p:ext uri="{BB962C8B-B14F-4D97-AF65-F5344CB8AC3E}">
        <p14:creationId xmlns:p14="http://schemas.microsoft.com/office/powerpoint/2010/main" val="3995529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838200" y="643467"/>
            <a:ext cx="2951205" cy="5571066"/>
          </a:xfrm>
        </p:spPr>
        <p:txBody>
          <a:bodyPr>
            <a:normAutofit/>
          </a:bodyPr>
          <a:lstStyle/>
          <a:p>
            <a:r>
              <a:rPr lang="en-GB" sz="2800">
                <a:solidFill>
                  <a:srgbClr val="FFFFFF"/>
                </a:solidFill>
              </a:rPr>
              <a:t>Quality in healthcare</a:t>
            </a:r>
            <a:br>
              <a:rPr lang="en-GB" sz="2800">
                <a:solidFill>
                  <a:srgbClr val="FFFFFF"/>
                </a:solidFill>
              </a:rPr>
            </a:br>
            <a:r>
              <a:rPr lang="en-GB" sz="2800">
                <a:solidFill>
                  <a:srgbClr val="FFFFFF"/>
                </a:solidFill>
              </a:rPr>
              <a:t> 6 domains</a:t>
            </a:r>
            <a:br>
              <a:rPr lang="en-GB" sz="2800">
                <a:solidFill>
                  <a:srgbClr val="FFFFFF"/>
                </a:solidFill>
              </a:rPr>
            </a:br>
            <a:r>
              <a:rPr lang="en-GB" sz="2800">
                <a:solidFill>
                  <a:srgbClr val="FFFFFF"/>
                </a:solidFill>
              </a:rPr>
              <a:t>Institute of Medicine (2001). Crossing the quality chasm. A new health system for the 21</a:t>
            </a:r>
            <a:r>
              <a:rPr lang="en-GB" sz="2800" baseline="30000">
                <a:solidFill>
                  <a:srgbClr val="FFFFFF"/>
                </a:solidFill>
              </a:rPr>
              <a:t>st</a:t>
            </a:r>
            <a:r>
              <a:rPr lang="en-GB" sz="2800">
                <a:solidFill>
                  <a:srgbClr val="FFFFFF"/>
                </a:solidFill>
              </a:rPr>
              <a:t> century. Washington, DC: Institute of Medicine.</a:t>
            </a:r>
          </a:p>
        </p:txBody>
      </p:sp>
      <p:graphicFrame>
        <p:nvGraphicFramePr>
          <p:cNvPr id="5" name="Content Placeholder 2">
            <a:extLst>
              <a:ext uri="{FF2B5EF4-FFF2-40B4-BE49-F238E27FC236}">
                <a16:creationId xmlns:a16="http://schemas.microsoft.com/office/drawing/2014/main" id="{A7F3B6F8-344F-4EBF-AF16-E51D109B2E40}"/>
              </a:ext>
            </a:extLst>
          </p:cNvPr>
          <p:cNvGraphicFramePr>
            <a:graphicFrameLocks noGrp="1"/>
          </p:cNvGraphicFramePr>
          <p:nvPr>
            <p:ph idx="1"/>
            <p:extLst>
              <p:ext uri="{D42A27DB-BD31-4B8C-83A1-F6EECF244321}">
                <p14:modId xmlns:p14="http://schemas.microsoft.com/office/powerpoint/2010/main" val="215914300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520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“Please</a:t>
            </a:r>
            <a:br>
              <a:rPr lang="en-US" sz="3300" kern="1200">
                <a:solidFill>
                  <a:srgbClr val="FFFFFF"/>
                </a:solidFill>
                <a:latin typeface="+mj-lt"/>
                <a:ea typeface="+mj-ea"/>
                <a:cs typeface="+mj-cs"/>
              </a:rPr>
            </a:br>
            <a:r>
              <a:rPr lang="en-US" sz="3300" kern="1200">
                <a:solidFill>
                  <a:srgbClr val="FFFFFF"/>
                </a:solidFill>
                <a:latin typeface="+mj-lt"/>
                <a:ea typeface="+mj-ea"/>
                <a:cs typeface="+mj-cs"/>
              </a:rPr>
              <a:t>attrib: D.Berwick, IHI Conference keynote</a:t>
            </a:r>
          </a:p>
        </p:txBody>
      </p:sp>
      <p:graphicFrame>
        <p:nvGraphicFramePr>
          <p:cNvPr id="5" name="Content Placeholder 2">
            <a:extLst>
              <a:ext uri="{FF2B5EF4-FFF2-40B4-BE49-F238E27FC236}">
                <a16:creationId xmlns:a16="http://schemas.microsoft.com/office/drawing/2014/main" id="{A7F3B6F8-344F-4EBF-AF16-E51D109B2E40}"/>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9533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838200" y="643467"/>
            <a:ext cx="2951205" cy="5571066"/>
          </a:xfrm>
        </p:spPr>
        <p:txBody>
          <a:bodyPr>
            <a:normAutofit/>
          </a:bodyPr>
          <a:lstStyle/>
          <a:p>
            <a:r>
              <a:rPr lang="en-GB">
                <a:solidFill>
                  <a:srgbClr val="FFFFFF"/>
                </a:solidFill>
              </a:rPr>
              <a:t>Quality in healthcare</a:t>
            </a:r>
          </a:p>
        </p:txBody>
      </p:sp>
      <p:graphicFrame>
        <p:nvGraphicFramePr>
          <p:cNvPr id="5" name="Content Placeholder 2">
            <a:extLst>
              <a:ext uri="{FF2B5EF4-FFF2-40B4-BE49-F238E27FC236}">
                <a16:creationId xmlns:a16="http://schemas.microsoft.com/office/drawing/2014/main" id="{C0FE7026-87F8-47A9-A7E0-DA69BA856C45}"/>
              </a:ext>
            </a:extLst>
          </p:cNvPr>
          <p:cNvGraphicFramePr>
            <a:graphicFrameLocks noGrp="1"/>
          </p:cNvGraphicFramePr>
          <p:nvPr>
            <p:ph idx="1"/>
            <p:extLst>
              <p:ext uri="{D42A27DB-BD31-4B8C-83A1-F6EECF244321}">
                <p14:modId xmlns:p14="http://schemas.microsoft.com/office/powerpoint/2010/main" val="21860482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1631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838200" y="643467"/>
            <a:ext cx="2951205" cy="5571066"/>
          </a:xfrm>
        </p:spPr>
        <p:txBody>
          <a:bodyPr>
            <a:normAutofit/>
          </a:bodyPr>
          <a:lstStyle/>
          <a:p>
            <a:r>
              <a:rPr lang="en-GB">
                <a:solidFill>
                  <a:srgbClr val="FFFFFF"/>
                </a:solidFill>
              </a:rPr>
              <a:t>but……</a:t>
            </a:r>
          </a:p>
        </p:txBody>
      </p:sp>
      <p:graphicFrame>
        <p:nvGraphicFramePr>
          <p:cNvPr id="14" name="Content Placeholder 6">
            <a:extLst>
              <a:ext uri="{FF2B5EF4-FFF2-40B4-BE49-F238E27FC236}">
                <a16:creationId xmlns:a16="http://schemas.microsoft.com/office/drawing/2014/main" id="{DE5C1443-692A-D3DB-3363-A36F45C47116}"/>
              </a:ext>
            </a:extLst>
          </p:cNvPr>
          <p:cNvGraphicFramePr>
            <a:graphicFrameLocks noGrp="1"/>
          </p:cNvGraphicFramePr>
          <p:nvPr>
            <p:ph idx="1"/>
            <p:extLst>
              <p:ext uri="{D42A27DB-BD31-4B8C-83A1-F6EECF244321}">
                <p14:modId xmlns:p14="http://schemas.microsoft.com/office/powerpoint/2010/main" val="313705925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7070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0E93928-9A27-4173-9FC2-B3991D3EDD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652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8435" name="Oval 3">
            <a:extLst>
              <a:ext uri="{FF2B5EF4-FFF2-40B4-BE49-F238E27FC236}">
                <a16:creationId xmlns:a16="http://schemas.microsoft.com/office/drawing/2014/main" id="{8FE5BEB7-796C-7822-9679-1392F9FB9D05}"/>
              </a:ext>
            </a:extLst>
          </p:cNvPr>
          <p:cNvSpPr>
            <a:spLocks noChangeArrowheads="1"/>
          </p:cNvSpPr>
          <p:nvPr/>
        </p:nvSpPr>
        <p:spPr bwMode="auto">
          <a:xfrm>
            <a:off x="5562600" y="2971800"/>
            <a:ext cx="3886200" cy="3276600"/>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4800" b="0" i="0" u="none" strike="noStrike" kern="1200" cap="none" spc="0" normalizeH="0" baseline="0" noProof="0">
                <a:ln>
                  <a:noFill/>
                </a:ln>
                <a:solidFill>
                  <a:srgbClr val="000000"/>
                </a:solidFill>
                <a:effectLst/>
                <a:uLnTx/>
                <a:uFillTx/>
                <a:latin typeface="Comic Sans MS" panose="030F0702030302020204" pitchFamily="66" charset="0"/>
                <a:ea typeface="+mn-ea"/>
                <a:cs typeface="+mn-cs"/>
              </a:rPr>
              <a:t>Errors</a:t>
            </a:r>
          </a:p>
        </p:txBody>
      </p:sp>
      <p:grpSp>
        <p:nvGrpSpPr>
          <p:cNvPr id="658449" name="Group 17">
            <a:extLst>
              <a:ext uri="{FF2B5EF4-FFF2-40B4-BE49-F238E27FC236}">
                <a16:creationId xmlns:a16="http://schemas.microsoft.com/office/drawing/2014/main" id="{1B4D2BCB-A79A-5D05-AD94-91B2F9C74EA0}"/>
              </a:ext>
            </a:extLst>
          </p:cNvPr>
          <p:cNvGrpSpPr>
            <a:grpSpLocks/>
          </p:cNvGrpSpPr>
          <p:nvPr/>
        </p:nvGrpSpPr>
        <p:grpSpPr bwMode="auto">
          <a:xfrm>
            <a:off x="5562600" y="1981200"/>
            <a:ext cx="5105400" cy="3733800"/>
            <a:chOff x="2544" y="1248"/>
            <a:chExt cx="3216" cy="2352"/>
          </a:xfrm>
        </p:grpSpPr>
        <p:sp>
          <p:nvSpPr>
            <p:cNvPr id="658448" name="Oval 16">
              <a:extLst>
                <a:ext uri="{FF2B5EF4-FFF2-40B4-BE49-F238E27FC236}">
                  <a16:creationId xmlns:a16="http://schemas.microsoft.com/office/drawing/2014/main" id="{E0694B47-1B64-D0DD-D1BF-DA4B0AE9C4FF}"/>
                </a:ext>
              </a:extLst>
            </p:cNvPr>
            <p:cNvSpPr>
              <a:spLocks noChangeArrowheads="1"/>
            </p:cNvSpPr>
            <p:nvPr/>
          </p:nvSpPr>
          <p:spPr bwMode="auto">
            <a:xfrm>
              <a:off x="2544" y="2208"/>
              <a:ext cx="576" cy="1392"/>
            </a:xfrm>
            <a:prstGeom prst="ellipse">
              <a:avLst/>
            </a:prstGeom>
            <a:solidFill>
              <a:srgbClr val="FF0000"/>
            </a:soli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439" name="Line 7">
              <a:extLst>
                <a:ext uri="{FF2B5EF4-FFF2-40B4-BE49-F238E27FC236}">
                  <a16:creationId xmlns:a16="http://schemas.microsoft.com/office/drawing/2014/main" id="{104FC9F9-7D3C-B32A-D043-57681BE406C9}"/>
                </a:ext>
              </a:extLst>
            </p:cNvPr>
            <p:cNvSpPr>
              <a:spLocks noChangeShapeType="1"/>
            </p:cNvSpPr>
            <p:nvPr/>
          </p:nvSpPr>
          <p:spPr bwMode="auto">
            <a:xfrm flipH="1">
              <a:off x="3888" y="2016"/>
              <a:ext cx="528" cy="624"/>
            </a:xfrm>
            <a:prstGeom prst="line">
              <a:avLst/>
            </a:prstGeom>
            <a:noFill/>
            <a:ln w="5715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440" name="Text Box 8">
              <a:extLst>
                <a:ext uri="{FF2B5EF4-FFF2-40B4-BE49-F238E27FC236}">
                  <a16:creationId xmlns:a16="http://schemas.microsoft.com/office/drawing/2014/main" id="{0EDE3CB4-2C6C-4F3D-C222-7AF66B8B3345}"/>
                </a:ext>
              </a:extLst>
            </p:cNvPr>
            <p:cNvSpPr txBox="1">
              <a:spLocks noChangeArrowheads="1"/>
            </p:cNvSpPr>
            <p:nvPr/>
          </p:nvSpPr>
          <p:spPr bwMode="auto">
            <a:xfrm>
              <a:off x="4454" y="1632"/>
              <a:ext cx="1306" cy="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Comic Sans MS" panose="030F0702030302020204" pitchFamily="66" charset="0"/>
                  <a:ea typeface="+mn-ea"/>
                  <a:cs typeface="+mn-cs"/>
                </a:rPr>
                <a:t>Errors that cause no harm to the patient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Comic Sans MS" panose="030F0702030302020204" pitchFamily="66" charset="0"/>
                  <a:ea typeface="+mn-ea"/>
                  <a:cs typeface="+mn-cs"/>
                </a:rPr>
                <a:t>(Near Misses)</a:t>
              </a:r>
            </a:p>
          </p:txBody>
        </p:sp>
        <p:sp>
          <p:nvSpPr>
            <p:cNvPr id="658441" name="Line 9">
              <a:extLst>
                <a:ext uri="{FF2B5EF4-FFF2-40B4-BE49-F238E27FC236}">
                  <a16:creationId xmlns:a16="http://schemas.microsoft.com/office/drawing/2014/main" id="{3D2C6105-EDF1-13BD-6B23-83909E74265D}"/>
                </a:ext>
              </a:extLst>
            </p:cNvPr>
            <p:cNvSpPr>
              <a:spLocks noChangeShapeType="1"/>
            </p:cNvSpPr>
            <p:nvPr/>
          </p:nvSpPr>
          <p:spPr bwMode="auto">
            <a:xfrm flipH="1">
              <a:off x="2880" y="1680"/>
              <a:ext cx="624" cy="720"/>
            </a:xfrm>
            <a:prstGeom prst="line">
              <a:avLst/>
            </a:prstGeom>
            <a:noFill/>
            <a:ln w="5715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442" name="Text Box 10">
              <a:extLst>
                <a:ext uri="{FF2B5EF4-FFF2-40B4-BE49-F238E27FC236}">
                  <a16:creationId xmlns:a16="http://schemas.microsoft.com/office/drawing/2014/main" id="{9364BCDE-4130-9CD6-3602-1A0A9084070A}"/>
                </a:ext>
              </a:extLst>
            </p:cNvPr>
            <p:cNvSpPr txBox="1">
              <a:spLocks noChangeArrowheads="1"/>
            </p:cNvSpPr>
            <p:nvPr/>
          </p:nvSpPr>
          <p:spPr bwMode="auto">
            <a:xfrm>
              <a:off x="3302" y="1248"/>
              <a:ext cx="1450"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Comic Sans MS" panose="030F0702030302020204" pitchFamily="66" charset="0"/>
                  <a:ea typeface="+mn-ea"/>
                  <a:cs typeface="+mn-cs"/>
                </a:rPr>
                <a:t>Errors that harm the patient</a:t>
              </a:r>
            </a:p>
          </p:txBody>
        </p:sp>
      </p:grpSp>
      <p:sp>
        <p:nvSpPr>
          <p:cNvPr id="658434" name="Rectangle 2">
            <a:extLst>
              <a:ext uri="{FF2B5EF4-FFF2-40B4-BE49-F238E27FC236}">
                <a16:creationId xmlns:a16="http://schemas.microsoft.com/office/drawing/2014/main" id="{A46CC6B2-F352-6511-5ECC-2B8781C7AF50}"/>
              </a:ext>
            </a:extLst>
          </p:cNvPr>
          <p:cNvSpPr>
            <a:spLocks noGrp="1" noChangeArrowheads="1"/>
          </p:cNvSpPr>
          <p:nvPr>
            <p:ph type="title"/>
          </p:nvPr>
        </p:nvSpPr>
        <p:spPr/>
        <p:txBody>
          <a:bodyPr/>
          <a:lstStyle/>
          <a:p>
            <a:r>
              <a:rPr lang="en-GB" altLang="en-US"/>
              <a:t>Errors and harm - are they the same thing?</a:t>
            </a:r>
          </a:p>
        </p:txBody>
      </p:sp>
      <p:grpSp>
        <p:nvGrpSpPr>
          <p:cNvPr id="658452" name="Group 20">
            <a:extLst>
              <a:ext uri="{FF2B5EF4-FFF2-40B4-BE49-F238E27FC236}">
                <a16:creationId xmlns:a16="http://schemas.microsoft.com/office/drawing/2014/main" id="{D61448B1-C5EA-3692-C1F2-55ACBB56272C}"/>
              </a:ext>
            </a:extLst>
          </p:cNvPr>
          <p:cNvGrpSpPr>
            <a:grpSpLocks/>
          </p:cNvGrpSpPr>
          <p:nvPr/>
        </p:nvGrpSpPr>
        <p:grpSpPr bwMode="auto">
          <a:xfrm>
            <a:off x="2667000" y="1828800"/>
            <a:ext cx="4419600" cy="4648200"/>
            <a:chOff x="720" y="1152"/>
            <a:chExt cx="2784" cy="2928"/>
          </a:xfrm>
        </p:grpSpPr>
        <p:grpSp>
          <p:nvGrpSpPr>
            <p:cNvPr id="658447" name="Group 15">
              <a:extLst>
                <a:ext uri="{FF2B5EF4-FFF2-40B4-BE49-F238E27FC236}">
                  <a16:creationId xmlns:a16="http://schemas.microsoft.com/office/drawing/2014/main" id="{2FAC537C-45C0-01C2-7461-4CFB1EF6DF97}"/>
                </a:ext>
              </a:extLst>
            </p:cNvPr>
            <p:cNvGrpSpPr>
              <a:grpSpLocks/>
            </p:cNvGrpSpPr>
            <p:nvPr/>
          </p:nvGrpSpPr>
          <p:grpSpPr bwMode="auto">
            <a:xfrm>
              <a:off x="720" y="1152"/>
              <a:ext cx="2352" cy="2928"/>
              <a:chOff x="720" y="1152"/>
              <a:chExt cx="2352" cy="2928"/>
            </a:xfrm>
          </p:grpSpPr>
          <p:sp>
            <p:nvSpPr>
              <p:cNvPr id="658436" name="Oval 4">
                <a:extLst>
                  <a:ext uri="{FF2B5EF4-FFF2-40B4-BE49-F238E27FC236}">
                    <a16:creationId xmlns:a16="http://schemas.microsoft.com/office/drawing/2014/main" id="{8AFD2A1F-8BD3-741D-AA9B-38556712137D}"/>
                  </a:ext>
                </a:extLst>
              </p:cNvPr>
              <p:cNvSpPr>
                <a:spLocks noChangeArrowheads="1"/>
              </p:cNvSpPr>
              <p:nvPr/>
            </p:nvSpPr>
            <p:spPr bwMode="auto">
              <a:xfrm>
                <a:off x="720" y="1776"/>
                <a:ext cx="2352" cy="2304"/>
              </a:xfrm>
              <a:prstGeom prst="ellipse">
                <a:avLst/>
              </a:pr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4800" b="0" i="0" u="none" strike="noStrike" kern="1200" cap="none" spc="0" normalizeH="0" baseline="0" noProof="0">
                    <a:ln>
                      <a:noFill/>
                    </a:ln>
                    <a:solidFill>
                      <a:srgbClr val="000000"/>
                    </a:solidFill>
                    <a:effectLst/>
                    <a:uLnTx/>
                    <a:uFillTx/>
                    <a:latin typeface="Comic Sans MS" panose="030F0702030302020204" pitchFamily="66" charset="0"/>
                    <a:ea typeface="+mn-ea"/>
                    <a:cs typeface="+mn-cs"/>
                  </a:rPr>
                  <a:t>Harm</a:t>
                </a:r>
                <a:endParaRPr kumimoji="0" lang="en-GB"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443" name="Line 11">
                <a:extLst>
                  <a:ext uri="{FF2B5EF4-FFF2-40B4-BE49-F238E27FC236}">
                    <a16:creationId xmlns:a16="http://schemas.microsoft.com/office/drawing/2014/main" id="{B3F042C4-DAC7-9E70-9E76-4AC02F753895}"/>
                  </a:ext>
                </a:extLst>
              </p:cNvPr>
              <p:cNvSpPr>
                <a:spLocks noChangeShapeType="1"/>
              </p:cNvSpPr>
              <p:nvPr/>
            </p:nvSpPr>
            <p:spPr bwMode="auto">
              <a:xfrm>
                <a:off x="1584" y="1584"/>
                <a:ext cx="864" cy="912"/>
              </a:xfrm>
              <a:prstGeom prst="line">
                <a:avLst/>
              </a:prstGeom>
              <a:noFill/>
              <a:ln w="5715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444" name="Text Box 12">
                <a:extLst>
                  <a:ext uri="{FF2B5EF4-FFF2-40B4-BE49-F238E27FC236}">
                    <a16:creationId xmlns:a16="http://schemas.microsoft.com/office/drawing/2014/main" id="{434035F9-2EEB-64C5-720D-B4604DAB281D}"/>
                  </a:ext>
                </a:extLst>
              </p:cNvPr>
              <p:cNvSpPr txBox="1">
                <a:spLocks noChangeArrowheads="1"/>
              </p:cNvSpPr>
              <p:nvPr/>
            </p:nvSpPr>
            <p:spPr bwMode="auto">
              <a:xfrm>
                <a:off x="1488" y="1152"/>
                <a:ext cx="1450" cy="4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a:ln>
                      <a:noFill/>
                    </a:ln>
                    <a:solidFill>
                      <a:srgbClr val="000000"/>
                    </a:solidFill>
                    <a:effectLst/>
                    <a:uLnTx/>
                    <a:uFillTx/>
                    <a:latin typeface="Comic Sans MS" panose="030F0702030302020204" pitchFamily="66" charset="0"/>
                    <a:ea typeface="+mn-ea"/>
                    <a:cs typeface="+mn-cs"/>
                  </a:rPr>
                  <a:t>Harm caused by “normal care”</a:t>
                </a:r>
              </a:p>
            </p:txBody>
          </p:sp>
        </p:grpSp>
        <p:grpSp>
          <p:nvGrpSpPr>
            <p:cNvPr id="658451" name="Group 19">
              <a:extLst>
                <a:ext uri="{FF2B5EF4-FFF2-40B4-BE49-F238E27FC236}">
                  <a16:creationId xmlns:a16="http://schemas.microsoft.com/office/drawing/2014/main" id="{FCB4D170-8BCB-6755-93C7-13377EAD7432}"/>
                </a:ext>
              </a:extLst>
            </p:cNvPr>
            <p:cNvGrpSpPr>
              <a:grpSpLocks/>
            </p:cNvGrpSpPr>
            <p:nvPr/>
          </p:nvGrpSpPr>
          <p:grpSpPr bwMode="auto">
            <a:xfrm>
              <a:off x="2592" y="1680"/>
              <a:ext cx="912" cy="1920"/>
              <a:chOff x="2592" y="1680"/>
              <a:chExt cx="912" cy="1920"/>
            </a:xfrm>
          </p:grpSpPr>
          <p:sp>
            <p:nvSpPr>
              <p:cNvPr id="658438" name="Oval 6">
                <a:extLst>
                  <a:ext uri="{FF2B5EF4-FFF2-40B4-BE49-F238E27FC236}">
                    <a16:creationId xmlns:a16="http://schemas.microsoft.com/office/drawing/2014/main" id="{9FE9EFB5-2591-54E4-8444-2491010C6082}"/>
                  </a:ext>
                </a:extLst>
              </p:cNvPr>
              <p:cNvSpPr>
                <a:spLocks noChangeArrowheads="1"/>
              </p:cNvSpPr>
              <p:nvPr/>
            </p:nvSpPr>
            <p:spPr bwMode="auto">
              <a:xfrm>
                <a:off x="2592" y="2208"/>
                <a:ext cx="528" cy="1392"/>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8450" name="Line 18">
                <a:extLst>
                  <a:ext uri="{FF2B5EF4-FFF2-40B4-BE49-F238E27FC236}">
                    <a16:creationId xmlns:a16="http://schemas.microsoft.com/office/drawing/2014/main" id="{5FF2FD2F-05D6-0C6B-2A6E-1A8FDDD24290}"/>
                  </a:ext>
                </a:extLst>
              </p:cNvPr>
              <p:cNvSpPr>
                <a:spLocks noChangeShapeType="1"/>
              </p:cNvSpPr>
              <p:nvPr/>
            </p:nvSpPr>
            <p:spPr bwMode="auto">
              <a:xfrm flipH="1">
                <a:off x="2880" y="1680"/>
                <a:ext cx="624" cy="720"/>
              </a:xfrm>
              <a:prstGeom prst="line">
                <a:avLst/>
              </a:prstGeom>
              <a:noFill/>
              <a:ln w="5715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Tree>
    <p:extLst>
      <p:ext uri="{BB962C8B-B14F-4D97-AF65-F5344CB8AC3E}">
        <p14:creationId xmlns:p14="http://schemas.microsoft.com/office/powerpoint/2010/main" val="21310938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658435"/>
                                        </p:tgtEl>
                                        <p:attrNameLst>
                                          <p:attrName>style.visibility</p:attrName>
                                        </p:attrNameLst>
                                      </p:cBhvr>
                                      <p:to>
                                        <p:strVal val="visible"/>
                                      </p:to>
                                    </p:set>
                                    <p:animEffect transition="in" filter="wipe(up)">
                                      <p:cBhvr>
                                        <p:cTn id="7" dur="500"/>
                                        <p:tgtEl>
                                          <p:spTgt spid="65843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658449"/>
                                        </p:tgtEl>
                                        <p:attrNameLst>
                                          <p:attrName>style.visibility</p:attrName>
                                        </p:attrNameLst>
                                      </p:cBhvr>
                                      <p:to>
                                        <p:strVal val="visible"/>
                                      </p:to>
                                    </p:set>
                                    <p:animEffect transition="in" filter="wipe(up)">
                                      <p:cBhvr>
                                        <p:cTn id="12" dur="500"/>
                                        <p:tgtEl>
                                          <p:spTgt spid="65844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658452"/>
                                        </p:tgtEl>
                                        <p:attrNameLst>
                                          <p:attrName>style.visibility</p:attrName>
                                        </p:attrNameLst>
                                      </p:cBhvr>
                                      <p:to>
                                        <p:strVal val="visible"/>
                                      </p:to>
                                    </p:set>
                                    <p:animEffect transition="in" filter="wipe(up)">
                                      <p:cBhvr>
                                        <p:cTn id="17" dur="500"/>
                                        <p:tgtEl>
                                          <p:spTgt spid="6584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2AD81A-AA01-4ACE-A6FA-3AC64009B42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sz="2800" kern="1200">
                <a:solidFill>
                  <a:schemeClr val="tx1"/>
                </a:solidFill>
                <a:latin typeface="+mj-lt"/>
                <a:ea typeface="+mj-ea"/>
                <a:cs typeface="+mj-cs"/>
              </a:rPr>
              <a:t>How reliable is healthcare?</a:t>
            </a:r>
            <a:br>
              <a:rPr lang="en-US" sz="2800" kern="1200">
                <a:solidFill>
                  <a:schemeClr val="tx1"/>
                </a:solidFill>
                <a:latin typeface="+mj-lt"/>
                <a:ea typeface="+mj-ea"/>
                <a:cs typeface="+mj-cs"/>
              </a:rPr>
            </a:br>
            <a:r>
              <a:rPr lang="en-US" sz="2800" kern="1200">
                <a:solidFill>
                  <a:schemeClr val="tx1"/>
                </a:solidFill>
                <a:latin typeface="+mj-lt"/>
                <a:ea typeface="+mj-ea"/>
                <a:cs typeface="+mj-cs"/>
              </a:rPr>
              <a:t>https://gov.wales/nhs-activity-and-performance-summary-june-and-july-2021</a:t>
            </a:r>
          </a:p>
        </p:txBody>
      </p:sp>
      <p:pic>
        <p:nvPicPr>
          <p:cNvPr id="5" name="Content Placeholder 4">
            <a:extLst>
              <a:ext uri="{FF2B5EF4-FFF2-40B4-BE49-F238E27FC236}">
                <a16:creationId xmlns:a16="http://schemas.microsoft.com/office/drawing/2014/main" id="{C7B50EE5-E0E2-4D65-85AC-1FC5C27C6020}"/>
              </a:ext>
            </a:extLst>
          </p:cNvPr>
          <p:cNvPicPr>
            <a:picLocks noGrp="1" noChangeAspect="1"/>
          </p:cNvPicPr>
          <p:nvPr>
            <p:ph idx="1"/>
          </p:nvPr>
        </p:nvPicPr>
        <p:blipFill>
          <a:blip r:embed="rId2"/>
          <a:stretch>
            <a:fillRect/>
          </a:stretch>
        </p:blipFill>
        <p:spPr>
          <a:xfrm>
            <a:off x="5895751" y="769108"/>
            <a:ext cx="5708649" cy="5289808"/>
          </a:xfrm>
          <a:prstGeom prst="rect">
            <a:avLst/>
          </a:prstGeom>
        </p:spPr>
      </p:pic>
    </p:spTree>
    <p:extLst>
      <p:ext uri="{BB962C8B-B14F-4D97-AF65-F5344CB8AC3E}">
        <p14:creationId xmlns:p14="http://schemas.microsoft.com/office/powerpoint/2010/main" val="565281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152D084F-E5DD-4134-B47F-1E7FC1FF439B}"/>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How reliable is healthcare?</a:t>
            </a:r>
            <a:br>
              <a:rPr lang="en-US" kern="1200">
                <a:solidFill>
                  <a:schemeClr val="tx1"/>
                </a:solidFill>
                <a:latin typeface="+mj-lt"/>
                <a:ea typeface="+mj-ea"/>
                <a:cs typeface="+mj-cs"/>
              </a:rPr>
            </a:br>
            <a:r>
              <a:rPr lang="en-US" kern="1200">
                <a:solidFill>
                  <a:schemeClr val="tx1"/>
                </a:solidFill>
                <a:latin typeface="+mj-lt"/>
                <a:ea typeface="+mj-ea"/>
                <a:cs typeface="+mj-cs"/>
              </a:rPr>
              <a:t>Guardian 5 July 2021</a:t>
            </a:r>
          </a:p>
        </p:txBody>
      </p:sp>
      <p:pic>
        <p:nvPicPr>
          <p:cNvPr id="2" name="Content Placeholder 1">
            <a:extLst>
              <a:ext uri="{FF2B5EF4-FFF2-40B4-BE49-F238E27FC236}">
                <a16:creationId xmlns:a16="http://schemas.microsoft.com/office/drawing/2014/main" id="{77DCA2C9-20EB-4893-B1E6-B32D54330DB9}"/>
              </a:ext>
            </a:extLst>
          </p:cNvPr>
          <p:cNvPicPr>
            <a:picLocks noGrp="1" noChangeAspect="1"/>
          </p:cNvPicPr>
          <p:nvPr>
            <p:ph idx="1"/>
          </p:nvPr>
        </p:nvPicPr>
        <p:blipFill>
          <a:blip r:embed="rId2"/>
          <a:stretch>
            <a:fillRect/>
          </a:stretch>
        </p:blipFill>
        <p:spPr>
          <a:xfrm>
            <a:off x="5895751" y="1273269"/>
            <a:ext cx="5708649" cy="4281486"/>
          </a:xfrm>
          <a:prstGeom prst="rect">
            <a:avLst/>
          </a:prstGeom>
        </p:spPr>
      </p:pic>
    </p:spTree>
    <p:extLst>
      <p:ext uri="{BB962C8B-B14F-4D97-AF65-F5344CB8AC3E}">
        <p14:creationId xmlns:p14="http://schemas.microsoft.com/office/powerpoint/2010/main" val="919284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76730-440E-4A75-808E-21956B0EECCC}"/>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sz="1400" b="1"/>
              <a:t>How reliable is healthcare?</a:t>
            </a:r>
            <a:br>
              <a:rPr lang="en-US" sz="1400" b="1"/>
            </a:br>
            <a:r>
              <a:rPr lang="en-US" sz="1400" b="1"/>
              <a:t>adapted from Zegers et al  Chapter 16 in: Improving Patient Care 3</a:t>
            </a:r>
            <a:r>
              <a:rPr lang="en-US" sz="1400" b="1" baseline="30000"/>
              <a:t>rd</a:t>
            </a:r>
            <a:r>
              <a:rPr lang="en-US" sz="1400" b="1"/>
              <a:t> edition 2020 Wensing et al (eds) Oxford:Wiley Blackwell</a:t>
            </a:r>
          </a:p>
        </p:txBody>
      </p:sp>
      <p:graphicFrame>
        <p:nvGraphicFramePr>
          <p:cNvPr id="4" name="Table 4">
            <a:extLst>
              <a:ext uri="{FF2B5EF4-FFF2-40B4-BE49-F238E27FC236}">
                <a16:creationId xmlns:a16="http://schemas.microsoft.com/office/drawing/2014/main" id="{513192A0-A0A8-45F6-8483-A2ABCA4173B7}"/>
              </a:ext>
            </a:extLst>
          </p:cNvPr>
          <p:cNvGraphicFramePr>
            <a:graphicFrameLocks noGrp="1"/>
          </p:cNvGraphicFramePr>
          <p:nvPr>
            <p:ph idx="1"/>
            <p:extLst>
              <p:ext uri="{D42A27DB-BD31-4B8C-83A1-F6EECF244321}">
                <p14:modId xmlns:p14="http://schemas.microsoft.com/office/powerpoint/2010/main" val="3370761908"/>
              </p:ext>
            </p:extLst>
          </p:nvPr>
        </p:nvGraphicFramePr>
        <p:xfrm>
          <a:off x="1994916" y="1892834"/>
          <a:ext cx="8202170" cy="4350563"/>
        </p:xfrm>
        <a:graphic>
          <a:graphicData uri="http://schemas.openxmlformats.org/drawingml/2006/table">
            <a:tbl>
              <a:tblPr firstRow="1" bandRow="1">
                <a:solidFill>
                  <a:srgbClr val="F7F7F7"/>
                </a:solidFill>
                <a:tableStyleId>{5C22544A-7EE6-4342-B048-85BDC9FD1C3A}</a:tableStyleId>
              </a:tblPr>
              <a:tblGrid>
                <a:gridCol w="1302390">
                  <a:extLst>
                    <a:ext uri="{9D8B030D-6E8A-4147-A177-3AD203B41FA5}">
                      <a16:colId xmlns:a16="http://schemas.microsoft.com/office/drawing/2014/main" val="4171959017"/>
                    </a:ext>
                  </a:extLst>
                </a:gridCol>
                <a:gridCol w="716019">
                  <a:extLst>
                    <a:ext uri="{9D8B030D-6E8A-4147-A177-3AD203B41FA5}">
                      <a16:colId xmlns:a16="http://schemas.microsoft.com/office/drawing/2014/main" val="1813458422"/>
                    </a:ext>
                  </a:extLst>
                </a:gridCol>
                <a:gridCol w="1599184">
                  <a:extLst>
                    <a:ext uri="{9D8B030D-6E8A-4147-A177-3AD203B41FA5}">
                      <a16:colId xmlns:a16="http://schemas.microsoft.com/office/drawing/2014/main" val="2664845071"/>
                    </a:ext>
                  </a:extLst>
                </a:gridCol>
                <a:gridCol w="1353568">
                  <a:extLst>
                    <a:ext uri="{9D8B030D-6E8A-4147-A177-3AD203B41FA5}">
                      <a16:colId xmlns:a16="http://schemas.microsoft.com/office/drawing/2014/main" val="2252257820"/>
                    </a:ext>
                  </a:extLst>
                </a:gridCol>
                <a:gridCol w="3231009">
                  <a:extLst>
                    <a:ext uri="{9D8B030D-6E8A-4147-A177-3AD203B41FA5}">
                      <a16:colId xmlns:a16="http://schemas.microsoft.com/office/drawing/2014/main" val="2747995624"/>
                    </a:ext>
                  </a:extLst>
                </a:gridCol>
              </a:tblGrid>
              <a:tr h="798619">
                <a:tc>
                  <a:txBody>
                    <a:bodyPr/>
                    <a:lstStyle/>
                    <a:p>
                      <a:r>
                        <a:rPr lang="en-GB" sz="1100" b="1" cap="all" spc="60">
                          <a:solidFill>
                            <a:schemeClr val="tx1"/>
                          </a:solidFill>
                        </a:rPr>
                        <a:t>Location</a:t>
                      </a:r>
                    </a:p>
                  </a:txBody>
                  <a:tcPr marL="127439" marR="127439" marT="127439" marB="127439">
                    <a:lnL w="12700" cmpd="sng">
                      <a:noFill/>
                    </a:lnL>
                    <a:lnR w="12700" cmpd="sng">
                      <a:noFill/>
                    </a:lnR>
                    <a:lnT w="12700" cmpd="sng">
                      <a:noFill/>
                    </a:lnT>
                    <a:lnB w="38100" cmpd="sng">
                      <a:noFill/>
                    </a:lnB>
                    <a:noFill/>
                  </a:tcPr>
                </a:tc>
                <a:tc>
                  <a:txBody>
                    <a:bodyPr/>
                    <a:lstStyle/>
                    <a:p>
                      <a:r>
                        <a:rPr lang="en-GB" sz="1100" b="1" cap="all" spc="60">
                          <a:solidFill>
                            <a:schemeClr val="tx1"/>
                          </a:solidFill>
                        </a:rPr>
                        <a:t>Date</a:t>
                      </a:r>
                    </a:p>
                  </a:txBody>
                  <a:tcPr marL="127439" marR="127439" marT="127439" marB="127439">
                    <a:lnL w="12700" cmpd="sng">
                      <a:noFill/>
                    </a:lnL>
                    <a:lnR w="12700" cmpd="sng">
                      <a:noFill/>
                    </a:lnR>
                    <a:lnT w="12700" cmpd="sng">
                      <a:noFill/>
                    </a:lnT>
                    <a:lnB w="38100" cmpd="sng">
                      <a:noFill/>
                    </a:lnB>
                    <a:noFill/>
                  </a:tcPr>
                </a:tc>
                <a:tc>
                  <a:txBody>
                    <a:bodyPr/>
                    <a:lstStyle/>
                    <a:p>
                      <a:r>
                        <a:rPr lang="en-GB" sz="1100" b="1" cap="all" spc="60">
                          <a:solidFill>
                            <a:schemeClr val="tx1"/>
                          </a:solidFill>
                        </a:rPr>
                        <a:t>Preventable adverse events (%)</a:t>
                      </a:r>
                    </a:p>
                  </a:txBody>
                  <a:tcPr marL="127439" marR="127439" marT="127439" marB="127439">
                    <a:lnL w="12700" cmpd="sng">
                      <a:noFill/>
                    </a:lnL>
                    <a:lnR w="12700" cmpd="sng">
                      <a:noFill/>
                    </a:lnR>
                    <a:lnT w="12700" cmpd="sng">
                      <a:noFill/>
                    </a:lnT>
                    <a:lnB w="38100" cmpd="sng">
                      <a:noFill/>
                    </a:lnB>
                    <a:noFill/>
                  </a:tcPr>
                </a:tc>
                <a:tc>
                  <a:txBody>
                    <a:bodyPr/>
                    <a:lstStyle/>
                    <a:p>
                      <a:r>
                        <a:rPr lang="en-GB" sz="1100" b="1" cap="all" spc="60">
                          <a:solidFill>
                            <a:schemeClr val="tx1"/>
                          </a:solidFill>
                        </a:rPr>
                        <a:t>Preventable deaths (%)</a:t>
                      </a:r>
                    </a:p>
                  </a:txBody>
                  <a:tcPr marL="127439" marR="127439" marT="127439" marB="127439">
                    <a:lnL w="12700" cmpd="sng">
                      <a:noFill/>
                    </a:lnL>
                    <a:lnR w="12700" cmpd="sng">
                      <a:noFill/>
                    </a:lnR>
                    <a:lnT w="12700" cmpd="sng">
                      <a:noFill/>
                    </a:lnT>
                    <a:lnB w="38100" cmpd="sng">
                      <a:noFill/>
                    </a:lnB>
                    <a:noFill/>
                  </a:tcPr>
                </a:tc>
                <a:tc>
                  <a:txBody>
                    <a:bodyPr/>
                    <a:lstStyle/>
                    <a:p>
                      <a:r>
                        <a:rPr lang="en-GB" sz="1100" b="1" i="1" cap="all" spc="60">
                          <a:solidFill>
                            <a:schemeClr val="tx1"/>
                          </a:solidFill>
                        </a:rPr>
                        <a:t>Author/Journal</a:t>
                      </a:r>
                    </a:p>
                  </a:txBody>
                  <a:tcPr marL="127439" marR="127439" marT="127439" marB="127439">
                    <a:lnL w="12700" cmpd="sng">
                      <a:noFill/>
                    </a:lnL>
                    <a:lnR w="12700" cmpd="sng">
                      <a:noFill/>
                    </a:lnR>
                    <a:lnT w="12700" cmpd="sng">
                      <a:noFill/>
                    </a:lnT>
                    <a:lnB w="38100" cmpd="sng">
                      <a:noFill/>
                    </a:lnB>
                    <a:noFill/>
                  </a:tcPr>
                </a:tc>
                <a:extLst>
                  <a:ext uri="{0D108BD9-81ED-4DB2-BD59-A6C34878D82A}">
                    <a16:rowId xmlns:a16="http://schemas.microsoft.com/office/drawing/2014/main" val="191821379"/>
                  </a:ext>
                </a:extLst>
              </a:tr>
              <a:tr h="3551944">
                <a:tc>
                  <a:txBody>
                    <a:bodyPr/>
                    <a:lstStyle/>
                    <a:p>
                      <a:r>
                        <a:rPr lang="en-GB" sz="1500" cap="none" spc="0">
                          <a:solidFill>
                            <a:schemeClr val="tx1"/>
                          </a:solidFill>
                        </a:rPr>
                        <a:t>New York</a:t>
                      </a:r>
                    </a:p>
                    <a:p>
                      <a:r>
                        <a:rPr lang="en-GB" sz="1500" cap="none" spc="0">
                          <a:solidFill>
                            <a:schemeClr val="tx1"/>
                          </a:solidFill>
                        </a:rPr>
                        <a:t>Utah</a:t>
                      </a:r>
                    </a:p>
                    <a:p>
                      <a:r>
                        <a:rPr lang="en-GB" sz="1500" cap="none" spc="0">
                          <a:solidFill>
                            <a:schemeClr val="tx1"/>
                          </a:solidFill>
                        </a:rPr>
                        <a:t>Australia</a:t>
                      </a:r>
                    </a:p>
                    <a:p>
                      <a:r>
                        <a:rPr lang="en-GB" sz="1500" cap="none" spc="0">
                          <a:solidFill>
                            <a:schemeClr val="tx1"/>
                          </a:solidFill>
                        </a:rPr>
                        <a:t>New Zealand</a:t>
                      </a:r>
                    </a:p>
                    <a:p>
                      <a:r>
                        <a:rPr lang="en-GB" sz="1500" cap="none" spc="0">
                          <a:solidFill>
                            <a:schemeClr val="tx1"/>
                          </a:solidFill>
                        </a:rPr>
                        <a:t>UK</a:t>
                      </a:r>
                    </a:p>
                    <a:p>
                      <a:r>
                        <a:rPr lang="en-GB" sz="1500" cap="none" spc="0">
                          <a:solidFill>
                            <a:schemeClr val="tx1"/>
                          </a:solidFill>
                        </a:rPr>
                        <a:t>Canada</a:t>
                      </a:r>
                    </a:p>
                    <a:p>
                      <a:r>
                        <a:rPr lang="en-GB" sz="1500" cap="none" spc="0">
                          <a:solidFill>
                            <a:schemeClr val="tx1"/>
                          </a:solidFill>
                        </a:rPr>
                        <a:t>Denmark</a:t>
                      </a:r>
                    </a:p>
                    <a:p>
                      <a:r>
                        <a:rPr lang="en-GB" sz="1500" cap="none" spc="0">
                          <a:solidFill>
                            <a:schemeClr val="tx1"/>
                          </a:solidFill>
                        </a:rPr>
                        <a:t>Spain</a:t>
                      </a:r>
                    </a:p>
                    <a:p>
                      <a:r>
                        <a:rPr lang="en-GB" sz="1500" cap="none" spc="0">
                          <a:solidFill>
                            <a:schemeClr val="tx1"/>
                          </a:solidFill>
                        </a:rPr>
                        <a:t>Netherlands</a:t>
                      </a:r>
                    </a:p>
                    <a:p>
                      <a:r>
                        <a:rPr lang="en-GB" sz="1500" cap="none" spc="0">
                          <a:solidFill>
                            <a:schemeClr val="tx1"/>
                          </a:solidFill>
                        </a:rPr>
                        <a:t>Sweden</a:t>
                      </a:r>
                    </a:p>
                    <a:p>
                      <a:r>
                        <a:rPr lang="en-GB" sz="1500" cap="none" spc="0">
                          <a:solidFill>
                            <a:schemeClr val="tx1"/>
                          </a:solidFill>
                        </a:rPr>
                        <a:t>South America</a:t>
                      </a:r>
                    </a:p>
                    <a:p>
                      <a:r>
                        <a:rPr lang="en-GB" sz="1500" cap="none" spc="0">
                          <a:solidFill>
                            <a:schemeClr val="tx1"/>
                          </a:solidFill>
                        </a:rPr>
                        <a:t>Norway</a:t>
                      </a:r>
                    </a:p>
                    <a:p>
                      <a:r>
                        <a:rPr lang="en-GB" sz="1500" cap="none" spc="0">
                          <a:solidFill>
                            <a:schemeClr val="tx1"/>
                          </a:solidFill>
                        </a:rPr>
                        <a:t>Ireland</a:t>
                      </a:r>
                    </a:p>
                    <a:p>
                      <a:r>
                        <a:rPr lang="en-GB" sz="1500" cap="none" spc="0">
                          <a:solidFill>
                            <a:schemeClr val="tx1"/>
                          </a:solidFill>
                        </a:rPr>
                        <a:t>Portugal</a:t>
                      </a:r>
                    </a:p>
                  </a:txBody>
                  <a:tcPr marL="69252" marR="69252" marT="34626" marB="84959">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r>
                        <a:rPr lang="en-GB" sz="1500" cap="none" spc="0">
                          <a:solidFill>
                            <a:schemeClr val="tx1"/>
                          </a:solidFill>
                        </a:rPr>
                        <a:t>1991</a:t>
                      </a:r>
                    </a:p>
                    <a:p>
                      <a:r>
                        <a:rPr lang="en-GB" sz="1500" cap="none" spc="0">
                          <a:solidFill>
                            <a:schemeClr val="tx1"/>
                          </a:solidFill>
                        </a:rPr>
                        <a:t>2000</a:t>
                      </a:r>
                    </a:p>
                    <a:p>
                      <a:r>
                        <a:rPr lang="en-GB" sz="1500" cap="none" spc="0">
                          <a:solidFill>
                            <a:schemeClr val="tx1"/>
                          </a:solidFill>
                        </a:rPr>
                        <a:t>1999</a:t>
                      </a:r>
                    </a:p>
                    <a:p>
                      <a:r>
                        <a:rPr lang="en-GB" sz="1500" cap="none" spc="0">
                          <a:solidFill>
                            <a:schemeClr val="tx1"/>
                          </a:solidFill>
                        </a:rPr>
                        <a:t>2002</a:t>
                      </a:r>
                    </a:p>
                    <a:p>
                      <a:r>
                        <a:rPr lang="en-GB" sz="1500" cap="none" spc="0">
                          <a:solidFill>
                            <a:schemeClr val="tx1"/>
                          </a:solidFill>
                        </a:rPr>
                        <a:t>2001</a:t>
                      </a:r>
                    </a:p>
                    <a:p>
                      <a:r>
                        <a:rPr lang="en-GB" sz="1500" cap="none" spc="0">
                          <a:solidFill>
                            <a:schemeClr val="tx1"/>
                          </a:solidFill>
                        </a:rPr>
                        <a:t>2004</a:t>
                      </a:r>
                    </a:p>
                    <a:p>
                      <a:r>
                        <a:rPr lang="en-GB" sz="1500" cap="none" spc="0">
                          <a:solidFill>
                            <a:schemeClr val="tx1"/>
                          </a:solidFill>
                        </a:rPr>
                        <a:t>2001</a:t>
                      </a:r>
                    </a:p>
                    <a:p>
                      <a:r>
                        <a:rPr lang="en-GB" sz="1500" cap="none" spc="0">
                          <a:solidFill>
                            <a:schemeClr val="tx1"/>
                          </a:solidFill>
                        </a:rPr>
                        <a:t>2008</a:t>
                      </a:r>
                    </a:p>
                    <a:p>
                      <a:r>
                        <a:rPr lang="en-GB" sz="1500" cap="none" spc="0">
                          <a:solidFill>
                            <a:schemeClr val="tx1"/>
                          </a:solidFill>
                        </a:rPr>
                        <a:t>2009</a:t>
                      </a:r>
                    </a:p>
                    <a:p>
                      <a:r>
                        <a:rPr lang="en-GB" sz="1500" cap="none" spc="0">
                          <a:solidFill>
                            <a:schemeClr val="tx1"/>
                          </a:solidFill>
                        </a:rPr>
                        <a:t>2009</a:t>
                      </a:r>
                    </a:p>
                    <a:p>
                      <a:r>
                        <a:rPr lang="en-GB" sz="1500" cap="none" spc="0">
                          <a:solidFill>
                            <a:schemeClr val="tx1"/>
                          </a:solidFill>
                        </a:rPr>
                        <a:t>2011</a:t>
                      </a:r>
                    </a:p>
                    <a:p>
                      <a:r>
                        <a:rPr lang="en-GB" sz="1500" cap="none" spc="0">
                          <a:solidFill>
                            <a:schemeClr val="tx1"/>
                          </a:solidFill>
                        </a:rPr>
                        <a:t>2015</a:t>
                      </a:r>
                    </a:p>
                    <a:p>
                      <a:r>
                        <a:rPr lang="en-GB" sz="1500" cap="none" spc="0">
                          <a:solidFill>
                            <a:schemeClr val="tx1"/>
                          </a:solidFill>
                        </a:rPr>
                        <a:t>2017</a:t>
                      </a:r>
                    </a:p>
                    <a:p>
                      <a:r>
                        <a:rPr lang="en-GB" sz="1500" cap="none" spc="0">
                          <a:solidFill>
                            <a:schemeClr val="tx1"/>
                          </a:solidFill>
                        </a:rPr>
                        <a:t>2018</a:t>
                      </a:r>
                    </a:p>
                  </a:txBody>
                  <a:tcPr marL="69252" marR="69252" marT="34626" marB="84959">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pPr algn="ctr"/>
                      <a:r>
                        <a:rPr lang="en-GB" sz="1500" cap="none" spc="0">
                          <a:solidFill>
                            <a:schemeClr val="tx1"/>
                          </a:solidFill>
                        </a:rPr>
                        <a:t>3.7</a:t>
                      </a:r>
                    </a:p>
                    <a:p>
                      <a:pPr algn="ctr"/>
                      <a:r>
                        <a:rPr lang="en-GB" sz="1500" cap="none" spc="0">
                          <a:solidFill>
                            <a:schemeClr val="tx1"/>
                          </a:solidFill>
                        </a:rPr>
                        <a:t>2.9</a:t>
                      </a:r>
                    </a:p>
                    <a:p>
                      <a:pPr algn="ctr"/>
                      <a:r>
                        <a:rPr lang="en-GB" sz="1500" cap="none" spc="0">
                          <a:solidFill>
                            <a:schemeClr val="tx1"/>
                          </a:solidFill>
                        </a:rPr>
                        <a:t>16.6</a:t>
                      </a:r>
                    </a:p>
                    <a:p>
                      <a:pPr algn="ctr"/>
                      <a:r>
                        <a:rPr lang="en-GB" sz="1500" cap="none" spc="0">
                          <a:solidFill>
                            <a:schemeClr val="tx1"/>
                          </a:solidFill>
                        </a:rPr>
                        <a:t>12.9</a:t>
                      </a:r>
                    </a:p>
                    <a:p>
                      <a:pPr algn="ctr"/>
                      <a:r>
                        <a:rPr lang="en-GB" sz="1500" cap="none" spc="0">
                          <a:solidFill>
                            <a:schemeClr val="tx1"/>
                          </a:solidFill>
                        </a:rPr>
                        <a:t>10.8</a:t>
                      </a:r>
                    </a:p>
                    <a:p>
                      <a:pPr algn="ctr"/>
                      <a:r>
                        <a:rPr lang="en-GB" sz="1500" cap="none" spc="0">
                          <a:solidFill>
                            <a:schemeClr val="tx1"/>
                          </a:solidFill>
                        </a:rPr>
                        <a:t>7.5</a:t>
                      </a:r>
                    </a:p>
                    <a:p>
                      <a:pPr algn="ctr"/>
                      <a:r>
                        <a:rPr lang="en-GB" sz="1500" cap="none" spc="0">
                          <a:solidFill>
                            <a:schemeClr val="tx1"/>
                          </a:solidFill>
                        </a:rPr>
                        <a:t>9.0</a:t>
                      </a:r>
                    </a:p>
                    <a:p>
                      <a:pPr algn="ctr"/>
                      <a:r>
                        <a:rPr lang="en-GB" sz="1500" cap="none" spc="0">
                          <a:solidFill>
                            <a:schemeClr val="tx1"/>
                          </a:solidFill>
                        </a:rPr>
                        <a:t>8.4</a:t>
                      </a:r>
                    </a:p>
                    <a:p>
                      <a:pPr algn="ctr"/>
                      <a:r>
                        <a:rPr lang="en-GB" sz="1500" cap="none" spc="0">
                          <a:solidFill>
                            <a:schemeClr val="tx1"/>
                          </a:solidFill>
                        </a:rPr>
                        <a:t>5.7</a:t>
                      </a:r>
                    </a:p>
                    <a:p>
                      <a:pPr algn="ctr"/>
                      <a:r>
                        <a:rPr lang="en-GB" sz="1500" cap="none" spc="0">
                          <a:solidFill>
                            <a:schemeClr val="tx1"/>
                          </a:solidFill>
                        </a:rPr>
                        <a:t>12.3</a:t>
                      </a:r>
                    </a:p>
                    <a:p>
                      <a:pPr algn="ctr"/>
                      <a:r>
                        <a:rPr lang="en-GB" sz="1500" cap="none" spc="0">
                          <a:solidFill>
                            <a:schemeClr val="tx1"/>
                          </a:solidFill>
                        </a:rPr>
                        <a:t>10.5</a:t>
                      </a:r>
                    </a:p>
                    <a:p>
                      <a:pPr algn="ctr"/>
                      <a:r>
                        <a:rPr lang="en-GB" sz="1500" cap="none" spc="0">
                          <a:solidFill>
                            <a:schemeClr val="tx1"/>
                          </a:solidFill>
                        </a:rPr>
                        <a:t>13.0</a:t>
                      </a:r>
                    </a:p>
                    <a:p>
                      <a:pPr algn="ctr"/>
                      <a:r>
                        <a:rPr lang="en-GB" sz="1500" cap="none" spc="0">
                          <a:solidFill>
                            <a:schemeClr val="tx1"/>
                          </a:solidFill>
                        </a:rPr>
                        <a:t>10.3</a:t>
                      </a:r>
                    </a:p>
                    <a:p>
                      <a:pPr algn="ctr"/>
                      <a:r>
                        <a:rPr lang="en-GB" sz="1500" cap="none" spc="0">
                          <a:solidFill>
                            <a:schemeClr val="tx1"/>
                          </a:solidFill>
                        </a:rPr>
                        <a:t>12.5</a:t>
                      </a:r>
                    </a:p>
                  </a:txBody>
                  <a:tcPr marL="69252" marR="69252" marT="34626" marB="84959">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pPr algn="ctr"/>
                      <a:r>
                        <a:rPr lang="en-GB" sz="1500" cap="none" spc="0">
                          <a:solidFill>
                            <a:schemeClr val="tx1"/>
                          </a:solidFill>
                        </a:rPr>
                        <a:t>0.26</a:t>
                      </a:r>
                    </a:p>
                    <a:p>
                      <a:pPr algn="ctr"/>
                      <a:r>
                        <a:rPr lang="en-GB" sz="1500" cap="none" spc="0">
                          <a:solidFill>
                            <a:schemeClr val="tx1"/>
                          </a:solidFill>
                        </a:rPr>
                        <a:t>0.13</a:t>
                      </a:r>
                    </a:p>
                    <a:p>
                      <a:pPr algn="ctr"/>
                      <a:r>
                        <a:rPr lang="en-GB" sz="1500" cap="none" spc="0">
                          <a:solidFill>
                            <a:schemeClr val="tx1"/>
                          </a:solidFill>
                        </a:rPr>
                        <a:t>0.55</a:t>
                      </a:r>
                    </a:p>
                    <a:p>
                      <a:pPr algn="ctr"/>
                      <a:r>
                        <a:rPr lang="en-GB" sz="1500" cap="none" spc="0">
                          <a:solidFill>
                            <a:schemeClr val="tx1"/>
                          </a:solidFill>
                        </a:rPr>
                        <a:t>0.28</a:t>
                      </a:r>
                    </a:p>
                    <a:p>
                      <a:pPr algn="ctr"/>
                      <a:r>
                        <a:rPr lang="en-GB" sz="1500" cap="none" spc="0">
                          <a:solidFill>
                            <a:schemeClr val="tx1"/>
                          </a:solidFill>
                        </a:rPr>
                        <a:t>0.41</a:t>
                      </a:r>
                    </a:p>
                    <a:p>
                      <a:pPr algn="ctr"/>
                      <a:r>
                        <a:rPr lang="en-GB" sz="1500" cap="none" spc="0">
                          <a:solidFill>
                            <a:schemeClr val="tx1"/>
                          </a:solidFill>
                        </a:rPr>
                        <a:t>0.66</a:t>
                      </a:r>
                    </a:p>
                    <a:p>
                      <a:pPr algn="ctr"/>
                      <a:r>
                        <a:rPr lang="en-GB" sz="1500" cap="none" spc="0">
                          <a:solidFill>
                            <a:schemeClr val="tx1"/>
                          </a:solidFill>
                        </a:rPr>
                        <a:t>0.18</a:t>
                      </a:r>
                    </a:p>
                    <a:p>
                      <a:pPr algn="ctr"/>
                      <a:r>
                        <a:rPr lang="en-GB" sz="1500" cap="none" spc="0">
                          <a:solidFill>
                            <a:schemeClr val="tx1"/>
                          </a:solidFill>
                        </a:rPr>
                        <a:t>0.19</a:t>
                      </a:r>
                    </a:p>
                    <a:p>
                      <a:pPr algn="ctr"/>
                      <a:r>
                        <a:rPr lang="en-GB" sz="1500" cap="none" spc="0">
                          <a:solidFill>
                            <a:schemeClr val="tx1"/>
                          </a:solidFill>
                        </a:rPr>
                        <a:t>0.12</a:t>
                      </a:r>
                    </a:p>
                    <a:p>
                      <a:pPr algn="ctr"/>
                      <a:r>
                        <a:rPr lang="en-GB" sz="1500" cap="none" spc="0">
                          <a:solidFill>
                            <a:schemeClr val="tx1"/>
                          </a:solidFill>
                        </a:rPr>
                        <a:t>0.26</a:t>
                      </a:r>
                    </a:p>
                    <a:p>
                      <a:pPr algn="ctr"/>
                      <a:r>
                        <a:rPr lang="en-GB" sz="1500" cap="none" spc="0">
                          <a:solidFill>
                            <a:schemeClr val="tx1"/>
                          </a:solidFill>
                        </a:rPr>
                        <a:t>0.63</a:t>
                      </a:r>
                    </a:p>
                    <a:p>
                      <a:pPr algn="ctr"/>
                      <a:r>
                        <a:rPr lang="en-GB" sz="1500" cap="none" spc="0">
                          <a:solidFill>
                            <a:schemeClr val="tx1"/>
                          </a:solidFill>
                        </a:rPr>
                        <a:t>0.23</a:t>
                      </a:r>
                    </a:p>
                    <a:p>
                      <a:pPr algn="ctr"/>
                      <a:r>
                        <a:rPr lang="en-GB" sz="1500" cap="none" spc="0">
                          <a:solidFill>
                            <a:schemeClr val="tx1"/>
                          </a:solidFill>
                        </a:rPr>
                        <a:t>0.69</a:t>
                      </a:r>
                    </a:p>
                    <a:p>
                      <a:pPr algn="ctr"/>
                      <a:r>
                        <a:rPr lang="en-GB" sz="1500" cap="none" spc="0">
                          <a:solidFill>
                            <a:schemeClr val="tx1"/>
                          </a:solidFill>
                        </a:rPr>
                        <a:t>1.56</a:t>
                      </a:r>
                    </a:p>
                  </a:txBody>
                  <a:tcPr marL="69252" marR="69252" marT="34626" marB="84959">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r>
                        <a:rPr lang="en-GB" sz="1500" i="1" cap="none" spc="0">
                          <a:solidFill>
                            <a:schemeClr val="tx1"/>
                          </a:solidFill>
                        </a:rPr>
                        <a:t>Brennan/New </a:t>
                      </a:r>
                      <a:r>
                        <a:rPr lang="en-GB" sz="1500" i="1" cap="none" spc="0" err="1">
                          <a:solidFill>
                            <a:schemeClr val="tx1"/>
                          </a:solidFill>
                        </a:rPr>
                        <a:t>Eng</a:t>
                      </a:r>
                      <a:r>
                        <a:rPr lang="en-GB" sz="1500" i="1" cap="none" spc="0">
                          <a:solidFill>
                            <a:schemeClr val="tx1"/>
                          </a:solidFill>
                        </a:rPr>
                        <a:t> J Med</a:t>
                      </a:r>
                    </a:p>
                    <a:p>
                      <a:r>
                        <a:rPr lang="en-GB" sz="1500" i="1" cap="none" spc="0">
                          <a:solidFill>
                            <a:schemeClr val="tx1"/>
                          </a:solidFill>
                        </a:rPr>
                        <a:t>Thomas/Med Care</a:t>
                      </a:r>
                    </a:p>
                    <a:p>
                      <a:r>
                        <a:rPr lang="en-GB" sz="1500" i="1" cap="none" spc="0">
                          <a:solidFill>
                            <a:schemeClr val="tx1"/>
                          </a:solidFill>
                        </a:rPr>
                        <a:t>Wilson/Med J </a:t>
                      </a:r>
                      <a:r>
                        <a:rPr lang="en-GB" sz="1500" i="1" cap="none" spc="0" err="1">
                          <a:solidFill>
                            <a:schemeClr val="tx1"/>
                          </a:solidFill>
                        </a:rPr>
                        <a:t>Aust</a:t>
                      </a:r>
                      <a:endParaRPr lang="en-GB" sz="1500" i="1" cap="none" spc="0">
                        <a:solidFill>
                          <a:schemeClr val="tx1"/>
                        </a:solidFill>
                      </a:endParaRPr>
                    </a:p>
                    <a:p>
                      <a:r>
                        <a:rPr lang="en-GB" sz="1500" i="1" cap="none" spc="0">
                          <a:solidFill>
                            <a:schemeClr val="tx1"/>
                          </a:solidFill>
                        </a:rPr>
                        <a:t>Davis/NZ Med J</a:t>
                      </a:r>
                    </a:p>
                    <a:p>
                      <a:r>
                        <a:rPr lang="en-GB" sz="1500" i="1" cap="none" spc="0">
                          <a:solidFill>
                            <a:schemeClr val="tx1"/>
                          </a:solidFill>
                        </a:rPr>
                        <a:t>Vincent/BMJ</a:t>
                      </a:r>
                    </a:p>
                    <a:p>
                      <a:r>
                        <a:rPr lang="en-GB" sz="1500" i="1" cap="none" spc="0">
                          <a:solidFill>
                            <a:schemeClr val="tx1"/>
                          </a:solidFill>
                        </a:rPr>
                        <a:t>Baker/CMAJ</a:t>
                      </a:r>
                    </a:p>
                    <a:p>
                      <a:r>
                        <a:rPr lang="en-GB" sz="1500" i="1" cap="none" spc="0" err="1">
                          <a:solidFill>
                            <a:schemeClr val="tx1"/>
                          </a:solidFill>
                        </a:rPr>
                        <a:t>Schioler</a:t>
                      </a:r>
                      <a:r>
                        <a:rPr lang="en-GB" sz="1500" i="1" cap="none" spc="0">
                          <a:solidFill>
                            <a:schemeClr val="tx1"/>
                          </a:solidFill>
                        </a:rPr>
                        <a:t>/</a:t>
                      </a:r>
                      <a:r>
                        <a:rPr lang="en-GB" sz="1500" i="1" cap="none" spc="0" err="1">
                          <a:solidFill>
                            <a:schemeClr val="tx1"/>
                          </a:solidFill>
                        </a:rPr>
                        <a:t>Ugeskr</a:t>
                      </a:r>
                      <a:r>
                        <a:rPr lang="en-GB" sz="1500" i="1" cap="none" spc="0">
                          <a:solidFill>
                            <a:schemeClr val="tx1"/>
                          </a:solidFill>
                        </a:rPr>
                        <a:t> </a:t>
                      </a:r>
                      <a:r>
                        <a:rPr lang="en-GB" sz="1500" i="1" cap="none" spc="0" err="1">
                          <a:solidFill>
                            <a:schemeClr val="tx1"/>
                          </a:solidFill>
                        </a:rPr>
                        <a:t>Laeger</a:t>
                      </a:r>
                      <a:endParaRPr lang="en-GB" sz="1500" i="1" cap="none" spc="0">
                        <a:solidFill>
                          <a:schemeClr val="tx1"/>
                        </a:solidFill>
                      </a:endParaRPr>
                    </a:p>
                    <a:p>
                      <a:r>
                        <a:rPr lang="en-GB" sz="1500" i="1" cap="none" spc="0" err="1">
                          <a:solidFill>
                            <a:schemeClr val="tx1"/>
                          </a:solidFill>
                        </a:rPr>
                        <a:t>Aranaz</a:t>
                      </a:r>
                      <a:r>
                        <a:rPr lang="en-GB" sz="1500" i="1" cap="none" spc="0">
                          <a:solidFill>
                            <a:schemeClr val="tx1"/>
                          </a:solidFill>
                        </a:rPr>
                        <a:t>-Andres/J </a:t>
                      </a:r>
                      <a:r>
                        <a:rPr lang="en-GB" sz="1500" i="1" cap="none" spc="0" err="1">
                          <a:solidFill>
                            <a:schemeClr val="tx1"/>
                          </a:solidFill>
                        </a:rPr>
                        <a:t>Epidemiol</a:t>
                      </a:r>
                      <a:r>
                        <a:rPr lang="en-GB" sz="1500" i="1" cap="none" spc="0">
                          <a:solidFill>
                            <a:schemeClr val="tx1"/>
                          </a:solidFill>
                        </a:rPr>
                        <a:t> Comm Health</a:t>
                      </a:r>
                    </a:p>
                    <a:p>
                      <a:r>
                        <a:rPr lang="en-GB" sz="1500" i="1" cap="none" spc="0" err="1">
                          <a:solidFill>
                            <a:schemeClr val="tx1"/>
                          </a:solidFill>
                        </a:rPr>
                        <a:t>Zegers</a:t>
                      </a:r>
                      <a:r>
                        <a:rPr lang="en-GB" sz="1500" i="1" cap="none" spc="0">
                          <a:solidFill>
                            <a:schemeClr val="tx1"/>
                          </a:solidFill>
                        </a:rPr>
                        <a:t>/Qual </a:t>
                      </a:r>
                      <a:r>
                        <a:rPr lang="en-GB" sz="1500" i="1" cap="none" spc="0" err="1">
                          <a:solidFill>
                            <a:schemeClr val="tx1"/>
                          </a:solidFill>
                        </a:rPr>
                        <a:t>Saf</a:t>
                      </a:r>
                      <a:r>
                        <a:rPr lang="en-GB" sz="1500" i="1" cap="none" spc="0">
                          <a:solidFill>
                            <a:schemeClr val="tx1"/>
                          </a:solidFill>
                        </a:rPr>
                        <a:t> Healthcare</a:t>
                      </a:r>
                    </a:p>
                    <a:p>
                      <a:r>
                        <a:rPr lang="en-GB" sz="1500" i="1" cap="none" spc="0" err="1">
                          <a:solidFill>
                            <a:schemeClr val="tx1"/>
                          </a:solidFill>
                        </a:rPr>
                        <a:t>Soop</a:t>
                      </a:r>
                      <a:r>
                        <a:rPr lang="en-GB" sz="1500" i="1" cap="none" spc="0">
                          <a:solidFill>
                            <a:schemeClr val="tx1"/>
                          </a:solidFill>
                        </a:rPr>
                        <a:t>/Int J Qual Healthcare</a:t>
                      </a:r>
                    </a:p>
                    <a:p>
                      <a:r>
                        <a:rPr lang="en-GB" sz="1500" i="1" cap="none" spc="0" err="1">
                          <a:solidFill>
                            <a:schemeClr val="tx1"/>
                          </a:solidFill>
                        </a:rPr>
                        <a:t>Aranas</a:t>
                      </a:r>
                      <a:r>
                        <a:rPr lang="en-GB" sz="1500" i="1" cap="none" spc="0">
                          <a:solidFill>
                            <a:schemeClr val="tx1"/>
                          </a:solidFill>
                        </a:rPr>
                        <a:t>-Andres/BMJ Qual </a:t>
                      </a:r>
                      <a:r>
                        <a:rPr lang="en-GB" sz="1500" i="1" cap="none" spc="0" err="1">
                          <a:solidFill>
                            <a:schemeClr val="tx1"/>
                          </a:solidFill>
                        </a:rPr>
                        <a:t>Saf</a:t>
                      </a:r>
                      <a:endParaRPr lang="en-GB" sz="1500" i="1" cap="none" spc="0">
                        <a:solidFill>
                          <a:schemeClr val="tx1"/>
                        </a:solidFill>
                      </a:endParaRPr>
                    </a:p>
                    <a:p>
                      <a:r>
                        <a:rPr lang="en-GB" sz="1500" i="1" cap="none" spc="0" err="1">
                          <a:solidFill>
                            <a:schemeClr val="tx1"/>
                          </a:solidFill>
                        </a:rPr>
                        <a:t>Deilkas</a:t>
                      </a:r>
                      <a:r>
                        <a:rPr lang="en-GB" sz="1500" i="1" cap="none" spc="0">
                          <a:solidFill>
                            <a:schemeClr val="tx1"/>
                          </a:solidFill>
                        </a:rPr>
                        <a:t>/BMJ Open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500" i="1" cap="none" spc="0">
                          <a:solidFill>
                            <a:schemeClr val="tx1"/>
                          </a:solidFill>
                        </a:rPr>
                        <a:t>Rafter/BMJ Qual </a:t>
                      </a:r>
                      <a:r>
                        <a:rPr lang="en-GB" sz="1500" i="1" cap="none" spc="0" err="1">
                          <a:solidFill>
                            <a:schemeClr val="tx1"/>
                          </a:solidFill>
                        </a:rPr>
                        <a:t>Saf</a:t>
                      </a:r>
                      <a:endParaRPr lang="en-GB" sz="1500" i="1" cap="none" spc="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500" i="1" cap="none" spc="0">
                          <a:solidFill>
                            <a:schemeClr val="tx1"/>
                          </a:solidFill>
                        </a:rPr>
                        <a:t>Sousa/Int J Qual Healthcare</a:t>
                      </a:r>
                    </a:p>
                  </a:txBody>
                  <a:tcPr marL="69252" marR="69252" marT="34626" marB="84959">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590009010"/>
                  </a:ext>
                </a:extLst>
              </a:tr>
            </a:tbl>
          </a:graphicData>
        </a:graphic>
      </p:graphicFrame>
    </p:spTree>
    <p:extLst>
      <p:ext uri="{BB962C8B-B14F-4D97-AF65-F5344CB8AC3E}">
        <p14:creationId xmlns:p14="http://schemas.microsoft.com/office/powerpoint/2010/main" val="1045587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5222" name="Picture 265221">
            <a:extLst>
              <a:ext uri="{FF2B5EF4-FFF2-40B4-BE49-F238E27FC236}">
                <a16:creationId xmlns:a16="http://schemas.microsoft.com/office/drawing/2014/main" id="{2A89E142-3A9B-D621-AEF2-F898D577E2A6}"/>
              </a:ext>
            </a:extLst>
          </p:cNvPr>
          <p:cNvPicPr>
            <a:picLocks noChangeAspect="1"/>
          </p:cNvPicPr>
          <p:nvPr/>
        </p:nvPicPr>
        <p:blipFill>
          <a:blip r:embed="rId3">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265223" name="Rectangle 2652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5218" name="Rectangle 2">
            <a:extLst>
              <a:ext uri="{FF2B5EF4-FFF2-40B4-BE49-F238E27FC236}">
                <a16:creationId xmlns:a16="http://schemas.microsoft.com/office/drawing/2014/main" id="{0088B508-B538-C8E5-2D68-ABF12B1C2296}"/>
              </a:ext>
            </a:extLst>
          </p:cNvPr>
          <p:cNvSpPr>
            <a:spLocks noGrp="1" noChangeArrowheads="1"/>
          </p:cNvSpPr>
          <p:nvPr>
            <p:ph type="title"/>
          </p:nvPr>
        </p:nvSpPr>
        <p:spPr>
          <a:xfrm>
            <a:off x="838200" y="365125"/>
            <a:ext cx="10515600" cy="1325563"/>
          </a:xfrm>
        </p:spPr>
        <p:txBody>
          <a:bodyPr>
            <a:normAutofit/>
          </a:bodyPr>
          <a:lstStyle/>
          <a:p>
            <a:r>
              <a:rPr lang="en-GB" altLang="en-US"/>
              <a:t>1964: The hazards of hospitalisation</a:t>
            </a:r>
          </a:p>
        </p:txBody>
      </p:sp>
      <p:graphicFrame>
        <p:nvGraphicFramePr>
          <p:cNvPr id="265221" name="Rectangle 3">
            <a:extLst>
              <a:ext uri="{FF2B5EF4-FFF2-40B4-BE49-F238E27FC236}">
                <a16:creationId xmlns:a16="http://schemas.microsoft.com/office/drawing/2014/main" id="{4FC6E083-3D5F-EF2B-3D61-0CB3B7310889}"/>
              </a:ext>
            </a:extLst>
          </p:cNvPr>
          <p:cNvGraphicFramePr>
            <a:graphicFrameLocks noGrp="1"/>
          </p:cNvGraphicFramePr>
          <p:nvPr>
            <p:ph idx="1"/>
            <p:extLst>
              <p:ext uri="{D42A27DB-BD31-4B8C-83A1-F6EECF244321}">
                <p14:modId xmlns:p14="http://schemas.microsoft.com/office/powerpoint/2010/main" val="11217093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34059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9462" name="Picture 659461">
            <a:extLst>
              <a:ext uri="{FF2B5EF4-FFF2-40B4-BE49-F238E27FC236}">
                <a16:creationId xmlns:a16="http://schemas.microsoft.com/office/drawing/2014/main" id="{D015F96F-115F-41B8-8DC8-390654176F59}"/>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659463" name="Rectangle 65946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9458" name="Rectangle 2">
            <a:extLst>
              <a:ext uri="{FF2B5EF4-FFF2-40B4-BE49-F238E27FC236}">
                <a16:creationId xmlns:a16="http://schemas.microsoft.com/office/drawing/2014/main" id="{4EC07790-B03B-A086-F479-9755866C3E64}"/>
              </a:ext>
            </a:extLst>
          </p:cNvPr>
          <p:cNvSpPr>
            <a:spLocks noGrp="1" noChangeArrowheads="1"/>
          </p:cNvSpPr>
          <p:nvPr>
            <p:ph type="title"/>
          </p:nvPr>
        </p:nvSpPr>
        <p:spPr>
          <a:xfrm>
            <a:off x="838200" y="365125"/>
            <a:ext cx="10515600" cy="1325563"/>
          </a:xfrm>
        </p:spPr>
        <p:txBody>
          <a:bodyPr>
            <a:normAutofit/>
          </a:bodyPr>
          <a:lstStyle/>
          <a:p>
            <a:r>
              <a:rPr lang="en-GB" altLang="en-US"/>
              <a:t>What were the episodes?</a:t>
            </a:r>
          </a:p>
        </p:txBody>
      </p:sp>
      <p:graphicFrame>
        <p:nvGraphicFramePr>
          <p:cNvPr id="659461" name="Rectangle 3">
            <a:extLst>
              <a:ext uri="{FF2B5EF4-FFF2-40B4-BE49-F238E27FC236}">
                <a16:creationId xmlns:a16="http://schemas.microsoft.com/office/drawing/2014/main" id="{6C4BF787-0F21-0674-766B-57257E3EA0D9}"/>
              </a:ext>
            </a:extLst>
          </p:cNvPr>
          <p:cNvGraphicFramePr>
            <a:graphicFrameLocks noGrp="1"/>
          </p:cNvGraphicFramePr>
          <p:nvPr>
            <p:ph idx="1"/>
            <p:extLst>
              <p:ext uri="{D42A27DB-BD31-4B8C-83A1-F6EECF244321}">
                <p14:modId xmlns:p14="http://schemas.microsoft.com/office/powerpoint/2010/main" val="7963173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7668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0485" name="Rectangle 66048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0486" name="Freeform: Shape 6604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0482" name="Rectangle 2">
            <a:extLst>
              <a:ext uri="{FF2B5EF4-FFF2-40B4-BE49-F238E27FC236}">
                <a16:creationId xmlns:a16="http://schemas.microsoft.com/office/drawing/2014/main" id="{EA02B524-E60C-DEFE-BF0D-F22D0A01CD49}"/>
              </a:ext>
            </a:extLst>
          </p:cNvPr>
          <p:cNvSpPr>
            <a:spLocks noGrp="1" noChangeArrowheads="1"/>
          </p:cNvSpPr>
          <p:nvPr>
            <p:ph type="title"/>
          </p:nvPr>
        </p:nvSpPr>
        <p:spPr>
          <a:xfrm>
            <a:off x="686834" y="1153572"/>
            <a:ext cx="3200400" cy="4461163"/>
          </a:xfrm>
        </p:spPr>
        <p:txBody>
          <a:bodyPr>
            <a:normAutofit/>
          </a:bodyPr>
          <a:lstStyle/>
          <a:p>
            <a:r>
              <a:rPr lang="en-GB" altLang="en-US">
                <a:solidFill>
                  <a:srgbClr val="FFFFFF"/>
                </a:solidFill>
              </a:rPr>
              <a:t>As well as the effect on the patient...</a:t>
            </a:r>
          </a:p>
        </p:txBody>
      </p:sp>
      <p:sp>
        <p:nvSpPr>
          <p:cNvPr id="660487" name="Arc 66048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60483" name="Rectangle 3">
            <a:extLst>
              <a:ext uri="{FF2B5EF4-FFF2-40B4-BE49-F238E27FC236}">
                <a16:creationId xmlns:a16="http://schemas.microsoft.com/office/drawing/2014/main" id="{E4A158C7-B883-9AF4-762C-E95DAE81BA06}"/>
              </a:ext>
            </a:extLst>
          </p:cNvPr>
          <p:cNvSpPr>
            <a:spLocks noGrp="1" noChangeArrowheads="1"/>
          </p:cNvSpPr>
          <p:nvPr>
            <p:ph idx="1"/>
          </p:nvPr>
        </p:nvSpPr>
        <p:spPr>
          <a:xfrm>
            <a:off x="4447308" y="591344"/>
            <a:ext cx="6906491" cy="5585619"/>
          </a:xfrm>
        </p:spPr>
        <p:txBody>
          <a:bodyPr anchor="ctr">
            <a:normAutofit/>
          </a:bodyPr>
          <a:lstStyle/>
          <a:p>
            <a:r>
              <a:rPr lang="en-GB" altLang="en-US"/>
              <a:t>ALOS for “episode” group = 28.7 days</a:t>
            </a:r>
          </a:p>
          <a:p>
            <a:r>
              <a:rPr lang="en-GB" altLang="en-US"/>
              <a:t>ALOS for others = 11.4 days</a:t>
            </a:r>
          </a:p>
          <a:p>
            <a:endParaRPr lang="en-GB" altLang="en-US"/>
          </a:p>
          <a:p>
            <a:r>
              <a:rPr lang="en-GB" altLang="en-US"/>
              <a:t>Not all of these episodes were preventable - but some were</a:t>
            </a:r>
          </a:p>
        </p:txBody>
      </p:sp>
    </p:spTree>
    <p:extLst>
      <p:ext uri="{BB962C8B-B14F-4D97-AF65-F5344CB8AC3E}">
        <p14:creationId xmlns:p14="http://schemas.microsoft.com/office/powerpoint/2010/main" val="28438519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6629" name="Rectangle 6666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6630" name="Freeform: Shape 66663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6626" name="Rectangle 2">
            <a:extLst>
              <a:ext uri="{FF2B5EF4-FFF2-40B4-BE49-F238E27FC236}">
                <a16:creationId xmlns:a16="http://schemas.microsoft.com/office/drawing/2014/main" id="{30F759D2-1B9F-1A4E-47BD-DFD7F1738C15}"/>
              </a:ext>
            </a:extLst>
          </p:cNvPr>
          <p:cNvSpPr>
            <a:spLocks noGrp="1" noChangeArrowheads="1"/>
          </p:cNvSpPr>
          <p:nvPr>
            <p:ph type="title"/>
          </p:nvPr>
        </p:nvSpPr>
        <p:spPr>
          <a:xfrm>
            <a:off x="686834" y="1153572"/>
            <a:ext cx="3200400" cy="4461163"/>
          </a:xfrm>
        </p:spPr>
        <p:txBody>
          <a:bodyPr>
            <a:normAutofit/>
          </a:bodyPr>
          <a:lstStyle/>
          <a:p>
            <a:r>
              <a:rPr lang="en-GB" altLang="en-US">
                <a:solidFill>
                  <a:srgbClr val="FFFFFF"/>
                </a:solidFill>
              </a:rPr>
              <a:t>1991: The Harvard study</a:t>
            </a:r>
          </a:p>
        </p:txBody>
      </p:sp>
      <p:sp>
        <p:nvSpPr>
          <p:cNvPr id="666631" name="Arc 6666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66627" name="Rectangle 3">
            <a:extLst>
              <a:ext uri="{FF2B5EF4-FFF2-40B4-BE49-F238E27FC236}">
                <a16:creationId xmlns:a16="http://schemas.microsoft.com/office/drawing/2014/main" id="{E7E66DC8-B2FB-606B-0A85-BD3F7C811374}"/>
              </a:ext>
            </a:extLst>
          </p:cNvPr>
          <p:cNvSpPr>
            <a:spLocks noGrp="1" noChangeArrowheads="1"/>
          </p:cNvSpPr>
          <p:nvPr>
            <p:ph idx="1"/>
          </p:nvPr>
        </p:nvSpPr>
        <p:spPr>
          <a:xfrm>
            <a:off x="4447308" y="591344"/>
            <a:ext cx="6906491" cy="5585619"/>
          </a:xfrm>
        </p:spPr>
        <p:txBody>
          <a:bodyPr anchor="ctr">
            <a:normAutofit/>
          </a:bodyPr>
          <a:lstStyle/>
          <a:p>
            <a:r>
              <a:rPr lang="en-GB" altLang="en-US"/>
              <a:t>30,121 records from 51 sites</a:t>
            </a:r>
          </a:p>
          <a:p>
            <a:r>
              <a:rPr lang="en-GB" altLang="en-US"/>
              <a:t>3.7% admissions resulted in an adverse event</a:t>
            </a:r>
          </a:p>
          <a:p>
            <a:r>
              <a:rPr lang="en-GB" altLang="en-US"/>
              <a:t>2.6% led to disability &gt; 6 months</a:t>
            </a:r>
          </a:p>
          <a:p>
            <a:r>
              <a:rPr lang="en-GB" altLang="en-US"/>
              <a:t>13.6% were fatal</a:t>
            </a:r>
          </a:p>
        </p:txBody>
      </p:sp>
    </p:spTree>
    <p:extLst>
      <p:ext uri="{BB962C8B-B14F-4D97-AF65-F5344CB8AC3E}">
        <p14:creationId xmlns:p14="http://schemas.microsoft.com/office/powerpoint/2010/main" val="929959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0722" name="Picture 2">
            <a:extLst>
              <a:ext uri="{FF2B5EF4-FFF2-40B4-BE49-F238E27FC236}">
                <a16:creationId xmlns:a16="http://schemas.microsoft.com/office/drawing/2014/main" id="{E9BCBCC7-6DF3-3C8E-9CDB-1D588A45AB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152400"/>
            <a:ext cx="4706938" cy="670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7255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9701" name="Rectangle 66970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9702" name="Freeform: Shape 66970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9698" name="Rectangle 2">
            <a:extLst>
              <a:ext uri="{FF2B5EF4-FFF2-40B4-BE49-F238E27FC236}">
                <a16:creationId xmlns:a16="http://schemas.microsoft.com/office/drawing/2014/main" id="{2D60A83F-D721-1D78-D406-FF1D08740D57}"/>
              </a:ext>
            </a:extLst>
          </p:cNvPr>
          <p:cNvSpPr>
            <a:spLocks noGrp="1" noChangeArrowheads="1"/>
          </p:cNvSpPr>
          <p:nvPr>
            <p:ph type="title"/>
          </p:nvPr>
        </p:nvSpPr>
        <p:spPr>
          <a:xfrm>
            <a:off x="686834" y="1153572"/>
            <a:ext cx="3200400" cy="4461163"/>
          </a:xfrm>
        </p:spPr>
        <p:txBody>
          <a:bodyPr>
            <a:normAutofit/>
          </a:bodyPr>
          <a:lstStyle/>
          <a:p>
            <a:r>
              <a:rPr lang="en-GB" altLang="en-US">
                <a:solidFill>
                  <a:srgbClr val="FFFFFF"/>
                </a:solidFill>
              </a:rPr>
              <a:t>To Err is Human </a:t>
            </a:r>
          </a:p>
        </p:txBody>
      </p:sp>
      <p:sp>
        <p:nvSpPr>
          <p:cNvPr id="669703" name="Arc 66970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69699" name="Rectangle 3">
            <a:extLst>
              <a:ext uri="{FF2B5EF4-FFF2-40B4-BE49-F238E27FC236}">
                <a16:creationId xmlns:a16="http://schemas.microsoft.com/office/drawing/2014/main" id="{8DEAB117-E32C-976A-3E8F-7225C26214A3}"/>
              </a:ext>
            </a:extLst>
          </p:cNvPr>
          <p:cNvSpPr>
            <a:spLocks noGrp="1" noChangeArrowheads="1"/>
          </p:cNvSpPr>
          <p:nvPr>
            <p:ph idx="1"/>
          </p:nvPr>
        </p:nvSpPr>
        <p:spPr>
          <a:xfrm>
            <a:off x="4447308" y="591344"/>
            <a:ext cx="6906491" cy="5585619"/>
          </a:xfrm>
        </p:spPr>
        <p:txBody>
          <a:bodyPr anchor="ctr">
            <a:normAutofit/>
          </a:bodyPr>
          <a:lstStyle/>
          <a:p>
            <a:r>
              <a:rPr lang="en-GB" altLang="en-US"/>
              <a:t>Extrapolates the US studies to whole population</a:t>
            </a:r>
          </a:p>
          <a:p>
            <a:r>
              <a:rPr lang="en-GB" altLang="en-US"/>
              <a:t>Estimates 44,000 - 98,000 deaths each year from avoidable events</a:t>
            </a:r>
          </a:p>
          <a:p>
            <a:r>
              <a:rPr lang="en-GB" altLang="en-US"/>
              <a:t>This equates to a jumbo jet every single day of the year</a:t>
            </a:r>
          </a:p>
          <a:p>
            <a:r>
              <a:rPr lang="en-GB" altLang="en-US"/>
              <a:t>The rates used are less than a third of the UK or Australian figures</a:t>
            </a:r>
          </a:p>
        </p:txBody>
      </p:sp>
    </p:spTree>
    <p:extLst>
      <p:ext uri="{BB962C8B-B14F-4D97-AF65-F5344CB8AC3E}">
        <p14:creationId xmlns:p14="http://schemas.microsoft.com/office/powerpoint/2010/main" val="3652699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52D084F-E5DD-4134-B47F-1E7FC1FF439B}"/>
              </a:ext>
            </a:extLst>
          </p:cNvPr>
          <p:cNvSpPr>
            <a:spLocks noGrp="1"/>
          </p:cNvSpPr>
          <p:nvPr>
            <p:ph type="title"/>
          </p:nvPr>
        </p:nvSpPr>
        <p:spPr>
          <a:xfrm>
            <a:off x="686834" y="1153572"/>
            <a:ext cx="3200400" cy="4461163"/>
          </a:xfrm>
        </p:spPr>
        <p:txBody>
          <a:bodyPr vert="horz" lIns="91440" tIns="45720" rIns="91440" bIns="45720" rtlCol="0">
            <a:normAutofit/>
          </a:bodyPr>
          <a:lstStyle/>
          <a:p>
            <a:r>
              <a:rPr lang="en-US" kern="1200">
                <a:solidFill>
                  <a:srgbClr val="FFFFFF"/>
                </a:solidFill>
                <a:latin typeface="+mj-lt"/>
                <a:ea typeface="+mj-ea"/>
                <a:cs typeface="+mj-cs"/>
              </a:rPr>
              <a:t>How reliable is healthcare?</a:t>
            </a:r>
            <a:br>
              <a:rPr lang="en-US" kern="1200">
                <a:solidFill>
                  <a:srgbClr val="FFFFFF"/>
                </a:solidFill>
                <a:latin typeface="+mj-lt"/>
                <a:ea typeface="+mj-ea"/>
                <a:cs typeface="+mj-cs"/>
              </a:rPr>
            </a:br>
            <a:r>
              <a:rPr lang="en-US">
                <a:solidFill>
                  <a:srgbClr val="FFFFFF"/>
                </a:solidFill>
              </a:rPr>
              <a:t>Avery et al (2020) BMJ Q&amp;S 0 1-16</a:t>
            </a:r>
            <a:endParaRPr lang="en-US" kern="1200">
              <a:solidFill>
                <a:srgbClr val="FFFFFF"/>
              </a:solidFill>
              <a:latin typeface="+mj-lt"/>
              <a:ea typeface="+mj-ea"/>
              <a:cs typeface="+mj-cs"/>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776A6EDD-FD9A-4F72-8EC7-97A6C063AE85}"/>
              </a:ext>
            </a:extLst>
          </p:cNvPr>
          <p:cNvSpPr>
            <a:spLocks noGrp="1"/>
          </p:cNvSpPr>
          <p:nvPr>
            <p:ph idx="1"/>
          </p:nvPr>
        </p:nvSpPr>
        <p:spPr>
          <a:xfrm>
            <a:off x="4447308" y="591344"/>
            <a:ext cx="6906491" cy="5585619"/>
          </a:xfrm>
        </p:spPr>
        <p:txBody>
          <a:bodyPr anchor="ctr">
            <a:normAutofit/>
          </a:bodyPr>
          <a:lstStyle/>
          <a:p>
            <a:pPr marL="0" indent="0">
              <a:buNone/>
            </a:pPr>
            <a:r>
              <a:rPr lang="en-GB"/>
              <a:t>Harm in primary care</a:t>
            </a:r>
          </a:p>
          <a:p>
            <a:pPr marL="0" indent="0">
              <a:buNone/>
            </a:pPr>
            <a:endParaRPr lang="en-GB"/>
          </a:p>
          <a:p>
            <a:r>
              <a:rPr lang="en-GB"/>
              <a:t>35.6 to 57.9 incidents of significant harm probably avoidable per 100,000 patient years</a:t>
            </a:r>
          </a:p>
          <a:p>
            <a:r>
              <a:rPr lang="en-GB"/>
              <a:t>Equates to 20,000-32,000 incidents in England per year</a:t>
            </a:r>
          </a:p>
          <a:p>
            <a:r>
              <a:rPr lang="en-GB"/>
              <a:t>Three main types</a:t>
            </a:r>
          </a:p>
          <a:p>
            <a:pPr lvl="1"/>
            <a:r>
              <a:rPr lang="en-GB"/>
              <a:t>Diagnostic error 61%</a:t>
            </a:r>
          </a:p>
          <a:p>
            <a:pPr lvl="1"/>
            <a:r>
              <a:rPr lang="en-GB"/>
              <a:t>Medication 26%</a:t>
            </a:r>
          </a:p>
          <a:p>
            <a:pPr lvl="1"/>
            <a:r>
              <a:rPr lang="en-GB"/>
              <a:t>Delayed referral 11%</a:t>
            </a:r>
          </a:p>
          <a:p>
            <a:pPr marL="0" indent="0">
              <a:buNone/>
            </a:pPr>
            <a:endParaRPr lang="en-GB"/>
          </a:p>
          <a:p>
            <a:pPr marL="0" indent="0">
              <a:buNone/>
            </a:pPr>
            <a:endParaRPr lang="en-GB"/>
          </a:p>
          <a:p>
            <a:pPr marL="0" indent="0">
              <a:buNone/>
            </a:pPr>
            <a:endParaRPr lang="en-GB" dirty="0"/>
          </a:p>
        </p:txBody>
      </p:sp>
    </p:spTree>
    <p:extLst>
      <p:ext uri="{BB962C8B-B14F-4D97-AF65-F5344CB8AC3E}">
        <p14:creationId xmlns:p14="http://schemas.microsoft.com/office/powerpoint/2010/main" val="4124949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0CD27B-BC46-44B5-B9CE-8B74CCE943F0}"/>
              </a:ext>
            </a:extLst>
          </p:cNvPr>
          <p:cNvSpPr>
            <a:spLocks noGrp="1"/>
          </p:cNvSpPr>
          <p:nvPr>
            <p:ph type="title"/>
          </p:nvPr>
        </p:nvSpPr>
        <p:spPr>
          <a:xfrm>
            <a:off x="1137034" y="609597"/>
            <a:ext cx="9392421" cy="1330841"/>
          </a:xfrm>
        </p:spPr>
        <p:txBody>
          <a:bodyPr vert="horz" lIns="91440" tIns="45720" rIns="91440" bIns="45720" rtlCol="0">
            <a:normAutofit/>
          </a:bodyPr>
          <a:lstStyle/>
          <a:p>
            <a:r>
              <a:rPr lang="en-US" b="1" kern="1200">
                <a:latin typeface="+mj-lt"/>
                <a:ea typeface="+mj-ea"/>
                <a:cs typeface="+mj-cs"/>
              </a:rPr>
              <a:t>Is it the system or the people?</a:t>
            </a:r>
          </a:p>
        </p:txBody>
      </p:sp>
      <p:sp>
        <p:nvSpPr>
          <p:cNvPr id="3" name="Content Placeholder 2">
            <a:extLst>
              <a:ext uri="{FF2B5EF4-FFF2-40B4-BE49-F238E27FC236}">
                <a16:creationId xmlns:a16="http://schemas.microsoft.com/office/drawing/2014/main" id="{3E37C4DA-26CC-0088-303E-1E493EE17A7E}"/>
              </a:ext>
            </a:extLst>
          </p:cNvPr>
          <p:cNvSpPr>
            <a:spLocks noGrp="1"/>
          </p:cNvSpPr>
          <p:nvPr>
            <p:ph idx="1"/>
          </p:nvPr>
        </p:nvSpPr>
        <p:spPr>
          <a:xfrm>
            <a:off x="1137034" y="2198362"/>
            <a:ext cx="4958966" cy="3917773"/>
          </a:xfrm>
        </p:spPr>
        <p:txBody>
          <a:bodyPr>
            <a:normAutofit/>
          </a:bodyPr>
          <a:lstStyle/>
          <a:p>
            <a:r>
              <a:rPr lang="en-GB" sz="2000" dirty="0"/>
              <a:t>“Hardly a competent workman can be found who does not devote a considerable amount of time to studying just how slowly he can work and still convince his employer that he is going at a good pace ”</a:t>
            </a:r>
          </a:p>
          <a:p>
            <a:pPr marL="0" indent="0">
              <a:buNone/>
            </a:pPr>
            <a:r>
              <a:rPr lang="en-GB" sz="2000"/>
              <a:t>Frederick W Taylor “Principles of scientific management” 1911 </a:t>
            </a:r>
          </a:p>
          <a:p>
            <a:endParaRPr lang="en-GB" sz="2000"/>
          </a:p>
          <a:p>
            <a:pPr marL="0" indent="0">
              <a:buNone/>
            </a:pPr>
            <a:endParaRPr lang="en-GB" sz="2000"/>
          </a:p>
        </p:txBody>
      </p:sp>
      <p:pic>
        <p:nvPicPr>
          <p:cNvPr id="4" name="Picture 3">
            <a:extLst>
              <a:ext uri="{FF2B5EF4-FFF2-40B4-BE49-F238E27FC236}">
                <a16:creationId xmlns:a16="http://schemas.microsoft.com/office/drawing/2014/main" id="{A106F36D-04C1-62D1-B61C-ADE3C5728796}"/>
              </a:ext>
            </a:extLst>
          </p:cNvPr>
          <p:cNvPicPr>
            <a:picLocks noChangeAspect="1"/>
          </p:cNvPicPr>
          <p:nvPr/>
        </p:nvPicPr>
        <p:blipFill>
          <a:blip r:embed="rId2"/>
          <a:stretch>
            <a:fillRect/>
          </a:stretch>
        </p:blipFill>
        <p:spPr>
          <a:xfrm>
            <a:off x="6719367" y="2401286"/>
            <a:ext cx="4788505" cy="3323170"/>
          </a:xfrm>
          <a:prstGeom prst="rect">
            <a:avLst/>
          </a:prstGeom>
        </p:spPr>
      </p:pic>
      <p:sp>
        <p:nvSpPr>
          <p:cNvPr id="8"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46830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CD27B-BC46-44B5-B9CE-8B74CCE943F0}"/>
              </a:ext>
            </a:extLst>
          </p:cNvPr>
          <p:cNvSpPr>
            <a:spLocks noGrp="1"/>
          </p:cNvSpPr>
          <p:nvPr>
            <p:ph type="title"/>
          </p:nvPr>
        </p:nvSpPr>
        <p:spPr>
          <a:xfrm>
            <a:off x="4653887" y="609600"/>
            <a:ext cx="6564574" cy="1330518"/>
          </a:xfrm>
        </p:spPr>
        <p:txBody>
          <a:bodyPr vert="horz" lIns="91440" tIns="45720" rIns="91440" bIns="45720" rtlCol="0">
            <a:normAutofit/>
          </a:bodyPr>
          <a:lstStyle/>
          <a:p>
            <a:r>
              <a:rPr lang="en-US" b="1" kern="1200">
                <a:latin typeface="+mj-lt"/>
                <a:ea typeface="+mj-ea"/>
                <a:cs typeface="+mj-cs"/>
              </a:rPr>
              <a:t>Is it the system or the people?</a:t>
            </a:r>
          </a:p>
        </p:txBody>
      </p:sp>
      <p:pic>
        <p:nvPicPr>
          <p:cNvPr id="5" name="Picture 4">
            <a:extLst>
              <a:ext uri="{FF2B5EF4-FFF2-40B4-BE49-F238E27FC236}">
                <a16:creationId xmlns:a16="http://schemas.microsoft.com/office/drawing/2014/main" id="{FCA4C2A3-5C93-A49B-1A8E-22AC2D7532C2}"/>
              </a:ext>
            </a:extLst>
          </p:cNvPr>
          <p:cNvPicPr>
            <a:picLocks noChangeAspect="1"/>
          </p:cNvPicPr>
          <p:nvPr/>
        </p:nvPicPr>
        <p:blipFill>
          <a:blip r:embed="rId2"/>
          <a:srcRect t="1034" b="31312"/>
          <a:stretch>
            <a:fillRect/>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4" name="Picture 3">
            <a:extLst>
              <a:ext uri="{FF2B5EF4-FFF2-40B4-BE49-F238E27FC236}">
                <a16:creationId xmlns:a16="http://schemas.microsoft.com/office/drawing/2014/main" id="{A106F36D-04C1-62D1-B61C-ADE3C5728796}"/>
              </a:ext>
            </a:extLst>
          </p:cNvPr>
          <p:cNvPicPr>
            <a:picLocks noChangeAspect="1"/>
          </p:cNvPicPr>
          <p:nvPr/>
        </p:nvPicPr>
        <p:blipFill>
          <a:blip r:embed="rId3"/>
          <a:srcRect l="17946" r="5922" b="-2"/>
          <a:stretch>
            <a:fillRect/>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3" name="Content Placeholder 2">
            <a:extLst>
              <a:ext uri="{FF2B5EF4-FFF2-40B4-BE49-F238E27FC236}">
                <a16:creationId xmlns:a16="http://schemas.microsoft.com/office/drawing/2014/main" id="{3E37C4DA-26CC-0088-303E-1E493EE17A7E}"/>
              </a:ext>
            </a:extLst>
          </p:cNvPr>
          <p:cNvSpPr>
            <a:spLocks noGrp="1"/>
          </p:cNvSpPr>
          <p:nvPr>
            <p:ph idx="1"/>
          </p:nvPr>
        </p:nvSpPr>
        <p:spPr>
          <a:xfrm>
            <a:off x="4653887" y="2193779"/>
            <a:ext cx="6564573" cy="3908909"/>
          </a:xfrm>
        </p:spPr>
        <p:txBody>
          <a:bodyPr>
            <a:normAutofit/>
          </a:bodyPr>
          <a:lstStyle/>
          <a:p>
            <a:r>
              <a:rPr lang="en-GB" sz="1700"/>
              <a:t>“Hardly a competent workman can be found who does not devote a considerable amount of time to studying just how slowly he can work and still convince his employer that he is going at a good pace ”</a:t>
            </a:r>
          </a:p>
          <a:p>
            <a:pPr marL="0" indent="0">
              <a:buNone/>
            </a:pPr>
            <a:r>
              <a:rPr lang="en-GB" sz="1700"/>
              <a:t>Frederick W Taylor “Principles of scientific management” 1911 </a:t>
            </a:r>
          </a:p>
          <a:p>
            <a:endParaRPr lang="en-GB" sz="1700"/>
          </a:p>
          <a:p>
            <a:endParaRPr lang="en-GB" sz="1700"/>
          </a:p>
          <a:p>
            <a:r>
              <a:rPr lang="en-GB" sz="1700"/>
              <a:t>“Eighty-five percent of the reasons for failure are deficiencies in the systems and process rather than the employee. The role of management is to change the process rather than badgering individuals to do better.”</a:t>
            </a:r>
          </a:p>
          <a:p>
            <a:pPr marL="0" indent="0">
              <a:buNone/>
            </a:pPr>
            <a:r>
              <a:rPr lang="en-GB" sz="1700"/>
              <a:t>William Edwards Deming “out of the crisis” 1982 </a:t>
            </a:r>
          </a:p>
        </p:txBody>
      </p:sp>
    </p:spTree>
    <p:extLst>
      <p:ext uri="{BB962C8B-B14F-4D97-AF65-F5344CB8AC3E}">
        <p14:creationId xmlns:p14="http://schemas.microsoft.com/office/powerpoint/2010/main" val="2788069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CD27B-BC46-44B5-B9CE-8B74CCE943F0}"/>
              </a:ext>
            </a:extLst>
          </p:cNvPr>
          <p:cNvSpPr>
            <a:spLocks noGrp="1"/>
          </p:cNvSpPr>
          <p:nvPr>
            <p:ph type="title"/>
          </p:nvPr>
        </p:nvSpPr>
        <p:spPr>
          <a:xfrm>
            <a:off x="612649" y="548638"/>
            <a:ext cx="3493008" cy="5788152"/>
          </a:xfrm>
        </p:spPr>
        <p:txBody>
          <a:bodyPr vert="horz" lIns="91440" tIns="45720" rIns="91440" bIns="45720" rtlCol="0" anchor="ctr">
            <a:normAutofit/>
          </a:bodyPr>
          <a:lstStyle/>
          <a:p>
            <a:r>
              <a:rPr lang="en-US" sz="4000" kern="1200">
                <a:latin typeface="+mj-lt"/>
                <a:ea typeface="+mj-ea"/>
                <a:cs typeface="+mj-cs"/>
              </a:rPr>
              <a:t>Human error </a:t>
            </a:r>
            <a:r>
              <a:rPr lang="en-US" sz="4000" b="1" kern="1200">
                <a:latin typeface="+mj-lt"/>
                <a:ea typeface="+mj-ea"/>
                <a:cs typeface="+mj-cs"/>
              </a:rPr>
              <a:t>Adapted from Nolan (2000) BMJ 320 771-773</a:t>
            </a:r>
          </a:p>
        </p:txBody>
      </p:sp>
      <p:graphicFrame>
        <p:nvGraphicFramePr>
          <p:cNvPr id="4" name="Table 4">
            <a:extLst>
              <a:ext uri="{FF2B5EF4-FFF2-40B4-BE49-F238E27FC236}">
                <a16:creationId xmlns:a16="http://schemas.microsoft.com/office/drawing/2014/main" id="{08323115-9394-4522-87FF-CE8DC44CCD93}"/>
              </a:ext>
            </a:extLst>
          </p:cNvPr>
          <p:cNvGraphicFramePr>
            <a:graphicFrameLocks noGrp="1"/>
          </p:cNvGraphicFramePr>
          <p:nvPr>
            <p:ph idx="1"/>
            <p:extLst>
              <p:ext uri="{D42A27DB-BD31-4B8C-83A1-F6EECF244321}">
                <p14:modId xmlns:p14="http://schemas.microsoft.com/office/powerpoint/2010/main" val="2003553133"/>
              </p:ext>
            </p:extLst>
          </p:nvPr>
        </p:nvGraphicFramePr>
        <p:xfrm>
          <a:off x="4664972" y="723143"/>
          <a:ext cx="6835987" cy="5437632"/>
        </p:xfrm>
        <a:graphic>
          <a:graphicData uri="http://schemas.openxmlformats.org/drawingml/2006/table">
            <a:tbl>
              <a:tblPr firstRow="1" bandRow="1">
                <a:tableStyleId>{5C22544A-7EE6-4342-B048-85BDC9FD1C3A}</a:tableStyleId>
              </a:tblPr>
              <a:tblGrid>
                <a:gridCol w="5676477">
                  <a:extLst>
                    <a:ext uri="{9D8B030D-6E8A-4147-A177-3AD203B41FA5}">
                      <a16:colId xmlns:a16="http://schemas.microsoft.com/office/drawing/2014/main" val="440577620"/>
                    </a:ext>
                  </a:extLst>
                </a:gridCol>
                <a:gridCol w="1159510">
                  <a:extLst>
                    <a:ext uri="{9D8B030D-6E8A-4147-A177-3AD203B41FA5}">
                      <a16:colId xmlns:a16="http://schemas.microsoft.com/office/drawing/2014/main" val="3375940944"/>
                    </a:ext>
                  </a:extLst>
                </a:gridCol>
              </a:tblGrid>
              <a:tr h="707136">
                <a:tc>
                  <a:txBody>
                    <a:bodyPr/>
                    <a:lstStyle/>
                    <a:p>
                      <a:r>
                        <a:rPr lang="en-GB" sz="3300"/>
                        <a:t>Errors per 100 cases</a:t>
                      </a:r>
                    </a:p>
                  </a:txBody>
                  <a:tcPr marL="167640" marR="167640" marT="83820" marB="83820"/>
                </a:tc>
                <a:tc>
                  <a:txBody>
                    <a:bodyPr/>
                    <a:lstStyle/>
                    <a:p>
                      <a:endParaRPr lang="en-GB" sz="3300"/>
                    </a:p>
                  </a:txBody>
                  <a:tcPr marL="167640" marR="167640" marT="83820" marB="83820"/>
                </a:tc>
                <a:extLst>
                  <a:ext uri="{0D108BD9-81ED-4DB2-BD59-A6C34878D82A}">
                    <a16:rowId xmlns:a16="http://schemas.microsoft.com/office/drawing/2014/main" val="970765764"/>
                  </a:ext>
                </a:extLst>
              </a:tr>
              <a:tr h="4730496">
                <a:tc>
                  <a:txBody>
                    <a:bodyPr/>
                    <a:lstStyle/>
                    <a:p>
                      <a:r>
                        <a:rPr lang="en-GB" sz="3300" dirty="0"/>
                        <a:t>Misreading a label</a:t>
                      </a:r>
                    </a:p>
                    <a:p>
                      <a:r>
                        <a:rPr lang="en-GB" sz="3300" dirty="0"/>
                        <a:t>Wrong step in a procedure</a:t>
                      </a:r>
                    </a:p>
                    <a:p>
                      <a:r>
                        <a:rPr lang="en-GB" sz="3300" dirty="0"/>
                        <a:t>Miscalculation</a:t>
                      </a:r>
                    </a:p>
                    <a:p>
                      <a:r>
                        <a:rPr lang="en-GB" sz="3300" dirty="0"/>
                        <a:t>Checking someone else</a:t>
                      </a:r>
                    </a:p>
                    <a:p>
                      <a:r>
                        <a:rPr lang="en-GB" sz="3300" dirty="0"/>
                        <a:t>Single human action, no checklist</a:t>
                      </a:r>
                    </a:p>
                    <a:p>
                      <a:r>
                        <a:rPr lang="en-GB" sz="3300" dirty="0"/>
                        <a:t>Single human action, under stress</a:t>
                      </a:r>
                    </a:p>
                    <a:p>
                      <a:r>
                        <a:rPr lang="en-GB" sz="3300" dirty="0"/>
                        <a:t>A 5 step human process</a:t>
                      </a:r>
                    </a:p>
                  </a:txBody>
                  <a:tcPr marL="167640" marR="167640" marT="83820" marB="83820"/>
                </a:tc>
                <a:tc>
                  <a:txBody>
                    <a:bodyPr/>
                    <a:lstStyle/>
                    <a:p>
                      <a:pPr algn="r"/>
                      <a:r>
                        <a:rPr lang="en-GB" sz="3300" dirty="0"/>
                        <a:t>0.3</a:t>
                      </a:r>
                    </a:p>
                    <a:p>
                      <a:pPr algn="r"/>
                      <a:r>
                        <a:rPr lang="en-GB" sz="3300" dirty="0"/>
                        <a:t>0.3</a:t>
                      </a:r>
                    </a:p>
                    <a:p>
                      <a:pPr algn="r"/>
                      <a:r>
                        <a:rPr lang="en-GB" sz="3300" dirty="0"/>
                        <a:t>3</a:t>
                      </a:r>
                    </a:p>
                    <a:p>
                      <a:pPr algn="r"/>
                      <a:r>
                        <a:rPr lang="en-GB" sz="3300" dirty="0"/>
                        <a:t>10</a:t>
                      </a:r>
                    </a:p>
                    <a:p>
                      <a:pPr algn="r"/>
                      <a:endParaRPr lang="en-GB" sz="3300" dirty="0"/>
                    </a:p>
                    <a:p>
                      <a:pPr algn="r"/>
                      <a:r>
                        <a:rPr lang="en-GB" sz="3300" dirty="0"/>
                        <a:t>1</a:t>
                      </a:r>
                    </a:p>
                    <a:p>
                      <a:pPr algn="r"/>
                      <a:endParaRPr lang="en-GB" sz="3300" dirty="0"/>
                    </a:p>
                    <a:p>
                      <a:pPr algn="r"/>
                      <a:r>
                        <a:rPr lang="en-GB" sz="3300" dirty="0"/>
                        <a:t>25</a:t>
                      </a:r>
                    </a:p>
                    <a:p>
                      <a:pPr algn="r"/>
                      <a:r>
                        <a:rPr lang="en-GB" sz="3300" dirty="0"/>
                        <a:t>5</a:t>
                      </a:r>
                    </a:p>
                  </a:txBody>
                  <a:tcPr marL="167640" marR="167640" marT="83820" marB="83820"/>
                </a:tc>
                <a:extLst>
                  <a:ext uri="{0D108BD9-81ED-4DB2-BD59-A6C34878D82A}">
                    <a16:rowId xmlns:a16="http://schemas.microsoft.com/office/drawing/2014/main" val="4005778326"/>
                  </a:ext>
                </a:extLst>
              </a:tr>
            </a:tbl>
          </a:graphicData>
        </a:graphic>
      </p:graphicFrame>
    </p:spTree>
    <p:extLst>
      <p:ext uri="{BB962C8B-B14F-4D97-AF65-F5344CB8AC3E}">
        <p14:creationId xmlns:p14="http://schemas.microsoft.com/office/powerpoint/2010/main" val="1092877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72F27-61D9-18BE-7D6F-A5C7489D9D31}"/>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Clinical Governance?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FD67A7-BB5D-08A9-CAA8-0F97E5B670D7}"/>
              </a:ext>
            </a:extLst>
          </p:cNvPr>
          <p:cNvSpPr>
            <a:spLocks noGrp="1"/>
          </p:cNvSpPr>
          <p:nvPr>
            <p:ph idx="1"/>
          </p:nvPr>
        </p:nvSpPr>
        <p:spPr>
          <a:xfrm>
            <a:off x="4447308" y="591344"/>
            <a:ext cx="6906491" cy="5585619"/>
          </a:xfrm>
        </p:spPr>
        <p:txBody>
          <a:bodyPr anchor="ctr">
            <a:normAutofit/>
          </a:bodyPr>
          <a:lstStyle/>
          <a:p>
            <a:pPr fontAlgn="base">
              <a:spcAft>
                <a:spcPts val="600"/>
              </a:spcAft>
            </a:pPr>
            <a:r>
              <a:rPr lang="en-US" sz="1800"/>
              <a:t>Clinical governance is an integrated component of corporate governance of health service </a:t>
            </a:r>
            <a:r>
              <a:rPr lang="en-US" sz="1800" err="1"/>
              <a:t>organisations</a:t>
            </a:r>
            <a:endParaRPr lang="en-US" sz="1800"/>
          </a:p>
          <a:p>
            <a:pPr fontAlgn="base">
              <a:spcAft>
                <a:spcPts val="600"/>
              </a:spcAft>
            </a:pPr>
            <a:endParaRPr lang="en-US" sz="1800"/>
          </a:p>
          <a:p>
            <a:pPr fontAlgn="base">
              <a:spcAft>
                <a:spcPts val="600"/>
              </a:spcAft>
            </a:pPr>
            <a:r>
              <a:rPr lang="en-US" sz="1800"/>
              <a:t>It provides a framework through which health </a:t>
            </a:r>
            <a:r>
              <a:rPr lang="en-US" sz="1800" err="1"/>
              <a:t>organisations</a:t>
            </a:r>
            <a:r>
              <a:rPr lang="en-US" sz="1800"/>
              <a:t> are accountable for continuously improving the quality of their services and safe-guarding high standards of care by creating an environment in which excellence in clinical care will flourish”.</a:t>
            </a:r>
          </a:p>
          <a:p>
            <a:pPr fontAlgn="base">
              <a:spcAft>
                <a:spcPts val="600"/>
              </a:spcAft>
            </a:pPr>
            <a:endParaRPr lang="en-US" sz="1800"/>
          </a:p>
          <a:p>
            <a:pPr fontAlgn="base">
              <a:spcAft>
                <a:spcPts val="600"/>
              </a:spcAft>
            </a:pPr>
            <a:r>
              <a:rPr lang="en-US" sz="1800"/>
              <a:t>-  The Board has a key role in safeguarding quality.</a:t>
            </a:r>
          </a:p>
          <a:p>
            <a:pPr fontAlgn="base">
              <a:spcAft>
                <a:spcPts val="600"/>
              </a:spcAft>
            </a:pPr>
            <a:endParaRPr lang="en-US" sz="1800"/>
          </a:p>
          <a:p>
            <a:pPr fontAlgn="base">
              <a:spcAft>
                <a:spcPts val="600"/>
              </a:spcAft>
            </a:pPr>
            <a:r>
              <a:rPr lang="en-US" sz="1800"/>
              <a:t>-  Effective scrutiny relies on the provision of clear information</a:t>
            </a:r>
          </a:p>
          <a:p>
            <a:pPr fontAlgn="base">
              <a:spcAft>
                <a:spcPts val="600"/>
              </a:spcAft>
            </a:pPr>
            <a:endParaRPr lang="en-US" sz="1800"/>
          </a:p>
          <a:p>
            <a:pPr fontAlgn="base">
              <a:spcAft>
                <a:spcPts val="600"/>
              </a:spcAft>
            </a:pPr>
            <a:r>
              <a:rPr lang="en-US" sz="1800"/>
              <a:t> - This information should include all services provided by or for the  </a:t>
            </a:r>
            <a:r>
              <a:rPr lang="en-US" sz="1800" err="1"/>
              <a:t>organisation</a:t>
            </a:r>
            <a:r>
              <a:rPr lang="en-US" sz="1800"/>
              <a:t>.</a:t>
            </a:r>
          </a:p>
          <a:p>
            <a:endParaRPr lang="en-GB" sz="1800"/>
          </a:p>
        </p:txBody>
      </p:sp>
    </p:spTree>
    <p:extLst>
      <p:ext uri="{BB962C8B-B14F-4D97-AF65-F5344CB8AC3E}">
        <p14:creationId xmlns:p14="http://schemas.microsoft.com/office/powerpoint/2010/main" val="528364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760D8-0D0B-4E2E-D56A-3EC30864D18C}"/>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Clinical Governance?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C164DA-21D3-6312-037C-1B9ED75B4498}"/>
              </a:ext>
            </a:extLst>
          </p:cNvPr>
          <p:cNvSpPr>
            <a:spLocks noGrp="1"/>
          </p:cNvSpPr>
          <p:nvPr>
            <p:ph idx="1"/>
          </p:nvPr>
        </p:nvSpPr>
        <p:spPr>
          <a:xfrm>
            <a:off x="4447308" y="591344"/>
            <a:ext cx="6906491" cy="5585619"/>
          </a:xfrm>
        </p:spPr>
        <p:txBody>
          <a:bodyPr anchor="ctr">
            <a:normAutofit/>
          </a:bodyPr>
          <a:lstStyle/>
          <a:p>
            <a:r>
              <a:rPr lang="en-GB" sz="1800" kern="100">
                <a:latin typeface="Calibri" panose="020F0502020204030204" pitchFamily="34" charset="0"/>
                <a:ea typeface="Calibri" panose="020F0502020204030204" pitchFamily="34" charset="0"/>
                <a:cs typeface="Times New Roman" panose="02020603050405020304" pitchFamily="18" charset="0"/>
              </a:rPr>
              <a:t>It is about ensuring that the right thing is done to the right person at the right time in the right place by the right person and being able to demonstrate this aimed at ensuring:</a:t>
            </a:r>
          </a:p>
          <a:p>
            <a:endParaRPr lang="en-US" sz="1800"/>
          </a:p>
          <a:p>
            <a:r>
              <a:rPr lang="en-US" sz="1800"/>
              <a:t>- That the community and health service </a:t>
            </a:r>
            <a:r>
              <a:rPr lang="en-US" sz="1800" err="1"/>
              <a:t>organisations</a:t>
            </a:r>
            <a:r>
              <a:rPr lang="en-US" sz="1800"/>
              <a:t> can be confident that systems are in place to deliver safe and high-quality health care, and continuously improve services.</a:t>
            </a:r>
          </a:p>
          <a:p>
            <a:endParaRPr lang="en-US" sz="1800"/>
          </a:p>
          <a:p>
            <a:r>
              <a:rPr lang="en-US" sz="1800"/>
              <a:t>- That from frontline clinicians to managers and members of governing bodies, such as boards – are accountable to patients and the community for assuring the delivery of health services that are safe, effective, integrated, high quality and continuously improving.</a:t>
            </a:r>
          </a:p>
          <a:p>
            <a:pPr marL="342900" indent="-342900"/>
            <a:endParaRPr lang="en-US" sz="1800"/>
          </a:p>
          <a:p>
            <a:r>
              <a:rPr lang="en-US" sz="1800"/>
              <a:t>- It involves monitoring systems and processes to provide assurance of patient safety and quality of care across the </a:t>
            </a:r>
            <a:r>
              <a:rPr lang="en-US" sz="1800" err="1"/>
              <a:t>organisation</a:t>
            </a:r>
            <a:r>
              <a:rPr lang="en-US" sz="1800"/>
              <a:t>.</a:t>
            </a:r>
          </a:p>
          <a:p>
            <a:endParaRPr lang="en-GB" sz="1800"/>
          </a:p>
        </p:txBody>
      </p:sp>
    </p:spTree>
    <p:extLst>
      <p:ext uri="{BB962C8B-B14F-4D97-AF65-F5344CB8AC3E}">
        <p14:creationId xmlns:p14="http://schemas.microsoft.com/office/powerpoint/2010/main" val="32208903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6BB8C-76EA-0666-689E-2ACAC9E2DC62}"/>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Clinical Governance?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2EF339-EFCA-246F-56B8-A6C3091A62B6}"/>
              </a:ext>
            </a:extLst>
          </p:cNvPr>
          <p:cNvSpPr>
            <a:spLocks noGrp="1"/>
          </p:cNvSpPr>
          <p:nvPr>
            <p:ph idx="1"/>
          </p:nvPr>
        </p:nvSpPr>
        <p:spPr>
          <a:xfrm>
            <a:off x="4447308" y="591344"/>
            <a:ext cx="6906491" cy="5585619"/>
          </a:xfrm>
        </p:spPr>
        <p:txBody>
          <a:bodyPr anchor="ctr">
            <a:normAutofit/>
          </a:bodyPr>
          <a:lstStyle/>
          <a:p>
            <a:pPr marL="0" indent="0">
              <a:buNone/>
            </a:pPr>
            <a:r>
              <a:rPr lang="en-US" sz="1300"/>
              <a:t>Clinical governance is a framework for the improvement of patient care through:</a:t>
            </a:r>
          </a:p>
          <a:p>
            <a:endParaRPr lang="en-US" sz="1300"/>
          </a:p>
          <a:p>
            <a:r>
              <a:rPr lang="en-US" sz="1300"/>
              <a:t>•	commitment to high standards, </a:t>
            </a:r>
          </a:p>
          <a:p>
            <a:endParaRPr lang="en-US" sz="1300"/>
          </a:p>
          <a:p>
            <a:r>
              <a:rPr lang="en-US" sz="1300"/>
              <a:t>•	reflective practice, </a:t>
            </a:r>
          </a:p>
          <a:p>
            <a:endParaRPr lang="en-US" sz="1300"/>
          </a:p>
          <a:p>
            <a:r>
              <a:rPr lang="en-US" sz="1300"/>
              <a:t>•	risk management, and </a:t>
            </a:r>
          </a:p>
          <a:p>
            <a:endParaRPr lang="en-US" sz="1300"/>
          </a:p>
          <a:p>
            <a:r>
              <a:rPr lang="en-US" sz="1300"/>
              <a:t>•	personal and team development. </a:t>
            </a:r>
          </a:p>
          <a:p>
            <a:endParaRPr lang="en-US" sz="1300"/>
          </a:p>
          <a:p>
            <a:r>
              <a:rPr lang="en-US" sz="1300"/>
              <a:t>It </a:t>
            </a:r>
            <a:r>
              <a:rPr lang="en-US" sz="1300" err="1"/>
              <a:t>recognises</a:t>
            </a:r>
            <a:r>
              <a:rPr lang="en-US" sz="1300"/>
              <a:t>: </a:t>
            </a:r>
          </a:p>
          <a:p>
            <a:endParaRPr lang="en-US" sz="1300"/>
          </a:p>
          <a:p>
            <a:r>
              <a:rPr lang="en-US" sz="1300"/>
              <a:t>•	differing needs of patients,</a:t>
            </a:r>
          </a:p>
          <a:p>
            <a:endParaRPr lang="en-US" sz="1300"/>
          </a:p>
          <a:p>
            <a:r>
              <a:rPr lang="en-US" sz="1300"/>
              <a:t>•	the need to make best use of resources, and </a:t>
            </a:r>
          </a:p>
          <a:p>
            <a:endParaRPr lang="en-US" sz="1300"/>
          </a:p>
          <a:p>
            <a:r>
              <a:rPr lang="en-US" sz="1300"/>
              <a:t>•	the importance of ensuring that staff providing the service are best equipped to do so.</a:t>
            </a:r>
          </a:p>
          <a:p>
            <a:endParaRPr lang="en-US" sz="1300"/>
          </a:p>
          <a:p>
            <a:endParaRPr lang="en-GB" sz="1300"/>
          </a:p>
        </p:txBody>
      </p:sp>
    </p:spTree>
    <p:extLst>
      <p:ext uri="{BB962C8B-B14F-4D97-AF65-F5344CB8AC3E}">
        <p14:creationId xmlns:p14="http://schemas.microsoft.com/office/powerpoint/2010/main" val="1445673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A21DD-80CF-B5C3-A83F-4A943C59082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7 Pillars of Clinical Governance</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EB55134-A548-255A-5201-7949FDA1E022}"/>
              </a:ext>
            </a:extLst>
          </p:cNvPr>
          <p:cNvPicPr>
            <a:picLocks noGrp="1" noChangeAspect="1"/>
          </p:cNvPicPr>
          <p:nvPr>
            <p:ph idx="1"/>
          </p:nvPr>
        </p:nvPicPr>
        <p:blipFill>
          <a:blip r:embed="rId3"/>
          <a:stretch>
            <a:fillRect/>
          </a:stretch>
        </p:blipFill>
        <p:spPr>
          <a:xfrm>
            <a:off x="4654296" y="1276610"/>
            <a:ext cx="7214616" cy="4277347"/>
          </a:xfrm>
          <a:prstGeom prst="rect">
            <a:avLst/>
          </a:prstGeom>
        </p:spPr>
      </p:pic>
    </p:spTree>
    <p:extLst>
      <p:ext uri="{BB962C8B-B14F-4D97-AF65-F5344CB8AC3E}">
        <p14:creationId xmlns:p14="http://schemas.microsoft.com/office/powerpoint/2010/main" val="41796583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AA5254-4478-05CC-C27B-3C852ABE6A09}"/>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2979F0F8-7E6F-AF0C-7A4D-1F1214C5ADA0}"/>
              </a:ext>
            </a:extLst>
          </p:cNvPr>
          <p:cNvSpPr>
            <a:spLocks noGrp="1"/>
          </p:cNvSpPr>
          <p:nvPr>
            <p:ph type="title"/>
          </p:nvPr>
        </p:nvSpPr>
        <p:spPr>
          <a:xfrm>
            <a:off x="686834" y="1153572"/>
            <a:ext cx="3200400" cy="4461163"/>
          </a:xfrm>
        </p:spPr>
        <p:txBody>
          <a:bodyPr>
            <a:normAutofit/>
          </a:bodyPr>
          <a:lstStyle/>
          <a:p>
            <a:r>
              <a:rPr lang="en-GB">
                <a:solidFill>
                  <a:srgbClr val="FFFFFF"/>
                </a:solidFill>
              </a:rPr>
              <a:t>The Main Drivers of Clinical Governance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13">
            <a:extLst>
              <a:ext uri="{FF2B5EF4-FFF2-40B4-BE49-F238E27FC236}">
                <a16:creationId xmlns:a16="http://schemas.microsoft.com/office/drawing/2014/main" id="{703CEAD3-B1CB-64A8-84F3-A9FAD7B08CD8}"/>
              </a:ext>
            </a:extLst>
          </p:cNvPr>
          <p:cNvSpPr>
            <a:spLocks noGrp="1"/>
          </p:cNvSpPr>
          <p:nvPr>
            <p:ph idx="1"/>
          </p:nvPr>
        </p:nvSpPr>
        <p:spPr>
          <a:xfrm>
            <a:off x="4447308" y="591344"/>
            <a:ext cx="6906491" cy="5585619"/>
          </a:xfrm>
        </p:spPr>
        <p:txBody>
          <a:bodyPr anchor="ctr">
            <a:normAutofit/>
          </a:bodyPr>
          <a:lstStyle/>
          <a:p>
            <a:r>
              <a:rPr lang="en-US" sz="2600"/>
              <a:t>Identifying what can and does go wrong during care.</a:t>
            </a:r>
          </a:p>
          <a:p>
            <a:endParaRPr lang="en-US" sz="2600"/>
          </a:p>
          <a:p>
            <a:pPr marL="0" indent="0">
              <a:buNone/>
            </a:pPr>
            <a:r>
              <a:rPr lang="en-US" sz="2600"/>
              <a:t>•  Understanding the factors that influence this.</a:t>
            </a:r>
          </a:p>
          <a:p>
            <a:endParaRPr lang="en-US" sz="2600"/>
          </a:p>
          <a:p>
            <a:pPr marL="0" indent="0">
              <a:buNone/>
            </a:pPr>
            <a:r>
              <a:rPr lang="en-US" sz="2600"/>
              <a:t>•  Learning lessons from any adverse events.</a:t>
            </a:r>
          </a:p>
          <a:p>
            <a:endParaRPr lang="en-US" sz="2600"/>
          </a:p>
          <a:p>
            <a:pPr marL="0" indent="0">
              <a:buNone/>
            </a:pPr>
            <a:r>
              <a:rPr lang="en-US" sz="2600"/>
              <a:t>•  Ensuring action is taken to prevent recurrence.</a:t>
            </a:r>
          </a:p>
          <a:p>
            <a:endParaRPr lang="en-US" sz="2600"/>
          </a:p>
          <a:p>
            <a:pPr marL="0" indent="0">
              <a:buNone/>
            </a:pPr>
            <a:r>
              <a:rPr lang="en-US" sz="2600"/>
              <a:t>•  Putting systems in place to reduce risks.</a:t>
            </a:r>
          </a:p>
          <a:p>
            <a:endParaRPr lang="en-GB" sz="2600"/>
          </a:p>
        </p:txBody>
      </p:sp>
    </p:spTree>
    <p:extLst>
      <p:ext uri="{BB962C8B-B14F-4D97-AF65-F5344CB8AC3E}">
        <p14:creationId xmlns:p14="http://schemas.microsoft.com/office/powerpoint/2010/main" val="2421771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02A17FEC-CC0A-8F69-1522-F1CD0F931F5D}"/>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Operational Drivers of Clinical Governance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13">
            <a:extLst>
              <a:ext uri="{FF2B5EF4-FFF2-40B4-BE49-F238E27FC236}">
                <a16:creationId xmlns:a16="http://schemas.microsoft.com/office/drawing/2014/main" id="{FFC1E396-BBEE-07FB-E3DA-CE50FA7CDE62}"/>
              </a:ext>
            </a:extLst>
          </p:cNvPr>
          <p:cNvSpPr>
            <a:spLocks noGrp="1"/>
          </p:cNvSpPr>
          <p:nvPr>
            <p:ph idx="1"/>
          </p:nvPr>
        </p:nvSpPr>
        <p:spPr>
          <a:xfrm>
            <a:off x="4447308" y="591344"/>
            <a:ext cx="6906491" cy="5585619"/>
          </a:xfrm>
        </p:spPr>
        <p:txBody>
          <a:bodyPr anchor="ctr">
            <a:normAutofit/>
          </a:bodyPr>
          <a:lstStyle/>
          <a:p>
            <a:pPr marL="342900" lvl="0" indent="-342900">
              <a:buSzPts val="1000"/>
              <a:buFont typeface="Symbol" pitchFamily="2" charset="2"/>
              <a:buChar char=""/>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Organisational and clinical leadership, including oversight by a designated senior clinician,</a:t>
            </a:r>
          </a:p>
          <a:p>
            <a:pPr lvl="0">
              <a:buSzPts val="1000"/>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Performance review including quality issues, </a:t>
            </a:r>
          </a:p>
          <a:p>
            <a:pPr marL="342900" lvl="0" indent="-342900">
              <a:buSzPts val="1000"/>
              <a:buFont typeface="Symbol" pitchFamily="2" charset="2"/>
              <a:buChar char=""/>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Research, research governance and development,</a:t>
            </a:r>
          </a:p>
          <a:p>
            <a:pPr marL="342900" lvl="0" indent="-342900">
              <a:buSzPts val="1000"/>
              <a:buFont typeface="Symbol" pitchFamily="2" charset="2"/>
              <a:buChar char=""/>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Dissemination of information about effectiveness of clinical practice, </a:t>
            </a:r>
          </a:p>
          <a:p>
            <a:pPr marL="342900" lvl="0" indent="-342900">
              <a:buSzPts val="1000"/>
              <a:buFont typeface="Symbol" pitchFamily="2" charset="2"/>
              <a:buChar char=""/>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Evidence based care and effectiveness,</a:t>
            </a:r>
          </a:p>
          <a:p>
            <a:pPr marL="342900" lvl="0" indent="-342900">
              <a:buSzPts val="1000"/>
              <a:buFont typeface="Symbol" pitchFamily="2" charset="2"/>
              <a:buChar char=""/>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indent="-342900">
              <a:buSzPts val="1000"/>
              <a:buFont typeface="Symbol" pitchFamily="2" charset="2"/>
              <a:buChar char=""/>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Staffing and staff management</a:t>
            </a:r>
          </a:p>
          <a:p>
            <a:endParaRPr lang="en-GB" sz="2200"/>
          </a:p>
        </p:txBody>
      </p:sp>
    </p:spTree>
    <p:extLst>
      <p:ext uri="{BB962C8B-B14F-4D97-AF65-F5344CB8AC3E}">
        <p14:creationId xmlns:p14="http://schemas.microsoft.com/office/powerpoint/2010/main" val="2191702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7B7E0B-6B01-53F7-E2EE-8743CCE27150}"/>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D2DBD27-4D81-2CAD-9F21-8A27F8CD2A36}"/>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Operational Drivers of Clinical Governance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13">
            <a:extLst>
              <a:ext uri="{FF2B5EF4-FFF2-40B4-BE49-F238E27FC236}">
                <a16:creationId xmlns:a16="http://schemas.microsoft.com/office/drawing/2014/main" id="{5469B28B-DFF4-3B33-43D9-0460F2BEC535}"/>
              </a:ext>
            </a:extLst>
          </p:cNvPr>
          <p:cNvSpPr>
            <a:spLocks noGrp="1"/>
          </p:cNvSpPr>
          <p:nvPr>
            <p:ph idx="1"/>
          </p:nvPr>
        </p:nvSpPr>
        <p:spPr>
          <a:xfrm>
            <a:off x="4447308" y="591344"/>
            <a:ext cx="6906491" cy="5585619"/>
          </a:xfrm>
        </p:spPr>
        <p:txBody>
          <a:bodyPr anchor="ctr">
            <a:normAutofit/>
          </a:bodyPr>
          <a:lstStyle/>
          <a:p>
            <a:pPr marL="342900" lvl="0" indent="-342900">
              <a:buSzPts val="1000"/>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Education, training and continuing professional development,</a:t>
            </a:r>
          </a:p>
          <a:p>
            <a:pPr marL="342900" lvl="0" indent="-342900">
              <a:buSzPts val="1000"/>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Managing and learning from complaints,</a:t>
            </a:r>
          </a:p>
          <a:p>
            <a:pPr marL="342900" lvl="0" indent="-342900">
              <a:buSzPts val="1000"/>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Seeking and responding to patient and carers views and  experiences,     </a:t>
            </a:r>
          </a:p>
          <a:p>
            <a:pPr marL="342900" lvl="0" indent="-342900">
              <a:buSzPts val="1000"/>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                                                                                                                                                        </a:t>
            </a:r>
          </a:p>
          <a:p>
            <a:pPr marL="342900" lvl="0" indent="-342900">
              <a:buSzPts val="1000"/>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Use of clinical information about patient experience, </a:t>
            </a:r>
          </a:p>
          <a:p>
            <a:pPr marL="342900" lvl="0" indent="-342900">
              <a:buSzPts val="1000"/>
              <a:tabLst>
                <a:tab pos="45720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tabLst>
                <a:tab pos="45720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Appropriate management and feedback mechanisms must exist to ensure all systems are in place and functioning effectively. </a:t>
            </a:r>
          </a:p>
          <a:p>
            <a:endParaRPr lang="en-GB" sz="2200"/>
          </a:p>
        </p:txBody>
      </p:sp>
    </p:spTree>
    <p:extLst>
      <p:ext uri="{BB962C8B-B14F-4D97-AF65-F5344CB8AC3E}">
        <p14:creationId xmlns:p14="http://schemas.microsoft.com/office/powerpoint/2010/main" val="540772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960CCE-7201-D8D9-9A1C-865DC91B1F52}"/>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B0E0C5E4-B744-338F-2F76-9881140E4C15}"/>
              </a:ext>
            </a:extLst>
          </p:cNvPr>
          <p:cNvSpPr>
            <a:spLocks noGrp="1"/>
          </p:cNvSpPr>
          <p:nvPr>
            <p:ph type="title"/>
          </p:nvPr>
        </p:nvSpPr>
        <p:spPr>
          <a:xfrm>
            <a:off x="686834" y="1153572"/>
            <a:ext cx="3200400" cy="4461163"/>
          </a:xfrm>
        </p:spPr>
        <p:txBody>
          <a:bodyPr>
            <a:normAutofit/>
          </a:bodyPr>
          <a:lstStyle/>
          <a:p>
            <a:r>
              <a:rPr lang="en-GB">
                <a:solidFill>
                  <a:srgbClr val="FFFFFF"/>
                </a:solidFill>
              </a:rPr>
              <a:t>Key benefits of Clinical Governance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13">
            <a:extLst>
              <a:ext uri="{FF2B5EF4-FFF2-40B4-BE49-F238E27FC236}">
                <a16:creationId xmlns:a16="http://schemas.microsoft.com/office/drawing/2014/main" id="{AB415F42-D590-91F7-ABFA-937907D7B7F5}"/>
              </a:ext>
            </a:extLst>
          </p:cNvPr>
          <p:cNvSpPr>
            <a:spLocks noGrp="1"/>
          </p:cNvSpPr>
          <p:nvPr>
            <p:ph idx="1"/>
          </p:nvPr>
        </p:nvSpPr>
        <p:spPr>
          <a:xfrm>
            <a:off x="4447308" y="591344"/>
            <a:ext cx="6906491" cy="5585619"/>
          </a:xfrm>
        </p:spPr>
        <p:txBody>
          <a:bodyPr anchor="ctr">
            <a:normAutofit/>
          </a:bodyPr>
          <a:lstStyle/>
          <a:p>
            <a:pPr marL="342900" lvl="0" indent="-342900">
              <a:buSzPts val="1000"/>
              <a:buFont typeface="Symbol" pitchFamily="2" charset="2"/>
              <a:buChar char=""/>
              <a:tabLst>
                <a:tab pos="40894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Individual and team reflection on their practice and implementation of lessons learnt, </a:t>
            </a:r>
          </a:p>
          <a:p>
            <a:pPr marL="342900" lvl="0" indent="-342900">
              <a:buSzPts val="1000"/>
              <a:buFont typeface="Symbol" pitchFamily="2" charset="2"/>
              <a:buChar char=""/>
              <a:tabLst>
                <a:tab pos="40894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0894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An open and participative climate in which education, research and the sharing of good practice are valued,</a:t>
            </a:r>
          </a:p>
          <a:p>
            <a:pPr marL="342900" lvl="0" indent="-342900">
              <a:buSzPts val="1000"/>
              <a:buFont typeface="Symbol" pitchFamily="2" charset="2"/>
              <a:buChar char=""/>
              <a:tabLst>
                <a:tab pos="40894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0894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A commitment to quality that is shared by professionals and managers and    supported by clearly identified resources, both human and financial, </a:t>
            </a:r>
          </a:p>
          <a:p>
            <a:pPr marL="342900" lvl="0" indent="-342900">
              <a:buSzPts val="1000"/>
              <a:buFont typeface="Symbol" pitchFamily="2" charset="2"/>
              <a:buChar char=""/>
              <a:tabLst>
                <a:tab pos="408940" algn="l"/>
              </a:tabLst>
            </a:pPr>
            <a:endParaRPr lang="en-GB" sz="2200" kern="10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08940" algn="l"/>
              </a:tabLst>
            </a:pPr>
            <a:r>
              <a:rPr lang="en-GB" sz="2200" kern="100">
                <a:latin typeface="Calibri" panose="020F0502020204030204" pitchFamily="34" charset="0"/>
                <a:ea typeface="Calibri" panose="020F0502020204030204" pitchFamily="34" charset="0"/>
                <a:cs typeface="Times New Roman" panose="02020603050405020304" pitchFamily="18" charset="0"/>
              </a:rPr>
              <a:t>Routine engagement with the public and users through an organisation-wide strategy, and user representation, </a:t>
            </a:r>
          </a:p>
          <a:p>
            <a:endParaRPr lang="en-GB" sz="2200"/>
          </a:p>
        </p:txBody>
      </p:sp>
    </p:spTree>
    <p:extLst>
      <p:ext uri="{BB962C8B-B14F-4D97-AF65-F5344CB8AC3E}">
        <p14:creationId xmlns:p14="http://schemas.microsoft.com/office/powerpoint/2010/main" val="2081844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AA662-2FB2-D17D-6227-6C2CF6E4FD75}"/>
              </a:ext>
            </a:extLst>
          </p:cNvPr>
          <p:cNvSpPr>
            <a:spLocks noGrp="1"/>
          </p:cNvSpPr>
          <p:nvPr>
            <p:ph type="title"/>
          </p:nvPr>
        </p:nvSpPr>
        <p:spPr>
          <a:xfrm>
            <a:off x="686834" y="1153572"/>
            <a:ext cx="3200400" cy="4461163"/>
          </a:xfrm>
        </p:spPr>
        <p:txBody>
          <a:bodyPr>
            <a:normAutofit/>
          </a:bodyPr>
          <a:lstStyle/>
          <a:p>
            <a:r>
              <a:rPr lang="en-GB">
                <a:solidFill>
                  <a:srgbClr val="FFFFFF"/>
                </a:solidFill>
              </a:rPr>
              <a:t>Key benefits of Clinical Governance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9BE9742-3B26-6A2C-788D-E8F3A023094F}"/>
              </a:ext>
            </a:extLst>
          </p:cNvPr>
          <p:cNvSpPr>
            <a:spLocks noGrp="1"/>
          </p:cNvSpPr>
          <p:nvPr>
            <p:ph idx="1"/>
          </p:nvPr>
        </p:nvSpPr>
        <p:spPr>
          <a:xfrm>
            <a:off x="4447308" y="591344"/>
            <a:ext cx="6906491" cy="5585619"/>
          </a:xfrm>
        </p:spPr>
        <p:txBody>
          <a:bodyPr anchor="ctr">
            <a:normAutofit/>
          </a:bodyPr>
          <a:lstStyle/>
          <a:p>
            <a:pPr marL="342900" lvl="0" indent="-342900">
              <a:buSzPts val="1000"/>
              <a:buFont typeface="Symbol" pitchFamily="2" charset="2"/>
              <a:buChar char=""/>
              <a:tabLst>
                <a:tab pos="408940" algn="l"/>
              </a:tabLst>
            </a:pPr>
            <a:r>
              <a:rPr lang="en-GB" kern="100" dirty="0">
                <a:latin typeface="Calibri" panose="020F0502020204030204" pitchFamily="34" charset="0"/>
                <a:ea typeface="Calibri" panose="020F0502020204030204" pitchFamily="34" charset="0"/>
                <a:cs typeface="Times New Roman" panose="02020603050405020304" pitchFamily="18" charset="0"/>
              </a:rPr>
              <a:t>Working as a multi- disciplinary team,</a:t>
            </a:r>
          </a:p>
          <a:p>
            <a:pPr marL="342900" lvl="0" indent="-342900">
              <a:buSzPts val="1000"/>
              <a:buFont typeface="Symbol" pitchFamily="2" charset="2"/>
              <a:buChar char=""/>
              <a:tabLst>
                <a:tab pos="408940" algn="l"/>
              </a:tabLs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08940" algn="l"/>
              </a:tabLst>
            </a:pPr>
            <a:r>
              <a:rPr lang="en-GB" kern="100" dirty="0">
                <a:latin typeface="Calibri" panose="020F0502020204030204" pitchFamily="34" charset="0"/>
                <a:ea typeface="Calibri" panose="020F0502020204030204" pitchFamily="34" charset="0"/>
                <a:cs typeface="Times New Roman" panose="02020603050405020304" pitchFamily="18" charset="0"/>
              </a:rPr>
              <a:t> Regular Board level discussion on quality issues, </a:t>
            </a:r>
          </a:p>
          <a:p>
            <a:pPr marL="342900" lvl="0" indent="-342900">
              <a:buSzPts val="1000"/>
              <a:buFont typeface="Symbol" pitchFamily="2" charset="2"/>
              <a:buChar char=""/>
              <a:tabLst>
                <a:tab pos="408940" algn="l"/>
              </a:tabLs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08940" algn="l"/>
              </a:tabLst>
            </a:pPr>
            <a:r>
              <a:rPr lang="en-GB" kern="100" dirty="0">
                <a:latin typeface="Calibri" panose="020F0502020204030204" pitchFamily="34" charset="0"/>
                <a:ea typeface="Calibri" panose="020F0502020204030204" pitchFamily="34" charset="0"/>
                <a:cs typeface="Times New Roman" panose="02020603050405020304" pitchFamily="18" charset="0"/>
              </a:rPr>
              <a:t> Strong leadership from the top ,</a:t>
            </a:r>
          </a:p>
          <a:p>
            <a:pPr marL="342900" lvl="0" indent="-342900">
              <a:buSzPts val="1000"/>
              <a:buFont typeface="Symbol" pitchFamily="2" charset="2"/>
              <a:buChar char=""/>
              <a:tabLst>
                <a:tab pos="408940" algn="l"/>
              </a:tabLs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08940" algn="l"/>
              </a:tabLst>
            </a:pPr>
            <a:r>
              <a:rPr lang="en-GB" kern="100" dirty="0">
                <a:latin typeface="Calibri" panose="020F0502020204030204" pitchFamily="34" charset="0"/>
                <a:ea typeface="Calibri" panose="020F0502020204030204" pitchFamily="34" charset="0"/>
                <a:cs typeface="Times New Roman" panose="02020603050405020304" pitchFamily="18" charset="0"/>
              </a:rPr>
              <a:t>Good use of information for planning and monitoring clinical governance.</a:t>
            </a:r>
          </a:p>
          <a:p>
            <a:pPr marL="342900" lvl="0" indent="-342900">
              <a:buSzPts val="1000"/>
              <a:buFont typeface="Symbol" pitchFamily="2" charset="2"/>
              <a:buChar char=""/>
              <a:tabLst>
                <a:tab pos="408940" algn="l"/>
              </a:tabLs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tabLst>
                <a:tab pos="408940" algn="l"/>
              </a:tabLst>
            </a:pPr>
            <a:r>
              <a:rPr lang="en-GB" kern="100" dirty="0">
                <a:latin typeface="Calibri" panose="020F0502020204030204" pitchFamily="34" charset="0"/>
                <a:ea typeface="Calibri" panose="020F0502020204030204" pitchFamily="34" charset="0"/>
                <a:cs typeface="Times New Roman" panose="02020603050405020304" pitchFamily="18" charset="0"/>
              </a:rPr>
              <a:t>Improved &amp; Evolving Care</a:t>
            </a:r>
          </a:p>
          <a:p>
            <a:endParaRPr lang="en-GB" dirty="0"/>
          </a:p>
        </p:txBody>
      </p:sp>
    </p:spTree>
    <p:extLst>
      <p:ext uri="{BB962C8B-B14F-4D97-AF65-F5344CB8AC3E}">
        <p14:creationId xmlns:p14="http://schemas.microsoft.com/office/powerpoint/2010/main" val="22748778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C523FA-6213-5B96-42C4-A4DB547597A2}"/>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Any Questions?</a:t>
            </a:r>
            <a:br>
              <a:rPr lang="en-US" sz="6000" kern="1200">
                <a:solidFill>
                  <a:schemeClr val="tx1"/>
                </a:solidFill>
                <a:latin typeface="+mj-lt"/>
                <a:ea typeface="+mj-ea"/>
                <a:cs typeface="+mj-cs"/>
              </a:rPr>
            </a:br>
            <a:endParaRPr lang="en-US" sz="60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2026484B-9E42-F510-3FB4-C2FBF057C1C7}"/>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Any Questions?</a:t>
            </a:r>
          </a:p>
        </p:txBody>
      </p:sp>
    </p:spTree>
    <p:extLst>
      <p:ext uri="{BB962C8B-B14F-4D97-AF65-F5344CB8AC3E}">
        <p14:creationId xmlns:p14="http://schemas.microsoft.com/office/powerpoint/2010/main" val="3920060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1412</TotalTime>
  <Words>1755</Words>
  <Application>Microsoft Office PowerPoint</Application>
  <PresentationFormat>Widescreen</PresentationFormat>
  <Paragraphs>292</Paragraphs>
  <Slides>34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Aptos</vt:lpstr>
      <vt:lpstr>Aptos Display</vt:lpstr>
      <vt:lpstr>Arial</vt:lpstr>
      <vt:lpstr>Calibri</vt:lpstr>
      <vt:lpstr>Comic Sans MS</vt:lpstr>
      <vt:lpstr>Symbol</vt:lpstr>
      <vt:lpstr>Office Theme</vt:lpstr>
      <vt:lpstr>Facilitating change and managing quality outcomes in health ecosystems </vt:lpstr>
      <vt:lpstr>Some definitions Improving healthcare quality in Europe (2017) Busse et al (eds) OECD</vt:lpstr>
      <vt:lpstr>WHO definition Improving healthcare quality in Europe (2017) Busse et al (eds) OECD</vt:lpstr>
      <vt:lpstr>Quadruple aim Sikka R, et al. BMJ Qual Saf 2015;24:608–610. doi:10.1136/bmjqs-2015-004160</vt:lpstr>
      <vt:lpstr>Value based outcomes European Commission (2019). Defining Value in “Value-Based Healthcare” Report of the Expert Panel on Effective Ways of Investing in Health (EXPH). 024_defining-value-vbhc_en_0.pdf (europa.eu)</vt:lpstr>
      <vt:lpstr>Quality in healthcare  6 domains Institute of Medicine (2001). Crossing the quality chasm. A new health system for the 21st century. Washington, DC: Institute of Medicine.</vt:lpstr>
      <vt:lpstr>“Please attrib: D.Berwick, IHI Conference keynote</vt:lpstr>
      <vt:lpstr>Quality in healthcare</vt:lpstr>
      <vt:lpstr>but……</vt:lpstr>
      <vt:lpstr>PowerPoint Presentation</vt:lpstr>
      <vt:lpstr>Errors and harm - are they the same thing?</vt:lpstr>
      <vt:lpstr>How reliable is healthcare? https://gov.wales/nhs-activity-and-performance-summary-june-and-july-2021</vt:lpstr>
      <vt:lpstr>How reliable is healthcare? Guardian 5 July 2021</vt:lpstr>
      <vt:lpstr>How reliable is healthcare? adapted from Zegers et al  Chapter 16 in: Improving Patient Care 3rd edition 2020 Wensing et al (eds) Oxford:Wiley Blackwell</vt:lpstr>
      <vt:lpstr>1964: The hazards of hospitalisation</vt:lpstr>
      <vt:lpstr>What were the episodes?</vt:lpstr>
      <vt:lpstr>As well as the effect on the patient...</vt:lpstr>
      <vt:lpstr>1991: The Harvard study</vt:lpstr>
      <vt:lpstr>PowerPoint Presentation</vt:lpstr>
      <vt:lpstr>To Err is Human </vt:lpstr>
      <vt:lpstr>How reliable is healthcare? Avery et al (2020) BMJ Q&amp;S 0 1-16</vt:lpstr>
      <vt:lpstr>Is it the system or the people?</vt:lpstr>
      <vt:lpstr>Is it the system or the people?</vt:lpstr>
      <vt:lpstr>Human error Adapted from Nolan (2000) BMJ 320 771-773</vt:lpstr>
      <vt:lpstr>What is Clinical Governance?</vt:lpstr>
      <vt:lpstr>What is Clinical Governance?</vt:lpstr>
      <vt:lpstr>What is Clinical Governance?</vt:lpstr>
      <vt:lpstr>7 Pillars of Clinical Governance</vt:lpstr>
      <vt:lpstr>The Main Drivers of Clinical Governance</vt:lpstr>
      <vt:lpstr>Operational Drivers of Clinical Governance</vt:lpstr>
      <vt:lpstr>Operational Drivers of Clinical Governance</vt:lpstr>
      <vt:lpstr>Key benefits of Clinical Governance</vt:lpstr>
      <vt:lpstr>Key benefits of Clinical Governance</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Alan Willson</dc:creator>
  <cp:lastModifiedBy>heather davies</cp:lastModifiedBy>
  <cp:revision>41</cp:revision>
  <dcterms:created xsi:type="dcterms:W3CDTF">2021-08-24T15:15:14Z</dcterms:created>
  <dcterms:modified xsi:type="dcterms:W3CDTF">2026-03-11T16:27:07Z</dcterms:modified>
</cp:coreProperties>
</file>