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56" r:id="rId2"/>
    <p:sldId id="290" r:id="rId3"/>
    <p:sldId id="364" r:id="rId4"/>
    <p:sldId id="362" r:id="rId5"/>
    <p:sldId id="363" r:id="rId6"/>
    <p:sldId id="351" r:id="rId7"/>
    <p:sldId id="365" r:id="rId8"/>
    <p:sldId id="291" r:id="rId9"/>
    <p:sldId id="366" r:id="rId10"/>
    <p:sldId id="367" r:id="rId11"/>
    <p:sldId id="264" r:id="rId12"/>
    <p:sldId id="352" r:id="rId13"/>
    <p:sldId id="309" r:id="rId14"/>
    <p:sldId id="372" r:id="rId15"/>
    <p:sldId id="312" r:id="rId16"/>
    <p:sldId id="374" r:id="rId17"/>
    <p:sldId id="375" r:id="rId18"/>
    <p:sldId id="376" r:id="rId19"/>
    <p:sldId id="377" r:id="rId20"/>
    <p:sldId id="378" r:id="rId21"/>
    <p:sldId id="379" r:id="rId22"/>
    <p:sldId id="380" r:id="rId23"/>
    <p:sldId id="381" r:id="rId24"/>
    <p:sldId id="373" r:id="rId25"/>
    <p:sldId id="356" r:id="rId26"/>
    <p:sldId id="357" r:id="rId27"/>
    <p:sldId id="316" r:id="rId28"/>
    <p:sldId id="359" r:id="rId29"/>
    <p:sldId id="368" r:id="rId30"/>
    <p:sldId id="382" r:id="rId31"/>
    <p:sldId id="383" r:id="rId32"/>
    <p:sldId id="384" r:id="rId33"/>
    <p:sldId id="385" r:id="rId34"/>
    <p:sldId id="386" r:id="rId35"/>
    <p:sldId id="38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919C697F-0004-45CA-8B24-0ABE630A2259}">
          <p14:sldIdLst>
            <p14:sldId id="256"/>
          </p14:sldIdLst>
        </p14:section>
        <p14:section name="Learning outcome" id="{364930DD-8F0A-47BF-A1D0-BFEC5146DE08}">
          <p14:sldIdLst/>
        </p14:section>
        <p14:section name="I. HUMAN WANTS" id="{84055DFA-5E0A-4E47-86EE-590453D376C0}">
          <p14:sldIdLst>
            <p14:sldId id="290"/>
          </p14:sldIdLst>
        </p14:section>
        <p14:section name="I.1 Sages take human feeling as basis of their philosophy" id="{12E3D767-7D97-414F-91B5-CD7DBF0E2CFA}">
          <p14:sldIdLst>
            <p14:sldId id="364"/>
            <p14:sldId id="362"/>
            <p14:sldId id="363"/>
            <p14:sldId id="351"/>
            <p14:sldId id="365"/>
          </p14:sldIdLst>
        </p14:section>
        <p14:section name="I.2 Human desire - allowed but under control" id="{A237574A-8622-4C72-BF0D-E0B5B0CBC9AB}">
          <p14:sldIdLst>
            <p14:sldId id="291"/>
            <p14:sldId id="366"/>
            <p14:sldId id="367"/>
            <p14:sldId id="264"/>
          </p14:sldIdLst>
        </p14:section>
        <p14:section name="II. DOCTRINE OF RITES" id="{53C1B7AD-1673-44A3-BFC7-A35D2A7D17FD}">
          <p14:sldIdLst>
            <p14:sldId id="352"/>
            <p14:sldId id="309"/>
          </p14:sldIdLst>
        </p14:section>
        <p14:section name="II.1 Satisfaction of wants" id="{3988BAD1-37DE-4A18-A9F8-694375D62098}">
          <p14:sldIdLst>
            <p14:sldId id="372"/>
            <p14:sldId id="312"/>
            <p14:sldId id="374"/>
            <p14:sldId id="375"/>
            <p14:sldId id="376"/>
            <p14:sldId id="377"/>
          </p14:sldIdLst>
        </p14:section>
        <p14:section name="II.2 Moral regulation of wants" id="{B1C48ADD-3B68-4D54-936B-0D4D4E8CDD67}">
          <p14:sldIdLst>
            <p14:sldId id="378"/>
            <p14:sldId id="379"/>
            <p14:sldId id="380"/>
            <p14:sldId id="381"/>
          </p14:sldIdLst>
        </p14:section>
        <p14:section name="II.3 Social regulation of wants" id="{13D0DC1B-DFE4-461A-9A91-651ED558BEB8}">
          <p14:sldIdLst>
            <p14:sldId id="373"/>
            <p14:sldId id="356"/>
          </p14:sldIdLst>
        </p14:section>
        <p14:section name="II.3.a Ethical rationale of consumption rules" id="{0F712983-95C4-4D79-9031-3CE3A48699D0}">
          <p14:sldIdLst>
            <p14:sldId id="357"/>
            <p14:sldId id="316"/>
            <p14:sldId id="359"/>
          </p14:sldIdLst>
        </p14:section>
        <p14:section name="II.3.b Social rationale of consumption rules" id="{ED7E6F94-06B9-48D7-A2BB-A0382BD745C8}">
          <p14:sldIdLst>
            <p14:sldId id="368"/>
            <p14:sldId id="382"/>
            <p14:sldId id="383"/>
          </p14:sldIdLst>
        </p14:section>
        <p14:section name="II.4 Financial conditions as regulation of wants" id="{300ED694-8C16-4976-935E-2016F619F742}">
          <p14:sldIdLst>
            <p14:sldId id="384"/>
            <p14:sldId id="385"/>
            <p14:sldId id="386"/>
            <p14:sldId id="38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11" autoAdjust="0"/>
    <p:restoredTop sz="75163" autoAdjust="0"/>
  </p:normalViewPr>
  <p:slideViewPr>
    <p:cSldViewPr snapToGrid="0">
      <p:cViewPr varScale="1">
        <p:scale>
          <a:sx n="58" d="100"/>
          <a:sy n="58" d="100"/>
        </p:scale>
        <p:origin x="1584" y="62"/>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871A6C-2EB4-4623-9ACE-5B235329B39F}" type="doc">
      <dgm:prSet loTypeId="urn:microsoft.com/office/officeart/2005/8/layout/process5" loCatId="process" qsTypeId="urn:microsoft.com/office/officeart/2005/8/quickstyle/simple1" qsCatId="simple" csTypeId="urn:microsoft.com/office/officeart/2005/8/colors/colorful3" csCatId="colorful" phldr="1"/>
      <dgm:spPr/>
      <dgm:t>
        <a:bodyPr/>
        <a:lstStyle/>
        <a:p>
          <a:endParaRPr lang="en-GB"/>
        </a:p>
      </dgm:t>
    </dgm:pt>
    <dgm:pt modelId="{9A229A89-A7D3-43F4-9CA0-436A87B269C0}">
      <dgm:prSet phldrT="[文本]"/>
      <dgm:spPr/>
      <dgm:t>
        <a:bodyPr/>
        <a:lstStyle/>
        <a:p>
          <a:r>
            <a:rPr lang="en-GB" b="1" dirty="0"/>
            <a:t>Man has wants</a:t>
          </a:r>
          <a:endParaRPr lang="en-GB" b="1" dirty="0">
            <a:latin typeface="Helvetica" panose="020B0604020202020204" pitchFamily="34" charset="0"/>
            <a:cs typeface="Helvetica" panose="020B0604020202020204" pitchFamily="34" charset="0"/>
          </a:endParaRPr>
        </a:p>
      </dgm:t>
    </dgm:pt>
    <dgm:pt modelId="{8E258EFB-F64F-4F1E-BE59-099B998CB7FA}" type="parTrans" cxnId="{097D9021-1D0D-457F-A300-59F1FA582126}">
      <dgm:prSet/>
      <dgm:spPr/>
      <dgm:t>
        <a:bodyPr/>
        <a:lstStyle/>
        <a:p>
          <a:endParaRPr lang="en-GB" b="1">
            <a:latin typeface="Helvetica" panose="020B0604020202020204" pitchFamily="34" charset="0"/>
            <a:cs typeface="Helvetica" panose="020B0604020202020204" pitchFamily="34" charset="0"/>
          </a:endParaRPr>
        </a:p>
      </dgm:t>
    </dgm:pt>
    <dgm:pt modelId="{2BCE6DE8-A22F-4CE0-B331-241EE1BD2DF9}" type="sibTrans" cxnId="{097D9021-1D0D-457F-A300-59F1FA582126}">
      <dgm:prSet/>
      <dgm:spPr/>
      <dgm:t>
        <a:bodyPr/>
        <a:lstStyle/>
        <a:p>
          <a:endParaRPr lang="en-GB" b="1">
            <a:latin typeface="Helvetica" panose="020B0604020202020204" pitchFamily="34" charset="0"/>
            <a:cs typeface="Helvetica" panose="020B0604020202020204" pitchFamily="34" charset="0"/>
          </a:endParaRPr>
        </a:p>
      </dgm:t>
    </dgm:pt>
    <dgm:pt modelId="{37F815FB-BFFB-49D8-A45E-22608033013E}">
      <dgm:prSet phldrT="[文本]"/>
      <dgm:spPr/>
      <dgm:t>
        <a:bodyPr/>
        <a:lstStyle/>
        <a:p>
          <a:r>
            <a:rPr lang="en-GB" b="1" dirty="0"/>
            <a:t>Fail to get it?</a:t>
          </a:r>
          <a:endParaRPr lang="en-GB" b="1" dirty="0">
            <a:latin typeface="Helvetica" panose="020B0604020202020204" pitchFamily="34" charset="0"/>
            <a:cs typeface="Helvetica" panose="020B0604020202020204" pitchFamily="34" charset="0"/>
          </a:endParaRPr>
        </a:p>
      </dgm:t>
    </dgm:pt>
    <dgm:pt modelId="{A7159291-DAB2-4F67-9FE5-BC81045CB360}" type="parTrans" cxnId="{5892B83D-1671-4613-804E-8C6AE1C49DFD}">
      <dgm:prSet/>
      <dgm:spPr/>
      <dgm:t>
        <a:bodyPr/>
        <a:lstStyle/>
        <a:p>
          <a:endParaRPr lang="en-GB" b="1">
            <a:latin typeface="Helvetica" panose="020B0604020202020204" pitchFamily="34" charset="0"/>
            <a:cs typeface="Helvetica" panose="020B0604020202020204" pitchFamily="34" charset="0"/>
          </a:endParaRPr>
        </a:p>
      </dgm:t>
    </dgm:pt>
    <dgm:pt modelId="{E0C989E7-4AA7-43F6-9925-7C197723AE88}" type="sibTrans" cxnId="{5892B83D-1671-4613-804E-8C6AE1C49DFD}">
      <dgm:prSet/>
      <dgm:spPr/>
      <dgm:t>
        <a:bodyPr/>
        <a:lstStyle/>
        <a:p>
          <a:endParaRPr lang="en-GB" b="1">
            <a:latin typeface="Helvetica" panose="020B0604020202020204" pitchFamily="34" charset="0"/>
            <a:cs typeface="Helvetica" panose="020B0604020202020204" pitchFamily="34" charset="0"/>
          </a:endParaRPr>
        </a:p>
      </dgm:t>
    </dgm:pt>
    <dgm:pt modelId="{179D60BA-34EA-4429-9F58-0330E0ED8ADC}">
      <dgm:prSet phldrT="[文本]"/>
      <dgm:spPr/>
      <dgm:t>
        <a:bodyPr/>
        <a:lstStyle/>
        <a:p>
          <a:r>
            <a:rPr lang="en-GB" b="1" dirty="0"/>
            <a:t>Set out to acquire it</a:t>
          </a:r>
          <a:endParaRPr lang="en-GB" b="1" dirty="0">
            <a:latin typeface="Helvetica" panose="020B0604020202020204" pitchFamily="34" charset="0"/>
            <a:cs typeface="Helvetica" panose="020B0604020202020204" pitchFamily="34" charset="0"/>
          </a:endParaRPr>
        </a:p>
      </dgm:t>
    </dgm:pt>
    <dgm:pt modelId="{3357A58D-403F-43B2-9026-E894724B10A2}" type="parTrans" cxnId="{EA85C302-7955-4B1C-A484-22B059FF6A6E}">
      <dgm:prSet/>
      <dgm:spPr/>
      <dgm:t>
        <a:bodyPr/>
        <a:lstStyle/>
        <a:p>
          <a:endParaRPr lang="en-GB" b="1">
            <a:latin typeface="Helvetica" panose="020B0604020202020204" pitchFamily="34" charset="0"/>
            <a:cs typeface="Helvetica" panose="020B0604020202020204" pitchFamily="34" charset="0"/>
          </a:endParaRPr>
        </a:p>
      </dgm:t>
    </dgm:pt>
    <dgm:pt modelId="{28F3179B-6018-410A-A988-AFDDE7819FD8}" type="sibTrans" cxnId="{EA85C302-7955-4B1C-A484-22B059FF6A6E}">
      <dgm:prSet/>
      <dgm:spPr/>
      <dgm:t>
        <a:bodyPr/>
        <a:lstStyle/>
        <a:p>
          <a:endParaRPr lang="en-GB" b="1">
            <a:latin typeface="Helvetica" panose="020B0604020202020204" pitchFamily="34" charset="0"/>
            <a:cs typeface="Helvetica" panose="020B0604020202020204" pitchFamily="34" charset="0"/>
          </a:endParaRPr>
        </a:p>
      </dgm:t>
    </dgm:pt>
    <dgm:pt modelId="{D5529495-DC9A-45EA-80C7-EA0A6C761D32}">
      <dgm:prSet phldrT="[文本]"/>
      <dgm:spPr/>
      <dgm:t>
        <a:bodyPr/>
        <a:lstStyle/>
        <a:p>
          <a:r>
            <a:rPr lang="en-GB" b="1" dirty="0"/>
            <a:t>Fight with other men over limited supply</a:t>
          </a:r>
          <a:endParaRPr lang="en-GB" b="1" dirty="0">
            <a:latin typeface="Helvetica" panose="020B0604020202020204" pitchFamily="34" charset="0"/>
            <a:cs typeface="Helvetica" panose="020B0604020202020204" pitchFamily="34" charset="0"/>
          </a:endParaRPr>
        </a:p>
      </dgm:t>
    </dgm:pt>
    <dgm:pt modelId="{5395BCFC-50E9-40AA-9F59-E413C56A0C52}" type="sibTrans" cxnId="{1D921A79-3BEC-4A42-9D22-1315E4B24EA2}">
      <dgm:prSet/>
      <dgm:spPr/>
      <dgm:t>
        <a:bodyPr/>
        <a:lstStyle/>
        <a:p>
          <a:endParaRPr lang="en-GB" b="1">
            <a:latin typeface="Helvetica" panose="020B0604020202020204" pitchFamily="34" charset="0"/>
            <a:cs typeface="Helvetica" panose="020B0604020202020204" pitchFamily="34" charset="0"/>
          </a:endParaRPr>
        </a:p>
      </dgm:t>
    </dgm:pt>
    <dgm:pt modelId="{097EE44D-B35C-4F1A-AD94-2D42AFCB4346}" type="parTrans" cxnId="{1D921A79-3BEC-4A42-9D22-1315E4B24EA2}">
      <dgm:prSet/>
      <dgm:spPr/>
      <dgm:t>
        <a:bodyPr/>
        <a:lstStyle/>
        <a:p>
          <a:endParaRPr lang="en-GB" b="1">
            <a:latin typeface="Helvetica" panose="020B0604020202020204" pitchFamily="34" charset="0"/>
            <a:cs typeface="Helvetica" panose="020B0604020202020204" pitchFamily="34" charset="0"/>
          </a:endParaRPr>
        </a:p>
      </dgm:t>
    </dgm:pt>
    <dgm:pt modelId="{514F13B9-F93A-40CB-ADC8-A15D4DCE1DAC}">
      <dgm:prSet phldrT="[文本]"/>
      <dgm:spPr/>
      <dgm:t>
        <a:bodyPr/>
        <a:lstStyle/>
        <a:p>
          <a:r>
            <a:rPr lang="en-GB" b="1" dirty="0">
              <a:latin typeface="Helvetica" panose="020B0604020202020204" pitchFamily="34" charset="0"/>
              <a:cs typeface="Helvetica" panose="020B0604020202020204" pitchFamily="34" charset="0"/>
            </a:rPr>
            <a:t>Disorder</a:t>
          </a:r>
        </a:p>
      </dgm:t>
    </dgm:pt>
    <dgm:pt modelId="{CEACFFFC-D6CC-448D-9C77-43D723EA5132}" type="parTrans" cxnId="{3CA8728E-7235-4D9C-B785-A456A968F103}">
      <dgm:prSet/>
      <dgm:spPr/>
      <dgm:t>
        <a:bodyPr/>
        <a:lstStyle/>
        <a:p>
          <a:endParaRPr lang="en-GB"/>
        </a:p>
      </dgm:t>
    </dgm:pt>
    <dgm:pt modelId="{45D11746-3594-4D9C-9A3A-22266278C3C2}" type="sibTrans" cxnId="{3CA8728E-7235-4D9C-B785-A456A968F103}">
      <dgm:prSet/>
      <dgm:spPr/>
      <dgm:t>
        <a:bodyPr/>
        <a:lstStyle/>
        <a:p>
          <a:endParaRPr lang="en-GB"/>
        </a:p>
      </dgm:t>
    </dgm:pt>
    <dgm:pt modelId="{E3726C08-7176-4061-93DD-761FAE20267E}">
      <dgm:prSet phldrT="[文本]"/>
      <dgm:spPr/>
      <dgm:t>
        <a:bodyPr/>
        <a:lstStyle/>
        <a:p>
          <a:r>
            <a:rPr lang="en-GB" b="1" dirty="0">
              <a:latin typeface="Helvetica" panose="020B0604020202020204" pitchFamily="34" charset="0"/>
              <a:cs typeface="Helvetica" panose="020B0604020202020204" pitchFamily="34" charset="0"/>
            </a:rPr>
            <a:t>Disasters arise</a:t>
          </a:r>
        </a:p>
      </dgm:t>
    </dgm:pt>
    <dgm:pt modelId="{59AD1116-D858-44D2-A522-8E84A2BCE515}" type="parTrans" cxnId="{B27416EB-A947-44C5-B7A6-BB83EE2070A0}">
      <dgm:prSet/>
      <dgm:spPr/>
      <dgm:t>
        <a:bodyPr/>
        <a:lstStyle/>
        <a:p>
          <a:endParaRPr lang="en-GB"/>
        </a:p>
      </dgm:t>
    </dgm:pt>
    <dgm:pt modelId="{B135AB93-043A-4475-8DE9-2CCC995BF636}" type="sibTrans" cxnId="{B27416EB-A947-44C5-B7A6-BB83EE2070A0}">
      <dgm:prSet/>
      <dgm:spPr/>
      <dgm:t>
        <a:bodyPr/>
        <a:lstStyle/>
        <a:p>
          <a:endParaRPr lang="en-GB"/>
        </a:p>
      </dgm:t>
    </dgm:pt>
    <dgm:pt modelId="{3E6B6FD6-8924-443E-B09F-BA8E3CF9E24F}" type="pres">
      <dgm:prSet presAssocID="{73871A6C-2EB4-4623-9ACE-5B235329B39F}" presName="diagram" presStyleCnt="0">
        <dgm:presLayoutVars>
          <dgm:dir/>
          <dgm:resizeHandles val="exact"/>
        </dgm:presLayoutVars>
      </dgm:prSet>
      <dgm:spPr/>
    </dgm:pt>
    <dgm:pt modelId="{705F170C-3D12-4B62-B485-565253DC6376}" type="pres">
      <dgm:prSet presAssocID="{9A229A89-A7D3-43F4-9CA0-436A87B269C0}" presName="node" presStyleLbl="node1" presStyleIdx="0" presStyleCnt="6">
        <dgm:presLayoutVars>
          <dgm:bulletEnabled val="1"/>
        </dgm:presLayoutVars>
      </dgm:prSet>
      <dgm:spPr/>
    </dgm:pt>
    <dgm:pt modelId="{5EEF091B-FF23-4643-A347-939B225EACD2}" type="pres">
      <dgm:prSet presAssocID="{2BCE6DE8-A22F-4CE0-B331-241EE1BD2DF9}" presName="sibTrans" presStyleLbl="sibTrans2D1" presStyleIdx="0" presStyleCnt="5" custScaleX="104620" custScaleY="122869"/>
      <dgm:spPr/>
    </dgm:pt>
    <dgm:pt modelId="{C93AFBF1-7B51-40B0-AFAF-9A5D09AC4671}" type="pres">
      <dgm:prSet presAssocID="{2BCE6DE8-A22F-4CE0-B331-241EE1BD2DF9}" presName="connectorText" presStyleLbl="sibTrans2D1" presStyleIdx="0" presStyleCnt="5"/>
      <dgm:spPr/>
    </dgm:pt>
    <dgm:pt modelId="{2BD8C9EB-F202-4870-A8C4-7C347A5A6D99}" type="pres">
      <dgm:prSet presAssocID="{37F815FB-BFFB-49D8-A45E-22608033013E}" presName="node" presStyleLbl="node1" presStyleIdx="1" presStyleCnt="6">
        <dgm:presLayoutVars>
          <dgm:bulletEnabled val="1"/>
        </dgm:presLayoutVars>
      </dgm:prSet>
      <dgm:spPr/>
    </dgm:pt>
    <dgm:pt modelId="{758B6460-4B70-42E5-9DDA-2333FD7D3379}" type="pres">
      <dgm:prSet presAssocID="{E0C989E7-4AA7-43F6-9925-7C197723AE88}" presName="sibTrans" presStyleLbl="sibTrans2D1" presStyleIdx="1" presStyleCnt="5" custScaleX="104620" custScaleY="122869"/>
      <dgm:spPr/>
    </dgm:pt>
    <dgm:pt modelId="{73E7BF05-D41E-49E8-ABB3-913FA3BEDCCF}" type="pres">
      <dgm:prSet presAssocID="{E0C989E7-4AA7-43F6-9925-7C197723AE88}" presName="connectorText" presStyleLbl="sibTrans2D1" presStyleIdx="1" presStyleCnt="5"/>
      <dgm:spPr/>
    </dgm:pt>
    <dgm:pt modelId="{A861F490-E3BC-4A80-A9B5-4F045FE254EF}" type="pres">
      <dgm:prSet presAssocID="{179D60BA-34EA-4429-9F58-0330E0ED8ADC}" presName="node" presStyleLbl="node1" presStyleIdx="2" presStyleCnt="6">
        <dgm:presLayoutVars>
          <dgm:bulletEnabled val="1"/>
        </dgm:presLayoutVars>
      </dgm:prSet>
      <dgm:spPr/>
    </dgm:pt>
    <dgm:pt modelId="{9D4D6DD1-9FA9-4C44-80E5-1FFA96F2CF68}" type="pres">
      <dgm:prSet presAssocID="{28F3179B-6018-410A-A988-AFDDE7819FD8}" presName="sibTrans" presStyleLbl="sibTrans2D1" presStyleIdx="2" presStyleCnt="5" custScaleX="104620" custScaleY="122869"/>
      <dgm:spPr/>
    </dgm:pt>
    <dgm:pt modelId="{8D4A23D1-D753-4AAA-9C91-1EFB915E44C5}" type="pres">
      <dgm:prSet presAssocID="{28F3179B-6018-410A-A988-AFDDE7819FD8}" presName="connectorText" presStyleLbl="sibTrans2D1" presStyleIdx="2" presStyleCnt="5"/>
      <dgm:spPr/>
    </dgm:pt>
    <dgm:pt modelId="{06926EC3-3CDC-42B7-8D07-EB6CE27F4B67}" type="pres">
      <dgm:prSet presAssocID="{D5529495-DC9A-45EA-80C7-EA0A6C761D32}" presName="node" presStyleLbl="node1" presStyleIdx="3" presStyleCnt="6">
        <dgm:presLayoutVars>
          <dgm:bulletEnabled val="1"/>
        </dgm:presLayoutVars>
      </dgm:prSet>
      <dgm:spPr/>
    </dgm:pt>
    <dgm:pt modelId="{597484DC-6D03-4687-A01E-5F798BF98E1E}" type="pres">
      <dgm:prSet presAssocID="{5395BCFC-50E9-40AA-9F59-E413C56A0C52}" presName="sibTrans" presStyleLbl="sibTrans2D1" presStyleIdx="3" presStyleCnt="5" custScaleX="104620" custScaleY="122869"/>
      <dgm:spPr/>
    </dgm:pt>
    <dgm:pt modelId="{DB08632A-975E-4D02-9152-0FFCCDA06CBF}" type="pres">
      <dgm:prSet presAssocID="{5395BCFC-50E9-40AA-9F59-E413C56A0C52}" presName="connectorText" presStyleLbl="sibTrans2D1" presStyleIdx="3" presStyleCnt="5"/>
      <dgm:spPr/>
    </dgm:pt>
    <dgm:pt modelId="{20CCE3DE-119A-44AE-85AF-571A51073194}" type="pres">
      <dgm:prSet presAssocID="{514F13B9-F93A-40CB-ADC8-A15D4DCE1DAC}" presName="node" presStyleLbl="node1" presStyleIdx="4" presStyleCnt="6">
        <dgm:presLayoutVars>
          <dgm:bulletEnabled val="1"/>
        </dgm:presLayoutVars>
      </dgm:prSet>
      <dgm:spPr/>
    </dgm:pt>
    <dgm:pt modelId="{7FB27DFC-58C7-415B-ABF9-AC2D66E8810A}" type="pres">
      <dgm:prSet presAssocID="{45D11746-3594-4D9C-9A3A-22266278C3C2}" presName="sibTrans" presStyleLbl="sibTrans2D1" presStyleIdx="4" presStyleCnt="5" custScaleX="104620" custScaleY="122869"/>
      <dgm:spPr/>
    </dgm:pt>
    <dgm:pt modelId="{DF550101-CEAE-48C4-99B5-23BD7757A959}" type="pres">
      <dgm:prSet presAssocID="{45D11746-3594-4D9C-9A3A-22266278C3C2}" presName="connectorText" presStyleLbl="sibTrans2D1" presStyleIdx="4" presStyleCnt="5"/>
      <dgm:spPr/>
    </dgm:pt>
    <dgm:pt modelId="{A2F9A4BF-CCB2-4782-BB1B-329820D3251A}" type="pres">
      <dgm:prSet presAssocID="{E3726C08-7176-4061-93DD-761FAE20267E}" presName="node" presStyleLbl="node1" presStyleIdx="5" presStyleCnt="6">
        <dgm:presLayoutVars>
          <dgm:bulletEnabled val="1"/>
        </dgm:presLayoutVars>
      </dgm:prSet>
      <dgm:spPr/>
    </dgm:pt>
  </dgm:ptLst>
  <dgm:cxnLst>
    <dgm:cxn modelId="{EA85C302-7955-4B1C-A484-22B059FF6A6E}" srcId="{73871A6C-2EB4-4623-9ACE-5B235329B39F}" destId="{179D60BA-34EA-4429-9F58-0330E0ED8ADC}" srcOrd="2" destOrd="0" parTransId="{3357A58D-403F-43B2-9026-E894724B10A2}" sibTransId="{28F3179B-6018-410A-A988-AFDDE7819FD8}"/>
    <dgm:cxn modelId="{9ADCBD05-22D7-44A6-8F58-A899090C0CA9}" type="presOf" srcId="{28F3179B-6018-410A-A988-AFDDE7819FD8}" destId="{8D4A23D1-D753-4AAA-9C91-1EFB915E44C5}" srcOrd="1" destOrd="0" presId="urn:microsoft.com/office/officeart/2005/8/layout/process5"/>
    <dgm:cxn modelId="{7D4E7B06-4452-46E7-A789-4B9053B82946}" type="presOf" srcId="{E3726C08-7176-4061-93DD-761FAE20267E}" destId="{A2F9A4BF-CCB2-4782-BB1B-329820D3251A}" srcOrd="0" destOrd="0" presId="urn:microsoft.com/office/officeart/2005/8/layout/process5"/>
    <dgm:cxn modelId="{27275807-DB86-4F36-A78F-A32576433DAD}" type="presOf" srcId="{514F13B9-F93A-40CB-ADC8-A15D4DCE1DAC}" destId="{20CCE3DE-119A-44AE-85AF-571A51073194}" srcOrd="0" destOrd="0" presId="urn:microsoft.com/office/officeart/2005/8/layout/process5"/>
    <dgm:cxn modelId="{097D9021-1D0D-457F-A300-59F1FA582126}" srcId="{73871A6C-2EB4-4623-9ACE-5B235329B39F}" destId="{9A229A89-A7D3-43F4-9CA0-436A87B269C0}" srcOrd="0" destOrd="0" parTransId="{8E258EFB-F64F-4F1E-BE59-099B998CB7FA}" sibTransId="{2BCE6DE8-A22F-4CE0-B331-241EE1BD2DF9}"/>
    <dgm:cxn modelId="{89D2242C-D34B-4254-AD68-679DAECDA96F}" type="presOf" srcId="{D5529495-DC9A-45EA-80C7-EA0A6C761D32}" destId="{06926EC3-3CDC-42B7-8D07-EB6CE27F4B67}" srcOrd="0" destOrd="0" presId="urn:microsoft.com/office/officeart/2005/8/layout/process5"/>
    <dgm:cxn modelId="{99ACF434-EF56-4D1F-9464-41A1870A7A8F}" type="presOf" srcId="{2BCE6DE8-A22F-4CE0-B331-241EE1BD2DF9}" destId="{5EEF091B-FF23-4643-A347-939B225EACD2}" srcOrd="0" destOrd="0" presId="urn:microsoft.com/office/officeart/2005/8/layout/process5"/>
    <dgm:cxn modelId="{4A9D8035-16D5-4ACC-B603-ED2FA0EC7F66}" type="presOf" srcId="{2BCE6DE8-A22F-4CE0-B331-241EE1BD2DF9}" destId="{C93AFBF1-7B51-40B0-AFAF-9A5D09AC4671}" srcOrd="1" destOrd="0" presId="urn:microsoft.com/office/officeart/2005/8/layout/process5"/>
    <dgm:cxn modelId="{5892B83D-1671-4613-804E-8C6AE1C49DFD}" srcId="{73871A6C-2EB4-4623-9ACE-5B235329B39F}" destId="{37F815FB-BFFB-49D8-A45E-22608033013E}" srcOrd="1" destOrd="0" parTransId="{A7159291-DAB2-4F67-9FE5-BC81045CB360}" sibTransId="{E0C989E7-4AA7-43F6-9925-7C197723AE88}"/>
    <dgm:cxn modelId="{B4BF595C-8107-4EC8-86BA-0880AE9A81BA}" type="presOf" srcId="{179D60BA-34EA-4429-9F58-0330E0ED8ADC}" destId="{A861F490-E3BC-4A80-A9B5-4F045FE254EF}" srcOrd="0" destOrd="0" presId="urn:microsoft.com/office/officeart/2005/8/layout/process5"/>
    <dgm:cxn modelId="{49737B5D-62CB-471C-A258-E96042CE7337}" type="presOf" srcId="{5395BCFC-50E9-40AA-9F59-E413C56A0C52}" destId="{597484DC-6D03-4687-A01E-5F798BF98E1E}" srcOrd="0" destOrd="0" presId="urn:microsoft.com/office/officeart/2005/8/layout/process5"/>
    <dgm:cxn modelId="{F66ABF6D-3A1F-4578-A78F-B954718E15E1}" type="presOf" srcId="{E0C989E7-4AA7-43F6-9925-7C197723AE88}" destId="{73E7BF05-D41E-49E8-ABB3-913FA3BEDCCF}" srcOrd="1" destOrd="0" presId="urn:microsoft.com/office/officeart/2005/8/layout/process5"/>
    <dgm:cxn modelId="{1DF15B76-2B3D-436A-95E7-22070E9A5C72}" type="presOf" srcId="{45D11746-3594-4D9C-9A3A-22266278C3C2}" destId="{7FB27DFC-58C7-415B-ABF9-AC2D66E8810A}" srcOrd="0" destOrd="0" presId="urn:microsoft.com/office/officeart/2005/8/layout/process5"/>
    <dgm:cxn modelId="{1D921A79-3BEC-4A42-9D22-1315E4B24EA2}" srcId="{73871A6C-2EB4-4623-9ACE-5B235329B39F}" destId="{D5529495-DC9A-45EA-80C7-EA0A6C761D32}" srcOrd="3" destOrd="0" parTransId="{097EE44D-B35C-4F1A-AD94-2D42AFCB4346}" sibTransId="{5395BCFC-50E9-40AA-9F59-E413C56A0C52}"/>
    <dgm:cxn modelId="{B093B67A-5DD4-4291-B8A8-FDD3B6BE4F2A}" type="presOf" srcId="{73871A6C-2EB4-4623-9ACE-5B235329B39F}" destId="{3E6B6FD6-8924-443E-B09F-BA8E3CF9E24F}" srcOrd="0" destOrd="0" presId="urn:microsoft.com/office/officeart/2005/8/layout/process5"/>
    <dgm:cxn modelId="{3CA8728E-7235-4D9C-B785-A456A968F103}" srcId="{73871A6C-2EB4-4623-9ACE-5B235329B39F}" destId="{514F13B9-F93A-40CB-ADC8-A15D4DCE1DAC}" srcOrd="4" destOrd="0" parTransId="{CEACFFFC-D6CC-448D-9C77-43D723EA5132}" sibTransId="{45D11746-3594-4D9C-9A3A-22266278C3C2}"/>
    <dgm:cxn modelId="{E1C4F28E-35B8-4486-B1E5-305447E3CBF2}" type="presOf" srcId="{37F815FB-BFFB-49D8-A45E-22608033013E}" destId="{2BD8C9EB-F202-4870-A8C4-7C347A5A6D99}" srcOrd="0" destOrd="0" presId="urn:microsoft.com/office/officeart/2005/8/layout/process5"/>
    <dgm:cxn modelId="{AFB122A4-20D4-48BB-ACC4-DF1478DD3462}" type="presOf" srcId="{9A229A89-A7D3-43F4-9CA0-436A87B269C0}" destId="{705F170C-3D12-4B62-B485-565253DC6376}" srcOrd="0" destOrd="0" presId="urn:microsoft.com/office/officeart/2005/8/layout/process5"/>
    <dgm:cxn modelId="{BF2733A5-8E00-41BC-969C-533BE74C615F}" type="presOf" srcId="{5395BCFC-50E9-40AA-9F59-E413C56A0C52}" destId="{DB08632A-975E-4D02-9152-0FFCCDA06CBF}" srcOrd="1" destOrd="0" presId="urn:microsoft.com/office/officeart/2005/8/layout/process5"/>
    <dgm:cxn modelId="{09738FDA-D746-47FC-9A46-D26D6DFCFBA2}" type="presOf" srcId="{28F3179B-6018-410A-A988-AFDDE7819FD8}" destId="{9D4D6DD1-9FA9-4C44-80E5-1FFA96F2CF68}" srcOrd="0" destOrd="0" presId="urn:microsoft.com/office/officeart/2005/8/layout/process5"/>
    <dgm:cxn modelId="{8E8218E8-E9B6-49F6-83BA-C39626CF0A07}" type="presOf" srcId="{45D11746-3594-4D9C-9A3A-22266278C3C2}" destId="{DF550101-CEAE-48C4-99B5-23BD7757A959}" srcOrd="1" destOrd="0" presId="urn:microsoft.com/office/officeart/2005/8/layout/process5"/>
    <dgm:cxn modelId="{B27416EB-A947-44C5-B7A6-BB83EE2070A0}" srcId="{73871A6C-2EB4-4623-9ACE-5B235329B39F}" destId="{E3726C08-7176-4061-93DD-761FAE20267E}" srcOrd="5" destOrd="0" parTransId="{59AD1116-D858-44D2-A522-8E84A2BCE515}" sibTransId="{B135AB93-043A-4475-8DE9-2CCC995BF636}"/>
    <dgm:cxn modelId="{FD7B12FB-8BFF-4EDF-B98D-76AE686C9DCC}" type="presOf" srcId="{E0C989E7-4AA7-43F6-9925-7C197723AE88}" destId="{758B6460-4B70-42E5-9DDA-2333FD7D3379}" srcOrd="0" destOrd="0" presId="urn:microsoft.com/office/officeart/2005/8/layout/process5"/>
    <dgm:cxn modelId="{99AC9A86-2A12-454E-B71D-4BAF563CFA31}" type="presParOf" srcId="{3E6B6FD6-8924-443E-B09F-BA8E3CF9E24F}" destId="{705F170C-3D12-4B62-B485-565253DC6376}" srcOrd="0" destOrd="0" presId="urn:microsoft.com/office/officeart/2005/8/layout/process5"/>
    <dgm:cxn modelId="{69BE2AC2-53E2-44FD-82B2-BBB32C4F5CDD}" type="presParOf" srcId="{3E6B6FD6-8924-443E-B09F-BA8E3CF9E24F}" destId="{5EEF091B-FF23-4643-A347-939B225EACD2}" srcOrd="1" destOrd="0" presId="urn:microsoft.com/office/officeart/2005/8/layout/process5"/>
    <dgm:cxn modelId="{58C598DA-4E14-411B-8518-2C8FABE6A4E9}" type="presParOf" srcId="{5EEF091B-FF23-4643-A347-939B225EACD2}" destId="{C93AFBF1-7B51-40B0-AFAF-9A5D09AC4671}" srcOrd="0" destOrd="0" presId="urn:microsoft.com/office/officeart/2005/8/layout/process5"/>
    <dgm:cxn modelId="{7FB02299-BF14-4010-97AB-C84E0C8CF58E}" type="presParOf" srcId="{3E6B6FD6-8924-443E-B09F-BA8E3CF9E24F}" destId="{2BD8C9EB-F202-4870-A8C4-7C347A5A6D99}" srcOrd="2" destOrd="0" presId="urn:microsoft.com/office/officeart/2005/8/layout/process5"/>
    <dgm:cxn modelId="{310F21E0-D9E6-46C4-843F-50F059470410}" type="presParOf" srcId="{3E6B6FD6-8924-443E-B09F-BA8E3CF9E24F}" destId="{758B6460-4B70-42E5-9DDA-2333FD7D3379}" srcOrd="3" destOrd="0" presId="urn:microsoft.com/office/officeart/2005/8/layout/process5"/>
    <dgm:cxn modelId="{B3183412-6A43-46CD-9CDD-4E7F9466FEF4}" type="presParOf" srcId="{758B6460-4B70-42E5-9DDA-2333FD7D3379}" destId="{73E7BF05-D41E-49E8-ABB3-913FA3BEDCCF}" srcOrd="0" destOrd="0" presId="urn:microsoft.com/office/officeart/2005/8/layout/process5"/>
    <dgm:cxn modelId="{F4EB59CE-75DF-4328-BE92-69A68D12AC57}" type="presParOf" srcId="{3E6B6FD6-8924-443E-B09F-BA8E3CF9E24F}" destId="{A861F490-E3BC-4A80-A9B5-4F045FE254EF}" srcOrd="4" destOrd="0" presId="urn:microsoft.com/office/officeart/2005/8/layout/process5"/>
    <dgm:cxn modelId="{ED19859F-C6CE-4104-9397-A12AFB1EF36B}" type="presParOf" srcId="{3E6B6FD6-8924-443E-B09F-BA8E3CF9E24F}" destId="{9D4D6DD1-9FA9-4C44-80E5-1FFA96F2CF68}" srcOrd="5" destOrd="0" presId="urn:microsoft.com/office/officeart/2005/8/layout/process5"/>
    <dgm:cxn modelId="{6C82CC45-A7CA-4BE0-BEA9-BF074EB19C9C}" type="presParOf" srcId="{9D4D6DD1-9FA9-4C44-80E5-1FFA96F2CF68}" destId="{8D4A23D1-D753-4AAA-9C91-1EFB915E44C5}" srcOrd="0" destOrd="0" presId="urn:microsoft.com/office/officeart/2005/8/layout/process5"/>
    <dgm:cxn modelId="{09EB082C-8F34-4914-B70F-AED705C619EC}" type="presParOf" srcId="{3E6B6FD6-8924-443E-B09F-BA8E3CF9E24F}" destId="{06926EC3-3CDC-42B7-8D07-EB6CE27F4B67}" srcOrd="6" destOrd="0" presId="urn:microsoft.com/office/officeart/2005/8/layout/process5"/>
    <dgm:cxn modelId="{F16B1315-CED9-4DB8-BFEA-E1F74B727A25}" type="presParOf" srcId="{3E6B6FD6-8924-443E-B09F-BA8E3CF9E24F}" destId="{597484DC-6D03-4687-A01E-5F798BF98E1E}" srcOrd="7" destOrd="0" presId="urn:microsoft.com/office/officeart/2005/8/layout/process5"/>
    <dgm:cxn modelId="{588CB5E1-7489-4938-BB76-16D9F98F0DFC}" type="presParOf" srcId="{597484DC-6D03-4687-A01E-5F798BF98E1E}" destId="{DB08632A-975E-4D02-9152-0FFCCDA06CBF}" srcOrd="0" destOrd="0" presId="urn:microsoft.com/office/officeart/2005/8/layout/process5"/>
    <dgm:cxn modelId="{131D4B9E-A252-4F1D-9CFF-AD416BA04DD8}" type="presParOf" srcId="{3E6B6FD6-8924-443E-B09F-BA8E3CF9E24F}" destId="{20CCE3DE-119A-44AE-85AF-571A51073194}" srcOrd="8" destOrd="0" presId="urn:microsoft.com/office/officeart/2005/8/layout/process5"/>
    <dgm:cxn modelId="{23957B9A-86B8-476A-9E14-9C90EC3BEF0C}" type="presParOf" srcId="{3E6B6FD6-8924-443E-B09F-BA8E3CF9E24F}" destId="{7FB27DFC-58C7-415B-ABF9-AC2D66E8810A}" srcOrd="9" destOrd="0" presId="urn:microsoft.com/office/officeart/2005/8/layout/process5"/>
    <dgm:cxn modelId="{DEBBDDA0-1052-4DE8-BD9E-7CC82C92BD13}" type="presParOf" srcId="{7FB27DFC-58C7-415B-ABF9-AC2D66E8810A}" destId="{DF550101-CEAE-48C4-99B5-23BD7757A959}" srcOrd="0" destOrd="0" presId="urn:microsoft.com/office/officeart/2005/8/layout/process5"/>
    <dgm:cxn modelId="{A78A0A37-3CB3-4632-A0DE-14C66B833CFC}" type="presParOf" srcId="{3E6B6FD6-8924-443E-B09F-BA8E3CF9E24F}" destId="{A2F9A4BF-CCB2-4782-BB1B-329820D3251A}" srcOrd="10"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C03CDB-D093-4377-8DFF-482F5272C595}" type="doc">
      <dgm:prSet loTypeId="urn:microsoft.com/office/officeart/2005/8/layout/lProcess1" loCatId="process" qsTypeId="urn:microsoft.com/office/officeart/2005/8/quickstyle/simple1" qsCatId="simple" csTypeId="urn:microsoft.com/office/officeart/2005/8/colors/colorful3" csCatId="colorful" phldr="1"/>
      <dgm:spPr/>
      <dgm:t>
        <a:bodyPr/>
        <a:lstStyle/>
        <a:p>
          <a:endParaRPr lang="en-GB"/>
        </a:p>
      </dgm:t>
    </dgm:pt>
    <dgm:pt modelId="{A487850C-5675-465F-A300-BFA271290518}">
      <dgm:prSet phldrT="[文本]" custT="1"/>
      <dgm:spPr/>
      <dgm:t>
        <a:bodyPr/>
        <a:lstStyle/>
        <a:p>
          <a:r>
            <a:rPr lang="en-GB" sz="2000" dirty="0">
              <a:latin typeface="Helvetica" panose="020B0604020202020204" pitchFamily="34" charset="0"/>
              <a:cs typeface="Helvetica" panose="020B0604020202020204" pitchFamily="34" charset="0"/>
            </a:rPr>
            <a:t>Tasty food</a:t>
          </a:r>
        </a:p>
      </dgm:t>
    </dgm:pt>
    <dgm:pt modelId="{65BA265A-DE76-4EA7-89E9-78D2AEAB7475}" type="parTrans" cxnId="{9637A5C9-9EDC-4B41-89EE-534A3B7EE130}">
      <dgm:prSet/>
      <dgm:spPr/>
      <dgm:t>
        <a:bodyPr/>
        <a:lstStyle/>
        <a:p>
          <a:endParaRPr lang="en-GB" sz="2400">
            <a:latin typeface="Helvetica" panose="020B0604020202020204" pitchFamily="34" charset="0"/>
            <a:cs typeface="Helvetica" panose="020B0604020202020204" pitchFamily="34" charset="0"/>
          </a:endParaRPr>
        </a:p>
      </dgm:t>
    </dgm:pt>
    <dgm:pt modelId="{D55585ED-60FB-4E5A-823A-29A4584BEECD}" type="sibTrans" cxnId="{9637A5C9-9EDC-4B41-89EE-534A3B7EE130}">
      <dgm:prSet/>
      <dgm:spPr/>
      <dgm:t>
        <a:bodyPr/>
        <a:lstStyle/>
        <a:p>
          <a:endParaRPr lang="en-GB" sz="2400">
            <a:latin typeface="Helvetica" panose="020B0604020202020204" pitchFamily="34" charset="0"/>
            <a:cs typeface="Helvetica" panose="020B0604020202020204" pitchFamily="34" charset="0"/>
          </a:endParaRPr>
        </a:p>
      </dgm:t>
    </dgm:pt>
    <dgm:pt modelId="{0DEF2B35-17FF-4E79-835C-910A94F05B7D}">
      <dgm:prSet phldrT="[文本]" custT="1"/>
      <dgm:spPr/>
      <dgm:t>
        <a:bodyPr/>
        <a:lstStyle/>
        <a:p>
          <a:r>
            <a:rPr lang="en-GB" sz="1800" dirty="0">
              <a:latin typeface="Helvetica" panose="020B0604020202020204" pitchFamily="34" charset="0"/>
              <a:cs typeface="Helvetica" panose="020B0604020202020204" pitchFamily="34" charset="0"/>
            </a:rPr>
            <a:t>Satisfy the Sense of taste</a:t>
          </a:r>
        </a:p>
      </dgm:t>
    </dgm:pt>
    <dgm:pt modelId="{7DA4508A-B863-4BAE-AB14-8E4465CE4B3B}" type="parTrans" cxnId="{1A7F07E3-650B-4052-9EDB-86A277900628}">
      <dgm:prSet/>
      <dgm:spPr/>
      <dgm:t>
        <a:bodyPr/>
        <a:lstStyle/>
        <a:p>
          <a:endParaRPr lang="en-GB" sz="2400">
            <a:latin typeface="Helvetica" panose="020B0604020202020204" pitchFamily="34" charset="0"/>
            <a:cs typeface="Helvetica" panose="020B0604020202020204" pitchFamily="34" charset="0"/>
          </a:endParaRPr>
        </a:p>
      </dgm:t>
    </dgm:pt>
    <dgm:pt modelId="{2B227355-C9BF-4E31-B5FF-5A699A27A796}" type="sibTrans" cxnId="{1A7F07E3-650B-4052-9EDB-86A277900628}">
      <dgm:prSet/>
      <dgm:spPr/>
      <dgm:t>
        <a:bodyPr/>
        <a:lstStyle/>
        <a:p>
          <a:endParaRPr lang="en-GB" sz="2400">
            <a:latin typeface="Helvetica" panose="020B0604020202020204" pitchFamily="34" charset="0"/>
            <a:cs typeface="Helvetica" panose="020B0604020202020204" pitchFamily="34" charset="0"/>
          </a:endParaRPr>
        </a:p>
      </dgm:t>
    </dgm:pt>
    <dgm:pt modelId="{F9DE3AD8-4441-4197-8AB5-F6853BD13A66}">
      <dgm:prSet phldrT="[文本]" custT="1"/>
      <dgm:spPr/>
      <dgm:t>
        <a:bodyPr/>
        <a:lstStyle/>
        <a:p>
          <a:r>
            <a:rPr lang="en-GB" sz="2000" dirty="0">
              <a:latin typeface="Helvetica" panose="020B0604020202020204" pitchFamily="34" charset="0"/>
              <a:cs typeface="Helvetica" panose="020B0604020202020204" pitchFamily="34" charset="0"/>
            </a:rPr>
            <a:t>Plants</a:t>
          </a:r>
        </a:p>
      </dgm:t>
    </dgm:pt>
    <dgm:pt modelId="{37583CF6-74A5-42DB-8586-C6862D046FE8}" type="parTrans" cxnId="{4A9E7C9A-A6B7-416C-A4F3-3484EA94C587}">
      <dgm:prSet/>
      <dgm:spPr/>
      <dgm:t>
        <a:bodyPr/>
        <a:lstStyle/>
        <a:p>
          <a:endParaRPr lang="en-GB" sz="2400">
            <a:latin typeface="Helvetica" panose="020B0604020202020204" pitchFamily="34" charset="0"/>
            <a:cs typeface="Helvetica" panose="020B0604020202020204" pitchFamily="34" charset="0"/>
          </a:endParaRPr>
        </a:p>
      </dgm:t>
    </dgm:pt>
    <dgm:pt modelId="{2B856C2A-C199-49EF-BFB1-229A867F1588}" type="sibTrans" cxnId="{4A9E7C9A-A6B7-416C-A4F3-3484EA94C587}">
      <dgm:prSet/>
      <dgm:spPr/>
      <dgm:t>
        <a:bodyPr/>
        <a:lstStyle/>
        <a:p>
          <a:endParaRPr lang="en-GB" sz="2400">
            <a:latin typeface="Helvetica" panose="020B0604020202020204" pitchFamily="34" charset="0"/>
            <a:cs typeface="Helvetica" panose="020B0604020202020204" pitchFamily="34" charset="0"/>
          </a:endParaRPr>
        </a:p>
      </dgm:t>
    </dgm:pt>
    <dgm:pt modelId="{9582F919-675B-44FA-826B-C186A773A1CC}">
      <dgm:prSet phldrT="[文本]" custT="1"/>
      <dgm:spPr/>
      <dgm:t>
        <a:bodyPr/>
        <a:lstStyle/>
        <a:p>
          <a:r>
            <a:rPr lang="en-GB" sz="1800" dirty="0">
              <a:latin typeface="Helvetica" panose="020B0604020202020204" pitchFamily="34" charset="0"/>
              <a:cs typeface="Helvetica" panose="020B0604020202020204" pitchFamily="34" charset="0"/>
            </a:rPr>
            <a:t>Satisfy the Sense of the eyes</a:t>
          </a:r>
        </a:p>
      </dgm:t>
    </dgm:pt>
    <dgm:pt modelId="{01227134-9A9C-42ED-8C05-BEB5053B4E5C}" type="parTrans" cxnId="{FB069CC7-623D-4207-8089-907C11934FE4}">
      <dgm:prSet/>
      <dgm:spPr/>
      <dgm:t>
        <a:bodyPr/>
        <a:lstStyle/>
        <a:p>
          <a:endParaRPr lang="en-GB" sz="2400">
            <a:latin typeface="Helvetica" panose="020B0604020202020204" pitchFamily="34" charset="0"/>
            <a:cs typeface="Helvetica" panose="020B0604020202020204" pitchFamily="34" charset="0"/>
          </a:endParaRPr>
        </a:p>
      </dgm:t>
    </dgm:pt>
    <dgm:pt modelId="{9CBC5B2A-29E6-4B66-A15A-47F16433F8D7}" type="sibTrans" cxnId="{FB069CC7-623D-4207-8089-907C11934FE4}">
      <dgm:prSet/>
      <dgm:spPr/>
      <dgm:t>
        <a:bodyPr/>
        <a:lstStyle/>
        <a:p>
          <a:endParaRPr lang="en-GB" sz="2400">
            <a:latin typeface="Helvetica" panose="020B0604020202020204" pitchFamily="34" charset="0"/>
            <a:cs typeface="Helvetica" panose="020B0604020202020204" pitchFamily="34" charset="0"/>
          </a:endParaRPr>
        </a:p>
      </dgm:t>
    </dgm:pt>
    <dgm:pt modelId="{1C2AE494-7F26-47C3-A928-21583E9608E6}">
      <dgm:prSet phldrT="[文本]" custT="1"/>
      <dgm:spPr/>
      <dgm:t>
        <a:bodyPr/>
        <a:lstStyle/>
        <a:p>
          <a:r>
            <a:rPr lang="en-GB" sz="2000" dirty="0">
              <a:latin typeface="Helvetica" panose="020B0604020202020204" pitchFamily="34" charset="0"/>
              <a:cs typeface="Helvetica" panose="020B0604020202020204" pitchFamily="34" charset="0"/>
            </a:rPr>
            <a:t>Architect and colours</a:t>
          </a:r>
        </a:p>
      </dgm:t>
    </dgm:pt>
    <dgm:pt modelId="{A8FC92F7-B426-4316-BA1A-0604D06E068B}" type="parTrans" cxnId="{22E56C01-20F4-41D2-A1F9-F6EA337F84DB}">
      <dgm:prSet/>
      <dgm:spPr/>
      <dgm:t>
        <a:bodyPr/>
        <a:lstStyle/>
        <a:p>
          <a:endParaRPr lang="en-GB" sz="2400">
            <a:latin typeface="Helvetica" panose="020B0604020202020204" pitchFamily="34" charset="0"/>
            <a:cs typeface="Helvetica" panose="020B0604020202020204" pitchFamily="34" charset="0"/>
          </a:endParaRPr>
        </a:p>
      </dgm:t>
    </dgm:pt>
    <dgm:pt modelId="{547CDF36-D0C6-4B6C-96A1-6B32EB595EC1}" type="sibTrans" cxnId="{22E56C01-20F4-41D2-A1F9-F6EA337F84DB}">
      <dgm:prSet/>
      <dgm:spPr/>
      <dgm:t>
        <a:bodyPr/>
        <a:lstStyle/>
        <a:p>
          <a:endParaRPr lang="en-GB" sz="2400">
            <a:latin typeface="Helvetica" panose="020B0604020202020204" pitchFamily="34" charset="0"/>
            <a:cs typeface="Helvetica" panose="020B0604020202020204" pitchFamily="34" charset="0"/>
          </a:endParaRPr>
        </a:p>
      </dgm:t>
    </dgm:pt>
    <dgm:pt modelId="{18F99FD9-AEC1-41BC-95FE-6E3001FA2015}">
      <dgm:prSet phldrT="[文本]" custT="1"/>
      <dgm:spPr/>
      <dgm:t>
        <a:bodyPr/>
        <a:lstStyle/>
        <a:p>
          <a:r>
            <a:rPr lang="en-GB" sz="1800" dirty="0">
              <a:latin typeface="Helvetica" panose="020B0604020202020204" pitchFamily="34" charset="0"/>
              <a:cs typeface="Helvetica" panose="020B0604020202020204" pitchFamily="34" charset="0"/>
            </a:rPr>
            <a:t>Satisfy the Sense of smell</a:t>
          </a:r>
        </a:p>
      </dgm:t>
    </dgm:pt>
    <dgm:pt modelId="{D4EC48C1-31DB-419D-B45E-9F8A6E9A2767}" type="parTrans" cxnId="{B91B2220-F277-4538-9EEF-FD2B0DADF74F}">
      <dgm:prSet/>
      <dgm:spPr/>
      <dgm:t>
        <a:bodyPr/>
        <a:lstStyle/>
        <a:p>
          <a:endParaRPr lang="en-GB" sz="2400">
            <a:latin typeface="Helvetica" panose="020B0604020202020204" pitchFamily="34" charset="0"/>
            <a:cs typeface="Helvetica" panose="020B0604020202020204" pitchFamily="34" charset="0"/>
          </a:endParaRPr>
        </a:p>
      </dgm:t>
    </dgm:pt>
    <dgm:pt modelId="{B1700775-614E-4701-8E7C-BA576EFCB4A3}" type="sibTrans" cxnId="{B91B2220-F277-4538-9EEF-FD2B0DADF74F}">
      <dgm:prSet/>
      <dgm:spPr/>
      <dgm:t>
        <a:bodyPr/>
        <a:lstStyle/>
        <a:p>
          <a:endParaRPr lang="en-GB" sz="2400">
            <a:latin typeface="Helvetica" panose="020B0604020202020204" pitchFamily="34" charset="0"/>
            <a:cs typeface="Helvetica" panose="020B0604020202020204" pitchFamily="34" charset="0"/>
          </a:endParaRPr>
        </a:p>
      </dgm:t>
    </dgm:pt>
    <dgm:pt modelId="{E37EF7E7-A4B5-40E5-AE70-87C2645432EE}">
      <dgm:prSet phldrT="[文本]" custT="1"/>
      <dgm:spPr/>
      <dgm:t>
        <a:bodyPr/>
        <a:lstStyle/>
        <a:p>
          <a:r>
            <a:rPr lang="en-GB" sz="2000" dirty="0">
              <a:latin typeface="Helvetica" panose="020B0604020202020204" pitchFamily="34" charset="0"/>
              <a:cs typeface="Helvetica" panose="020B0604020202020204" pitchFamily="34" charset="0"/>
            </a:rPr>
            <a:t>Musical instruments</a:t>
          </a:r>
        </a:p>
      </dgm:t>
    </dgm:pt>
    <dgm:pt modelId="{A662451E-A039-47F0-AB47-488E92CE7B37}" type="parTrans" cxnId="{98B9044C-3328-41B3-B30A-6A9A9BBCE67C}">
      <dgm:prSet/>
      <dgm:spPr/>
      <dgm:t>
        <a:bodyPr/>
        <a:lstStyle/>
        <a:p>
          <a:endParaRPr lang="en-GB" sz="2400">
            <a:latin typeface="Helvetica" panose="020B0604020202020204" pitchFamily="34" charset="0"/>
            <a:cs typeface="Helvetica" panose="020B0604020202020204" pitchFamily="34" charset="0"/>
          </a:endParaRPr>
        </a:p>
      </dgm:t>
    </dgm:pt>
    <dgm:pt modelId="{EF9AF8CC-794B-43AF-9000-2054A2DDA316}" type="sibTrans" cxnId="{98B9044C-3328-41B3-B30A-6A9A9BBCE67C}">
      <dgm:prSet/>
      <dgm:spPr/>
      <dgm:t>
        <a:bodyPr/>
        <a:lstStyle/>
        <a:p>
          <a:endParaRPr lang="en-GB" sz="2400">
            <a:latin typeface="Helvetica" panose="020B0604020202020204" pitchFamily="34" charset="0"/>
            <a:cs typeface="Helvetica" panose="020B0604020202020204" pitchFamily="34" charset="0"/>
          </a:endParaRPr>
        </a:p>
      </dgm:t>
    </dgm:pt>
    <dgm:pt modelId="{0FE8C947-B7C0-49EF-AEA9-769C3B1CD0B1}">
      <dgm:prSet phldrT="[文本]" custT="1"/>
      <dgm:spPr/>
      <dgm:t>
        <a:bodyPr/>
        <a:lstStyle/>
        <a:p>
          <a:r>
            <a:rPr lang="en-GB" sz="1800" dirty="0">
              <a:latin typeface="Helvetica" panose="020B0604020202020204" pitchFamily="34" charset="0"/>
              <a:cs typeface="Helvetica" panose="020B0604020202020204" pitchFamily="34" charset="0"/>
            </a:rPr>
            <a:t>Satisfy the Sense of the ears</a:t>
          </a:r>
        </a:p>
      </dgm:t>
    </dgm:pt>
    <dgm:pt modelId="{26ABB859-30FE-44F0-AC4A-0A9BE2FCBAD9}" type="parTrans" cxnId="{785535FE-2D94-480A-9C31-1F776D0F75FC}">
      <dgm:prSet/>
      <dgm:spPr/>
      <dgm:t>
        <a:bodyPr/>
        <a:lstStyle/>
        <a:p>
          <a:endParaRPr lang="en-GB" sz="2400">
            <a:latin typeface="Helvetica" panose="020B0604020202020204" pitchFamily="34" charset="0"/>
            <a:cs typeface="Helvetica" panose="020B0604020202020204" pitchFamily="34" charset="0"/>
          </a:endParaRPr>
        </a:p>
      </dgm:t>
    </dgm:pt>
    <dgm:pt modelId="{E734FD30-57E7-45E0-A6CF-4501A8153321}" type="sibTrans" cxnId="{785535FE-2D94-480A-9C31-1F776D0F75FC}">
      <dgm:prSet/>
      <dgm:spPr/>
      <dgm:t>
        <a:bodyPr/>
        <a:lstStyle/>
        <a:p>
          <a:endParaRPr lang="en-GB" sz="2400">
            <a:latin typeface="Helvetica" panose="020B0604020202020204" pitchFamily="34" charset="0"/>
            <a:cs typeface="Helvetica" panose="020B0604020202020204" pitchFamily="34" charset="0"/>
          </a:endParaRPr>
        </a:p>
      </dgm:t>
    </dgm:pt>
    <dgm:pt modelId="{91171C68-1B63-4048-B42E-E72195A77430}">
      <dgm:prSet phldrT="[文本]" custT="1"/>
      <dgm:spPr/>
      <dgm:t>
        <a:bodyPr/>
        <a:lstStyle/>
        <a:p>
          <a:r>
            <a:rPr lang="en-GB" sz="2000" dirty="0">
              <a:latin typeface="Helvetica" panose="020B0604020202020204" pitchFamily="34" charset="0"/>
              <a:cs typeface="Helvetica" panose="020B0604020202020204" pitchFamily="34" charset="0"/>
            </a:rPr>
            <a:t>Housing and furniture</a:t>
          </a:r>
        </a:p>
      </dgm:t>
    </dgm:pt>
    <dgm:pt modelId="{56E38A88-8453-4704-91CC-7A45CFADDE97}" type="parTrans" cxnId="{A550B1B0-DA67-4022-8C7F-92F495118FF0}">
      <dgm:prSet/>
      <dgm:spPr/>
      <dgm:t>
        <a:bodyPr/>
        <a:lstStyle/>
        <a:p>
          <a:endParaRPr lang="en-GB" sz="2400">
            <a:latin typeface="Helvetica" panose="020B0604020202020204" pitchFamily="34" charset="0"/>
            <a:cs typeface="Helvetica" panose="020B0604020202020204" pitchFamily="34" charset="0"/>
          </a:endParaRPr>
        </a:p>
      </dgm:t>
    </dgm:pt>
    <dgm:pt modelId="{D7695AC7-D539-40B9-9BE7-B6AE40EDC749}" type="sibTrans" cxnId="{A550B1B0-DA67-4022-8C7F-92F495118FF0}">
      <dgm:prSet/>
      <dgm:spPr/>
      <dgm:t>
        <a:bodyPr/>
        <a:lstStyle/>
        <a:p>
          <a:endParaRPr lang="en-GB" sz="2400">
            <a:latin typeface="Helvetica" panose="020B0604020202020204" pitchFamily="34" charset="0"/>
            <a:cs typeface="Helvetica" panose="020B0604020202020204" pitchFamily="34" charset="0"/>
          </a:endParaRPr>
        </a:p>
      </dgm:t>
    </dgm:pt>
    <dgm:pt modelId="{57A2FBFA-C338-4CCA-BBC3-1245A3471F34}">
      <dgm:prSet phldrT="[文本]" custT="1"/>
      <dgm:spPr/>
      <dgm:t>
        <a:bodyPr/>
        <a:lstStyle/>
        <a:p>
          <a:r>
            <a:rPr lang="en-GB" sz="1800" dirty="0">
              <a:latin typeface="Helvetica" panose="020B0604020202020204" pitchFamily="34" charset="0"/>
              <a:cs typeface="Helvetica" panose="020B0604020202020204" pitchFamily="34" charset="0"/>
            </a:rPr>
            <a:t>Satisfy the Sense of the body</a:t>
          </a:r>
        </a:p>
      </dgm:t>
    </dgm:pt>
    <dgm:pt modelId="{22F6429C-E6DD-4222-908F-7C4247D6AF57}" type="parTrans" cxnId="{30C2273E-295C-45E8-9EB2-5FDB6D993A1B}">
      <dgm:prSet/>
      <dgm:spPr/>
      <dgm:t>
        <a:bodyPr/>
        <a:lstStyle/>
        <a:p>
          <a:endParaRPr lang="en-GB" sz="2400">
            <a:latin typeface="Helvetica" panose="020B0604020202020204" pitchFamily="34" charset="0"/>
            <a:cs typeface="Helvetica" panose="020B0604020202020204" pitchFamily="34" charset="0"/>
          </a:endParaRPr>
        </a:p>
      </dgm:t>
    </dgm:pt>
    <dgm:pt modelId="{AAD56879-ADBA-48AD-BFAA-88F90C760267}" type="sibTrans" cxnId="{30C2273E-295C-45E8-9EB2-5FDB6D993A1B}">
      <dgm:prSet/>
      <dgm:spPr/>
      <dgm:t>
        <a:bodyPr/>
        <a:lstStyle/>
        <a:p>
          <a:endParaRPr lang="en-GB" sz="2400">
            <a:latin typeface="Helvetica" panose="020B0604020202020204" pitchFamily="34" charset="0"/>
            <a:cs typeface="Helvetica" panose="020B0604020202020204" pitchFamily="34" charset="0"/>
          </a:endParaRPr>
        </a:p>
      </dgm:t>
    </dgm:pt>
    <dgm:pt modelId="{80E81AB2-61B2-4256-928F-778702DB2098}" type="pres">
      <dgm:prSet presAssocID="{EFC03CDB-D093-4377-8DFF-482F5272C595}" presName="Name0" presStyleCnt="0">
        <dgm:presLayoutVars>
          <dgm:dir/>
          <dgm:animLvl val="lvl"/>
          <dgm:resizeHandles val="exact"/>
        </dgm:presLayoutVars>
      </dgm:prSet>
      <dgm:spPr/>
    </dgm:pt>
    <dgm:pt modelId="{CAB1A232-29D6-4C7C-A626-FE1CBB10D415}" type="pres">
      <dgm:prSet presAssocID="{A487850C-5675-465F-A300-BFA271290518}" presName="vertFlow" presStyleCnt="0"/>
      <dgm:spPr/>
    </dgm:pt>
    <dgm:pt modelId="{4745401C-DC77-4119-B28B-C6C1EAD3890B}" type="pres">
      <dgm:prSet presAssocID="{A487850C-5675-465F-A300-BFA271290518}" presName="header" presStyleLbl="node1" presStyleIdx="0" presStyleCnt="5" custScaleY="217525"/>
      <dgm:spPr/>
    </dgm:pt>
    <dgm:pt modelId="{09DFD672-F3D4-4DCB-83A9-A91E3212600A}" type="pres">
      <dgm:prSet presAssocID="{7DA4508A-B863-4BAE-AB14-8E4465CE4B3B}" presName="parTrans" presStyleLbl="sibTrans2D1" presStyleIdx="0" presStyleCnt="5"/>
      <dgm:spPr/>
    </dgm:pt>
    <dgm:pt modelId="{F08F2F00-EF49-4B35-A4D1-D808EA376944}" type="pres">
      <dgm:prSet presAssocID="{0DEF2B35-17FF-4E79-835C-910A94F05B7D}" presName="child" presStyleLbl="alignAccFollowNode1" presStyleIdx="0" presStyleCnt="5" custScaleY="228748">
        <dgm:presLayoutVars>
          <dgm:chMax val="0"/>
          <dgm:bulletEnabled val="1"/>
        </dgm:presLayoutVars>
      </dgm:prSet>
      <dgm:spPr/>
    </dgm:pt>
    <dgm:pt modelId="{2226CDD6-7784-4402-803C-09AFE4C858F4}" type="pres">
      <dgm:prSet presAssocID="{A487850C-5675-465F-A300-BFA271290518}" presName="hSp" presStyleCnt="0"/>
      <dgm:spPr/>
    </dgm:pt>
    <dgm:pt modelId="{67F66F66-DBB7-4974-9367-F3FA7A312D17}" type="pres">
      <dgm:prSet presAssocID="{F9DE3AD8-4441-4197-8AB5-F6853BD13A66}" presName="vertFlow" presStyleCnt="0"/>
      <dgm:spPr/>
    </dgm:pt>
    <dgm:pt modelId="{049366AB-CF30-46FC-A0E6-B03630E9BDB3}" type="pres">
      <dgm:prSet presAssocID="{F9DE3AD8-4441-4197-8AB5-F6853BD13A66}" presName="header" presStyleLbl="node1" presStyleIdx="1" presStyleCnt="5" custScaleY="217525"/>
      <dgm:spPr/>
    </dgm:pt>
    <dgm:pt modelId="{6E988D37-6229-4257-8081-CFA92064078F}" type="pres">
      <dgm:prSet presAssocID="{D4EC48C1-31DB-419D-B45E-9F8A6E9A2767}" presName="parTrans" presStyleLbl="sibTrans2D1" presStyleIdx="1" presStyleCnt="5"/>
      <dgm:spPr/>
    </dgm:pt>
    <dgm:pt modelId="{3933A385-2F1B-44B4-8460-13A23B0BAE8F}" type="pres">
      <dgm:prSet presAssocID="{18F99FD9-AEC1-41BC-95FE-6E3001FA2015}" presName="child" presStyleLbl="alignAccFollowNode1" presStyleIdx="1" presStyleCnt="5" custScaleY="228748">
        <dgm:presLayoutVars>
          <dgm:chMax val="0"/>
          <dgm:bulletEnabled val="1"/>
        </dgm:presLayoutVars>
      </dgm:prSet>
      <dgm:spPr/>
    </dgm:pt>
    <dgm:pt modelId="{B5AA668B-8D91-4955-B1A2-1972B1FB3FA5}" type="pres">
      <dgm:prSet presAssocID="{F9DE3AD8-4441-4197-8AB5-F6853BD13A66}" presName="hSp" presStyleCnt="0"/>
      <dgm:spPr/>
    </dgm:pt>
    <dgm:pt modelId="{00801B56-8676-4990-8413-AA9EA5A5351D}" type="pres">
      <dgm:prSet presAssocID="{1C2AE494-7F26-47C3-A928-21583E9608E6}" presName="vertFlow" presStyleCnt="0"/>
      <dgm:spPr/>
    </dgm:pt>
    <dgm:pt modelId="{B0D08BD6-65D6-4284-827E-684AE02D903A}" type="pres">
      <dgm:prSet presAssocID="{1C2AE494-7F26-47C3-A928-21583E9608E6}" presName="header" presStyleLbl="node1" presStyleIdx="2" presStyleCnt="5" custScaleY="217525"/>
      <dgm:spPr/>
    </dgm:pt>
    <dgm:pt modelId="{1C38B1CE-0B2B-44B4-8473-35192E5A9833}" type="pres">
      <dgm:prSet presAssocID="{01227134-9A9C-42ED-8C05-BEB5053B4E5C}" presName="parTrans" presStyleLbl="sibTrans2D1" presStyleIdx="2" presStyleCnt="5"/>
      <dgm:spPr/>
    </dgm:pt>
    <dgm:pt modelId="{0813BFA5-2660-4D49-9E14-58651A8CA547}" type="pres">
      <dgm:prSet presAssocID="{9582F919-675B-44FA-826B-C186A773A1CC}" presName="child" presStyleLbl="alignAccFollowNode1" presStyleIdx="2" presStyleCnt="5" custScaleY="228748">
        <dgm:presLayoutVars>
          <dgm:chMax val="0"/>
          <dgm:bulletEnabled val="1"/>
        </dgm:presLayoutVars>
      </dgm:prSet>
      <dgm:spPr/>
    </dgm:pt>
    <dgm:pt modelId="{75CA3814-4FF1-4DEF-B6C7-D81463D286B4}" type="pres">
      <dgm:prSet presAssocID="{1C2AE494-7F26-47C3-A928-21583E9608E6}" presName="hSp" presStyleCnt="0"/>
      <dgm:spPr/>
    </dgm:pt>
    <dgm:pt modelId="{0EB0A6A9-2457-4DEC-AE48-70B5BEFB4C99}" type="pres">
      <dgm:prSet presAssocID="{E37EF7E7-A4B5-40E5-AE70-87C2645432EE}" presName="vertFlow" presStyleCnt="0"/>
      <dgm:spPr/>
    </dgm:pt>
    <dgm:pt modelId="{4DE40FA9-0B65-419E-8BF6-AC73A910191E}" type="pres">
      <dgm:prSet presAssocID="{E37EF7E7-A4B5-40E5-AE70-87C2645432EE}" presName="header" presStyleLbl="node1" presStyleIdx="3" presStyleCnt="5" custScaleY="217525"/>
      <dgm:spPr/>
    </dgm:pt>
    <dgm:pt modelId="{F4835ACF-5C84-4014-B1F3-0D40E149148B}" type="pres">
      <dgm:prSet presAssocID="{26ABB859-30FE-44F0-AC4A-0A9BE2FCBAD9}" presName="parTrans" presStyleLbl="sibTrans2D1" presStyleIdx="3" presStyleCnt="5"/>
      <dgm:spPr/>
    </dgm:pt>
    <dgm:pt modelId="{DC1CED9C-0467-4A6A-B653-7E55D6BF0AE5}" type="pres">
      <dgm:prSet presAssocID="{0FE8C947-B7C0-49EF-AEA9-769C3B1CD0B1}" presName="child" presStyleLbl="alignAccFollowNode1" presStyleIdx="3" presStyleCnt="5" custScaleY="228748">
        <dgm:presLayoutVars>
          <dgm:chMax val="0"/>
          <dgm:bulletEnabled val="1"/>
        </dgm:presLayoutVars>
      </dgm:prSet>
      <dgm:spPr/>
    </dgm:pt>
    <dgm:pt modelId="{5F52D9E4-C667-4D07-955E-06C3F88ED8B9}" type="pres">
      <dgm:prSet presAssocID="{E37EF7E7-A4B5-40E5-AE70-87C2645432EE}" presName="hSp" presStyleCnt="0"/>
      <dgm:spPr/>
    </dgm:pt>
    <dgm:pt modelId="{6363583A-7360-45A1-BEFB-FBFBDBB3653F}" type="pres">
      <dgm:prSet presAssocID="{91171C68-1B63-4048-B42E-E72195A77430}" presName="vertFlow" presStyleCnt="0"/>
      <dgm:spPr/>
    </dgm:pt>
    <dgm:pt modelId="{8F27861D-0252-433D-A1FC-41074187B413}" type="pres">
      <dgm:prSet presAssocID="{91171C68-1B63-4048-B42E-E72195A77430}" presName="header" presStyleLbl="node1" presStyleIdx="4" presStyleCnt="5" custScaleY="217525"/>
      <dgm:spPr/>
    </dgm:pt>
    <dgm:pt modelId="{A25D1084-CB20-42EC-BFD9-60FAF46ED3B9}" type="pres">
      <dgm:prSet presAssocID="{22F6429C-E6DD-4222-908F-7C4247D6AF57}" presName="parTrans" presStyleLbl="sibTrans2D1" presStyleIdx="4" presStyleCnt="5"/>
      <dgm:spPr/>
    </dgm:pt>
    <dgm:pt modelId="{FCA72512-C8C8-4210-8F5A-9FE7F9D5F35F}" type="pres">
      <dgm:prSet presAssocID="{57A2FBFA-C338-4CCA-BBC3-1245A3471F34}" presName="child" presStyleLbl="alignAccFollowNode1" presStyleIdx="4" presStyleCnt="5" custScaleY="228748">
        <dgm:presLayoutVars>
          <dgm:chMax val="0"/>
          <dgm:bulletEnabled val="1"/>
        </dgm:presLayoutVars>
      </dgm:prSet>
      <dgm:spPr/>
    </dgm:pt>
  </dgm:ptLst>
  <dgm:cxnLst>
    <dgm:cxn modelId="{22E56C01-20F4-41D2-A1F9-F6EA337F84DB}" srcId="{EFC03CDB-D093-4377-8DFF-482F5272C595}" destId="{1C2AE494-7F26-47C3-A928-21583E9608E6}" srcOrd="2" destOrd="0" parTransId="{A8FC92F7-B426-4316-BA1A-0604D06E068B}" sibTransId="{547CDF36-D0C6-4B6C-96A1-6B32EB595EC1}"/>
    <dgm:cxn modelId="{75423A06-2EA0-4FB5-985C-3A48EDF9D18C}" type="presOf" srcId="{D4EC48C1-31DB-419D-B45E-9F8A6E9A2767}" destId="{6E988D37-6229-4257-8081-CFA92064078F}" srcOrd="0" destOrd="0" presId="urn:microsoft.com/office/officeart/2005/8/layout/lProcess1"/>
    <dgm:cxn modelId="{FDD5221D-8212-4CBE-8459-58146390F506}" type="presOf" srcId="{57A2FBFA-C338-4CCA-BBC3-1245A3471F34}" destId="{FCA72512-C8C8-4210-8F5A-9FE7F9D5F35F}" srcOrd="0" destOrd="0" presId="urn:microsoft.com/office/officeart/2005/8/layout/lProcess1"/>
    <dgm:cxn modelId="{B91B2220-F277-4538-9EEF-FD2B0DADF74F}" srcId="{F9DE3AD8-4441-4197-8AB5-F6853BD13A66}" destId="{18F99FD9-AEC1-41BC-95FE-6E3001FA2015}" srcOrd="0" destOrd="0" parTransId="{D4EC48C1-31DB-419D-B45E-9F8A6E9A2767}" sibTransId="{B1700775-614E-4701-8E7C-BA576EFCB4A3}"/>
    <dgm:cxn modelId="{EFD62328-EA4F-4F23-A604-6AF8C097F37E}" type="presOf" srcId="{0FE8C947-B7C0-49EF-AEA9-769C3B1CD0B1}" destId="{DC1CED9C-0467-4A6A-B653-7E55D6BF0AE5}" srcOrd="0" destOrd="0" presId="urn:microsoft.com/office/officeart/2005/8/layout/lProcess1"/>
    <dgm:cxn modelId="{F6A87329-C51D-48A7-914D-43B23D56F749}" type="presOf" srcId="{22F6429C-E6DD-4222-908F-7C4247D6AF57}" destId="{A25D1084-CB20-42EC-BFD9-60FAF46ED3B9}" srcOrd="0" destOrd="0" presId="urn:microsoft.com/office/officeart/2005/8/layout/lProcess1"/>
    <dgm:cxn modelId="{90ED8829-E395-4734-8624-634C93F6279B}" type="presOf" srcId="{91171C68-1B63-4048-B42E-E72195A77430}" destId="{8F27861D-0252-433D-A1FC-41074187B413}" srcOrd="0" destOrd="0" presId="urn:microsoft.com/office/officeart/2005/8/layout/lProcess1"/>
    <dgm:cxn modelId="{93619D2F-F07D-4A7E-A793-EC514344AFA3}" type="presOf" srcId="{F9DE3AD8-4441-4197-8AB5-F6853BD13A66}" destId="{049366AB-CF30-46FC-A0E6-B03630E9BDB3}" srcOrd="0" destOrd="0" presId="urn:microsoft.com/office/officeart/2005/8/layout/lProcess1"/>
    <dgm:cxn modelId="{30C2273E-295C-45E8-9EB2-5FDB6D993A1B}" srcId="{91171C68-1B63-4048-B42E-E72195A77430}" destId="{57A2FBFA-C338-4CCA-BBC3-1245A3471F34}" srcOrd="0" destOrd="0" parTransId="{22F6429C-E6DD-4222-908F-7C4247D6AF57}" sibTransId="{AAD56879-ADBA-48AD-BFAA-88F90C760267}"/>
    <dgm:cxn modelId="{98B9044C-3328-41B3-B30A-6A9A9BBCE67C}" srcId="{EFC03CDB-D093-4377-8DFF-482F5272C595}" destId="{E37EF7E7-A4B5-40E5-AE70-87C2645432EE}" srcOrd="3" destOrd="0" parTransId="{A662451E-A039-47F0-AB47-488E92CE7B37}" sibTransId="{EF9AF8CC-794B-43AF-9000-2054A2DDA316}"/>
    <dgm:cxn modelId="{BFF77751-D35F-4899-ACA0-F519A5CABE0E}" type="presOf" srcId="{26ABB859-30FE-44F0-AC4A-0A9BE2FCBAD9}" destId="{F4835ACF-5C84-4014-B1F3-0D40E149148B}" srcOrd="0" destOrd="0" presId="urn:microsoft.com/office/officeart/2005/8/layout/lProcess1"/>
    <dgm:cxn modelId="{8AE8F055-3A26-462D-8431-C2F430D6B3A4}" type="presOf" srcId="{E37EF7E7-A4B5-40E5-AE70-87C2645432EE}" destId="{4DE40FA9-0B65-419E-8BF6-AC73A910191E}" srcOrd="0" destOrd="0" presId="urn:microsoft.com/office/officeart/2005/8/layout/lProcess1"/>
    <dgm:cxn modelId="{0D30AF7B-40CF-4DDC-AE1D-A2C0829953E6}" type="presOf" srcId="{A487850C-5675-465F-A300-BFA271290518}" destId="{4745401C-DC77-4119-B28B-C6C1EAD3890B}" srcOrd="0" destOrd="0" presId="urn:microsoft.com/office/officeart/2005/8/layout/lProcess1"/>
    <dgm:cxn modelId="{2405F38B-5577-49E7-93A8-85114AF1DDDC}" type="presOf" srcId="{18F99FD9-AEC1-41BC-95FE-6E3001FA2015}" destId="{3933A385-2F1B-44B4-8460-13A23B0BAE8F}" srcOrd="0" destOrd="0" presId="urn:microsoft.com/office/officeart/2005/8/layout/lProcess1"/>
    <dgm:cxn modelId="{4A9E7C9A-A6B7-416C-A4F3-3484EA94C587}" srcId="{EFC03CDB-D093-4377-8DFF-482F5272C595}" destId="{F9DE3AD8-4441-4197-8AB5-F6853BD13A66}" srcOrd="1" destOrd="0" parTransId="{37583CF6-74A5-42DB-8586-C6862D046FE8}" sibTransId="{2B856C2A-C199-49EF-BFB1-229A867F1588}"/>
    <dgm:cxn modelId="{75B29AAE-8E88-4491-AAA0-CFE2EF6EC1D8}" type="presOf" srcId="{0DEF2B35-17FF-4E79-835C-910A94F05B7D}" destId="{F08F2F00-EF49-4B35-A4D1-D808EA376944}" srcOrd="0" destOrd="0" presId="urn:microsoft.com/office/officeart/2005/8/layout/lProcess1"/>
    <dgm:cxn modelId="{A550B1B0-DA67-4022-8C7F-92F495118FF0}" srcId="{EFC03CDB-D093-4377-8DFF-482F5272C595}" destId="{91171C68-1B63-4048-B42E-E72195A77430}" srcOrd="4" destOrd="0" parTransId="{56E38A88-8453-4704-91CC-7A45CFADDE97}" sibTransId="{D7695AC7-D539-40B9-9BE7-B6AE40EDC749}"/>
    <dgm:cxn modelId="{FB069CC7-623D-4207-8089-907C11934FE4}" srcId="{1C2AE494-7F26-47C3-A928-21583E9608E6}" destId="{9582F919-675B-44FA-826B-C186A773A1CC}" srcOrd="0" destOrd="0" parTransId="{01227134-9A9C-42ED-8C05-BEB5053B4E5C}" sibTransId="{9CBC5B2A-29E6-4B66-A15A-47F16433F8D7}"/>
    <dgm:cxn modelId="{9637A5C9-9EDC-4B41-89EE-534A3B7EE130}" srcId="{EFC03CDB-D093-4377-8DFF-482F5272C595}" destId="{A487850C-5675-465F-A300-BFA271290518}" srcOrd="0" destOrd="0" parTransId="{65BA265A-DE76-4EA7-89E9-78D2AEAB7475}" sibTransId="{D55585ED-60FB-4E5A-823A-29A4584BEECD}"/>
    <dgm:cxn modelId="{1A7F07E3-650B-4052-9EDB-86A277900628}" srcId="{A487850C-5675-465F-A300-BFA271290518}" destId="{0DEF2B35-17FF-4E79-835C-910A94F05B7D}" srcOrd="0" destOrd="0" parTransId="{7DA4508A-B863-4BAE-AB14-8E4465CE4B3B}" sibTransId="{2B227355-C9BF-4E31-B5FF-5A699A27A796}"/>
    <dgm:cxn modelId="{7E01B4E3-DBAF-4C5A-AC38-329C5891BDA6}" type="presOf" srcId="{1C2AE494-7F26-47C3-A928-21583E9608E6}" destId="{B0D08BD6-65D6-4284-827E-684AE02D903A}" srcOrd="0" destOrd="0" presId="urn:microsoft.com/office/officeart/2005/8/layout/lProcess1"/>
    <dgm:cxn modelId="{80CA7FF3-48A8-4BE0-8280-65D1B9F00266}" type="presOf" srcId="{01227134-9A9C-42ED-8C05-BEB5053B4E5C}" destId="{1C38B1CE-0B2B-44B4-8473-35192E5A9833}" srcOrd="0" destOrd="0" presId="urn:microsoft.com/office/officeart/2005/8/layout/lProcess1"/>
    <dgm:cxn modelId="{2E8CBDFC-3ABF-4D99-A871-7C2779D9CD89}" type="presOf" srcId="{EFC03CDB-D093-4377-8DFF-482F5272C595}" destId="{80E81AB2-61B2-4256-928F-778702DB2098}" srcOrd="0" destOrd="0" presId="urn:microsoft.com/office/officeart/2005/8/layout/lProcess1"/>
    <dgm:cxn modelId="{D777D6FD-DFCB-49EC-AB1A-9405A4822EBF}" type="presOf" srcId="{9582F919-675B-44FA-826B-C186A773A1CC}" destId="{0813BFA5-2660-4D49-9E14-58651A8CA547}" srcOrd="0" destOrd="0" presId="urn:microsoft.com/office/officeart/2005/8/layout/lProcess1"/>
    <dgm:cxn modelId="{785535FE-2D94-480A-9C31-1F776D0F75FC}" srcId="{E37EF7E7-A4B5-40E5-AE70-87C2645432EE}" destId="{0FE8C947-B7C0-49EF-AEA9-769C3B1CD0B1}" srcOrd="0" destOrd="0" parTransId="{26ABB859-30FE-44F0-AC4A-0A9BE2FCBAD9}" sibTransId="{E734FD30-57E7-45E0-A6CF-4501A8153321}"/>
    <dgm:cxn modelId="{2BBEBEFF-83DE-48F4-A73A-9DCDA54A1451}" type="presOf" srcId="{7DA4508A-B863-4BAE-AB14-8E4465CE4B3B}" destId="{09DFD672-F3D4-4DCB-83A9-A91E3212600A}" srcOrd="0" destOrd="0" presId="urn:microsoft.com/office/officeart/2005/8/layout/lProcess1"/>
    <dgm:cxn modelId="{F13513DF-ACCD-47EF-8979-84DF49D93942}" type="presParOf" srcId="{80E81AB2-61B2-4256-928F-778702DB2098}" destId="{CAB1A232-29D6-4C7C-A626-FE1CBB10D415}" srcOrd="0" destOrd="0" presId="urn:microsoft.com/office/officeart/2005/8/layout/lProcess1"/>
    <dgm:cxn modelId="{9C0C5A97-7534-4F02-9B67-2B64ECBAD2A4}" type="presParOf" srcId="{CAB1A232-29D6-4C7C-A626-FE1CBB10D415}" destId="{4745401C-DC77-4119-B28B-C6C1EAD3890B}" srcOrd="0" destOrd="0" presId="urn:microsoft.com/office/officeart/2005/8/layout/lProcess1"/>
    <dgm:cxn modelId="{D4DF7E03-5415-4649-8E9A-B693C64D66CD}" type="presParOf" srcId="{CAB1A232-29D6-4C7C-A626-FE1CBB10D415}" destId="{09DFD672-F3D4-4DCB-83A9-A91E3212600A}" srcOrd="1" destOrd="0" presId="urn:microsoft.com/office/officeart/2005/8/layout/lProcess1"/>
    <dgm:cxn modelId="{DCE19DE8-2F1E-4CA6-9AE3-A2E542F1EA54}" type="presParOf" srcId="{CAB1A232-29D6-4C7C-A626-FE1CBB10D415}" destId="{F08F2F00-EF49-4B35-A4D1-D808EA376944}" srcOrd="2" destOrd="0" presId="urn:microsoft.com/office/officeart/2005/8/layout/lProcess1"/>
    <dgm:cxn modelId="{8497981B-8F81-46B7-BA77-ED029AE28BEE}" type="presParOf" srcId="{80E81AB2-61B2-4256-928F-778702DB2098}" destId="{2226CDD6-7784-4402-803C-09AFE4C858F4}" srcOrd="1" destOrd="0" presId="urn:microsoft.com/office/officeart/2005/8/layout/lProcess1"/>
    <dgm:cxn modelId="{A74461D9-E9F0-4182-919D-A80EDDC0AF57}" type="presParOf" srcId="{80E81AB2-61B2-4256-928F-778702DB2098}" destId="{67F66F66-DBB7-4974-9367-F3FA7A312D17}" srcOrd="2" destOrd="0" presId="urn:microsoft.com/office/officeart/2005/8/layout/lProcess1"/>
    <dgm:cxn modelId="{21864C87-BBD8-48AE-8825-582A8F2AB9DF}" type="presParOf" srcId="{67F66F66-DBB7-4974-9367-F3FA7A312D17}" destId="{049366AB-CF30-46FC-A0E6-B03630E9BDB3}" srcOrd="0" destOrd="0" presId="urn:microsoft.com/office/officeart/2005/8/layout/lProcess1"/>
    <dgm:cxn modelId="{186EF23B-52F9-4411-A1FE-161FD75F45FF}" type="presParOf" srcId="{67F66F66-DBB7-4974-9367-F3FA7A312D17}" destId="{6E988D37-6229-4257-8081-CFA92064078F}" srcOrd="1" destOrd="0" presId="urn:microsoft.com/office/officeart/2005/8/layout/lProcess1"/>
    <dgm:cxn modelId="{AE059A28-0382-495D-8CCA-F924DEC2B791}" type="presParOf" srcId="{67F66F66-DBB7-4974-9367-F3FA7A312D17}" destId="{3933A385-2F1B-44B4-8460-13A23B0BAE8F}" srcOrd="2" destOrd="0" presId="urn:microsoft.com/office/officeart/2005/8/layout/lProcess1"/>
    <dgm:cxn modelId="{444491E8-B731-4B7F-94EA-BF4B28E1F265}" type="presParOf" srcId="{80E81AB2-61B2-4256-928F-778702DB2098}" destId="{B5AA668B-8D91-4955-B1A2-1972B1FB3FA5}" srcOrd="3" destOrd="0" presId="urn:microsoft.com/office/officeart/2005/8/layout/lProcess1"/>
    <dgm:cxn modelId="{D938CD5C-0CAA-433D-BDBD-35F405DDCE57}" type="presParOf" srcId="{80E81AB2-61B2-4256-928F-778702DB2098}" destId="{00801B56-8676-4990-8413-AA9EA5A5351D}" srcOrd="4" destOrd="0" presId="urn:microsoft.com/office/officeart/2005/8/layout/lProcess1"/>
    <dgm:cxn modelId="{E26F260D-3EEC-45B1-8547-3F7819B97A1E}" type="presParOf" srcId="{00801B56-8676-4990-8413-AA9EA5A5351D}" destId="{B0D08BD6-65D6-4284-827E-684AE02D903A}" srcOrd="0" destOrd="0" presId="urn:microsoft.com/office/officeart/2005/8/layout/lProcess1"/>
    <dgm:cxn modelId="{D878CE98-198D-455A-A67A-E9F8634A8B60}" type="presParOf" srcId="{00801B56-8676-4990-8413-AA9EA5A5351D}" destId="{1C38B1CE-0B2B-44B4-8473-35192E5A9833}" srcOrd="1" destOrd="0" presId="urn:microsoft.com/office/officeart/2005/8/layout/lProcess1"/>
    <dgm:cxn modelId="{AEDB2ADF-0855-42BD-847A-1A657D9919CC}" type="presParOf" srcId="{00801B56-8676-4990-8413-AA9EA5A5351D}" destId="{0813BFA5-2660-4D49-9E14-58651A8CA547}" srcOrd="2" destOrd="0" presId="urn:microsoft.com/office/officeart/2005/8/layout/lProcess1"/>
    <dgm:cxn modelId="{6FD589F2-FCA0-4057-9CE0-B61BA0D0205F}" type="presParOf" srcId="{80E81AB2-61B2-4256-928F-778702DB2098}" destId="{75CA3814-4FF1-4DEF-B6C7-D81463D286B4}" srcOrd="5" destOrd="0" presId="urn:microsoft.com/office/officeart/2005/8/layout/lProcess1"/>
    <dgm:cxn modelId="{0413027D-D99A-43D7-BEE0-0BE5076EACF6}" type="presParOf" srcId="{80E81AB2-61B2-4256-928F-778702DB2098}" destId="{0EB0A6A9-2457-4DEC-AE48-70B5BEFB4C99}" srcOrd="6" destOrd="0" presId="urn:microsoft.com/office/officeart/2005/8/layout/lProcess1"/>
    <dgm:cxn modelId="{00AA4F70-2DBA-4D0E-A02B-34C335CEB40D}" type="presParOf" srcId="{0EB0A6A9-2457-4DEC-AE48-70B5BEFB4C99}" destId="{4DE40FA9-0B65-419E-8BF6-AC73A910191E}" srcOrd="0" destOrd="0" presId="urn:microsoft.com/office/officeart/2005/8/layout/lProcess1"/>
    <dgm:cxn modelId="{6CDF159F-30C1-4DAA-900C-F90F62A2E872}" type="presParOf" srcId="{0EB0A6A9-2457-4DEC-AE48-70B5BEFB4C99}" destId="{F4835ACF-5C84-4014-B1F3-0D40E149148B}" srcOrd="1" destOrd="0" presId="urn:microsoft.com/office/officeart/2005/8/layout/lProcess1"/>
    <dgm:cxn modelId="{57786386-D54C-410A-A5AE-0C923FC4483C}" type="presParOf" srcId="{0EB0A6A9-2457-4DEC-AE48-70B5BEFB4C99}" destId="{DC1CED9C-0467-4A6A-B653-7E55D6BF0AE5}" srcOrd="2" destOrd="0" presId="urn:microsoft.com/office/officeart/2005/8/layout/lProcess1"/>
    <dgm:cxn modelId="{E10017E5-D86A-4FB5-842A-B62FF1939868}" type="presParOf" srcId="{80E81AB2-61B2-4256-928F-778702DB2098}" destId="{5F52D9E4-C667-4D07-955E-06C3F88ED8B9}" srcOrd="7" destOrd="0" presId="urn:microsoft.com/office/officeart/2005/8/layout/lProcess1"/>
    <dgm:cxn modelId="{1FFF5B78-8616-43CC-AFE7-4B2E6F643CE8}" type="presParOf" srcId="{80E81AB2-61B2-4256-928F-778702DB2098}" destId="{6363583A-7360-45A1-BEFB-FBFBDBB3653F}" srcOrd="8" destOrd="0" presId="urn:microsoft.com/office/officeart/2005/8/layout/lProcess1"/>
    <dgm:cxn modelId="{6A7E62FD-9112-4A5C-A876-7247C85B1465}" type="presParOf" srcId="{6363583A-7360-45A1-BEFB-FBFBDBB3653F}" destId="{8F27861D-0252-433D-A1FC-41074187B413}" srcOrd="0" destOrd="0" presId="urn:microsoft.com/office/officeart/2005/8/layout/lProcess1"/>
    <dgm:cxn modelId="{1CA0F573-6A77-49AC-A92F-EDBCFF210316}" type="presParOf" srcId="{6363583A-7360-45A1-BEFB-FBFBDBB3653F}" destId="{A25D1084-CB20-42EC-BFD9-60FAF46ED3B9}" srcOrd="1" destOrd="0" presId="urn:microsoft.com/office/officeart/2005/8/layout/lProcess1"/>
    <dgm:cxn modelId="{F40256D4-425B-44BE-9957-63F1A533319F}" type="presParOf" srcId="{6363583A-7360-45A1-BEFB-FBFBDBB3653F}" destId="{FCA72512-C8C8-4210-8F5A-9FE7F9D5F35F}" srcOrd="2"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1EECD6-920E-4047-9B35-8F0645263362}" type="doc">
      <dgm:prSet loTypeId="urn:microsoft.com/office/officeart/2009/layout/CircleArrowProcess" loCatId="process" qsTypeId="urn:microsoft.com/office/officeart/2005/8/quickstyle/simple1" qsCatId="simple" csTypeId="urn:microsoft.com/office/officeart/2005/8/colors/colorful2" csCatId="colorful" phldr="1"/>
      <dgm:spPr/>
      <dgm:t>
        <a:bodyPr/>
        <a:lstStyle/>
        <a:p>
          <a:endParaRPr lang="en-GB"/>
        </a:p>
      </dgm:t>
    </dgm:pt>
    <dgm:pt modelId="{79023C8E-4520-4A8A-BD42-ACEAEE7D3FD8}">
      <dgm:prSet phldrT="[文本]" custT="1"/>
      <dgm:spPr/>
      <dgm:t>
        <a:bodyPr/>
        <a:lstStyle/>
        <a:p>
          <a:r>
            <a:rPr lang="en-GB" altLang="zh-CN" sz="2200" b="1" dirty="0">
              <a:latin typeface="Helvetica" panose="020B0604020202020204" pitchFamily="34" charset="0"/>
              <a:cs typeface="Helvetica" panose="020B0604020202020204" pitchFamily="34" charset="0"/>
            </a:rPr>
            <a:t>External material</a:t>
          </a:r>
          <a:endParaRPr lang="en-GB" sz="2200" b="1" dirty="0">
            <a:latin typeface="Helvetica" panose="020B0604020202020204" pitchFamily="34" charset="0"/>
            <a:cs typeface="Helvetica" panose="020B0604020202020204" pitchFamily="34" charset="0"/>
          </a:endParaRPr>
        </a:p>
      </dgm:t>
    </dgm:pt>
    <dgm:pt modelId="{B0255221-4B0F-4137-85A5-D42A6F7110FB}" type="parTrans" cxnId="{DA2B7CB3-AB00-4332-9955-AD225DF3D7D8}">
      <dgm:prSet/>
      <dgm:spPr/>
      <dgm:t>
        <a:bodyPr/>
        <a:lstStyle/>
        <a:p>
          <a:endParaRPr lang="en-GB">
            <a:latin typeface="Helvetica" panose="020B0604020202020204" pitchFamily="34" charset="0"/>
            <a:cs typeface="Helvetica" panose="020B0604020202020204" pitchFamily="34" charset="0"/>
          </a:endParaRPr>
        </a:p>
      </dgm:t>
    </dgm:pt>
    <dgm:pt modelId="{EE86F069-8D1F-4EED-BDEE-FAFD15BE4AFA}" type="sibTrans" cxnId="{DA2B7CB3-AB00-4332-9955-AD225DF3D7D8}">
      <dgm:prSet/>
      <dgm:spPr/>
      <dgm:t>
        <a:bodyPr/>
        <a:lstStyle/>
        <a:p>
          <a:endParaRPr lang="en-GB">
            <a:latin typeface="Helvetica" panose="020B0604020202020204" pitchFamily="34" charset="0"/>
            <a:cs typeface="Helvetica" panose="020B0604020202020204" pitchFamily="34" charset="0"/>
          </a:endParaRPr>
        </a:p>
      </dgm:t>
    </dgm:pt>
    <dgm:pt modelId="{3929564C-8A47-45FF-8228-067DF13C1A50}">
      <dgm:prSet phldrT="[文本]" custT="1"/>
      <dgm:spPr/>
      <dgm:t>
        <a:bodyPr/>
        <a:lstStyle/>
        <a:p>
          <a:r>
            <a:rPr lang="en-GB" sz="2200" b="1" dirty="0">
              <a:latin typeface="Helvetica" panose="020B0604020202020204" pitchFamily="34" charset="0"/>
              <a:cs typeface="Helvetica" panose="020B0604020202020204" pitchFamily="34" charset="0"/>
            </a:rPr>
            <a:t>Increase in knowledge</a:t>
          </a:r>
        </a:p>
      </dgm:t>
    </dgm:pt>
    <dgm:pt modelId="{D74B22A0-1773-4678-9D43-0AB422DA1FA6}" type="parTrans" cxnId="{6ADEBC74-66A4-47B8-B14D-4808B2CCDF50}">
      <dgm:prSet/>
      <dgm:spPr/>
      <dgm:t>
        <a:bodyPr/>
        <a:lstStyle/>
        <a:p>
          <a:endParaRPr lang="en-GB">
            <a:latin typeface="Helvetica" panose="020B0604020202020204" pitchFamily="34" charset="0"/>
            <a:cs typeface="Helvetica" panose="020B0604020202020204" pitchFamily="34" charset="0"/>
          </a:endParaRPr>
        </a:p>
      </dgm:t>
    </dgm:pt>
    <dgm:pt modelId="{8C4AC0FB-08F2-4FDD-B435-90B794E5D375}" type="sibTrans" cxnId="{6ADEBC74-66A4-47B8-B14D-4808B2CCDF50}">
      <dgm:prSet/>
      <dgm:spPr/>
      <dgm:t>
        <a:bodyPr/>
        <a:lstStyle/>
        <a:p>
          <a:endParaRPr lang="en-GB">
            <a:latin typeface="Helvetica" panose="020B0604020202020204" pitchFamily="34" charset="0"/>
            <a:cs typeface="Helvetica" panose="020B0604020202020204" pitchFamily="34" charset="0"/>
          </a:endParaRPr>
        </a:p>
      </dgm:t>
    </dgm:pt>
    <dgm:pt modelId="{6751724D-D85F-4150-9018-D92A107234A6}">
      <dgm:prSet phldrT="[文本]" custT="1"/>
      <dgm:spPr/>
      <dgm:t>
        <a:bodyPr/>
        <a:lstStyle/>
        <a:p>
          <a:r>
            <a:rPr lang="en-GB" sz="2200" b="1" dirty="0">
              <a:latin typeface="Helvetica" panose="020B0604020202020204" pitchFamily="34" charset="0"/>
              <a:cs typeface="Helvetica" panose="020B0604020202020204" pitchFamily="34" charset="0"/>
            </a:rPr>
            <a:t>Increase in wants</a:t>
          </a:r>
        </a:p>
      </dgm:t>
    </dgm:pt>
    <dgm:pt modelId="{15BF2601-551E-4DBA-882D-51FF25FD5700}" type="parTrans" cxnId="{DEECC4B3-6CE3-4ADC-93A2-472BF5477939}">
      <dgm:prSet/>
      <dgm:spPr/>
      <dgm:t>
        <a:bodyPr/>
        <a:lstStyle/>
        <a:p>
          <a:endParaRPr lang="en-GB">
            <a:latin typeface="Helvetica" panose="020B0604020202020204" pitchFamily="34" charset="0"/>
            <a:cs typeface="Helvetica" panose="020B0604020202020204" pitchFamily="34" charset="0"/>
          </a:endParaRPr>
        </a:p>
      </dgm:t>
    </dgm:pt>
    <dgm:pt modelId="{5CB1527C-305A-4745-912E-0D72AFB7C233}" type="sibTrans" cxnId="{DEECC4B3-6CE3-4ADC-93A2-472BF5477939}">
      <dgm:prSet/>
      <dgm:spPr/>
      <dgm:t>
        <a:bodyPr/>
        <a:lstStyle/>
        <a:p>
          <a:endParaRPr lang="en-GB">
            <a:latin typeface="Helvetica" panose="020B0604020202020204" pitchFamily="34" charset="0"/>
            <a:cs typeface="Helvetica" panose="020B0604020202020204" pitchFamily="34" charset="0"/>
          </a:endParaRPr>
        </a:p>
      </dgm:t>
    </dgm:pt>
    <dgm:pt modelId="{AFBE5AC8-A9FE-430A-9638-87E2191C9F30}" type="pres">
      <dgm:prSet presAssocID="{DA1EECD6-920E-4047-9B35-8F0645263362}" presName="Name0" presStyleCnt="0">
        <dgm:presLayoutVars>
          <dgm:chMax val="7"/>
          <dgm:chPref val="7"/>
          <dgm:dir/>
          <dgm:animLvl val="lvl"/>
        </dgm:presLayoutVars>
      </dgm:prSet>
      <dgm:spPr/>
    </dgm:pt>
    <dgm:pt modelId="{4F435600-53AD-4302-BC3E-3CA6ED64CAE3}" type="pres">
      <dgm:prSet presAssocID="{79023C8E-4520-4A8A-BD42-ACEAEE7D3FD8}" presName="Accent1" presStyleCnt="0"/>
      <dgm:spPr/>
    </dgm:pt>
    <dgm:pt modelId="{CAF314C4-9289-4F5F-80AD-01F8AA238ECF}" type="pres">
      <dgm:prSet presAssocID="{79023C8E-4520-4A8A-BD42-ACEAEE7D3FD8}" presName="Accent" presStyleLbl="node1" presStyleIdx="0" presStyleCnt="3" custLinFactNeighborY="-5412"/>
      <dgm:spPr/>
    </dgm:pt>
    <dgm:pt modelId="{DCE5F311-B275-4893-8875-B25B62973401}" type="pres">
      <dgm:prSet presAssocID="{79023C8E-4520-4A8A-BD42-ACEAEE7D3FD8}" presName="Parent1" presStyleLbl="revTx" presStyleIdx="0" presStyleCnt="3" custScaleX="121000" custScaleY="133100" custLinFactNeighborY="-12117">
        <dgm:presLayoutVars>
          <dgm:chMax val="1"/>
          <dgm:chPref val="1"/>
          <dgm:bulletEnabled val="1"/>
        </dgm:presLayoutVars>
      </dgm:prSet>
      <dgm:spPr/>
    </dgm:pt>
    <dgm:pt modelId="{F769BB2F-BAFC-4ABB-829C-487E5F23ECCF}" type="pres">
      <dgm:prSet presAssocID="{3929564C-8A47-45FF-8228-067DF13C1A50}" presName="Accent2" presStyleCnt="0"/>
      <dgm:spPr/>
    </dgm:pt>
    <dgm:pt modelId="{78650949-E9A0-49E0-B96F-3922C2CBDD0E}" type="pres">
      <dgm:prSet presAssocID="{3929564C-8A47-45FF-8228-067DF13C1A50}" presName="Accent" presStyleLbl="node1" presStyleIdx="1" presStyleCnt="3" custLinFactNeighborY="-2885"/>
      <dgm:spPr/>
    </dgm:pt>
    <dgm:pt modelId="{4B838145-5B38-4F14-9B73-29ED6B9CC19B}" type="pres">
      <dgm:prSet presAssocID="{3929564C-8A47-45FF-8228-067DF13C1A50}" presName="Parent2" presStyleLbl="revTx" presStyleIdx="1" presStyleCnt="3" custScaleX="121000" custScaleY="133100" custLinFactNeighborY="-12117">
        <dgm:presLayoutVars>
          <dgm:chMax val="1"/>
          <dgm:chPref val="1"/>
          <dgm:bulletEnabled val="1"/>
        </dgm:presLayoutVars>
      </dgm:prSet>
      <dgm:spPr/>
    </dgm:pt>
    <dgm:pt modelId="{8667874D-B75D-4EE6-869F-BB5064154A4C}" type="pres">
      <dgm:prSet presAssocID="{6751724D-D85F-4150-9018-D92A107234A6}" presName="Accent3" presStyleCnt="0"/>
      <dgm:spPr/>
    </dgm:pt>
    <dgm:pt modelId="{29F4007E-54E6-477F-BD56-A771BC8ADF1B}" type="pres">
      <dgm:prSet presAssocID="{6751724D-D85F-4150-9018-D92A107234A6}" presName="Accent" presStyleLbl="node1" presStyleIdx="2" presStyleCnt="3" custLinFactNeighborY="-3357"/>
      <dgm:spPr/>
    </dgm:pt>
    <dgm:pt modelId="{8CE7C304-D3AB-4FB7-9F23-AF8C1814EF38}" type="pres">
      <dgm:prSet presAssocID="{6751724D-D85F-4150-9018-D92A107234A6}" presName="Parent3" presStyleLbl="revTx" presStyleIdx="2" presStyleCnt="3" custScaleX="121000" custScaleY="133100" custLinFactNeighborY="-12117">
        <dgm:presLayoutVars>
          <dgm:chMax val="1"/>
          <dgm:chPref val="1"/>
          <dgm:bulletEnabled val="1"/>
        </dgm:presLayoutVars>
      </dgm:prSet>
      <dgm:spPr/>
    </dgm:pt>
  </dgm:ptLst>
  <dgm:cxnLst>
    <dgm:cxn modelId="{1910AE09-9BCE-44E2-83FE-778905A92CB7}" type="presOf" srcId="{79023C8E-4520-4A8A-BD42-ACEAEE7D3FD8}" destId="{DCE5F311-B275-4893-8875-B25B62973401}" srcOrd="0" destOrd="0" presId="urn:microsoft.com/office/officeart/2009/layout/CircleArrowProcess"/>
    <dgm:cxn modelId="{5067220F-9566-4323-B225-662E3E6EC9CE}" type="presOf" srcId="{3929564C-8A47-45FF-8228-067DF13C1A50}" destId="{4B838145-5B38-4F14-9B73-29ED6B9CC19B}" srcOrd="0" destOrd="0" presId="urn:microsoft.com/office/officeart/2009/layout/CircleArrowProcess"/>
    <dgm:cxn modelId="{6ADEBC74-66A4-47B8-B14D-4808B2CCDF50}" srcId="{DA1EECD6-920E-4047-9B35-8F0645263362}" destId="{3929564C-8A47-45FF-8228-067DF13C1A50}" srcOrd="1" destOrd="0" parTransId="{D74B22A0-1773-4678-9D43-0AB422DA1FA6}" sibTransId="{8C4AC0FB-08F2-4FDD-B435-90B794E5D375}"/>
    <dgm:cxn modelId="{72511B99-9E9A-40D6-96F1-25D6A08D743A}" type="presOf" srcId="{DA1EECD6-920E-4047-9B35-8F0645263362}" destId="{AFBE5AC8-A9FE-430A-9638-87E2191C9F30}" srcOrd="0" destOrd="0" presId="urn:microsoft.com/office/officeart/2009/layout/CircleArrowProcess"/>
    <dgm:cxn modelId="{DA2B7CB3-AB00-4332-9955-AD225DF3D7D8}" srcId="{DA1EECD6-920E-4047-9B35-8F0645263362}" destId="{79023C8E-4520-4A8A-BD42-ACEAEE7D3FD8}" srcOrd="0" destOrd="0" parTransId="{B0255221-4B0F-4137-85A5-D42A6F7110FB}" sibTransId="{EE86F069-8D1F-4EED-BDEE-FAFD15BE4AFA}"/>
    <dgm:cxn modelId="{DEECC4B3-6CE3-4ADC-93A2-472BF5477939}" srcId="{DA1EECD6-920E-4047-9B35-8F0645263362}" destId="{6751724D-D85F-4150-9018-D92A107234A6}" srcOrd="2" destOrd="0" parTransId="{15BF2601-551E-4DBA-882D-51FF25FD5700}" sibTransId="{5CB1527C-305A-4745-912E-0D72AFB7C233}"/>
    <dgm:cxn modelId="{6A4E40B4-BBA8-4BDA-AF4B-80CF7A597714}" type="presOf" srcId="{6751724D-D85F-4150-9018-D92A107234A6}" destId="{8CE7C304-D3AB-4FB7-9F23-AF8C1814EF38}" srcOrd="0" destOrd="0" presId="urn:microsoft.com/office/officeart/2009/layout/CircleArrowProcess"/>
    <dgm:cxn modelId="{970F4FDC-09F3-4C76-891D-40839862F60C}" type="presParOf" srcId="{AFBE5AC8-A9FE-430A-9638-87E2191C9F30}" destId="{4F435600-53AD-4302-BC3E-3CA6ED64CAE3}" srcOrd="0" destOrd="0" presId="urn:microsoft.com/office/officeart/2009/layout/CircleArrowProcess"/>
    <dgm:cxn modelId="{4AE3CD51-58B5-4D6A-BD46-508C4BD3BEA9}" type="presParOf" srcId="{4F435600-53AD-4302-BC3E-3CA6ED64CAE3}" destId="{CAF314C4-9289-4F5F-80AD-01F8AA238ECF}" srcOrd="0" destOrd="0" presId="urn:microsoft.com/office/officeart/2009/layout/CircleArrowProcess"/>
    <dgm:cxn modelId="{7C2F39D2-9ABD-41C4-9CC2-E1010F058B73}" type="presParOf" srcId="{AFBE5AC8-A9FE-430A-9638-87E2191C9F30}" destId="{DCE5F311-B275-4893-8875-B25B62973401}" srcOrd="1" destOrd="0" presId="urn:microsoft.com/office/officeart/2009/layout/CircleArrowProcess"/>
    <dgm:cxn modelId="{C8BB2801-2458-4BC9-9CCD-B72D082D91F8}" type="presParOf" srcId="{AFBE5AC8-A9FE-430A-9638-87E2191C9F30}" destId="{F769BB2F-BAFC-4ABB-829C-487E5F23ECCF}" srcOrd="2" destOrd="0" presId="urn:microsoft.com/office/officeart/2009/layout/CircleArrowProcess"/>
    <dgm:cxn modelId="{F7EDA2E1-0F1A-4787-B77D-2F0640E9547B}" type="presParOf" srcId="{F769BB2F-BAFC-4ABB-829C-487E5F23ECCF}" destId="{78650949-E9A0-49E0-B96F-3922C2CBDD0E}" srcOrd="0" destOrd="0" presId="urn:microsoft.com/office/officeart/2009/layout/CircleArrowProcess"/>
    <dgm:cxn modelId="{FBED6AFA-121C-41FE-AD49-37AB05A73048}" type="presParOf" srcId="{AFBE5AC8-A9FE-430A-9638-87E2191C9F30}" destId="{4B838145-5B38-4F14-9B73-29ED6B9CC19B}" srcOrd="3" destOrd="0" presId="urn:microsoft.com/office/officeart/2009/layout/CircleArrowProcess"/>
    <dgm:cxn modelId="{114A4E88-7741-49DC-A46D-00B6C9622092}" type="presParOf" srcId="{AFBE5AC8-A9FE-430A-9638-87E2191C9F30}" destId="{8667874D-B75D-4EE6-869F-BB5064154A4C}" srcOrd="4" destOrd="0" presId="urn:microsoft.com/office/officeart/2009/layout/CircleArrowProcess"/>
    <dgm:cxn modelId="{362D5084-7101-4311-9FB8-3993A7D5403A}" type="presParOf" srcId="{8667874D-B75D-4EE6-869F-BB5064154A4C}" destId="{29F4007E-54E6-477F-BD56-A771BC8ADF1B}" srcOrd="0" destOrd="0" presId="urn:microsoft.com/office/officeart/2009/layout/CircleArrowProcess"/>
    <dgm:cxn modelId="{5C880650-6B53-4AD4-A236-0F240C63AB88}" type="presParOf" srcId="{AFBE5AC8-A9FE-430A-9638-87E2191C9F30}" destId="{8CE7C304-D3AB-4FB7-9F23-AF8C1814EF38}"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CD5D2B-1D67-41CA-B195-C45280F15D35}" type="doc">
      <dgm:prSet loTypeId="urn:microsoft.com/office/officeart/2005/8/layout/equation2" loCatId="process" qsTypeId="urn:microsoft.com/office/officeart/2005/8/quickstyle/simple1" qsCatId="simple" csTypeId="urn:microsoft.com/office/officeart/2005/8/colors/colorful3" csCatId="colorful" phldr="1"/>
      <dgm:spPr/>
    </dgm:pt>
    <dgm:pt modelId="{A0446D66-72E4-4A0C-BE3E-20F6C927B970}">
      <dgm:prSet phldrT="[文本]"/>
      <dgm:spPr/>
      <dgm:t>
        <a:bodyPr/>
        <a:lstStyle/>
        <a:p>
          <a:r>
            <a:rPr lang="en-GB" dirty="0">
              <a:latin typeface="Helvetica" panose="020B0604020202020204" pitchFamily="34" charset="0"/>
              <a:cs typeface="Helvetica" panose="020B0604020202020204" pitchFamily="34" charset="0"/>
            </a:rPr>
            <a:t>Man has wants</a:t>
          </a:r>
        </a:p>
      </dgm:t>
    </dgm:pt>
    <dgm:pt modelId="{070AB54C-95F2-4CC7-AFAB-F3C7403849D2}" type="parTrans" cxnId="{27439185-1554-4341-A37E-E6897F49A65C}">
      <dgm:prSet/>
      <dgm:spPr/>
      <dgm:t>
        <a:bodyPr/>
        <a:lstStyle/>
        <a:p>
          <a:endParaRPr lang="en-GB">
            <a:latin typeface="Helvetica" panose="020B0604020202020204" pitchFamily="34" charset="0"/>
            <a:cs typeface="Helvetica" panose="020B0604020202020204" pitchFamily="34" charset="0"/>
          </a:endParaRPr>
        </a:p>
      </dgm:t>
    </dgm:pt>
    <dgm:pt modelId="{79BAF23A-EE58-48EC-9F9E-B5FB64ABB357}" type="sibTrans" cxnId="{27439185-1554-4341-A37E-E6897F49A65C}">
      <dgm:prSet/>
      <dgm:spPr/>
      <dgm:t>
        <a:bodyPr/>
        <a:lstStyle/>
        <a:p>
          <a:endParaRPr lang="en-GB">
            <a:latin typeface="Helvetica" panose="020B0604020202020204" pitchFamily="34" charset="0"/>
            <a:cs typeface="Helvetica" panose="020B0604020202020204" pitchFamily="34" charset="0"/>
          </a:endParaRPr>
        </a:p>
      </dgm:t>
    </dgm:pt>
    <dgm:pt modelId="{6FDF5C1C-E9FD-475F-BFCB-C4B8303B9373}">
      <dgm:prSet phldrT="[文本]"/>
      <dgm:spPr/>
      <dgm:t>
        <a:bodyPr/>
        <a:lstStyle/>
        <a:p>
          <a:r>
            <a:rPr lang="en-GB" dirty="0">
              <a:latin typeface="Helvetica" panose="020B0604020202020204" pitchFamily="34" charset="0"/>
              <a:cs typeface="Helvetica" panose="020B0604020202020204" pitchFamily="34" charset="0"/>
            </a:rPr>
            <a:t>External stimulation</a:t>
          </a:r>
        </a:p>
      </dgm:t>
    </dgm:pt>
    <dgm:pt modelId="{5EB109EC-A498-4C11-AE44-EC7582278C90}" type="parTrans" cxnId="{2EBAC2A5-B99A-4721-89FD-A52C4005CF9B}">
      <dgm:prSet/>
      <dgm:spPr/>
      <dgm:t>
        <a:bodyPr/>
        <a:lstStyle/>
        <a:p>
          <a:endParaRPr lang="en-GB">
            <a:latin typeface="Helvetica" panose="020B0604020202020204" pitchFamily="34" charset="0"/>
            <a:cs typeface="Helvetica" panose="020B0604020202020204" pitchFamily="34" charset="0"/>
          </a:endParaRPr>
        </a:p>
      </dgm:t>
    </dgm:pt>
    <dgm:pt modelId="{73EA8A88-3A54-48EA-952E-9D41D1D1ABC3}" type="sibTrans" cxnId="{2EBAC2A5-B99A-4721-89FD-A52C4005CF9B}">
      <dgm:prSet/>
      <dgm:spPr/>
      <dgm:t>
        <a:bodyPr/>
        <a:lstStyle/>
        <a:p>
          <a:endParaRPr lang="en-GB">
            <a:latin typeface="Helvetica" panose="020B0604020202020204" pitchFamily="34" charset="0"/>
            <a:cs typeface="Helvetica" panose="020B0604020202020204" pitchFamily="34" charset="0"/>
          </a:endParaRPr>
        </a:p>
      </dgm:t>
    </dgm:pt>
    <dgm:pt modelId="{7C00152F-BC8D-4F2E-B45E-445552D368E3}">
      <dgm:prSet phldrT="[文本]"/>
      <dgm:spPr/>
      <dgm:t>
        <a:bodyPr/>
        <a:lstStyle/>
        <a:p>
          <a:r>
            <a:rPr lang="en-GB" dirty="0">
              <a:latin typeface="Helvetica" panose="020B0604020202020204" pitchFamily="34" charset="0"/>
              <a:cs typeface="Helvetica" panose="020B0604020202020204" pitchFamily="34" charset="0"/>
            </a:rPr>
            <a:t>More wants</a:t>
          </a:r>
        </a:p>
      </dgm:t>
    </dgm:pt>
    <dgm:pt modelId="{F29538D5-1BE5-44D2-9575-1A1187950646}" type="parTrans" cxnId="{87256B41-7347-4908-B842-3F5A30B7BDD9}">
      <dgm:prSet/>
      <dgm:spPr/>
      <dgm:t>
        <a:bodyPr/>
        <a:lstStyle/>
        <a:p>
          <a:endParaRPr lang="en-GB">
            <a:latin typeface="Helvetica" panose="020B0604020202020204" pitchFamily="34" charset="0"/>
            <a:cs typeface="Helvetica" panose="020B0604020202020204" pitchFamily="34" charset="0"/>
          </a:endParaRPr>
        </a:p>
      </dgm:t>
    </dgm:pt>
    <dgm:pt modelId="{E97C2FC8-A599-42DB-BDE4-4919CB2AD071}" type="sibTrans" cxnId="{87256B41-7347-4908-B842-3F5A30B7BDD9}">
      <dgm:prSet/>
      <dgm:spPr/>
      <dgm:t>
        <a:bodyPr/>
        <a:lstStyle/>
        <a:p>
          <a:endParaRPr lang="en-GB">
            <a:latin typeface="Helvetica" panose="020B0604020202020204" pitchFamily="34" charset="0"/>
            <a:cs typeface="Helvetica" panose="020B0604020202020204" pitchFamily="34" charset="0"/>
          </a:endParaRPr>
        </a:p>
      </dgm:t>
    </dgm:pt>
    <dgm:pt modelId="{5F2154B6-AC84-4B03-A37B-D98795A6F734}" type="pres">
      <dgm:prSet presAssocID="{4BCD5D2B-1D67-41CA-B195-C45280F15D35}" presName="Name0" presStyleCnt="0">
        <dgm:presLayoutVars>
          <dgm:dir/>
          <dgm:resizeHandles val="exact"/>
        </dgm:presLayoutVars>
      </dgm:prSet>
      <dgm:spPr/>
    </dgm:pt>
    <dgm:pt modelId="{592A97FF-6117-45F9-82A7-FE226AB0AB3E}" type="pres">
      <dgm:prSet presAssocID="{4BCD5D2B-1D67-41CA-B195-C45280F15D35}" presName="vNodes" presStyleCnt="0"/>
      <dgm:spPr/>
    </dgm:pt>
    <dgm:pt modelId="{5A1256C5-2F7F-4F2D-8F0F-27C2164C0A6F}" type="pres">
      <dgm:prSet presAssocID="{A0446D66-72E4-4A0C-BE3E-20F6C927B970}" presName="node" presStyleLbl="node1" presStyleIdx="0" presStyleCnt="3" custScaleX="161051">
        <dgm:presLayoutVars>
          <dgm:bulletEnabled val="1"/>
        </dgm:presLayoutVars>
      </dgm:prSet>
      <dgm:spPr>
        <a:prstGeom prst="roundRect">
          <a:avLst/>
        </a:prstGeom>
      </dgm:spPr>
    </dgm:pt>
    <dgm:pt modelId="{8F63C7D9-A801-49BF-B81B-D538C185783A}" type="pres">
      <dgm:prSet presAssocID="{79BAF23A-EE58-48EC-9F9E-B5FB64ABB357}" presName="spacerT" presStyleCnt="0"/>
      <dgm:spPr/>
    </dgm:pt>
    <dgm:pt modelId="{DCC8CD6A-575E-46F7-B43B-915716D30CC6}" type="pres">
      <dgm:prSet presAssocID="{79BAF23A-EE58-48EC-9F9E-B5FB64ABB357}" presName="sibTrans" presStyleLbl="sibTrans2D1" presStyleIdx="0" presStyleCnt="2"/>
      <dgm:spPr/>
    </dgm:pt>
    <dgm:pt modelId="{0DC416FF-5FBD-46BF-B707-981A42B5C141}" type="pres">
      <dgm:prSet presAssocID="{79BAF23A-EE58-48EC-9F9E-B5FB64ABB357}" presName="spacerB" presStyleCnt="0"/>
      <dgm:spPr/>
    </dgm:pt>
    <dgm:pt modelId="{48C9B54C-442F-442F-B825-2DA7BFABB36B}" type="pres">
      <dgm:prSet presAssocID="{6FDF5C1C-E9FD-475F-BFCB-C4B8303B9373}" presName="node" presStyleLbl="node1" presStyleIdx="1" presStyleCnt="3" custScaleX="161051">
        <dgm:presLayoutVars>
          <dgm:bulletEnabled val="1"/>
        </dgm:presLayoutVars>
      </dgm:prSet>
      <dgm:spPr>
        <a:prstGeom prst="roundRect">
          <a:avLst/>
        </a:prstGeom>
      </dgm:spPr>
    </dgm:pt>
    <dgm:pt modelId="{C7F3F4AB-1C14-4C5C-906A-367EBFDB1D87}" type="pres">
      <dgm:prSet presAssocID="{4BCD5D2B-1D67-41CA-B195-C45280F15D35}" presName="sibTransLast" presStyleLbl="sibTrans2D1" presStyleIdx="1" presStyleCnt="2"/>
      <dgm:spPr/>
    </dgm:pt>
    <dgm:pt modelId="{5122ECA3-48B3-449A-97CE-41D5AEDC1AB3}" type="pres">
      <dgm:prSet presAssocID="{4BCD5D2B-1D67-41CA-B195-C45280F15D35}" presName="connectorText" presStyleLbl="sibTrans2D1" presStyleIdx="1" presStyleCnt="2"/>
      <dgm:spPr/>
    </dgm:pt>
    <dgm:pt modelId="{FF1D8742-6344-4062-8241-E7247388C409}" type="pres">
      <dgm:prSet presAssocID="{4BCD5D2B-1D67-41CA-B195-C45280F15D35}" presName="lastNode" presStyleLbl="node1" presStyleIdx="2" presStyleCnt="3">
        <dgm:presLayoutVars>
          <dgm:bulletEnabled val="1"/>
        </dgm:presLayoutVars>
      </dgm:prSet>
      <dgm:spPr/>
    </dgm:pt>
  </dgm:ptLst>
  <dgm:cxnLst>
    <dgm:cxn modelId="{6248AE0D-2528-469F-ACF2-A86D95B66889}" type="presOf" srcId="{4BCD5D2B-1D67-41CA-B195-C45280F15D35}" destId="{5F2154B6-AC84-4B03-A37B-D98795A6F734}" srcOrd="0" destOrd="0" presId="urn:microsoft.com/office/officeart/2005/8/layout/equation2"/>
    <dgm:cxn modelId="{9FDF9920-9707-44D4-BB8F-5B9CFC11973F}" type="presOf" srcId="{7C00152F-BC8D-4F2E-B45E-445552D368E3}" destId="{FF1D8742-6344-4062-8241-E7247388C409}" srcOrd="0" destOrd="0" presId="urn:microsoft.com/office/officeart/2005/8/layout/equation2"/>
    <dgm:cxn modelId="{2FEA5128-E432-4B8D-A531-D9179C7F69DE}" type="presOf" srcId="{79BAF23A-EE58-48EC-9F9E-B5FB64ABB357}" destId="{DCC8CD6A-575E-46F7-B43B-915716D30CC6}" srcOrd="0" destOrd="0" presId="urn:microsoft.com/office/officeart/2005/8/layout/equation2"/>
    <dgm:cxn modelId="{87256B41-7347-4908-B842-3F5A30B7BDD9}" srcId="{4BCD5D2B-1D67-41CA-B195-C45280F15D35}" destId="{7C00152F-BC8D-4F2E-B45E-445552D368E3}" srcOrd="2" destOrd="0" parTransId="{F29538D5-1BE5-44D2-9575-1A1187950646}" sibTransId="{E97C2FC8-A599-42DB-BDE4-4919CB2AD071}"/>
    <dgm:cxn modelId="{D9664153-CD96-45D6-8FEC-F90BC80EA5DB}" type="presOf" srcId="{6FDF5C1C-E9FD-475F-BFCB-C4B8303B9373}" destId="{48C9B54C-442F-442F-B825-2DA7BFABB36B}" srcOrd="0" destOrd="0" presId="urn:microsoft.com/office/officeart/2005/8/layout/equation2"/>
    <dgm:cxn modelId="{3130A17A-4C6B-40B1-A10E-D03233B3DF61}" type="presOf" srcId="{A0446D66-72E4-4A0C-BE3E-20F6C927B970}" destId="{5A1256C5-2F7F-4F2D-8F0F-27C2164C0A6F}" srcOrd="0" destOrd="0" presId="urn:microsoft.com/office/officeart/2005/8/layout/equation2"/>
    <dgm:cxn modelId="{5A053B82-483D-45E2-AC74-0E42A3436EEE}" type="presOf" srcId="{73EA8A88-3A54-48EA-952E-9D41D1D1ABC3}" destId="{5122ECA3-48B3-449A-97CE-41D5AEDC1AB3}" srcOrd="1" destOrd="0" presId="urn:microsoft.com/office/officeart/2005/8/layout/equation2"/>
    <dgm:cxn modelId="{27439185-1554-4341-A37E-E6897F49A65C}" srcId="{4BCD5D2B-1D67-41CA-B195-C45280F15D35}" destId="{A0446D66-72E4-4A0C-BE3E-20F6C927B970}" srcOrd="0" destOrd="0" parTransId="{070AB54C-95F2-4CC7-AFAB-F3C7403849D2}" sibTransId="{79BAF23A-EE58-48EC-9F9E-B5FB64ABB357}"/>
    <dgm:cxn modelId="{2EBAC2A5-B99A-4721-89FD-A52C4005CF9B}" srcId="{4BCD5D2B-1D67-41CA-B195-C45280F15D35}" destId="{6FDF5C1C-E9FD-475F-BFCB-C4B8303B9373}" srcOrd="1" destOrd="0" parTransId="{5EB109EC-A498-4C11-AE44-EC7582278C90}" sibTransId="{73EA8A88-3A54-48EA-952E-9D41D1D1ABC3}"/>
    <dgm:cxn modelId="{618D3EB6-4ECA-4B1C-B524-90EF158ED0D7}" type="presOf" srcId="{73EA8A88-3A54-48EA-952E-9D41D1D1ABC3}" destId="{C7F3F4AB-1C14-4C5C-906A-367EBFDB1D87}" srcOrd="0" destOrd="0" presId="urn:microsoft.com/office/officeart/2005/8/layout/equation2"/>
    <dgm:cxn modelId="{32593ABE-52CD-4590-B847-8DF6DF84C6EC}" type="presParOf" srcId="{5F2154B6-AC84-4B03-A37B-D98795A6F734}" destId="{592A97FF-6117-45F9-82A7-FE226AB0AB3E}" srcOrd="0" destOrd="0" presId="urn:microsoft.com/office/officeart/2005/8/layout/equation2"/>
    <dgm:cxn modelId="{6D10FCDB-1D03-44BD-A634-7AEC77F90A45}" type="presParOf" srcId="{592A97FF-6117-45F9-82A7-FE226AB0AB3E}" destId="{5A1256C5-2F7F-4F2D-8F0F-27C2164C0A6F}" srcOrd="0" destOrd="0" presId="urn:microsoft.com/office/officeart/2005/8/layout/equation2"/>
    <dgm:cxn modelId="{8EE8EA75-E5B6-4F8B-8635-699105BE48C2}" type="presParOf" srcId="{592A97FF-6117-45F9-82A7-FE226AB0AB3E}" destId="{8F63C7D9-A801-49BF-B81B-D538C185783A}" srcOrd="1" destOrd="0" presId="urn:microsoft.com/office/officeart/2005/8/layout/equation2"/>
    <dgm:cxn modelId="{63D8A0BD-0A8F-4208-AF0C-60102B2F2711}" type="presParOf" srcId="{592A97FF-6117-45F9-82A7-FE226AB0AB3E}" destId="{DCC8CD6A-575E-46F7-B43B-915716D30CC6}" srcOrd="2" destOrd="0" presId="urn:microsoft.com/office/officeart/2005/8/layout/equation2"/>
    <dgm:cxn modelId="{892F37E7-07A6-4FFE-B01E-E6EB5998899E}" type="presParOf" srcId="{592A97FF-6117-45F9-82A7-FE226AB0AB3E}" destId="{0DC416FF-5FBD-46BF-B707-981A42B5C141}" srcOrd="3" destOrd="0" presId="urn:microsoft.com/office/officeart/2005/8/layout/equation2"/>
    <dgm:cxn modelId="{D64A7D23-9BD6-4938-93EE-9F7640824CC5}" type="presParOf" srcId="{592A97FF-6117-45F9-82A7-FE226AB0AB3E}" destId="{48C9B54C-442F-442F-B825-2DA7BFABB36B}" srcOrd="4" destOrd="0" presId="urn:microsoft.com/office/officeart/2005/8/layout/equation2"/>
    <dgm:cxn modelId="{4DA5FA05-7344-4402-948E-AC991B75A8C4}" type="presParOf" srcId="{5F2154B6-AC84-4B03-A37B-D98795A6F734}" destId="{C7F3F4AB-1C14-4C5C-906A-367EBFDB1D87}" srcOrd="1" destOrd="0" presId="urn:microsoft.com/office/officeart/2005/8/layout/equation2"/>
    <dgm:cxn modelId="{CDDEB9A9-2431-4799-88C6-52F2CD203C84}" type="presParOf" srcId="{C7F3F4AB-1C14-4C5C-906A-367EBFDB1D87}" destId="{5122ECA3-48B3-449A-97CE-41D5AEDC1AB3}" srcOrd="0" destOrd="0" presId="urn:microsoft.com/office/officeart/2005/8/layout/equation2"/>
    <dgm:cxn modelId="{05E4F854-473D-4B47-8FE5-4270667BAD78}" type="presParOf" srcId="{5F2154B6-AC84-4B03-A37B-D98795A6F734}" destId="{FF1D8742-6344-4062-8241-E7247388C409}" srcOrd="2" destOrd="0" presId="urn:microsoft.com/office/officeart/2005/8/layout/equati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9C9BCE-E190-46D4-85D5-2DF9C9CFD28D}" type="doc">
      <dgm:prSet loTypeId="urn:microsoft.com/office/officeart/2005/8/layout/lProcess3" loCatId="process" qsTypeId="urn:microsoft.com/office/officeart/2005/8/quickstyle/simple1" qsCatId="simple" csTypeId="urn:microsoft.com/office/officeart/2005/8/colors/colorful3" csCatId="colorful" phldr="1"/>
      <dgm:spPr/>
      <dgm:t>
        <a:bodyPr/>
        <a:lstStyle/>
        <a:p>
          <a:endParaRPr lang="en-GB"/>
        </a:p>
      </dgm:t>
    </dgm:pt>
    <dgm:pt modelId="{82989C9F-10F0-41EB-9508-A15CF8F6F6D9}">
      <dgm:prSet phldrT="[文本]" custT="1"/>
      <dgm:spPr/>
      <dgm:t>
        <a:bodyPr/>
        <a:lstStyle/>
        <a:p>
          <a:r>
            <a:rPr lang="en-GB" sz="2400" dirty="0">
              <a:latin typeface="Helvetica" panose="020B0604020202020204" pitchFamily="34" charset="0"/>
              <a:cs typeface="Helvetica" panose="020B0604020202020204" pitchFamily="34" charset="0"/>
            </a:rPr>
            <a:t>Superior virtue</a:t>
          </a:r>
        </a:p>
      </dgm:t>
    </dgm:pt>
    <dgm:pt modelId="{BAAB49E4-8AC7-4691-872C-6C57E61CC0F6}" type="parTrans" cxnId="{AAC5FBF0-B9A7-40EB-A3D1-96C867AB57F0}">
      <dgm:prSet/>
      <dgm:spPr/>
      <dgm:t>
        <a:bodyPr/>
        <a:lstStyle/>
        <a:p>
          <a:endParaRPr lang="en-GB" sz="1600">
            <a:latin typeface="Helvetica" panose="020B0604020202020204" pitchFamily="34" charset="0"/>
            <a:cs typeface="Helvetica" panose="020B0604020202020204" pitchFamily="34" charset="0"/>
          </a:endParaRPr>
        </a:p>
      </dgm:t>
    </dgm:pt>
    <dgm:pt modelId="{331FA15A-DBC1-4852-8B57-E5F15694A9FE}" type="sibTrans" cxnId="{AAC5FBF0-B9A7-40EB-A3D1-96C867AB57F0}">
      <dgm:prSet/>
      <dgm:spPr/>
      <dgm:t>
        <a:bodyPr/>
        <a:lstStyle/>
        <a:p>
          <a:endParaRPr lang="en-GB" sz="1600">
            <a:latin typeface="Helvetica" panose="020B0604020202020204" pitchFamily="34" charset="0"/>
            <a:cs typeface="Helvetica" panose="020B0604020202020204" pitchFamily="34" charset="0"/>
          </a:endParaRPr>
        </a:p>
      </dgm:t>
    </dgm:pt>
    <dgm:pt modelId="{A0DB49F0-AD8D-4623-9A76-7307BF7743B9}">
      <dgm:prSet phldrT="[文本]" custT="1"/>
      <dgm:spPr/>
      <dgm:t>
        <a:bodyPr/>
        <a:lstStyle/>
        <a:p>
          <a:r>
            <a:rPr lang="en-GB" sz="2400" dirty="0">
              <a:latin typeface="Helvetica" panose="020B0604020202020204" pitchFamily="34" charset="0"/>
              <a:cs typeface="Helvetica" panose="020B0604020202020204" pitchFamily="34" charset="0"/>
            </a:rPr>
            <a:t>High position</a:t>
          </a:r>
        </a:p>
      </dgm:t>
    </dgm:pt>
    <dgm:pt modelId="{2350F174-8D72-490A-A450-3383B5A93A3E}" type="parTrans" cxnId="{DDF824BE-7697-47EA-8374-7F60118F107B}">
      <dgm:prSet/>
      <dgm:spPr/>
      <dgm:t>
        <a:bodyPr/>
        <a:lstStyle/>
        <a:p>
          <a:endParaRPr lang="en-GB" sz="1600">
            <a:latin typeface="Helvetica" panose="020B0604020202020204" pitchFamily="34" charset="0"/>
            <a:cs typeface="Helvetica" panose="020B0604020202020204" pitchFamily="34" charset="0"/>
          </a:endParaRPr>
        </a:p>
      </dgm:t>
    </dgm:pt>
    <dgm:pt modelId="{5C259593-9761-444A-A072-7E648A20F22C}" type="sibTrans" cxnId="{DDF824BE-7697-47EA-8374-7F60118F107B}">
      <dgm:prSet/>
      <dgm:spPr/>
      <dgm:t>
        <a:bodyPr/>
        <a:lstStyle/>
        <a:p>
          <a:endParaRPr lang="en-GB" sz="1600">
            <a:latin typeface="Helvetica" panose="020B0604020202020204" pitchFamily="34" charset="0"/>
            <a:cs typeface="Helvetica" panose="020B0604020202020204" pitchFamily="34" charset="0"/>
          </a:endParaRPr>
        </a:p>
      </dgm:t>
    </dgm:pt>
    <dgm:pt modelId="{4533BEC1-B330-45C9-A6FC-8AC9E7165B96}">
      <dgm:prSet phldrT="[文本]" custT="1"/>
      <dgm:spPr/>
      <dgm:t>
        <a:bodyPr/>
        <a:lstStyle/>
        <a:p>
          <a:r>
            <a:rPr lang="en-GB" sz="2400" dirty="0">
              <a:latin typeface="Helvetica" panose="020B0604020202020204" pitchFamily="34" charset="0"/>
              <a:cs typeface="Helvetica" panose="020B0604020202020204" pitchFamily="34" charset="0"/>
            </a:rPr>
            <a:t>High living</a:t>
          </a:r>
        </a:p>
      </dgm:t>
    </dgm:pt>
    <dgm:pt modelId="{C87DAC18-1ADB-4867-8990-105282795538}" type="parTrans" cxnId="{6122DFB8-6E92-47BD-A95A-EEE99010BD85}">
      <dgm:prSet/>
      <dgm:spPr/>
      <dgm:t>
        <a:bodyPr/>
        <a:lstStyle/>
        <a:p>
          <a:endParaRPr lang="en-GB" sz="1600">
            <a:latin typeface="Helvetica" panose="020B0604020202020204" pitchFamily="34" charset="0"/>
            <a:cs typeface="Helvetica" panose="020B0604020202020204" pitchFamily="34" charset="0"/>
          </a:endParaRPr>
        </a:p>
      </dgm:t>
    </dgm:pt>
    <dgm:pt modelId="{8FC1910C-0A76-4E40-AA29-2E4D49925607}" type="sibTrans" cxnId="{6122DFB8-6E92-47BD-A95A-EEE99010BD85}">
      <dgm:prSet/>
      <dgm:spPr/>
      <dgm:t>
        <a:bodyPr/>
        <a:lstStyle/>
        <a:p>
          <a:endParaRPr lang="en-GB" sz="1600">
            <a:latin typeface="Helvetica" panose="020B0604020202020204" pitchFamily="34" charset="0"/>
            <a:cs typeface="Helvetica" panose="020B0604020202020204" pitchFamily="34" charset="0"/>
          </a:endParaRPr>
        </a:p>
      </dgm:t>
    </dgm:pt>
    <dgm:pt modelId="{5E938D2F-2DB5-4D1E-999C-0BAC451B70E9}">
      <dgm:prSet phldrT="[文本]" custT="1"/>
      <dgm:spPr/>
      <dgm:t>
        <a:bodyPr/>
        <a:lstStyle/>
        <a:p>
          <a:r>
            <a:rPr lang="en-GB" sz="2400" dirty="0">
              <a:latin typeface="Helvetica" panose="020B0604020202020204" pitchFamily="34" charset="0"/>
              <a:cs typeface="Helvetica" panose="020B0604020202020204" pitchFamily="34" charset="0"/>
            </a:rPr>
            <a:t>Inferior virtue</a:t>
          </a:r>
        </a:p>
      </dgm:t>
    </dgm:pt>
    <dgm:pt modelId="{ADFE0CDB-9E80-4F28-B1B5-70FF246FB2D9}" type="parTrans" cxnId="{483E0FBC-B4C6-4A7F-8A72-2E846595BA47}">
      <dgm:prSet/>
      <dgm:spPr/>
      <dgm:t>
        <a:bodyPr/>
        <a:lstStyle/>
        <a:p>
          <a:endParaRPr lang="en-GB" sz="1600">
            <a:latin typeface="Helvetica" panose="020B0604020202020204" pitchFamily="34" charset="0"/>
            <a:cs typeface="Helvetica" panose="020B0604020202020204" pitchFamily="34" charset="0"/>
          </a:endParaRPr>
        </a:p>
      </dgm:t>
    </dgm:pt>
    <dgm:pt modelId="{44030B49-5DF0-4B81-8342-D4A0284DFBBD}" type="sibTrans" cxnId="{483E0FBC-B4C6-4A7F-8A72-2E846595BA47}">
      <dgm:prSet/>
      <dgm:spPr/>
      <dgm:t>
        <a:bodyPr/>
        <a:lstStyle/>
        <a:p>
          <a:endParaRPr lang="en-GB" sz="1600">
            <a:latin typeface="Helvetica" panose="020B0604020202020204" pitchFamily="34" charset="0"/>
            <a:cs typeface="Helvetica" panose="020B0604020202020204" pitchFamily="34" charset="0"/>
          </a:endParaRPr>
        </a:p>
      </dgm:t>
    </dgm:pt>
    <dgm:pt modelId="{76138AFA-95C8-416F-B68F-ABF1608BBAFC}">
      <dgm:prSet phldrT="[文本]" custT="1"/>
      <dgm:spPr/>
      <dgm:t>
        <a:bodyPr/>
        <a:lstStyle/>
        <a:p>
          <a:r>
            <a:rPr lang="en-GB" sz="2400" dirty="0">
              <a:latin typeface="Helvetica" panose="020B0604020202020204" pitchFamily="34" charset="0"/>
              <a:cs typeface="Helvetica" panose="020B0604020202020204" pitchFamily="34" charset="0"/>
            </a:rPr>
            <a:t>Inferior position</a:t>
          </a:r>
        </a:p>
      </dgm:t>
    </dgm:pt>
    <dgm:pt modelId="{8539C3AA-751C-4BDC-B3BE-BF3F6643AAE2}" type="parTrans" cxnId="{541D63BA-3FE9-4D23-B1F6-A1B277DAFD09}">
      <dgm:prSet/>
      <dgm:spPr/>
      <dgm:t>
        <a:bodyPr/>
        <a:lstStyle/>
        <a:p>
          <a:endParaRPr lang="en-GB" sz="1600">
            <a:latin typeface="Helvetica" panose="020B0604020202020204" pitchFamily="34" charset="0"/>
            <a:cs typeface="Helvetica" panose="020B0604020202020204" pitchFamily="34" charset="0"/>
          </a:endParaRPr>
        </a:p>
      </dgm:t>
    </dgm:pt>
    <dgm:pt modelId="{E74298F1-5BEF-447C-9CCC-2D93484F7542}" type="sibTrans" cxnId="{541D63BA-3FE9-4D23-B1F6-A1B277DAFD09}">
      <dgm:prSet/>
      <dgm:spPr/>
      <dgm:t>
        <a:bodyPr/>
        <a:lstStyle/>
        <a:p>
          <a:endParaRPr lang="en-GB" sz="1600">
            <a:latin typeface="Helvetica" panose="020B0604020202020204" pitchFamily="34" charset="0"/>
            <a:cs typeface="Helvetica" panose="020B0604020202020204" pitchFamily="34" charset="0"/>
          </a:endParaRPr>
        </a:p>
      </dgm:t>
    </dgm:pt>
    <dgm:pt modelId="{FE214748-81A5-461C-B424-9D8F9537D3D6}">
      <dgm:prSet phldrT="[文本]" custT="1"/>
      <dgm:spPr/>
      <dgm:t>
        <a:bodyPr/>
        <a:lstStyle/>
        <a:p>
          <a:r>
            <a:rPr lang="en-GB" sz="2400" dirty="0">
              <a:latin typeface="Helvetica" panose="020B0604020202020204" pitchFamily="34" charset="0"/>
              <a:cs typeface="Helvetica" panose="020B0604020202020204" pitchFamily="34" charset="0"/>
            </a:rPr>
            <a:t>Inferior living</a:t>
          </a:r>
        </a:p>
      </dgm:t>
    </dgm:pt>
    <dgm:pt modelId="{0C05B8F9-3B6F-4DD1-994B-D5F2BD40075C}" type="parTrans" cxnId="{A412796F-D8E5-4D91-B94E-B07CCA6D5AFF}">
      <dgm:prSet/>
      <dgm:spPr/>
      <dgm:t>
        <a:bodyPr/>
        <a:lstStyle/>
        <a:p>
          <a:endParaRPr lang="en-GB" sz="1600">
            <a:latin typeface="Helvetica" panose="020B0604020202020204" pitchFamily="34" charset="0"/>
            <a:cs typeface="Helvetica" panose="020B0604020202020204" pitchFamily="34" charset="0"/>
          </a:endParaRPr>
        </a:p>
      </dgm:t>
    </dgm:pt>
    <dgm:pt modelId="{D6F0A6C1-4955-4129-902C-3311730CB692}" type="sibTrans" cxnId="{A412796F-D8E5-4D91-B94E-B07CCA6D5AFF}">
      <dgm:prSet/>
      <dgm:spPr/>
      <dgm:t>
        <a:bodyPr/>
        <a:lstStyle/>
        <a:p>
          <a:endParaRPr lang="en-GB" sz="1600">
            <a:latin typeface="Helvetica" panose="020B0604020202020204" pitchFamily="34" charset="0"/>
            <a:cs typeface="Helvetica" panose="020B0604020202020204" pitchFamily="34" charset="0"/>
          </a:endParaRPr>
        </a:p>
      </dgm:t>
    </dgm:pt>
    <dgm:pt modelId="{5A526109-4DA9-4770-8625-12F28D48126F}" type="pres">
      <dgm:prSet presAssocID="{7A9C9BCE-E190-46D4-85D5-2DF9C9CFD28D}" presName="Name0" presStyleCnt="0">
        <dgm:presLayoutVars>
          <dgm:chPref val="3"/>
          <dgm:dir/>
          <dgm:animLvl val="lvl"/>
          <dgm:resizeHandles/>
        </dgm:presLayoutVars>
      </dgm:prSet>
      <dgm:spPr/>
    </dgm:pt>
    <dgm:pt modelId="{ED752C24-A407-427D-ABDB-57FFE7F0B023}" type="pres">
      <dgm:prSet presAssocID="{82989C9F-10F0-41EB-9508-A15CF8F6F6D9}" presName="horFlow" presStyleCnt="0"/>
      <dgm:spPr/>
    </dgm:pt>
    <dgm:pt modelId="{F6D1777C-5140-419D-925F-A6C0D208B4E1}" type="pres">
      <dgm:prSet presAssocID="{82989C9F-10F0-41EB-9508-A15CF8F6F6D9}" presName="bigChev" presStyleLbl="node1" presStyleIdx="0" presStyleCnt="2"/>
      <dgm:spPr/>
    </dgm:pt>
    <dgm:pt modelId="{273D52A0-7DD3-4F68-8D9F-7D55115F1F2F}" type="pres">
      <dgm:prSet presAssocID="{2350F174-8D72-490A-A450-3383B5A93A3E}" presName="parTrans" presStyleCnt="0"/>
      <dgm:spPr/>
    </dgm:pt>
    <dgm:pt modelId="{BD71B163-FBD4-4B6E-852F-7101F069F1C5}" type="pres">
      <dgm:prSet presAssocID="{A0DB49F0-AD8D-4623-9A76-7307BF7743B9}" presName="node" presStyleLbl="alignAccFollowNode1" presStyleIdx="0" presStyleCnt="4">
        <dgm:presLayoutVars>
          <dgm:bulletEnabled val="1"/>
        </dgm:presLayoutVars>
      </dgm:prSet>
      <dgm:spPr/>
    </dgm:pt>
    <dgm:pt modelId="{608C0BFC-5A74-4218-8221-5665E8D7B415}" type="pres">
      <dgm:prSet presAssocID="{5C259593-9761-444A-A072-7E648A20F22C}" presName="sibTrans" presStyleCnt="0"/>
      <dgm:spPr/>
    </dgm:pt>
    <dgm:pt modelId="{5C29B9C9-C2D0-439C-B791-55624E4D28BF}" type="pres">
      <dgm:prSet presAssocID="{4533BEC1-B330-45C9-A6FC-8AC9E7165B96}" presName="node" presStyleLbl="alignAccFollowNode1" presStyleIdx="1" presStyleCnt="4">
        <dgm:presLayoutVars>
          <dgm:bulletEnabled val="1"/>
        </dgm:presLayoutVars>
      </dgm:prSet>
      <dgm:spPr/>
    </dgm:pt>
    <dgm:pt modelId="{CB5F0A37-7E7B-46AD-804F-F01C60691121}" type="pres">
      <dgm:prSet presAssocID="{82989C9F-10F0-41EB-9508-A15CF8F6F6D9}" presName="vSp" presStyleCnt="0"/>
      <dgm:spPr/>
    </dgm:pt>
    <dgm:pt modelId="{6AC8C7D3-ACE5-4DD8-9912-FB6824AEDD89}" type="pres">
      <dgm:prSet presAssocID="{5E938D2F-2DB5-4D1E-999C-0BAC451B70E9}" presName="horFlow" presStyleCnt="0"/>
      <dgm:spPr/>
    </dgm:pt>
    <dgm:pt modelId="{8BAD5896-9710-46D8-BF10-7E2D0F87F10D}" type="pres">
      <dgm:prSet presAssocID="{5E938D2F-2DB5-4D1E-999C-0BAC451B70E9}" presName="bigChev" presStyleLbl="node1" presStyleIdx="1" presStyleCnt="2"/>
      <dgm:spPr/>
    </dgm:pt>
    <dgm:pt modelId="{3202EB42-7400-431A-B03D-F07C28FDAD26}" type="pres">
      <dgm:prSet presAssocID="{8539C3AA-751C-4BDC-B3BE-BF3F6643AAE2}" presName="parTrans" presStyleCnt="0"/>
      <dgm:spPr/>
    </dgm:pt>
    <dgm:pt modelId="{B1742BC1-506C-4838-834B-BC40407CBED0}" type="pres">
      <dgm:prSet presAssocID="{76138AFA-95C8-416F-B68F-ABF1608BBAFC}" presName="node" presStyleLbl="alignAccFollowNode1" presStyleIdx="2" presStyleCnt="4">
        <dgm:presLayoutVars>
          <dgm:bulletEnabled val="1"/>
        </dgm:presLayoutVars>
      </dgm:prSet>
      <dgm:spPr/>
    </dgm:pt>
    <dgm:pt modelId="{BE82E359-31A3-4359-BBCB-173BAA3F83E8}" type="pres">
      <dgm:prSet presAssocID="{E74298F1-5BEF-447C-9CCC-2D93484F7542}" presName="sibTrans" presStyleCnt="0"/>
      <dgm:spPr/>
    </dgm:pt>
    <dgm:pt modelId="{91A471C0-0A9F-4600-9EED-25B80EF01D34}" type="pres">
      <dgm:prSet presAssocID="{FE214748-81A5-461C-B424-9D8F9537D3D6}" presName="node" presStyleLbl="alignAccFollowNode1" presStyleIdx="3" presStyleCnt="4">
        <dgm:presLayoutVars>
          <dgm:bulletEnabled val="1"/>
        </dgm:presLayoutVars>
      </dgm:prSet>
      <dgm:spPr/>
    </dgm:pt>
  </dgm:ptLst>
  <dgm:cxnLst>
    <dgm:cxn modelId="{67991E09-D136-43AE-9C84-B855BD74675E}" type="presOf" srcId="{A0DB49F0-AD8D-4623-9A76-7307BF7743B9}" destId="{BD71B163-FBD4-4B6E-852F-7101F069F1C5}" srcOrd="0" destOrd="0" presId="urn:microsoft.com/office/officeart/2005/8/layout/lProcess3"/>
    <dgm:cxn modelId="{BB43A80B-4245-4116-862E-9231000AE56B}" type="presOf" srcId="{5E938D2F-2DB5-4D1E-999C-0BAC451B70E9}" destId="{8BAD5896-9710-46D8-BF10-7E2D0F87F10D}" srcOrd="0" destOrd="0" presId="urn:microsoft.com/office/officeart/2005/8/layout/lProcess3"/>
    <dgm:cxn modelId="{F6DDC412-4626-4609-B515-D53F508C817E}" type="presOf" srcId="{FE214748-81A5-461C-B424-9D8F9537D3D6}" destId="{91A471C0-0A9F-4600-9EED-25B80EF01D34}" srcOrd="0" destOrd="0" presId="urn:microsoft.com/office/officeart/2005/8/layout/lProcess3"/>
    <dgm:cxn modelId="{1C533A61-0BA8-4EA9-B8DC-9A36CB05E0E7}" type="presOf" srcId="{82989C9F-10F0-41EB-9508-A15CF8F6F6D9}" destId="{F6D1777C-5140-419D-925F-A6C0D208B4E1}" srcOrd="0" destOrd="0" presId="urn:microsoft.com/office/officeart/2005/8/layout/lProcess3"/>
    <dgm:cxn modelId="{A412796F-D8E5-4D91-B94E-B07CCA6D5AFF}" srcId="{5E938D2F-2DB5-4D1E-999C-0BAC451B70E9}" destId="{FE214748-81A5-461C-B424-9D8F9537D3D6}" srcOrd="1" destOrd="0" parTransId="{0C05B8F9-3B6F-4DD1-994B-D5F2BD40075C}" sibTransId="{D6F0A6C1-4955-4129-902C-3311730CB692}"/>
    <dgm:cxn modelId="{CED17FAB-15B4-48E6-83F7-1E48488B4B46}" type="presOf" srcId="{7A9C9BCE-E190-46D4-85D5-2DF9C9CFD28D}" destId="{5A526109-4DA9-4770-8625-12F28D48126F}" srcOrd="0" destOrd="0" presId="urn:microsoft.com/office/officeart/2005/8/layout/lProcess3"/>
    <dgm:cxn modelId="{43C3ABB8-1873-4E42-BEDA-851B3A01693D}" type="presOf" srcId="{76138AFA-95C8-416F-B68F-ABF1608BBAFC}" destId="{B1742BC1-506C-4838-834B-BC40407CBED0}" srcOrd="0" destOrd="0" presId="urn:microsoft.com/office/officeart/2005/8/layout/lProcess3"/>
    <dgm:cxn modelId="{6122DFB8-6E92-47BD-A95A-EEE99010BD85}" srcId="{82989C9F-10F0-41EB-9508-A15CF8F6F6D9}" destId="{4533BEC1-B330-45C9-A6FC-8AC9E7165B96}" srcOrd="1" destOrd="0" parTransId="{C87DAC18-1ADB-4867-8990-105282795538}" sibTransId="{8FC1910C-0A76-4E40-AA29-2E4D49925607}"/>
    <dgm:cxn modelId="{541D63BA-3FE9-4D23-B1F6-A1B277DAFD09}" srcId="{5E938D2F-2DB5-4D1E-999C-0BAC451B70E9}" destId="{76138AFA-95C8-416F-B68F-ABF1608BBAFC}" srcOrd="0" destOrd="0" parTransId="{8539C3AA-751C-4BDC-B3BE-BF3F6643AAE2}" sibTransId="{E74298F1-5BEF-447C-9CCC-2D93484F7542}"/>
    <dgm:cxn modelId="{483E0FBC-B4C6-4A7F-8A72-2E846595BA47}" srcId="{7A9C9BCE-E190-46D4-85D5-2DF9C9CFD28D}" destId="{5E938D2F-2DB5-4D1E-999C-0BAC451B70E9}" srcOrd="1" destOrd="0" parTransId="{ADFE0CDB-9E80-4F28-B1B5-70FF246FB2D9}" sibTransId="{44030B49-5DF0-4B81-8342-D4A0284DFBBD}"/>
    <dgm:cxn modelId="{DDF824BE-7697-47EA-8374-7F60118F107B}" srcId="{82989C9F-10F0-41EB-9508-A15CF8F6F6D9}" destId="{A0DB49F0-AD8D-4623-9A76-7307BF7743B9}" srcOrd="0" destOrd="0" parTransId="{2350F174-8D72-490A-A450-3383B5A93A3E}" sibTransId="{5C259593-9761-444A-A072-7E648A20F22C}"/>
    <dgm:cxn modelId="{AAC5FBF0-B9A7-40EB-A3D1-96C867AB57F0}" srcId="{7A9C9BCE-E190-46D4-85D5-2DF9C9CFD28D}" destId="{82989C9F-10F0-41EB-9508-A15CF8F6F6D9}" srcOrd="0" destOrd="0" parTransId="{BAAB49E4-8AC7-4691-872C-6C57E61CC0F6}" sibTransId="{331FA15A-DBC1-4852-8B57-E5F15694A9FE}"/>
    <dgm:cxn modelId="{5327A0FB-6BFC-4720-8A11-41CB32303D6F}" type="presOf" srcId="{4533BEC1-B330-45C9-A6FC-8AC9E7165B96}" destId="{5C29B9C9-C2D0-439C-B791-55624E4D28BF}" srcOrd="0" destOrd="0" presId="urn:microsoft.com/office/officeart/2005/8/layout/lProcess3"/>
    <dgm:cxn modelId="{975529FF-1725-4CC3-9A75-592AE2C876F2}" type="presParOf" srcId="{5A526109-4DA9-4770-8625-12F28D48126F}" destId="{ED752C24-A407-427D-ABDB-57FFE7F0B023}" srcOrd="0" destOrd="0" presId="urn:microsoft.com/office/officeart/2005/8/layout/lProcess3"/>
    <dgm:cxn modelId="{38072750-3DD8-49A7-9DCC-DC19CFF159A5}" type="presParOf" srcId="{ED752C24-A407-427D-ABDB-57FFE7F0B023}" destId="{F6D1777C-5140-419D-925F-A6C0D208B4E1}" srcOrd="0" destOrd="0" presId="urn:microsoft.com/office/officeart/2005/8/layout/lProcess3"/>
    <dgm:cxn modelId="{3AE3F03B-5FE9-46A7-81E8-18D49E32A2BA}" type="presParOf" srcId="{ED752C24-A407-427D-ABDB-57FFE7F0B023}" destId="{273D52A0-7DD3-4F68-8D9F-7D55115F1F2F}" srcOrd="1" destOrd="0" presId="urn:microsoft.com/office/officeart/2005/8/layout/lProcess3"/>
    <dgm:cxn modelId="{8E1FFCDE-AFED-4835-AD77-5746820AD21A}" type="presParOf" srcId="{ED752C24-A407-427D-ABDB-57FFE7F0B023}" destId="{BD71B163-FBD4-4B6E-852F-7101F069F1C5}" srcOrd="2" destOrd="0" presId="urn:microsoft.com/office/officeart/2005/8/layout/lProcess3"/>
    <dgm:cxn modelId="{40FB25E4-9027-416D-89FB-CC3D6989351F}" type="presParOf" srcId="{ED752C24-A407-427D-ABDB-57FFE7F0B023}" destId="{608C0BFC-5A74-4218-8221-5665E8D7B415}" srcOrd="3" destOrd="0" presId="urn:microsoft.com/office/officeart/2005/8/layout/lProcess3"/>
    <dgm:cxn modelId="{ACC20939-68CA-4A6E-A616-F0C56A28F31E}" type="presParOf" srcId="{ED752C24-A407-427D-ABDB-57FFE7F0B023}" destId="{5C29B9C9-C2D0-439C-B791-55624E4D28BF}" srcOrd="4" destOrd="0" presId="urn:microsoft.com/office/officeart/2005/8/layout/lProcess3"/>
    <dgm:cxn modelId="{3CB38C73-727F-4A2F-AE05-2C38A5F30258}" type="presParOf" srcId="{5A526109-4DA9-4770-8625-12F28D48126F}" destId="{CB5F0A37-7E7B-46AD-804F-F01C60691121}" srcOrd="1" destOrd="0" presId="urn:microsoft.com/office/officeart/2005/8/layout/lProcess3"/>
    <dgm:cxn modelId="{059D61D9-BC45-4881-8B11-FE100C78FD95}" type="presParOf" srcId="{5A526109-4DA9-4770-8625-12F28D48126F}" destId="{6AC8C7D3-ACE5-4DD8-9912-FB6824AEDD89}" srcOrd="2" destOrd="0" presId="urn:microsoft.com/office/officeart/2005/8/layout/lProcess3"/>
    <dgm:cxn modelId="{1AEF465D-B231-493C-8119-FFB57D9288DC}" type="presParOf" srcId="{6AC8C7D3-ACE5-4DD8-9912-FB6824AEDD89}" destId="{8BAD5896-9710-46D8-BF10-7E2D0F87F10D}" srcOrd="0" destOrd="0" presId="urn:microsoft.com/office/officeart/2005/8/layout/lProcess3"/>
    <dgm:cxn modelId="{3CEDBECB-8991-4152-9B5D-1297B265BCEA}" type="presParOf" srcId="{6AC8C7D3-ACE5-4DD8-9912-FB6824AEDD89}" destId="{3202EB42-7400-431A-B03D-F07C28FDAD26}" srcOrd="1" destOrd="0" presId="urn:microsoft.com/office/officeart/2005/8/layout/lProcess3"/>
    <dgm:cxn modelId="{07CB94A2-3CEF-4C88-84BE-7981CF8B1BC3}" type="presParOf" srcId="{6AC8C7D3-ACE5-4DD8-9912-FB6824AEDD89}" destId="{B1742BC1-506C-4838-834B-BC40407CBED0}" srcOrd="2" destOrd="0" presId="urn:microsoft.com/office/officeart/2005/8/layout/lProcess3"/>
    <dgm:cxn modelId="{89207D89-FEC8-4F2B-BB66-3EA125310024}" type="presParOf" srcId="{6AC8C7D3-ACE5-4DD8-9912-FB6824AEDD89}" destId="{BE82E359-31A3-4359-BBCB-173BAA3F83E8}" srcOrd="3" destOrd="0" presId="urn:microsoft.com/office/officeart/2005/8/layout/lProcess3"/>
    <dgm:cxn modelId="{9A27AFAE-4D31-497B-840C-CB972401D1DE}" type="presParOf" srcId="{6AC8C7D3-ACE5-4DD8-9912-FB6824AEDD89}" destId="{91A471C0-0A9F-4600-9EED-25B80EF01D34}"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5F170C-3D12-4B62-B485-565253DC6376}">
      <dsp:nvSpPr>
        <dsp:cNvPr id="0" name=""/>
        <dsp:cNvSpPr/>
      </dsp:nvSpPr>
      <dsp:spPr>
        <a:xfrm>
          <a:off x="208616" y="369"/>
          <a:ext cx="1713935" cy="102836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Man has wants</a:t>
          </a:r>
          <a:endParaRPr lang="en-GB" sz="1800" b="1" kern="1200" dirty="0">
            <a:latin typeface="Helvetica" panose="020B0604020202020204" pitchFamily="34" charset="0"/>
            <a:cs typeface="Helvetica" panose="020B0604020202020204" pitchFamily="34" charset="0"/>
          </a:endParaRPr>
        </a:p>
      </dsp:txBody>
      <dsp:txXfrm>
        <a:off x="238736" y="30489"/>
        <a:ext cx="1653695" cy="968121"/>
      </dsp:txXfrm>
    </dsp:sp>
    <dsp:sp modelId="{5EEF091B-FF23-4643-A347-939B225EACD2}">
      <dsp:nvSpPr>
        <dsp:cNvPr id="0" name=""/>
        <dsp:cNvSpPr/>
      </dsp:nvSpPr>
      <dsp:spPr>
        <a:xfrm>
          <a:off x="2064985" y="253418"/>
          <a:ext cx="380141" cy="52226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a:off x="2064985" y="357870"/>
        <a:ext cx="266099" cy="313358"/>
      </dsp:txXfrm>
    </dsp:sp>
    <dsp:sp modelId="{2BD8C9EB-F202-4870-A8C4-7C347A5A6D99}">
      <dsp:nvSpPr>
        <dsp:cNvPr id="0" name=""/>
        <dsp:cNvSpPr/>
      </dsp:nvSpPr>
      <dsp:spPr>
        <a:xfrm>
          <a:off x="2608126" y="369"/>
          <a:ext cx="1713935" cy="1028361"/>
        </a:xfrm>
        <a:prstGeom prst="roundRect">
          <a:avLst>
            <a:gd name="adj" fmla="val 10000"/>
          </a:avLst>
        </a:prstGeom>
        <a:solidFill>
          <a:schemeClr val="accent3">
            <a:hueOff val="542120"/>
            <a:satOff val="20000"/>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Fail to get it?</a:t>
          </a:r>
          <a:endParaRPr lang="en-GB" sz="1800" b="1" kern="1200" dirty="0">
            <a:latin typeface="Helvetica" panose="020B0604020202020204" pitchFamily="34" charset="0"/>
            <a:cs typeface="Helvetica" panose="020B0604020202020204" pitchFamily="34" charset="0"/>
          </a:endParaRPr>
        </a:p>
      </dsp:txBody>
      <dsp:txXfrm>
        <a:off x="2638246" y="30489"/>
        <a:ext cx="1653695" cy="968121"/>
      </dsp:txXfrm>
    </dsp:sp>
    <dsp:sp modelId="{758B6460-4B70-42E5-9DDA-2333FD7D3379}">
      <dsp:nvSpPr>
        <dsp:cNvPr id="0" name=""/>
        <dsp:cNvSpPr/>
      </dsp:nvSpPr>
      <dsp:spPr>
        <a:xfrm>
          <a:off x="4464495" y="253418"/>
          <a:ext cx="380141" cy="522262"/>
        </a:xfrm>
        <a:prstGeom prst="rightArrow">
          <a:avLst>
            <a:gd name="adj1" fmla="val 60000"/>
            <a:gd name="adj2" fmla="val 50000"/>
          </a:avLst>
        </a:prstGeom>
        <a:solidFill>
          <a:schemeClr val="accent3">
            <a:hueOff val="677650"/>
            <a:satOff val="25000"/>
            <a:lumOff val="-36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a:off x="4464495" y="357870"/>
        <a:ext cx="266099" cy="313358"/>
      </dsp:txXfrm>
    </dsp:sp>
    <dsp:sp modelId="{A861F490-E3BC-4A80-A9B5-4F045FE254EF}">
      <dsp:nvSpPr>
        <dsp:cNvPr id="0" name=""/>
        <dsp:cNvSpPr/>
      </dsp:nvSpPr>
      <dsp:spPr>
        <a:xfrm>
          <a:off x="5007636" y="369"/>
          <a:ext cx="1713935" cy="1028361"/>
        </a:xfrm>
        <a:prstGeom prst="roundRect">
          <a:avLst>
            <a:gd name="adj" fmla="val 10000"/>
          </a:avLst>
        </a:prstGeom>
        <a:solidFill>
          <a:schemeClr val="accent3">
            <a:hueOff val="1084240"/>
            <a:satOff val="40000"/>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Set out to acquire it</a:t>
          </a:r>
          <a:endParaRPr lang="en-GB" sz="1800" b="1" kern="1200" dirty="0">
            <a:latin typeface="Helvetica" panose="020B0604020202020204" pitchFamily="34" charset="0"/>
            <a:cs typeface="Helvetica" panose="020B0604020202020204" pitchFamily="34" charset="0"/>
          </a:endParaRPr>
        </a:p>
      </dsp:txBody>
      <dsp:txXfrm>
        <a:off x="5037756" y="30489"/>
        <a:ext cx="1653695" cy="968121"/>
      </dsp:txXfrm>
    </dsp:sp>
    <dsp:sp modelId="{9D4D6DD1-9FA9-4C44-80E5-1FFA96F2CF68}">
      <dsp:nvSpPr>
        <dsp:cNvPr id="0" name=""/>
        <dsp:cNvSpPr/>
      </dsp:nvSpPr>
      <dsp:spPr>
        <a:xfrm rot="5400000">
          <a:off x="5674534" y="1100103"/>
          <a:ext cx="380141" cy="522262"/>
        </a:xfrm>
        <a:prstGeom prst="rightArrow">
          <a:avLst>
            <a:gd name="adj1" fmla="val 600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rot="-5400000">
        <a:off x="5707926" y="1171163"/>
        <a:ext cx="313358" cy="266099"/>
      </dsp:txXfrm>
    </dsp:sp>
    <dsp:sp modelId="{06926EC3-3CDC-42B7-8D07-EB6CE27F4B67}">
      <dsp:nvSpPr>
        <dsp:cNvPr id="0" name=""/>
        <dsp:cNvSpPr/>
      </dsp:nvSpPr>
      <dsp:spPr>
        <a:xfrm>
          <a:off x="5007636" y="1714305"/>
          <a:ext cx="1713935" cy="1028361"/>
        </a:xfrm>
        <a:prstGeom prst="roundRect">
          <a:avLst>
            <a:gd name="adj" fmla="val 10000"/>
          </a:avLst>
        </a:prstGeom>
        <a:solidFill>
          <a:schemeClr val="accent3">
            <a:hueOff val="1626359"/>
            <a:satOff val="60000"/>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Fight with other men over limited supply</a:t>
          </a:r>
          <a:endParaRPr lang="en-GB" sz="1800" b="1" kern="1200" dirty="0">
            <a:latin typeface="Helvetica" panose="020B0604020202020204" pitchFamily="34" charset="0"/>
            <a:cs typeface="Helvetica" panose="020B0604020202020204" pitchFamily="34" charset="0"/>
          </a:endParaRPr>
        </a:p>
      </dsp:txBody>
      <dsp:txXfrm>
        <a:off x="5037756" y="1744425"/>
        <a:ext cx="1653695" cy="968121"/>
      </dsp:txXfrm>
    </dsp:sp>
    <dsp:sp modelId="{597484DC-6D03-4687-A01E-5F798BF98E1E}">
      <dsp:nvSpPr>
        <dsp:cNvPr id="0" name=""/>
        <dsp:cNvSpPr/>
      </dsp:nvSpPr>
      <dsp:spPr>
        <a:xfrm rot="10800000">
          <a:off x="4485062" y="1967354"/>
          <a:ext cx="380141" cy="522262"/>
        </a:xfrm>
        <a:prstGeom prst="rightArrow">
          <a:avLst>
            <a:gd name="adj1" fmla="val 60000"/>
            <a:gd name="adj2" fmla="val 50000"/>
          </a:avLst>
        </a:prstGeom>
        <a:solidFill>
          <a:schemeClr val="accent3">
            <a:hueOff val="2032949"/>
            <a:satOff val="75000"/>
            <a:lumOff val="-110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b="1" kern="1200">
            <a:latin typeface="Helvetica" panose="020B0604020202020204" pitchFamily="34" charset="0"/>
            <a:cs typeface="Helvetica" panose="020B0604020202020204" pitchFamily="34" charset="0"/>
          </a:endParaRPr>
        </a:p>
      </dsp:txBody>
      <dsp:txXfrm rot="10800000">
        <a:off x="4599104" y="2071806"/>
        <a:ext cx="266099" cy="313358"/>
      </dsp:txXfrm>
    </dsp:sp>
    <dsp:sp modelId="{20CCE3DE-119A-44AE-85AF-571A51073194}">
      <dsp:nvSpPr>
        <dsp:cNvPr id="0" name=""/>
        <dsp:cNvSpPr/>
      </dsp:nvSpPr>
      <dsp:spPr>
        <a:xfrm>
          <a:off x="2608126" y="1714305"/>
          <a:ext cx="1713935" cy="1028361"/>
        </a:xfrm>
        <a:prstGeom prst="roundRect">
          <a:avLst>
            <a:gd name="adj" fmla="val 10000"/>
          </a:avLst>
        </a:prstGeom>
        <a:solidFill>
          <a:schemeClr val="accent3">
            <a:hueOff val="2168479"/>
            <a:satOff val="80000"/>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Helvetica" panose="020B0604020202020204" pitchFamily="34" charset="0"/>
              <a:cs typeface="Helvetica" panose="020B0604020202020204" pitchFamily="34" charset="0"/>
            </a:rPr>
            <a:t>Disorder</a:t>
          </a:r>
        </a:p>
      </dsp:txBody>
      <dsp:txXfrm>
        <a:off x="2638246" y="1744425"/>
        <a:ext cx="1653695" cy="968121"/>
      </dsp:txXfrm>
    </dsp:sp>
    <dsp:sp modelId="{7FB27DFC-58C7-415B-ABF9-AC2D66E8810A}">
      <dsp:nvSpPr>
        <dsp:cNvPr id="0" name=""/>
        <dsp:cNvSpPr/>
      </dsp:nvSpPr>
      <dsp:spPr>
        <a:xfrm rot="10800000">
          <a:off x="2085552" y="1967354"/>
          <a:ext cx="380141" cy="522262"/>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2199594" y="2071806"/>
        <a:ext cx="266099" cy="313358"/>
      </dsp:txXfrm>
    </dsp:sp>
    <dsp:sp modelId="{A2F9A4BF-CCB2-4782-BB1B-329820D3251A}">
      <dsp:nvSpPr>
        <dsp:cNvPr id="0" name=""/>
        <dsp:cNvSpPr/>
      </dsp:nvSpPr>
      <dsp:spPr>
        <a:xfrm>
          <a:off x="208616" y="1714305"/>
          <a:ext cx="1713935" cy="1028361"/>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Helvetica" panose="020B0604020202020204" pitchFamily="34" charset="0"/>
              <a:cs typeface="Helvetica" panose="020B0604020202020204" pitchFamily="34" charset="0"/>
            </a:rPr>
            <a:t>Disasters arise</a:t>
          </a:r>
        </a:p>
      </dsp:txBody>
      <dsp:txXfrm>
        <a:off x="238736" y="1744425"/>
        <a:ext cx="1653695" cy="968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5401C-DC77-4119-B28B-C6C1EAD3890B}">
      <dsp:nvSpPr>
        <dsp:cNvPr id="0" name=""/>
        <dsp:cNvSpPr/>
      </dsp:nvSpPr>
      <dsp:spPr>
        <a:xfrm>
          <a:off x="6151" y="703080"/>
          <a:ext cx="1938853" cy="10543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Tasty food</a:t>
          </a:r>
        </a:p>
      </dsp:txBody>
      <dsp:txXfrm>
        <a:off x="37033" y="733962"/>
        <a:ext cx="1877089" cy="992608"/>
      </dsp:txXfrm>
    </dsp:sp>
    <dsp:sp modelId="{09DFD672-F3D4-4DCB-83A9-A91E3212600A}">
      <dsp:nvSpPr>
        <dsp:cNvPr id="0" name=""/>
        <dsp:cNvSpPr/>
      </dsp:nvSpPr>
      <dsp:spPr>
        <a:xfrm rot="5400000">
          <a:off x="933165" y="1799865"/>
          <a:ext cx="84824" cy="84824"/>
        </a:xfrm>
        <a:prstGeom prst="rightArrow">
          <a:avLst>
            <a:gd name="adj1" fmla="val 667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08F2F00-EF49-4B35-A4D1-D808EA376944}">
      <dsp:nvSpPr>
        <dsp:cNvPr id="0" name=""/>
        <dsp:cNvSpPr/>
      </dsp:nvSpPr>
      <dsp:spPr>
        <a:xfrm>
          <a:off x="6151" y="1927103"/>
          <a:ext cx="1938853" cy="110877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taste</a:t>
          </a:r>
        </a:p>
      </dsp:txBody>
      <dsp:txXfrm>
        <a:off x="38626" y="1959578"/>
        <a:ext cx="1873903" cy="1043821"/>
      </dsp:txXfrm>
    </dsp:sp>
    <dsp:sp modelId="{049366AB-CF30-46FC-A0E6-B03630E9BDB3}">
      <dsp:nvSpPr>
        <dsp:cNvPr id="0" name=""/>
        <dsp:cNvSpPr/>
      </dsp:nvSpPr>
      <dsp:spPr>
        <a:xfrm>
          <a:off x="2216443" y="703080"/>
          <a:ext cx="1938853" cy="1054372"/>
        </a:xfrm>
        <a:prstGeom prst="roundRect">
          <a:avLst>
            <a:gd name="adj" fmla="val 10000"/>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Plants</a:t>
          </a:r>
        </a:p>
      </dsp:txBody>
      <dsp:txXfrm>
        <a:off x="2247325" y="733962"/>
        <a:ext cx="1877089" cy="992608"/>
      </dsp:txXfrm>
    </dsp:sp>
    <dsp:sp modelId="{6E988D37-6229-4257-8081-CFA92064078F}">
      <dsp:nvSpPr>
        <dsp:cNvPr id="0" name=""/>
        <dsp:cNvSpPr/>
      </dsp:nvSpPr>
      <dsp:spPr>
        <a:xfrm rot="5400000">
          <a:off x="3143457" y="1799865"/>
          <a:ext cx="84824" cy="84824"/>
        </a:xfrm>
        <a:prstGeom prst="rightArrow">
          <a:avLst>
            <a:gd name="adj1" fmla="val 66700"/>
            <a:gd name="adj2" fmla="val 50000"/>
          </a:avLst>
        </a:prstGeom>
        <a:solidFill>
          <a:schemeClr val="accent3">
            <a:hueOff val="677650"/>
            <a:satOff val="25000"/>
            <a:lumOff val="-36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933A385-2F1B-44B4-8460-13A23B0BAE8F}">
      <dsp:nvSpPr>
        <dsp:cNvPr id="0" name=""/>
        <dsp:cNvSpPr/>
      </dsp:nvSpPr>
      <dsp:spPr>
        <a:xfrm>
          <a:off x="2216443" y="1927103"/>
          <a:ext cx="1938853" cy="1108771"/>
        </a:xfrm>
        <a:prstGeom prst="roundRect">
          <a:avLst>
            <a:gd name="adj" fmla="val 10000"/>
          </a:avLst>
        </a:prstGeom>
        <a:solidFill>
          <a:schemeClr val="accent3">
            <a:tint val="40000"/>
            <a:alpha val="90000"/>
            <a:hueOff val="507285"/>
            <a:satOff val="25000"/>
            <a:lumOff val="445"/>
            <a:alphaOff val="0"/>
          </a:schemeClr>
        </a:solidFill>
        <a:ln w="12700" cap="flat" cmpd="sng" algn="ctr">
          <a:solidFill>
            <a:schemeClr val="accent3">
              <a:tint val="40000"/>
              <a:alpha val="90000"/>
              <a:hueOff val="507285"/>
              <a:satOff val="25000"/>
              <a:lumOff val="44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smell</a:t>
          </a:r>
        </a:p>
      </dsp:txBody>
      <dsp:txXfrm>
        <a:off x="2248918" y="1959578"/>
        <a:ext cx="1873903" cy="1043821"/>
      </dsp:txXfrm>
    </dsp:sp>
    <dsp:sp modelId="{B0D08BD6-65D6-4284-827E-684AE02D903A}">
      <dsp:nvSpPr>
        <dsp:cNvPr id="0" name=""/>
        <dsp:cNvSpPr/>
      </dsp:nvSpPr>
      <dsp:spPr>
        <a:xfrm>
          <a:off x="4426736" y="703080"/>
          <a:ext cx="1938853" cy="1054372"/>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Architect and colours</a:t>
          </a:r>
        </a:p>
      </dsp:txBody>
      <dsp:txXfrm>
        <a:off x="4457618" y="733962"/>
        <a:ext cx="1877089" cy="992608"/>
      </dsp:txXfrm>
    </dsp:sp>
    <dsp:sp modelId="{1C38B1CE-0B2B-44B4-8473-35192E5A9833}">
      <dsp:nvSpPr>
        <dsp:cNvPr id="0" name=""/>
        <dsp:cNvSpPr/>
      </dsp:nvSpPr>
      <dsp:spPr>
        <a:xfrm rot="5400000">
          <a:off x="5353750" y="1799865"/>
          <a:ext cx="84824" cy="84824"/>
        </a:xfrm>
        <a:prstGeom prst="rightArrow">
          <a:avLst>
            <a:gd name="adj1" fmla="val 667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13BFA5-2660-4D49-9E14-58651A8CA547}">
      <dsp:nvSpPr>
        <dsp:cNvPr id="0" name=""/>
        <dsp:cNvSpPr/>
      </dsp:nvSpPr>
      <dsp:spPr>
        <a:xfrm>
          <a:off x="4426736" y="1927103"/>
          <a:ext cx="1938853" cy="1108771"/>
        </a:xfrm>
        <a:prstGeom prst="roundRect">
          <a:avLst>
            <a:gd name="adj" fmla="val 10000"/>
          </a:avLst>
        </a:prstGeom>
        <a:solidFill>
          <a:schemeClr val="accent3">
            <a:tint val="40000"/>
            <a:alpha val="90000"/>
            <a:hueOff val="1014570"/>
            <a:satOff val="50000"/>
            <a:lumOff val="890"/>
            <a:alphaOff val="0"/>
          </a:schemeClr>
        </a:solidFill>
        <a:ln w="12700" cap="flat" cmpd="sng" algn="ctr">
          <a:solidFill>
            <a:schemeClr val="accent3">
              <a:tint val="40000"/>
              <a:alpha val="90000"/>
              <a:hueOff val="1014570"/>
              <a:satOff val="50000"/>
              <a:lumOff val="8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the eyes</a:t>
          </a:r>
        </a:p>
      </dsp:txBody>
      <dsp:txXfrm>
        <a:off x="4459211" y="1959578"/>
        <a:ext cx="1873903" cy="1043821"/>
      </dsp:txXfrm>
    </dsp:sp>
    <dsp:sp modelId="{4DE40FA9-0B65-419E-8BF6-AC73A910191E}">
      <dsp:nvSpPr>
        <dsp:cNvPr id="0" name=""/>
        <dsp:cNvSpPr/>
      </dsp:nvSpPr>
      <dsp:spPr>
        <a:xfrm>
          <a:off x="6637029" y="703080"/>
          <a:ext cx="1938853" cy="1054372"/>
        </a:xfrm>
        <a:prstGeom prst="roundRect">
          <a:avLst>
            <a:gd name="adj" fmla="val 10000"/>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Musical instruments</a:t>
          </a:r>
        </a:p>
      </dsp:txBody>
      <dsp:txXfrm>
        <a:off x="6667911" y="733962"/>
        <a:ext cx="1877089" cy="992608"/>
      </dsp:txXfrm>
    </dsp:sp>
    <dsp:sp modelId="{F4835ACF-5C84-4014-B1F3-0D40E149148B}">
      <dsp:nvSpPr>
        <dsp:cNvPr id="0" name=""/>
        <dsp:cNvSpPr/>
      </dsp:nvSpPr>
      <dsp:spPr>
        <a:xfrm rot="5400000">
          <a:off x="7564043" y="1799865"/>
          <a:ext cx="84824" cy="84824"/>
        </a:xfrm>
        <a:prstGeom prst="rightArrow">
          <a:avLst>
            <a:gd name="adj1" fmla="val 66700"/>
            <a:gd name="adj2" fmla="val 50000"/>
          </a:avLst>
        </a:prstGeom>
        <a:solidFill>
          <a:schemeClr val="accent3">
            <a:hueOff val="2032949"/>
            <a:satOff val="75000"/>
            <a:lumOff val="-1102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1CED9C-0467-4A6A-B653-7E55D6BF0AE5}">
      <dsp:nvSpPr>
        <dsp:cNvPr id="0" name=""/>
        <dsp:cNvSpPr/>
      </dsp:nvSpPr>
      <dsp:spPr>
        <a:xfrm>
          <a:off x="6637029" y="1927103"/>
          <a:ext cx="1938853" cy="1108771"/>
        </a:xfrm>
        <a:prstGeom prst="roundRect">
          <a:avLst>
            <a:gd name="adj" fmla="val 10000"/>
          </a:avLst>
        </a:prstGeom>
        <a:solidFill>
          <a:schemeClr val="accent3">
            <a:tint val="40000"/>
            <a:alpha val="90000"/>
            <a:hueOff val="1521856"/>
            <a:satOff val="75000"/>
            <a:lumOff val="1334"/>
            <a:alphaOff val="0"/>
          </a:schemeClr>
        </a:solidFill>
        <a:ln w="12700" cap="flat" cmpd="sng" algn="ctr">
          <a:solidFill>
            <a:schemeClr val="accent3">
              <a:tint val="40000"/>
              <a:alpha val="90000"/>
              <a:hueOff val="1521856"/>
              <a:satOff val="75000"/>
              <a:lumOff val="133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the ears</a:t>
          </a:r>
        </a:p>
      </dsp:txBody>
      <dsp:txXfrm>
        <a:off x="6669504" y="1959578"/>
        <a:ext cx="1873903" cy="1043821"/>
      </dsp:txXfrm>
    </dsp:sp>
    <dsp:sp modelId="{8F27861D-0252-433D-A1FC-41074187B413}">
      <dsp:nvSpPr>
        <dsp:cNvPr id="0" name=""/>
        <dsp:cNvSpPr/>
      </dsp:nvSpPr>
      <dsp:spPr>
        <a:xfrm>
          <a:off x="8847321" y="703080"/>
          <a:ext cx="1938853" cy="1054372"/>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Helvetica" panose="020B0604020202020204" pitchFamily="34" charset="0"/>
              <a:cs typeface="Helvetica" panose="020B0604020202020204" pitchFamily="34" charset="0"/>
            </a:rPr>
            <a:t>Housing and furniture</a:t>
          </a:r>
        </a:p>
      </dsp:txBody>
      <dsp:txXfrm>
        <a:off x="8878203" y="733962"/>
        <a:ext cx="1877089" cy="992608"/>
      </dsp:txXfrm>
    </dsp:sp>
    <dsp:sp modelId="{A25D1084-CB20-42EC-BFD9-60FAF46ED3B9}">
      <dsp:nvSpPr>
        <dsp:cNvPr id="0" name=""/>
        <dsp:cNvSpPr/>
      </dsp:nvSpPr>
      <dsp:spPr>
        <a:xfrm rot="5400000">
          <a:off x="9774335" y="1799865"/>
          <a:ext cx="84824" cy="84824"/>
        </a:xfrm>
        <a:prstGeom prst="rightArrow">
          <a:avLst>
            <a:gd name="adj1" fmla="val 667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A72512-C8C8-4210-8F5A-9FE7F9D5F35F}">
      <dsp:nvSpPr>
        <dsp:cNvPr id="0" name=""/>
        <dsp:cNvSpPr/>
      </dsp:nvSpPr>
      <dsp:spPr>
        <a:xfrm>
          <a:off x="8847321" y="1927103"/>
          <a:ext cx="1938853" cy="1108771"/>
        </a:xfrm>
        <a:prstGeom prst="roundRect">
          <a:avLst>
            <a:gd name="adj" fmla="val 10000"/>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Helvetica" panose="020B0604020202020204" pitchFamily="34" charset="0"/>
              <a:cs typeface="Helvetica" panose="020B0604020202020204" pitchFamily="34" charset="0"/>
            </a:rPr>
            <a:t>Satisfy the Sense of the body</a:t>
          </a:r>
        </a:p>
      </dsp:txBody>
      <dsp:txXfrm>
        <a:off x="8879796" y="1959578"/>
        <a:ext cx="1873903" cy="10438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F314C4-9289-4F5F-80AD-01F8AA238ECF}">
      <dsp:nvSpPr>
        <dsp:cNvPr id="0" name=""/>
        <dsp:cNvSpPr/>
      </dsp:nvSpPr>
      <dsp:spPr>
        <a:xfrm>
          <a:off x="1556173" y="-144455"/>
          <a:ext cx="2668771" cy="2669178"/>
        </a:xfrm>
        <a:prstGeom prst="circularArrow">
          <a:avLst>
            <a:gd name="adj1" fmla="val 10980"/>
            <a:gd name="adj2" fmla="val 1142322"/>
            <a:gd name="adj3" fmla="val 4500000"/>
            <a:gd name="adj4" fmla="val 10800000"/>
            <a:gd name="adj5" fmla="val 125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5F311-B275-4893-8875-B25B62973401}">
      <dsp:nvSpPr>
        <dsp:cNvPr id="0" name=""/>
        <dsp:cNvSpPr/>
      </dsp:nvSpPr>
      <dsp:spPr>
        <a:xfrm>
          <a:off x="1990345" y="751141"/>
          <a:ext cx="1794412" cy="986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altLang="zh-CN" sz="2200" b="1" kern="1200" dirty="0">
              <a:latin typeface="Helvetica" panose="020B0604020202020204" pitchFamily="34" charset="0"/>
              <a:cs typeface="Helvetica" panose="020B0604020202020204" pitchFamily="34" charset="0"/>
            </a:rPr>
            <a:t>External material</a:t>
          </a:r>
          <a:endParaRPr lang="en-GB" sz="2200" b="1" kern="1200" dirty="0">
            <a:latin typeface="Helvetica" panose="020B0604020202020204" pitchFamily="34" charset="0"/>
            <a:cs typeface="Helvetica" panose="020B0604020202020204" pitchFamily="34" charset="0"/>
          </a:endParaRPr>
        </a:p>
      </dsp:txBody>
      <dsp:txXfrm>
        <a:off x="1990345" y="751141"/>
        <a:ext cx="1794412" cy="986690"/>
      </dsp:txXfrm>
    </dsp:sp>
    <dsp:sp modelId="{78650949-E9A0-49E0-B96F-3922C2CBDD0E}">
      <dsp:nvSpPr>
        <dsp:cNvPr id="0" name=""/>
        <dsp:cNvSpPr/>
      </dsp:nvSpPr>
      <dsp:spPr>
        <a:xfrm>
          <a:off x="814930" y="1456634"/>
          <a:ext cx="2668771" cy="2669178"/>
        </a:xfrm>
        <a:prstGeom prst="leftCircularArrow">
          <a:avLst>
            <a:gd name="adj1" fmla="val 10980"/>
            <a:gd name="adj2" fmla="val 1142322"/>
            <a:gd name="adj3" fmla="val 6300000"/>
            <a:gd name="adj4" fmla="val 18900000"/>
            <a:gd name="adj5" fmla="val 125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38145-5B38-4F14-9B73-29ED6B9CC19B}">
      <dsp:nvSpPr>
        <dsp:cNvPr id="0" name=""/>
        <dsp:cNvSpPr/>
      </dsp:nvSpPr>
      <dsp:spPr>
        <a:xfrm>
          <a:off x="1252110" y="2293653"/>
          <a:ext cx="1794412" cy="986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latin typeface="Helvetica" panose="020B0604020202020204" pitchFamily="34" charset="0"/>
              <a:cs typeface="Helvetica" panose="020B0604020202020204" pitchFamily="34" charset="0"/>
            </a:rPr>
            <a:t>Increase in knowledge</a:t>
          </a:r>
        </a:p>
      </dsp:txBody>
      <dsp:txXfrm>
        <a:off x="1252110" y="2293653"/>
        <a:ext cx="1794412" cy="986690"/>
      </dsp:txXfrm>
    </dsp:sp>
    <dsp:sp modelId="{29F4007E-54E6-477F-BD56-A771BC8ADF1B}">
      <dsp:nvSpPr>
        <dsp:cNvPr id="0" name=""/>
        <dsp:cNvSpPr/>
      </dsp:nvSpPr>
      <dsp:spPr>
        <a:xfrm>
          <a:off x="1746119" y="3173805"/>
          <a:ext cx="2292888" cy="2293807"/>
        </a:xfrm>
        <a:prstGeom prst="blockArc">
          <a:avLst>
            <a:gd name="adj1" fmla="val 13500000"/>
            <a:gd name="adj2" fmla="val 10800000"/>
            <a:gd name="adj3" fmla="val 1274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E7C304-D3AB-4FB7-9F23-AF8C1814EF38}">
      <dsp:nvSpPr>
        <dsp:cNvPr id="0" name=""/>
        <dsp:cNvSpPr/>
      </dsp:nvSpPr>
      <dsp:spPr>
        <a:xfrm>
          <a:off x="1993854" y="3838383"/>
          <a:ext cx="1794412" cy="986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latin typeface="Helvetica" panose="020B0604020202020204" pitchFamily="34" charset="0"/>
              <a:cs typeface="Helvetica" panose="020B0604020202020204" pitchFamily="34" charset="0"/>
            </a:rPr>
            <a:t>Increase in wants</a:t>
          </a:r>
        </a:p>
      </dsp:txBody>
      <dsp:txXfrm>
        <a:off x="1993854" y="3838383"/>
        <a:ext cx="1794412" cy="9866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256C5-2F7F-4F2D-8F0F-27C2164C0A6F}">
      <dsp:nvSpPr>
        <dsp:cNvPr id="0" name=""/>
        <dsp:cNvSpPr/>
      </dsp:nvSpPr>
      <dsp:spPr>
        <a:xfrm>
          <a:off x="1733974" y="908"/>
          <a:ext cx="1648150" cy="102337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Man has wants</a:t>
          </a:r>
        </a:p>
      </dsp:txBody>
      <dsp:txXfrm>
        <a:off x="1783931" y="50865"/>
        <a:ext cx="1548236" cy="923457"/>
      </dsp:txXfrm>
    </dsp:sp>
    <dsp:sp modelId="{DCC8CD6A-575E-46F7-B43B-915716D30CC6}">
      <dsp:nvSpPr>
        <dsp:cNvPr id="0" name=""/>
        <dsp:cNvSpPr/>
      </dsp:nvSpPr>
      <dsp:spPr>
        <a:xfrm>
          <a:off x="2261271" y="1107378"/>
          <a:ext cx="593555" cy="593555"/>
        </a:xfrm>
        <a:prstGeom prst="mathPlus">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latin typeface="Helvetica" panose="020B0604020202020204" pitchFamily="34" charset="0"/>
            <a:cs typeface="Helvetica" panose="020B0604020202020204" pitchFamily="34" charset="0"/>
          </a:endParaRPr>
        </a:p>
      </dsp:txBody>
      <dsp:txXfrm>
        <a:off x="2339947" y="1334353"/>
        <a:ext cx="436203" cy="139605"/>
      </dsp:txXfrm>
    </dsp:sp>
    <dsp:sp modelId="{48C9B54C-442F-442F-B825-2DA7BFABB36B}">
      <dsp:nvSpPr>
        <dsp:cNvPr id="0" name=""/>
        <dsp:cNvSpPr/>
      </dsp:nvSpPr>
      <dsp:spPr>
        <a:xfrm>
          <a:off x="1733974" y="1784031"/>
          <a:ext cx="1648150" cy="1023371"/>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External stimulation</a:t>
          </a:r>
        </a:p>
      </dsp:txBody>
      <dsp:txXfrm>
        <a:off x="1783931" y="1833988"/>
        <a:ext cx="1548236" cy="923457"/>
      </dsp:txXfrm>
    </dsp:sp>
    <dsp:sp modelId="{C7F3F4AB-1C14-4C5C-906A-367EBFDB1D87}">
      <dsp:nvSpPr>
        <dsp:cNvPr id="0" name=""/>
        <dsp:cNvSpPr/>
      </dsp:nvSpPr>
      <dsp:spPr>
        <a:xfrm>
          <a:off x="3535629" y="1213808"/>
          <a:ext cx="325432" cy="380694"/>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latin typeface="Helvetica" panose="020B0604020202020204" pitchFamily="34" charset="0"/>
            <a:cs typeface="Helvetica" panose="020B0604020202020204" pitchFamily="34" charset="0"/>
          </a:endParaRPr>
        </a:p>
      </dsp:txBody>
      <dsp:txXfrm>
        <a:off x="3535629" y="1289947"/>
        <a:ext cx="227802" cy="228416"/>
      </dsp:txXfrm>
    </dsp:sp>
    <dsp:sp modelId="{FF1D8742-6344-4062-8241-E7247388C409}">
      <dsp:nvSpPr>
        <dsp:cNvPr id="0" name=""/>
        <dsp:cNvSpPr/>
      </dsp:nvSpPr>
      <dsp:spPr>
        <a:xfrm>
          <a:off x="3996146" y="380784"/>
          <a:ext cx="2046743" cy="2046743"/>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latin typeface="Helvetica" panose="020B0604020202020204" pitchFamily="34" charset="0"/>
              <a:cs typeface="Helvetica" panose="020B0604020202020204" pitchFamily="34" charset="0"/>
            </a:rPr>
            <a:t>More wants</a:t>
          </a:r>
        </a:p>
      </dsp:txBody>
      <dsp:txXfrm>
        <a:off x="4295885" y="680523"/>
        <a:ext cx="1447265" cy="14472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1777C-5140-419D-925F-A6C0D208B4E1}">
      <dsp:nvSpPr>
        <dsp:cNvPr id="0" name=""/>
        <dsp:cNvSpPr/>
      </dsp:nvSpPr>
      <dsp:spPr>
        <a:xfrm>
          <a:off x="1508" y="205416"/>
          <a:ext cx="2331494" cy="932597"/>
        </a:xfrm>
        <a:prstGeom prst="chevron">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Superior virtue</a:t>
          </a:r>
        </a:p>
      </dsp:txBody>
      <dsp:txXfrm>
        <a:off x="467807" y="205416"/>
        <a:ext cx="1398897" cy="932597"/>
      </dsp:txXfrm>
    </dsp:sp>
    <dsp:sp modelId="{BD71B163-FBD4-4B6E-852F-7101F069F1C5}">
      <dsp:nvSpPr>
        <dsp:cNvPr id="0" name=""/>
        <dsp:cNvSpPr/>
      </dsp:nvSpPr>
      <dsp:spPr>
        <a:xfrm>
          <a:off x="2029909" y="284687"/>
          <a:ext cx="1935140" cy="774056"/>
        </a:xfrm>
        <a:prstGeom prst="chevron">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High position</a:t>
          </a:r>
        </a:p>
      </dsp:txBody>
      <dsp:txXfrm>
        <a:off x="2416937" y="284687"/>
        <a:ext cx="1161084" cy="774056"/>
      </dsp:txXfrm>
    </dsp:sp>
    <dsp:sp modelId="{5C29B9C9-C2D0-439C-B791-55624E4D28BF}">
      <dsp:nvSpPr>
        <dsp:cNvPr id="0" name=""/>
        <dsp:cNvSpPr/>
      </dsp:nvSpPr>
      <dsp:spPr>
        <a:xfrm>
          <a:off x="3694129" y="284687"/>
          <a:ext cx="1935140" cy="774056"/>
        </a:xfrm>
        <a:prstGeom prst="chevron">
          <a:avLst/>
        </a:prstGeom>
        <a:solidFill>
          <a:schemeClr val="accent3">
            <a:tint val="40000"/>
            <a:alpha val="90000"/>
            <a:hueOff val="676380"/>
            <a:satOff val="33333"/>
            <a:lumOff val="593"/>
            <a:alphaOff val="0"/>
          </a:schemeClr>
        </a:solidFill>
        <a:ln w="12700" cap="flat" cmpd="sng" algn="ctr">
          <a:solidFill>
            <a:schemeClr val="accent3">
              <a:tint val="40000"/>
              <a:alpha val="90000"/>
              <a:hueOff val="676380"/>
              <a:satOff val="33333"/>
              <a:lumOff val="59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High living</a:t>
          </a:r>
        </a:p>
      </dsp:txBody>
      <dsp:txXfrm>
        <a:off x="4081157" y="284687"/>
        <a:ext cx="1161084" cy="774056"/>
      </dsp:txXfrm>
    </dsp:sp>
    <dsp:sp modelId="{8BAD5896-9710-46D8-BF10-7E2D0F87F10D}">
      <dsp:nvSpPr>
        <dsp:cNvPr id="0" name=""/>
        <dsp:cNvSpPr/>
      </dsp:nvSpPr>
      <dsp:spPr>
        <a:xfrm>
          <a:off x="1508" y="1268578"/>
          <a:ext cx="2331494" cy="932597"/>
        </a:xfrm>
        <a:prstGeom prst="chevron">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Inferior virtue</a:t>
          </a:r>
        </a:p>
      </dsp:txBody>
      <dsp:txXfrm>
        <a:off x="467807" y="1268578"/>
        <a:ext cx="1398897" cy="932597"/>
      </dsp:txXfrm>
    </dsp:sp>
    <dsp:sp modelId="{B1742BC1-506C-4838-834B-BC40407CBED0}">
      <dsp:nvSpPr>
        <dsp:cNvPr id="0" name=""/>
        <dsp:cNvSpPr/>
      </dsp:nvSpPr>
      <dsp:spPr>
        <a:xfrm>
          <a:off x="2029909" y="1347849"/>
          <a:ext cx="1935140" cy="774056"/>
        </a:xfrm>
        <a:prstGeom prst="chevron">
          <a:avLst/>
        </a:prstGeom>
        <a:solidFill>
          <a:schemeClr val="accent3">
            <a:tint val="40000"/>
            <a:alpha val="90000"/>
            <a:hueOff val="1352761"/>
            <a:satOff val="66667"/>
            <a:lumOff val="1186"/>
            <a:alphaOff val="0"/>
          </a:schemeClr>
        </a:solidFill>
        <a:ln w="12700" cap="flat" cmpd="sng" algn="ctr">
          <a:solidFill>
            <a:schemeClr val="accent3">
              <a:tint val="40000"/>
              <a:alpha val="90000"/>
              <a:hueOff val="1352761"/>
              <a:satOff val="66667"/>
              <a:lumOff val="11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Inferior position</a:t>
          </a:r>
        </a:p>
      </dsp:txBody>
      <dsp:txXfrm>
        <a:off x="2416937" y="1347849"/>
        <a:ext cx="1161084" cy="774056"/>
      </dsp:txXfrm>
    </dsp:sp>
    <dsp:sp modelId="{91A471C0-0A9F-4600-9EED-25B80EF01D34}">
      <dsp:nvSpPr>
        <dsp:cNvPr id="0" name=""/>
        <dsp:cNvSpPr/>
      </dsp:nvSpPr>
      <dsp:spPr>
        <a:xfrm>
          <a:off x="3694129" y="1347849"/>
          <a:ext cx="1935140" cy="774056"/>
        </a:xfrm>
        <a:prstGeom prst="chevron">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Helvetica" panose="020B0604020202020204" pitchFamily="34" charset="0"/>
              <a:cs typeface="Helvetica" panose="020B0604020202020204" pitchFamily="34" charset="0"/>
            </a:rPr>
            <a:t>Inferior living</a:t>
          </a:r>
        </a:p>
      </dsp:txBody>
      <dsp:txXfrm>
        <a:off x="4081157" y="1347849"/>
        <a:ext cx="1161084" cy="77405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a:extLst>
              <a:ext uri="{FF2B5EF4-FFF2-40B4-BE49-F238E27FC236}">
                <a16:creationId xmlns:a16="http://schemas.microsoft.com/office/drawing/2014/main" id="{86ABC33D-035D-4EE7-957F-84F5E8E1242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日期占位符 2">
            <a:extLst>
              <a:ext uri="{FF2B5EF4-FFF2-40B4-BE49-F238E27FC236}">
                <a16:creationId xmlns:a16="http://schemas.microsoft.com/office/drawing/2014/main" id="{D80D6F23-DADE-4412-8454-ACB32365FC6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84D10C1-96EF-4BDC-91A2-8C9DE3ED6A13}" type="datetimeFigureOut">
              <a:rPr lang="en-GB" smtClean="0"/>
              <a:t>07/12/2025</a:t>
            </a:fld>
            <a:endParaRPr lang="en-GB"/>
          </a:p>
        </p:txBody>
      </p:sp>
      <p:sp>
        <p:nvSpPr>
          <p:cNvPr id="4" name="页脚占位符 3">
            <a:extLst>
              <a:ext uri="{FF2B5EF4-FFF2-40B4-BE49-F238E27FC236}">
                <a16:creationId xmlns:a16="http://schemas.microsoft.com/office/drawing/2014/main" id="{B63B43F8-878C-48D5-A608-9D83E0F3C36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灯片编号占位符 4">
            <a:extLst>
              <a:ext uri="{FF2B5EF4-FFF2-40B4-BE49-F238E27FC236}">
                <a16:creationId xmlns:a16="http://schemas.microsoft.com/office/drawing/2014/main" id="{9093386C-9B88-4436-9A2D-819D2D279E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FD10E00-DC43-446D-98FB-E7B9764EAEBF}" type="slidenum">
              <a:rPr lang="en-GB" smtClean="0"/>
              <a:t>‹#›</a:t>
            </a:fld>
            <a:endParaRPr lang="en-GB"/>
          </a:p>
        </p:txBody>
      </p:sp>
    </p:spTree>
    <p:extLst>
      <p:ext uri="{BB962C8B-B14F-4D97-AF65-F5344CB8AC3E}">
        <p14:creationId xmlns:p14="http://schemas.microsoft.com/office/powerpoint/2010/main" val="53871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569F1D-B44E-4C2E-B11C-775849D4867F}" type="datetimeFigureOut">
              <a:rPr lang="en-GB" smtClean="0"/>
              <a:t>07/12/2025</a:t>
            </a:fld>
            <a:endParaRPr lang="en-GB"/>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AB2272-58E6-4311-965A-1DB0BE178014}" type="slidenum">
              <a:rPr lang="en-GB" smtClean="0"/>
              <a:t>‹#›</a:t>
            </a:fld>
            <a:endParaRPr lang="en-GB"/>
          </a:p>
        </p:txBody>
      </p:sp>
    </p:spTree>
    <p:extLst>
      <p:ext uri="{BB962C8B-B14F-4D97-AF65-F5344CB8AC3E}">
        <p14:creationId xmlns:p14="http://schemas.microsoft.com/office/powerpoint/2010/main" val="3128491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ft.hwadzan.com/dv.php?sn=02-040-0552&amp;lang=zh_CN#a1"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www.rushiwowen.org/category-00-1-003.jsp"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www.rushiwowen.org/category-02-1-020.jsp"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a:t>
            </a:fld>
            <a:endParaRPr lang="en-GB"/>
          </a:p>
        </p:txBody>
      </p:sp>
    </p:spTree>
    <p:extLst>
      <p:ext uri="{BB962C8B-B14F-4D97-AF65-F5344CB8AC3E}">
        <p14:creationId xmlns:p14="http://schemas.microsoft.com/office/powerpoint/2010/main" val="4116435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4</a:t>
            </a:fld>
            <a:endParaRPr lang="en-GB"/>
          </a:p>
        </p:txBody>
      </p:sp>
    </p:spTree>
    <p:extLst>
      <p:ext uri="{BB962C8B-B14F-4D97-AF65-F5344CB8AC3E}">
        <p14:creationId xmlns:p14="http://schemas.microsoft.com/office/powerpoint/2010/main" val="1192772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5</a:t>
            </a:fld>
            <a:endParaRPr lang="en-GB"/>
          </a:p>
        </p:txBody>
      </p:sp>
    </p:spTree>
    <p:extLst>
      <p:ext uri="{BB962C8B-B14F-4D97-AF65-F5344CB8AC3E}">
        <p14:creationId xmlns:p14="http://schemas.microsoft.com/office/powerpoint/2010/main" val="140006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6</a:t>
            </a:fld>
            <a:endParaRPr lang="en-GB"/>
          </a:p>
        </p:txBody>
      </p:sp>
    </p:spTree>
    <p:extLst>
      <p:ext uri="{BB962C8B-B14F-4D97-AF65-F5344CB8AC3E}">
        <p14:creationId xmlns:p14="http://schemas.microsoft.com/office/powerpoint/2010/main" val="34907393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7</a:t>
            </a:fld>
            <a:endParaRPr lang="en-GB"/>
          </a:p>
        </p:txBody>
      </p:sp>
    </p:spTree>
    <p:extLst>
      <p:ext uri="{BB962C8B-B14F-4D97-AF65-F5344CB8AC3E}">
        <p14:creationId xmlns:p14="http://schemas.microsoft.com/office/powerpoint/2010/main" val="1996404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8</a:t>
            </a:fld>
            <a:endParaRPr lang="en-GB"/>
          </a:p>
        </p:txBody>
      </p:sp>
    </p:spTree>
    <p:extLst>
      <p:ext uri="{BB962C8B-B14F-4D97-AF65-F5344CB8AC3E}">
        <p14:creationId xmlns:p14="http://schemas.microsoft.com/office/powerpoint/2010/main" val="874490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9</a:t>
            </a:fld>
            <a:endParaRPr lang="en-GB"/>
          </a:p>
        </p:txBody>
      </p:sp>
    </p:spTree>
    <p:extLst>
      <p:ext uri="{BB962C8B-B14F-4D97-AF65-F5344CB8AC3E}">
        <p14:creationId xmlns:p14="http://schemas.microsoft.com/office/powerpoint/2010/main" val="3795876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b="0" i="0" kern="1200" dirty="0">
                <a:solidFill>
                  <a:schemeClr val="tx1"/>
                </a:solidFill>
                <a:effectLst/>
                <a:latin typeface="+mn-lt"/>
                <a:ea typeface="+mn-ea"/>
                <a:cs typeface="+mn-cs"/>
              </a:rPr>
              <a:t>『</a:t>
            </a:r>
            <a:r>
              <a:rPr lang="zh-CN" altLang="en-US" sz="1200" b="0" i="0" kern="1200" dirty="0">
                <a:solidFill>
                  <a:schemeClr val="tx1"/>
                </a:solidFill>
                <a:effectLst/>
                <a:latin typeface="+mn-lt"/>
                <a:ea typeface="+mn-ea"/>
                <a:cs typeface="+mn-cs"/>
              </a:rPr>
              <a:t>拔诸爱欲，杜众恶源</a:t>
            </a:r>
            <a:r>
              <a:rPr lang="en-US" altLang="zh-CN" sz="1200" b="0" i="0" kern="1200" dirty="0">
                <a:solidFill>
                  <a:schemeClr val="tx1"/>
                </a:solidFill>
                <a:effectLst/>
                <a:latin typeface="+mn-lt"/>
                <a:ea typeface="+mn-ea"/>
                <a:cs typeface="+mn-cs"/>
              </a:rPr>
              <a:t>』</a:t>
            </a:r>
            <a:r>
              <a:rPr lang="zh-CN" altLang="en-US" sz="1200" b="0" i="0" kern="1200" dirty="0">
                <a:solidFill>
                  <a:schemeClr val="tx1"/>
                </a:solidFill>
                <a:effectLst/>
                <a:latin typeface="+mn-lt"/>
                <a:ea typeface="+mn-ea"/>
                <a:cs typeface="+mn-cs"/>
              </a:rPr>
              <a:t>，这两句。「憬兴云：拔欲者，令离烦恼」，就这个意思。人在世间为什么活着？为欲望，这是凡夫，</a:t>
            </a:r>
            <a:r>
              <a:rPr lang="zh-CN" altLang="en-US" sz="1200" b="1" i="0" u="none" strike="noStrike" kern="1200" dirty="0">
                <a:solidFill>
                  <a:schemeClr val="tx1"/>
                </a:solidFill>
                <a:effectLst/>
                <a:latin typeface="+mn-lt"/>
                <a:ea typeface="+mn-ea"/>
                <a:cs typeface="+mn-cs"/>
                <a:hlinkClick r:id="rId3"/>
              </a:rPr>
              <a:t>凡夫没有欲望</a:t>
            </a:r>
            <a:r>
              <a:rPr lang="zh-CN" altLang="en-US" sz="1200" b="0" i="0" kern="1200" dirty="0">
                <a:solidFill>
                  <a:schemeClr val="tx1"/>
                </a:solidFill>
                <a:effectLst/>
                <a:latin typeface="+mn-lt"/>
                <a:ea typeface="+mn-ea"/>
                <a:cs typeface="+mn-cs"/>
              </a:rPr>
              <a:t>，活着有什么意思？佛不如是，佛菩萨出现在世间，确确实实是帮助众生破迷开悟，放下错误的情执，回归自性，不一样。念老为我们解释，「诸苦所因，贪欲为本。故劝拔除爱欲。」六道轮回这么苦，苦的根本是什么？就是贪欲。所以佛讲烦恼，二十六个烦恼心所，把贪放在第一位。贪跟饿鬼道相应，过分了，贪里头有杀、贪里面有盗，就是无间地狱。贪跟杀盗非常容易结合，自己想贪得，要把敌对的消灭掉、除掉，那不是杀就是盗。这要认识，爱欲不是好事，爱欲是六道轮回的根本，爱欲是一切众苦的根源，人迷在这里头回不了头。「杜众恶源」，杜是堵塞，意思是说把众恶的源头堵住。「</a:t>
            </a:r>
            <a:r>
              <a:rPr lang="en-US" altLang="zh-CN" sz="1200" b="0" i="0" kern="1200" dirty="0">
                <a:solidFill>
                  <a:schemeClr val="tx1"/>
                </a:solidFill>
                <a:effectLst/>
                <a:latin typeface="+mn-lt"/>
                <a:ea typeface="+mn-ea"/>
                <a:cs typeface="+mn-cs"/>
              </a:rPr>
              <a:t>《</a:t>
            </a:r>
            <a:r>
              <a:rPr lang="zh-CN" altLang="en-US" sz="1200" b="0" i="0" kern="1200" dirty="0">
                <a:solidFill>
                  <a:schemeClr val="tx1"/>
                </a:solidFill>
                <a:effectLst/>
                <a:latin typeface="+mn-lt"/>
                <a:ea typeface="+mn-ea"/>
                <a:cs typeface="+mn-cs"/>
              </a:rPr>
              <a:t>净影疏</a:t>
            </a:r>
            <a:r>
              <a:rPr lang="en-US" altLang="zh-CN" sz="1200" b="0" i="0" kern="1200" dirty="0">
                <a:solidFill>
                  <a:schemeClr val="tx1"/>
                </a:solidFill>
                <a:effectLst/>
                <a:latin typeface="+mn-lt"/>
                <a:ea typeface="+mn-ea"/>
                <a:cs typeface="+mn-cs"/>
              </a:rPr>
              <a:t>》</a:t>
            </a:r>
            <a:r>
              <a:rPr lang="zh-CN" altLang="en-US" sz="1200" b="0" i="0" kern="1200" dirty="0">
                <a:solidFill>
                  <a:schemeClr val="tx1"/>
                </a:solidFill>
                <a:effectLst/>
                <a:latin typeface="+mn-lt"/>
                <a:ea typeface="+mn-ea"/>
                <a:cs typeface="+mn-cs"/>
              </a:rPr>
              <a:t>曰：杜众恶源，令离恶业。杜犹塞也。恶业是其恶道家本，名众恶源。教之断塞，目之为杜。」这是</a:t>
            </a:r>
            <a:r>
              <a:rPr lang="en-US" altLang="zh-CN" sz="1200" b="0" i="0" kern="1200" dirty="0">
                <a:solidFill>
                  <a:schemeClr val="tx1"/>
                </a:solidFill>
                <a:effectLst/>
                <a:latin typeface="+mn-lt"/>
                <a:ea typeface="+mn-ea"/>
                <a:cs typeface="+mn-cs"/>
              </a:rPr>
              <a:t>《</a:t>
            </a:r>
            <a:r>
              <a:rPr lang="zh-CN" altLang="en-US" sz="1200" b="0" i="0" kern="1200" dirty="0">
                <a:solidFill>
                  <a:schemeClr val="tx1"/>
                </a:solidFill>
                <a:effectLst/>
                <a:latin typeface="+mn-lt"/>
                <a:ea typeface="+mn-ea"/>
                <a:cs typeface="+mn-cs"/>
              </a:rPr>
              <a:t>疏</a:t>
            </a:r>
            <a:r>
              <a:rPr lang="en-US" altLang="zh-CN" sz="1200" b="0" i="0" kern="1200" dirty="0">
                <a:solidFill>
                  <a:schemeClr val="tx1"/>
                </a:solidFill>
                <a:effectLst/>
                <a:latin typeface="+mn-lt"/>
                <a:ea typeface="+mn-ea"/>
                <a:cs typeface="+mn-cs"/>
              </a:rPr>
              <a:t>》</a:t>
            </a:r>
            <a:r>
              <a:rPr lang="zh-CN" altLang="en-US" sz="1200" b="0" i="0" kern="1200" dirty="0">
                <a:solidFill>
                  <a:schemeClr val="tx1"/>
                </a:solidFill>
                <a:effectLst/>
                <a:latin typeface="+mn-lt"/>
                <a:ea typeface="+mn-ea"/>
                <a:cs typeface="+mn-cs"/>
              </a:rPr>
              <a:t>上所说的。我们看下面，下面是念老用白话解释，</a:t>
            </a:r>
            <a:r>
              <a:rPr lang="en-US" altLang="zh-CN" sz="1200" b="0" i="0" kern="1200" dirty="0">
                <a:solidFill>
                  <a:schemeClr val="tx1"/>
                </a:solidFill>
                <a:effectLst/>
                <a:latin typeface="+mn-lt"/>
                <a:ea typeface="+mn-ea"/>
                <a:cs typeface="+mn-cs"/>
              </a:rPr>
              <a:t>《</a:t>
            </a:r>
            <a:r>
              <a:rPr lang="zh-CN" altLang="en-US" sz="1200" b="0" i="0" kern="1200" dirty="0">
                <a:solidFill>
                  <a:schemeClr val="tx1"/>
                </a:solidFill>
                <a:effectLst/>
                <a:latin typeface="+mn-lt"/>
                <a:ea typeface="+mn-ea"/>
                <a:cs typeface="+mn-cs"/>
              </a:rPr>
              <a:t>净影疏</a:t>
            </a:r>
            <a:r>
              <a:rPr lang="en-US" altLang="zh-CN" sz="1200" b="0" i="0" kern="1200" dirty="0">
                <a:solidFill>
                  <a:schemeClr val="tx1"/>
                </a:solidFill>
                <a:effectLst/>
                <a:latin typeface="+mn-lt"/>
                <a:ea typeface="+mn-ea"/>
                <a:cs typeface="+mn-cs"/>
              </a:rPr>
              <a:t>》</a:t>
            </a:r>
            <a:r>
              <a:rPr lang="zh-CN" altLang="en-US" sz="1200" b="0" i="0" kern="1200">
                <a:solidFill>
                  <a:schemeClr val="tx1"/>
                </a:solidFill>
                <a:effectLst/>
                <a:latin typeface="+mn-lt"/>
                <a:ea typeface="+mn-ea"/>
                <a:cs typeface="+mn-cs"/>
              </a:rPr>
              <a:t>的大意是「杜众恶源之意」，这段所说的，「即是令离恶业」。恶业决定不能干，为什么？「因恶业使人入恶道，乃恶趣之本」，恶趣就是三恶道，恶业是三恶道的根本，所以称它作「恶源」。你能够把恶源堵住，不再造三恶业，你就不会堕三恶道。那应当怎么做人？我们就明白了。</a:t>
            </a: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10</a:t>
            </a:fld>
            <a:endParaRPr lang="en-GB"/>
          </a:p>
        </p:txBody>
      </p:sp>
    </p:spTree>
    <p:extLst>
      <p:ext uri="{BB962C8B-B14F-4D97-AF65-F5344CB8AC3E}">
        <p14:creationId xmlns:p14="http://schemas.microsoft.com/office/powerpoint/2010/main" val="1032974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rtl="0"/>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11</a:t>
            </a:fld>
            <a:endParaRPr lang="en-GB"/>
          </a:p>
        </p:txBody>
      </p:sp>
    </p:spTree>
    <p:extLst>
      <p:ext uri="{BB962C8B-B14F-4D97-AF65-F5344CB8AC3E}">
        <p14:creationId xmlns:p14="http://schemas.microsoft.com/office/powerpoint/2010/main" val="863731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sz="1200" b="0" i="0" u="none" strike="noStrike" kern="1200" baseline="0" dirty="0">
              <a:solidFill>
                <a:schemeClr val="tx1"/>
              </a:solidFill>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14</a:t>
            </a:fld>
            <a:endParaRPr lang="en-GB"/>
          </a:p>
        </p:txBody>
      </p:sp>
    </p:spTree>
    <p:extLst>
      <p:ext uri="{BB962C8B-B14F-4D97-AF65-F5344CB8AC3E}">
        <p14:creationId xmlns:p14="http://schemas.microsoft.com/office/powerpoint/2010/main" val="32991864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zh-TW" altLang="en-US" dirty="0"/>
              <a:t>成德法師 </a:t>
            </a:r>
            <a:r>
              <a:rPr lang="en-US" altLang="zh-TW" dirty="0"/>
              <a:t>- </a:t>
            </a:r>
            <a:r>
              <a:rPr lang="zh-TW" altLang="en-US" dirty="0"/>
              <a:t>德本財末</a:t>
            </a:r>
            <a:r>
              <a:rPr lang="en-US" altLang="zh-TW" dirty="0"/>
              <a:t>.docx</a:t>
            </a: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15</a:t>
            </a:fld>
            <a:endParaRPr lang="en-GB"/>
          </a:p>
        </p:txBody>
      </p:sp>
    </p:spTree>
    <p:extLst>
      <p:ext uri="{BB962C8B-B14F-4D97-AF65-F5344CB8AC3E}">
        <p14:creationId xmlns:p14="http://schemas.microsoft.com/office/powerpoint/2010/main" val="3602311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1200" kern="1200" dirty="0">
                <a:solidFill>
                  <a:schemeClr val="tx1"/>
                </a:solidFill>
                <a:effectLst/>
                <a:latin typeface="+mn-lt"/>
                <a:ea typeface="+mn-ea"/>
                <a:cs typeface="+mn-cs"/>
              </a:rPr>
              <a:t>礼，现在不讲求了，实在讲非常重要。不要小看了，以为一家人一天到晚都在一起，何必要做这些客套？其实不然，如果严肃威仪，这个家庭一丝毫都不紊乱，它与性德相应；如果疏忽、马虎一点，诸位要晓得，它就跟习性相应。你看，整肃威仪它跟性德相应，疏忽了跟习性相应，本性本善，习性不善。中国古人有过大同之治，大同之治是怎么成就的？就是有礼节、有威仪，一丝毫都不能违背。这里头有个大道理，保持自己安住在性德，清净庄严，这个意思。诸位要知道，礼不是尊重别人，是尊重你的自性。古人为我们所说的，不是他发明的，不是他制定的，不是他的学说。你看五伦，先说关系，父子，做父亲像个父亲的样子，做儿子像个做儿子的样子，做父亲要把慈做到，做儿子要把孝做到。夫妇有别、君臣有义、长幼有序、朋友有信，在日常琐碎这些事情当中，他都要把它做出来。我们一般人，这太麻烦了，何必呢！</a:t>
            </a:r>
            <a:endParaRPr lang="en-GB" sz="1200" kern="1200" dirty="0">
              <a:solidFill>
                <a:schemeClr val="tx1"/>
              </a:solidFill>
              <a:effectLst/>
              <a:latin typeface="+mn-lt"/>
              <a:ea typeface="+mn-ea"/>
              <a:cs typeface="+mn-cs"/>
            </a:endParaRPr>
          </a:p>
          <a:p>
            <a:r>
              <a:rPr lang="zh-CN" altLang="en-US" sz="1200" kern="1200" dirty="0">
                <a:solidFill>
                  <a:schemeClr val="tx1"/>
                </a:solidFill>
                <a:effectLst/>
                <a:latin typeface="+mn-lt"/>
                <a:ea typeface="+mn-ea"/>
                <a:cs typeface="+mn-cs"/>
              </a:rPr>
              <a:t>尤其是一些人讲求「重实质不重形式」，这个话是重要，如其形式，不是诚心，不如重实质。可是圣人，实质表现在哪里？表现在形式，表里一如，这是大同之治；到重实质不重形式，那就流入小康之治；形式跟实质都没有了，那叫乱世，那不能说是治世。所以这个道理不能不懂，所谓重实质不重形式，不是说形式可以不要，形式可以不要，学</a:t>
            </a:r>
            <a:r>
              <a:rPr lang="zh-CN" altLang="en-US" sz="1200" u="none" strike="noStrike" kern="1200" dirty="0">
                <a:solidFill>
                  <a:schemeClr val="tx1"/>
                </a:solidFill>
                <a:effectLst/>
                <a:latin typeface="+mn-lt"/>
                <a:ea typeface="+mn-ea"/>
                <a:cs typeface="+mn-cs"/>
                <a:hlinkClick r:id="rId3"/>
              </a:rPr>
              <a:t>佛</a:t>
            </a:r>
            <a:r>
              <a:rPr lang="zh-CN" altLang="en-US" sz="1200" kern="1200" dirty="0">
                <a:solidFill>
                  <a:schemeClr val="tx1"/>
                </a:solidFill>
                <a:effectLst/>
                <a:latin typeface="+mn-lt"/>
                <a:ea typeface="+mn-ea"/>
                <a:cs typeface="+mn-cs"/>
              </a:rPr>
              <a:t>就不需要戒律了，戒律、威仪何必要学它？学儒就不必要学礼了。礼是儒家的形式，戒是佛家的形式，尤其是佛在经上讲的，「戒是无上</a:t>
            </a:r>
            <a:r>
              <a:rPr lang="zh-CN" altLang="en-US" sz="1200" u="none" strike="noStrike" kern="1200" dirty="0">
                <a:solidFill>
                  <a:schemeClr val="tx1"/>
                </a:solidFill>
                <a:effectLst/>
                <a:latin typeface="+mn-lt"/>
                <a:ea typeface="+mn-ea"/>
                <a:cs typeface="+mn-cs"/>
                <a:hlinkClick r:id="rId4"/>
              </a:rPr>
              <a:t>菩提</a:t>
            </a:r>
            <a:r>
              <a:rPr lang="zh-CN" altLang="en-US" sz="1200" kern="1200" dirty="0">
                <a:solidFill>
                  <a:schemeClr val="tx1"/>
                </a:solidFill>
                <a:effectLst/>
                <a:latin typeface="+mn-lt"/>
                <a:ea typeface="+mn-ea"/>
                <a:cs typeface="+mn-cs"/>
              </a:rPr>
              <a:t>本」，佛很重视。</a:t>
            </a:r>
            <a:r>
              <a:rPr lang="zh-CN" altLang="en-US" sz="1200" u="none" strike="noStrike" kern="1200" dirty="0">
                <a:solidFill>
                  <a:schemeClr val="tx1"/>
                </a:solidFill>
                <a:effectLst/>
                <a:latin typeface="+mn-lt"/>
                <a:ea typeface="+mn-ea"/>
                <a:cs typeface="+mn-cs"/>
                <a:hlinkClick r:id="rId3"/>
              </a:rPr>
              <a:t>释迦牟尼佛</a:t>
            </a:r>
            <a:r>
              <a:rPr lang="zh-CN" altLang="en-US" sz="1200" kern="1200" dirty="0">
                <a:solidFill>
                  <a:schemeClr val="tx1"/>
                </a:solidFill>
                <a:effectLst/>
                <a:latin typeface="+mn-lt"/>
                <a:ea typeface="+mn-ea"/>
                <a:cs typeface="+mn-cs"/>
              </a:rPr>
              <a:t>在世一生，你看他在日常生活当中为我们所示现的，表里一如，形式就是实质，实质就是形式，是一不是二，为我们演出来的是不二法门，这能不重视吗？这个里面是真实的学问、真实的智慧、真实的利益，就像</a:t>
            </a:r>
            <a:r>
              <a:rPr lang="zh-CN" altLang="en-US" sz="1200" u="none" strike="noStrike" kern="1200" dirty="0">
                <a:solidFill>
                  <a:schemeClr val="tx1"/>
                </a:solidFill>
                <a:effectLst/>
                <a:latin typeface="+mn-lt"/>
                <a:ea typeface="+mn-ea"/>
                <a:cs typeface="+mn-cs"/>
                <a:hlinkClick r:id="rId3"/>
              </a:rPr>
              <a:t>世尊</a:t>
            </a:r>
            <a:r>
              <a:rPr lang="zh-CN" altLang="en-US" sz="1200" kern="1200" dirty="0">
                <a:solidFill>
                  <a:schemeClr val="tx1"/>
                </a:solidFill>
                <a:effectLst/>
                <a:latin typeface="+mn-lt"/>
                <a:ea typeface="+mn-ea"/>
                <a:cs typeface="+mn-cs"/>
              </a:rPr>
              <a:t>在这部经讲的三种真实。</a:t>
            </a:r>
            <a:r>
              <a:rPr lang="en-US" altLang="zh-CN" sz="1200" kern="1200" dirty="0">
                <a:solidFill>
                  <a:schemeClr val="tx1"/>
                </a:solidFill>
                <a:effectLst/>
                <a:latin typeface="+mn-lt"/>
                <a:ea typeface="+mn-ea"/>
                <a:cs typeface="+mn-cs"/>
              </a:rPr>
              <a:t>《</a:t>
            </a:r>
            <a:r>
              <a:rPr lang="zh-CN" altLang="en-US" sz="1200" kern="1200" dirty="0">
                <a:solidFill>
                  <a:schemeClr val="tx1"/>
                </a:solidFill>
                <a:effectLst/>
                <a:latin typeface="+mn-lt"/>
                <a:ea typeface="+mn-ea"/>
                <a:cs typeface="+mn-cs"/>
              </a:rPr>
              <a:t>沙弥律仪</a:t>
            </a:r>
            <a:r>
              <a:rPr lang="en-US" altLang="zh-CN" sz="1200" kern="1200" dirty="0">
                <a:solidFill>
                  <a:schemeClr val="tx1"/>
                </a:solidFill>
                <a:effectLst/>
                <a:latin typeface="+mn-lt"/>
                <a:ea typeface="+mn-ea"/>
                <a:cs typeface="+mn-cs"/>
              </a:rPr>
              <a:t>》</a:t>
            </a:r>
            <a:r>
              <a:rPr lang="zh-CN" altLang="en-US" sz="1200" kern="1200" dirty="0">
                <a:solidFill>
                  <a:schemeClr val="tx1"/>
                </a:solidFill>
                <a:effectLst/>
                <a:latin typeface="+mn-lt"/>
                <a:ea typeface="+mn-ea"/>
                <a:cs typeface="+mn-cs"/>
              </a:rPr>
              <a:t>里头，戒律十条、威仪二十四门，那二十四门就像我们第六品里面的二十四章一样，愿二十四章，每一章里面每一句是细节，一句一桩事情，有的一句二、三桩事情，都应该要做到的。现在行不行？现在不行，现在你要是照那么做，人家感觉你很奇怪，你是异人，你跟我们不一样。那怎么办？得随俗，大众能接受的，一点一滴去做。真正要恢复像古圣先贤那个样子，代代有传人，我相信至少得一、二百年之后才能恢复。我们今天断掉了也有一、二百年，不止一百年。</a:t>
            </a:r>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18</a:t>
            </a:fld>
            <a:endParaRPr lang="en-GB"/>
          </a:p>
        </p:txBody>
      </p:sp>
    </p:spTree>
    <p:extLst>
      <p:ext uri="{BB962C8B-B14F-4D97-AF65-F5344CB8AC3E}">
        <p14:creationId xmlns:p14="http://schemas.microsoft.com/office/powerpoint/2010/main" val="27364734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20</a:t>
            </a:fld>
            <a:endParaRPr lang="en-GB"/>
          </a:p>
        </p:txBody>
      </p:sp>
    </p:spTree>
    <p:extLst>
      <p:ext uri="{BB962C8B-B14F-4D97-AF65-F5344CB8AC3E}">
        <p14:creationId xmlns:p14="http://schemas.microsoft.com/office/powerpoint/2010/main" val="2415302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22</a:t>
            </a:fld>
            <a:endParaRPr lang="en-GB"/>
          </a:p>
        </p:txBody>
      </p:sp>
    </p:spTree>
    <p:extLst>
      <p:ext uri="{BB962C8B-B14F-4D97-AF65-F5344CB8AC3E}">
        <p14:creationId xmlns:p14="http://schemas.microsoft.com/office/powerpoint/2010/main" val="39195903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23</a:t>
            </a:fld>
            <a:endParaRPr lang="en-GB"/>
          </a:p>
        </p:txBody>
      </p:sp>
    </p:spTree>
    <p:extLst>
      <p:ext uri="{BB962C8B-B14F-4D97-AF65-F5344CB8AC3E}">
        <p14:creationId xmlns:p14="http://schemas.microsoft.com/office/powerpoint/2010/main" val="41169643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zh-CN" altLang="en-US" sz="1200" b="0" i="0" u="none" strike="noStrike" kern="1200" baseline="0" dirty="0">
              <a:solidFill>
                <a:schemeClr val="tx1"/>
              </a:solidFill>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24</a:t>
            </a:fld>
            <a:endParaRPr lang="en-GB"/>
          </a:p>
        </p:txBody>
      </p:sp>
    </p:spTree>
    <p:extLst>
      <p:ext uri="{BB962C8B-B14F-4D97-AF65-F5344CB8AC3E}">
        <p14:creationId xmlns:p14="http://schemas.microsoft.com/office/powerpoint/2010/main" val="2401348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灯片编号占位符 3"/>
          <p:cNvSpPr>
            <a:spLocks noGrp="1"/>
          </p:cNvSpPr>
          <p:nvPr>
            <p:ph type="sldNum" sz="quarter" idx="5"/>
          </p:nvPr>
        </p:nvSpPr>
        <p:spPr/>
        <p:txBody>
          <a:bodyPr/>
          <a:lstStyle/>
          <a:p>
            <a:fld id="{66AB2272-58E6-4311-965A-1DB0BE178014}" type="slidenum">
              <a:rPr lang="en-GB" smtClean="0"/>
              <a:t>25</a:t>
            </a:fld>
            <a:endParaRPr lang="en-GB"/>
          </a:p>
        </p:txBody>
      </p:sp>
    </p:spTree>
    <p:extLst>
      <p:ext uri="{BB962C8B-B14F-4D97-AF65-F5344CB8AC3E}">
        <p14:creationId xmlns:p14="http://schemas.microsoft.com/office/powerpoint/2010/main" val="29729443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27</a:t>
            </a:fld>
            <a:endParaRPr lang="en-GB"/>
          </a:p>
        </p:txBody>
      </p:sp>
    </p:spTree>
    <p:extLst>
      <p:ext uri="{BB962C8B-B14F-4D97-AF65-F5344CB8AC3E}">
        <p14:creationId xmlns:p14="http://schemas.microsoft.com/office/powerpoint/2010/main" val="601632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28</a:t>
            </a:fld>
            <a:endParaRPr lang="en-GB"/>
          </a:p>
        </p:txBody>
      </p:sp>
    </p:spTree>
    <p:extLst>
      <p:ext uri="{BB962C8B-B14F-4D97-AF65-F5344CB8AC3E}">
        <p14:creationId xmlns:p14="http://schemas.microsoft.com/office/powerpoint/2010/main" val="25981726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29</a:t>
            </a:fld>
            <a:endParaRPr lang="en-GB"/>
          </a:p>
        </p:txBody>
      </p:sp>
    </p:spTree>
    <p:extLst>
      <p:ext uri="{BB962C8B-B14F-4D97-AF65-F5344CB8AC3E}">
        <p14:creationId xmlns:p14="http://schemas.microsoft.com/office/powerpoint/2010/main" val="27056769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30</a:t>
            </a:fld>
            <a:endParaRPr lang="en-GB"/>
          </a:p>
        </p:txBody>
      </p:sp>
    </p:spTree>
    <p:extLst>
      <p:ext uri="{BB962C8B-B14F-4D97-AF65-F5344CB8AC3E}">
        <p14:creationId xmlns:p14="http://schemas.microsoft.com/office/powerpoint/2010/main" val="31852315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31</a:t>
            </a:fld>
            <a:endParaRPr lang="en-GB"/>
          </a:p>
        </p:txBody>
      </p:sp>
    </p:spTree>
    <p:extLst>
      <p:ext uri="{BB962C8B-B14F-4D97-AF65-F5344CB8AC3E}">
        <p14:creationId xmlns:p14="http://schemas.microsoft.com/office/powerpoint/2010/main" val="32018710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33</a:t>
            </a:fld>
            <a:endParaRPr lang="en-GB"/>
          </a:p>
        </p:txBody>
      </p:sp>
    </p:spTree>
    <p:extLst>
      <p:ext uri="{BB962C8B-B14F-4D97-AF65-F5344CB8AC3E}">
        <p14:creationId xmlns:p14="http://schemas.microsoft.com/office/powerpoint/2010/main" val="12865231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34</a:t>
            </a:fld>
            <a:endParaRPr lang="en-GB"/>
          </a:p>
        </p:txBody>
      </p:sp>
    </p:spTree>
    <p:extLst>
      <p:ext uri="{BB962C8B-B14F-4D97-AF65-F5344CB8AC3E}">
        <p14:creationId xmlns:p14="http://schemas.microsoft.com/office/powerpoint/2010/main" val="28664206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灯片编号占位符 3"/>
          <p:cNvSpPr>
            <a:spLocks noGrp="1"/>
          </p:cNvSpPr>
          <p:nvPr>
            <p:ph type="sldNum" sz="quarter" idx="5"/>
          </p:nvPr>
        </p:nvSpPr>
        <p:spPr/>
        <p:txBody>
          <a:bodyPr/>
          <a:lstStyle/>
          <a:p>
            <a:fld id="{66AB2272-58E6-4311-965A-1DB0BE178014}" type="slidenum">
              <a:rPr lang="en-GB" smtClean="0"/>
              <a:t>35</a:t>
            </a:fld>
            <a:endParaRPr lang="en-GB"/>
          </a:p>
        </p:txBody>
      </p:sp>
    </p:spTree>
    <p:extLst>
      <p:ext uri="{BB962C8B-B14F-4D97-AF65-F5344CB8AC3E}">
        <p14:creationId xmlns:p14="http://schemas.microsoft.com/office/powerpoint/2010/main" val="1397041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61AE641-20AA-4DF2-9B1D-F5F10E0880BB}"/>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GB"/>
          </a:p>
        </p:txBody>
      </p:sp>
      <p:sp>
        <p:nvSpPr>
          <p:cNvPr id="3" name="副标题 2">
            <a:extLst>
              <a:ext uri="{FF2B5EF4-FFF2-40B4-BE49-F238E27FC236}">
                <a16:creationId xmlns:a16="http://schemas.microsoft.com/office/drawing/2014/main" id="{3A50FE0A-C81A-4FE8-882D-BB8A16BF0B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GB"/>
          </a:p>
        </p:txBody>
      </p:sp>
      <p:sp>
        <p:nvSpPr>
          <p:cNvPr id="4" name="日期占位符 3">
            <a:extLst>
              <a:ext uri="{FF2B5EF4-FFF2-40B4-BE49-F238E27FC236}">
                <a16:creationId xmlns:a16="http://schemas.microsoft.com/office/drawing/2014/main" id="{249D25E9-EF43-403B-AA07-A043FF466DAB}"/>
              </a:ext>
            </a:extLst>
          </p:cNvPr>
          <p:cNvSpPr>
            <a:spLocks noGrp="1"/>
          </p:cNvSpPr>
          <p:nvPr>
            <p:ph type="dt" sz="half" idx="10"/>
          </p:nvPr>
        </p:nvSpPr>
        <p:spPr/>
        <p:txBody>
          <a:bodyPr/>
          <a:lstStyle/>
          <a:p>
            <a:fld id="{97F3483E-9DBB-4B0D-9D75-D36DCC0C08F9}" type="datetime1">
              <a:rPr lang="en-GB" smtClean="0"/>
              <a:t>07/12/2025</a:t>
            </a:fld>
            <a:endParaRPr lang="en-GB"/>
          </a:p>
        </p:txBody>
      </p:sp>
      <p:sp>
        <p:nvSpPr>
          <p:cNvPr id="5" name="页脚占位符 4">
            <a:extLst>
              <a:ext uri="{FF2B5EF4-FFF2-40B4-BE49-F238E27FC236}">
                <a16:creationId xmlns:a16="http://schemas.microsoft.com/office/drawing/2014/main" id="{D8C61927-E4F0-4195-8D0B-B446418E1063}"/>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745A684A-78E7-4231-8AAF-C5BBB0AE0694}"/>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3327959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2F8DC64F-7115-45ED-A74F-1636CF8DADCF}"/>
              </a:ext>
            </a:extLst>
          </p:cNvPr>
          <p:cNvSpPr>
            <a:spLocks noGrp="1"/>
          </p:cNvSpPr>
          <p:nvPr>
            <p:ph idx="1"/>
          </p:nvPr>
        </p:nvSpPr>
        <p:spPr/>
        <p:txBody>
          <a:bodyPr/>
          <a:lstStyle>
            <a:lvl1pPr marL="228600" indent="-228600">
              <a:lnSpc>
                <a:spcPct val="100000"/>
              </a:lnSpc>
              <a:spcBef>
                <a:spcPts val="700"/>
              </a:spcBef>
              <a:spcAft>
                <a:spcPts val="1200"/>
              </a:spcAft>
              <a:buSzPct val="80000"/>
              <a:buFont typeface="Wingdings" panose="05000000000000000000" pitchFamily="2" charset="2"/>
              <a:buChar char="§"/>
              <a:defRPr sz="3200">
                <a:latin typeface="Helvetica" panose="020B0604020202020204" pitchFamily="34" charset="0"/>
                <a:cs typeface="Helvetica" panose="020B0604020202020204" pitchFamily="34" charset="0"/>
              </a:defRPr>
            </a:lvl1pPr>
            <a:lvl2pPr marL="685800" indent="-228600">
              <a:lnSpc>
                <a:spcPct val="100000"/>
              </a:lnSpc>
              <a:spcBef>
                <a:spcPts val="700"/>
              </a:spcBef>
              <a:spcAft>
                <a:spcPts val="700"/>
              </a:spcAft>
              <a:buSzPct val="50000"/>
              <a:buFont typeface="Wingdings" panose="05000000000000000000" pitchFamily="2" charset="2"/>
              <a:buChar char="q"/>
              <a:defRPr sz="2800"/>
            </a:lvl2pPr>
            <a:lvl3pPr marL="1143000" indent="-228600">
              <a:lnSpc>
                <a:spcPct val="100000"/>
              </a:lnSpc>
              <a:spcBef>
                <a:spcPts val="700"/>
              </a:spcBef>
              <a:spcAft>
                <a:spcPts val="700"/>
              </a:spcAft>
              <a:buSzPct val="50000"/>
              <a:buFont typeface="Wingdings" panose="05000000000000000000" pitchFamily="2" charset="2"/>
              <a:buChar char="Ø"/>
              <a:defRPr sz="2400"/>
            </a:lvl3pPr>
            <a:lvl4pPr marL="1600200" indent="-228600">
              <a:lnSpc>
                <a:spcPct val="100000"/>
              </a:lnSpc>
              <a:spcBef>
                <a:spcPts val="700"/>
              </a:spcBef>
              <a:spcAft>
                <a:spcPts val="700"/>
              </a:spcAft>
              <a:buSzPct val="50000"/>
              <a:buFont typeface="Wingdings" panose="05000000000000000000" pitchFamily="2" charset="2"/>
              <a:buChar char="ü"/>
              <a:defRPr/>
            </a:lvl4pPr>
            <a:lvl5pPr>
              <a:lnSpc>
                <a:spcPct val="100000"/>
              </a:lnSpc>
              <a:spcBef>
                <a:spcPts val="700"/>
              </a:spcBef>
              <a:spcAft>
                <a:spcPts val="700"/>
              </a:spcAft>
              <a:defRPr/>
            </a:lvl5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endParaRPr lang="en-GB" dirty="0"/>
          </a:p>
        </p:txBody>
      </p:sp>
      <p:sp>
        <p:nvSpPr>
          <p:cNvPr id="4" name="日期占位符 3">
            <a:extLst>
              <a:ext uri="{FF2B5EF4-FFF2-40B4-BE49-F238E27FC236}">
                <a16:creationId xmlns:a16="http://schemas.microsoft.com/office/drawing/2014/main" id="{41E2D3B8-9045-4FAC-868D-52BFD2A3258A}"/>
              </a:ext>
            </a:extLst>
          </p:cNvPr>
          <p:cNvSpPr>
            <a:spLocks noGrp="1"/>
          </p:cNvSpPr>
          <p:nvPr>
            <p:ph type="dt" sz="half" idx="10"/>
          </p:nvPr>
        </p:nvSpPr>
        <p:spPr/>
        <p:txBody>
          <a:bodyPr/>
          <a:lstStyle/>
          <a:p>
            <a:fld id="{3EA4ED92-2B41-47FF-9808-B4BA3B2FF449}" type="datetime1">
              <a:rPr lang="en-GB" smtClean="0"/>
              <a:t>07/12/2025</a:t>
            </a:fld>
            <a:endParaRPr lang="en-GB"/>
          </a:p>
        </p:txBody>
      </p:sp>
      <p:sp>
        <p:nvSpPr>
          <p:cNvPr id="5" name="页脚占位符 4">
            <a:extLst>
              <a:ext uri="{FF2B5EF4-FFF2-40B4-BE49-F238E27FC236}">
                <a16:creationId xmlns:a16="http://schemas.microsoft.com/office/drawing/2014/main" id="{5246126D-29C1-41DA-88F9-FA800916AF1B}"/>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44784129-42BF-4864-A0C2-7AA802583F26}"/>
              </a:ext>
            </a:extLst>
          </p:cNvPr>
          <p:cNvSpPr>
            <a:spLocks noGrp="1"/>
          </p:cNvSpPr>
          <p:nvPr>
            <p:ph type="sldNum" sz="quarter" idx="12"/>
          </p:nvPr>
        </p:nvSpPr>
        <p:spPr>
          <a:xfrm>
            <a:off x="8610600" y="6291698"/>
            <a:ext cx="2743200" cy="365125"/>
          </a:xfrm>
        </p:spPr>
        <p:txBody>
          <a:bodyPr/>
          <a:lstStyle>
            <a:lvl1pPr>
              <a:defRPr sz="2000" b="1">
                <a:solidFill>
                  <a:schemeClr val="tx1"/>
                </a:solidFill>
              </a:defRPr>
            </a:lvl1pPr>
          </a:lstStyle>
          <a:p>
            <a:fld id="{17ED0469-C9F9-45A4-B38B-76EB9C3CD7BF}" type="slidenum">
              <a:rPr lang="en-GB" smtClean="0"/>
              <a:pPr/>
              <a:t>‹#›</a:t>
            </a:fld>
            <a:endParaRPr lang="en-GB"/>
          </a:p>
        </p:txBody>
      </p:sp>
    </p:spTree>
    <p:extLst>
      <p:ext uri="{BB962C8B-B14F-4D97-AF65-F5344CB8AC3E}">
        <p14:creationId xmlns:p14="http://schemas.microsoft.com/office/powerpoint/2010/main" val="3531828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1BBB341-FE3F-4CDA-AF0B-5C460F9AEE30}"/>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63C85A47-9574-41BF-B7C2-E1CD19849A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7EF135E3-79B4-444A-B896-AF805C5BAF43}"/>
              </a:ext>
            </a:extLst>
          </p:cNvPr>
          <p:cNvSpPr>
            <a:spLocks noGrp="1"/>
          </p:cNvSpPr>
          <p:nvPr>
            <p:ph type="dt" sz="half" idx="10"/>
          </p:nvPr>
        </p:nvSpPr>
        <p:spPr/>
        <p:txBody>
          <a:bodyPr/>
          <a:lstStyle/>
          <a:p>
            <a:fld id="{2602EF70-9B30-48D7-A338-FA753091D492}" type="datetime1">
              <a:rPr lang="en-GB" smtClean="0"/>
              <a:t>07/12/2025</a:t>
            </a:fld>
            <a:endParaRPr lang="en-GB"/>
          </a:p>
        </p:txBody>
      </p:sp>
      <p:sp>
        <p:nvSpPr>
          <p:cNvPr id="5" name="页脚占位符 4">
            <a:extLst>
              <a:ext uri="{FF2B5EF4-FFF2-40B4-BE49-F238E27FC236}">
                <a16:creationId xmlns:a16="http://schemas.microsoft.com/office/drawing/2014/main" id="{B51B11A6-4639-4C9E-B308-F8CE3F064585}"/>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7A7A9360-92C2-43C3-893A-9AF3C225573C}"/>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634117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CF99F46-88AF-45F0-8EC5-41B168773432}"/>
              </a:ext>
            </a:extLst>
          </p:cNvPr>
          <p:cNvSpPr>
            <a:spLocks noGrp="1"/>
          </p:cNvSpPr>
          <p:nvPr>
            <p:ph type="title"/>
          </p:nvPr>
        </p:nvSpPr>
        <p:spPr/>
        <p:txBody>
          <a:bodyPr/>
          <a:lstStyle/>
          <a:p>
            <a:r>
              <a:rPr lang="zh-CN" altLang="en-US" dirty="0"/>
              <a:t>单击此处编辑母版标题样式</a:t>
            </a:r>
            <a:endParaRPr lang="en-GB" dirty="0"/>
          </a:p>
        </p:txBody>
      </p:sp>
      <p:sp>
        <p:nvSpPr>
          <p:cNvPr id="3" name="内容占位符 2">
            <a:extLst>
              <a:ext uri="{FF2B5EF4-FFF2-40B4-BE49-F238E27FC236}">
                <a16:creationId xmlns:a16="http://schemas.microsoft.com/office/drawing/2014/main" id="{2ED63AE6-5CD7-4C4D-8DCC-3AD4AF879B4F}"/>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内容占位符 3">
            <a:extLst>
              <a:ext uri="{FF2B5EF4-FFF2-40B4-BE49-F238E27FC236}">
                <a16:creationId xmlns:a16="http://schemas.microsoft.com/office/drawing/2014/main" id="{B534224A-803E-47CE-ADCF-A0736AEB2FD3}"/>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日期占位符 4">
            <a:extLst>
              <a:ext uri="{FF2B5EF4-FFF2-40B4-BE49-F238E27FC236}">
                <a16:creationId xmlns:a16="http://schemas.microsoft.com/office/drawing/2014/main" id="{8173EF5B-30A0-4F68-9814-6B6ABA5AD73E}"/>
              </a:ext>
            </a:extLst>
          </p:cNvPr>
          <p:cNvSpPr>
            <a:spLocks noGrp="1"/>
          </p:cNvSpPr>
          <p:nvPr>
            <p:ph type="dt" sz="half" idx="10"/>
          </p:nvPr>
        </p:nvSpPr>
        <p:spPr/>
        <p:txBody>
          <a:bodyPr/>
          <a:lstStyle/>
          <a:p>
            <a:fld id="{201A41A5-4B4A-4BCB-B28B-2694C61BDBE1}" type="datetime1">
              <a:rPr lang="en-GB" smtClean="0"/>
              <a:t>07/12/2025</a:t>
            </a:fld>
            <a:endParaRPr lang="en-GB"/>
          </a:p>
        </p:txBody>
      </p:sp>
      <p:sp>
        <p:nvSpPr>
          <p:cNvPr id="6" name="页脚占位符 5">
            <a:extLst>
              <a:ext uri="{FF2B5EF4-FFF2-40B4-BE49-F238E27FC236}">
                <a16:creationId xmlns:a16="http://schemas.microsoft.com/office/drawing/2014/main" id="{C5A90CD3-4663-4479-A115-B14CBA35A258}"/>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8727BD3C-13D7-473A-A23E-F73E2B04FAFF}"/>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3845484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45486CA-45B3-4B8B-9BB9-FAF4CAD85881}"/>
              </a:ext>
            </a:extLst>
          </p:cNvPr>
          <p:cNvSpPr>
            <a:spLocks noGrp="1"/>
          </p:cNvSpPr>
          <p:nvPr>
            <p:ph type="title"/>
          </p:nvPr>
        </p:nvSpPr>
        <p:spPr>
          <a:xfrm>
            <a:off x="839788" y="365125"/>
            <a:ext cx="10515600" cy="1325563"/>
          </a:xfrm>
        </p:spPr>
        <p:txBody>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E1695617-5793-4512-854E-E6A7393591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E7FBE85B-CB57-4F06-B725-5766948B2CC6}"/>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5" name="文本占位符 4">
            <a:extLst>
              <a:ext uri="{FF2B5EF4-FFF2-40B4-BE49-F238E27FC236}">
                <a16:creationId xmlns:a16="http://schemas.microsoft.com/office/drawing/2014/main" id="{15BBB9F1-48AD-46EE-9F1C-A13C8862B8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53BB504F-5CC9-44AA-A9FE-98BC1B2F6EB1}"/>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7" name="日期占位符 6">
            <a:extLst>
              <a:ext uri="{FF2B5EF4-FFF2-40B4-BE49-F238E27FC236}">
                <a16:creationId xmlns:a16="http://schemas.microsoft.com/office/drawing/2014/main" id="{CA538B76-99A0-41B9-8B2E-B439D8DCF56C}"/>
              </a:ext>
            </a:extLst>
          </p:cNvPr>
          <p:cNvSpPr>
            <a:spLocks noGrp="1"/>
          </p:cNvSpPr>
          <p:nvPr>
            <p:ph type="dt" sz="half" idx="10"/>
          </p:nvPr>
        </p:nvSpPr>
        <p:spPr/>
        <p:txBody>
          <a:bodyPr/>
          <a:lstStyle/>
          <a:p>
            <a:fld id="{67256DC9-F2B7-4BB0-8819-8CF4049F435B}" type="datetime1">
              <a:rPr lang="en-GB" smtClean="0"/>
              <a:t>07/12/2025</a:t>
            </a:fld>
            <a:endParaRPr lang="en-GB"/>
          </a:p>
        </p:txBody>
      </p:sp>
      <p:sp>
        <p:nvSpPr>
          <p:cNvPr id="8" name="页脚占位符 7">
            <a:extLst>
              <a:ext uri="{FF2B5EF4-FFF2-40B4-BE49-F238E27FC236}">
                <a16:creationId xmlns:a16="http://schemas.microsoft.com/office/drawing/2014/main" id="{4684F15B-BC35-4301-9C6C-2E9306E27990}"/>
              </a:ext>
            </a:extLst>
          </p:cNvPr>
          <p:cNvSpPr>
            <a:spLocks noGrp="1"/>
          </p:cNvSpPr>
          <p:nvPr>
            <p:ph type="ftr" sz="quarter" idx="11"/>
          </p:nvPr>
        </p:nvSpPr>
        <p:spPr/>
        <p:txBody>
          <a:bodyPr/>
          <a:lstStyle/>
          <a:p>
            <a:endParaRPr lang="en-GB"/>
          </a:p>
        </p:txBody>
      </p:sp>
      <p:sp>
        <p:nvSpPr>
          <p:cNvPr id="9" name="灯片编号占位符 8">
            <a:extLst>
              <a:ext uri="{FF2B5EF4-FFF2-40B4-BE49-F238E27FC236}">
                <a16:creationId xmlns:a16="http://schemas.microsoft.com/office/drawing/2014/main" id="{09F758C5-C193-4BAC-A7F9-8455FD24E0C6}"/>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2961566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51D8C92-8744-46BE-AB8B-6A67ED449E69}"/>
              </a:ext>
            </a:extLst>
          </p:cNvPr>
          <p:cNvSpPr>
            <a:spLocks noGrp="1"/>
          </p:cNvSpPr>
          <p:nvPr>
            <p:ph type="title"/>
          </p:nvPr>
        </p:nvSpPr>
        <p:spPr/>
        <p:txBody>
          <a:bodyPr/>
          <a:lstStyle/>
          <a:p>
            <a:r>
              <a:rPr lang="zh-CN" altLang="en-US"/>
              <a:t>单击此处编辑母版标题样式</a:t>
            </a:r>
            <a:endParaRPr lang="en-GB"/>
          </a:p>
        </p:txBody>
      </p:sp>
      <p:sp>
        <p:nvSpPr>
          <p:cNvPr id="3" name="日期占位符 2">
            <a:extLst>
              <a:ext uri="{FF2B5EF4-FFF2-40B4-BE49-F238E27FC236}">
                <a16:creationId xmlns:a16="http://schemas.microsoft.com/office/drawing/2014/main" id="{BE0C1D72-F163-4881-8BE7-5BEB0B9363E5}"/>
              </a:ext>
            </a:extLst>
          </p:cNvPr>
          <p:cNvSpPr>
            <a:spLocks noGrp="1"/>
          </p:cNvSpPr>
          <p:nvPr>
            <p:ph type="dt" sz="half" idx="10"/>
          </p:nvPr>
        </p:nvSpPr>
        <p:spPr/>
        <p:txBody>
          <a:bodyPr/>
          <a:lstStyle/>
          <a:p>
            <a:fld id="{CD909A8F-6CC7-4AEB-8E8F-B00BD53F3916}" type="datetime1">
              <a:rPr lang="en-GB" smtClean="0"/>
              <a:t>07/12/2025</a:t>
            </a:fld>
            <a:endParaRPr lang="en-GB"/>
          </a:p>
        </p:txBody>
      </p:sp>
      <p:sp>
        <p:nvSpPr>
          <p:cNvPr id="4" name="页脚占位符 3">
            <a:extLst>
              <a:ext uri="{FF2B5EF4-FFF2-40B4-BE49-F238E27FC236}">
                <a16:creationId xmlns:a16="http://schemas.microsoft.com/office/drawing/2014/main" id="{4DD98236-4F5B-437D-BE5E-2F50CBF8FB9C}"/>
              </a:ext>
            </a:extLst>
          </p:cNvPr>
          <p:cNvSpPr>
            <a:spLocks noGrp="1"/>
          </p:cNvSpPr>
          <p:nvPr>
            <p:ph type="ftr" sz="quarter" idx="11"/>
          </p:nvPr>
        </p:nvSpPr>
        <p:spPr/>
        <p:txBody>
          <a:bodyPr/>
          <a:lstStyle/>
          <a:p>
            <a:endParaRPr lang="en-GB"/>
          </a:p>
        </p:txBody>
      </p:sp>
      <p:sp>
        <p:nvSpPr>
          <p:cNvPr id="5" name="灯片编号占位符 4">
            <a:extLst>
              <a:ext uri="{FF2B5EF4-FFF2-40B4-BE49-F238E27FC236}">
                <a16:creationId xmlns:a16="http://schemas.microsoft.com/office/drawing/2014/main" id="{1D4677DA-085F-4DBD-9243-93E0C47BC7CC}"/>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109952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9F4492CB-8EDD-46A2-ABBC-B405CC895645}"/>
              </a:ext>
            </a:extLst>
          </p:cNvPr>
          <p:cNvSpPr>
            <a:spLocks noGrp="1"/>
          </p:cNvSpPr>
          <p:nvPr>
            <p:ph type="dt" sz="half" idx="10"/>
          </p:nvPr>
        </p:nvSpPr>
        <p:spPr/>
        <p:txBody>
          <a:bodyPr/>
          <a:lstStyle/>
          <a:p>
            <a:fld id="{221A2806-AEA8-4C9B-996C-D2D4E817B875}" type="datetime1">
              <a:rPr lang="en-GB" smtClean="0"/>
              <a:t>07/12/2025</a:t>
            </a:fld>
            <a:endParaRPr lang="en-GB"/>
          </a:p>
        </p:txBody>
      </p:sp>
      <p:sp>
        <p:nvSpPr>
          <p:cNvPr id="3" name="页脚占位符 2">
            <a:extLst>
              <a:ext uri="{FF2B5EF4-FFF2-40B4-BE49-F238E27FC236}">
                <a16:creationId xmlns:a16="http://schemas.microsoft.com/office/drawing/2014/main" id="{DBCD74F9-C4E0-4EFC-9127-984E3EE08714}"/>
              </a:ext>
            </a:extLst>
          </p:cNvPr>
          <p:cNvSpPr>
            <a:spLocks noGrp="1"/>
          </p:cNvSpPr>
          <p:nvPr>
            <p:ph type="ftr" sz="quarter" idx="11"/>
          </p:nvPr>
        </p:nvSpPr>
        <p:spPr/>
        <p:txBody>
          <a:bodyPr/>
          <a:lstStyle/>
          <a:p>
            <a:endParaRPr lang="en-GB"/>
          </a:p>
        </p:txBody>
      </p:sp>
      <p:sp>
        <p:nvSpPr>
          <p:cNvPr id="4" name="灯片编号占位符 3">
            <a:extLst>
              <a:ext uri="{FF2B5EF4-FFF2-40B4-BE49-F238E27FC236}">
                <a16:creationId xmlns:a16="http://schemas.microsoft.com/office/drawing/2014/main" id="{B5C75683-9DBC-4C13-A53A-41816813B92C}"/>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2743853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6706858-2C13-452D-9E63-5CF3F6176D6F}"/>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内容占位符 2">
            <a:extLst>
              <a:ext uri="{FF2B5EF4-FFF2-40B4-BE49-F238E27FC236}">
                <a16:creationId xmlns:a16="http://schemas.microsoft.com/office/drawing/2014/main" id="{627D83F1-BFCD-45D9-9052-95E10B4121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dirty="0"/>
              <a:t>单击此处编辑母版文本样式</a:t>
            </a:r>
          </a:p>
          <a:p>
            <a:pPr lvl="1"/>
            <a:r>
              <a:rPr lang="zh-CN" altLang="en-US" dirty="0"/>
              <a:t>二级</a:t>
            </a:r>
          </a:p>
          <a:p>
            <a:pPr lvl="2"/>
            <a:r>
              <a:rPr lang="zh-CN" altLang="en-US" dirty="0"/>
              <a:t>三级</a:t>
            </a:r>
          </a:p>
          <a:p>
            <a:pPr lvl="3"/>
            <a:r>
              <a:rPr lang="zh-CN" altLang="en-US" dirty="0"/>
              <a:t>四级</a:t>
            </a:r>
          </a:p>
          <a:p>
            <a:pPr lvl="4"/>
            <a:r>
              <a:rPr lang="zh-CN" altLang="en-US" dirty="0"/>
              <a:t>五级</a:t>
            </a:r>
            <a:endParaRPr lang="en-GB" dirty="0"/>
          </a:p>
        </p:txBody>
      </p:sp>
      <p:sp>
        <p:nvSpPr>
          <p:cNvPr id="4" name="文本占位符 3">
            <a:extLst>
              <a:ext uri="{FF2B5EF4-FFF2-40B4-BE49-F238E27FC236}">
                <a16:creationId xmlns:a16="http://schemas.microsoft.com/office/drawing/2014/main" id="{7F167DE2-97A6-4CCE-8ACD-190EB5EFCF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92A6CA08-BEBB-4390-97E1-9175C8429C59}"/>
              </a:ext>
            </a:extLst>
          </p:cNvPr>
          <p:cNvSpPr>
            <a:spLocks noGrp="1"/>
          </p:cNvSpPr>
          <p:nvPr>
            <p:ph type="dt" sz="half" idx="10"/>
          </p:nvPr>
        </p:nvSpPr>
        <p:spPr/>
        <p:txBody>
          <a:bodyPr/>
          <a:lstStyle/>
          <a:p>
            <a:fld id="{BBA7A8C4-205F-4490-8181-E6E47EA9C1D0}" type="datetime1">
              <a:rPr lang="en-GB" smtClean="0"/>
              <a:t>07/12/2025</a:t>
            </a:fld>
            <a:endParaRPr lang="en-GB"/>
          </a:p>
        </p:txBody>
      </p:sp>
      <p:sp>
        <p:nvSpPr>
          <p:cNvPr id="6" name="页脚占位符 5">
            <a:extLst>
              <a:ext uri="{FF2B5EF4-FFF2-40B4-BE49-F238E27FC236}">
                <a16:creationId xmlns:a16="http://schemas.microsoft.com/office/drawing/2014/main" id="{7EFCE6FB-6CBD-4293-AE29-F9A167500809}"/>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C151C1DE-3FC5-41D3-89B8-3FB62A15EBB2}"/>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636481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A4F612F-F4F3-459B-9CF6-E3138423DEBD}"/>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GB"/>
          </a:p>
        </p:txBody>
      </p:sp>
      <p:sp>
        <p:nvSpPr>
          <p:cNvPr id="3" name="图片占位符 2">
            <a:extLst>
              <a:ext uri="{FF2B5EF4-FFF2-40B4-BE49-F238E27FC236}">
                <a16:creationId xmlns:a16="http://schemas.microsoft.com/office/drawing/2014/main" id="{2B32A1F9-996C-4369-9ECB-4114B19A06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文本占位符 3">
            <a:extLst>
              <a:ext uri="{FF2B5EF4-FFF2-40B4-BE49-F238E27FC236}">
                <a16:creationId xmlns:a16="http://schemas.microsoft.com/office/drawing/2014/main" id="{A0B76B89-2606-4B0A-9C09-A9050537A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68B8125D-1FF2-411F-B43F-506054B00F57}"/>
              </a:ext>
            </a:extLst>
          </p:cNvPr>
          <p:cNvSpPr>
            <a:spLocks noGrp="1"/>
          </p:cNvSpPr>
          <p:nvPr>
            <p:ph type="dt" sz="half" idx="10"/>
          </p:nvPr>
        </p:nvSpPr>
        <p:spPr/>
        <p:txBody>
          <a:bodyPr/>
          <a:lstStyle/>
          <a:p>
            <a:fld id="{FD8060D6-DA88-4D09-A9E5-B2E82D75B1C9}" type="datetime1">
              <a:rPr lang="en-GB" smtClean="0"/>
              <a:t>07/12/2025</a:t>
            </a:fld>
            <a:endParaRPr lang="en-GB"/>
          </a:p>
        </p:txBody>
      </p:sp>
      <p:sp>
        <p:nvSpPr>
          <p:cNvPr id="6" name="页脚占位符 5">
            <a:extLst>
              <a:ext uri="{FF2B5EF4-FFF2-40B4-BE49-F238E27FC236}">
                <a16:creationId xmlns:a16="http://schemas.microsoft.com/office/drawing/2014/main" id="{5ED8E3A2-B74C-4C97-A6B8-06C74B4304AC}"/>
              </a:ext>
            </a:extLst>
          </p:cNvPr>
          <p:cNvSpPr>
            <a:spLocks noGrp="1"/>
          </p:cNvSpPr>
          <p:nvPr>
            <p:ph type="ftr" sz="quarter" idx="11"/>
          </p:nvPr>
        </p:nvSpPr>
        <p:spPr/>
        <p:txBody>
          <a:bodyPr/>
          <a:lstStyle/>
          <a:p>
            <a:endParaRPr lang="en-GB"/>
          </a:p>
        </p:txBody>
      </p:sp>
      <p:sp>
        <p:nvSpPr>
          <p:cNvPr id="7" name="灯片编号占位符 6">
            <a:extLst>
              <a:ext uri="{FF2B5EF4-FFF2-40B4-BE49-F238E27FC236}">
                <a16:creationId xmlns:a16="http://schemas.microsoft.com/office/drawing/2014/main" id="{EC48FC19-C580-44B9-8E1E-BED62B1AC856}"/>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2103722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64014C1-2FAD-4783-AB07-5E46C0511C8A}"/>
              </a:ext>
            </a:extLst>
          </p:cNvPr>
          <p:cNvSpPr>
            <a:spLocks noGrp="1"/>
          </p:cNvSpPr>
          <p:nvPr>
            <p:ph type="title"/>
          </p:nvPr>
        </p:nvSpPr>
        <p:spPr/>
        <p:txBody>
          <a:bodyPr/>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76FA1237-D4E0-4B8A-BDE8-0CFE8585ABC3}"/>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FC05F441-514A-4445-87CE-C0E96C68866B}"/>
              </a:ext>
            </a:extLst>
          </p:cNvPr>
          <p:cNvSpPr>
            <a:spLocks noGrp="1"/>
          </p:cNvSpPr>
          <p:nvPr>
            <p:ph type="dt" sz="half" idx="10"/>
          </p:nvPr>
        </p:nvSpPr>
        <p:spPr/>
        <p:txBody>
          <a:bodyPr/>
          <a:lstStyle/>
          <a:p>
            <a:fld id="{6535CF09-2BE7-4845-BE8A-167CBA08B848}" type="datetime1">
              <a:rPr lang="en-GB" smtClean="0"/>
              <a:t>07/12/2025</a:t>
            </a:fld>
            <a:endParaRPr lang="en-GB"/>
          </a:p>
        </p:txBody>
      </p:sp>
      <p:sp>
        <p:nvSpPr>
          <p:cNvPr id="5" name="页脚占位符 4">
            <a:extLst>
              <a:ext uri="{FF2B5EF4-FFF2-40B4-BE49-F238E27FC236}">
                <a16:creationId xmlns:a16="http://schemas.microsoft.com/office/drawing/2014/main" id="{B93FDB3D-C3EA-4FC5-B0DE-B2C869F23287}"/>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1BB60BED-C2EF-4EDD-B3CC-F734EFB4672A}"/>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403148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6075F1E5-0D1E-4F48-B30E-6F4AA15F9BAA}"/>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GB"/>
          </a:p>
        </p:txBody>
      </p:sp>
      <p:sp>
        <p:nvSpPr>
          <p:cNvPr id="3" name="竖排文字占位符 2">
            <a:extLst>
              <a:ext uri="{FF2B5EF4-FFF2-40B4-BE49-F238E27FC236}">
                <a16:creationId xmlns:a16="http://schemas.microsoft.com/office/drawing/2014/main" id="{CB949F61-6231-4767-A0A5-741E49A15966}"/>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7611BE82-026B-4F8A-AFEC-F2D5CA96F7E5}"/>
              </a:ext>
            </a:extLst>
          </p:cNvPr>
          <p:cNvSpPr>
            <a:spLocks noGrp="1"/>
          </p:cNvSpPr>
          <p:nvPr>
            <p:ph type="dt" sz="half" idx="10"/>
          </p:nvPr>
        </p:nvSpPr>
        <p:spPr/>
        <p:txBody>
          <a:bodyPr/>
          <a:lstStyle/>
          <a:p>
            <a:fld id="{69588C80-92B6-4CFB-B3F1-F65BFE77D769}" type="datetime1">
              <a:rPr lang="en-GB" smtClean="0"/>
              <a:t>07/12/2025</a:t>
            </a:fld>
            <a:endParaRPr lang="en-GB"/>
          </a:p>
        </p:txBody>
      </p:sp>
      <p:sp>
        <p:nvSpPr>
          <p:cNvPr id="5" name="页脚占位符 4">
            <a:extLst>
              <a:ext uri="{FF2B5EF4-FFF2-40B4-BE49-F238E27FC236}">
                <a16:creationId xmlns:a16="http://schemas.microsoft.com/office/drawing/2014/main" id="{D0FB1314-A28B-49C6-B8DA-19CB51D72E06}"/>
              </a:ext>
            </a:extLst>
          </p:cNvPr>
          <p:cNvSpPr>
            <a:spLocks noGrp="1"/>
          </p:cNvSpPr>
          <p:nvPr>
            <p:ph type="ftr" sz="quarter" idx="11"/>
          </p:nvPr>
        </p:nvSpPr>
        <p:spPr/>
        <p:txBody>
          <a:bodyPr/>
          <a:lstStyle/>
          <a:p>
            <a:endParaRPr lang="en-GB"/>
          </a:p>
        </p:txBody>
      </p:sp>
      <p:sp>
        <p:nvSpPr>
          <p:cNvPr id="6" name="灯片编号占位符 5">
            <a:extLst>
              <a:ext uri="{FF2B5EF4-FFF2-40B4-BE49-F238E27FC236}">
                <a16:creationId xmlns:a16="http://schemas.microsoft.com/office/drawing/2014/main" id="{87BF562C-1A31-4EEF-871D-C44A3FFC3509}"/>
              </a:ext>
            </a:extLst>
          </p:cNvPr>
          <p:cNvSpPr>
            <a:spLocks noGrp="1"/>
          </p:cNvSpPr>
          <p:nvPr>
            <p:ph type="sldNum" sz="quarter" idx="12"/>
          </p:nvPr>
        </p:nvSpPr>
        <p:spPr/>
        <p:txBody>
          <a:bodyPr/>
          <a:lstStyle/>
          <a:p>
            <a:fld id="{17ED0469-C9F9-45A4-B38B-76EB9C3CD7BF}" type="slidenum">
              <a:rPr lang="en-GB" smtClean="0"/>
              <a:t>‹#›</a:t>
            </a:fld>
            <a:endParaRPr lang="en-GB"/>
          </a:p>
        </p:txBody>
      </p:sp>
    </p:spTree>
    <p:extLst>
      <p:ext uri="{BB962C8B-B14F-4D97-AF65-F5344CB8AC3E}">
        <p14:creationId xmlns:p14="http://schemas.microsoft.com/office/powerpoint/2010/main" val="1022729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AFC74D53-E71C-4297-B631-86A46A2B75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GB"/>
          </a:p>
        </p:txBody>
      </p:sp>
      <p:sp>
        <p:nvSpPr>
          <p:cNvPr id="3" name="文本占位符 2">
            <a:extLst>
              <a:ext uri="{FF2B5EF4-FFF2-40B4-BE49-F238E27FC236}">
                <a16:creationId xmlns:a16="http://schemas.microsoft.com/office/drawing/2014/main" id="{188CEEEF-EDAC-4ECD-BA3C-73DD6CE8C0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GB"/>
          </a:p>
        </p:txBody>
      </p:sp>
      <p:sp>
        <p:nvSpPr>
          <p:cNvPr id="4" name="日期占位符 3">
            <a:extLst>
              <a:ext uri="{FF2B5EF4-FFF2-40B4-BE49-F238E27FC236}">
                <a16:creationId xmlns:a16="http://schemas.microsoft.com/office/drawing/2014/main" id="{72139DB7-80D3-4672-B777-00BA34C1124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576E2D-EF6C-4300-B80C-2559E6F4FD1B}" type="datetime1">
              <a:rPr lang="en-GB" smtClean="0"/>
              <a:t>07/12/2025</a:t>
            </a:fld>
            <a:endParaRPr lang="en-GB"/>
          </a:p>
        </p:txBody>
      </p:sp>
      <p:sp>
        <p:nvSpPr>
          <p:cNvPr id="5" name="页脚占位符 4">
            <a:extLst>
              <a:ext uri="{FF2B5EF4-FFF2-40B4-BE49-F238E27FC236}">
                <a16:creationId xmlns:a16="http://schemas.microsoft.com/office/drawing/2014/main" id="{D3656435-0F57-4E47-B790-D58537E54C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灯片编号占位符 5">
            <a:extLst>
              <a:ext uri="{FF2B5EF4-FFF2-40B4-BE49-F238E27FC236}">
                <a16:creationId xmlns:a16="http://schemas.microsoft.com/office/drawing/2014/main" id="{988A9965-15B4-4367-B5B7-D46A4D2755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ED0469-C9F9-45A4-B38B-76EB9C3CD7BF}" type="slidenum">
              <a:rPr lang="en-GB" smtClean="0"/>
              <a:t>‹#›</a:t>
            </a:fld>
            <a:endParaRPr lang="en-GB"/>
          </a:p>
        </p:txBody>
      </p:sp>
      <p:pic>
        <p:nvPicPr>
          <p:cNvPr id="8" name="图片 7" descr="太阳下的城市&#10;&#10;描述已自动生成">
            <a:extLst>
              <a:ext uri="{FF2B5EF4-FFF2-40B4-BE49-F238E27FC236}">
                <a16:creationId xmlns:a16="http://schemas.microsoft.com/office/drawing/2014/main" id="{9DB181DA-6622-4A5D-A4E4-8AE5AE7113F1}"/>
              </a:ext>
            </a:extLst>
          </p:cNvPr>
          <p:cNvPicPr>
            <a:picLocks noChangeAspect="1"/>
          </p:cNvPicPr>
          <p:nvPr userDrawn="1"/>
        </p:nvPicPr>
        <p:blipFill rotWithShape="1">
          <a:blip r:embed="rId13">
            <a:extLst>
              <a:ext uri="{28A0092B-C50C-407E-A947-70E740481C1C}">
                <a14:useLocalDpi xmlns:a14="http://schemas.microsoft.com/office/drawing/2010/main" val="0"/>
              </a:ext>
            </a:extLst>
          </a:blip>
          <a:srcRect t="84684" r="2589"/>
          <a:stretch/>
        </p:blipFill>
        <p:spPr>
          <a:xfrm>
            <a:off x="-1" y="5805996"/>
            <a:ext cx="12192001" cy="1050330"/>
          </a:xfrm>
          <a:prstGeom prst="rect">
            <a:avLst/>
          </a:prstGeom>
        </p:spPr>
      </p:pic>
    </p:spTree>
    <p:extLst>
      <p:ext uri="{BB962C8B-B14F-4D97-AF65-F5344CB8AC3E}">
        <p14:creationId xmlns:p14="http://schemas.microsoft.com/office/powerpoint/2010/main" val="28132640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descr="太阳下的城市&#10;&#10;描述已自动生成">
            <a:extLst>
              <a:ext uri="{FF2B5EF4-FFF2-40B4-BE49-F238E27FC236}">
                <a16:creationId xmlns:a16="http://schemas.microsoft.com/office/drawing/2014/main" id="{8EDC7B45-F4C6-4ADD-B110-23204F57928F}"/>
              </a:ext>
            </a:extLst>
          </p:cNvPr>
          <p:cNvPicPr>
            <a:picLocks noChangeAspect="1"/>
          </p:cNvPicPr>
          <p:nvPr/>
        </p:nvPicPr>
        <p:blipFill rotWithShape="1">
          <a:blip r:embed="rId2">
            <a:extLst>
              <a:ext uri="{28A0092B-C50C-407E-A947-70E740481C1C}">
                <a14:useLocalDpi xmlns:a14="http://schemas.microsoft.com/office/drawing/2010/main" val="0"/>
              </a:ext>
            </a:extLst>
          </a:blip>
          <a:srcRect r="2589"/>
          <a:stretch/>
        </p:blipFill>
        <p:spPr>
          <a:xfrm>
            <a:off x="-1" y="0"/>
            <a:ext cx="12192001" cy="6858000"/>
          </a:xfrm>
          <a:prstGeom prst="rect">
            <a:avLst/>
          </a:prstGeom>
        </p:spPr>
      </p:pic>
      <p:sp>
        <p:nvSpPr>
          <p:cNvPr id="6" name="Title 1">
            <a:extLst>
              <a:ext uri="{FF2B5EF4-FFF2-40B4-BE49-F238E27FC236}">
                <a16:creationId xmlns:a16="http://schemas.microsoft.com/office/drawing/2014/main" id="{F2A82FAD-F0AE-46DD-850D-1291906CB21E}"/>
              </a:ext>
            </a:extLst>
          </p:cNvPr>
          <p:cNvSpPr>
            <a:spLocks noGrp="1"/>
          </p:cNvSpPr>
          <p:nvPr>
            <p:ph type="ctrTitle"/>
          </p:nvPr>
        </p:nvSpPr>
        <p:spPr>
          <a:xfrm>
            <a:off x="2209800" y="1232611"/>
            <a:ext cx="7772400" cy="3384376"/>
          </a:xfrm>
        </p:spPr>
        <p:txBody>
          <a:bodyPr>
            <a:normAutofit/>
          </a:bodyPr>
          <a:lstStyle/>
          <a:p>
            <a:pPr>
              <a:lnSpc>
                <a:spcPct val="100000"/>
              </a:lnSpc>
            </a:pPr>
            <a:r>
              <a:rPr lang="en-US" altLang="zh-CN" sz="4000" b="1">
                <a:latin typeface="Helvetica" panose="020B0604020202020204" pitchFamily="34" charset="0"/>
                <a:ea typeface="ＭＳ Ｐゴシック" panose="020B0600070205080204" pitchFamily="34" charset="-128"/>
                <a:cs typeface="Helvetica" panose="020B0604020202020204" pitchFamily="34" charset="0"/>
              </a:rPr>
              <a:t>Part</a:t>
            </a:r>
            <a:r>
              <a:rPr lang="en-GB" altLang="zh-CN" sz="4000" b="1">
                <a:latin typeface="Helvetica" panose="020B0604020202020204" pitchFamily="34" charset="0"/>
                <a:ea typeface="ＭＳ Ｐゴシック" panose="020B0600070205080204" pitchFamily="34" charset="-128"/>
                <a:cs typeface="Helvetica" panose="020B0604020202020204" pitchFamily="34" charset="0"/>
              </a:rPr>
              <a:t> </a:t>
            </a:r>
            <a:r>
              <a:rPr lang="en-GB" altLang="zh-CN" sz="4000" b="1" dirty="0">
                <a:latin typeface="Helvetica" panose="020B0604020202020204" pitchFamily="34" charset="0"/>
                <a:ea typeface="ＭＳ Ｐゴシック" panose="020B0600070205080204" pitchFamily="34" charset="-128"/>
                <a:cs typeface="Helvetica" panose="020B0604020202020204" pitchFamily="34" charset="0"/>
              </a:rPr>
              <a:t>1</a:t>
            </a:r>
            <a:br>
              <a:rPr lang="en-GB" altLang="zh-CN" sz="4000" b="1" dirty="0">
                <a:latin typeface="Helvetica" panose="020B0604020202020204" pitchFamily="34" charset="0"/>
                <a:ea typeface="ＭＳ Ｐゴシック" panose="020B0600070205080204" pitchFamily="34" charset="-128"/>
                <a:cs typeface="Helvetica" panose="020B0604020202020204" pitchFamily="34" charset="0"/>
              </a:rPr>
            </a:br>
            <a:br>
              <a:rPr lang="en-GB" altLang="zh-CN" sz="4000" b="1" dirty="0">
                <a:latin typeface="Helvetica" panose="020B0604020202020204" pitchFamily="34" charset="0"/>
                <a:ea typeface="ＭＳ Ｐゴシック" panose="020B0600070205080204" pitchFamily="34" charset="-128"/>
                <a:cs typeface="Helvetica" panose="020B0604020202020204" pitchFamily="34" charset="0"/>
              </a:rPr>
            </a:br>
            <a:r>
              <a:rPr lang="en-GB" altLang="en-US" sz="4000" b="1" dirty="0">
                <a:latin typeface="Helvetica" panose="020B0604020202020204" pitchFamily="34" charset="0"/>
                <a:ea typeface="ＭＳ Ｐゴシック" panose="020B0600070205080204" pitchFamily="34" charset="-128"/>
                <a:cs typeface="Helvetica" panose="020B0604020202020204" pitchFamily="34" charset="0"/>
              </a:rPr>
              <a:t>General Principles of Consumption</a:t>
            </a:r>
            <a:endParaRPr lang="en-GB" sz="4000" b="1" dirty="0">
              <a:latin typeface="Helvetica" panose="020B0604020202020204" pitchFamily="34" charset="0"/>
              <a:ea typeface="ＭＳ Ｐゴシック" panose="020B0600070205080204" pitchFamily="34" charset="-128"/>
              <a:cs typeface="Helvetica" panose="020B0604020202020204" pitchFamily="34" charset="0"/>
            </a:endParaRPr>
          </a:p>
        </p:txBody>
      </p:sp>
      <p:sp>
        <p:nvSpPr>
          <p:cNvPr id="3" name="Slide Number Placeholder 2">
            <a:extLst>
              <a:ext uri="{FF2B5EF4-FFF2-40B4-BE49-F238E27FC236}">
                <a16:creationId xmlns:a16="http://schemas.microsoft.com/office/drawing/2014/main" id="{AFAD643F-EAF7-7503-5308-843127E3A295}"/>
              </a:ext>
            </a:extLst>
          </p:cNvPr>
          <p:cNvSpPr>
            <a:spLocks noGrp="1"/>
          </p:cNvSpPr>
          <p:nvPr>
            <p:ph type="sldNum" sz="quarter" idx="12"/>
          </p:nvPr>
        </p:nvSpPr>
        <p:spPr/>
        <p:txBody>
          <a:bodyPr/>
          <a:lstStyle/>
          <a:p>
            <a:fld id="{17ED0469-C9F9-45A4-B38B-76EB9C3CD7BF}" type="slidenum">
              <a:rPr lang="en-GB" smtClean="0"/>
              <a:t>1</a:t>
            </a:fld>
            <a:endParaRPr lang="en-GB"/>
          </a:p>
        </p:txBody>
      </p:sp>
    </p:spTree>
    <p:extLst>
      <p:ext uri="{BB962C8B-B14F-4D97-AF65-F5344CB8AC3E}">
        <p14:creationId xmlns:p14="http://schemas.microsoft.com/office/powerpoint/2010/main" val="1657958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FCF272E-1C87-4890-B493-3E3A6476658A}"/>
              </a:ext>
            </a:extLst>
          </p:cNvPr>
          <p:cNvSpPr>
            <a:spLocks noGrp="1"/>
          </p:cNvSpPr>
          <p:nvPr>
            <p:ph type="title"/>
          </p:nvPr>
        </p:nvSpPr>
        <p:spPr/>
        <p:txBody>
          <a:bodyPr>
            <a:normAutofit/>
          </a:bodyPr>
          <a:lstStyle/>
          <a:p>
            <a:r>
              <a:rPr lang="en-GB" sz="3800" b="1" dirty="0">
                <a:latin typeface="Helvetica" panose="020B0604020202020204" pitchFamily="34" charset="0"/>
                <a:cs typeface="Helvetica" panose="020B0604020202020204" pitchFamily="34" charset="0"/>
              </a:rPr>
              <a:t>I.	HUMAN WANTS</a:t>
            </a:r>
          </a:p>
        </p:txBody>
      </p:sp>
      <p:sp>
        <p:nvSpPr>
          <p:cNvPr id="3" name="文本占位符 2">
            <a:extLst>
              <a:ext uri="{FF2B5EF4-FFF2-40B4-BE49-F238E27FC236}">
                <a16:creationId xmlns:a16="http://schemas.microsoft.com/office/drawing/2014/main" id="{4A1969E9-9F9A-403B-A843-335B1D5776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EFEF1D-DC24-03DD-3A77-A39E1E04BF1C}"/>
              </a:ext>
            </a:extLst>
          </p:cNvPr>
          <p:cNvSpPr>
            <a:spLocks noGrp="1"/>
          </p:cNvSpPr>
          <p:nvPr>
            <p:ph type="sldNum" sz="quarter" idx="12"/>
          </p:nvPr>
        </p:nvSpPr>
        <p:spPr/>
        <p:txBody>
          <a:bodyPr/>
          <a:lstStyle/>
          <a:p>
            <a:fld id="{17ED0469-C9F9-45A4-B38B-76EB9C3CD7BF}" type="slidenum">
              <a:rPr lang="en-GB" smtClean="0"/>
              <a:t>2</a:t>
            </a:fld>
            <a:endParaRPr lang="en-GB"/>
          </a:p>
        </p:txBody>
      </p:sp>
    </p:spTree>
    <p:extLst>
      <p:ext uri="{BB962C8B-B14F-4D97-AF65-F5344CB8AC3E}">
        <p14:creationId xmlns:p14="http://schemas.microsoft.com/office/powerpoint/2010/main" val="4155695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I.1 Sages take human feeling as basis of their philosophy</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The material side of Man</a:t>
            </a:r>
          </a:p>
          <a:p>
            <a:pPr lvl="1"/>
            <a:r>
              <a:rPr lang="en-GB" i="1" dirty="0">
                <a:latin typeface="Helvetica" panose="020B0604020202020204" pitchFamily="34" charset="0"/>
                <a:cs typeface="Helvetica" panose="020B0604020202020204" pitchFamily="34" charset="0"/>
              </a:rPr>
              <a:t>“Man is the heart and mind of Heaven and Earth, and the visible embodiment of the five elements. He lives in the enjoyment of all flavours, the discriminating of all notes (of harmony), and the enrobing of all colours.”</a:t>
            </a:r>
          </a:p>
          <a:p>
            <a:pPr marL="914400" lvl="2" indent="0" algn="r">
              <a:buNone/>
            </a:pPr>
            <a:r>
              <a:rPr lang="en-GB" i="1" dirty="0">
                <a:latin typeface="Helvetica" panose="020B0604020202020204" pitchFamily="34" charset="0"/>
                <a:cs typeface="Helvetica" panose="020B0604020202020204" pitchFamily="34" charset="0"/>
              </a:rPr>
              <a:t>--- Book of Rites, Evolution of civilisation</a:t>
            </a:r>
          </a:p>
        </p:txBody>
      </p:sp>
      <p:sp>
        <p:nvSpPr>
          <p:cNvPr id="4" name="Slide Number Placeholder 3">
            <a:extLst>
              <a:ext uri="{FF2B5EF4-FFF2-40B4-BE49-F238E27FC236}">
                <a16:creationId xmlns:a16="http://schemas.microsoft.com/office/drawing/2014/main" id="{BCE6B95C-F9D4-E33A-BD7F-BBE27DE405DA}"/>
              </a:ext>
            </a:extLst>
          </p:cNvPr>
          <p:cNvSpPr>
            <a:spLocks noGrp="1"/>
          </p:cNvSpPr>
          <p:nvPr>
            <p:ph type="sldNum" sz="quarter" idx="12"/>
          </p:nvPr>
        </p:nvSpPr>
        <p:spPr/>
        <p:txBody>
          <a:bodyPr/>
          <a:lstStyle/>
          <a:p>
            <a:fld id="{17ED0469-C9F9-45A4-B38B-76EB9C3CD7BF}" type="slidenum">
              <a:rPr lang="en-GB" smtClean="0"/>
              <a:t>3</a:t>
            </a:fld>
            <a:endParaRPr lang="en-GB"/>
          </a:p>
        </p:txBody>
      </p:sp>
    </p:spTree>
    <p:extLst>
      <p:ext uri="{BB962C8B-B14F-4D97-AF65-F5344CB8AC3E}">
        <p14:creationId xmlns:p14="http://schemas.microsoft.com/office/powerpoint/2010/main" val="3896510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i="1" dirty="0"/>
              <a:t>“The feelings of men being the field to be cultivated, men would look up (to the sages) as to their landlords.”</a:t>
            </a:r>
          </a:p>
          <a:p>
            <a:pPr marL="914400" lvl="2" indent="0" algn="r">
              <a:buNone/>
            </a:pPr>
            <a:r>
              <a:rPr lang="en-GB" i="1" dirty="0">
                <a:latin typeface="Helvetica" panose="020B0604020202020204" pitchFamily="34" charset="0"/>
                <a:cs typeface="Helvetica" panose="020B0604020202020204" pitchFamily="34" charset="0"/>
              </a:rPr>
              <a:t>--- Book of Rites, Evolution of civilisation</a:t>
            </a:r>
          </a:p>
          <a:p>
            <a:r>
              <a:rPr lang="en-GB" dirty="0"/>
              <a:t>What are human feelings?</a:t>
            </a:r>
          </a:p>
          <a:p>
            <a:pPr lvl="1"/>
            <a:r>
              <a:rPr lang="en-GB" i="1" dirty="0">
                <a:latin typeface="Helvetica" panose="020B0604020202020204" pitchFamily="34" charset="0"/>
                <a:cs typeface="Helvetica" panose="020B0604020202020204" pitchFamily="34" charset="0"/>
              </a:rPr>
              <a:t>“They are </a:t>
            </a:r>
            <a:r>
              <a:rPr lang="en-GB" b="1" i="1" dirty="0">
                <a:latin typeface="Helvetica" panose="020B0604020202020204" pitchFamily="34" charset="0"/>
                <a:cs typeface="Helvetica" panose="020B0604020202020204" pitchFamily="34" charset="0"/>
              </a:rPr>
              <a:t>joy</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anger</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sadness</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fear</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love</a:t>
            </a:r>
            <a:r>
              <a:rPr lang="en-GB" i="1" dirty="0">
                <a:latin typeface="Helvetica" panose="020B0604020202020204" pitchFamily="34" charset="0"/>
                <a:cs typeface="Helvetica" panose="020B0604020202020204" pitchFamily="34" charset="0"/>
              </a:rPr>
              <a:t>, </a:t>
            </a:r>
            <a:r>
              <a:rPr lang="en-GB" b="1" i="1" dirty="0">
                <a:latin typeface="Helvetica" panose="020B0604020202020204" pitchFamily="34" charset="0"/>
                <a:cs typeface="Helvetica" panose="020B0604020202020204" pitchFamily="34" charset="0"/>
              </a:rPr>
              <a:t>disliking (hatred)</a:t>
            </a:r>
            <a:r>
              <a:rPr lang="en-GB" i="1" dirty="0">
                <a:latin typeface="Helvetica" panose="020B0604020202020204" pitchFamily="34" charset="0"/>
                <a:cs typeface="Helvetica" panose="020B0604020202020204" pitchFamily="34" charset="0"/>
              </a:rPr>
              <a:t>, and </a:t>
            </a:r>
            <a:r>
              <a:rPr lang="en-GB" b="1" i="1" dirty="0">
                <a:latin typeface="Helvetica" panose="020B0604020202020204" pitchFamily="34" charset="0"/>
                <a:cs typeface="Helvetica" panose="020B0604020202020204" pitchFamily="34" charset="0"/>
              </a:rPr>
              <a:t>liking (desire)</a:t>
            </a:r>
            <a:r>
              <a:rPr lang="en-GB" i="1" dirty="0">
                <a:latin typeface="Helvetica" panose="020B0604020202020204" pitchFamily="34" charset="0"/>
                <a:cs typeface="Helvetica" panose="020B0604020202020204" pitchFamily="34" charset="0"/>
              </a:rPr>
              <a:t>. These seven feelings belong to men without their learning them.”</a:t>
            </a:r>
          </a:p>
          <a:p>
            <a:pPr marL="914400" lvl="2" indent="0" algn="r">
              <a:buNone/>
            </a:pPr>
            <a:r>
              <a:rPr lang="en-GB" i="1" dirty="0">
                <a:latin typeface="Helvetica" panose="020B0604020202020204" pitchFamily="34" charset="0"/>
                <a:cs typeface="Helvetica" panose="020B0604020202020204" pitchFamily="34" charset="0"/>
              </a:rPr>
              <a:t>--- Book of Rites, Evolution of civilisation</a:t>
            </a:r>
          </a:p>
          <a:p>
            <a:endParaRPr lang="en-GB" dirty="0"/>
          </a:p>
        </p:txBody>
      </p:sp>
      <p:sp>
        <p:nvSpPr>
          <p:cNvPr id="2" name="Slide Number Placeholder 1">
            <a:extLst>
              <a:ext uri="{FF2B5EF4-FFF2-40B4-BE49-F238E27FC236}">
                <a16:creationId xmlns:a16="http://schemas.microsoft.com/office/drawing/2014/main" id="{305811D3-DB4A-0C65-B324-FFFEC68333CF}"/>
              </a:ext>
            </a:extLst>
          </p:cNvPr>
          <p:cNvSpPr>
            <a:spLocks noGrp="1"/>
          </p:cNvSpPr>
          <p:nvPr>
            <p:ph type="sldNum" sz="quarter" idx="12"/>
          </p:nvPr>
        </p:nvSpPr>
        <p:spPr/>
        <p:txBody>
          <a:bodyPr/>
          <a:lstStyle/>
          <a:p>
            <a:fld id="{17ED0469-C9F9-45A4-B38B-76EB9C3CD7BF}" type="slidenum">
              <a:rPr lang="en-GB" smtClean="0"/>
              <a:t>4</a:t>
            </a:fld>
            <a:endParaRPr lang="en-GB"/>
          </a:p>
        </p:txBody>
      </p:sp>
    </p:spTree>
    <p:extLst>
      <p:ext uri="{BB962C8B-B14F-4D97-AF65-F5344CB8AC3E}">
        <p14:creationId xmlns:p14="http://schemas.microsoft.com/office/powerpoint/2010/main" val="797401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US" altLang="zh-CN" dirty="0"/>
              <a:t>The liking and disliking are the strongest</a:t>
            </a:r>
          </a:p>
          <a:p>
            <a:pPr lvl="1"/>
            <a:r>
              <a:rPr lang="en-US" altLang="zh-CN" i="1" dirty="0">
                <a:latin typeface="Helvetica" panose="020B0604020202020204" pitchFamily="34" charset="0"/>
                <a:cs typeface="Helvetica" panose="020B0604020202020204" pitchFamily="34" charset="0"/>
              </a:rPr>
              <a:t>“</a:t>
            </a:r>
            <a:r>
              <a:rPr lang="en-GB" i="1" dirty="0">
                <a:latin typeface="Helvetica" panose="020B0604020202020204" pitchFamily="34" charset="0"/>
                <a:cs typeface="Helvetica" panose="020B0604020202020204" pitchFamily="34" charset="0"/>
              </a:rPr>
              <a:t>The things which men greatly desire are comprehended in food and drink and sexual pleasure; those which they greatly dislike are comprehended in death, exile, poverty, and suffering. Thus liking and disliking are the great elements in men's minds.</a:t>
            </a:r>
            <a:r>
              <a:rPr lang="en-US" altLang="zh-CN" i="1" dirty="0">
                <a:latin typeface="Helvetica" panose="020B0604020202020204" pitchFamily="34" charset="0"/>
                <a:cs typeface="Helvetica" panose="020B0604020202020204" pitchFamily="34" charset="0"/>
              </a:rPr>
              <a:t>”</a:t>
            </a:r>
          </a:p>
          <a:p>
            <a:pPr marL="914400" lvl="2" indent="0" algn="r">
              <a:buNone/>
            </a:pPr>
            <a:r>
              <a:rPr lang="en-US" i="1"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Book of Rites, Evolution of civilisation</a:t>
            </a:r>
          </a:p>
          <a:p>
            <a:endParaRPr lang="en-GB" i="1" dirty="0"/>
          </a:p>
        </p:txBody>
      </p:sp>
      <p:sp>
        <p:nvSpPr>
          <p:cNvPr id="2" name="Slide Number Placeholder 1">
            <a:extLst>
              <a:ext uri="{FF2B5EF4-FFF2-40B4-BE49-F238E27FC236}">
                <a16:creationId xmlns:a16="http://schemas.microsoft.com/office/drawing/2014/main" id="{18809670-B84F-5BAD-F33F-4DAFC48C6C4E}"/>
              </a:ext>
            </a:extLst>
          </p:cNvPr>
          <p:cNvSpPr>
            <a:spLocks noGrp="1"/>
          </p:cNvSpPr>
          <p:nvPr>
            <p:ph type="sldNum" sz="quarter" idx="12"/>
          </p:nvPr>
        </p:nvSpPr>
        <p:spPr/>
        <p:txBody>
          <a:bodyPr/>
          <a:lstStyle/>
          <a:p>
            <a:fld id="{17ED0469-C9F9-45A4-B38B-76EB9C3CD7BF}" type="slidenum">
              <a:rPr lang="en-GB" smtClean="0"/>
              <a:t>5</a:t>
            </a:fld>
            <a:endParaRPr lang="en-GB"/>
          </a:p>
        </p:txBody>
      </p:sp>
    </p:spTree>
    <p:extLst>
      <p:ext uri="{BB962C8B-B14F-4D97-AF65-F5344CB8AC3E}">
        <p14:creationId xmlns:p14="http://schemas.microsoft.com/office/powerpoint/2010/main" val="2498199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i="1" dirty="0"/>
              <a:t>“The appetite of food and of sex is the nature of man.”</a:t>
            </a:r>
          </a:p>
          <a:p>
            <a:pPr marL="914400" lvl="2" indent="0" algn="r">
              <a:buNone/>
            </a:pPr>
            <a:r>
              <a:rPr lang="en-GB" i="1" dirty="0">
                <a:latin typeface="Helvetica" panose="020B0604020202020204" pitchFamily="34" charset="0"/>
                <a:cs typeface="Helvetica" panose="020B0604020202020204" pitchFamily="34" charset="0"/>
              </a:rPr>
              <a:t>--- </a:t>
            </a:r>
            <a:r>
              <a:rPr lang="en-US" altLang="zh-CN" i="1" dirty="0">
                <a:latin typeface="Helvetica" panose="020B0604020202020204" pitchFamily="34" charset="0"/>
                <a:cs typeface="Helvetica" panose="020B0604020202020204" pitchFamily="34" charset="0"/>
              </a:rPr>
              <a:t>Mencius</a:t>
            </a:r>
            <a:r>
              <a:rPr lang="en-GB" i="1" dirty="0">
                <a:latin typeface="Helvetica" panose="020B0604020202020204" pitchFamily="34" charset="0"/>
                <a:cs typeface="Helvetica" panose="020B0604020202020204" pitchFamily="34" charset="0"/>
              </a:rPr>
              <a:t>, Gao Zi </a:t>
            </a:r>
            <a:r>
              <a:rPr lang="en-GB" i="1" dirty="0" err="1">
                <a:latin typeface="Helvetica" panose="020B0604020202020204" pitchFamily="34" charset="0"/>
                <a:cs typeface="Helvetica" panose="020B0604020202020204" pitchFamily="34" charset="0"/>
              </a:rPr>
              <a:t>i</a:t>
            </a:r>
            <a:endParaRPr lang="en-GB" i="1" dirty="0">
              <a:latin typeface="Helvetica" panose="020B0604020202020204" pitchFamily="34" charset="0"/>
              <a:cs typeface="Helvetica" panose="020B0604020202020204" pitchFamily="34" charset="0"/>
            </a:endParaRPr>
          </a:p>
          <a:p>
            <a:r>
              <a:rPr lang="en-GB" i="1" dirty="0"/>
              <a:t>“A beautiful woman is what man desires ... wealth is what man desires ... political dignity is what man desires”</a:t>
            </a:r>
          </a:p>
          <a:p>
            <a:pPr marL="914400" lvl="2" indent="0" algn="r">
              <a:buNone/>
            </a:pPr>
            <a:r>
              <a:rPr lang="en-GB" i="1" dirty="0">
                <a:latin typeface="Helvetica" panose="020B0604020202020204" pitchFamily="34" charset="0"/>
                <a:cs typeface="Helvetica" panose="020B0604020202020204" pitchFamily="34" charset="0"/>
              </a:rPr>
              <a:t>--- Mencius, Wan Zhang </a:t>
            </a:r>
            <a:r>
              <a:rPr lang="en-GB" i="1" dirty="0" err="1">
                <a:latin typeface="Helvetica" panose="020B0604020202020204" pitchFamily="34" charset="0"/>
                <a:cs typeface="Helvetica" panose="020B0604020202020204" pitchFamily="34" charset="0"/>
              </a:rPr>
              <a:t>i</a:t>
            </a:r>
            <a:endParaRPr lang="en-GB" i="1"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7C623BD5-AB80-9E99-3CA5-09B6DD5D93A8}"/>
              </a:ext>
            </a:extLst>
          </p:cNvPr>
          <p:cNvSpPr>
            <a:spLocks noGrp="1"/>
          </p:cNvSpPr>
          <p:nvPr>
            <p:ph type="sldNum" sz="quarter" idx="12"/>
          </p:nvPr>
        </p:nvSpPr>
        <p:spPr/>
        <p:txBody>
          <a:bodyPr/>
          <a:lstStyle/>
          <a:p>
            <a:fld id="{17ED0469-C9F9-45A4-B38B-76EB9C3CD7BF}" type="slidenum">
              <a:rPr lang="en-GB" smtClean="0"/>
              <a:t>6</a:t>
            </a:fld>
            <a:endParaRPr lang="en-GB"/>
          </a:p>
        </p:txBody>
      </p:sp>
    </p:spTree>
    <p:extLst>
      <p:ext uri="{BB962C8B-B14F-4D97-AF65-F5344CB8AC3E}">
        <p14:creationId xmlns:p14="http://schemas.microsoft.com/office/powerpoint/2010/main" val="3277641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b="1" dirty="0"/>
              <a:t>Human feeling </a:t>
            </a:r>
            <a:r>
              <a:rPr lang="en-GB" dirty="0"/>
              <a:t>is the field of Confucius’ work.</a:t>
            </a:r>
          </a:p>
          <a:p>
            <a:r>
              <a:rPr lang="en-GB" dirty="0"/>
              <a:t>Since desire is the strongest feeling of man, no matter how spiritual he may be, the economic wants for food, drink and sexual pleasure are the cornerstones of human society. Therefore, human desire is the starting point for both ethics and economics.</a:t>
            </a:r>
          </a:p>
        </p:txBody>
      </p:sp>
      <p:sp>
        <p:nvSpPr>
          <p:cNvPr id="2" name="Slide Number Placeholder 1">
            <a:extLst>
              <a:ext uri="{FF2B5EF4-FFF2-40B4-BE49-F238E27FC236}">
                <a16:creationId xmlns:a16="http://schemas.microsoft.com/office/drawing/2014/main" id="{4172CC61-140B-7FAF-B04D-BA07F0C0066F}"/>
              </a:ext>
            </a:extLst>
          </p:cNvPr>
          <p:cNvSpPr>
            <a:spLocks noGrp="1"/>
          </p:cNvSpPr>
          <p:nvPr>
            <p:ph type="sldNum" sz="quarter" idx="12"/>
          </p:nvPr>
        </p:nvSpPr>
        <p:spPr/>
        <p:txBody>
          <a:bodyPr/>
          <a:lstStyle/>
          <a:p>
            <a:fld id="{17ED0469-C9F9-45A4-B38B-76EB9C3CD7BF}" type="slidenum">
              <a:rPr lang="en-GB" smtClean="0"/>
              <a:t>7</a:t>
            </a:fld>
            <a:endParaRPr lang="en-GB"/>
          </a:p>
        </p:txBody>
      </p:sp>
    </p:spTree>
    <p:extLst>
      <p:ext uri="{BB962C8B-B14F-4D97-AF65-F5344CB8AC3E}">
        <p14:creationId xmlns:p14="http://schemas.microsoft.com/office/powerpoint/2010/main" val="3322973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I.2 Human desire - allowed but under control</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Confucius and his followers never advocated the doctrine of extinguishing desire.</a:t>
            </a:r>
          </a:p>
          <a:p>
            <a:r>
              <a:rPr lang="en-GB" dirty="0"/>
              <a:t>However, humans’ wants and desires have no end.</a:t>
            </a:r>
          </a:p>
        </p:txBody>
      </p:sp>
      <p:sp>
        <p:nvSpPr>
          <p:cNvPr id="4" name="Slide Number Placeholder 3">
            <a:extLst>
              <a:ext uri="{FF2B5EF4-FFF2-40B4-BE49-F238E27FC236}">
                <a16:creationId xmlns:a16="http://schemas.microsoft.com/office/drawing/2014/main" id="{36C77CC3-E48A-5961-D5EA-C1A07DAF089A}"/>
              </a:ext>
            </a:extLst>
          </p:cNvPr>
          <p:cNvSpPr>
            <a:spLocks noGrp="1"/>
          </p:cNvSpPr>
          <p:nvPr>
            <p:ph type="sldNum" sz="quarter" idx="12"/>
          </p:nvPr>
        </p:nvSpPr>
        <p:spPr/>
        <p:txBody>
          <a:bodyPr/>
          <a:lstStyle/>
          <a:p>
            <a:fld id="{17ED0469-C9F9-45A4-B38B-76EB9C3CD7BF}" type="slidenum">
              <a:rPr lang="en-GB" smtClean="0"/>
              <a:t>8</a:t>
            </a:fld>
            <a:endParaRPr lang="en-GB"/>
          </a:p>
        </p:txBody>
      </p:sp>
    </p:spTree>
    <p:extLst>
      <p:ext uri="{BB962C8B-B14F-4D97-AF65-F5344CB8AC3E}">
        <p14:creationId xmlns:p14="http://schemas.microsoft.com/office/powerpoint/2010/main" val="15940738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i="1" dirty="0"/>
              <a:t>“In the nature of man, in his eating, he wants flesh of grass- and grain-fed animals; in his dressing, he wants silk of beautiful dye, and embroidery; in his traveling, he wants carriages and horses. Besides these, he wants the riches of accumulated surplus. But, year after year, and generation after generation, man still does not know what ‘enough’ is; this is the </a:t>
            </a:r>
            <a:r>
              <a:rPr lang="en-US" i="1" dirty="0"/>
              <a:t>characteristic of human nature.”</a:t>
            </a:r>
          </a:p>
          <a:p>
            <a:pPr marL="914400" lvl="2" indent="0" algn="r">
              <a:buNone/>
            </a:pPr>
            <a:r>
              <a:rPr lang="en-US" dirty="0">
                <a:latin typeface="Helvetica" panose="020B0604020202020204" pitchFamily="34" charset="0"/>
                <a:cs typeface="Helvetica" panose="020B0604020202020204" pitchFamily="34" charset="0"/>
              </a:rPr>
              <a:t>--- </a:t>
            </a:r>
            <a:r>
              <a:rPr lang="en-US" i="1" dirty="0" err="1">
                <a:latin typeface="Helvetica" panose="020B0604020202020204" pitchFamily="34" charset="0"/>
                <a:cs typeface="Helvetica" panose="020B0604020202020204" pitchFamily="34" charset="0"/>
              </a:rPr>
              <a:t>Xun</a:t>
            </a:r>
            <a:r>
              <a:rPr lang="en-US" i="1" dirty="0">
                <a:latin typeface="Helvetica" panose="020B0604020202020204" pitchFamily="34" charset="0"/>
                <a:cs typeface="Helvetica" panose="020B0604020202020204" pitchFamily="34" charset="0"/>
              </a:rPr>
              <a:t> Zi, </a:t>
            </a:r>
            <a:r>
              <a:rPr lang="en-US" i="1" dirty="0" err="1">
                <a:latin typeface="Helvetica" panose="020B0604020202020204" pitchFamily="34" charset="0"/>
                <a:cs typeface="Helvetica" panose="020B0604020202020204" pitchFamily="34" charset="0"/>
              </a:rPr>
              <a:t>Honour</a:t>
            </a:r>
            <a:r>
              <a:rPr lang="en-US" i="1" dirty="0">
                <a:latin typeface="Helvetica" panose="020B0604020202020204" pitchFamily="34" charset="0"/>
                <a:cs typeface="Helvetica" panose="020B0604020202020204" pitchFamily="34" charset="0"/>
              </a:rPr>
              <a:t> and Shame</a:t>
            </a:r>
            <a:endParaRPr lang="en-GB" i="1"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2F484C6A-EC0E-69AB-717F-24C70B810AFE}"/>
              </a:ext>
            </a:extLst>
          </p:cNvPr>
          <p:cNvSpPr>
            <a:spLocks noGrp="1"/>
          </p:cNvSpPr>
          <p:nvPr>
            <p:ph type="sldNum" sz="quarter" idx="12"/>
          </p:nvPr>
        </p:nvSpPr>
        <p:spPr/>
        <p:txBody>
          <a:bodyPr/>
          <a:lstStyle/>
          <a:p>
            <a:fld id="{17ED0469-C9F9-45A4-B38B-76EB9C3CD7BF}" type="slidenum">
              <a:rPr lang="en-GB" smtClean="0"/>
              <a:t>9</a:t>
            </a:fld>
            <a:endParaRPr lang="en-GB"/>
          </a:p>
        </p:txBody>
      </p:sp>
    </p:spTree>
    <p:extLst>
      <p:ext uri="{BB962C8B-B14F-4D97-AF65-F5344CB8AC3E}">
        <p14:creationId xmlns:p14="http://schemas.microsoft.com/office/powerpoint/2010/main" val="2827767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When Confucius speaks about the natural desire of man, while recognising human nature, Confucius actually wants to warn people about the problem of uncontrolled desire.</a:t>
            </a:r>
          </a:p>
          <a:p>
            <a:r>
              <a:rPr lang="en-GB" i="1" dirty="0"/>
              <a:t>“The desires should not be indulged ... pleasure should not be carried to excess.”</a:t>
            </a:r>
          </a:p>
          <a:p>
            <a:pPr marL="0" indent="0" algn="r">
              <a:buNone/>
            </a:pPr>
            <a:r>
              <a:rPr lang="en-US" sz="2400" dirty="0"/>
              <a:t>--- </a:t>
            </a:r>
            <a:r>
              <a:rPr lang="en-US" sz="2400" i="1" dirty="0"/>
              <a:t>Book of Rites, </a:t>
            </a:r>
            <a:r>
              <a:rPr lang="en-GB" sz="2400" i="1" dirty="0"/>
              <a:t>Summary of the Rules of Propriety </a:t>
            </a:r>
            <a:r>
              <a:rPr lang="en-US" sz="2400" i="1" dirty="0" err="1"/>
              <a:t>i</a:t>
            </a:r>
            <a:endParaRPr lang="en-US" sz="2400" i="1" dirty="0"/>
          </a:p>
        </p:txBody>
      </p:sp>
      <p:sp>
        <p:nvSpPr>
          <p:cNvPr id="2" name="Slide Number Placeholder 1">
            <a:extLst>
              <a:ext uri="{FF2B5EF4-FFF2-40B4-BE49-F238E27FC236}">
                <a16:creationId xmlns:a16="http://schemas.microsoft.com/office/drawing/2014/main" id="{7A7C6B3C-7709-E054-54D2-BC6E0784B6C3}"/>
              </a:ext>
            </a:extLst>
          </p:cNvPr>
          <p:cNvSpPr>
            <a:spLocks noGrp="1"/>
          </p:cNvSpPr>
          <p:nvPr>
            <p:ph type="sldNum" sz="quarter" idx="12"/>
          </p:nvPr>
        </p:nvSpPr>
        <p:spPr/>
        <p:txBody>
          <a:bodyPr/>
          <a:lstStyle/>
          <a:p>
            <a:fld id="{17ED0469-C9F9-45A4-B38B-76EB9C3CD7BF}" type="slidenum">
              <a:rPr lang="en-GB" smtClean="0"/>
              <a:t>10</a:t>
            </a:fld>
            <a:endParaRPr lang="en-GB"/>
          </a:p>
        </p:txBody>
      </p:sp>
    </p:spTree>
    <p:extLst>
      <p:ext uri="{BB962C8B-B14F-4D97-AF65-F5344CB8AC3E}">
        <p14:creationId xmlns:p14="http://schemas.microsoft.com/office/powerpoint/2010/main" val="1520237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We must understand that the ultimate purpose of any economic management is human happiness. Therefore, it is essential to understand what true happiness is; otherwise, any economics study can lead to disorder and disaster.</a:t>
            </a:r>
            <a:endParaRPr lang="en-US" sz="2400" i="1" dirty="0"/>
          </a:p>
          <a:p>
            <a:r>
              <a:rPr lang="en-GB" sz="2400" dirty="0"/>
              <a:t>Reading: </a:t>
            </a:r>
          </a:p>
          <a:p>
            <a:pPr lvl="1"/>
            <a:r>
              <a:rPr lang="en-GB" sz="2000" i="1" dirty="0">
                <a:latin typeface="Helvetica" panose="020B0604020202020204" pitchFamily="34" charset="0"/>
                <a:cs typeface="Helvetica" panose="020B0604020202020204" pitchFamily="34" charset="0"/>
              </a:rPr>
              <a:t>Essence of Infinite Life Sutra Excerpt Fifteen (p.53), Sixteen (p.86), Eighteen (p.113), Nineteen (p.124).</a:t>
            </a:r>
          </a:p>
          <a:p>
            <a:pPr lvl="1"/>
            <a:r>
              <a:rPr lang="en-GB" sz="2000" i="1" dirty="0">
                <a:latin typeface="Helvetica" panose="020B0604020202020204" pitchFamily="34" charset="0"/>
                <a:cs typeface="Helvetica" panose="020B0604020202020204" pitchFamily="34" charset="0"/>
              </a:rPr>
              <a:t>Short talks from venerable master Chin Kung, p.5-13</a:t>
            </a:r>
          </a:p>
        </p:txBody>
      </p:sp>
      <p:sp>
        <p:nvSpPr>
          <p:cNvPr id="2" name="Slide Number Placeholder 1">
            <a:extLst>
              <a:ext uri="{FF2B5EF4-FFF2-40B4-BE49-F238E27FC236}">
                <a16:creationId xmlns:a16="http://schemas.microsoft.com/office/drawing/2014/main" id="{6BBD7131-9893-A322-02ED-4A7F3BDAA192}"/>
              </a:ext>
            </a:extLst>
          </p:cNvPr>
          <p:cNvSpPr>
            <a:spLocks noGrp="1"/>
          </p:cNvSpPr>
          <p:nvPr>
            <p:ph type="sldNum" sz="quarter" idx="12"/>
          </p:nvPr>
        </p:nvSpPr>
        <p:spPr/>
        <p:txBody>
          <a:bodyPr/>
          <a:lstStyle/>
          <a:p>
            <a:fld id="{17ED0469-C9F9-45A4-B38B-76EB9C3CD7BF}" type="slidenum">
              <a:rPr lang="en-GB" smtClean="0"/>
              <a:t>11</a:t>
            </a:fld>
            <a:endParaRPr lang="en-GB"/>
          </a:p>
        </p:txBody>
      </p:sp>
    </p:spTree>
    <p:extLst>
      <p:ext uri="{BB962C8B-B14F-4D97-AF65-F5344CB8AC3E}">
        <p14:creationId xmlns:p14="http://schemas.microsoft.com/office/powerpoint/2010/main" val="3675832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FCF272E-1C87-4890-B493-3E3A6476658A}"/>
              </a:ext>
            </a:extLst>
          </p:cNvPr>
          <p:cNvSpPr>
            <a:spLocks noGrp="1"/>
          </p:cNvSpPr>
          <p:nvPr>
            <p:ph type="title"/>
          </p:nvPr>
        </p:nvSpPr>
        <p:spPr/>
        <p:txBody>
          <a:bodyPr>
            <a:normAutofit/>
          </a:bodyPr>
          <a:lstStyle/>
          <a:p>
            <a:r>
              <a:rPr lang="fr-FR" sz="3800" b="1" dirty="0">
                <a:latin typeface="Helvetica" panose="020B0604020202020204" pitchFamily="34" charset="0"/>
                <a:cs typeface="Helvetica" panose="020B0604020202020204" pitchFamily="34" charset="0"/>
              </a:rPr>
              <a:t>II.	DOCTRINE OF RITES</a:t>
            </a:r>
            <a:endParaRPr lang="en-GB" sz="3800" b="1" dirty="0">
              <a:latin typeface="Helvetica" panose="020B0604020202020204" pitchFamily="34" charset="0"/>
              <a:cs typeface="Helvetica" panose="020B0604020202020204" pitchFamily="34" charset="0"/>
            </a:endParaRPr>
          </a:p>
        </p:txBody>
      </p:sp>
      <p:sp>
        <p:nvSpPr>
          <p:cNvPr id="3" name="文本占位符 2">
            <a:extLst>
              <a:ext uri="{FF2B5EF4-FFF2-40B4-BE49-F238E27FC236}">
                <a16:creationId xmlns:a16="http://schemas.microsoft.com/office/drawing/2014/main" id="{4A1969E9-9F9A-403B-A843-335B1D5776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2DA150D-760C-F65F-E799-28058A54DA14}"/>
              </a:ext>
            </a:extLst>
          </p:cNvPr>
          <p:cNvSpPr>
            <a:spLocks noGrp="1"/>
          </p:cNvSpPr>
          <p:nvPr>
            <p:ph type="sldNum" sz="quarter" idx="12"/>
          </p:nvPr>
        </p:nvSpPr>
        <p:spPr/>
        <p:txBody>
          <a:bodyPr/>
          <a:lstStyle/>
          <a:p>
            <a:fld id="{17ED0469-C9F9-45A4-B38B-76EB9C3CD7BF}" type="slidenum">
              <a:rPr lang="en-GB" smtClean="0"/>
              <a:t>12</a:t>
            </a:fld>
            <a:endParaRPr lang="en-GB"/>
          </a:p>
        </p:txBody>
      </p:sp>
    </p:spTree>
    <p:extLst>
      <p:ext uri="{BB962C8B-B14F-4D97-AF65-F5344CB8AC3E}">
        <p14:creationId xmlns:p14="http://schemas.microsoft.com/office/powerpoint/2010/main" val="476810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Confucius recognise human wants, and also teach self-control over them. Thereby, a system of rite is developed.</a:t>
            </a:r>
          </a:p>
          <a:p>
            <a:r>
              <a:rPr lang="en-GB" dirty="0"/>
              <a:t>We focus on rites that are related to consumption, and divide the functions of rites into</a:t>
            </a:r>
          </a:p>
          <a:p>
            <a:pPr lvl="1"/>
            <a:r>
              <a:rPr lang="en-GB" dirty="0">
                <a:latin typeface="Helvetica" panose="020B0604020202020204" pitchFamily="34" charset="0"/>
                <a:cs typeface="Helvetica" panose="020B0604020202020204" pitchFamily="34" charset="0"/>
              </a:rPr>
              <a:t>Satisfaction of wants</a:t>
            </a:r>
          </a:p>
          <a:p>
            <a:pPr lvl="1"/>
            <a:r>
              <a:rPr lang="en-GB" dirty="0">
                <a:latin typeface="Helvetica" panose="020B0604020202020204" pitchFamily="34" charset="0"/>
                <a:cs typeface="Helvetica" panose="020B0604020202020204" pitchFamily="34" charset="0"/>
              </a:rPr>
              <a:t>Regulation of wants</a:t>
            </a:r>
          </a:p>
          <a:p>
            <a:pPr marL="0" indent="0">
              <a:buNone/>
            </a:pPr>
            <a:endParaRPr lang="en-GB" altLang="zh-CN" i="1" dirty="0"/>
          </a:p>
        </p:txBody>
      </p:sp>
      <p:sp>
        <p:nvSpPr>
          <p:cNvPr id="2" name="Slide Number Placeholder 1">
            <a:extLst>
              <a:ext uri="{FF2B5EF4-FFF2-40B4-BE49-F238E27FC236}">
                <a16:creationId xmlns:a16="http://schemas.microsoft.com/office/drawing/2014/main" id="{3305C48D-A548-5397-2248-1978CBCC4005}"/>
              </a:ext>
            </a:extLst>
          </p:cNvPr>
          <p:cNvSpPr>
            <a:spLocks noGrp="1"/>
          </p:cNvSpPr>
          <p:nvPr>
            <p:ph type="sldNum" sz="quarter" idx="12"/>
          </p:nvPr>
        </p:nvSpPr>
        <p:spPr/>
        <p:txBody>
          <a:bodyPr/>
          <a:lstStyle/>
          <a:p>
            <a:fld id="{17ED0469-C9F9-45A4-B38B-76EB9C3CD7BF}" type="slidenum">
              <a:rPr lang="en-GB" smtClean="0"/>
              <a:t>13</a:t>
            </a:fld>
            <a:endParaRPr lang="en-GB"/>
          </a:p>
        </p:txBody>
      </p:sp>
    </p:spTree>
    <p:extLst>
      <p:ext uri="{BB962C8B-B14F-4D97-AF65-F5344CB8AC3E}">
        <p14:creationId xmlns:p14="http://schemas.microsoft.com/office/powerpoint/2010/main" val="1799834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II.1 Satisfaction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1825626"/>
            <a:ext cx="10515600" cy="4045785"/>
          </a:xfrm>
        </p:spPr>
        <p:txBody>
          <a:bodyPr>
            <a:normAutofit/>
          </a:bodyPr>
          <a:lstStyle/>
          <a:p>
            <a:r>
              <a:rPr lang="en-GB" dirty="0"/>
              <a:t>The problem:</a:t>
            </a:r>
          </a:p>
          <a:p>
            <a:endParaRPr lang="en-GB" i="1" dirty="0"/>
          </a:p>
          <a:p>
            <a:pPr lvl="1"/>
            <a:endParaRPr lang="en-GB" i="1" dirty="0"/>
          </a:p>
          <a:p>
            <a:endParaRPr lang="en-GB" i="1" dirty="0"/>
          </a:p>
          <a:p>
            <a:endParaRPr lang="en-GB" i="1" dirty="0"/>
          </a:p>
          <a:p>
            <a:pPr marL="914400" lvl="2" indent="0" algn="r">
              <a:buNone/>
            </a:pPr>
            <a:r>
              <a:rPr lang="en-GB" i="1" dirty="0">
                <a:latin typeface="Helvetica" panose="020B0604020202020204" pitchFamily="34" charset="0"/>
                <a:cs typeface="Helvetica" panose="020B0604020202020204" pitchFamily="34" charset="0"/>
              </a:rPr>
              <a:t>--- </a:t>
            </a:r>
            <a:r>
              <a:rPr lang="en-GB" i="1" dirty="0" err="1">
                <a:latin typeface="Helvetica" panose="020B0604020202020204" pitchFamily="34" charset="0"/>
                <a:cs typeface="Helvetica" panose="020B0604020202020204" pitchFamily="34" charset="0"/>
              </a:rPr>
              <a:t>Xun</a:t>
            </a:r>
            <a:r>
              <a:rPr lang="en-GB" i="1" dirty="0">
                <a:latin typeface="Helvetica" panose="020B0604020202020204" pitchFamily="34" charset="0"/>
                <a:cs typeface="Helvetica" panose="020B0604020202020204" pitchFamily="34" charset="0"/>
              </a:rPr>
              <a:t> Zi, Essay on Rites</a:t>
            </a:r>
          </a:p>
        </p:txBody>
      </p:sp>
      <p:graphicFrame>
        <p:nvGraphicFramePr>
          <p:cNvPr id="6" name="内容占位符 1">
            <a:extLst>
              <a:ext uri="{FF2B5EF4-FFF2-40B4-BE49-F238E27FC236}">
                <a16:creationId xmlns:a16="http://schemas.microsoft.com/office/drawing/2014/main" id="{BF33B8C9-108B-42DC-94E4-D4CE11815133}"/>
              </a:ext>
            </a:extLst>
          </p:cNvPr>
          <p:cNvGraphicFramePr>
            <a:graphicFrameLocks/>
          </p:cNvGraphicFramePr>
          <p:nvPr>
            <p:extLst>
              <p:ext uri="{D42A27DB-BD31-4B8C-83A1-F6EECF244321}">
                <p14:modId xmlns:p14="http://schemas.microsoft.com/office/powerpoint/2010/main" val="530759101"/>
              </p:ext>
            </p:extLst>
          </p:nvPr>
        </p:nvGraphicFramePr>
        <p:xfrm>
          <a:off x="2919663" y="2502568"/>
          <a:ext cx="6930189" cy="27430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82C672B-EAC3-8223-F66F-4323705BED25}"/>
              </a:ext>
            </a:extLst>
          </p:cNvPr>
          <p:cNvSpPr>
            <a:spLocks noGrp="1"/>
          </p:cNvSpPr>
          <p:nvPr>
            <p:ph type="sldNum" sz="quarter" idx="12"/>
          </p:nvPr>
        </p:nvSpPr>
        <p:spPr/>
        <p:txBody>
          <a:bodyPr/>
          <a:lstStyle/>
          <a:p>
            <a:fld id="{17ED0469-C9F9-45A4-B38B-76EB9C3CD7BF}" type="slidenum">
              <a:rPr lang="en-GB" smtClean="0"/>
              <a:t>14</a:t>
            </a:fld>
            <a:endParaRPr lang="en-GB"/>
          </a:p>
        </p:txBody>
      </p:sp>
    </p:spTree>
    <p:extLst>
      <p:ext uri="{BB962C8B-B14F-4D97-AF65-F5344CB8AC3E}">
        <p14:creationId xmlns:p14="http://schemas.microsoft.com/office/powerpoint/2010/main" val="2040628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42117"/>
          </a:xfrm>
        </p:spPr>
        <p:txBody>
          <a:bodyPr>
            <a:normAutofit/>
          </a:bodyPr>
          <a:lstStyle/>
          <a:p>
            <a:r>
              <a:rPr lang="en-GB" dirty="0"/>
              <a:t>The solution from the </a:t>
            </a:r>
            <a:r>
              <a:rPr lang="en-US" altLang="zh-CN" dirty="0"/>
              <a:t>pure </a:t>
            </a:r>
            <a:r>
              <a:rPr lang="en-GB" dirty="0"/>
              <a:t>production side</a:t>
            </a:r>
          </a:p>
          <a:p>
            <a:pPr lvl="1"/>
            <a:r>
              <a:rPr lang="en-GB" dirty="0">
                <a:latin typeface="Helvetica" panose="020B0604020202020204" pitchFamily="34" charset="0"/>
                <a:cs typeface="Helvetica" panose="020B0604020202020204" pitchFamily="34" charset="0"/>
              </a:rPr>
              <a:t>According to </a:t>
            </a:r>
            <a:r>
              <a:rPr lang="en-GB" i="1" dirty="0" err="1">
                <a:latin typeface="Helvetica" panose="020B0604020202020204" pitchFamily="34" charset="0"/>
                <a:cs typeface="Helvetica" panose="020B0604020202020204" pitchFamily="34" charset="0"/>
              </a:rPr>
              <a:t>Xun</a:t>
            </a:r>
            <a:r>
              <a:rPr lang="en-GB" i="1" dirty="0">
                <a:latin typeface="Helvetica" panose="020B0604020202020204" pitchFamily="34" charset="0"/>
                <a:cs typeface="Helvetica" panose="020B0604020202020204" pitchFamily="34" charset="0"/>
              </a:rPr>
              <a:t> Zi (Essay on Rites)</a:t>
            </a:r>
            <a:r>
              <a:rPr lang="en-GB" dirty="0">
                <a:latin typeface="Helvetica" panose="020B0604020202020204" pitchFamily="34" charset="0"/>
                <a:cs typeface="Helvetica" panose="020B0604020202020204" pitchFamily="34" charset="0"/>
              </a:rPr>
              <a:t>, rites are made to satisfy wants with high products standard (</a:t>
            </a:r>
            <a:r>
              <a:rPr lang="en-GB" altLang="zh-CN" dirty="0">
                <a:latin typeface="Helvetica" panose="020B0604020202020204" pitchFamily="34" charset="0"/>
                <a:cs typeface="Helvetica" panose="020B0604020202020204" pitchFamily="34" charset="0"/>
              </a:rPr>
              <a:t>see reading material</a:t>
            </a:r>
            <a:r>
              <a:rPr lang="en-GB" dirty="0">
                <a:latin typeface="Helvetica" panose="020B0604020202020204" pitchFamily="34" charset="0"/>
                <a:cs typeface="Helvetica" panose="020B0604020202020204" pitchFamily="34" charset="0"/>
              </a:rPr>
              <a:t>).</a:t>
            </a:r>
          </a:p>
        </p:txBody>
      </p:sp>
      <p:graphicFrame>
        <p:nvGraphicFramePr>
          <p:cNvPr id="2" name="内容占位符 1">
            <a:extLst>
              <a:ext uri="{FF2B5EF4-FFF2-40B4-BE49-F238E27FC236}">
                <a16:creationId xmlns:a16="http://schemas.microsoft.com/office/drawing/2014/main" id="{2EFDD73A-C02D-497A-A6E0-15DDAEB0D6D0}"/>
              </a:ext>
            </a:extLst>
          </p:cNvPr>
          <p:cNvGraphicFramePr>
            <a:graphicFrameLocks/>
          </p:cNvGraphicFramePr>
          <p:nvPr>
            <p:extLst>
              <p:ext uri="{D42A27DB-BD31-4B8C-83A1-F6EECF244321}">
                <p14:modId xmlns:p14="http://schemas.microsoft.com/office/powerpoint/2010/main" val="1555086361"/>
              </p:ext>
            </p:extLst>
          </p:nvPr>
        </p:nvGraphicFramePr>
        <p:xfrm>
          <a:off x="838200" y="2084327"/>
          <a:ext cx="10792326" cy="37389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BFC4E35-E241-BC92-FB83-03745D226E16}"/>
              </a:ext>
            </a:extLst>
          </p:cNvPr>
          <p:cNvSpPr>
            <a:spLocks noGrp="1"/>
          </p:cNvSpPr>
          <p:nvPr>
            <p:ph type="sldNum" sz="quarter" idx="12"/>
          </p:nvPr>
        </p:nvSpPr>
        <p:spPr/>
        <p:txBody>
          <a:bodyPr/>
          <a:lstStyle/>
          <a:p>
            <a:fld id="{17ED0469-C9F9-45A4-B38B-76EB9C3CD7BF}" type="slidenum">
              <a:rPr lang="en-GB" smtClean="0"/>
              <a:t>15</a:t>
            </a:fld>
            <a:endParaRPr lang="en-GB"/>
          </a:p>
        </p:txBody>
      </p:sp>
    </p:spTree>
    <p:extLst>
      <p:ext uri="{BB962C8B-B14F-4D97-AF65-F5344CB8AC3E}">
        <p14:creationId xmlns:p14="http://schemas.microsoft.com/office/powerpoint/2010/main" val="2050512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811838"/>
          </a:xfrm>
        </p:spPr>
        <p:txBody>
          <a:bodyPr>
            <a:normAutofit/>
          </a:bodyPr>
          <a:lstStyle/>
          <a:p>
            <a:r>
              <a:rPr lang="en-GB" dirty="0"/>
              <a:t>But we must be extremely careful with this satisfaction side of rites.</a:t>
            </a:r>
          </a:p>
          <a:p>
            <a:r>
              <a:rPr lang="en-GB" dirty="0"/>
              <a:t>The rites are NOT created to satisfy inappropriate wants and encourage some “horrible hobby” of people.</a:t>
            </a:r>
          </a:p>
          <a:p>
            <a:r>
              <a:rPr lang="en-GB" dirty="0"/>
              <a:t>Solution from the ethical side:</a:t>
            </a:r>
          </a:p>
          <a:p>
            <a:pPr lvl="1"/>
            <a:r>
              <a:rPr lang="en-GB" dirty="0">
                <a:latin typeface="Helvetica" panose="020B0604020202020204" pitchFamily="34" charset="0"/>
                <a:cs typeface="Helvetica" panose="020B0604020202020204" pitchFamily="34" charset="0"/>
              </a:rPr>
              <a:t> By setting rules of consumption, quality of production, and rites, one can promote harmony and unite society. This side of economic utility is often ignored.</a:t>
            </a:r>
          </a:p>
        </p:txBody>
      </p:sp>
      <p:sp>
        <p:nvSpPr>
          <p:cNvPr id="2" name="Slide Number Placeholder 1">
            <a:extLst>
              <a:ext uri="{FF2B5EF4-FFF2-40B4-BE49-F238E27FC236}">
                <a16:creationId xmlns:a16="http://schemas.microsoft.com/office/drawing/2014/main" id="{D91A80B4-2EC0-6B04-750D-5EAE0077C40D}"/>
              </a:ext>
            </a:extLst>
          </p:cNvPr>
          <p:cNvSpPr>
            <a:spLocks noGrp="1"/>
          </p:cNvSpPr>
          <p:nvPr>
            <p:ph type="sldNum" sz="quarter" idx="12"/>
          </p:nvPr>
        </p:nvSpPr>
        <p:spPr/>
        <p:txBody>
          <a:bodyPr/>
          <a:lstStyle/>
          <a:p>
            <a:fld id="{17ED0469-C9F9-45A4-B38B-76EB9C3CD7BF}" type="slidenum">
              <a:rPr lang="en-GB" smtClean="0"/>
              <a:t>16</a:t>
            </a:fld>
            <a:endParaRPr lang="en-GB"/>
          </a:p>
        </p:txBody>
      </p:sp>
    </p:spTree>
    <p:extLst>
      <p:ext uri="{BB962C8B-B14F-4D97-AF65-F5344CB8AC3E}">
        <p14:creationId xmlns:p14="http://schemas.microsoft.com/office/powerpoint/2010/main" val="3104496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fontScale="92500" lnSpcReduction="10000"/>
          </a:bodyPr>
          <a:lstStyle/>
          <a:p>
            <a:r>
              <a:rPr lang="en-US" dirty="0"/>
              <a:t>Some examples of desirable consumption:</a:t>
            </a:r>
          </a:p>
          <a:p>
            <a:pPr lvl="1"/>
            <a:r>
              <a:rPr lang="en-US" dirty="0">
                <a:latin typeface="Helvetica" panose="020B0604020202020204" pitchFamily="34" charset="0"/>
                <a:cs typeface="Helvetica" panose="020B0604020202020204" pitchFamily="34" charset="0"/>
              </a:rPr>
              <a:t>Ancestral remembrance</a:t>
            </a:r>
          </a:p>
          <a:p>
            <a:pPr lvl="1"/>
            <a:r>
              <a:rPr lang="en-US" dirty="0">
                <a:latin typeface="Helvetica" panose="020B0604020202020204" pitchFamily="34" charset="0"/>
                <a:cs typeface="Helvetica" panose="020B0604020202020204" pitchFamily="34" charset="0"/>
              </a:rPr>
              <a:t>The use of different tableware on different occasions</a:t>
            </a:r>
          </a:p>
          <a:p>
            <a:pPr lvl="1"/>
            <a:r>
              <a:rPr lang="en-US" dirty="0">
                <a:latin typeface="Helvetica" panose="020B0604020202020204" pitchFamily="34" charset="0"/>
                <a:cs typeface="Helvetica" panose="020B0604020202020204" pitchFamily="34" charset="0"/>
              </a:rPr>
              <a:t>Why do you wear a suit in a job interview?</a:t>
            </a:r>
          </a:p>
          <a:p>
            <a:pPr lvl="1"/>
            <a:r>
              <a:rPr lang="en-US" dirty="0">
                <a:latin typeface="Helvetica" panose="020B0604020202020204" pitchFamily="34" charset="0"/>
                <a:cs typeface="Helvetica" panose="020B0604020202020204" pitchFamily="34" charset="0"/>
              </a:rPr>
              <a:t>Why do you buy flowers on Mother’s Day?</a:t>
            </a:r>
          </a:p>
          <a:p>
            <a:pPr lvl="1"/>
            <a:r>
              <a:rPr lang="en-US" dirty="0">
                <a:latin typeface="Helvetica" panose="020B0604020202020204" pitchFamily="34" charset="0"/>
                <a:cs typeface="Helvetica" panose="020B0604020202020204" pitchFamily="34" charset="0"/>
              </a:rPr>
              <a:t>What is the purpose of a wedding ceremony?</a:t>
            </a:r>
          </a:p>
          <a:p>
            <a:r>
              <a:rPr lang="en-US" dirty="0"/>
              <a:t>All of these are consumption, and yet, are they merely to satisfy our greed?</a:t>
            </a:r>
          </a:p>
          <a:p>
            <a:r>
              <a:rPr lang="en-GB" dirty="0"/>
              <a:t>How about the ethical impact of overly luxurious presents for young children?</a:t>
            </a:r>
            <a:endParaRPr lang="en-US" dirty="0"/>
          </a:p>
        </p:txBody>
      </p:sp>
      <p:sp>
        <p:nvSpPr>
          <p:cNvPr id="2" name="Slide Number Placeholder 1">
            <a:extLst>
              <a:ext uri="{FF2B5EF4-FFF2-40B4-BE49-F238E27FC236}">
                <a16:creationId xmlns:a16="http://schemas.microsoft.com/office/drawing/2014/main" id="{5C67E38B-B04A-7576-47E2-99E38CC20CB9}"/>
              </a:ext>
            </a:extLst>
          </p:cNvPr>
          <p:cNvSpPr>
            <a:spLocks noGrp="1"/>
          </p:cNvSpPr>
          <p:nvPr>
            <p:ph type="sldNum" sz="quarter" idx="12"/>
          </p:nvPr>
        </p:nvSpPr>
        <p:spPr/>
        <p:txBody>
          <a:bodyPr/>
          <a:lstStyle/>
          <a:p>
            <a:fld id="{17ED0469-C9F9-45A4-B38B-76EB9C3CD7BF}" type="slidenum">
              <a:rPr lang="en-GB" smtClean="0"/>
              <a:t>17</a:t>
            </a:fld>
            <a:endParaRPr lang="en-GB"/>
          </a:p>
        </p:txBody>
      </p:sp>
    </p:spTree>
    <p:extLst>
      <p:ext uri="{BB962C8B-B14F-4D97-AF65-F5344CB8AC3E}">
        <p14:creationId xmlns:p14="http://schemas.microsoft.com/office/powerpoint/2010/main" val="32451296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a:bodyPr>
          <a:lstStyle/>
          <a:p>
            <a:r>
              <a:rPr lang="en-GB" dirty="0"/>
              <a:t>Beyond the pure consumption aspect of rites, proper rites can bring harmony into the family, between husband and wife, parents and children, between siblings, friends, and between the employer and employees.</a:t>
            </a:r>
          </a:p>
          <a:p>
            <a:r>
              <a:rPr lang="en-GB" dirty="0"/>
              <a:t>The social and spiritual duties are discharged by the physical and material means</a:t>
            </a:r>
          </a:p>
          <a:p>
            <a:r>
              <a:rPr lang="en-US" altLang="zh-CN" dirty="0"/>
              <a:t>Unless</a:t>
            </a:r>
            <a:r>
              <a:rPr lang="en-GB" altLang="zh-CN" dirty="0"/>
              <a:t> one reaches absolute sincerity, t</a:t>
            </a:r>
            <a:r>
              <a:rPr lang="en-GB" dirty="0"/>
              <a:t>he form is just as important as the substance.</a:t>
            </a:r>
          </a:p>
        </p:txBody>
      </p:sp>
      <p:sp>
        <p:nvSpPr>
          <p:cNvPr id="2" name="Slide Number Placeholder 1">
            <a:extLst>
              <a:ext uri="{FF2B5EF4-FFF2-40B4-BE49-F238E27FC236}">
                <a16:creationId xmlns:a16="http://schemas.microsoft.com/office/drawing/2014/main" id="{CF911A4D-E720-BE8C-6808-0B70056CE0F5}"/>
              </a:ext>
            </a:extLst>
          </p:cNvPr>
          <p:cNvSpPr>
            <a:spLocks noGrp="1"/>
          </p:cNvSpPr>
          <p:nvPr>
            <p:ph type="sldNum" sz="quarter" idx="12"/>
          </p:nvPr>
        </p:nvSpPr>
        <p:spPr/>
        <p:txBody>
          <a:bodyPr/>
          <a:lstStyle/>
          <a:p>
            <a:fld id="{17ED0469-C9F9-45A4-B38B-76EB9C3CD7BF}" type="slidenum">
              <a:rPr lang="en-GB" smtClean="0"/>
              <a:t>18</a:t>
            </a:fld>
            <a:endParaRPr lang="en-GB"/>
          </a:p>
        </p:txBody>
      </p:sp>
    </p:spTree>
    <p:extLst>
      <p:ext uri="{BB962C8B-B14F-4D97-AF65-F5344CB8AC3E}">
        <p14:creationId xmlns:p14="http://schemas.microsoft.com/office/powerpoint/2010/main" val="173028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lnSpcReduction="10000"/>
          </a:bodyPr>
          <a:lstStyle/>
          <a:p>
            <a:r>
              <a:rPr lang="en-US" dirty="0"/>
              <a:t>Confucius’ system of rites takes human wants as the foundation of his philosophy and combines the economic and ethical elements into one principle.</a:t>
            </a:r>
          </a:p>
          <a:p>
            <a:r>
              <a:rPr lang="en-US" dirty="0"/>
              <a:t>Confucius takes the economic need as the basis of his ethical teaching.</a:t>
            </a:r>
          </a:p>
          <a:p>
            <a:r>
              <a:rPr lang="en-US" dirty="0"/>
              <a:t>The problem with the consumption theory in modern economics is that there is very little consideration of the ethical function of consumption.</a:t>
            </a:r>
          </a:p>
          <a:p>
            <a:pPr lvl="1"/>
            <a:r>
              <a:rPr lang="en-US" dirty="0">
                <a:latin typeface="Helvetica" panose="020B0604020202020204" pitchFamily="34" charset="0"/>
                <a:cs typeface="Helvetica" panose="020B0604020202020204" pitchFamily="34" charset="0"/>
              </a:rPr>
              <a:t>Reading: </a:t>
            </a:r>
            <a:r>
              <a:rPr lang="en-GB" i="1" dirty="0">
                <a:latin typeface="Helvetica" panose="020B0604020202020204" pitchFamily="34" charset="0"/>
                <a:cs typeface="Helvetica" panose="020B0604020202020204" pitchFamily="34" charset="0"/>
              </a:rPr>
              <a:t>Excerpts from Book of Rites, Evolution of civilisation</a:t>
            </a:r>
            <a:endParaRPr lang="en-US" i="1"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DAB31A9A-63A7-6FB2-0919-2A0ED55AC319}"/>
              </a:ext>
            </a:extLst>
          </p:cNvPr>
          <p:cNvSpPr>
            <a:spLocks noGrp="1"/>
          </p:cNvSpPr>
          <p:nvPr>
            <p:ph type="sldNum" sz="quarter" idx="12"/>
          </p:nvPr>
        </p:nvSpPr>
        <p:spPr/>
        <p:txBody>
          <a:bodyPr/>
          <a:lstStyle/>
          <a:p>
            <a:fld id="{17ED0469-C9F9-45A4-B38B-76EB9C3CD7BF}" type="slidenum">
              <a:rPr lang="en-GB" smtClean="0"/>
              <a:t>19</a:t>
            </a:fld>
            <a:endParaRPr lang="en-GB"/>
          </a:p>
        </p:txBody>
      </p:sp>
    </p:spTree>
    <p:extLst>
      <p:ext uri="{BB962C8B-B14F-4D97-AF65-F5344CB8AC3E}">
        <p14:creationId xmlns:p14="http://schemas.microsoft.com/office/powerpoint/2010/main" val="2408773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II.2 Moral regulation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US" altLang="zh-CN" dirty="0"/>
              <a:t>According</a:t>
            </a:r>
            <a:r>
              <a:rPr lang="en-GB" altLang="zh-CN" dirty="0"/>
              <a:t> to </a:t>
            </a:r>
            <a:r>
              <a:rPr lang="en-GB" altLang="zh-CN" i="1" dirty="0"/>
              <a:t>the Book of Rites, record of music</a:t>
            </a:r>
            <a:r>
              <a:rPr lang="en-GB" altLang="zh-CN" dirty="0"/>
              <a:t> (see reading material)</a:t>
            </a:r>
            <a:r>
              <a:rPr lang="en-GB" altLang="zh-CN" i="1" dirty="0"/>
              <a:t>:</a:t>
            </a:r>
          </a:p>
          <a:p>
            <a:pPr lvl="1"/>
            <a:r>
              <a:rPr lang="en-GB" dirty="0">
                <a:latin typeface="Helvetica" panose="020B0604020202020204" pitchFamily="34" charset="0"/>
                <a:cs typeface="Helvetica" panose="020B0604020202020204" pitchFamily="34" charset="0"/>
              </a:rPr>
              <a:t>Man has wants</a:t>
            </a:r>
          </a:p>
          <a:p>
            <a:pPr lvl="1"/>
            <a:r>
              <a:rPr lang="en-GB" dirty="0">
                <a:latin typeface="Helvetica" panose="020B0604020202020204" pitchFamily="34" charset="0"/>
                <a:cs typeface="Helvetica" panose="020B0604020202020204" pitchFamily="34" charset="0"/>
              </a:rPr>
              <a:t>Wants are positively affected by external things</a:t>
            </a:r>
          </a:p>
          <a:p>
            <a:pPr lvl="1"/>
            <a:r>
              <a:rPr lang="en-GB" dirty="0">
                <a:latin typeface="Helvetica" panose="020B0604020202020204" pitchFamily="34" charset="0"/>
                <a:cs typeface="Helvetica" panose="020B0604020202020204" pitchFamily="34" charset="0"/>
              </a:rPr>
              <a:t>His wants increase with knowledge, which is the result of the coming of things.</a:t>
            </a:r>
          </a:p>
          <a:p>
            <a:pPr lvl="1"/>
            <a:r>
              <a:rPr lang="en-GB" b="1" dirty="0">
                <a:solidFill>
                  <a:srgbClr val="FF0000"/>
                </a:solidFill>
                <a:latin typeface="Helvetica" panose="020B0604020202020204" pitchFamily="34" charset="0"/>
                <a:cs typeface="Helvetica" panose="020B0604020202020204" pitchFamily="34" charset="0"/>
              </a:rPr>
              <a:t>External things are endless, so wants are limitless.</a:t>
            </a:r>
          </a:p>
        </p:txBody>
      </p:sp>
      <p:sp>
        <p:nvSpPr>
          <p:cNvPr id="4" name="Slide Number Placeholder 3">
            <a:extLst>
              <a:ext uri="{FF2B5EF4-FFF2-40B4-BE49-F238E27FC236}">
                <a16:creationId xmlns:a16="http://schemas.microsoft.com/office/drawing/2014/main" id="{A6CE6AA3-B673-8F13-342F-1D546382D20A}"/>
              </a:ext>
            </a:extLst>
          </p:cNvPr>
          <p:cNvSpPr>
            <a:spLocks noGrp="1"/>
          </p:cNvSpPr>
          <p:nvPr>
            <p:ph type="sldNum" sz="quarter" idx="12"/>
          </p:nvPr>
        </p:nvSpPr>
        <p:spPr/>
        <p:txBody>
          <a:bodyPr/>
          <a:lstStyle/>
          <a:p>
            <a:fld id="{17ED0469-C9F9-45A4-B38B-76EB9C3CD7BF}" type="slidenum">
              <a:rPr lang="en-GB" smtClean="0"/>
              <a:t>20</a:t>
            </a:fld>
            <a:endParaRPr lang="en-GB"/>
          </a:p>
        </p:txBody>
      </p:sp>
    </p:spTree>
    <p:extLst>
      <p:ext uri="{BB962C8B-B14F-4D97-AF65-F5344CB8AC3E}">
        <p14:creationId xmlns:p14="http://schemas.microsoft.com/office/powerpoint/2010/main" val="3514136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内容占位符 4">
            <a:extLst>
              <a:ext uri="{FF2B5EF4-FFF2-40B4-BE49-F238E27FC236}">
                <a16:creationId xmlns:a16="http://schemas.microsoft.com/office/drawing/2014/main" id="{A3773C2E-D88B-4214-BD14-6454F0B4C583}"/>
              </a:ext>
            </a:extLst>
          </p:cNvPr>
          <p:cNvGraphicFramePr>
            <a:graphicFrameLocks noGrp="1"/>
          </p:cNvGraphicFramePr>
          <p:nvPr>
            <p:ph idx="1"/>
            <p:extLst>
              <p:ext uri="{D42A27DB-BD31-4B8C-83A1-F6EECF244321}">
                <p14:modId xmlns:p14="http://schemas.microsoft.com/office/powerpoint/2010/main" val="296495471"/>
              </p:ext>
            </p:extLst>
          </p:nvPr>
        </p:nvGraphicFramePr>
        <p:xfrm>
          <a:off x="6641395" y="116632"/>
          <a:ext cx="5039876" cy="5544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内容占位符 2">
            <a:extLst>
              <a:ext uri="{FF2B5EF4-FFF2-40B4-BE49-F238E27FC236}">
                <a16:creationId xmlns:a16="http://schemas.microsoft.com/office/drawing/2014/main" id="{E7E8B7CB-FB55-449E-BC28-42FEDFFB35E5}"/>
              </a:ext>
            </a:extLst>
          </p:cNvPr>
          <p:cNvGraphicFramePr>
            <a:graphicFrameLocks/>
          </p:cNvGraphicFramePr>
          <p:nvPr>
            <p:extLst>
              <p:ext uri="{D42A27DB-BD31-4B8C-83A1-F6EECF244321}">
                <p14:modId xmlns:p14="http://schemas.microsoft.com/office/powerpoint/2010/main" val="3997768905"/>
              </p:ext>
            </p:extLst>
          </p:nvPr>
        </p:nvGraphicFramePr>
        <p:xfrm>
          <a:off x="520031" y="1484784"/>
          <a:ext cx="7776864" cy="28083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Slide Number Placeholder 1">
            <a:extLst>
              <a:ext uri="{FF2B5EF4-FFF2-40B4-BE49-F238E27FC236}">
                <a16:creationId xmlns:a16="http://schemas.microsoft.com/office/drawing/2014/main" id="{D6509F9C-2906-6C37-8090-A8735D4EDFE6}"/>
              </a:ext>
            </a:extLst>
          </p:cNvPr>
          <p:cNvSpPr>
            <a:spLocks noGrp="1"/>
          </p:cNvSpPr>
          <p:nvPr>
            <p:ph type="sldNum" sz="quarter" idx="12"/>
          </p:nvPr>
        </p:nvSpPr>
        <p:spPr/>
        <p:txBody>
          <a:bodyPr/>
          <a:lstStyle/>
          <a:p>
            <a:fld id="{17ED0469-C9F9-45A4-B38B-76EB9C3CD7BF}" type="slidenum">
              <a:rPr lang="en-GB" smtClean="0"/>
              <a:t>21</a:t>
            </a:fld>
            <a:endParaRPr lang="en-GB"/>
          </a:p>
        </p:txBody>
      </p:sp>
    </p:spTree>
    <p:extLst>
      <p:ext uri="{BB962C8B-B14F-4D97-AF65-F5344CB8AC3E}">
        <p14:creationId xmlns:p14="http://schemas.microsoft.com/office/powerpoint/2010/main" val="3902792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a:bodyPr>
          <a:lstStyle/>
          <a:p>
            <a:r>
              <a:rPr lang="en-US" altLang="zh-CN" dirty="0"/>
              <a:t>Following the above reasoning, if</a:t>
            </a:r>
            <a:r>
              <a:rPr lang="en-GB" altLang="zh-CN" dirty="0"/>
              <a:t> man were only driven by economic wants without any ethical consideration:</a:t>
            </a:r>
          </a:p>
          <a:p>
            <a:pPr lvl="1"/>
            <a:r>
              <a:rPr lang="en-GB" altLang="zh-CN" dirty="0">
                <a:latin typeface="Helvetica" panose="020B0604020202020204" pitchFamily="34" charset="0"/>
                <a:cs typeface="Helvetica" panose="020B0604020202020204" pitchFamily="34" charset="0"/>
              </a:rPr>
              <a:t>The society will </a:t>
            </a:r>
            <a:r>
              <a:rPr lang="en-US" altLang="zh-CN" dirty="0">
                <a:latin typeface="Helvetica" panose="020B0604020202020204" pitchFamily="34" charset="0"/>
                <a:cs typeface="Helvetica" panose="020B0604020202020204" pitchFamily="34" charset="0"/>
              </a:rPr>
              <a:t>definitely</a:t>
            </a:r>
            <a:r>
              <a:rPr lang="en-GB" altLang="zh-CN" dirty="0">
                <a:latin typeface="Helvetica" panose="020B0604020202020204" pitchFamily="34" charset="0"/>
                <a:cs typeface="Helvetica" panose="020B0604020202020204" pitchFamily="34" charset="0"/>
              </a:rPr>
              <a:t> </a:t>
            </a:r>
            <a:r>
              <a:rPr lang="en-US" altLang="zh-CN" dirty="0">
                <a:latin typeface="Helvetica" panose="020B0604020202020204" pitchFamily="34" charset="0"/>
                <a:cs typeface="Helvetica" panose="020B0604020202020204" pitchFamily="34" charset="0"/>
              </a:rPr>
              <a:t>become disordered</a:t>
            </a:r>
          </a:p>
          <a:p>
            <a:pPr lvl="1"/>
            <a:r>
              <a:rPr lang="en-US" altLang="zh-CN" dirty="0">
                <a:latin typeface="Helvetica" panose="020B0604020202020204" pitchFamily="34" charset="0"/>
                <a:cs typeface="Helvetica" panose="020B0604020202020204" pitchFamily="34" charset="0"/>
              </a:rPr>
              <a:t>The majority of the human race would be unable to satisfy their wants.</a:t>
            </a:r>
          </a:p>
        </p:txBody>
      </p:sp>
      <p:sp>
        <p:nvSpPr>
          <p:cNvPr id="2" name="Slide Number Placeholder 1">
            <a:extLst>
              <a:ext uri="{FF2B5EF4-FFF2-40B4-BE49-F238E27FC236}">
                <a16:creationId xmlns:a16="http://schemas.microsoft.com/office/drawing/2014/main" id="{84AA3E96-11E7-131A-0B28-D8007E3E4913}"/>
              </a:ext>
            </a:extLst>
          </p:cNvPr>
          <p:cNvSpPr>
            <a:spLocks noGrp="1"/>
          </p:cNvSpPr>
          <p:nvPr>
            <p:ph type="sldNum" sz="quarter" idx="12"/>
          </p:nvPr>
        </p:nvSpPr>
        <p:spPr/>
        <p:txBody>
          <a:bodyPr/>
          <a:lstStyle/>
          <a:p>
            <a:fld id="{17ED0469-C9F9-45A4-B38B-76EB9C3CD7BF}" type="slidenum">
              <a:rPr lang="en-GB" smtClean="0"/>
              <a:t>22</a:t>
            </a:fld>
            <a:endParaRPr lang="en-GB"/>
          </a:p>
        </p:txBody>
      </p:sp>
    </p:spTree>
    <p:extLst>
      <p:ext uri="{BB962C8B-B14F-4D97-AF65-F5344CB8AC3E}">
        <p14:creationId xmlns:p14="http://schemas.microsoft.com/office/powerpoint/2010/main" val="4058040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74201"/>
          </a:xfrm>
        </p:spPr>
        <p:txBody>
          <a:bodyPr>
            <a:normAutofit/>
          </a:bodyPr>
          <a:lstStyle/>
          <a:p>
            <a:r>
              <a:rPr lang="en-GB" dirty="0"/>
              <a:t>Ethical regulation leads to two results.</a:t>
            </a:r>
          </a:p>
          <a:p>
            <a:pPr lvl="1"/>
            <a:r>
              <a:rPr lang="en-GB" dirty="0">
                <a:latin typeface="Helvetica" panose="020B0604020202020204" pitchFamily="34" charset="0"/>
                <a:cs typeface="Helvetica" panose="020B0604020202020204" pitchFamily="34" charset="0"/>
              </a:rPr>
              <a:t>Ethical result:</a:t>
            </a:r>
          </a:p>
          <a:p>
            <a:pPr lvl="2"/>
            <a:r>
              <a:rPr lang="en-GB" dirty="0">
                <a:latin typeface="Helvetica" panose="020B0604020202020204" pitchFamily="34" charset="0"/>
                <a:cs typeface="Helvetica" panose="020B0604020202020204" pitchFamily="34" charset="0"/>
              </a:rPr>
              <a:t>Prevent the existence of rebellious and deceitful heart, and of violent disorder</a:t>
            </a:r>
          </a:p>
          <a:p>
            <a:pPr lvl="1"/>
            <a:r>
              <a:rPr lang="en-GB" dirty="0">
                <a:latin typeface="Helvetica" panose="020B0604020202020204" pitchFamily="34" charset="0"/>
                <a:cs typeface="Helvetica" panose="020B0604020202020204" pitchFamily="34" charset="0"/>
              </a:rPr>
              <a:t>Economic result:</a:t>
            </a:r>
          </a:p>
          <a:p>
            <a:pPr lvl="2"/>
            <a:r>
              <a:rPr lang="en-GB" dirty="0">
                <a:latin typeface="Helvetica" panose="020B0604020202020204" pitchFamily="34" charset="0"/>
                <a:cs typeface="Helvetica" panose="020B0604020202020204" pitchFamily="34" charset="0"/>
              </a:rPr>
              <a:t>Enhance sufficiency of supply for the weak, the few, the ignorant, the timid, the diseased, the old and young, the orphans and the solitary.</a:t>
            </a:r>
          </a:p>
          <a:p>
            <a:r>
              <a:rPr lang="en-GB" dirty="0"/>
              <a:t>But such regulation is best made by each for himself </a:t>
            </a:r>
            <a:r>
              <a:rPr lang="en-GB" dirty="0">
                <a:sym typeface="Wingdings" panose="05000000000000000000" pitchFamily="2" charset="2"/>
              </a:rPr>
              <a:t> through education</a:t>
            </a:r>
            <a:endParaRPr lang="en-GB" dirty="0"/>
          </a:p>
        </p:txBody>
      </p:sp>
      <p:sp>
        <p:nvSpPr>
          <p:cNvPr id="2" name="Slide Number Placeholder 1">
            <a:extLst>
              <a:ext uri="{FF2B5EF4-FFF2-40B4-BE49-F238E27FC236}">
                <a16:creationId xmlns:a16="http://schemas.microsoft.com/office/drawing/2014/main" id="{64508E90-6AB8-DED2-701E-1CE6E979425B}"/>
              </a:ext>
            </a:extLst>
          </p:cNvPr>
          <p:cNvSpPr>
            <a:spLocks noGrp="1"/>
          </p:cNvSpPr>
          <p:nvPr>
            <p:ph type="sldNum" sz="quarter" idx="12"/>
          </p:nvPr>
        </p:nvSpPr>
        <p:spPr/>
        <p:txBody>
          <a:bodyPr/>
          <a:lstStyle/>
          <a:p>
            <a:fld id="{17ED0469-C9F9-45A4-B38B-76EB9C3CD7BF}" type="slidenum">
              <a:rPr lang="en-GB" smtClean="0"/>
              <a:t>23</a:t>
            </a:fld>
            <a:endParaRPr lang="en-GB"/>
          </a:p>
        </p:txBody>
      </p:sp>
    </p:spTree>
    <p:extLst>
      <p:ext uri="{BB962C8B-B14F-4D97-AF65-F5344CB8AC3E}">
        <p14:creationId xmlns:p14="http://schemas.microsoft.com/office/powerpoint/2010/main" val="13389526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II.3 Social regulation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This refers to social order. In Confucian literature, the society is divided into five orders:</a:t>
            </a:r>
          </a:p>
          <a:p>
            <a:pPr lvl="1"/>
            <a:r>
              <a:rPr lang="en-GB" dirty="0">
                <a:latin typeface="Helvetica" panose="020B0604020202020204" pitchFamily="34" charset="0"/>
                <a:cs typeface="Helvetica" panose="020B0604020202020204" pitchFamily="34" charset="0"/>
              </a:rPr>
              <a:t>Emperor, princes, great officials, inferior officials, common people.</a:t>
            </a:r>
          </a:p>
          <a:p>
            <a:r>
              <a:rPr lang="en-GB" dirty="0"/>
              <a:t>Each class has its own standard and regulates its own consumption (more details about the concept of class equality later).</a:t>
            </a:r>
          </a:p>
        </p:txBody>
      </p:sp>
      <p:sp>
        <p:nvSpPr>
          <p:cNvPr id="4" name="Slide Number Placeholder 3">
            <a:extLst>
              <a:ext uri="{FF2B5EF4-FFF2-40B4-BE49-F238E27FC236}">
                <a16:creationId xmlns:a16="http://schemas.microsoft.com/office/drawing/2014/main" id="{97EC8ABF-E883-1D0A-2A15-ACD068685485}"/>
              </a:ext>
            </a:extLst>
          </p:cNvPr>
          <p:cNvSpPr>
            <a:spLocks noGrp="1"/>
          </p:cNvSpPr>
          <p:nvPr>
            <p:ph type="sldNum" sz="quarter" idx="12"/>
          </p:nvPr>
        </p:nvSpPr>
        <p:spPr/>
        <p:txBody>
          <a:bodyPr/>
          <a:lstStyle/>
          <a:p>
            <a:fld id="{17ED0469-C9F9-45A4-B38B-76EB9C3CD7BF}" type="slidenum">
              <a:rPr lang="en-GB" smtClean="0"/>
              <a:t>24</a:t>
            </a:fld>
            <a:endParaRPr lang="en-GB"/>
          </a:p>
        </p:txBody>
      </p:sp>
    </p:spTree>
    <p:extLst>
      <p:ext uri="{BB962C8B-B14F-4D97-AF65-F5344CB8AC3E}">
        <p14:creationId xmlns:p14="http://schemas.microsoft.com/office/powerpoint/2010/main" val="20386503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58159"/>
          </a:xfrm>
        </p:spPr>
        <p:txBody>
          <a:bodyPr>
            <a:normAutofit fontScale="92500" lnSpcReduction="10000"/>
          </a:bodyPr>
          <a:lstStyle/>
          <a:p>
            <a:r>
              <a:rPr lang="en-GB" dirty="0"/>
              <a:t>There are rules about worship, quantity of sacrifices, and clothing.</a:t>
            </a:r>
          </a:p>
          <a:p>
            <a:pPr lvl="1"/>
            <a:r>
              <a:rPr lang="en-GB" dirty="0">
                <a:latin typeface="Helvetica" panose="020B0604020202020204" pitchFamily="34" charset="0"/>
                <a:cs typeface="Helvetica" panose="020B0604020202020204" pitchFamily="34" charset="0"/>
              </a:rPr>
              <a:t>Reading: </a:t>
            </a:r>
          </a:p>
          <a:p>
            <a:pPr lvl="2"/>
            <a:r>
              <a:rPr lang="en-GB" i="1" dirty="0">
                <a:latin typeface="Helvetica" panose="020B0604020202020204" pitchFamily="34" charset="0"/>
                <a:cs typeface="Helvetica" panose="020B0604020202020204" pitchFamily="34" charset="0"/>
              </a:rPr>
              <a:t>Excerpts from Book of Rites, Royal regulation</a:t>
            </a:r>
          </a:p>
          <a:p>
            <a:pPr lvl="2"/>
            <a:r>
              <a:rPr lang="en-GB" i="1" dirty="0">
                <a:latin typeface="Helvetica" panose="020B0604020202020204" pitchFamily="34" charset="0"/>
                <a:cs typeface="Helvetica" panose="020B0604020202020204" pitchFamily="34" charset="0"/>
              </a:rPr>
              <a:t>Excerpts from Book of Rites, the pattern of the family</a:t>
            </a:r>
          </a:p>
          <a:p>
            <a:pPr lvl="2"/>
            <a:r>
              <a:rPr lang="en-GB" i="1" dirty="0">
                <a:latin typeface="Helvetica" panose="020B0604020202020204" pitchFamily="34" charset="0"/>
                <a:cs typeface="Helvetica" panose="020B0604020202020204" pitchFamily="34" charset="0"/>
              </a:rPr>
              <a:t>Excerpts from Many Dewdrops of the Spring and Autumn, rules on clothing</a:t>
            </a:r>
          </a:p>
          <a:p>
            <a:r>
              <a:rPr lang="en-GB" dirty="0"/>
              <a:t>You might argue that these rules limit economic development and are contrary to consumption-led growth theory.</a:t>
            </a:r>
          </a:p>
          <a:p>
            <a:r>
              <a:rPr lang="en-GB" dirty="0"/>
              <a:t>Let’s have a look at the rationales of these rules.</a:t>
            </a:r>
          </a:p>
        </p:txBody>
      </p:sp>
      <p:sp>
        <p:nvSpPr>
          <p:cNvPr id="2" name="Slide Number Placeholder 1">
            <a:extLst>
              <a:ext uri="{FF2B5EF4-FFF2-40B4-BE49-F238E27FC236}">
                <a16:creationId xmlns:a16="http://schemas.microsoft.com/office/drawing/2014/main" id="{8D664DEB-7B93-C79C-C4B3-D83D585036B5}"/>
              </a:ext>
            </a:extLst>
          </p:cNvPr>
          <p:cNvSpPr>
            <a:spLocks noGrp="1"/>
          </p:cNvSpPr>
          <p:nvPr>
            <p:ph type="sldNum" sz="quarter" idx="12"/>
          </p:nvPr>
        </p:nvSpPr>
        <p:spPr/>
        <p:txBody>
          <a:bodyPr/>
          <a:lstStyle/>
          <a:p>
            <a:fld id="{17ED0469-C9F9-45A4-B38B-76EB9C3CD7BF}" type="slidenum">
              <a:rPr lang="en-GB" smtClean="0"/>
              <a:t>25</a:t>
            </a:fld>
            <a:endParaRPr lang="en-GB"/>
          </a:p>
        </p:txBody>
      </p:sp>
    </p:spTree>
    <p:extLst>
      <p:ext uri="{BB962C8B-B14F-4D97-AF65-F5344CB8AC3E}">
        <p14:creationId xmlns:p14="http://schemas.microsoft.com/office/powerpoint/2010/main" val="41491275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II.3.a The ethical rationale of consumption rules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p:txBody>
          <a:bodyPr>
            <a:normAutofit/>
          </a:bodyPr>
          <a:lstStyle/>
          <a:p>
            <a:r>
              <a:rPr lang="en-GB" dirty="0"/>
              <a:t>The class system is not one based on caste, but on </a:t>
            </a:r>
            <a:r>
              <a:rPr lang="en-GB" u="sng" dirty="0"/>
              <a:t>the contribution of virtue</a:t>
            </a:r>
            <a:r>
              <a:rPr lang="en-GB" dirty="0"/>
              <a:t> to society.</a:t>
            </a:r>
          </a:p>
          <a:p>
            <a:pPr lvl="1"/>
            <a:r>
              <a:rPr lang="en-GB" dirty="0">
                <a:latin typeface="Helvetica" panose="020B0604020202020204" pitchFamily="34" charset="0"/>
                <a:cs typeface="Helvetica" panose="020B0604020202020204" pitchFamily="34" charset="0"/>
              </a:rPr>
              <a:t>Reading: </a:t>
            </a:r>
            <a:r>
              <a:rPr lang="en-GB" i="1" dirty="0">
                <a:latin typeface="Helvetica" panose="020B0604020202020204" pitchFamily="34" charset="0"/>
                <a:cs typeface="Helvetica" panose="020B0604020202020204" pitchFamily="34" charset="0"/>
              </a:rPr>
              <a:t>Excerpts from Han’s Commentary on the Canon of Poetry</a:t>
            </a:r>
            <a:endParaRPr lang="en-GB" dirty="0">
              <a:latin typeface="Helvetica" panose="020B0604020202020204" pitchFamily="34" charset="0"/>
              <a:cs typeface="Helvetica"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0FCFC20F-C7CE-A846-F3F7-A9F8907427CD}"/>
              </a:ext>
            </a:extLst>
          </p:cNvPr>
          <p:cNvSpPr>
            <a:spLocks noGrp="1"/>
          </p:cNvSpPr>
          <p:nvPr>
            <p:ph type="sldNum" sz="quarter" idx="12"/>
          </p:nvPr>
        </p:nvSpPr>
        <p:spPr/>
        <p:txBody>
          <a:bodyPr/>
          <a:lstStyle/>
          <a:p>
            <a:fld id="{17ED0469-C9F9-45A4-B38B-76EB9C3CD7BF}" type="slidenum">
              <a:rPr lang="en-GB" smtClean="0"/>
              <a:t>26</a:t>
            </a:fld>
            <a:endParaRPr lang="en-GB"/>
          </a:p>
        </p:txBody>
      </p:sp>
    </p:spTree>
    <p:extLst>
      <p:ext uri="{BB962C8B-B14F-4D97-AF65-F5344CB8AC3E}">
        <p14:creationId xmlns:p14="http://schemas.microsoft.com/office/powerpoint/2010/main" val="19305895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730876"/>
          </a:xfrm>
        </p:spPr>
        <p:txBody>
          <a:bodyPr>
            <a:normAutofit/>
          </a:bodyPr>
          <a:lstStyle/>
          <a:p>
            <a:r>
              <a:rPr lang="en-GB" dirty="0"/>
              <a:t>Based on Han’s commentary, the ancient Chinese gave full respect to those who had the following virtues:</a:t>
            </a:r>
          </a:p>
          <a:p>
            <a:pPr lvl="1"/>
            <a:r>
              <a:rPr lang="en-GB" dirty="0">
                <a:latin typeface="Helvetica" panose="020B0604020202020204" pitchFamily="34" charset="0"/>
                <a:cs typeface="Helvetica" panose="020B0604020202020204" pitchFamily="34" charset="0"/>
              </a:rPr>
              <a:t>Respect the old</a:t>
            </a:r>
          </a:p>
          <a:p>
            <a:pPr lvl="1"/>
            <a:r>
              <a:rPr lang="en-GB" dirty="0">
                <a:latin typeface="Helvetica" panose="020B0604020202020204" pitchFamily="34" charset="0"/>
                <a:cs typeface="Helvetica" panose="020B0604020202020204" pitchFamily="34" charset="0"/>
              </a:rPr>
              <a:t>Help the orphan</a:t>
            </a:r>
          </a:p>
          <a:p>
            <a:pPr lvl="1"/>
            <a:r>
              <a:rPr lang="en-GB" dirty="0">
                <a:latin typeface="Helvetica" panose="020B0604020202020204" pitchFamily="34" charset="0"/>
                <a:cs typeface="Helvetica" panose="020B0604020202020204" pitchFamily="34" charset="0"/>
              </a:rPr>
              <a:t>Be moderate in their getting</a:t>
            </a:r>
          </a:p>
          <a:p>
            <a:pPr lvl="1"/>
            <a:r>
              <a:rPr lang="en-GB" dirty="0">
                <a:latin typeface="Helvetica" panose="020B0604020202020204" pitchFamily="34" charset="0"/>
                <a:cs typeface="Helvetica" panose="020B0604020202020204" pitchFamily="34" charset="0"/>
              </a:rPr>
              <a:t>Diligent in working</a:t>
            </a:r>
          </a:p>
          <a:p>
            <a:pPr lvl="1"/>
            <a:r>
              <a:rPr lang="en-GB" dirty="0">
                <a:latin typeface="Helvetica" panose="020B0604020202020204" pitchFamily="34" charset="0"/>
                <a:cs typeface="Helvetica" panose="020B0604020202020204" pitchFamily="34" charset="0"/>
              </a:rPr>
              <a:t>Commended to their superiors.</a:t>
            </a:r>
          </a:p>
          <a:p>
            <a:r>
              <a:rPr lang="en-GB" dirty="0"/>
              <a:t>These people have special access to particular enjoyment, regardless of wealth.</a:t>
            </a:r>
          </a:p>
        </p:txBody>
      </p:sp>
      <p:sp>
        <p:nvSpPr>
          <p:cNvPr id="2" name="Slide Number Placeholder 1">
            <a:extLst>
              <a:ext uri="{FF2B5EF4-FFF2-40B4-BE49-F238E27FC236}">
                <a16:creationId xmlns:a16="http://schemas.microsoft.com/office/drawing/2014/main" id="{FD6FCA51-D304-85CC-C793-AA46AE1D6A7E}"/>
              </a:ext>
            </a:extLst>
          </p:cNvPr>
          <p:cNvSpPr>
            <a:spLocks noGrp="1"/>
          </p:cNvSpPr>
          <p:nvPr>
            <p:ph type="sldNum" sz="quarter" idx="12"/>
          </p:nvPr>
        </p:nvSpPr>
        <p:spPr/>
        <p:txBody>
          <a:bodyPr/>
          <a:lstStyle/>
          <a:p>
            <a:fld id="{17ED0469-C9F9-45A4-B38B-76EB9C3CD7BF}" type="slidenum">
              <a:rPr lang="en-GB" smtClean="0"/>
              <a:t>27</a:t>
            </a:fld>
            <a:endParaRPr lang="en-GB"/>
          </a:p>
        </p:txBody>
      </p:sp>
    </p:spTree>
    <p:extLst>
      <p:ext uri="{BB962C8B-B14F-4D97-AF65-F5344CB8AC3E}">
        <p14:creationId xmlns:p14="http://schemas.microsoft.com/office/powerpoint/2010/main" val="9632053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90243"/>
          </a:xfrm>
        </p:spPr>
        <p:txBody>
          <a:bodyPr>
            <a:normAutofit/>
          </a:bodyPr>
          <a:lstStyle/>
          <a:p>
            <a:r>
              <a:rPr lang="en-GB" dirty="0"/>
              <a:t>People have the freedom to move up to a higher class through work and virtue.</a:t>
            </a:r>
          </a:p>
          <a:p>
            <a:r>
              <a:rPr lang="en-GB" dirty="0"/>
              <a:t>One cannot raise the standard of living unless one raises the standard of morality</a:t>
            </a:r>
          </a:p>
          <a:p>
            <a:r>
              <a:rPr lang="en-GB" dirty="0"/>
              <a:t>The result is that people “compete” for rites, justices, merit and virtue, not money (at least not only money).</a:t>
            </a:r>
          </a:p>
        </p:txBody>
      </p:sp>
      <p:sp>
        <p:nvSpPr>
          <p:cNvPr id="2" name="Slide Number Placeholder 1">
            <a:extLst>
              <a:ext uri="{FF2B5EF4-FFF2-40B4-BE49-F238E27FC236}">
                <a16:creationId xmlns:a16="http://schemas.microsoft.com/office/drawing/2014/main" id="{2169C9B0-7DCE-F59D-1B07-44615AD961FB}"/>
              </a:ext>
            </a:extLst>
          </p:cNvPr>
          <p:cNvSpPr>
            <a:spLocks noGrp="1"/>
          </p:cNvSpPr>
          <p:nvPr>
            <p:ph type="sldNum" sz="quarter" idx="12"/>
          </p:nvPr>
        </p:nvSpPr>
        <p:spPr/>
        <p:txBody>
          <a:bodyPr/>
          <a:lstStyle/>
          <a:p>
            <a:fld id="{17ED0469-C9F9-45A4-B38B-76EB9C3CD7BF}" type="slidenum">
              <a:rPr lang="en-GB" smtClean="0"/>
              <a:t>28</a:t>
            </a:fld>
            <a:endParaRPr lang="en-GB"/>
          </a:p>
        </p:txBody>
      </p:sp>
    </p:spTree>
    <p:extLst>
      <p:ext uri="{BB962C8B-B14F-4D97-AF65-F5344CB8AC3E}">
        <p14:creationId xmlns:p14="http://schemas.microsoft.com/office/powerpoint/2010/main" val="41384871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II.3.b The social rationale of consumption rules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1825624"/>
            <a:ext cx="10515600" cy="4045787"/>
          </a:xfrm>
        </p:spPr>
        <p:txBody>
          <a:bodyPr>
            <a:normAutofit/>
          </a:bodyPr>
          <a:lstStyle/>
          <a:p>
            <a:r>
              <a:rPr lang="en-GB" dirty="0"/>
              <a:t>Although all are born with equally good natures and equal rights, unequal living is a fact.</a:t>
            </a:r>
          </a:p>
        </p:txBody>
      </p:sp>
      <p:graphicFrame>
        <p:nvGraphicFramePr>
          <p:cNvPr id="5" name="图示 4">
            <a:extLst>
              <a:ext uri="{FF2B5EF4-FFF2-40B4-BE49-F238E27FC236}">
                <a16:creationId xmlns:a16="http://schemas.microsoft.com/office/drawing/2014/main" id="{3336F756-53D3-46B3-B3AD-3E9746574C5D}"/>
              </a:ext>
            </a:extLst>
          </p:cNvPr>
          <p:cNvGraphicFramePr/>
          <p:nvPr>
            <p:extLst>
              <p:ext uri="{D42A27DB-BD31-4B8C-83A1-F6EECF244321}">
                <p14:modId xmlns:p14="http://schemas.microsoft.com/office/powerpoint/2010/main" val="3775164541"/>
              </p:ext>
            </p:extLst>
          </p:nvPr>
        </p:nvGraphicFramePr>
        <p:xfrm>
          <a:off x="3280610" y="3096125"/>
          <a:ext cx="5630779" cy="24065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9537B3D7-961E-6AB2-9594-193C89F64211}"/>
              </a:ext>
            </a:extLst>
          </p:cNvPr>
          <p:cNvSpPr>
            <a:spLocks noGrp="1"/>
          </p:cNvSpPr>
          <p:nvPr>
            <p:ph type="sldNum" sz="quarter" idx="12"/>
          </p:nvPr>
        </p:nvSpPr>
        <p:spPr/>
        <p:txBody>
          <a:bodyPr/>
          <a:lstStyle/>
          <a:p>
            <a:fld id="{17ED0469-C9F9-45A4-B38B-76EB9C3CD7BF}" type="slidenum">
              <a:rPr lang="en-GB" smtClean="0"/>
              <a:t>29</a:t>
            </a:fld>
            <a:endParaRPr lang="en-GB"/>
          </a:p>
        </p:txBody>
      </p:sp>
    </p:spTree>
    <p:extLst>
      <p:ext uri="{BB962C8B-B14F-4D97-AF65-F5344CB8AC3E}">
        <p14:creationId xmlns:p14="http://schemas.microsoft.com/office/powerpoint/2010/main" val="30438579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730876"/>
          </a:xfrm>
        </p:spPr>
        <p:txBody>
          <a:bodyPr>
            <a:normAutofit/>
          </a:bodyPr>
          <a:lstStyle/>
          <a:p>
            <a:r>
              <a:rPr lang="en-GB" dirty="0"/>
              <a:t>If the inferior virtue group can use everything which is used by the superior virtue group, there will be no respect but a fight for usurpation </a:t>
            </a:r>
            <a:r>
              <a:rPr lang="en-GB" dirty="0">
                <a:sym typeface="Wingdings" panose="05000000000000000000" pitchFamily="2" charset="2"/>
              </a:rPr>
              <a:t> disorder.</a:t>
            </a:r>
            <a:endParaRPr lang="en-GB" dirty="0"/>
          </a:p>
          <a:p>
            <a:r>
              <a:rPr lang="en-GB" dirty="0"/>
              <a:t>To restore social harmony, high virtue must be given full recognition and privilege.</a:t>
            </a:r>
          </a:p>
          <a:p>
            <a:endParaRPr lang="en-GB" dirty="0"/>
          </a:p>
        </p:txBody>
      </p:sp>
      <p:sp>
        <p:nvSpPr>
          <p:cNvPr id="2" name="Slide Number Placeholder 1">
            <a:extLst>
              <a:ext uri="{FF2B5EF4-FFF2-40B4-BE49-F238E27FC236}">
                <a16:creationId xmlns:a16="http://schemas.microsoft.com/office/drawing/2014/main" id="{9D0D48F4-5053-6515-C69E-BF90FDA73D0F}"/>
              </a:ext>
            </a:extLst>
          </p:cNvPr>
          <p:cNvSpPr>
            <a:spLocks noGrp="1"/>
          </p:cNvSpPr>
          <p:nvPr>
            <p:ph type="sldNum" sz="quarter" idx="12"/>
          </p:nvPr>
        </p:nvSpPr>
        <p:spPr/>
        <p:txBody>
          <a:bodyPr/>
          <a:lstStyle/>
          <a:p>
            <a:fld id="{17ED0469-C9F9-45A4-B38B-76EB9C3CD7BF}" type="slidenum">
              <a:rPr lang="en-GB" smtClean="0"/>
              <a:t>30</a:t>
            </a:fld>
            <a:endParaRPr lang="en-GB"/>
          </a:p>
        </p:txBody>
      </p:sp>
    </p:spTree>
    <p:extLst>
      <p:ext uri="{BB962C8B-B14F-4D97-AF65-F5344CB8AC3E}">
        <p14:creationId xmlns:p14="http://schemas.microsoft.com/office/powerpoint/2010/main" val="7157327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26075"/>
          </a:xfrm>
        </p:spPr>
        <p:txBody>
          <a:bodyPr>
            <a:normAutofit fontScale="92500" lnSpcReduction="10000"/>
          </a:bodyPr>
          <a:lstStyle/>
          <a:p>
            <a:r>
              <a:rPr lang="en-GB" i="1" dirty="0"/>
              <a:t>“Chariots and robes are conferred according to their services. Who will then dare not to cultivate a humble virtue? who will dare not to respond to you with reverence?”</a:t>
            </a:r>
          </a:p>
          <a:p>
            <a:pPr marL="914400" lvl="2" indent="0" algn="r">
              <a:buNone/>
            </a:pPr>
            <a:r>
              <a:rPr lang="en-GB" i="1" dirty="0">
                <a:latin typeface="Helvetica" panose="020B0604020202020204" pitchFamily="34" charset="0"/>
                <a:cs typeface="Helvetica" panose="020B0604020202020204" pitchFamily="34" charset="0"/>
              </a:rPr>
              <a:t>--- Canon of History, Yi and Ji</a:t>
            </a:r>
          </a:p>
          <a:p>
            <a:r>
              <a:rPr lang="en-GB" i="1" dirty="0"/>
              <a:t>“We do not, of course, mean it to be inferred that all personal expenditure beyond mere necessaries is necessarily unproductive. The duties of those who fill the higher ranks in society can seldom be well performed unless they conciliate the respect of the vulgar by a certain display of opulence.”</a:t>
            </a:r>
          </a:p>
          <a:p>
            <a:pPr marL="914400" lvl="2" indent="0" algn="r">
              <a:buNone/>
            </a:pPr>
            <a:r>
              <a:rPr lang="en-GB" i="1" dirty="0">
                <a:latin typeface="Helvetica" panose="020B0604020202020204" pitchFamily="34" charset="0"/>
                <a:cs typeface="Helvetica" panose="020B0604020202020204" pitchFamily="34" charset="0"/>
              </a:rPr>
              <a:t>--- Nassau William Senior (1845), Political Economy</a:t>
            </a:r>
          </a:p>
        </p:txBody>
      </p:sp>
      <p:sp>
        <p:nvSpPr>
          <p:cNvPr id="2" name="Slide Number Placeholder 1">
            <a:extLst>
              <a:ext uri="{FF2B5EF4-FFF2-40B4-BE49-F238E27FC236}">
                <a16:creationId xmlns:a16="http://schemas.microsoft.com/office/drawing/2014/main" id="{4A15E838-A11C-9E26-145C-21E97CB8C7C8}"/>
              </a:ext>
            </a:extLst>
          </p:cNvPr>
          <p:cNvSpPr>
            <a:spLocks noGrp="1"/>
          </p:cNvSpPr>
          <p:nvPr>
            <p:ph type="sldNum" sz="quarter" idx="12"/>
          </p:nvPr>
        </p:nvSpPr>
        <p:spPr/>
        <p:txBody>
          <a:bodyPr/>
          <a:lstStyle/>
          <a:p>
            <a:fld id="{17ED0469-C9F9-45A4-B38B-76EB9C3CD7BF}" type="slidenum">
              <a:rPr lang="en-GB" smtClean="0"/>
              <a:t>31</a:t>
            </a:fld>
            <a:endParaRPr lang="en-GB"/>
          </a:p>
        </p:txBody>
      </p:sp>
    </p:spTree>
    <p:extLst>
      <p:ext uri="{BB962C8B-B14F-4D97-AF65-F5344CB8AC3E}">
        <p14:creationId xmlns:p14="http://schemas.microsoft.com/office/powerpoint/2010/main" val="34678680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82BEB70-3DB3-48B2-867E-29C67D6C331C}"/>
              </a:ext>
            </a:extLst>
          </p:cNvPr>
          <p:cNvSpPr>
            <a:spLocks noGrp="1"/>
          </p:cNvSpPr>
          <p:nvPr>
            <p:ph type="title" idx="4294967295"/>
          </p:nvPr>
        </p:nvSpPr>
        <p:spPr>
          <a:xfrm>
            <a:off x="838200" y="365125"/>
            <a:ext cx="10515600" cy="1325563"/>
          </a:xfrm>
        </p:spPr>
        <p:txBody>
          <a:bodyPr>
            <a:normAutofit/>
          </a:bodyPr>
          <a:lstStyle/>
          <a:p>
            <a:pPr algn="ctr"/>
            <a:r>
              <a:rPr lang="en-GB" sz="3600" b="1" dirty="0">
                <a:latin typeface="Helvetica" panose="020B0604020202020204" pitchFamily="34" charset="0"/>
                <a:ea typeface="ＭＳ Ｐゴシック" panose="020B0600070205080204" pitchFamily="34" charset="-128"/>
                <a:cs typeface="Helvetica" panose="020B0604020202020204" pitchFamily="34" charset="0"/>
              </a:rPr>
              <a:t>II.4 The financial conditions as regulation of wants</a:t>
            </a:r>
          </a:p>
        </p:txBody>
      </p:sp>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1825625"/>
            <a:ext cx="10515600" cy="4109954"/>
          </a:xfrm>
        </p:spPr>
        <p:txBody>
          <a:bodyPr>
            <a:normAutofit lnSpcReduction="10000"/>
          </a:bodyPr>
          <a:lstStyle/>
          <a:p>
            <a:r>
              <a:rPr lang="en-GB" dirty="0"/>
              <a:t>Plain and simple: spend within your limit.</a:t>
            </a:r>
          </a:p>
          <a:p>
            <a:pPr lvl="1"/>
            <a:r>
              <a:rPr lang="en-GB" dirty="0">
                <a:latin typeface="Helvetica" panose="020B0604020202020204" pitchFamily="34" charset="0"/>
                <a:cs typeface="Helvetica" panose="020B0604020202020204" pitchFamily="34" charset="0"/>
              </a:rPr>
              <a:t>“Goods and wealth are not to be expected from the poor in their discharge of the rules of propriety; nor the display of sinews and strength from the old.”</a:t>
            </a:r>
          </a:p>
          <a:p>
            <a:pPr marL="914400" lvl="2" indent="0" algn="r">
              <a:buNone/>
            </a:pPr>
            <a:r>
              <a:rPr lang="en-GB"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Book of Rites, Summary of the rules of propriety </a:t>
            </a:r>
            <a:r>
              <a:rPr lang="en-GB" i="1" dirty="0" err="1">
                <a:latin typeface="Helvetica" panose="020B0604020202020204" pitchFamily="34" charset="0"/>
                <a:cs typeface="Helvetica" panose="020B0604020202020204" pitchFamily="34" charset="0"/>
              </a:rPr>
              <a:t>i</a:t>
            </a:r>
            <a:endParaRPr lang="en-GB" i="1" dirty="0">
              <a:latin typeface="Helvetica" panose="020B0604020202020204" pitchFamily="34" charset="0"/>
              <a:cs typeface="Helvetica" panose="020B0604020202020204" pitchFamily="34" charset="0"/>
            </a:endParaRPr>
          </a:p>
          <a:p>
            <a:pPr lvl="1"/>
            <a:r>
              <a:rPr lang="en-GB" dirty="0">
                <a:latin typeface="Helvetica" panose="020B0604020202020204" pitchFamily="34" charset="0"/>
                <a:cs typeface="Helvetica" panose="020B0604020202020204" pitchFamily="34" charset="0"/>
              </a:rPr>
              <a:t>Refer to the reading on examples of consumption based on financial constraints.</a:t>
            </a:r>
          </a:p>
          <a:p>
            <a:pPr marL="914400" lvl="2" indent="0" algn="r">
              <a:buNone/>
            </a:pPr>
            <a:r>
              <a:rPr lang="en-GB" dirty="0">
                <a:latin typeface="Helvetica" panose="020B0604020202020204" pitchFamily="34" charset="0"/>
                <a:cs typeface="Helvetica" panose="020B0604020202020204" pitchFamily="34" charset="0"/>
              </a:rPr>
              <a:t>---</a:t>
            </a:r>
            <a:r>
              <a:rPr lang="en-GB" i="1" dirty="0">
                <a:latin typeface="Helvetica" panose="020B0604020202020204" pitchFamily="34" charset="0"/>
                <a:cs typeface="Helvetica" panose="020B0604020202020204" pitchFamily="34" charset="0"/>
              </a:rPr>
              <a:t> Book of Rites, Tan Gong </a:t>
            </a:r>
            <a:r>
              <a:rPr lang="en-GB" i="1" dirty="0" err="1">
                <a:latin typeface="Helvetica" panose="020B0604020202020204" pitchFamily="34" charset="0"/>
                <a:cs typeface="Helvetica" panose="020B0604020202020204" pitchFamily="34" charset="0"/>
              </a:rPr>
              <a:t>i</a:t>
            </a:r>
            <a:r>
              <a:rPr lang="en-GB" i="1" dirty="0">
                <a:latin typeface="Helvetica" panose="020B0604020202020204" pitchFamily="34" charset="0"/>
                <a:cs typeface="Helvetica" panose="020B0604020202020204" pitchFamily="34" charset="0"/>
              </a:rPr>
              <a:t> &amp; ii</a:t>
            </a:r>
            <a:endParaRPr lang="en-GB" dirty="0">
              <a:latin typeface="Helvetica" panose="020B0604020202020204" pitchFamily="34" charset="0"/>
              <a:cs typeface="Helvetica" panose="020B0604020202020204" pitchFamily="34" charset="0"/>
            </a:endParaRPr>
          </a:p>
        </p:txBody>
      </p:sp>
      <p:sp>
        <p:nvSpPr>
          <p:cNvPr id="4" name="Slide Number Placeholder 3">
            <a:extLst>
              <a:ext uri="{FF2B5EF4-FFF2-40B4-BE49-F238E27FC236}">
                <a16:creationId xmlns:a16="http://schemas.microsoft.com/office/drawing/2014/main" id="{88AA7FEF-618B-0A7F-9B86-9F66F9764DA0}"/>
              </a:ext>
            </a:extLst>
          </p:cNvPr>
          <p:cNvSpPr>
            <a:spLocks noGrp="1"/>
          </p:cNvSpPr>
          <p:nvPr>
            <p:ph type="sldNum" sz="quarter" idx="12"/>
          </p:nvPr>
        </p:nvSpPr>
        <p:spPr/>
        <p:txBody>
          <a:bodyPr/>
          <a:lstStyle/>
          <a:p>
            <a:fld id="{17ED0469-C9F9-45A4-B38B-76EB9C3CD7BF}" type="slidenum">
              <a:rPr lang="en-GB" smtClean="0"/>
              <a:t>32</a:t>
            </a:fld>
            <a:endParaRPr lang="en-GB"/>
          </a:p>
        </p:txBody>
      </p:sp>
    </p:spTree>
    <p:extLst>
      <p:ext uri="{BB962C8B-B14F-4D97-AF65-F5344CB8AC3E}">
        <p14:creationId xmlns:p14="http://schemas.microsoft.com/office/powerpoint/2010/main" val="14038736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730876"/>
          </a:xfrm>
        </p:spPr>
        <p:txBody>
          <a:bodyPr>
            <a:normAutofit lnSpcReduction="10000"/>
          </a:bodyPr>
          <a:lstStyle/>
          <a:p>
            <a:r>
              <a:rPr lang="en-GB" i="1" dirty="0"/>
              <a:t>“The superior man does what is proper to the station in which he is; he does not desire to go beyond this. In a position of wealth and honour, he does what is proper to a position of wealth and honour. In a poor and low position, he does what is proper to a poor and low position. Situated among barbarous tribes, he does what is proper to a situation among barbarous tribes. In a position of sorrow and difficulty, he does what is proper to a position of sorrow and difficulty. The superior man can find himself in no situation in which he is not himself.”</a:t>
            </a:r>
            <a:endParaRPr lang="en-GB" dirty="0"/>
          </a:p>
          <a:p>
            <a:pPr marL="914400" lvl="2" indent="0" algn="r">
              <a:buNone/>
            </a:pPr>
            <a:r>
              <a:rPr lang="en-GB" i="1" dirty="0">
                <a:latin typeface="Helvetica" panose="020B0604020202020204" pitchFamily="34" charset="0"/>
                <a:cs typeface="Helvetica" panose="020B0604020202020204" pitchFamily="34" charset="0"/>
              </a:rPr>
              <a:t>--- Book of Rites, Doctrine of the mean</a:t>
            </a:r>
          </a:p>
        </p:txBody>
      </p:sp>
      <p:sp>
        <p:nvSpPr>
          <p:cNvPr id="2" name="Slide Number Placeholder 1">
            <a:extLst>
              <a:ext uri="{FF2B5EF4-FFF2-40B4-BE49-F238E27FC236}">
                <a16:creationId xmlns:a16="http://schemas.microsoft.com/office/drawing/2014/main" id="{DB55B415-F2E6-532E-C736-B92A6B765438}"/>
              </a:ext>
            </a:extLst>
          </p:cNvPr>
          <p:cNvSpPr>
            <a:spLocks noGrp="1"/>
          </p:cNvSpPr>
          <p:nvPr>
            <p:ph type="sldNum" sz="quarter" idx="12"/>
          </p:nvPr>
        </p:nvSpPr>
        <p:spPr/>
        <p:txBody>
          <a:bodyPr/>
          <a:lstStyle/>
          <a:p>
            <a:fld id="{17ED0469-C9F9-45A4-B38B-76EB9C3CD7BF}" type="slidenum">
              <a:rPr lang="en-GB" smtClean="0"/>
              <a:t>33</a:t>
            </a:fld>
            <a:endParaRPr lang="en-GB"/>
          </a:p>
        </p:txBody>
      </p:sp>
    </p:spTree>
    <p:extLst>
      <p:ext uri="{BB962C8B-B14F-4D97-AF65-F5344CB8AC3E}">
        <p14:creationId xmlns:p14="http://schemas.microsoft.com/office/powerpoint/2010/main" val="5524735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90243"/>
          </a:xfrm>
        </p:spPr>
        <p:txBody>
          <a:bodyPr>
            <a:normAutofit/>
          </a:bodyPr>
          <a:lstStyle/>
          <a:p>
            <a:r>
              <a:rPr lang="en-GB" dirty="0"/>
              <a:t>Common sense? Not quite…</a:t>
            </a:r>
          </a:p>
          <a:p>
            <a:r>
              <a:rPr lang="en-GB" dirty="0"/>
              <a:t>One may say that consumption according to means is a very common thing, and needs no special teaching from Confucius. This might be true. When we study human wants, however, we find that those who have means will spend more than is proper for them, and that those who have no means will spend more than they can bear.</a:t>
            </a:r>
          </a:p>
        </p:txBody>
      </p:sp>
      <p:sp>
        <p:nvSpPr>
          <p:cNvPr id="2" name="Slide Number Placeholder 1">
            <a:extLst>
              <a:ext uri="{FF2B5EF4-FFF2-40B4-BE49-F238E27FC236}">
                <a16:creationId xmlns:a16="http://schemas.microsoft.com/office/drawing/2014/main" id="{E923B895-B279-B417-4428-86BD8738D72A}"/>
              </a:ext>
            </a:extLst>
          </p:cNvPr>
          <p:cNvSpPr>
            <a:spLocks noGrp="1"/>
          </p:cNvSpPr>
          <p:nvPr>
            <p:ph type="sldNum" sz="quarter" idx="12"/>
          </p:nvPr>
        </p:nvSpPr>
        <p:spPr/>
        <p:txBody>
          <a:bodyPr/>
          <a:lstStyle/>
          <a:p>
            <a:fld id="{17ED0469-C9F9-45A4-B38B-76EB9C3CD7BF}" type="slidenum">
              <a:rPr lang="en-GB" smtClean="0"/>
              <a:t>34</a:t>
            </a:fld>
            <a:endParaRPr lang="en-GB"/>
          </a:p>
        </p:txBody>
      </p:sp>
    </p:spTree>
    <p:extLst>
      <p:ext uri="{BB962C8B-B14F-4D97-AF65-F5344CB8AC3E}">
        <p14:creationId xmlns:p14="http://schemas.microsoft.com/office/powerpoint/2010/main" val="26025102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8862A1A3-B6FD-437C-9912-685D48F8F770}"/>
              </a:ext>
            </a:extLst>
          </p:cNvPr>
          <p:cNvSpPr>
            <a:spLocks noGrp="1"/>
          </p:cNvSpPr>
          <p:nvPr>
            <p:ph idx="1"/>
          </p:nvPr>
        </p:nvSpPr>
        <p:spPr>
          <a:xfrm>
            <a:off x="838200" y="365125"/>
            <a:ext cx="10515600" cy="5490243"/>
          </a:xfrm>
        </p:spPr>
        <p:txBody>
          <a:bodyPr>
            <a:normAutofit lnSpcReduction="10000"/>
          </a:bodyPr>
          <a:lstStyle/>
          <a:p>
            <a:r>
              <a:rPr lang="en-GB" dirty="0"/>
              <a:t>Human wants and the desire to spend more than one’s ability are the source of corruption, robbery, and high personal financial leverage by the poor.</a:t>
            </a:r>
          </a:p>
          <a:p>
            <a:r>
              <a:rPr lang="en-GB" dirty="0"/>
              <a:t>Further, one may still feel discontented even if one spends within his means. Then, one needs to shift the focus of happiness from pure monetary to the pursuit of higher virtue</a:t>
            </a:r>
          </a:p>
          <a:p>
            <a:pPr lvl="1"/>
            <a:r>
              <a:rPr lang="en-GB"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“When the rich and noble know to love propriety, they do not become proud nor dissolute. When the poor and mean know to love propriety, their minds do not become cowardly.”</a:t>
            </a:r>
          </a:p>
          <a:p>
            <a:pPr marL="914400" lvl="2" indent="0" algn="r">
              <a:buNone/>
            </a:pPr>
            <a:r>
              <a:rPr lang="en-GB" dirty="0">
                <a:latin typeface="Helvetica" panose="020B0604020202020204" pitchFamily="34" charset="0"/>
                <a:cs typeface="Helvetica" panose="020B0604020202020204" pitchFamily="34" charset="0"/>
              </a:rPr>
              <a:t>--- </a:t>
            </a:r>
            <a:r>
              <a:rPr lang="en-GB" i="1" dirty="0">
                <a:latin typeface="Helvetica" panose="020B0604020202020204" pitchFamily="34" charset="0"/>
                <a:cs typeface="Helvetica" panose="020B0604020202020204" pitchFamily="34" charset="0"/>
              </a:rPr>
              <a:t>Book of Rites, Summary of the rules of propriety </a:t>
            </a:r>
            <a:r>
              <a:rPr lang="en-GB" i="1" dirty="0" err="1">
                <a:latin typeface="Helvetica" panose="020B0604020202020204" pitchFamily="34" charset="0"/>
                <a:cs typeface="Helvetica" panose="020B0604020202020204" pitchFamily="34" charset="0"/>
              </a:rPr>
              <a:t>i</a:t>
            </a:r>
            <a:endParaRPr lang="en-GB" dirty="0">
              <a:latin typeface="Helvetica" panose="020B0604020202020204" pitchFamily="34" charset="0"/>
              <a:cs typeface="Helvetica" panose="020B0604020202020204" pitchFamily="34" charset="0"/>
            </a:endParaRPr>
          </a:p>
        </p:txBody>
      </p:sp>
      <p:sp>
        <p:nvSpPr>
          <p:cNvPr id="2" name="Slide Number Placeholder 1">
            <a:extLst>
              <a:ext uri="{FF2B5EF4-FFF2-40B4-BE49-F238E27FC236}">
                <a16:creationId xmlns:a16="http://schemas.microsoft.com/office/drawing/2014/main" id="{2F26299F-6D26-646C-7833-5294FA5CD740}"/>
              </a:ext>
            </a:extLst>
          </p:cNvPr>
          <p:cNvSpPr>
            <a:spLocks noGrp="1"/>
          </p:cNvSpPr>
          <p:nvPr>
            <p:ph type="sldNum" sz="quarter" idx="12"/>
          </p:nvPr>
        </p:nvSpPr>
        <p:spPr/>
        <p:txBody>
          <a:bodyPr/>
          <a:lstStyle/>
          <a:p>
            <a:fld id="{17ED0469-C9F9-45A4-B38B-76EB9C3CD7BF}" type="slidenum">
              <a:rPr lang="en-GB" smtClean="0"/>
              <a:t>35</a:t>
            </a:fld>
            <a:endParaRPr lang="en-GB"/>
          </a:p>
        </p:txBody>
      </p:sp>
    </p:spTree>
    <p:extLst>
      <p:ext uri="{BB962C8B-B14F-4D97-AF65-F5344CB8AC3E}">
        <p14:creationId xmlns:p14="http://schemas.microsoft.com/office/powerpoint/2010/main" val="1861171714"/>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2704</TotalTime>
  <Words>3223</Words>
  <Application>Microsoft Office PowerPoint</Application>
  <PresentationFormat>Widescreen</PresentationFormat>
  <Paragraphs>218</Paragraphs>
  <Slides>35</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Arial</vt:lpstr>
      <vt:lpstr>Calibri</vt:lpstr>
      <vt:lpstr>Calibri Light</vt:lpstr>
      <vt:lpstr>Helvetica</vt:lpstr>
      <vt:lpstr>Wingdings</vt:lpstr>
      <vt:lpstr>Office 主题​​</vt:lpstr>
      <vt:lpstr>Part 1  General Principles of Consumption</vt:lpstr>
      <vt:lpstr>I. HUMAN WANTS</vt:lpstr>
      <vt:lpstr>I.1 Sages take human feeling as basis of their philosophy</vt:lpstr>
      <vt:lpstr>PowerPoint Presentation</vt:lpstr>
      <vt:lpstr>PowerPoint Presentation</vt:lpstr>
      <vt:lpstr>PowerPoint Presentation</vt:lpstr>
      <vt:lpstr>PowerPoint Presentation</vt:lpstr>
      <vt:lpstr>I.2 Human desire - allowed but under control</vt:lpstr>
      <vt:lpstr>PowerPoint Presentation</vt:lpstr>
      <vt:lpstr>PowerPoint Presentation</vt:lpstr>
      <vt:lpstr>PowerPoint Presentation</vt:lpstr>
      <vt:lpstr>II. DOCTRINE OF RITES</vt:lpstr>
      <vt:lpstr>PowerPoint Presentation</vt:lpstr>
      <vt:lpstr>II.1 Satisfaction of wants</vt:lpstr>
      <vt:lpstr>PowerPoint Presentation</vt:lpstr>
      <vt:lpstr>PowerPoint Presentation</vt:lpstr>
      <vt:lpstr>PowerPoint Presentation</vt:lpstr>
      <vt:lpstr>PowerPoint Presentation</vt:lpstr>
      <vt:lpstr>PowerPoint Presentation</vt:lpstr>
      <vt:lpstr>II.2 Moral regulation of wants</vt:lpstr>
      <vt:lpstr>PowerPoint Presentation</vt:lpstr>
      <vt:lpstr>PowerPoint Presentation</vt:lpstr>
      <vt:lpstr>PowerPoint Presentation</vt:lpstr>
      <vt:lpstr>II.3 Social regulation of wants</vt:lpstr>
      <vt:lpstr>PowerPoint Presentation</vt:lpstr>
      <vt:lpstr>II.3.a The ethical rationale of consumption rules</vt:lpstr>
      <vt:lpstr>PowerPoint Presentation</vt:lpstr>
      <vt:lpstr>PowerPoint Presentation</vt:lpstr>
      <vt:lpstr>II.3.b The social rationale of consumption rules</vt:lpstr>
      <vt:lpstr>PowerPoint Presentation</vt:lpstr>
      <vt:lpstr>PowerPoint Presentation</vt:lpstr>
      <vt:lpstr>II.4 The financial conditions as regulation of wants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1  Introduction to Confucius and his fundamental concepts</dc:title>
  <dc:creator>Liu X.</dc:creator>
  <cp:lastModifiedBy>Xicheng Liu</cp:lastModifiedBy>
  <cp:revision>228</cp:revision>
  <dcterms:created xsi:type="dcterms:W3CDTF">2020-08-29T11:32:15Z</dcterms:created>
  <dcterms:modified xsi:type="dcterms:W3CDTF">2025-12-07T16:02:48Z</dcterms:modified>
</cp:coreProperties>
</file>