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B285E-7ED1-BB03-4E6B-23305C5E29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3FF89B-6A74-4C93-4D8F-8EA61B4C95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87F2F6-45E5-6E73-2F5E-F3D6F704E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80883-C6DC-A67D-F890-68BD96070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9907D5-47BC-4E60-6419-F80869CAB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8238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1C5F1-7AC1-A2B0-21B2-F2FE6673DE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ADF15-7EB8-0515-FF50-8E17D27B22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C87660-A0E7-C53C-CADD-85977079E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6A572-1784-E724-D9C9-BFCDC9B87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B22711-E621-64D5-3978-D47E5D8A9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706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5ACE1-E307-62A6-5D0B-C3172509C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DFA80-22C3-18B7-1E79-D3FA12C1BD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BB4C43-5508-DE94-1D92-AFEE731BB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CF2735-08B3-2B01-3385-DC4E2DBF7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C2D4F8-E9A3-F067-A68C-04FFF21E3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544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181BC-E7BE-3564-8E0E-ACBCAF434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28AF0D-963D-054C-949D-F0DD617FD6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D21F32-CD58-7BC9-6767-CCBED1338A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913573-9FEC-FBF7-AA16-A3D5B797E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157756-21A0-A00A-53E7-A7E6CFC1D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ADD4CB-3A6B-478D-A0C9-E948261CF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361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C3E9E-BA5A-C13F-34CC-544EC6B0B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98AE0B-B143-C814-2E38-CC422A4715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075743-C193-7E09-3DB0-66C4C0E2B9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79E8C2-DB68-39BB-7478-476CD5E3DE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953662-EA23-D339-EE30-C5CA3723F5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0BBE0C-D1F1-D104-9BF3-2DA7F21F00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4ABA11-0C1D-7F86-5E51-FDABDAB2EC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CEB796-2B58-FBA6-65F3-296D9C73F0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288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CF189-D904-8311-49D3-9FA855AB2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8FF0AC-E3E0-613F-D259-769CB225E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C6BF93-1D87-7C58-7240-9CCD7FF27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8D80FA-842E-2CF9-9F99-77C5F664E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257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9D47DA-0CB3-944B-F505-AE91D6254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5F0D77-AF89-2BAA-D55E-875AA9358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1B5808-2FC8-9CEC-D3AC-2CB988627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123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00EAC-5362-E6C6-4DEB-D8FC1ABF1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1235C-1545-CBEC-1786-AA60958DB6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AF4C33-772C-37AE-3698-36ECA0CD60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1C0BEC-2C40-A852-B388-F1F67424E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996AC8-50E2-BC94-65BF-BF4A6D3E6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C3A85-1155-45CC-BB85-7390B6BF56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281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B76F0-75A6-A98B-43CF-18320BE52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E522A8-19AD-69D1-C63C-EE3A34C7DC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A182FB-F3D7-73E3-3AAB-530E6BE765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9F23D9-573C-B957-E754-3AF64114D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27C5B8-128F-6982-989E-CDB9423F43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9666FE-B078-536F-7D49-5F38BF4F8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704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7F94C-4297-9B6B-5155-9BF69CDC4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3A862B-11E4-585E-1817-51BB800416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D0EDD3-3206-780C-51D4-6D7558E6B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3CFAF7-A81F-CDF6-905D-8763DE66C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7EE3B1-88D8-FB98-D266-0648179D71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365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3CFEFA3-546B-2C30-E4C1-52A9BF3C55D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11E05D-7A05-8283-57CE-D9808DC88F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4B99F9-2B5C-E510-9B57-2082EA3096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2AB1E-6BD3-44B7-ADF2-AFB081333945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7C3EA5-3468-3D16-239E-3FC4DA7EE0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F6C236-0C92-C44B-C299-8FCDEA9FF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463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921D9C-BD2A-33F3-738C-8FD02373A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9BB5D9-44EF-837F-DA90-4B06681916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AE5680-8C8F-E623-6224-24935E029E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642AB1E-6BD3-44B7-ADF2-AFB081333945}" type="datetimeFigureOut">
              <a:rPr lang="en-GB" smtClean="0"/>
              <a:t>08/03/2025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451771-8A21-82AC-486B-0E5E17AE9D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4D18E5-51B3-112D-8BAB-6E96A3EA47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AFE289-68E9-461F-822E-C335F1A00F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242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greenly.earth/en-us?utm_channel=capterra&amp;gdmcid=85ce00cf-4037-49a4-9ac3-7b52205658d9" TargetMode="External"/><Relationship Id="rId2" Type="http://schemas.openxmlformats.org/officeDocument/2006/relationships/hyperlink" Target="http://eureka.bodleian.ox.ac.uk/762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opella.com/en/making-an-impact?gad_source=1&amp;gclid=Cj0KCQiA8q--BhDiARIsAP9tKI0LBIL0d3QPkcTYMyL17zi3wIgqw3moniatpN1HC82gCcK5UYG6kRQaAh2AEALw_wc" TargetMode="External"/><Relationship Id="rId4" Type="http://schemas.openxmlformats.org/officeDocument/2006/relationships/hyperlink" Target="https://gaiacompany.io/carbon-accounting-software/?utm_channel=capterra&amp;gdmcid=2160fb06-4e6f-4690-b128-a4eaf3ac5d9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5341D4B7-8A53-4C37-8E33-372EAB577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2434" y="253548"/>
            <a:ext cx="5608934" cy="6102802"/>
          </a:xfrm>
          <a:prstGeom prst="rect">
            <a:avLst/>
          </a:prstGeom>
          <a:solidFill>
            <a:srgbClr val="AFABAB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59DB02-9C60-C7A6-E0C3-65E7A181DA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5283" y="420017"/>
            <a:ext cx="5069305" cy="57698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 Black" panose="020B0A04020102020204" pitchFamily="34" charset="0"/>
              </a:rPr>
              <a:t>ENERGY FOR LIFE: A SUSTAINABLE ENTERPRISE BUSINESS PLAN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630B15B-CFE8-4FE5-8F6E-666207C945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024" y="253548"/>
            <a:ext cx="5851795" cy="6102802"/>
          </a:xfrm>
          <a:prstGeom prst="rect">
            <a:avLst/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B51AAA3-DDFE-48DE-AF38-BE32846EC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848" y="420017"/>
            <a:ext cx="5532146" cy="5769864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4" name="Picture 3" descr="Hands holding a small house with solar panels and a tree&#10;&#10;AI-generated content may be incorrect.">
            <a:extLst>
              <a:ext uri="{FF2B5EF4-FFF2-40B4-BE49-F238E27FC236}">
                <a16:creationId xmlns:a16="http://schemas.microsoft.com/office/drawing/2014/main" id="{550D3885-6DE5-F99D-78FA-92CF17ECB7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889" r="10723" b="1"/>
          <a:stretch/>
        </p:blipFill>
        <p:spPr>
          <a:xfrm>
            <a:off x="611703" y="740057"/>
            <a:ext cx="5120640" cy="5129784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3126014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51F3819-4351-4730-8E02-40BF286E0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AE5130-F148-4C5A-A6CB-48165DC767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1219199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FBC163-2439-4C97-B360-597CDE3FB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2535" y="609600"/>
            <a:ext cx="6305926" cy="133051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Energy for Life – Pioneering Renewable Energy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37A764-9004-B920-2184-9D6054C5E1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095" r="-2" b="-2"/>
          <a:stretch/>
        </p:blipFill>
        <p:spPr>
          <a:xfrm>
            <a:off x="-9" y="3429008"/>
            <a:ext cx="5335059" cy="3428999"/>
          </a:xfrm>
          <a:custGeom>
            <a:avLst/>
            <a:gdLst/>
            <a:ahLst/>
            <a:cxnLst/>
            <a:rect l="l" t="t" r="r" b="b"/>
            <a:pathLst>
              <a:path w="4038600" h="3428999">
                <a:moveTo>
                  <a:pt x="0" y="0"/>
                </a:moveTo>
                <a:lnTo>
                  <a:pt x="3832764" y="0"/>
                </a:lnTo>
                <a:lnTo>
                  <a:pt x="3833410" y="4411"/>
                </a:lnTo>
                <a:cubicBezTo>
                  <a:pt x="3834310" y="12542"/>
                  <a:pt x="3834933" y="20617"/>
                  <a:pt x="3835321" y="28434"/>
                </a:cubicBezTo>
                <a:cubicBezTo>
                  <a:pt x="3843020" y="30350"/>
                  <a:pt x="3840588" y="61692"/>
                  <a:pt x="3852266" y="50998"/>
                </a:cubicBezTo>
                <a:cubicBezTo>
                  <a:pt x="3853153" y="61314"/>
                  <a:pt x="3849223" y="70391"/>
                  <a:pt x="3856614" y="62023"/>
                </a:cubicBezTo>
                <a:cubicBezTo>
                  <a:pt x="3857136" y="65272"/>
                  <a:pt x="3858208" y="66796"/>
                  <a:pt x="3859557" y="67517"/>
                </a:cubicBezTo>
                <a:lnTo>
                  <a:pt x="3860141" y="67604"/>
                </a:lnTo>
                <a:lnTo>
                  <a:pt x="3861913" y="90672"/>
                </a:lnTo>
                <a:lnTo>
                  <a:pt x="3863084" y="93141"/>
                </a:lnTo>
                <a:cubicBezTo>
                  <a:pt x="3863070" y="98407"/>
                  <a:pt x="3863057" y="103672"/>
                  <a:pt x="3863043" y="108938"/>
                </a:cubicBezTo>
                <a:lnTo>
                  <a:pt x="3863660" y="116693"/>
                </a:lnTo>
                <a:lnTo>
                  <a:pt x="3862518" y="119721"/>
                </a:lnTo>
                <a:cubicBezTo>
                  <a:pt x="3862017" y="122528"/>
                  <a:pt x="3862239" y="125949"/>
                  <a:pt x="3864097" y="130743"/>
                </a:cubicBezTo>
                <a:lnTo>
                  <a:pt x="3864775" y="131693"/>
                </a:lnTo>
                <a:lnTo>
                  <a:pt x="3864231" y="141960"/>
                </a:lnTo>
                <a:cubicBezTo>
                  <a:pt x="3863734" y="145469"/>
                  <a:pt x="3862886" y="148837"/>
                  <a:pt x="3861543" y="151981"/>
                </a:cubicBezTo>
                <a:cubicBezTo>
                  <a:pt x="3876816" y="176028"/>
                  <a:pt x="3873891" y="209754"/>
                  <a:pt x="3881956" y="241275"/>
                </a:cubicBezTo>
                <a:cubicBezTo>
                  <a:pt x="3880805" y="282291"/>
                  <a:pt x="3871108" y="290637"/>
                  <a:pt x="3883245" y="317540"/>
                </a:cubicBezTo>
                <a:cubicBezTo>
                  <a:pt x="3887431" y="330343"/>
                  <a:pt x="3884915" y="349601"/>
                  <a:pt x="3894824" y="382132"/>
                </a:cubicBezTo>
                <a:cubicBezTo>
                  <a:pt x="3902184" y="412768"/>
                  <a:pt x="3905028" y="440981"/>
                  <a:pt x="3912029" y="468465"/>
                </a:cubicBezTo>
                <a:cubicBezTo>
                  <a:pt x="3918870" y="501219"/>
                  <a:pt x="3919171" y="493504"/>
                  <a:pt x="3923563" y="512872"/>
                </a:cubicBezTo>
                <a:cubicBezTo>
                  <a:pt x="3925161" y="516259"/>
                  <a:pt x="3933257" y="548851"/>
                  <a:pt x="3935302" y="551780"/>
                </a:cubicBezTo>
                <a:cubicBezTo>
                  <a:pt x="3940193" y="569420"/>
                  <a:pt x="3948108" y="591435"/>
                  <a:pt x="3952908" y="618713"/>
                </a:cubicBezTo>
                <a:cubicBezTo>
                  <a:pt x="3949597" y="640336"/>
                  <a:pt x="3968857" y="662091"/>
                  <a:pt x="3964097" y="689135"/>
                </a:cubicBezTo>
                <a:cubicBezTo>
                  <a:pt x="3963409" y="698730"/>
                  <a:pt x="3967777" y="726290"/>
                  <a:pt x="3972561" y="730194"/>
                </a:cubicBezTo>
                <a:cubicBezTo>
                  <a:pt x="3974287" y="735671"/>
                  <a:pt x="3973869" y="742863"/>
                  <a:pt x="3978553" y="744105"/>
                </a:cubicBezTo>
                <a:cubicBezTo>
                  <a:pt x="3984369" y="746793"/>
                  <a:pt x="3979392" y="769550"/>
                  <a:pt x="3985056" y="764665"/>
                </a:cubicBezTo>
                <a:cubicBezTo>
                  <a:pt x="3981721" y="780759"/>
                  <a:pt x="3994221" y="788526"/>
                  <a:pt x="3998681" y="799644"/>
                </a:cubicBezTo>
                <a:cubicBezTo>
                  <a:pt x="3996807" y="806167"/>
                  <a:pt x="3999133" y="812044"/>
                  <a:pt x="4002586" y="819512"/>
                </a:cubicBezTo>
                <a:lnTo>
                  <a:pt x="4007152" y="829775"/>
                </a:lnTo>
                <a:cubicBezTo>
                  <a:pt x="4007290" y="831346"/>
                  <a:pt x="4007429" y="832918"/>
                  <a:pt x="4007568" y="834489"/>
                </a:cubicBezTo>
                <a:cubicBezTo>
                  <a:pt x="4008582" y="842878"/>
                  <a:pt x="4012501" y="870527"/>
                  <a:pt x="4013238" y="880111"/>
                </a:cubicBezTo>
                <a:lnTo>
                  <a:pt x="4011990" y="891990"/>
                </a:lnTo>
                <a:cubicBezTo>
                  <a:pt x="4012878" y="895711"/>
                  <a:pt x="4017741" y="899277"/>
                  <a:pt x="4018561" y="902435"/>
                </a:cubicBezTo>
                <a:lnTo>
                  <a:pt x="4016914" y="910937"/>
                </a:lnTo>
                <a:cubicBezTo>
                  <a:pt x="4021666" y="910045"/>
                  <a:pt x="4017754" y="920062"/>
                  <a:pt x="4017630" y="927631"/>
                </a:cubicBezTo>
                <a:cubicBezTo>
                  <a:pt x="4017765" y="943134"/>
                  <a:pt x="4017899" y="958638"/>
                  <a:pt x="4018033" y="974141"/>
                </a:cubicBezTo>
                <a:lnTo>
                  <a:pt x="4020844" y="1002853"/>
                </a:lnTo>
                <a:lnTo>
                  <a:pt x="4019159" y="1011649"/>
                </a:lnTo>
                <a:cubicBezTo>
                  <a:pt x="4018755" y="1030805"/>
                  <a:pt x="4025427" y="1051984"/>
                  <a:pt x="4019983" y="1065586"/>
                </a:cubicBezTo>
                <a:cubicBezTo>
                  <a:pt x="4019342" y="1071115"/>
                  <a:pt x="4019489" y="1076118"/>
                  <a:pt x="4020124" y="1080768"/>
                </a:cubicBezTo>
                <a:lnTo>
                  <a:pt x="4023046" y="1093182"/>
                </a:lnTo>
                <a:lnTo>
                  <a:pt x="4030993" y="1117768"/>
                </a:lnTo>
                <a:cubicBezTo>
                  <a:pt x="4017255" y="1119010"/>
                  <a:pt x="4036257" y="1175819"/>
                  <a:pt x="4024084" y="1169607"/>
                </a:cubicBezTo>
                <a:cubicBezTo>
                  <a:pt x="4026558" y="1192318"/>
                  <a:pt x="4002019" y="1213340"/>
                  <a:pt x="4015242" y="1235237"/>
                </a:cubicBezTo>
                <a:cubicBezTo>
                  <a:pt x="4014162" y="1269305"/>
                  <a:pt x="4018570" y="1317827"/>
                  <a:pt x="4017602" y="1350990"/>
                </a:cubicBezTo>
                <a:cubicBezTo>
                  <a:pt x="4023169" y="1344874"/>
                  <a:pt x="4021893" y="1374627"/>
                  <a:pt x="4021736" y="1378298"/>
                </a:cubicBezTo>
                <a:cubicBezTo>
                  <a:pt x="4018952" y="1400570"/>
                  <a:pt x="4019832" y="1419813"/>
                  <a:pt x="4016278" y="1458310"/>
                </a:cubicBezTo>
                <a:cubicBezTo>
                  <a:pt x="4018014" y="1492373"/>
                  <a:pt x="4008830" y="1521984"/>
                  <a:pt x="4018868" y="1553366"/>
                </a:cubicBezTo>
                <a:cubicBezTo>
                  <a:pt x="4016990" y="1555494"/>
                  <a:pt x="4015540" y="1558122"/>
                  <a:pt x="4014402" y="1561090"/>
                </a:cubicBezTo>
                <a:lnTo>
                  <a:pt x="4011936" y="1570307"/>
                </a:lnTo>
                <a:lnTo>
                  <a:pt x="4012405" y="1571592"/>
                </a:lnTo>
                <a:cubicBezTo>
                  <a:pt x="4013272" y="1577147"/>
                  <a:pt x="4012836" y="1580457"/>
                  <a:pt x="4011825" y="1582767"/>
                </a:cubicBezTo>
                <a:lnTo>
                  <a:pt x="4010160" y="1584906"/>
                </a:lnTo>
                <a:lnTo>
                  <a:pt x="4009282" y="1592480"/>
                </a:lnTo>
                <a:lnTo>
                  <a:pt x="4004224" y="1632608"/>
                </a:lnTo>
                <a:lnTo>
                  <a:pt x="4004766" y="1633033"/>
                </a:lnTo>
                <a:cubicBezTo>
                  <a:pt x="4005917" y="1634501"/>
                  <a:pt x="4006652" y="1636551"/>
                  <a:pt x="4006536" y="1639879"/>
                </a:cubicBezTo>
                <a:cubicBezTo>
                  <a:pt x="4015184" y="1636475"/>
                  <a:pt x="4009709" y="1642588"/>
                  <a:pt x="4008603" y="1652696"/>
                </a:cubicBezTo>
                <a:cubicBezTo>
                  <a:pt x="4021787" y="1649666"/>
                  <a:pt x="4013526" y="1677353"/>
                  <a:pt x="4020520" y="1683689"/>
                </a:cubicBezTo>
                <a:cubicBezTo>
                  <a:pt x="4019410" y="1691182"/>
                  <a:pt x="4018476" y="1699055"/>
                  <a:pt x="4017793" y="1707144"/>
                </a:cubicBezTo>
                <a:cubicBezTo>
                  <a:pt x="4017716" y="1708742"/>
                  <a:pt x="4017637" y="1710339"/>
                  <a:pt x="4017559" y="1711937"/>
                </a:cubicBezTo>
                <a:lnTo>
                  <a:pt x="4017686" y="1712065"/>
                </a:lnTo>
                <a:cubicBezTo>
                  <a:pt x="4017911" y="1713173"/>
                  <a:pt x="4017938" y="1714774"/>
                  <a:pt x="4017696" y="1717183"/>
                </a:cubicBezTo>
                <a:lnTo>
                  <a:pt x="4017133" y="1720681"/>
                </a:lnTo>
                <a:lnTo>
                  <a:pt x="4016678" y="1729981"/>
                </a:lnTo>
                <a:lnTo>
                  <a:pt x="4017384" y="1733388"/>
                </a:lnTo>
                <a:lnTo>
                  <a:pt x="4018907" y="1735034"/>
                </a:lnTo>
                <a:cubicBezTo>
                  <a:pt x="4018834" y="1735303"/>
                  <a:pt x="4018762" y="1735573"/>
                  <a:pt x="4018689" y="1735842"/>
                </a:cubicBezTo>
                <a:cubicBezTo>
                  <a:pt x="4015637" y="1741502"/>
                  <a:pt x="4011570" y="1742214"/>
                  <a:pt x="4022227" y="1754258"/>
                </a:cubicBezTo>
                <a:cubicBezTo>
                  <a:pt x="4017088" y="1767842"/>
                  <a:pt x="4023675" y="1773031"/>
                  <a:pt x="4025215" y="1794468"/>
                </a:cubicBezTo>
                <a:cubicBezTo>
                  <a:pt x="4020602" y="1801685"/>
                  <a:pt x="4021846" y="1809129"/>
                  <a:pt x="4024929" y="1817026"/>
                </a:cubicBezTo>
                <a:cubicBezTo>
                  <a:pt x="4022135" y="1836468"/>
                  <a:pt x="4026097" y="1856359"/>
                  <a:pt x="4026330" y="1879330"/>
                </a:cubicBezTo>
                <a:lnTo>
                  <a:pt x="4036998" y="1941432"/>
                </a:lnTo>
                <a:lnTo>
                  <a:pt x="4036084" y="2000732"/>
                </a:lnTo>
                <a:cubicBezTo>
                  <a:pt x="4034263" y="2008113"/>
                  <a:pt x="4032229" y="2015157"/>
                  <a:pt x="4030076" y="2021755"/>
                </a:cubicBezTo>
                <a:cubicBezTo>
                  <a:pt x="4035967" y="2031320"/>
                  <a:pt x="4023973" y="2053600"/>
                  <a:pt x="4037221" y="2057342"/>
                </a:cubicBezTo>
                <a:cubicBezTo>
                  <a:pt x="4034697" y="2066435"/>
                  <a:pt x="4028501" y="2069516"/>
                  <a:pt x="4037394" y="2070619"/>
                </a:cubicBezTo>
                <a:cubicBezTo>
                  <a:pt x="4036804" y="2073734"/>
                  <a:pt x="4037226" y="2076065"/>
                  <a:pt x="4038135" y="2078045"/>
                </a:cubicBezTo>
                <a:lnTo>
                  <a:pt x="4038600" y="2078724"/>
                </a:lnTo>
                <a:lnTo>
                  <a:pt x="4032779" y="2098845"/>
                </a:lnTo>
                <a:lnTo>
                  <a:pt x="4032983" y="2102024"/>
                </a:lnTo>
                <a:lnTo>
                  <a:pt x="4027939" y="2114492"/>
                </a:lnTo>
                <a:lnTo>
                  <a:pt x="4018466" y="2141885"/>
                </a:lnTo>
                <a:cubicBezTo>
                  <a:pt x="4016935" y="2144144"/>
                  <a:pt x="4008999" y="2172239"/>
                  <a:pt x="4006867" y="2173326"/>
                </a:cubicBezTo>
                <a:cubicBezTo>
                  <a:pt x="4012131" y="2208338"/>
                  <a:pt x="3995887" y="2179358"/>
                  <a:pt x="3992697" y="2212754"/>
                </a:cubicBezTo>
                <a:cubicBezTo>
                  <a:pt x="4005768" y="2234675"/>
                  <a:pt x="3987982" y="2231911"/>
                  <a:pt x="3984358" y="2281700"/>
                </a:cubicBezTo>
                <a:cubicBezTo>
                  <a:pt x="3976909" y="2307292"/>
                  <a:pt x="3981397" y="2321058"/>
                  <a:pt x="3966554" y="2358247"/>
                </a:cubicBezTo>
                <a:cubicBezTo>
                  <a:pt x="3960999" y="2394590"/>
                  <a:pt x="3953833" y="2470676"/>
                  <a:pt x="3951025" y="2499761"/>
                </a:cubicBezTo>
                <a:cubicBezTo>
                  <a:pt x="3960739" y="2527319"/>
                  <a:pt x="3950548" y="2509832"/>
                  <a:pt x="3949702" y="2532758"/>
                </a:cubicBezTo>
                <a:cubicBezTo>
                  <a:pt x="3938760" y="2520705"/>
                  <a:pt x="3952389" y="2562520"/>
                  <a:pt x="3938861" y="2556795"/>
                </a:cubicBezTo>
                <a:cubicBezTo>
                  <a:pt x="3939134" y="2561148"/>
                  <a:pt x="3939827" y="2565547"/>
                  <a:pt x="3940623" y="2570003"/>
                </a:cubicBezTo>
                <a:cubicBezTo>
                  <a:pt x="3940759" y="2570781"/>
                  <a:pt x="3940897" y="2571558"/>
                  <a:pt x="3941033" y="2572336"/>
                </a:cubicBezTo>
                <a:lnTo>
                  <a:pt x="3940366" y="2580478"/>
                </a:lnTo>
                <a:lnTo>
                  <a:pt x="3943063" y="2584265"/>
                </a:lnTo>
                <a:lnTo>
                  <a:pt x="3944125" y="2597587"/>
                </a:lnTo>
                <a:cubicBezTo>
                  <a:pt x="3944077" y="2602348"/>
                  <a:pt x="3943504" y="2607198"/>
                  <a:pt x="3942089" y="2612155"/>
                </a:cubicBezTo>
                <a:cubicBezTo>
                  <a:pt x="3932438" y="2625816"/>
                  <a:pt x="3941792" y="2663179"/>
                  <a:pt x="3929196" y="2679622"/>
                </a:cubicBezTo>
                <a:cubicBezTo>
                  <a:pt x="3925571" y="2686502"/>
                  <a:pt x="3920517" y="2712894"/>
                  <a:pt x="3923315" y="2720986"/>
                </a:cubicBezTo>
                <a:cubicBezTo>
                  <a:pt x="3923036" y="2727128"/>
                  <a:pt x="3920401" y="2732389"/>
                  <a:pt x="3923961" y="2738269"/>
                </a:cubicBezTo>
                <a:cubicBezTo>
                  <a:pt x="3928018" y="2746479"/>
                  <a:pt x="3916599" y="2759296"/>
                  <a:pt x="3922927" y="2761348"/>
                </a:cubicBezTo>
                <a:cubicBezTo>
                  <a:pt x="3919813" y="2786694"/>
                  <a:pt x="3907933" y="2868089"/>
                  <a:pt x="3905273" y="2890343"/>
                </a:cubicBezTo>
                <a:cubicBezTo>
                  <a:pt x="3905945" y="2891698"/>
                  <a:pt x="3906516" y="2893225"/>
                  <a:pt x="3906968" y="2894872"/>
                </a:cubicBezTo>
                <a:cubicBezTo>
                  <a:pt x="3909594" y="2904456"/>
                  <a:pt x="3907729" y="2916058"/>
                  <a:pt x="3902804" y="2920783"/>
                </a:cubicBezTo>
                <a:cubicBezTo>
                  <a:pt x="3885416" y="2946524"/>
                  <a:pt x="3880691" y="2976695"/>
                  <a:pt x="3873409" y="3003309"/>
                </a:cubicBezTo>
                <a:cubicBezTo>
                  <a:pt x="3866483" y="3034202"/>
                  <a:pt x="3883685" y="3021162"/>
                  <a:pt x="3865677" y="3054172"/>
                </a:cubicBezTo>
                <a:cubicBezTo>
                  <a:pt x="3869656" y="3061216"/>
                  <a:pt x="3869021" y="3066386"/>
                  <a:pt x="3865322" y="3073552"/>
                </a:cubicBezTo>
                <a:cubicBezTo>
                  <a:pt x="3862309" y="3088769"/>
                  <a:pt x="3874353" y="3094511"/>
                  <a:pt x="3864576" y="3105939"/>
                </a:cubicBezTo>
                <a:cubicBezTo>
                  <a:pt x="3871414" y="3106866"/>
                  <a:pt x="3862070" y="3136685"/>
                  <a:pt x="3869897" y="3133416"/>
                </a:cubicBezTo>
                <a:cubicBezTo>
                  <a:pt x="3873987" y="3146871"/>
                  <a:pt x="3863598" y="3146263"/>
                  <a:pt x="3866944" y="3159200"/>
                </a:cubicBezTo>
                <a:cubicBezTo>
                  <a:pt x="3866209" y="3171160"/>
                  <a:pt x="3861238" y="3148758"/>
                  <a:pt x="3858655" y="3160960"/>
                </a:cubicBezTo>
                <a:cubicBezTo>
                  <a:pt x="3856672" y="3176428"/>
                  <a:pt x="3845007" y="3169580"/>
                  <a:pt x="3857964" y="3189916"/>
                </a:cubicBezTo>
                <a:cubicBezTo>
                  <a:pt x="3851730" y="3203678"/>
                  <a:pt x="3857918" y="3210651"/>
                  <a:pt x="3857749" y="3234304"/>
                </a:cubicBezTo>
                <a:lnTo>
                  <a:pt x="3855596" y="3240571"/>
                </a:lnTo>
                <a:lnTo>
                  <a:pt x="3861634" y="3248569"/>
                </a:lnTo>
                <a:cubicBezTo>
                  <a:pt x="3864052" y="3253014"/>
                  <a:pt x="3865516" y="3258342"/>
                  <a:pt x="3864663" y="3265444"/>
                </a:cubicBezTo>
                <a:cubicBezTo>
                  <a:pt x="3848300" y="3307894"/>
                  <a:pt x="3875588" y="3268090"/>
                  <a:pt x="3865146" y="3338829"/>
                </a:cubicBezTo>
                <a:cubicBezTo>
                  <a:pt x="3862730" y="3342195"/>
                  <a:pt x="3864130" y="3351680"/>
                  <a:pt x="3867052" y="3351725"/>
                </a:cubicBezTo>
                <a:cubicBezTo>
                  <a:pt x="3865794" y="3356006"/>
                  <a:pt x="3859439" y="3365106"/>
                  <a:pt x="3863912" y="3367707"/>
                </a:cubicBezTo>
                <a:cubicBezTo>
                  <a:pt x="3863241" y="3379301"/>
                  <a:pt x="3861774" y="3390600"/>
                  <a:pt x="3859561" y="3401335"/>
                </a:cubicBezTo>
                <a:lnTo>
                  <a:pt x="3853212" y="3423129"/>
                </a:lnTo>
                <a:lnTo>
                  <a:pt x="3856572" y="3428759"/>
                </a:lnTo>
                <a:lnTo>
                  <a:pt x="3856601" y="3428999"/>
                </a:lnTo>
                <a:lnTo>
                  <a:pt x="0" y="3428999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9F89CF4-3CD3-4876-A639-E99ABB63092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232" r="5768"/>
          <a:stretch/>
        </p:blipFill>
        <p:spPr>
          <a:xfrm>
            <a:off x="9" y="-7"/>
            <a:ext cx="5089100" cy="3493830"/>
          </a:xfrm>
          <a:custGeom>
            <a:avLst/>
            <a:gdLst/>
            <a:ahLst/>
            <a:cxnLst/>
            <a:rect l="l" t="t" r="r" b="b"/>
            <a:pathLst>
              <a:path w="3832765" h="3429000">
                <a:moveTo>
                  <a:pt x="0" y="0"/>
                </a:moveTo>
                <a:lnTo>
                  <a:pt x="3647227" y="0"/>
                </a:lnTo>
                <a:lnTo>
                  <a:pt x="3639550" y="38855"/>
                </a:lnTo>
                <a:cubicBezTo>
                  <a:pt x="3636650" y="54773"/>
                  <a:pt x="3634345" y="68219"/>
                  <a:pt x="3632595" y="77266"/>
                </a:cubicBezTo>
                <a:cubicBezTo>
                  <a:pt x="3626536" y="79781"/>
                  <a:pt x="3626501" y="84794"/>
                  <a:pt x="3629067" y="94172"/>
                </a:cubicBezTo>
                <a:cubicBezTo>
                  <a:pt x="3627578" y="163765"/>
                  <a:pt x="3557526" y="242917"/>
                  <a:pt x="3584106" y="259179"/>
                </a:cubicBezTo>
                <a:cubicBezTo>
                  <a:pt x="3583700" y="275569"/>
                  <a:pt x="3606846" y="331307"/>
                  <a:pt x="3599938" y="369872"/>
                </a:cubicBezTo>
                <a:cubicBezTo>
                  <a:pt x="3585388" y="383902"/>
                  <a:pt x="3596928" y="466732"/>
                  <a:pt x="3595032" y="485807"/>
                </a:cubicBezTo>
                <a:cubicBezTo>
                  <a:pt x="3585943" y="488250"/>
                  <a:pt x="3592517" y="521115"/>
                  <a:pt x="3579338" y="516547"/>
                </a:cubicBezTo>
                <a:cubicBezTo>
                  <a:pt x="3573622" y="519766"/>
                  <a:pt x="3573367" y="529229"/>
                  <a:pt x="3578241" y="534293"/>
                </a:cubicBezTo>
                <a:cubicBezTo>
                  <a:pt x="3576722" y="545474"/>
                  <a:pt x="3569890" y="551581"/>
                  <a:pt x="3577790" y="563888"/>
                </a:cubicBezTo>
                <a:cubicBezTo>
                  <a:pt x="3576008" y="579306"/>
                  <a:pt x="3555937" y="592508"/>
                  <a:pt x="3568362" y="606614"/>
                </a:cubicBezTo>
                <a:cubicBezTo>
                  <a:pt x="3548060" y="617296"/>
                  <a:pt x="3566748" y="665721"/>
                  <a:pt x="3562360" y="696544"/>
                </a:cubicBezTo>
                <a:cubicBezTo>
                  <a:pt x="3540870" y="749643"/>
                  <a:pt x="3563552" y="814684"/>
                  <a:pt x="3525923" y="839698"/>
                </a:cubicBezTo>
                <a:cubicBezTo>
                  <a:pt x="3535181" y="895191"/>
                  <a:pt x="3521523" y="937628"/>
                  <a:pt x="3518879" y="980382"/>
                </a:cubicBezTo>
                <a:cubicBezTo>
                  <a:pt x="3513995" y="999599"/>
                  <a:pt x="3527321" y="1012505"/>
                  <a:pt x="3515302" y="1028426"/>
                </a:cubicBezTo>
                <a:cubicBezTo>
                  <a:pt x="3518279" y="1066840"/>
                  <a:pt x="3496325" y="1148092"/>
                  <a:pt x="3536738" y="1210870"/>
                </a:cubicBezTo>
                <a:lnTo>
                  <a:pt x="3591526" y="1380154"/>
                </a:lnTo>
                <a:cubicBezTo>
                  <a:pt x="3610626" y="1430030"/>
                  <a:pt x="3618402" y="1446676"/>
                  <a:pt x="3627364" y="1475232"/>
                </a:cubicBezTo>
                <a:cubicBezTo>
                  <a:pt x="3630584" y="1500131"/>
                  <a:pt x="3621205" y="1517302"/>
                  <a:pt x="3629315" y="1551492"/>
                </a:cubicBezTo>
                <a:cubicBezTo>
                  <a:pt x="3627771" y="1569255"/>
                  <a:pt x="3642142" y="1604305"/>
                  <a:pt x="3642065" y="1616703"/>
                </a:cubicBezTo>
                <a:cubicBezTo>
                  <a:pt x="3644190" y="1615867"/>
                  <a:pt x="3646228" y="1622618"/>
                  <a:pt x="3644837" y="1625880"/>
                </a:cubicBezTo>
                <a:cubicBezTo>
                  <a:pt x="3644873" y="1682450"/>
                  <a:pt x="3660396" y="1644242"/>
                  <a:pt x="3653089" y="1681195"/>
                </a:cubicBezTo>
                <a:cubicBezTo>
                  <a:pt x="3653672" y="1703685"/>
                  <a:pt x="3678100" y="1693642"/>
                  <a:pt x="3669268" y="1720463"/>
                </a:cubicBezTo>
                <a:cubicBezTo>
                  <a:pt x="3672709" y="1747068"/>
                  <a:pt x="3683894" y="1760489"/>
                  <a:pt x="3680555" y="1787683"/>
                </a:cubicBezTo>
                <a:cubicBezTo>
                  <a:pt x="3683815" y="1812577"/>
                  <a:pt x="3690283" y="1832624"/>
                  <a:pt x="3690144" y="1854892"/>
                </a:cubicBezTo>
                <a:cubicBezTo>
                  <a:pt x="3694176" y="1862246"/>
                  <a:pt x="3696364" y="1869845"/>
                  <a:pt x="3692847" y="1879545"/>
                </a:cubicBezTo>
                <a:lnTo>
                  <a:pt x="3705899" y="1950159"/>
                </a:lnTo>
                <a:cubicBezTo>
                  <a:pt x="3705811" y="1963349"/>
                  <a:pt x="3696947" y="1944883"/>
                  <a:pt x="3698529" y="1956744"/>
                </a:cubicBezTo>
                <a:cubicBezTo>
                  <a:pt x="3704089" y="1967128"/>
                  <a:pt x="3694319" y="1972691"/>
                  <a:pt x="3700670" y="1983128"/>
                </a:cubicBezTo>
                <a:cubicBezTo>
                  <a:pt x="3707325" y="1975376"/>
                  <a:pt x="3704290" y="2019261"/>
                  <a:pt x="3710819" y="2016104"/>
                </a:cubicBezTo>
                <a:cubicBezTo>
                  <a:pt x="3703899" y="2032806"/>
                  <a:pt x="3716180" y="2041037"/>
                  <a:pt x="3716263" y="2057358"/>
                </a:cubicBezTo>
                <a:cubicBezTo>
                  <a:pt x="3714181" y="2066395"/>
                  <a:pt x="3708419" y="2088153"/>
                  <a:pt x="3713451" y="2092532"/>
                </a:cubicBezTo>
                <a:cubicBezTo>
                  <a:pt x="3702969" y="2134723"/>
                  <a:pt x="3713408" y="2112089"/>
                  <a:pt x="3712825" y="2145702"/>
                </a:cubicBezTo>
                <a:cubicBezTo>
                  <a:pt x="3711099" y="2175441"/>
                  <a:pt x="3721651" y="2170882"/>
                  <a:pt x="3710370" y="2205762"/>
                </a:cubicBezTo>
                <a:cubicBezTo>
                  <a:pt x="3706686" y="2213193"/>
                  <a:pt x="3707151" y="2225380"/>
                  <a:pt x="3711407" y="2232983"/>
                </a:cubicBezTo>
                <a:cubicBezTo>
                  <a:pt x="3712139" y="2234292"/>
                  <a:pt x="3712959" y="2235411"/>
                  <a:pt x="3713840" y="2236309"/>
                </a:cubicBezTo>
                <a:cubicBezTo>
                  <a:pt x="3705311" y="2258197"/>
                  <a:pt x="3712810" y="2264929"/>
                  <a:pt x="3706371" y="2276362"/>
                </a:cubicBezTo>
                <a:cubicBezTo>
                  <a:pt x="3707813" y="2303313"/>
                  <a:pt x="3719116" y="2319717"/>
                  <a:pt x="3713548" y="2330164"/>
                </a:cubicBezTo>
                <a:cubicBezTo>
                  <a:pt x="3716700" y="2349548"/>
                  <a:pt x="3722681" y="2379563"/>
                  <a:pt x="3725281" y="2392669"/>
                </a:cubicBezTo>
                <a:cubicBezTo>
                  <a:pt x="3729704" y="2396182"/>
                  <a:pt x="3728251" y="2402767"/>
                  <a:pt x="3729156" y="2408800"/>
                </a:cubicBezTo>
                <a:cubicBezTo>
                  <a:pt x="3733288" y="2414878"/>
                  <a:pt x="3733591" y="2443086"/>
                  <a:pt x="3731527" y="2451803"/>
                </a:cubicBezTo>
                <a:lnTo>
                  <a:pt x="3736702" y="2478754"/>
                </a:lnTo>
                <a:cubicBezTo>
                  <a:pt x="3728550" y="2525478"/>
                  <a:pt x="3760386" y="2545889"/>
                  <a:pt x="3730701" y="2582746"/>
                </a:cubicBezTo>
                <a:cubicBezTo>
                  <a:pt x="3730821" y="2599785"/>
                  <a:pt x="3740171" y="2587220"/>
                  <a:pt x="3740291" y="2604259"/>
                </a:cubicBezTo>
                <a:cubicBezTo>
                  <a:pt x="3743848" y="2626667"/>
                  <a:pt x="3731064" y="2615985"/>
                  <a:pt x="3745312" y="2636571"/>
                </a:cubicBezTo>
                <a:cubicBezTo>
                  <a:pt x="3741774" y="2677126"/>
                  <a:pt x="3756230" y="2698390"/>
                  <a:pt x="3745913" y="2734956"/>
                </a:cubicBezTo>
                <a:cubicBezTo>
                  <a:pt x="3751211" y="2727858"/>
                  <a:pt x="3750682" y="2814031"/>
                  <a:pt x="3749695" y="2825841"/>
                </a:cubicBezTo>
                <a:cubicBezTo>
                  <a:pt x="3749942" y="2850991"/>
                  <a:pt x="3747920" y="2877551"/>
                  <a:pt x="3747393" y="2915771"/>
                </a:cubicBezTo>
                <a:cubicBezTo>
                  <a:pt x="3750755" y="2949567"/>
                  <a:pt x="3739923" y="2933903"/>
                  <a:pt x="3751447" y="2964244"/>
                </a:cubicBezTo>
                <a:cubicBezTo>
                  <a:pt x="3751616" y="2982921"/>
                  <a:pt x="3749341" y="3024704"/>
                  <a:pt x="3748411" y="3027834"/>
                </a:cubicBezTo>
                <a:lnTo>
                  <a:pt x="3748938" y="3029071"/>
                </a:lnTo>
                <a:cubicBezTo>
                  <a:pt x="3750070" y="3034527"/>
                  <a:pt x="3749794" y="3037871"/>
                  <a:pt x="3748894" y="3040270"/>
                </a:cubicBezTo>
                <a:lnTo>
                  <a:pt x="3747334" y="3042558"/>
                </a:lnTo>
                <a:cubicBezTo>
                  <a:pt x="3747162" y="3045102"/>
                  <a:pt x="3746989" y="3047646"/>
                  <a:pt x="3746817" y="3050190"/>
                </a:cubicBezTo>
                <a:lnTo>
                  <a:pt x="3744491" y="3065086"/>
                </a:lnTo>
                <a:lnTo>
                  <a:pt x="3745283" y="3068003"/>
                </a:lnTo>
                <a:lnTo>
                  <a:pt x="3743686" y="3090671"/>
                </a:lnTo>
                <a:lnTo>
                  <a:pt x="3744246" y="3091046"/>
                </a:lnTo>
                <a:cubicBezTo>
                  <a:pt x="3745467" y="3092400"/>
                  <a:pt x="3746300" y="3094375"/>
                  <a:pt x="3746343" y="3097703"/>
                </a:cubicBezTo>
                <a:cubicBezTo>
                  <a:pt x="3754816" y="3093496"/>
                  <a:pt x="3749641" y="3100105"/>
                  <a:pt x="3749018" y="3110287"/>
                </a:cubicBezTo>
                <a:cubicBezTo>
                  <a:pt x="3762039" y="3106026"/>
                  <a:pt x="3755113" y="3134407"/>
                  <a:pt x="3762400" y="3140063"/>
                </a:cubicBezTo>
                <a:cubicBezTo>
                  <a:pt x="3761648" y="3147641"/>
                  <a:pt x="3761093" y="3155576"/>
                  <a:pt x="3760798" y="3163705"/>
                </a:cubicBezTo>
                <a:cubicBezTo>
                  <a:pt x="3760796" y="3165306"/>
                  <a:pt x="3760795" y="3166906"/>
                  <a:pt x="3760793" y="3168507"/>
                </a:cubicBezTo>
                <a:lnTo>
                  <a:pt x="3760925" y="3168621"/>
                </a:lnTo>
                <a:cubicBezTo>
                  <a:pt x="3761203" y="3169703"/>
                  <a:pt x="3761307" y="3171298"/>
                  <a:pt x="3761180" y="3173722"/>
                </a:cubicBezTo>
                <a:lnTo>
                  <a:pt x="3760784" y="3177263"/>
                </a:lnTo>
                <a:lnTo>
                  <a:pt x="3760776" y="3186578"/>
                </a:lnTo>
                <a:lnTo>
                  <a:pt x="3761644" y="3189908"/>
                </a:lnTo>
                <a:cubicBezTo>
                  <a:pt x="3767239" y="3200999"/>
                  <a:pt x="3784386" y="3192521"/>
                  <a:pt x="3778090" y="3215620"/>
                </a:cubicBezTo>
                <a:cubicBezTo>
                  <a:pt x="3782929" y="3238942"/>
                  <a:pt x="3794645" y="3248487"/>
                  <a:pt x="3792860" y="3273934"/>
                </a:cubicBezTo>
                <a:cubicBezTo>
                  <a:pt x="3797428" y="3295746"/>
                  <a:pt x="3804878" y="3312408"/>
                  <a:pt x="3805965" y="3332638"/>
                </a:cubicBezTo>
                <a:cubicBezTo>
                  <a:pt x="3810325" y="3338359"/>
                  <a:pt x="3812891" y="3344736"/>
                  <a:pt x="3809972" y="3354360"/>
                </a:cubicBezTo>
                <a:cubicBezTo>
                  <a:pt x="3815463" y="3373933"/>
                  <a:pt x="3822569" y="3374995"/>
                  <a:pt x="3820366" y="3391014"/>
                </a:cubicBezTo>
                <a:cubicBezTo>
                  <a:pt x="3832550" y="3396219"/>
                  <a:pt x="3828906" y="3399305"/>
                  <a:pt x="3827143" y="3406519"/>
                </a:cubicBezTo>
                <a:cubicBezTo>
                  <a:pt x="3827126" y="3406819"/>
                  <a:pt x="3827110" y="3407118"/>
                  <a:pt x="3827093" y="3407418"/>
                </a:cubicBezTo>
                <a:lnTo>
                  <a:pt x="3828820" y="3408091"/>
                </a:lnTo>
                <a:lnTo>
                  <a:pt x="3830121" y="3410929"/>
                </a:lnTo>
                <a:lnTo>
                  <a:pt x="3831461" y="3420084"/>
                </a:lnTo>
                <a:cubicBezTo>
                  <a:pt x="3831507" y="3421309"/>
                  <a:pt x="3831554" y="3422534"/>
                  <a:pt x="3831600" y="3423759"/>
                </a:cubicBezTo>
                <a:cubicBezTo>
                  <a:pt x="3831831" y="3426205"/>
                  <a:pt x="3832160" y="3427719"/>
                  <a:pt x="3832580" y="3428642"/>
                </a:cubicBezTo>
                <a:cubicBezTo>
                  <a:pt x="3832626" y="3428658"/>
                  <a:pt x="3832672" y="3428675"/>
                  <a:pt x="3832719" y="3428690"/>
                </a:cubicBezTo>
                <a:lnTo>
                  <a:pt x="3832765" y="3429000"/>
                </a:lnTo>
                <a:lnTo>
                  <a:pt x="0" y="3429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E8052-C05A-97B5-37D8-B59241014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7846" y="2549718"/>
            <a:ext cx="5990614" cy="3552970"/>
          </a:xfrm>
        </p:spPr>
        <p:txBody>
          <a:bodyPr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Key Points:</a:t>
            </a:r>
          </a:p>
          <a:p>
            <a:pPr lvl="2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Renewable energy start-up dedicated to sustainable growth (EIO, 2013).</a:t>
            </a:r>
          </a:p>
          <a:p>
            <a:pPr lvl="2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Mission: Transform the energy market with solar, wind, and storage solutions</a:t>
            </a:r>
          </a:p>
          <a:p>
            <a:pPr lvl="2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Vision: Drive economic and social improvements while reducing carbon emissions</a:t>
            </a:r>
          </a:p>
          <a:p>
            <a:pPr lvl="2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Strategic goals: Operational profitability, increased capacity, and environmental responsibility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6097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51F3819-4351-4730-8E02-40BF286E0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AE5130-F148-4C5A-A6CB-48165DC767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1219199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B268CA-DA8D-0A36-48AB-C9F8D8950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3887" y="609600"/>
            <a:ext cx="6564574" cy="133051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Market Landscape &amp; Strategic Differentiation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1619A4-AB4D-3907-A8FA-2E7BC68395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994" r="25855" b="2"/>
          <a:stretch/>
        </p:blipFill>
        <p:spPr>
          <a:xfrm>
            <a:off x="-9" y="3429008"/>
            <a:ext cx="5076505" cy="3428999"/>
          </a:xfrm>
          <a:custGeom>
            <a:avLst/>
            <a:gdLst/>
            <a:ahLst/>
            <a:cxnLst/>
            <a:rect l="l" t="t" r="r" b="b"/>
            <a:pathLst>
              <a:path w="4038600" h="3428999">
                <a:moveTo>
                  <a:pt x="0" y="0"/>
                </a:moveTo>
                <a:lnTo>
                  <a:pt x="3832764" y="0"/>
                </a:lnTo>
                <a:lnTo>
                  <a:pt x="3833410" y="4411"/>
                </a:lnTo>
                <a:cubicBezTo>
                  <a:pt x="3834310" y="12542"/>
                  <a:pt x="3834933" y="20617"/>
                  <a:pt x="3835321" y="28434"/>
                </a:cubicBezTo>
                <a:cubicBezTo>
                  <a:pt x="3843020" y="30350"/>
                  <a:pt x="3840588" y="61692"/>
                  <a:pt x="3852266" y="50998"/>
                </a:cubicBezTo>
                <a:cubicBezTo>
                  <a:pt x="3853153" y="61314"/>
                  <a:pt x="3849223" y="70391"/>
                  <a:pt x="3856614" y="62023"/>
                </a:cubicBezTo>
                <a:cubicBezTo>
                  <a:pt x="3857136" y="65272"/>
                  <a:pt x="3858208" y="66796"/>
                  <a:pt x="3859557" y="67517"/>
                </a:cubicBezTo>
                <a:lnTo>
                  <a:pt x="3860141" y="67604"/>
                </a:lnTo>
                <a:lnTo>
                  <a:pt x="3861913" y="90672"/>
                </a:lnTo>
                <a:lnTo>
                  <a:pt x="3863084" y="93141"/>
                </a:lnTo>
                <a:cubicBezTo>
                  <a:pt x="3863070" y="98407"/>
                  <a:pt x="3863057" y="103672"/>
                  <a:pt x="3863043" y="108938"/>
                </a:cubicBezTo>
                <a:lnTo>
                  <a:pt x="3863660" y="116693"/>
                </a:lnTo>
                <a:lnTo>
                  <a:pt x="3862518" y="119721"/>
                </a:lnTo>
                <a:cubicBezTo>
                  <a:pt x="3862017" y="122528"/>
                  <a:pt x="3862239" y="125949"/>
                  <a:pt x="3864097" y="130743"/>
                </a:cubicBezTo>
                <a:lnTo>
                  <a:pt x="3864775" y="131693"/>
                </a:lnTo>
                <a:lnTo>
                  <a:pt x="3864231" y="141960"/>
                </a:lnTo>
                <a:cubicBezTo>
                  <a:pt x="3863734" y="145469"/>
                  <a:pt x="3862886" y="148837"/>
                  <a:pt x="3861543" y="151981"/>
                </a:cubicBezTo>
                <a:cubicBezTo>
                  <a:pt x="3876816" y="176028"/>
                  <a:pt x="3873891" y="209754"/>
                  <a:pt x="3881956" y="241275"/>
                </a:cubicBezTo>
                <a:cubicBezTo>
                  <a:pt x="3880805" y="282291"/>
                  <a:pt x="3871108" y="290637"/>
                  <a:pt x="3883245" y="317540"/>
                </a:cubicBezTo>
                <a:cubicBezTo>
                  <a:pt x="3887431" y="330343"/>
                  <a:pt x="3884915" y="349601"/>
                  <a:pt x="3894824" y="382132"/>
                </a:cubicBezTo>
                <a:cubicBezTo>
                  <a:pt x="3902184" y="412768"/>
                  <a:pt x="3905028" y="440981"/>
                  <a:pt x="3912029" y="468465"/>
                </a:cubicBezTo>
                <a:cubicBezTo>
                  <a:pt x="3918870" y="501219"/>
                  <a:pt x="3919171" y="493504"/>
                  <a:pt x="3923563" y="512872"/>
                </a:cubicBezTo>
                <a:cubicBezTo>
                  <a:pt x="3925161" y="516259"/>
                  <a:pt x="3933257" y="548851"/>
                  <a:pt x="3935302" y="551780"/>
                </a:cubicBezTo>
                <a:cubicBezTo>
                  <a:pt x="3940193" y="569420"/>
                  <a:pt x="3948108" y="591435"/>
                  <a:pt x="3952908" y="618713"/>
                </a:cubicBezTo>
                <a:cubicBezTo>
                  <a:pt x="3949597" y="640336"/>
                  <a:pt x="3968857" y="662091"/>
                  <a:pt x="3964097" y="689135"/>
                </a:cubicBezTo>
                <a:cubicBezTo>
                  <a:pt x="3963409" y="698730"/>
                  <a:pt x="3967777" y="726290"/>
                  <a:pt x="3972561" y="730194"/>
                </a:cubicBezTo>
                <a:cubicBezTo>
                  <a:pt x="3974287" y="735671"/>
                  <a:pt x="3973869" y="742863"/>
                  <a:pt x="3978553" y="744105"/>
                </a:cubicBezTo>
                <a:cubicBezTo>
                  <a:pt x="3984369" y="746793"/>
                  <a:pt x="3979392" y="769550"/>
                  <a:pt x="3985056" y="764665"/>
                </a:cubicBezTo>
                <a:cubicBezTo>
                  <a:pt x="3981721" y="780759"/>
                  <a:pt x="3994221" y="788526"/>
                  <a:pt x="3998681" y="799644"/>
                </a:cubicBezTo>
                <a:cubicBezTo>
                  <a:pt x="3996807" y="806167"/>
                  <a:pt x="3999133" y="812044"/>
                  <a:pt x="4002586" y="819512"/>
                </a:cubicBezTo>
                <a:lnTo>
                  <a:pt x="4007152" y="829775"/>
                </a:lnTo>
                <a:cubicBezTo>
                  <a:pt x="4007290" y="831346"/>
                  <a:pt x="4007429" y="832918"/>
                  <a:pt x="4007568" y="834489"/>
                </a:cubicBezTo>
                <a:cubicBezTo>
                  <a:pt x="4008582" y="842878"/>
                  <a:pt x="4012501" y="870527"/>
                  <a:pt x="4013238" y="880111"/>
                </a:cubicBezTo>
                <a:lnTo>
                  <a:pt x="4011990" y="891990"/>
                </a:lnTo>
                <a:cubicBezTo>
                  <a:pt x="4012878" y="895711"/>
                  <a:pt x="4017741" y="899277"/>
                  <a:pt x="4018561" y="902435"/>
                </a:cubicBezTo>
                <a:lnTo>
                  <a:pt x="4016914" y="910937"/>
                </a:lnTo>
                <a:cubicBezTo>
                  <a:pt x="4021666" y="910045"/>
                  <a:pt x="4017754" y="920062"/>
                  <a:pt x="4017630" y="927631"/>
                </a:cubicBezTo>
                <a:cubicBezTo>
                  <a:pt x="4017765" y="943134"/>
                  <a:pt x="4017899" y="958638"/>
                  <a:pt x="4018033" y="974141"/>
                </a:cubicBezTo>
                <a:lnTo>
                  <a:pt x="4020844" y="1002853"/>
                </a:lnTo>
                <a:lnTo>
                  <a:pt x="4019159" y="1011649"/>
                </a:lnTo>
                <a:cubicBezTo>
                  <a:pt x="4018755" y="1030805"/>
                  <a:pt x="4025427" y="1051984"/>
                  <a:pt x="4019983" y="1065586"/>
                </a:cubicBezTo>
                <a:cubicBezTo>
                  <a:pt x="4019342" y="1071115"/>
                  <a:pt x="4019489" y="1076118"/>
                  <a:pt x="4020124" y="1080768"/>
                </a:cubicBezTo>
                <a:lnTo>
                  <a:pt x="4023046" y="1093182"/>
                </a:lnTo>
                <a:lnTo>
                  <a:pt x="4030993" y="1117768"/>
                </a:lnTo>
                <a:cubicBezTo>
                  <a:pt x="4017255" y="1119010"/>
                  <a:pt x="4036257" y="1175819"/>
                  <a:pt x="4024084" y="1169607"/>
                </a:cubicBezTo>
                <a:cubicBezTo>
                  <a:pt x="4026558" y="1192318"/>
                  <a:pt x="4002019" y="1213340"/>
                  <a:pt x="4015242" y="1235237"/>
                </a:cubicBezTo>
                <a:cubicBezTo>
                  <a:pt x="4014162" y="1269305"/>
                  <a:pt x="4018570" y="1317827"/>
                  <a:pt x="4017602" y="1350990"/>
                </a:cubicBezTo>
                <a:cubicBezTo>
                  <a:pt x="4023169" y="1344874"/>
                  <a:pt x="4021893" y="1374627"/>
                  <a:pt x="4021736" y="1378298"/>
                </a:cubicBezTo>
                <a:cubicBezTo>
                  <a:pt x="4018952" y="1400570"/>
                  <a:pt x="4019832" y="1419813"/>
                  <a:pt x="4016278" y="1458310"/>
                </a:cubicBezTo>
                <a:cubicBezTo>
                  <a:pt x="4018014" y="1492373"/>
                  <a:pt x="4008830" y="1521984"/>
                  <a:pt x="4018868" y="1553366"/>
                </a:cubicBezTo>
                <a:cubicBezTo>
                  <a:pt x="4016990" y="1555494"/>
                  <a:pt x="4015540" y="1558122"/>
                  <a:pt x="4014402" y="1561090"/>
                </a:cubicBezTo>
                <a:lnTo>
                  <a:pt x="4011936" y="1570307"/>
                </a:lnTo>
                <a:lnTo>
                  <a:pt x="4012405" y="1571592"/>
                </a:lnTo>
                <a:cubicBezTo>
                  <a:pt x="4013272" y="1577147"/>
                  <a:pt x="4012836" y="1580457"/>
                  <a:pt x="4011825" y="1582767"/>
                </a:cubicBezTo>
                <a:lnTo>
                  <a:pt x="4010160" y="1584906"/>
                </a:lnTo>
                <a:lnTo>
                  <a:pt x="4009282" y="1592480"/>
                </a:lnTo>
                <a:lnTo>
                  <a:pt x="4004224" y="1632608"/>
                </a:lnTo>
                <a:lnTo>
                  <a:pt x="4004766" y="1633033"/>
                </a:lnTo>
                <a:cubicBezTo>
                  <a:pt x="4005917" y="1634501"/>
                  <a:pt x="4006652" y="1636551"/>
                  <a:pt x="4006536" y="1639879"/>
                </a:cubicBezTo>
                <a:cubicBezTo>
                  <a:pt x="4015184" y="1636475"/>
                  <a:pt x="4009709" y="1642588"/>
                  <a:pt x="4008603" y="1652696"/>
                </a:cubicBezTo>
                <a:cubicBezTo>
                  <a:pt x="4021787" y="1649666"/>
                  <a:pt x="4013526" y="1677353"/>
                  <a:pt x="4020520" y="1683689"/>
                </a:cubicBezTo>
                <a:cubicBezTo>
                  <a:pt x="4019410" y="1691182"/>
                  <a:pt x="4018476" y="1699055"/>
                  <a:pt x="4017793" y="1707144"/>
                </a:cubicBezTo>
                <a:cubicBezTo>
                  <a:pt x="4017716" y="1708742"/>
                  <a:pt x="4017637" y="1710339"/>
                  <a:pt x="4017559" y="1711937"/>
                </a:cubicBezTo>
                <a:lnTo>
                  <a:pt x="4017686" y="1712065"/>
                </a:lnTo>
                <a:cubicBezTo>
                  <a:pt x="4017911" y="1713173"/>
                  <a:pt x="4017938" y="1714774"/>
                  <a:pt x="4017696" y="1717183"/>
                </a:cubicBezTo>
                <a:lnTo>
                  <a:pt x="4017133" y="1720681"/>
                </a:lnTo>
                <a:lnTo>
                  <a:pt x="4016678" y="1729981"/>
                </a:lnTo>
                <a:lnTo>
                  <a:pt x="4017384" y="1733388"/>
                </a:lnTo>
                <a:lnTo>
                  <a:pt x="4018907" y="1735034"/>
                </a:lnTo>
                <a:cubicBezTo>
                  <a:pt x="4018834" y="1735303"/>
                  <a:pt x="4018762" y="1735573"/>
                  <a:pt x="4018689" y="1735842"/>
                </a:cubicBezTo>
                <a:cubicBezTo>
                  <a:pt x="4015637" y="1741502"/>
                  <a:pt x="4011570" y="1742214"/>
                  <a:pt x="4022227" y="1754258"/>
                </a:cubicBezTo>
                <a:cubicBezTo>
                  <a:pt x="4017088" y="1767842"/>
                  <a:pt x="4023675" y="1773031"/>
                  <a:pt x="4025215" y="1794468"/>
                </a:cubicBezTo>
                <a:cubicBezTo>
                  <a:pt x="4020602" y="1801685"/>
                  <a:pt x="4021846" y="1809129"/>
                  <a:pt x="4024929" y="1817026"/>
                </a:cubicBezTo>
                <a:cubicBezTo>
                  <a:pt x="4022135" y="1836468"/>
                  <a:pt x="4026097" y="1856359"/>
                  <a:pt x="4026330" y="1879330"/>
                </a:cubicBezTo>
                <a:lnTo>
                  <a:pt x="4036998" y="1941432"/>
                </a:lnTo>
                <a:lnTo>
                  <a:pt x="4036084" y="2000732"/>
                </a:lnTo>
                <a:cubicBezTo>
                  <a:pt x="4034263" y="2008113"/>
                  <a:pt x="4032229" y="2015157"/>
                  <a:pt x="4030076" y="2021755"/>
                </a:cubicBezTo>
                <a:cubicBezTo>
                  <a:pt x="4035967" y="2031320"/>
                  <a:pt x="4023973" y="2053600"/>
                  <a:pt x="4037221" y="2057342"/>
                </a:cubicBezTo>
                <a:cubicBezTo>
                  <a:pt x="4034697" y="2066435"/>
                  <a:pt x="4028501" y="2069516"/>
                  <a:pt x="4037394" y="2070619"/>
                </a:cubicBezTo>
                <a:cubicBezTo>
                  <a:pt x="4036804" y="2073734"/>
                  <a:pt x="4037226" y="2076065"/>
                  <a:pt x="4038135" y="2078045"/>
                </a:cubicBezTo>
                <a:lnTo>
                  <a:pt x="4038600" y="2078724"/>
                </a:lnTo>
                <a:lnTo>
                  <a:pt x="4032779" y="2098845"/>
                </a:lnTo>
                <a:lnTo>
                  <a:pt x="4032983" y="2102024"/>
                </a:lnTo>
                <a:lnTo>
                  <a:pt x="4027939" y="2114492"/>
                </a:lnTo>
                <a:lnTo>
                  <a:pt x="4018466" y="2141885"/>
                </a:lnTo>
                <a:cubicBezTo>
                  <a:pt x="4016935" y="2144144"/>
                  <a:pt x="4008999" y="2172239"/>
                  <a:pt x="4006867" y="2173326"/>
                </a:cubicBezTo>
                <a:cubicBezTo>
                  <a:pt x="4012131" y="2208338"/>
                  <a:pt x="3995887" y="2179358"/>
                  <a:pt x="3992697" y="2212754"/>
                </a:cubicBezTo>
                <a:cubicBezTo>
                  <a:pt x="4005768" y="2234675"/>
                  <a:pt x="3987982" y="2231911"/>
                  <a:pt x="3984358" y="2281700"/>
                </a:cubicBezTo>
                <a:cubicBezTo>
                  <a:pt x="3976909" y="2307292"/>
                  <a:pt x="3981397" y="2321058"/>
                  <a:pt x="3966554" y="2358247"/>
                </a:cubicBezTo>
                <a:cubicBezTo>
                  <a:pt x="3960999" y="2394590"/>
                  <a:pt x="3953833" y="2470676"/>
                  <a:pt x="3951025" y="2499761"/>
                </a:cubicBezTo>
                <a:cubicBezTo>
                  <a:pt x="3960739" y="2527319"/>
                  <a:pt x="3950548" y="2509832"/>
                  <a:pt x="3949702" y="2532758"/>
                </a:cubicBezTo>
                <a:cubicBezTo>
                  <a:pt x="3938760" y="2520705"/>
                  <a:pt x="3952389" y="2562520"/>
                  <a:pt x="3938861" y="2556795"/>
                </a:cubicBezTo>
                <a:cubicBezTo>
                  <a:pt x="3939134" y="2561148"/>
                  <a:pt x="3939827" y="2565547"/>
                  <a:pt x="3940623" y="2570003"/>
                </a:cubicBezTo>
                <a:cubicBezTo>
                  <a:pt x="3940759" y="2570781"/>
                  <a:pt x="3940897" y="2571558"/>
                  <a:pt x="3941033" y="2572336"/>
                </a:cubicBezTo>
                <a:lnTo>
                  <a:pt x="3940366" y="2580478"/>
                </a:lnTo>
                <a:lnTo>
                  <a:pt x="3943063" y="2584265"/>
                </a:lnTo>
                <a:lnTo>
                  <a:pt x="3944125" y="2597587"/>
                </a:lnTo>
                <a:cubicBezTo>
                  <a:pt x="3944077" y="2602348"/>
                  <a:pt x="3943504" y="2607198"/>
                  <a:pt x="3942089" y="2612155"/>
                </a:cubicBezTo>
                <a:cubicBezTo>
                  <a:pt x="3932438" y="2625816"/>
                  <a:pt x="3941792" y="2663179"/>
                  <a:pt x="3929196" y="2679622"/>
                </a:cubicBezTo>
                <a:cubicBezTo>
                  <a:pt x="3925571" y="2686502"/>
                  <a:pt x="3920517" y="2712894"/>
                  <a:pt x="3923315" y="2720986"/>
                </a:cubicBezTo>
                <a:cubicBezTo>
                  <a:pt x="3923036" y="2727128"/>
                  <a:pt x="3920401" y="2732389"/>
                  <a:pt x="3923961" y="2738269"/>
                </a:cubicBezTo>
                <a:cubicBezTo>
                  <a:pt x="3928018" y="2746479"/>
                  <a:pt x="3916599" y="2759296"/>
                  <a:pt x="3922927" y="2761348"/>
                </a:cubicBezTo>
                <a:cubicBezTo>
                  <a:pt x="3919813" y="2786694"/>
                  <a:pt x="3907933" y="2868089"/>
                  <a:pt x="3905273" y="2890343"/>
                </a:cubicBezTo>
                <a:cubicBezTo>
                  <a:pt x="3905945" y="2891698"/>
                  <a:pt x="3906516" y="2893225"/>
                  <a:pt x="3906968" y="2894872"/>
                </a:cubicBezTo>
                <a:cubicBezTo>
                  <a:pt x="3909594" y="2904456"/>
                  <a:pt x="3907729" y="2916058"/>
                  <a:pt x="3902804" y="2920783"/>
                </a:cubicBezTo>
                <a:cubicBezTo>
                  <a:pt x="3885416" y="2946524"/>
                  <a:pt x="3880691" y="2976695"/>
                  <a:pt x="3873409" y="3003309"/>
                </a:cubicBezTo>
                <a:cubicBezTo>
                  <a:pt x="3866483" y="3034202"/>
                  <a:pt x="3883685" y="3021162"/>
                  <a:pt x="3865677" y="3054172"/>
                </a:cubicBezTo>
                <a:cubicBezTo>
                  <a:pt x="3869656" y="3061216"/>
                  <a:pt x="3869021" y="3066386"/>
                  <a:pt x="3865322" y="3073552"/>
                </a:cubicBezTo>
                <a:cubicBezTo>
                  <a:pt x="3862309" y="3088769"/>
                  <a:pt x="3874353" y="3094511"/>
                  <a:pt x="3864576" y="3105939"/>
                </a:cubicBezTo>
                <a:cubicBezTo>
                  <a:pt x="3871414" y="3106866"/>
                  <a:pt x="3862070" y="3136685"/>
                  <a:pt x="3869897" y="3133416"/>
                </a:cubicBezTo>
                <a:cubicBezTo>
                  <a:pt x="3873987" y="3146871"/>
                  <a:pt x="3863598" y="3146263"/>
                  <a:pt x="3866944" y="3159200"/>
                </a:cubicBezTo>
                <a:cubicBezTo>
                  <a:pt x="3866209" y="3171160"/>
                  <a:pt x="3861238" y="3148758"/>
                  <a:pt x="3858655" y="3160960"/>
                </a:cubicBezTo>
                <a:cubicBezTo>
                  <a:pt x="3856672" y="3176428"/>
                  <a:pt x="3845007" y="3169580"/>
                  <a:pt x="3857964" y="3189916"/>
                </a:cubicBezTo>
                <a:cubicBezTo>
                  <a:pt x="3851730" y="3203678"/>
                  <a:pt x="3857918" y="3210651"/>
                  <a:pt x="3857749" y="3234304"/>
                </a:cubicBezTo>
                <a:lnTo>
                  <a:pt x="3855596" y="3240571"/>
                </a:lnTo>
                <a:lnTo>
                  <a:pt x="3861634" y="3248569"/>
                </a:lnTo>
                <a:cubicBezTo>
                  <a:pt x="3864052" y="3253014"/>
                  <a:pt x="3865516" y="3258342"/>
                  <a:pt x="3864663" y="3265444"/>
                </a:cubicBezTo>
                <a:cubicBezTo>
                  <a:pt x="3848300" y="3307894"/>
                  <a:pt x="3875588" y="3268090"/>
                  <a:pt x="3865146" y="3338829"/>
                </a:cubicBezTo>
                <a:cubicBezTo>
                  <a:pt x="3862730" y="3342195"/>
                  <a:pt x="3864130" y="3351680"/>
                  <a:pt x="3867052" y="3351725"/>
                </a:cubicBezTo>
                <a:cubicBezTo>
                  <a:pt x="3865794" y="3356006"/>
                  <a:pt x="3859439" y="3365106"/>
                  <a:pt x="3863912" y="3367707"/>
                </a:cubicBezTo>
                <a:cubicBezTo>
                  <a:pt x="3863241" y="3379301"/>
                  <a:pt x="3861774" y="3390600"/>
                  <a:pt x="3859561" y="3401335"/>
                </a:cubicBezTo>
                <a:lnTo>
                  <a:pt x="3853212" y="3423129"/>
                </a:lnTo>
                <a:lnTo>
                  <a:pt x="3856572" y="3428759"/>
                </a:lnTo>
                <a:lnTo>
                  <a:pt x="3856601" y="3428999"/>
                </a:lnTo>
                <a:lnTo>
                  <a:pt x="0" y="3428999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3FE538E-2C13-9746-19FC-6C01BA39487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544" r="4894" b="-1"/>
          <a:stretch/>
        </p:blipFill>
        <p:spPr>
          <a:xfrm>
            <a:off x="9" y="-7"/>
            <a:ext cx="4824239" cy="3493830"/>
          </a:xfrm>
          <a:custGeom>
            <a:avLst/>
            <a:gdLst/>
            <a:ahLst/>
            <a:cxnLst/>
            <a:rect l="l" t="t" r="r" b="b"/>
            <a:pathLst>
              <a:path w="3832765" h="3429000">
                <a:moveTo>
                  <a:pt x="0" y="0"/>
                </a:moveTo>
                <a:lnTo>
                  <a:pt x="3647227" y="0"/>
                </a:lnTo>
                <a:lnTo>
                  <a:pt x="3639550" y="38855"/>
                </a:lnTo>
                <a:cubicBezTo>
                  <a:pt x="3636650" y="54773"/>
                  <a:pt x="3634345" y="68219"/>
                  <a:pt x="3632595" y="77266"/>
                </a:cubicBezTo>
                <a:cubicBezTo>
                  <a:pt x="3626536" y="79781"/>
                  <a:pt x="3626501" y="84794"/>
                  <a:pt x="3629067" y="94172"/>
                </a:cubicBezTo>
                <a:cubicBezTo>
                  <a:pt x="3627578" y="163765"/>
                  <a:pt x="3557526" y="242917"/>
                  <a:pt x="3584106" y="259179"/>
                </a:cubicBezTo>
                <a:cubicBezTo>
                  <a:pt x="3583700" y="275569"/>
                  <a:pt x="3606846" y="331307"/>
                  <a:pt x="3599938" y="369872"/>
                </a:cubicBezTo>
                <a:cubicBezTo>
                  <a:pt x="3585388" y="383902"/>
                  <a:pt x="3596928" y="466732"/>
                  <a:pt x="3595032" y="485807"/>
                </a:cubicBezTo>
                <a:cubicBezTo>
                  <a:pt x="3585943" y="488250"/>
                  <a:pt x="3592517" y="521115"/>
                  <a:pt x="3579338" y="516547"/>
                </a:cubicBezTo>
                <a:cubicBezTo>
                  <a:pt x="3573622" y="519766"/>
                  <a:pt x="3573367" y="529229"/>
                  <a:pt x="3578241" y="534293"/>
                </a:cubicBezTo>
                <a:cubicBezTo>
                  <a:pt x="3576722" y="545474"/>
                  <a:pt x="3569890" y="551581"/>
                  <a:pt x="3577790" y="563888"/>
                </a:cubicBezTo>
                <a:cubicBezTo>
                  <a:pt x="3576008" y="579306"/>
                  <a:pt x="3555937" y="592508"/>
                  <a:pt x="3568362" y="606614"/>
                </a:cubicBezTo>
                <a:cubicBezTo>
                  <a:pt x="3548060" y="617296"/>
                  <a:pt x="3566748" y="665721"/>
                  <a:pt x="3562360" y="696544"/>
                </a:cubicBezTo>
                <a:cubicBezTo>
                  <a:pt x="3540870" y="749643"/>
                  <a:pt x="3563552" y="814684"/>
                  <a:pt x="3525923" y="839698"/>
                </a:cubicBezTo>
                <a:cubicBezTo>
                  <a:pt x="3535181" y="895191"/>
                  <a:pt x="3521523" y="937628"/>
                  <a:pt x="3518879" y="980382"/>
                </a:cubicBezTo>
                <a:cubicBezTo>
                  <a:pt x="3513995" y="999599"/>
                  <a:pt x="3527321" y="1012505"/>
                  <a:pt x="3515302" y="1028426"/>
                </a:cubicBezTo>
                <a:cubicBezTo>
                  <a:pt x="3518279" y="1066840"/>
                  <a:pt x="3496325" y="1148092"/>
                  <a:pt x="3536738" y="1210870"/>
                </a:cubicBezTo>
                <a:lnTo>
                  <a:pt x="3591526" y="1380154"/>
                </a:lnTo>
                <a:cubicBezTo>
                  <a:pt x="3610626" y="1430030"/>
                  <a:pt x="3618402" y="1446676"/>
                  <a:pt x="3627364" y="1475232"/>
                </a:cubicBezTo>
                <a:cubicBezTo>
                  <a:pt x="3630584" y="1500131"/>
                  <a:pt x="3621205" y="1517302"/>
                  <a:pt x="3629315" y="1551492"/>
                </a:cubicBezTo>
                <a:cubicBezTo>
                  <a:pt x="3627771" y="1569255"/>
                  <a:pt x="3642142" y="1604305"/>
                  <a:pt x="3642065" y="1616703"/>
                </a:cubicBezTo>
                <a:cubicBezTo>
                  <a:pt x="3644190" y="1615867"/>
                  <a:pt x="3646228" y="1622618"/>
                  <a:pt x="3644837" y="1625880"/>
                </a:cubicBezTo>
                <a:cubicBezTo>
                  <a:pt x="3644873" y="1682450"/>
                  <a:pt x="3660396" y="1644242"/>
                  <a:pt x="3653089" y="1681195"/>
                </a:cubicBezTo>
                <a:cubicBezTo>
                  <a:pt x="3653672" y="1703685"/>
                  <a:pt x="3678100" y="1693642"/>
                  <a:pt x="3669268" y="1720463"/>
                </a:cubicBezTo>
                <a:cubicBezTo>
                  <a:pt x="3672709" y="1747068"/>
                  <a:pt x="3683894" y="1760489"/>
                  <a:pt x="3680555" y="1787683"/>
                </a:cubicBezTo>
                <a:cubicBezTo>
                  <a:pt x="3683815" y="1812577"/>
                  <a:pt x="3690283" y="1832624"/>
                  <a:pt x="3690144" y="1854892"/>
                </a:cubicBezTo>
                <a:cubicBezTo>
                  <a:pt x="3694176" y="1862246"/>
                  <a:pt x="3696364" y="1869845"/>
                  <a:pt x="3692847" y="1879545"/>
                </a:cubicBezTo>
                <a:lnTo>
                  <a:pt x="3705899" y="1950159"/>
                </a:lnTo>
                <a:cubicBezTo>
                  <a:pt x="3705811" y="1963349"/>
                  <a:pt x="3696947" y="1944883"/>
                  <a:pt x="3698529" y="1956744"/>
                </a:cubicBezTo>
                <a:cubicBezTo>
                  <a:pt x="3704089" y="1967128"/>
                  <a:pt x="3694319" y="1972691"/>
                  <a:pt x="3700670" y="1983128"/>
                </a:cubicBezTo>
                <a:cubicBezTo>
                  <a:pt x="3707325" y="1975376"/>
                  <a:pt x="3704290" y="2019261"/>
                  <a:pt x="3710819" y="2016104"/>
                </a:cubicBezTo>
                <a:cubicBezTo>
                  <a:pt x="3703899" y="2032806"/>
                  <a:pt x="3716180" y="2041037"/>
                  <a:pt x="3716263" y="2057358"/>
                </a:cubicBezTo>
                <a:cubicBezTo>
                  <a:pt x="3714181" y="2066395"/>
                  <a:pt x="3708419" y="2088153"/>
                  <a:pt x="3713451" y="2092532"/>
                </a:cubicBezTo>
                <a:cubicBezTo>
                  <a:pt x="3702969" y="2134723"/>
                  <a:pt x="3713408" y="2112089"/>
                  <a:pt x="3712825" y="2145702"/>
                </a:cubicBezTo>
                <a:cubicBezTo>
                  <a:pt x="3711099" y="2175441"/>
                  <a:pt x="3721651" y="2170882"/>
                  <a:pt x="3710370" y="2205762"/>
                </a:cubicBezTo>
                <a:cubicBezTo>
                  <a:pt x="3706686" y="2213193"/>
                  <a:pt x="3707151" y="2225380"/>
                  <a:pt x="3711407" y="2232983"/>
                </a:cubicBezTo>
                <a:cubicBezTo>
                  <a:pt x="3712139" y="2234292"/>
                  <a:pt x="3712959" y="2235411"/>
                  <a:pt x="3713840" y="2236309"/>
                </a:cubicBezTo>
                <a:cubicBezTo>
                  <a:pt x="3705311" y="2258197"/>
                  <a:pt x="3712810" y="2264929"/>
                  <a:pt x="3706371" y="2276362"/>
                </a:cubicBezTo>
                <a:cubicBezTo>
                  <a:pt x="3707813" y="2303313"/>
                  <a:pt x="3719116" y="2319717"/>
                  <a:pt x="3713548" y="2330164"/>
                </a:cubicBezTo>
                <a:cubicBezTo>
                  <a:pt x="3716700" y="2349548"/>
                  <a:pt x="3722681" y="2379563"/>
                  <a:pt x="3725281" y="2392669"/>
                </a:cubicBezTo>
                <a:cubicBezTo>
                  <a:pt x="3729704" y="2396182"/>
                  <a:pt x="3728251" y="2402767"/>
                  <a:pt x="3729156" y="2408800"/>
                </a:cubicBezTo>
                <a:cubicBezTo>
                  <a:pt x="3733288" y="2414878"/>
                  <a:pt x="3733591" y="2443086"/>
                  <a:pt x="3731527" y="2451803"/>
                </a:cubicBezTo>
                <a:lnTo>
                  <a:pt x="3736702" y="2478754"/>
                </a:lnTo>
                <a:cubicBezTo>
                  <a:pt x="3728550" y="2525478"/>
                  <a:pt x="3760386" y="2545889"/>
                  <a:pt x="3730701" y="2582746"/>
                </a:cubicBezTo>
                <a:cubicBezTo>
                  <a:pt x="3730821" y="2599785"/>
                  <a:pt x="3740171" y="2587220"/>
                  <a:pt x="3740291" y="2604259"/>
                </a:cubicBezTo>
                <a:cubicBezTo>
                  <a:pt x="3743848" y="2626667"/>
                  <a:pt x="3731064" y="2615985"/>
                  <a:pt x="3745312" y="2636571"/>
                </a:cubicBezTo>
                <a:cubicBezTo>
                  <a:pt x="3741774" y="2677126"/>
                  <a:pt x="3756230" y="2698390"/>
                  <a:pt x="3745913" y="2734956"/>
                </a:cubicBezTo>
                <a:cubicBezTo>
                  <a:pt x="3751211" y="2727858"/>
                  <a:pt x="3750682" y="2814031"/>
                  <a:pt x="3749695" y="2825841"/>
                </a:cubicBezTo>
                <a:cubicBezTo>
                  <a:pt x="3749942" y="2850991"/>
                  <a:pt x="3747920" y="2877551"/>
                  <a:pt x="3747393" y="2915771"/>
                </a:cubicBezTo>
                <a:cubicBezTo>
                  <a:pt x="3750755" y="2949567"/>
                  <a:pt x="3739923" y="2933903"/>
                  <a:pt x="3751447" y="2964244"/>
                </a:cubicBezTo>
                <a:cubicBezTo>
                  <a:pt x="3751616" y="2982921"/>
                  <a:pt x="3749341" y="3024704"/>
                  <a:pt x="3748411" y="3027834"/>
                </a:cubicBezTo>
                <a:lnTo>
                  <a:pt x="3748938" y="3029071"/>
                </a:lnTo>
                <a:cubicBezTo>
                  <a:pt x="3750070" y="3034527"/>
                  <a:pt x="3749794" y="3037871"/>
                  <a:pt x="3748894" y="3040270"/>
                </a:cubicBezTo>
                <a:lnTo>
                  <a:pt x="3747334" y="3042558"/>
                </a:lnTo>
                <a:cubicBezTo>
                  <a:pt x="3747162" y="3045102"/>
                  <a:pt x="3746989" y="3047646"/>
                  <a:pt x="3746817" y="3050190"/>
                </a:cubicBezTo>
                <a:lnTo>
                  <a:pt x="3744491" y="3065086"/>
                </a:lnTo>
                <a:lnTo>
                  <a:pt x="3745283" y="3068003"/>
                </a:lnTo>
                <a:lnTo>
                  <a:pt x="3743686" y="3090671"/>
                </a:lnTo>
                <a:lnTo>
                  <a:pt x="3744246" y="3091046"/>
                </a:lnTo>
                <a:cubicBezTo>
                  <a:pt x="3745467" y="3092400"/>
                  <a:pt x="3746300" y="3094375"/>
                  <a:pt x="3746343" y="3097703"/>
                </a:cubicBezTo>
                <a:cubicBezTo>
                  <a:pt x="3754816" y="3093496"/>
                  <a:pt x="3749641" y="3100105"/>
                  <a:pt x="3749018" y="3110287"/>
                </a:cubicBezTo>
                <a:cubicBezTo>
                  <a:pt x="3762039" y="3106026"/>
                  <a:pt x="3755113" y="3134407"/>
                  <a:pt x="3762400" y="3140063"/>
                </a:cubicBezTo>
                <a:cubicBezTo>
                  <a:pt x="3761648" y="3147641"/>
                  <a:pt x="3761093" y="3155576"/>
                  <a:pt x="3760798" y="3163705"/>
                </a:cubicBezTo>
                <a:cubicBezTo>
                  <a:pt x="3760796" y="3165306"/>
                  <a:pt x="3760795" y="3166906"/>
                  <a:pt x="3760793" y="3168507"/>
                </a:cubicBezTo>
                <a:lnTo>
                  <a:pt x="3760925" y="3168621"/>
                </a:lnTo>
                <a:cubicBezTo>
                  <a:pt x="3761203" y="3169703"/>
                  <a:pt x="3761307" y="3171298"/>
                  <a:pt x="3761180" y="3173722"/>
                </a:cubicBezTo>
                <a:lnTo>
                  <a:pt x="3760784" y="3177263"/>
                </a:lnTo>
                <a:lnTo>
                  <a:pt x="3760776" y="3186578"/>
                </a:lnTo>
                <a:lnTo>
                  <a:pt x="3761644" y="3189908"/>
                </a:lnTo>
                <a:cubicBezTo>
                  <a:pt x="3767239" y="3200999"/>
                  <a:pt x="3784386" y="3192521"/>
                  <a:pt x="3778090" y="3215620"/>
                </a:cubicBezTo>
                <a:cubicBezTo>
                  <a:pt x="3782929" y="3238942"/>
                  <a:pt x="3794645" y="3248487"/>
                  <a:pt x="3792860" y="3273934"/>
                </a:cubicBezTo>
                <a:cubicBezTo>
                  <a:pt x="3797428" y="3295746"/>
                  <a:pt x="3804878" y="3312408"/>
                  <a:pt x="3805965" y="3332638"/>
                </a:cubicBezTo>
                <a:cubicBezTo>
                  <a:pt x="3810325" y="3338359"/>
                  <a:pt x="3812891" y="3344736"/>
                  <a:pt x="3809972" y="3354360"/>
                </a:cubicBezTo>
                <a:cubicBezTo>
                  <a:pt x="3815463" y="3373933"/>
                  <a:pt x="3822569" y="3374995"/>
                  <a:pt x="3820366" y="3391014"/>
                </a:cubicBezTo>
                <a:cubicBezTo>
                  <a:pt x="3832550" y="3396219"/>
                  <a:pt x="3828906" y="3399305"/>
                  <a:pt x="3827143" y="3406519"/>
                </a:cubicBezTo>
                <a:cubicBezTo>
                  <a:pt x="3827126" y="3406819"/>
                  <a:pt x="3827110" y="3407118"/>
                  <a:pt x="3827093" y="3407418"/>
                </a:cubicBezTo>
                <a:lnTo>
                  <a:pt x="3828820" y="3408091"/>
                </a:lnTo>
                <a:lnTo>
                  <a:pt x="3830121" y="3410929"/>
                </a:lnTo>
                <a:lnTo>
                  <a:pt x="3831461" y="3420084"/>
                </a:lnTo>
                <a:cubicBezTo>
                  <a:pt x="3831507" y="3421309"/>
                  <a:pt x="3831554" y="3422534"/>
                  <a:pt x="3831600" y="3423759"/>
                </a:cubicBezTo>
                <a:cubicBezTo>
                  <a:pt x="3831831" y="3426205"/>
                  <a:pt x="3832160" y="3427719"/>
                  <a:pt x="3832580" y="3428642"/>
                </a:cubicBezTo>
                <a:cubicBezTo>
                  <a:pt x="3832626" y="3428658"/>
                  <a:pt x="3832672" y="3428675"/>
                  <a:pt x="3832719" y="3428690"/>
                </a:cubicBezTo>
                <a:lnTo>
                  <a:pt x="3832765" y="3429000"/>
                </a:lnTo>
                <a:lnTo>
                  <a:pt x="0" y="3429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01C6D-CC6E-36D1-F57E-33223678D3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3887" y="2193779"/>
            <a:ext cx="6564573" cy="3908909"/>
          </a:xfrm>
        </p:spPr>
        <p:txBody>
          <a:bodyPr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Key Points: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Market drivers: Rising energy costs, environmental awareness, supportive government policies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Target Segments: Residential, commercial, and industrial customers with tailored energy solutions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Value Proposition: Triple bottom line approach-environmental, social, and financial benefits ( Elkington, 1999).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Integrated marketing strategy leveraging digital channels and community engagement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2642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FE4C0D-7F5A-A414-9725-21FD68DD8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Operational Excellence &amp; Financial Strategy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B349D8-F00A-9726-7360-C78486F5D1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77" r="-2" b="-2"/>
          <a:stretch/>
        </p:blipFill>
        <p:spPr>
          <a:xfrm>
            <a:off x="1" y="2475923"/>
            <a:ext cx="7529610" cy="4382077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3A830-17EC-816C-26A2-3AE1999BA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1645919"/>
            <a:ext cx="4555782" cy="4469715"/>
          </a:xfrm>
        </p:spPr>
        <p:txBody>
          <a:bodyPr anchor="t"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Key Points: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Phased implementation: Pilot project followed by scalable expansion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Robust resource allocation: Investment in cutting-edge physical assets, human capital, and infrastructure ( Emerson, 2003).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Financial model: Initial capital of £10 million, break-even within 3 years, steady revenue growth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Risk Management: Reserve fund, proactive monitoring, and contingency planning to ensure resilience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4363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51F3819-4351-4730-8E02-40BF286E0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AE5130-F148-4C5A-A6CB-48165DC767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2"/>
            <a:ext cx="1219199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E77E92-A070-BB16-C1A6-6B67D77AC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3887" y="609600"/>
            <a:ext cx="6564574" cy="1330518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Driving the Transition to a Greener Future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9A234F-A526-56EF-4D8F-FDED349120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53" r="14992" b="1"/>
          <a:stretch/>
        </p:blipFill>
        <p:spPr>
          <a:xfrm>
            <a:off x="-8" y="3429008"/>
            <a:ext cx="4868400" cy="3428999"/>
          </a:xfrm>
          <a:custGeom>
            <a:avLst/>
            <a:gdLst/>
            <a:ahLst/>
            <a:cxnLst/>
            <a:rect l="l" t="t" r="r" b="b"/>
            <a:pathLst>
              <a:path w="4038600" h="3428999">
                <a:moveTo>
                  <a:pt x="0" y="0"/>
                </a:moveTo>
                <a:lnTo>
                  <a:pt x="3832764" y="0"/>
                </a:lnTo>
                <a:lnTo>
                  <a:pt x="3833410" y="4411"/>
                </a:lnTo>
                <a:cubicBezTo>
                  <a:pt x="3834310" y="12542"/>
                  <a:pt x="3834933" y="20617"/>
                  <a:pt x="3835321" y="28434"/>
                </a:cubicBezTo>
                <a:cubicBezTo>
                  <a:pt x="3843020" y="30350"/>
                  <a:pt x="3840588" y="61692"/>
                  <a:pt x="3852266" y="50998"/>
                </a:cubicBezTo>
                <a:cubicBezTo>
                  <a:pt x="3853153" y="61314"/>
                  <a:pt x="3849223" y="70391"/>
                  <a:pt x="3856614" y="62023"/>
                </a:cubicBezTo>
                <a:cubicBezTo>
                  <a:pt x="3857136" y="65272"/>
                  <a:pt x="3858208" y="66796"/>
                  <a:pt x="3859557" y="67517"/>
                </a:cubicBezTo>
                <a:lnTo>
                  <a:pt x="3860141" y="67604"/>
                </a:lnTo>
                <a:lnTo>
                  <a:pt x="3861913" y="90672"/>
                </a:lnTo>
                <a:lnTo>
                  <a:pt x="3863084" y="93141"/>
                </a:lnTo>
                <a:cubicBezTo>
                  <a:pt x="3863070" y="98407"/>
                  <a:pt x="3863057" y="103672"/>
                  <a:pt x="3863043" y="108938"/>
                </a:cubicBezTo>
                <a:lnTo>
                  <a:pt x="3863660" y="116693"/>
                </a:lnTo>
                <a:lnTo>
                  <a:pt x="3862518" y="119721"/>
                </a:lnTo>
                <a:cubicBezTo>
                  <a:pt x="3862017" y="122528"/>
                  <a:pt x="3862239" y="125949"/>
                  <a:pt x="3864097" y="130743"/>
                </a:cubicBezTo>
                <a:lnTo>
                  <a:pt x="3864775" y="131693"/>
                </a:lnTo>
                <a:lnTo>
                  <a:pt x="3864231" y="141960"/>
                </a:lnTo>
                <a:cubicBezTo>
                  <a:pt x="3863734" y="145469"/>
                  <a:pt x="3862886" y="148837"/>
                  <a:pt x="3861543" y="151981"/>
                </a:cubicBezTo>
                <a:cubicBezTo>
                  <a:pt x="3876816" y="176028"/>
                  <a:pt x="3873891" y="209754"/>
                  <a:pt x="3881956" y="241275"/>
                </a:cubicBezTo>
                <a:cubicBezTo>
                  <a:pt x="3880805" y="282291"/>
                  <a:pt x="3871108" y="290637"/>
                  <a:pt x="3883245" y="317540"/>
                </a:cubicBezTo>
                <a:cubicBezTo>
                  <a:pt x="3887431" y="330343"/>
                  <a:pt x="3884915" y="349601"/>
                  <a:pt x="3894824" y="382132"/>
                </a:cubicBezTo>
                <a:cubicBezTo>
                  <a:pt x="3902184" y="412768"/>
                  <a:pt x="3905028" y="440981"/>
                  <a:pt x="3912029" y="468465"/>
                </a:cubicBezTo>
                <a:cubicBezTo>
                  <a:pt x="3918870" y="501219"/>
                  <a:pt x="3919171" y="493504"/>
                  <a:pt x="3923563" y="512872"/>
                </a:cubicBezTo>
                <a:cubicBezTo>
                  <a:pt x="3925161" y="516259"/>
                  <a:pt x="3933257" y="548851"/>
                  <a:pt x="3935302" y="551780"/>
                </a:cubicBezTo>
                <a:cubicBezTo>
                  <a:pt x="3940193" y="569420"/>
                  <a:pt x="3948108" y="591435"/>
                  <a:pt x="3952908" y="618713"/>
                </a:cubicBezTo>
                <a:cubicBezTo>
                  <a:pt x="3949597" y="640336"/>
                  <a:pt x="3968857" y="662091"/>
                  <a:pt x="3964097" y="689135"/>
                </a:cubicBezTo>
                <a:cubicBezTo>
                  <a:pt x="3963409" y="698730"/>
                  <a:pt x="3967777" y="726290"/>
                  <a:pt x="3972561" y="730194"/>
                </a:cubicBezTo>
                <a:cubicBezTo>
                  <a:pt x="3974287" y="735671"/>
                  <a:pt x="3973869" y="742863"/>
                  <a:pt x="3978553" y="744105"/>
                </a:cubicBezTo>
                <a:cubicBezTo>
                  <a:pt x="3984369" y="746793"/>
                  <a:pt x="3979392" y="769550"/>
                  <a:pt x="3985056" y="764665"/>
                </a:cubicBezTo>
                <a:cubicBezTo>
                  <a:pt x="3981721" y="780759"/>
                  <a:pt x="3994221" y="788526"/>
                  <a:pt x="3998681" y="799644"/>
                </a:cubicBezTo>
                <a:cubicBezTo>
                  <a:pt x="3996807" y="806167"/>
                  <a:pt x="3999133" y="812044"/>
                  <a:pt x="4002586" y="819512"/>
                </a:cubicBezTo>
                <a:lnTo>
                  <a:pt x="4007152" y="829775"/>
                </a:lnTo>
                <a:cubicBezTo>
                  <a:pt x="4007290" y="831346"/>
                  <a:pt x="4007429" y="832918"/>
                  <a:pt x="4007568" y="834489"/>
                </a:cubicBezTo>
                <a:cubicBezTo>
                  <a:pt x="4008582" y="842878"/>
                  <a:pt x="4012501" y="870527"/>
                  <a:pt x="4013238" y="880111"/>
                </a:cubicBezTo>
                <a:lnTo>
                  <a:pt x="4011990" y="891990"/>
                </a:lnTo>
                <a:cubicBezTo>
                  <a:pt x="4012878" y="895711"/>
                  <a:pt x="4017741" y="899277"/>
                  <a:pt x="4018561" y="902435"/>
                </a:cubicBezTo>
                <a:lnTo>
                  <a:pt x="4016914" y="910937"/>
                </a:lnTo>
                <a:cubicBezTo>
                  <a:pt x="4021666" y="910045"/>
                  <a:pt x="4017754" y="920062"/>
                  <a:pt x="4017630" y="927631"/>
                </a:cubicBezTo>
                <a:cubicBezTo>
                  <a:pt x="4017765" y="943134"/>
                  <a:pt x="4017899" y="958638"/>
                  <a:pt x="4018033" y="974141"/>
                </a:cubicBezTo>
                <a:lnTo>
                  <a:pt x="4020844" y="1002853"/>
                </a:lnTo>
                <a:lnTo>
                  <a:pt x="4019159" y="1011649"/>
                </a:lnTo>
                <a:cubicBezTo>
                  <a:pt x="4018755" y="1030805"/>
                  <a:pt x="4025427" y="1051984"/>
                  <a:pt x="4019983" y="1065586"/>
                </a:cubicBezTo>
                <a:cubicBezTo>
                  <a:pt x="4019342" y="1071115"/>
                  <a:pt x="4019489" y="1076118"/>
                  <a:pt x="4020124" y="1080768"/>
                </a:cubicBezTo>
                <a:lnTo>
                  <a:pt x="4023046" y="1093182"/>
                </a:lnTo>
                <a:lnTo>
                  <a:pt x="4030993" y="1117768"/>
                </a:lnTo>
                <a:cubicBezTo>
                  <a:pt x="4017255" y="1119010"/>
                  <a:pt x="4036257" y="1175819"/>
                  <a:pt x="4024084" y="1169607"/>
                </a:cubicBezTo>
                <a:cubicBezTo>
                  <a:pt x="4026558" y="1192318"/>
                  <a:pt x="4002019" y="1213340"/>
                  <a:pt x="4015242" y="1235237"/>
                </a:cubicBezTo>
                <a:cubicBezTo>
                  <a:pt x="4014162" y="1269305"/>
                  <a:pt x="4018570" y="1317827"/>
                  <a:pt x="4017602" y="1350990"/>
                </a:cubicBezTo>
                <a:cubicBezTo>
                  <a:pt x="4023169" y="1344874"/>
                  <a:pt x="4021893" y="1374627"/>
                  <a:pt x="4021736" y="1378298"/>
                </a:cubicBezTo>
                <a:cubicBezTo>
                  <a:pt x="4018952" y="1400570"/>
                  <a:pt x="4019832" y="1419813"/>
                  <a:pt x="4016278" y="1458310"/>
                </a:cubicBezTo>
                <a:cubicBezTo>
                  <a:pt x="4018014" y="1492373"/>
                  <a:pt x="4008830" y="1521984"/>
                  <a:pt x="4018868" y="1553366"/>
                </a:cubicBezTo>
                <a:cubicBezTo>
                  <a:pt x="4016990" y="1555494"/>
                  <a:pt x="4015540" y="1558122"/>
                  <a:pt x="4014402" y="1561090"/>
                </a:cubicBezTo>
                <a:lnTo>
                  <a:pt x="4011936" y="1570307"/>
                </a:lnTo>
                <a:lnTo>
                  <a:pt x="4012405" y="1571592"/>
                </a:lnTo>
                <a:cubicBezTo>
                  <a:pt x="4013272" y="1577147"/>
                  <a:pt x="4012836" y="1580457"/>
                  <a:pt x="4011825" y="1582767"/>
                </a:cubicBezTo>
                <a:lnTo>
                  <a:pt x="4010160" y="1584906"/>
                </a:lnTo>
                <a:lnTo>
                  <a:pt x="4009282" y="1592480"/>
                </a:lnTo>
                <a:lnTo>
                  <a:pt x="4004224" y="1632608"/>
                </a:lnTo>
                <a:lnTo>
                  <a:pt x="4004766" y="1633033"/>
                </a:lnTo>
                <a:cubicBezTo>
                  <a:pt x="4005917" y="1634501"/>
                  <a:pt x="4006652" y="1636551"/>
                  <a:pt x="4006536" y="1639879"/>
                </a:cubicBezTo>
                <a:cubicBezTo>
                  <a:pt x="4015184" y="1636475"/>
                  <a:pt x="4009709" y="1642588"/>
                  <a:pt x="4008603" y="1652696"/>
                </a:cubicBezTo>
                <a:cubicBezTo>
                  <a:pt x="4021787" y="1649666"/>
                  <a:pt x="4013526" y="1677353"/>
                  <a:pt x="4020520" y="1683689"/>
                </a:cubicBezTo>
                <a:cubicBezTo>
                  <a:pt x="4019410" y="1691182"/>
                  <a:pt x="4018476" y="1699055"/>
                  <a:pt x="4017793" y="1707144"/>
                </a:cubicBezTo>
                <a:cubicBezTo>
                  <a:pt x="4017716" y="1708742"/>
                  <a:pt x="4017637" y="1710339"/>
                  <a:pt x="4017559" y="1711937"/>
                </a:cubicBezTo>
                <a:lnTo>
                  <a:pt x="4017686" y="1712065"/>
                </a:lnTo>
                <a:cubicBezTo>
                  <a:pt x="4017911" y="1713173"/>
                  <a:pt x="4017938" y="1714774"/>
                  <a:pt x="4017696" y="1717183"/>
                </a:cubicBezTo>
                <a:lnTo>
                  <a:pt x="4017133" y="1720681"/>
                </a:lnTo>
                <a:lnTo>
                  <a:pt x="4016678" y="1729981"/>
                </a:lnTo>
                <a:lnTo>
                  <a:pt x="4017384" y="1733388"/>
                </a:lnTo>
                <a:lnTo>
                  <a:pt x="4018907" y="1735034"/>
                </a:lnTo>
                <a:cubicBezTo>
                  <a:pt x="4018834" y="1735303"/>
                  <a:pt x="4018762" y="1735573"/>
                  <a:pt x="4018689" y="1735842"/>
                </a:cubicBezTo>
                <a:cubicBezTo>
                  <a:pt x="4015637" y="1741502"/>
                  <a:pt x="4011570" y="1742214"/>
                  <a:pt x="4022227" y="1754258"/>
                </a:cubicBezTo>
                <a:cubicBezTo>
                  <a:pt x="4017088" y="1767842"/>
                  <a:pt x="4023675" y="1773031"/>
                  <a:pt x="4025215" y="1794468"/>
                </a:cubicBezTo>
                <a:cubicBezTo>
                  <a:pt x="4020602" y="1801685"/>
                  <a:pt x="4021846" y="1809129"/>
                  <a:pt x="4024929" y="1817026"/>
                </a:cubicBezTo>
                <a:cubicBezTo>
                  <a:pt x="4022135" y="1836468"/>
                  <a:pt x="4026097" y="1856359"/>
                  <a:pt x="4026330" y="1879330"/>
                </a:cubicBezTo>
                <a:lnTo>
                  <a:pt x="4036998" y="1941432"/>
                </a:lnTo>
                <a:lnTo>
                  <a:pt x="4036084" y="2000732"/>
                </a:lnTo>
                <a:cubicBezTo>
                  <a:pt x="4034263" y="2008113"/>
                  <a:pt x="4032229" y="2015157"/>
                  <a:pt x="4030076" y="2021755"/>
                </a:cubicBezTo>
                <a:cubicBezTo>
                  <a:pt x="4035967" y="2031320"/>
                  <a:pt x="4023973" y="2053600"/>
                  <a:pt x="4037221" y="2057342"/>
                </a:cubicBezTo>
                <a:cubicBezTo>
                  <a:pt x="4034697" y="2066435"/>
                  <a:pt x="4028501" y="2069516"/>
                  <a:pt x="4037394" y="2070619"/>
                </a:cubicBezTo>
                <a:cubicBezTo>
                  <a:pt x="4036804" y="2073734"/>
                  <a:pt x="4037226" y="2076065"/>
                  <a:pt x="4038135" y="2078045"/>
                </a:cubicBezTo>
                <a:lnTo>
                  <a:pt x="4038600" y="2078724"/>
                </a:lnTo>
                <a:lnTo>
                  <a:pt x="4032779" y="2098845"/>
                </a:lnTo>
                <a:lnTo>
                  <a:pt x="4032983" y="2102024"/>
                </a:lnTo>
                <a:lnTo>
                  <a:pt x="4027939" y="2114492"/>
                </a:lnTo>
                <a:lnTo>
                  <a:pt x="4018466" y="2141885"/>
                </a:lnTo>
                <a:cubicBezTo>
                  <a:pt x="4016935" y="2144144"/>
                  <a:pt x="4008999" y="2172239"/>
                  <a:pt x="4006867" y="2173326"/>
                </a:cubicBezTo>
                <a:cubicBezTo>
                  <a:pt x="4012131" y="2208338"/>
                  <a:pt x="3995887" y="2179358"/>
                  <a:pt x="3992697" y="2212754"/>
                </a:cubicBezTo>
                <a:cubicBezTo>
                  <a:pt x="4005768" y="2234675"/>
                  <a:pt x="3987982" y="2231911"/>
                  <a:pt x="3984358" y="2281700"/>
                </a:cubicBezTo>
                <a:cubicBezTo>
                  <a:pt x="3976909" y="2307292"/>
                  <a:pt x="3981397" y="2321058"/>
                  <a:pt x="3966554" y="2358247"/>
                </a:cubicBezTo>
                <a:cubicBezTo>
                  <a:pt x="3960999" y="2394590"/>
                  <a:pt x="3953833" y="2470676"/>
                  <a:pt x="3951025" y="2499761"/>
                </a:cubicBezTo>
                <a:cubicBezTo>
                  <a:pt x="3960739" y="2527319"/>
                  <a:pt x="3950548" y="2509832"/>
                  <a:pt x="3949702" y="2532758"/>
                </a:cubicBezTo>
                <a:cubicBezTo>
                  <a:pt x="3938760" y="2520705"/>
                  <a:pt x="3952389" y="2562520"/>
                  <a:pt x="3938861" y="2556795"/>
                </a:cubicBezTo>
                <a:cubicBezTo>
                  <a:pt x="3939134" y="2561148"/>
                  <a:pt x="3939827" y="2565547"/>
                  <a:pt x="3940623" y="2570003"/>
                </a:cubicBezTo>
                <a:cubicBezTo>
                  <a:pt x="3940759" y="2570781"/>
                  <a:pt x="3940897" y="2571558"/>
                  <a:pt x="3941033" y="2572336"/>
                </a:cubicBezTo>
                <a:lnTo>
                  <a:pt x="3940366" y="2580478"/>
                </a:lnTo>
                <a:lnTo>
                  <a:pt x="3943063" y="2584265"/>
                </a:lnTo>
                <a:lnTo>
                  <a:pt x="3944125" y="2597587"/>
                </a:lnTo>
                <a:cubicBezTo>
                  <a:pt x="3944077" y="2602348"/>
                  <a:pt x="3943504" y="2607198"/>
                  <a:pt x="3942089" y="2612155"/>
                </a:cubicBezTo>
                <a:cubicBezTo>
                  <a:pt x="3932438" y="2625816"/>
                  <a:pt x="3941792" y="2663179"/>
                  <a:pt x="3929196" y="2679622"/>
                </a:cubicBezTo>
                <a:cubicBezTo>
                  <a:pt x="3925571" y="2686502"/>
                  <a:pt x="3920517" y="2712894"/>
                  <a:pt x="3923315" y="2720986"/>
                </a:cubicBezTo>
                <a:cubicBezTo>
                  <a:pt x="3923036" y="2727128"/>
                  <a:pt x="3920401" y="2732389"/>
                  <a:pt x="3923961" y="2738269"/>
                </a:cubicBezTo>
                <a:cubicBezTo>
                  <a:pt x="3928018" y="2746479"/>
                  <a:pt x="3916599" y="2759296"/>
                  <a:pt x="3922927" y="2761348"/>
                </a:cubicBezTo>
                <a:cubicBezTo>
                  <a:pt x="3919813" y="2786694"/>
                  <a:pt x="3907933" y="2868089"/>
                  <a:pt x="3905273" y="2890343"/>
                </a:cubicBezTo>
                <a:cubicBezTo>
                  <a:pt x="3905945" y="2891698"/>
                  <a:pt x="3906516" y="2893225"/>
                  <a:pt x="3906968" y="2894872"/>
                </a:cubicBezTo>
                <a:cubicBezTo>
                  <a:pt x="3909594" y="2904456"/>
                  <a:pt x="3907729" y="2916058"/>
                  <a:pt x="3902804" y="2920783"/>
                </a:cubicBezTo>
                <a:cubicBezTo>
                  <a:pt x="3885416" y="2946524"/>
                  <a:pt x="3880691" y="2976695"/>
                  <a:pt x="3873409" y="3003309"/>
                </a:cubicBezTo>
                <a:cubicBezTo>
                  <a:pt x="3866483" y="3034202"/>
                  <a:pt x="3883685" y="3021162"/>
                  <a:pt x="3865677" y="3054172"/>
                </a:cubicBezTo>
                <a:cubicBezTo>
                  <a:pt x="3869656" y="3061216"/>
                  <a:pt x="3869021" y="3066386"/>
                  <a:pt x="3865322" y="3073552"/>
                </a:cubicBezTo>
                <a:cubicBezTo>
                  <a:pt x="3862309" y="3088769"/>
                  <a:pt x="3874353" y="3094511"/>
                  <a:pt x="3864576" y="3105939"/>
                </a:cubicBezTo>
                <a:cubicBezTo>
                  <a:pt x="3871414" y="3106866"/>
                  <a:pt x="3862070" y="3136685"/>
                  <a:pt x="3869897" y="3133416"/>
                </a:cubicBezTo>
                <a:cubicBezTo>
                  <a:pt x="3873987" y="3146871"/>
                  <a:pt x="3863598" y="3146263"/>
                  <a:pt x="3866944" y="3159200"/>
                </a:cubicBezTo>
                <a:cubicBezTo>
                  <a:pt x="3866209" y="3171160"/>
                  <a:pt x="3861238" y="3148758"/>
                  <a:pt x="3858655" y="3160960"/>
                </a:cubicBezTo>
                <a:cubicBezTo>
                  <a:pt x="3856672" y="3176428"/>
                  <a:pt x="3845007" y="3169580"/>
                  <a:pt x="3857964" y="3189916"/>
                </a:cubicBezTo>
                <a:cubicBezTo>
                  <a:pt x="3851730" y="3203678"/>
                  <a:pt x="3857918" y="3210651"/>
                  <a:pt x="3857749" y="3234304"/>
                </a:cubicBezTo>
                <a:lnTo>
                  <a:pt x="3855596" y="3240571"/>
                </a:lnTo>
                <a:lnTo>
                  <a:pt x="3861634" y="3248569"/>
                </a:lnTo>
                <a:cubicBezTo>
                  <a:pt x="3864052" y="3253014"/>
                  <a:pt x="3865516" y="3258342"/>
                  <a:pt x="3864663" y="3265444"/>
                </a:cubicBezTo>
                <a:cubicBezTo>
                  <a:pt x="3848300" y="3307894"/>
                  <a:pt x="3875588" y="3268090"/>
                  <a:pt x="3865146" y="3338829"/>
                </a:cubicBezTo>
                <a:cubicBezTo>
                  <a:pt x="3862730" y="3342195"/>
                  <a:pt x="3864130" y="3351680"/>
                  <a:pt x="3867052" y="3351725"/>
                </a:cubicBezTo>
                <a:cubicBezTo>
                  <a:pt x="3865794" y="3356006"/>
                  <a:pt x="3859439" y="3365106"/>
                  <a:pt x="3863912" y="3367707"/>
                </a:cubicBezTo>
                <a:cubicBezTo>
                  <a:pt x="3863241" y="3379301"/>
                  <a:pt x="3861774" y="3390600"/>
                  <a:pt x="3859561" y="3401335"/>
                </a:cubicBezTo>
                <a:lnTo>
                  <a:pt x="3853212" y="3423129"/>
                </a:lnTo>
                <a:lnTo>
                  <a:pt x="3856572" y="3428759"/>
                </a:lnTo>
                <a:lnTo>
                  <a:pt x="3856601" y="3428999"/>
                </a:lnTo>
                <a:lnTo>
                  <a:pt x="0" y="3428999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6BEBEFD-2C8A-1A26-6320-744F94F85A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843" r="3" b="3"/>
          <a:stretch/>
        </p:blipFill>
        <p:spPr>
          <a:xfrm>
            <a:off x="0" y="-32412"/>
            <a:ext cx="4653884" cy="3493830"/>
          </a:xfrm>
          <a:custGeom>
            <a:avLst/>
            <a:gdLst/>
            <a:ahLst/>
            <a:cxnLst/>
            <a:rect l="l" t="t" r="r" b="b"/>
            <a:pathLst>
              <a:path w="3832765" h="3429000">
                <a:moveTo>
                  <a:pt x="0" y="0"/>
                </a:moveTo>
                <a:lnTo>
                  <a:pt x="3647227" y="0"/>
                </a:lnTo>
                <a:lnTo>
                  <a:pt x="3639550" y="38855"/>
                </a:lnTo>
                <a:cubicBezTo>
                  <a:pt x="3636650" y="54773"/>
                  <a:pt x="3634345" y="68219"/>
                  <a:pt x="3632595" y="77266"/>
                </a:cubicBezTo>
                <a:cubicBezTo>
                  <a:pt x="3626536" y="79781"/>
                  <a:pt x="3626501" y="84794"/>
                  <a:pt x="3629067" y="94172"/>
                </a:cubicBezTo>
                <a:cubicBezTo>
                  <a:pt x="3627578" y="163765"/>
                  <a:pt x="3557526" y="242917"/>
                  <a:pt x="3584106" y="259179"/>
                </a:cubicBezTo>
                <a:cubicBezTo>
                  <a:pt x="3583700" y="275569"/>
                  <a:pt x="3606846" y="331307"/>
                  <a:pt x="3599938" y="369872"/>
                </a:cubicBezTo>
                <a:cubicBezTo>
                  <a:pt x="3585388" y="383902"/>
                  <a:pt x="3596928" y="466732"/>
                  <a:pt x="3595032" y="485807"/>
                </a:cubicBezTo>
                <a:cubicBezTo>
                  <a:pt x="3585943" y="488250"/>
                  <a:pt x="3592517" y="521115"/>
                  <a:pt x="3579338" y="516547"/>
                </a:cubicBezTo>
                <a:cubicBezTo>
                  <a:pt x="3573622" y="519766"/>
                  <a:pt x="3573367" y="529229"/>
                  <a:pt x="3578241" y="534293"/>
                </a:cubicBezTo>
                <a:cubicBezTo>
                  <a:pt x="3576722" y="545474"/>
                  <a:pt x="3569890" y="551581"/>
                  <a:pt x="3577790" y="563888"/>
                </a:cubicBezTo>
                <a:cubicBezTo>
                  <a:pt x="3576008" y="579306"/>
                  <a:pt x="3555937" y="592508"/>
                  <a:pt x="3568362" y="606614"/>
                </a:cubicBezTo>
                <a:cubicBezTo>
                  <a:pt x="3548060" y="617296"/>
                  <a:pt x="3566748" y="665721"/>
                  <a:pt x="3562360" y="696544"/>
                </a:cubicBezTo>
                <a:cubicBezTo>
                  <a:pt x="3540870" y="749643"/>
                  <a:pt x="3563552" y="814684"/>
                  <a:pt x="3525923" y="839698"/>
                </a:cubicBezTo>
                <a:cubicBezTo>
                  <a:pt x="3535181" y="895191"/>
                  <a:pt x="3521523" y="937628"/>
                  <a:pt x="3518879" y="980382"/>
                </a:cubicBezTo>
                <a:cubicBezTo>
                  <a:pt x="3513995" y="999599"/>
                  <a:pt x="3527321" y="1012505"/>
                  <a:pt x="3515302" y="1028426"/>
                </a:cubicBezTo>
                <a:cubicBezTo>
                  <a:pt x="3518279" y="1066840"/>
                  <a:pt x="3496325" y="1148092"/>
                  <a:pt x="3536738" y="1210870"/>
                </a:cubicBezTo>
                <a:lnTo>
                  <a:pt x="3591526" y="1380154"/>
                </a:lnTo>
                <a:cubicBezTo>
                  <a:pt x="3610626" y="1430030"/>
                  <a:pt x="3618402" y="1446676"/>
                  <a:pt x="3627364" y="1475232"/>
                </a:cubicBezTo>
                <a:cubicBezTo>
                  <a:pt x="3630584" y="1500131"/>
                  <a:pt x="3621205" y="1517302"/>
                  <a:pt x="3629315" y="1551492"/>
                </a:cubicBezTo>
                <a:cubicBezTo>
                  <a:pt x="3627771" y="1569255"/>
                  <a:pt x="3642142" y="1604305"/>
                  <a:pt x="3642065" y="1616703"/>
                </a:cubicBezTo>
                <a:cubicBezTo>
                  <a:pt x="3644190" y="1615867"/>
                  <a:pt x="3646228" y="1622618"/>
                  <a:pt x="3644837" y="1625880"/>
                </a:cubicBezTo>
                <a:cubicBezTo>
                  <a:pt x="3644873" y="1682450"/>
                  <a:pt x="3660396" y="1644242"/>
                  <a:pt x="3653089" y="1681195"/>
                </a:cubicBezTo>
                <a:cubicBezTo>
                  <a:pt x="3653672" y="1703685"/>
                  <a:pt x="3678100" y="1693642"/>
                  <a:pt x="3669268" y="1720463"/>
                </a:cubicBezTo>
                <a:cubicBezTo>
                  <a:pt x="3672709" y="1747068"/>
                  <a:pt x="3683894" y="1760489"/>
                  <a:pt x="3680555" y="1787683"/>
                </a:cubicBezTo>
                <a:cubicBezTo>
                  <a:pt x="3683815" y="1812577"/>
                  <a:pt x="3690283" y="1832624"/>
                  <a:pt x="3690144" y="1854892"/>
                </a:cubicBezTo>
                <a:cubicBezTo>
                  <a:pt x="3694176" y="1862246"/>
                  <a:pt x="3696364" y="1869845"/>
                  <a:pt x="3692847" y="1879545"/>
                </a:cubicBezTo>
                <a:lnTo>
                  <a:pt x="3705899" y="1950159"/>
                </a:lnTo>
                <a:cubicBezTo>
                  <a:pt x="3705811" y="1963349"/>
                  <a:pt x="3696947" y="1944883"/>
                  <a:pt x="3698529" y="1956744"/>
                </a:cubicBezTo>
                <a:cubicBezTo>
                  <a:pt x="3704089" y="1967128"/>
                  <a:pt x="3694319" y="1972691"/>
                  <a:pt x="3700670" y="1983128"/>
                </a:cubicBezTo>
                <a:cubicBezTo>
                  <a:pt x="3707325" y="1975376"/>
                  <a:pt x="3704290" y="2019261"/>
                  <a:pt x="3710819" y="2016104"/>
                </a:cubicBezTo>
                <a:cubicBezTo>
                  <a:pt x="3703899" y="2032806"/>
                  <a:pt x="3716180" y="2041037"/>
                  <a:pt x="3716263" y="2057358"/>
                </a:cubicBezTo>
                <a:cubicBezTo>
                  <a:pt x="3714181" y="2066395"/>
                  <a:pt x="3708419" y="2088153"/>
                  <a:pt x="3713451" y="2092532"/>
                </a:cubicBezTo>
                <a:cubicBezTo>
                  <a:pt x="3702969" y="2134723"/>
                  <a:pt x="3713408" y="2112089"/>
                  <a:pt x="3712825" y="2145702"/>
                </a:cubicBezTo>
                <a:cubicBezTo>
                  <a:pt x="3711099" y="2175441"/>
                  <a:pt x="3721651" y="2170882"/>
                  <a:pt x="3710370" y="2205762"/>
                </a:cubicBezTo>
                <a:cubicBezTo>
                  <a:pt x="3706686" y="2213193"/>
                  <a:pt x="3707151" y="2225380"/>
                  <a:pt x="3711407" y="2232983"/>
                </a:cubicBezTo>
                <a:cubicBezTo>
                  <a:pt x="3712139" y="2234292"/>
                  <a:pt x="3712959" y="2235411"/>
                  <a:pt x="3713840" y="2236309"/>
                </a:cubicBezTo>
                <a:cubicBezTo>
                  <a:pt x="3705311" y="2258197"/>
                  <a:pt x="3712810" y="2264929"/>
                  <a:pt x="3706371" y="2276362"/>
                </a:cubicBezTo>
                <a:cubicBezTo>
                  <a:pt x="3707813" y="2303313"/>
                  <a:pt x="3719116" y="2319717"/>
                  <a:pt x="3713548" y="2330164"/>
                </a:cubicBezTo>
                <a:cubicBezTo>
                  <a:pt x="3716700" y="2349548"/>
                  <a:pt x="3722681" y="2379563"/>
                  <a:pt x="3725281" y="2392669"/>
                </a:cubicBezTo>
                <a:cubicBezTo>
                  <a:pt x="3729704" y="2396182"/>
                  <a:pt x="3728251" y="2402767"/>
                  <a:pt x="3729156" y="2408800"/>
                </a:cubicBezTo>
                <a:cubicBezTo>
                  <a:pt x="3733288" y="2414878"/>
                  <a:pt x="3733591" y="2443086"/>
                  <a:pt x="3731527" y="2451803"/>
                </a:cubicBezTo>
                <a:lnTo>
                  <a:pt x="3736702" y="2478754"/>
                </a:lnTo>
                <a:cubicBezTo>
                  <a:pt x="3728550" y="2525478"/>
                  <a:pt x="3760386" y="2545889"/>
                  <a:pt x="3730701" y="2582746"/>
                </a:cubicBezTo>
                <a:cubicBezTo>
                  <a:pt x="3730821" y="2599785"/>
                  <a:pt x="3740171" y="2587220"/>
                  <a:pt x="3740291" y="2604259"/>
                </a:cubicBezTo>
                <a:cubicBezTo>
                  <a:pt x="3743848" y="2626667"/>
                  <a:pt x="3731064" y="2615985"/>
                  <a:pt x="3745312" y="2636571"/>
                </a:cubicBezTo>
                <a:cubicBezTo>
                  <a:pt x="3741774" y="2677126"/>
                  <a:pt x="3756230" y="2698390"/>
                  <a:pt x="3745913" y="2734956"/>
                </a:cubicBezTo>
                <a:cubicBezTo>
                  <a:pt x="3751211" y="2727858"/>
                  <a:pt x="3750682" y="2814031"/>
                  <a:pt x="3749695" y="2825841"/>
                </a:cubicBezTo>
                <a:cubicBezTo>
                  <a:pt x="3749942" y="2850991"/>
                  <a:pt x="3747920" y="2877551"/>
                  <a:pt x="3747393" y="2915771"/>
                </a:cubicBezTo>
                <a:cubicBezTo>
                  <a:pt x="3750755" y="2949567"/>
                  <a:pt x="3739923" y="2933903"/>
                  <a:pt x="3751447" y="2964244"/>
                </a:cubicBezTo>
                <a:cubicBezTo>
                  <a:pt x="3751616" y="2982921"/>
                  <a:pt x="3749341" y="3024704"/>
                  <a:pt x="3748411" y="3027834"/>
                </a:cubicBezTo>
                <a:lnTo>
                  <a:pt x="3748938" y="3029071"/>
                </a:lnTo>
                <a:cubicBezTo>
                  <a:pt x="3750070" y="3034527"/>
                  <a:pt x="3749794" y="3037871"/>
                  <a:pt x="3748894" y="3040270"/>
                </a:cubicBezTo>
                <a:lnTo>
                  <a:pt x="3747334" y="3042558"/>
                </a:lnTo>
                <a:cubicBezTo>
                  <a:pt x="3747162" y="3045102"/>
                  <a:pt x="3746989" y="3047646"/>
                  <a:pt x="3746817" y="3050190"/>
                </a:cubicBezTo>
                <a:lnTo>
                  <a:pt x="3744491" y="3065086"/>
                </a:lnTo>
                <a:lnTo>
                  <a:pt x="3745283" y="3068003"/>
                </a:lnTo>
                <a:lnTo>
                  <a:pt x="3743686" y="3090671"/>
                </a:lnTo>
                <a:lnTo>
                  <a:pt x="3744246" y="3091046"/>
                </a:lnTo>
                <a:cubicBezTo>
                  <a:pt x="3745467" y="3092400"/>
                  <a:pt x="3746300" y="3094375"/>
                  <a:pt x="3746343" y="3097703"/>
                </a:cubicBezTo>
                <a:cubicBezTo>
                  <a:pt x="3754816" y="3093496"/>
                  <a:pt x="3749641" y="3100105"/>
                  <a:pt x="3749018" y="3110287"/>
                </a:cubicBezTo>
                <a:cubicBezTo>
                  <a:pt x="3762039" y="3106026"/>
                  <a:pt x="3755113" y="3134407"/>
                  <a:pt x="3762400" y="3140063"/>
                </a:cubicBezTo>
                <a:cubicBezTo>
                  <a:pt x="3761648" y="3147641"/>
                  <a:pt x="3761093" y="3155576"/>
                  <a:pt x="3760798" y="3163705"/>
                </a:cubicBezTo>
                <a:cubicBezTo>
                  <a:pt x="3760796" y="3165306"/>
                  <a:pt x="3760795" y="3166906"/>
                  <a:pt x="3760793" y="3168507"/>
                </a:cubicBezTo>
                <a:lnTo>
                  <a:pt x="3760925" y="3168621"/>
                </a:lnTo>
                <a:cubicBezTo>
                  <a:pt x="3761203" y="3169703"/>
                  <a:pt x="3761307" y="3171298"/>
                  <a:pt x="3761180" y="3173722"/>
                </a:cubicBezTo>
                <a:lnTo>
                  <a:pt x="3760784" y="3177263"/>
                </a:lnTo>
                <a:lnTo>
                  <a:pt x="3760776" y="3186578"/>
                </a:lnTo>
                <a:lnTo>
                  <a:pt x="3761644" y="3189908"/>
                </a:lnTo>
                <a:cubicBezTo>
                  <a:pt x="3767239" y="3200999"/>
                  <a:pt x="3784386" y="3192521"/>
                  <a:pt x="3778090" y="3215620"/>
                </a:cubicBezTo>
                <a:cubicBezTo>
                  <a:pt x="3782929" y="3238942"/>
                  <a:pt x="3794645" y="3248487"/>
                  <a:pt x="3792860" y="3273934"/>
                </a:cubicBezTo>
                <a:cubicBezTo>
                  <a:pt x="3797428" y="3295746"/>
                  <a:pt x="3804878" y="3312408"/>
                  <a:pt x="3805965" y="3332638"/>
                </a:cubicBezTo>
                <a:cubicBezTo>
                  <a:pt x="3810325" y="3338359"/>
                  <a:pt x="3812891" y="3344736"/>
                  <a:pt x="3809972" y="3354360"/>
                </a:cubicBezTo>
                <a:cubicBezTo>
                  <a:pt x="3815463" y="3373933"/>
                  <a:pt x="3822569" y="3374995"/>
                  <a:pt x="3820366" y="3391014"/>
                </a:cubicBezTo>
                <a:cubicBezTo>
                  <a:pt x="3832550" y="3396219"/>
                  <a:pt x="3828906" y="3399305"/>
                  <a:pt x="3827143" y="3406519"/>
                </a:cubicBezTo>
                <a:cubicBezTo>
                  <a:pt x="3827126" y="3406819"/>
                  <a:pt x="3827110" y="3407118"/>
                  <a:pt x="3827093" y="3407418"/>
                </a:cubicBezTo>
                <a:lnTo>
                  <a:pt x="3828820" y="3408091"/>
                </a:lnTo>
                <a:lnTo>
                  <a:pt x="3830121" y="3410929"/>
                </a:lnTo>
                <a:lnTo>
                  <a:pt x="3831461" y="3420084"/>
                </a:lnTo>
                <a:cubicBezTo>
                  <a:pt x="3831507" y="3421309"/>
                  <a:pt x="3831554" y="3422534"/>
                  <a:pt x="3831600" y="3423759"/>
                </a:cubicBezTo>
                <a:cubicBezTo>
                  <a:pt x="3831831" y="3426205"/>
                  <a:pt x="3832160" y="3427719"/>
                  <a:pt x="3832580" y="3428642"/>
                </a:cubicBezTo>
                <a:cubicBezTo>
                  <a:pt x="3832626" y="3428658"/>
                  <a:pt x="3832672" y="3428675"/>
                  <a:pt x="3832719" y="3428690"/>
                </a:cubicBezTo>
                <a:lnTo>
                  <a:pt x="3832765" y="3429000"/>
                </a:lnTo>
                <a:lnTo>
                  <a:pt x="0" y="3429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4FF70-9F78-4620-56DF-09FEB766A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3887" y="2193779"/>
            <a:ext cx="6564573" cy="3908909"/>
          </a:xfrm>
        </p:spPr>
        <p:txBody>
          <a:bodyPr>
            <a:norm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Key Points: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Energy for Life is set to become a leader in renewable energy with innovative technology and strategic planning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Emphasis on sustainable practices and strong community engagement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Next Steps: Secure funding, initiate pilot projects, and begin market expansion</a:t>
            </a:r>
          </a:p>
          <a:p>
            <a:pPr lvl="3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Final message: Combining sustainability with profitability to accelerate the transition to a green economy (Eurostat, 2009).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24665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3B42AB-07F6-AA04-5A4B-3933C8FDD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GB" sz="3200" dirty="0">
              <a:solidFill>
                <a:schemeClr val="tx1">
                  <a:lumMod val="85000"/>
                  <a:lumOff val="1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EA9DC-0266-C727-6CE4-0D664B8182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608" y="1737360"/>
            <a:ext cx="11114611" cy="5022893"/>
          </a:xfrm>
        </p:spPr>
        <p:txBody>
          <a:bodyPr anchor="ctr">
            <a:normAutofit/>
          </a:bodyPr>
          <a:lstStyle/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Eco-Innovation Observatory (EIO) (Ed.). (2013).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Europe in transition: Paving the way to a green economy through eco-innovation.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Brussels: Eco-Innovation Observatory.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Elkington, J. (1999).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Cannibals with forks: The triple bottom line of 21st century business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Oxford: Capstone.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Emerson, J. (2003). The blended value proposition: Integrating social and financial returns.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California Management Review, 45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(4), 35–51.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Emerson, J., &amp; Spitzer, J. (2007).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fragmentation to function: Critical concepts and writing on social capital markets’ structure, operation and innovation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http://eureka.bodleian.ox.ac.uk/762/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Eurostat. (2009).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environmental goods and services sector: A data collection handbook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Luxembourg: Eurostat.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Kotler, P., Armstrong, G., Harris, L., &amp; Piercy, N. (2013).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Principles of marketing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(6th ed.). Harlow: Prentice Education.</a:t>
            </a:r>
          </a:p>
          <a:p>
            <a:r>
              <a:rPr lang="en-US" sz="1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Olenski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 (2013).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integrated marketing communications is more important than ever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Forbes.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Pine, B., &amp; Gilmore, J. (1998). Welcome to the experience economy.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Harvard Business Review, 97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–105.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Porter, M. E., &amp; Kramer, M. R. (2011). Creating shared value.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Harvard Business Review, 89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(1–2), 62–77.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https://greenly.earth/en-us?utm_channel=capterra&amp;gdmcid=85ce00cf-4037-49a4-9ac3-7b52205658d9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https://gaiacompany.io/carbon-accounting-software/?utm_channel=capterra&amp;gdmcid=2160fb06-4e6f-4690-b128-a4eaf3ac5d97</a:t>
            </a:r>
            <a:endParaRPr lang="en-US" sz="1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https://www.opella.com/en/making-an-impact?gad_source=1&amp;gclid=Cj0KCQiA8q--BhDiARIsAP9tKI0LBIL0d3QPkcTYMyL17zi3wIgqw3moniatpN1HC82gCcK5UYG6kRQaAh2AEALw_wc</a:t>
            </a:r>
            <a:endParaRPr lang="en-US" sz="1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US" sz="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8634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582</Words>
  <Application>Microsoft Office PowerPoint</Application>
  <PresentationFormat>Widescreen</PresentationFormat>
  <Paragraphs>39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ENERGY FOR LIFE: A SUSTAINABLE ENTERPRISE BUSINESS PLAN</vt:lpstr>
      <vt:lpstr>Energy for Life – Pioneering Renewable Energy</vt:lpstr>
      <vt:lpstr>Market Landscape &amp; Strategic Differentiation</vt:lpstr>
      <vt:lpstr>Operational Excellence &amp; Financial Strategy</vt:lpstr>
      <vt:lpstr>Driving the Transition to a Greener Future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2025-03-08T12:24:54Z</dcterms:created>
  <dcterms:modified xsi:type="dcterms:W3CDTF">2025-03-08T12:43:05Z</dcterms:modified>
</cp:coreProperties>
</file>