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Lst>
  <p:sldIdLst>
    <p:sldId id="257" r:id="rId5"/>
    <p:sldId id="256"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2E605C-10BB-4137-A091-6B095C58A789}" v="36" dt="2026-01-06T23:46:58.111"/>
    <p1510:client id="{65325716-EC56-4C63-B37A-D3F6B6DFD7F6}" v="3" dt="2026-01-06T16:19:21.2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50" d="100"/>
          <a:sy n="150" d="100"/>
        </p:scale>
        <p:origin x="702"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e Savile (2506027)" userId="87decbab-7226-4240-b9df-0ec87f540296" providerId="ADAL" clId="{137BD654-F98F-4668-AC4E-86F75B260654}"/>
    <pc:docChg chg="undo custSel modSld">
      <pc:chgData name="Joe Savile (2506027)" userId="87decbab-7226-4240-b9df-0ec87f540296" providerId="ADAL" clId="{137BD654-F98F-4668-AC4E-86F75B260654}" dt="2026-01-06T16:30:20.514" v="932" actId="14100"/>
      <pc:docMkLst>
        <pc:docMk/>
      </pc:docMkLst>
      <pc:sldChg chg="modSp mod">
        <pc:chgData name="Joe Savile (2506027)" userId="87decbab-7226-4240-b9df-0ec87f540296" providerId="ADAL" clId="{137BD654-F98F-4668-AC4E-86F75B260654}" dt="2026-01-06T16:30:20.514" v="932" actId="14100"/>
        <pc:sldMkLst>
          <pc:docMk/>
          <pc:sldMk cId="3940709206" sldId="256"/>
        </pc:sldMkLst>
        <pc:spChg chg="mod">
          <ac:chgData name="Joe Savile (2506027)" userId="87decbab-7226-4240-b9df-0ec87f540296" providerId="ADAL" clId="{137BD654-F98F-4668-AC4E-86F75B260654}" dt="2026-01-06T16:28:58.460" v="901" actId="20577"/>
          <ac:spMkLst>
            <pc:docMk/>
            <pc:sldMk cId="3940709206" sldId="256"/>
            <ac:spMk id="6" creationId="{7528FEF5-DB68-4249-1FF4-86796EA3A763}"/>
          </ac:spMkLst>
        </pc:spChg>
        <pc:spChg chg="mod">
          <ac:chgData name="Joe Savile (2506027)" userId="87decbab-7226-4240-b9df-0ec87f540296" providerId="ADAL" clId="{137BD654-F98F-4668-AC4E-86F75B260654}" dt="2026-01-06T16:29:03.470" v="902" actId="1076"/>
          <ac:spMkLst>
            <pc:docMk/>
            <pc:sldMk cId="3940709206" sldId="256"/>
            <ac:spMk id="7" creationId="{89057EDE-92B2-D9FB-5B32-EA3409CC02A2}"/>
          </ac:spMkLst>
        </pc:spChg>
        <pc:spChg chg="mod">
          <ac:chgData name="Joe Savile (2506027)" userId="87decbab-7226-4240-b9df-0ec87f540296" providerId="ADAL" clId="{137BD654-F98F-4668-AC4E-86F75B260654}" dt="2026-01-06T16:30:20.514" v="932" actId="14100"/>
          <ac:spMkLst>
            <pc:docMk/>
            <pc:sldMk cId="3940709206" sldId="256"/>
            <ac:spMk id="8" creationId="{B80D1B93-8E7A-0F9E-7260-5035AF5A6B57}"/>
          </ac:spMkLst>
        </pc:spChg>
        <pc:spChg chg="mod">
          <ac:chgData name="Joe Savile (2506027)" userId="87decbab-7226-4240-b9df-0ec87f540296" providerId="ADAL" clId="{137BD654-F98F-4668-AC4E-86F75B260654}" dt="2026-01-06T16:30:14.359" v="930" actId="1076"/>
          <ac:spMkLst>
            <pc:docMk/>
            <pc:sldMk cId="3940709206" sldId="256"/>
            <ac:spMk id="9" creationId="{5B4453F4-BFF7-E370-C306-8918CB3C7212}"/>
          </ac:spMkLst>
        </pc:spChg>
        <pc:spChg chg="mod">
          <ac:chgData name="Joe Savile (2506027)" userId="87decbab-7226-4240-b9df-0ec87f540296" providerId="ADAL" clId="{137BD654-F98F-4668-AC4E-86F75B260654}" dt="2026-01-06T16:29:48.367" v="926" actId="20577"/>
          <ac:spMkLst>
            <pc:docMk/>
            <pc:sldMk cId="3940709206" sldId="256"/>
            <ac:spMk id="10" creationId="{E31622CC-B37C-54DB-C904-011D9D7D98C5}"/>
          </ac:spMkLst>
        </pc:spChg>
      </pc:sldChg>
      <pc:sldChg chg="addSp delSp modSp mod">
        <pc:chgData name="Joe Savile (2506027)" userId="87decbab-7226-4240-b9df-0ec87f540296" providerId="ADAL" clId="{137BD654-F98F-4668-AC4E-86F75B260654}" dt="2026-01-06T16:17:54.434" v="552" actId="20577"/>
        <pc:sldMkLst>
          <pc:docMk/>
          <pc:sldMk cId="2535752310" sldId="257"/>
        </pc:sldMkLst>
        <pc:spChg chg="del">
          <ac:chgData name="Joe Savile (2506027)" userId="87decbab-7226-4240-b9df-0ec87f540296" providerId="ADAL" clId="{137BD654-F98F-4668-AC4E-86F75B260654}" dt="2026-01-06T16:17:35.885" v="514" actId="21"/>
          <ac:spMkLst>
            <pc:docMk/>
            <pc:sldMk cId="2535752310" sldId="257"/>
            <ac:spMk id="2" creationId="{B582007B-16CA-6500-4EA8-FAC15AE2A0EB}"/>
          </ac:spMkLst>
        </pc:spChg>
        <pc:spChg chg="del">
          <ac:chgData name="Joe Savile (2506027)" userId="87decbab-7226-4240-b9df-0ec87f540296" providerId="ADAL" clId="{137BD654-F98F-4668-AC4E-86F75B260654}" dt="2026-01-06T16:17:32.602" v="513" actId="21"/>
          <ac:spMkLst>
            <pc:docMk/>
            <pc:sldMk cId="2535752310" sldId="257"/>
            <ac:spMk id="3" creationId="{C8ADCB68-2B92-EFA2-F966-3AB95A4CA4A7}"/>
          </ac:spMkLst>
        </pc:spChg>
        <pc:spChg chg="add mod">
          <ac:chgData name="Joe Savile (2506027)" userId="87decbab-7226-4240-b9df-0ec87f540296" providerId="ADAL" clId="{137BD654-F98F-4668-AC4E-86F75B260654}" dt="2026-01-06T16:17:54.434" v="552" actId="20577"/>
          <ac:spMkLst>
            <pc:docMk/>
            <pc:sldMk cId="2535752310" sldId="257"/>
            <ac:spMk id="4" creationId="{AC670806-D9FD-31A2-A50C-74212166EA93}"/>
          </ac:spMkLst>
        </pc:spChg>
      </pc:sldChg>
    </pc:docChg>
  </pc:docChgLst>
  <pc:docChgLst>
    <pc:chgData name="Joe Savile (2506027)" userId="87decbab-7226-4240-b9df-0ec87f540296" providerId="ADAL" clId="{66203140-EB07-49A0-A9BB-EB1479D0731B}"/>
    <pc:docChg chg="undo custSel modSld">
      <pc:chgData name="Joe Savile (2506027)" userId="87decbab-7226-4240-b9df-0ec87f540296" providerId="ADAL" clId="{66203140-EB07-49A0-A9BB-EB1479D0731B}" dt="2026-01-06T23:47:16.516" v="2115" actId="1076"/>
      <pc:docMkLst>
        <pc:docMk/>
      </pc:docMkLst>
      <pc:sldChg chg="addSp delSp modSp mod">
        <pc:chgData name="Joe Savile (2506027)" userId="87decbab-7226-4240-b9df-0ec87f540296" providerId="ADAL" clId="{66203140-EB07-49A0-A9BB-EB1479D0731B}" dt="2026-01-06T23:47:16.516" v="2115" actId="1076"/>
        <pc:sldMkLst>
          <pc:docMk/>
          <pc:sldMk cId="3940709206" sldId="256"/>
        </pc:sldMkLst>
        <pc:spChg chg="add mod">
          <ac:chgData name="Joe Savile (2506027)" userId="87decbab-7226-4240-b9df-0ec87f540296" providerId="ADAL" clId="{66203140-EB07-49A0-A9BB-EB1479D0731B}" dt="2026-01-06T23:35:27.457" v="1865" actId="255"/>
          <ac:spMkLst>
            <pc:docMk/>
            <pc:sldMk cId="3940709206" sldId="256"/>
            <ac:spMk id="2" creationId="{0AC8597D-AEC5-2895-B1CA-BA8A5B9EE30F}"/>
          </ac:spMkLst>
        </pc:spChg>
        <pc:spChg chg="mod">
          <ac:chgData name="Joe Savile (2506027)" userId="87decbab-7226-4240-b9df-0ec87f540296" providerId="ADAL" clId="{66203140-EB07-49A0-A9BB-EB1479D0731B}" dt="2026-01-06T23:35:31.754" v="1866" actId="255"/>
          <ac:spMkLst>
            <pc:docMk/>
            <pc:sldMk cId="3940709206" sldId="256"/>
            <ac:spMk id="6" creationId="{7528FEF5-DB68-4249-1FF4-86796EA3A763}"/>
          </ac:spMkLst>
        </pc:spChg>
        <pc:spChg chg="del mod">
          <ac:chgData name="Joe Savile (2506027)" userId="87decbab-7226-4240-b9df-0ec87f540296" providerId="ADAL" clId="{66203140-EB07-49A0-A9BB-EB1479D0731B}" dt="2026-01-06T22:35:52.479" v="913" actId="21"/>
          <ac:spMkLst>
            <pc:docMk/>
            <pc:sldMk cId="3940709206" sldId="256"/>
            <ac:spMk id="7" creationId="{89057EDE-92B2-D9FB-5B32-EA3409CC02A2}"/>
          </ac:spMkLst>
        </pc:spChg>
        <pc:spChg chg="mod">
          <ac:chgData name="Joe Savile (2506027)" userId="87decbab-7226-4240-b9df-0ec87f540296" providerId="ADAL" clId="{66203140-EB07-49A0-A9BB-EB1479D0731B}" dt="2026-01-06T23:38:30.538" v="1900" actId="20577"/>
          <ac:spMkLst>
            <pc:docMk/>
            <pc:sldMk cId="3940709206" sldId="256"/>
            <ac:spMk id="8" creationId="{B80D1B93-8E7A-0F9E-7260-5035AF5A6B57}"/>
          </ac:spMkLst>
        </pc:spChg>
        <pc:spChg chg="mod">
          <ac:chgData name="Joe Savile (2506027)" userId="87decbab-7226-4240-b9df-0ec87f540296" providerId="ADAL" clId="{66203140-EB07-49A0-A9BB-EB1479D0731B}" dt="2026-01-06T23:47:16.516" v="2115" actId="1076"/>
          <ac:spMkLst>
            <pc:docMk/>
            <pc:sldMk cId="3940709206" sldId="256"/>
            <ac:spMk id="9" creationId="{5B4453F4-BFF7-E370-C306-8918CB3C7212}"/>
          </ac:spMkLst>
        </pc:spChg>
        <pc:spChg chg="mod">
          <ac:chgData name="Joe Savile (2506027)" userId="87decbab-7226-4240-b9df-0ec87f540296" providerId="ADAL" clId="{66203140-EB07-49A0-A9BB-EB1479D0731B}" dt="2026-01-06T23:35:42.611" v="1869" actId="1076"/>
          <ac:spMkLst>
            <pc:docMk/>
            <pc:sldMk cId="3940709206" sldId="256"/>
            <ac:spMk id="10" creationId="{E31622CC-B37C-54DB-C904-011D9D7D98C5}"/>
          </ac:spMkLst>
        </pc:spChg>
        <pc:spChg chg="del">
          <ac:chgData name="Joe Savile (2506027)" userId="87decbab-7226-4240-b9df-0ec87f540296" providerId="ADAL" clId="{66203140-EB07-49A0-A9BB-EB1479D0731B}" dt="2026-01-06T22:35:02.749" v="905" actId="21"/>
          <ac:spMkLst>
            <pc:docMk/>
            <pc:sldMk cId="3940709206" sldId="256"/>
            <ac:spMk id="11" creationId="{C067014D-971B-8D20-F792-C970F67AE3E1}"/>
          </ac:spMkLst>
        </pc:spChg>
        <pc:spChg chg="add del mod">
          <ac:chgData name="Joe Savile (2506027)" userId="87decbab-7226-4240-b9df-0ec87f540296" providerId="ADAL" clId="{66203140-EB07-49A0-A9BB-EB1479D0731B}" dt="2026-01-06T23:15:04.821" v="1573" actId="21"/>
          <ac:spMkLst>
            <pc:docMk/>
            <pc:sldMk cId="3940709206" sldId="256"/>
            <ac:spMk id="15" creationId="{A9FA2F1E-E7ED-8D0E-CABA-9A7A8C1E0C84}"/>
          </ac:spMkLst>
        </pc:spChg>
        <pc:spChg chg="add del mod">
          <ac:chgData name="Joe Savile (2506027)" userId="87decbab-7226-4240-b9df-0ec87f540296" providerId="ADAL" clId="{66203140-EB07-49A0-A9BB-EB1479D0731B}" dt="2026-01-06T23:30:01.801" v="1837" actId="21"/>
          <ac:spMkLst>
            <pc:docMk/>
            <pc:sldMk cId="3940709206" sldId="256"/>
            <ac:spMk id="16" creationId="{A356828F-2121-6F3D-3829-E6C180CC23F9}"/>
          </ac:spMkLst>
        </pc:spChg>
        <pc:spChg chg="add mod">
          <ac:chgData name="Joe Savile (2506027)" userId="87decbab-7226-4240-b9df-0ec87f540296" providerId="ADAL" clId="{66203140-EB07-49A0-A9BB-EB1479D0731B}" dt="2026-01-06T23:32:23.413" v="1844" actId="767"/>
          <ac:spMkLst>
            <pc:docMk/>
            <pc:sldMk cId="3940709206" sldId="256"/>
            <ac:spMk id="19" creationId="{6F0B7236-9BE9-6B2D-20FE-D2688E763842}"/>
          </ac:spMkLst>
        </pc:spChg>
        <pc:spChg chg="add mod">
          <ac:chgData name="Joe Savile (2506027)" userId="87decbab-7226-4240-b9df-0ec87f540296" providerId="ADAL" clId="{66203140-EB07-49A0-A9BB-EB1479D0731B}" dt="2026-01-06T23:47:13.462" v="2114" actId="20577"/>
          <ac:spMkLst>
            <pc:docMk/>
            <pc:sldMk cId="3940709206" sldId="256"/>
            <ac:spMk id="20" creationId="{8E880543-3C0C-D0F9-DFEC-B5C029494B72}"/>
          </ac:spMkLst>
        </pc:spChg>
        <pc:graphicFrameChg chg="add mod">
          <ac:chgData name="Joe Savile (2506027)" userId="87decbab-7226-4240-b9df-0ec87f540296" providerId="ADAL" clId="{66203140-EB07-49A0-A9BB-EB1479D0731B}" dt="2026-01-06T22:42:43.203" v="922"/>
          <ac:graphicFrameMkLst>
            <pc:docMk/>
            <pc:sldMk cId="3940709206" sldId="256"/>
            <ac:graphicFrameMk id="3" creationId="{60D5FDA8-9564-C1AD-F8D2-D3653691D158}"/>
          </ac:graphicFrameMkLst>
        </pc:graphicFrameChg>
        <pc:graphicFrameChg chg="add mod">
          <ac:chgData name="Joe Savile (2506027)" userId="87decbab-7226-4240-b9df-0ec87f540296" providerId="ADAL" clId="{66203140-EB07-49A0-A9BB-EB1479D0731B}" dt="2026-01-06T22:42:48.895" v="923"/>
          <ac:graphicFrameMkLst>
            <pc:docMk/>
            <pc:sldMk cId="3940709206" sldId="256"/>
            <ac:graphicFrameMk id="4" creationId="{B398D14C-4314-3C15-5DE9-BCEBE499BF63}"/>
          </ac:graphicFrameMkLst>
        </pc:graphicFrameChg>
        <pc:graphicFrameChg chg="add del mod">
          <ac:chgData name="Joe Savile (2506027)" userId="87decbab-7226-4240-b9df-0ec87f540296" providerId="ADAL" clId="{66203140-EB07-49A0-A9BB-EB1479D0731B}" dt="2026-01-06T22:43:38.734" v="958" actId="21"/>
          <ac:graphicFrameMkLst>
            <pc:docMk/>
            <pc:sldMk cId="3940709206" sldId="256"/>
            <ac:graphicFrameMk id="12" creationId="{8590233E-34DD-76CA-BD45-AAAC53F5EF41}"/>
          </ac:graphicFrameMkLst>
        </pc:graphicFrameChg>
        <pc:graphicFrameChg chg="add mod">
          <ac:chgData name="Joe Savile (2506027)" userId="87decbab-7226-4240-b9df-0ec87f540296" providerId="ADAL" clId="{66203140-EB07-49A0-A9BB-EB1479D0731B}" dt="2026-01-06T22:49:35.687" v="1035"/>
          <ac:graphicFrameMkLst>
            <pc:docMk/>
            <pc:sldMk cId="3940709206" sldId="256"/>
            <ac:graphicFrameMk id="14" creationId="{528A83A0-01AA-21EA-D15E-8299CC704C2F}"/>
          </ac:graphicFrameMkLst>
        </pc:graphicFrameChg>
        <pc:graphicFrameChg chg="add del mod">
          <ac:chgData name="Joe Savile (2506027)" userId="87decbab-7226-4240-b9df-0ec87f540296" providerId="ADAL" clId="{66203140-EB07-49A0-A9BB-EB1479D0731B}" dt="2026-01-06T23:19:01.411" v="1585" actId="21"/>
          <ac:graphicFrameMkLst>
            <pc:docMk/>
            <pc:sldMk cId="3940709206" sldId="256"/>
            <ac:graphicFrameMk id="17" creationId="{3E082A65-A5C1-605D-0E3E-AF15A0E6A914}"/>
          </ac:graphicFrameMkLst>
        </pc:graphicFrameChg>
        <pc:graphicFrameChg chg="add del mod">
          <ac:chgData name="Joe Savile (2506027)" userId="87decbab-7226-4240-b9df-0ec87f540296" providerId="ADAL" clId="{66203140-EB07-49A0-A9BB-EB1479D0731B}" dt="2026-01-06T23:22:42.171" v="1591" actId="21"/>
          <ac:graphicFrameMkLst>
            <pc:docMk/>
            <pc:sldMk cId="3940709206" sldId="256"/>
            <ac:graphicFrameMk id="18" creationId="{AC510A45-DCBA-FA70-C53E-588BA695FFD7}"/>
          </ac:graphicFrameMkLst>
        </pc:graphicFrameChg>
        <pc:picChg chg="mod">
          <ac:chgData name="Joe Savile (2506027)" userId="87decbab-7226-4240-b9df-0ec87f540296" providerId="ADAL" clId="{66203140-EB07-49A0-A9BB-EB1479D0731B}" dt="2026-01-06T23:38:10.987" v="1895" actId="1076"/>
          <ac:picMkLst>
            <pc:docMk/>
            <pc:sldMk cId="3940709206" sldId="256"/>
            <ac:picMk id="13" creationId="{7760B00B-F75B-DEA7-B2DB-5999138FF92A}"/>
          </ac:picMkLst>
        </pc:picChg>
      </pc:sldChg>
      <pc:sldChg chg="addSp delSp modSp mod">
        <pc:chgData name="Joe Savile (2506027)" userId="87decbab-7226-4240-b9df-0ec87f540296" providerId="ADAL" clId="{66203140-EB07-49A0-A9BB-EB1479D0731B}" dt="2026-01-06T23:41:15.551" v="2088" actId="20577"/>
        <pc:sldMkLst>
          <pc:docMk/>
          <pc:sldMk cId="2535752310" sldId="257"/>
        </pc:sldMkLst>
        <pc:spChg chg="mod">
          <ac:chgData name="Joe Savile (2506027)" userId="87decbab-7226-4240-b9df-0ec87f540296" providerId="ADAL" clId="{66203140-EB07-49A0-A9BB-EB1479D0731B}" dt="2026-01-06T23:41:15.551" v="2088" actId="20577"/>
          <ac:spMkLst>
            <pc:docMk/>
            <pc:sldMk cId="2535752310" sldId="257"/>
            <ac:spMk id="4" creationId="{AC670806-D9FD-31A2-A50C-74212166EA93}"/>
          </ac:spMkLst>
        </pc:spChg>
        <pc:graphicFrameChg chg="add del mod modGraphic">
          <ac:chgData name="Joe Savile (2506027)" userId="87decbab-7226-4240-b9df-0ec87f540296" providerId="ADAL" clId="{66203140-EB07-49A0-A9BB-EB1479D0731B}" dt="2026-01-06T23:40:18.347" v="1907" actId="21"/>
          <ac:graphicFrameMkLst>
            <pc:docMk/>
            <pc:sldMk cId="2535752310" sldId="257"/>
            <ac:graphicFrameMk id="2" creationId="{D2C43392-77ED-AB29-2C33-995C052496B8}"/>
          </ac:graphicFrameMkLst>
        </pc:graphicFrameChg>
        <pc:graphicFrameChg chg="add del mod modGraphic">
          <ac:chgData name="Joe Savile (2506027)" userId="87decbab-7226-4240-b9df-0ec87f540296" providerId="ADAL" clId="{66203140-EB07-49A0-A9BB-EB1479D0731B}" dt="2026-01-06T23:40:28.372" v="1913" actId="21"/>
          <ac:graphicFrameMkLst>
            <pc:docMk/>
            <pc:sldMk cId="2535752310" sldId="257"/>
            <ac:graphicFrameMk id="3" creationId="{D2C43392-77ED-AB29-2C33-995C052496B8}"/>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8AB7FF82-BB81-4E74-B498-0C0C12D6B621}" type="datetimeFigureOut">
              <a:rPr lang="en-GB" smtClean="0"/>
              <a:t>06/01/2026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DEA9D1-6348-4061-92FC-7B0C6CEB5528}" type="slidenum">
              <a:rPr lang="en-GB" smtClean="0"/>
              <a:t>‹#›</a:t>
            </a:fld>
            <a:endParaRPr lang="en-GB"/>
          </a:p>
        </p:txBody>
      </p:sp>
    </p:spTree>
    <p:extLst>
      <p:ext uri="{BB962C8B-B14F-4D97-AF65-F5344CB8AC3E}">
        <p14:creationId xmlns:p14="http://schemas.microsoft.com/office/powerpoint/2010/main" val="28175682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AB7FF82-BB81-4E74-B498-0C0C12D6B621}" type="datetimeFigureOut">
              <a:rPr lang="en-GB" smtClean="0"/>
              <a:t>06/01/2026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DEA9D1-6348-4061-92FC-7B0C6CEB5528}" type="slidenum">
              <a:rPr lang="en-GB" smtClean="0"/>
              <a:t>‹#›</a:t>
            </a:fld>
            <a:endParaRPr lang="en-GB"/>
          </a:p>
        </p:txBody>
      </p:sp>
    </p:spTree>
    <p:extLst>
      <p:ext uri="{BB962C8B-B14F-4D97-AF65-F5344CB8AC3E}">
        <p14:creationId xmlns:p14="http://schemas.microsoft.com/office/powerpoint/2010/main" val="37301907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AB7FF82-BB81-4E74-B498-0C0C12D6B621}" type="datetimeFigureOut">
              <a:rPr lang="en-GB" smtClean="0"/>
              <a:t>06/01/2026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DEA9D1-6348-4061-92FC-7B0C6CEB5528}" type="slidenum">
              <a:rPr lang="en-GB" smtClean="0"/>
              <a:t>‹#›</a:t>
            </a:fld>
            <a:endParaRPr lang="en-GB"/>
          </a:p>
        </p:txBody>
      </p:sp>
    </p:spTree>
    <p:extLst>
      <p:ext uri="{BB962C8B-B14F-4D97-AF65-F5344CB8AC3E}">
        <p14:creationId xmlns:p14="http://schemas.microsoft.com/office/powerpoint/2010/main" val="33985992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AB7FF82-BB81-4E74-B498-0C0C12D6B621}" type="datetimeFigureOut">
              <a:rPr lang="en-GB" smtClean="0"/>
              <a:t>06/01/2026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DEA9D1-6348-4061-92FC-7B0C6CEB5528}" type="slidenum">
              <a:rPr lang="en-GB" smtClean="0"/>
              <a:t>‹#›</a:t>
            </a:fld>
            <a:endParaRPr lang="en-GB"/>
          </a:p>
        </p:txBody>
      </p:sp>
    </p:spTree>
    <p:extLst>
      <p:ext uri="{BB962C8B-B14F-4D97-AF65-F5344CB8AC3E}">
        <p14:creationId xmlns:p14="http://schemas.microsoft.com/office/powerpoint/2010/main" val="426562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AB7FF82-BB81-4E74-B498-0C0C12D6B621}" type="datetimeFigureOut">
              <a:rPr lang="en-GB" smtClean="0"/>
              <a:t>06/01/2026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5DEA9D1-6348-4061-92FC-7B0C6CEB5528}" type="slidenum">
              <a:rPr lang="en-GB" smtClean="0"/>
              <a:t>‹#›</a:t>
            </a:fld>
            <a:endParaRPr lang="en-GB"/>
          </a:p>
        </p:txBody>
      </p:sp>
    </p:spTree>
    <p:extLst>
      <p:ext uri="{BB962C8B-B14F-4D97-AF65-F5344CB8AC3E}">
        <p14:creationId xmlns:p14="http://schemas.microsoft.com/office/powerpoint/2010/main" val="18211638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AB7FF82-BB81-4E74-B498-0C0C12D6B621}" type="datetimeFigureOut">
              <a:rPr lang="en-GB" smtClean="0"/>
              <a:t>06/01/2026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5DEA9D1-6348-4061-92FC-7B0C6CEB5528}" type="slidenum">
              <a:rPr lang="en-GB" smtClean="0"/>
              <a:t>‹#›</a:t>
            </a:fld>
            <a:endParaRPr lang="en-GB"/>
          </a:p>
        </p:txBody>
      </p:sp>
    </p:spTree>
    <p:extLst>
      <p:ext uri="{BB962C8B-B14F-4D97-AF65-F5344CB8AC3E}">
        <p14:creationId xmlns:p14="http://schemas.microsoft.com/office/powerpoint/2010/main" val="2101801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B7FF82-BB81-4E74-B498-0C0C12D6B621}" type="datetimeFigureOut">
              <a:rPr lang="en-GB" smtClean="0"/>
              <a:t>06/01/2026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5DEA9D1-6348-4061-92FC-7B0C6CEB5528}" type="slidenum">
              <a:rPr lang="en-GB" smtClean="0"/>
              <a:t>‹#›</a:t>
            </a:fld>
            <a:endParaRPr lang="en-GB"/>
          </a:p>
        </p:txBody>
      </p:sp>
    </p:spTree>
    <p:extLst>
      <p:ext uri="{BB962C8B-B14F-4D97-AF65-F5344CB8AC3E}">
        <p14:creationId xmlns:p14="http://schemas.microsoft.com/office/powerpoint/2010/main" val="34330603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AB7FF82-BB81-4E74-B498-0C0C12D6B621}" type="datetimeFigureOut">
              <a:rPr lang="en-GB" smtClean="0"/>
              <a:t>06/01/2026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DEA9D1-6348-4061-92FC-7B0C6CEB5528}" type="slidenum">
              <a:rPr lang="en-GB" smtClean="0"/>
              <a:t>‹#›</a:t>
            </a:fld>
            <a:endParaRPr lang="en-GB"/>
          </a:p>
        </p:txBody>
      </p:sp>
    </p:spTree>
    <p:extLst>
      <p:ext uri="{BB962C8B-B14F-4D97-AF65-F5344CB8AC3E}">
        <p14:creationId xmlns:p14="http://schemas.microsoft.com/office/powerpoint/2010/main" val="14852872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AB7FF82-BB81-4E74-B498-0C0C12D6B621}" type="datetimeFigureOut">
              <a:rPr lang="en-GB" smtClean="0"/>
              <a:t>06/01/2026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DEA9D1-6348-4061-92FC-7B0C6CEB5528}" type="slidenum">
              <a:rPr lang="en-GB" smtClean="0"/>
              <a:t>‹#›</a:t>
            </a:fld>
            <a:endParaRPr lang="en-GB"/>
          </a:p>
        </p:txBody>
      </p:sp>
    </p:spTree>
    <p:extLst>
      <p:ext uri="{BB962C8B-B14F-4D97-AF65-F5344CB8AC3E}">
        <p14:creationId xmlns:p14="http://schemas.microsoft.com/office/powerpoint/2010/main" val="3338704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AB7FF82-BB81-4E74-B498-0C0C12D6B621}" type="datetimeFigureOut">
              <a:rPr lang="en-GB" smtClean="0"/>
              <a:t>06/01/2026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DEA9D1-6348-4061-92FC-7B0C6CEB5528}" type="slidenum">
              <a:rPr lang="en-GB" smtClean="0"/>
              <a:t>‹#›</a:t>
            </a:fld>
            <a:endParaRPr lang="en-GB"/>
          </a:p>
        </p:txBody>
      </p:sp>
    </p:spTree>
    <p:extLst>
      <p:ext uri="{BB962C8B-B14F-4D97-AF65-F5344CB8AC3E}">
        <p14:creationId xmlns:p14="http://schemas.microsoft.com/office/powerpoint/2010/main" val="775333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AB7FF82-BB81-4E74-B498-0C0C12D6B621}" type="datetimeFigureOut">
              <a:rPr lang="en-GB" smtClean="0"/>
              <a:t>06/01/2026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DEA9D1-6348-4061-92FC-7B0C6CEB5528}" type="slidenum">
              <a:rPr lang="en-GB" smtClean="0"/>
              <a:t>‹#›</a:t>
            </a:fld>
            <a:endParaRPr lang="en-GB"/>
          </a:p>
        </p:txBody>
      </p:sp>
    </p:spTree>
    <p:extLst>
      <p:ext uri="{BB962C8B-B14F-4D97-AF65-F5344CB8AC3E}">
        <p14:creationId xmlns:p14="http://schemas.microsoft.com/office/powerpoint/2010/main" val="401580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AB7FF82-BB81-4E74-B498-0C0C12D6B621}" type="datetimeFigureOut">
              <a:rPr lang="en-GB" smtClean="0"/>
              <a:t>06/01/2026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DEA9D1-6348-4061-92FC-7B0C6CEB5528}" type="slidenum">
              <a:rPr lang="en-GB" smtClean="0"/>
              <a:t>‹#›</a:t>
            </a:fld>
            <a:endParaRPr lang="en-GB"/>
          </a:p>
        </p:txBody>
      </p:sp>
    </p:spTree>
    <p:extLst>
      <p:ext uri="{BB962C8B-B14F-4D97-AF65-F5344CB8AC3E}">
        <p14:creationId xmlns:p14="http://schemas.microsoft.com/office/powerpoint/2010/main" val="2671402981"/>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C670806-D9FD-31A2-A50C-74212166EA93}"/>
              </a:ext>
            </a:extLst>
          </p:cNvPr>
          <p:cNvSpPr txBox="1"/>
          <p:nvPr/>
        </p:nvSpPr>
        <p:spPr>
          <a:xfrm>
            <a:off x="1657350" y="1162050"/>
            <a:ext cx="6429375" cy="3139321"/>
          </a:xfrm>
          <a:prstGeom prst="rect">
            <a:avLst/>
          </a:prstGeom>
          <a:noFill/>
        </p:spPr>
        <p:txBody>
          <a:bodyPr wrap="square" rtlCol="0">
            <a:spAutoFit/>
          </a:bodyPr>
          <a:lstStyle/>
          <a:p>
            <a:r>
              <a:rPr lang="en-GB" dirty="0"/>
              <a:t>AI Acknowledgement </a:t>
            </a:r>
          </a:p>
          <a:p>
            <a:endParaRPr lang="en-GB" dirty="0"/>
          </a:p>
          <a:p>
            <a:r>
              <a:rPr lang="en-GB" sz="1200" dirty="0"/>
              <a:t>I acknowledge the use of Microsoft pilot to create the image on my poster.</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535752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92D050">
            <a:alpha val="39000"/>
          </a:srgb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14D6089-1521-234D-EDDF-8642A0F7F458}"/>
              </a:ext>
            </a:extLst>
          </p:cNvPr>
          <p:cNvSpPr txBox="1"/>
          <p:nvPr/>
        </p:nvSpPr>
        <p:spPr>
          <a:xfrm>
            <a:off x="3696929" y="304800"/>
            <a:ext cx="4798142" cy="461665"/>
          </a:xfrm>
          <a:prstGeom prst="rect">
            <a:avLst/>
          </a:prstGeom>
          <a:solidFill>
            <a:schemeClr val="bg1"/>
          </a:solidFill>
          <a:ln>
            <a:solidFill>
              <a:schemeClr val="tx1"/>
            </a:solidFill>
          </a:ln>
        </p:spPr>
        <p:txBody>
          <a:bodyPr wrap="square" rtlCol="0">
            <a:spAutoFit/>
          </a:bodyPr>
          <a:lstStyle/>
          <a:p>
            <a:pPr algn="ctr"/>
            <a:r>
              <a:rPr lang="en-GB" sz="2400" b="1" dirty="0">
                <a:solidFill>
                  <a:schemeClr val="accent2"/>
                </a:solidFill>
              </a:rPr>
              <a:t>GET UP. GET OUT. GET WELL.</a:t>
            </a:r>
          </a:p>
        </p:txBody>
      </p:sp>
      <p:sp>
        <p:nvSpPr>
          <p:cNvPr id="6" name="TextBox 5">
            <a:extLst>
              <a:ext uri="{FF2B5EF4-FFF2-40B4-BE49-F238E27FC236}">
                <a16:creationId xmlns:a16="http://schemas.microsoft.com/office/drawing/2014/main" id="{7528FEF5-DB68-4249-1FF4-86796EA3A763}"/>
              </a:ext>
            </a:extLst>
          </p:cNvPr>
          <p:cNvSpPr txBox="1"/>
          <p:nvPr/>
        </p:nvSpPr>
        <p:spPr>
          <a:xfrm>
            <a:off x="149797" y="152400"/>
            <a:ext cx="2998839" cy="1785104"/>
          </a:xfrm>
          <a:prstGeom prst="rect">
            <a:avLst/>
          </a:prstGeom>
          <a:solidFill>
            <a:schemeClr val="bg1"/>
          </a:solidFill>
          <a:ln>
            <a:solidFill>
              <a:schemeClr val="tx1"/>
            </a:solidFill>
          </a:ln>
        </p:spPr>
        <p:txBody>
          <a:bodyPr wrap="square" rtlCol="0">
            <a:spAutoFit/>
          </a:bodyPr>
          <a:lstStyle/>
          <a:p>
            <a:r>
              <a:rPr lang="en-GB" b="1" dirty="0">
                <a:solidFill>
                  <a:schemeClr val="accent2"/>
                </a:solidFill>
              </a:rPr>
              <a:t>Behaviour target</a:t>
            </a:r>
          </a:p>
          <a:p>
            <a:r>
              <a:rPr lang="en-GB" sz="1000" dirty="0"/>
              <a:t>This campaign will target university students because those who rarely go outside will miss out on the health benefits of nature. A lack of outdoor exposure can increase stress and mental fatigue and will lead to being more overwhelmed. The poster and campaign will be used to encourage students to get outside more often while offering psychological approaches, so they see can the importance of the benefits nature offers</a:t>
            </a:r>
            <a:r>
              <a:rPr lang="en-GB" sz="1200" dirty="0"/>
              <a:t>.</a:t>
            </a:r>
            <a:endParaRPr lang="en-GB" sz="1200" b="1" dirty="0">
              <a:solidFill>
                <a:schemeClr val="accent2"/>
              </a:solidFill>
            </a:endParaRPr>
          </a:p>
        </p:txBody>
      </p:sp>
      <p:sp>
        <p:nvSpPr>
          <p:cNvPr id="8" name="TextBox 7">
            <a:extLst>
              <a:ext uri="{FF2B5EF4-FFF2-40B4-BE49-F238E27FC236}">
                <a16:creationId xmlns:a16="http://schemas.microsoft.com/office/drawing/2014/main" id="{B80D1B93-8E7A-0F9E-7260-5035AF5A6B57}"/>
              </a:ext>
            </a:extLst>
          </p:cNvPr>
          <p:cNvSpPr txBox="1"/>
          <p:nvPr/>
        </p:nvSpPr>
        <p:spPr>
          <a:xfrm>
            <a:off x="8531407" y="2427891"/>
            <a:ext cx="3660593" cy="4216539"/>
          </a:xfrm>
          <a:prstGeom prst="rect">
            <a:avLst/>
          </a:prstGeom>
          <a:solidFill>
            <a:schemeClr val="bg1"/>
          </a:solidFill>
          <a:ln>
            <a:solidFill>
              <a:schemeClr val="tx1"/>
            </a:solidFill>
          </a:ln>
        </p:spPr>
        <p:txBody>
          <a:bodyPr wrap="square" rtlCol="0">
            <a:spAutoFit/>
          </a:bodyPr>
          <a:lstStyle/>
          <a:p>
            <a:r>
              <a:rPr lang="en-GB" b="1" dirty="0">
                <a:solidFill>
                  <a:schemeClr val="accent2"/>
                </a:solidFill>
              </a:rPr>
              <a:t>Approaches</a:t>
            </a:r>
          </a:p>
          <a:p>
            <a:r>
              <a:rPr lang="en-GB" sz="1000" b="1" dirty="0"/>
              <a:t>Stress Reduction Theory (SRT)</a:t>
            </a:r>
          </a:p>
          <a:p>
            <a:r>
              <a:rPr lang="en-GB" sz="1000" dirty="0"/>
              <a:t>One of the approaches that laid the groundwork for this campaign was Ulrich’s (1983) Stress reduction theory. Ulrich illustrated how exposure to nature reduced stress and negative emotions. Moreover, in 2002 Ulrich produced studies that showed natural exposure has physiological effects too, such as reduced blood pressure, heart rate and so on. The field of nature settings in stress reduction has boomed since the 1900s, with a sharp uptake from year 2000. There are several ways to use nature exposure in stress theory, such as sounds, forests and even tended green spaces. However, getting up and out has the least invasive procedures to motivate the public, it sends a clear message. </a:t>
            </a:r>
          </a:p>
          <a:p>
            <a:endParaRPr lang="en-GB" sz="1000" dirty="0"/>
          </a:p>
          <a:p>
            <a:r>
              <a:rPr lang="en-GB" sz="1000" b="1" dirty="0"/>
              <a:t>Cognitive Restoration Through Short‑Term Nature Exposure</a:t>
            </a:r>
          </a:p>
          <a:p>
            <a:r>
              <a:rPr lang="en-GB" sz="1000" dirty="0"/>
              <a:t>Short term outdoor exposure can be seen as a retaliation to the many long-term studies. These natural exposure studies commonly work from Ulrich’s Stress Reduction Theory and Kaplans Attention Restoration Theory. Kaplan’s Attention Restoration Theory elucidates on the types of attention, voluntary and involuntary. Involuntary pertains to things that pique our interest by themselves. In relation to natural exposure the natural occurrence of say, animals, insects, breezes and so on allow us to use involuntary attention. This, Kaplan said would help restore our attention. Thus, short term exposure studies would allow for a quicker way to access restorative processes in a fast-paced society.</a:t>
            </a:r>
          </a:p>
        </p:txBody>
      </p:sp>
      <p:sp>
        <p:nvSpPr>
          <p:cNvPr id="9" name="TextBox 8">
            <a:extLst>
              <a:ext uri="{FF2B5EF4-FFF2-40B4-BE49-F238E27FC236}">
                <a16:creationId xmlns:a16="http://schemas.microsoft.com/office/drawing/2014/main" id="{5B4453F4-BFF7-E370-C306-8918CB3C7212}"/>
              </a:ext>
            </a:extLst>
          </p:cNvPr>
          <p:cNvSpPr txBox="1"/>
          <p:nvPr/>
        </p:nvSpPr>
        <p:spPr>
          <a:xfrm>
            <a:off x="9615" y="5926066"/>
            <a:ext cx="6946634" cy="861774"/>
          </a:xfrm>
          <a:prstGeom prst="rect">
            <a:avLst/>
          </a:prstGeom>
          <a:solidFill>
            <a:schemeClr val="bg1"/>
          </a:solidFill>
          <a:ln>
            <a:solidFill>
              <a:schemeClr val="tx1"/>
            </a:solidFill>
          </a:ln>
        </p:spPr>
        <p:txBody>
          <a:bodyPr wrap="square" rtlCol="0">
            <a:spAutoFit/>
          </a:bodyPr>
          <a:lstStyle/>
          <a:p>
            <a:r>
              <a:rPr lang="en-GB" b="1" dirty="0">
                <a:solidFill>
                  <a:schemeClr val="accent2"/>
                </a:solidFill>
              </a:rPr>
              <a:t>References</a:t>
            </a:r>
          </a:p>
          <a:p>
            <a:r>
              <a:rPr lang="en-GB" sz="800" dirty="0"/>
              <a:t>Pearson, D. G., &amp; Craig, T. (2014). </a:t>
            </a:r>
            <a:r>
              <a:rPr lang="en-GB" sz="800" i="1" dirty="0"/>
              <a:t>The great outdoors? Exploring the mental health benefits of natural environments</a:t>
            </a:r>
            <a:r>
              <a:rPr lang="en-GB" sz="800" dirty="0"/>
              <a:t>. Frontiers in Psychology, 5, Article 1178. https://www.frontiersin.org/journals/psychology/articles/10.3389/fpsyg.2014.01178/full</a:t>
            </a:r>
            <a:br>
              <a:rPr lang="en-GB" sz="800" dirty="0"/>
            </a:br>
            <a:r>
              <a:rPr lang="en-GB" sz="800" dirty="0"/>
              <a:t>Ulrich, R. S. (2023). Stress reduction theory. </a:t>
            </a:r>
            <a:r>
              <a:rPr lang="en-GB" sz="800" i="1" dirty="0"/>
              <a:t>D. Marchand, E. Pol, &amp; K. Weiss (Eds.)</a:t>
            </a:r>
            <a:r>
              <a:rPr lang="en-GB" sz="800" dirty="0"/>
              <a:t>, </a:t>
            </a:r>
            <a:r>
              <a:rPr lang="en-GB" sz="800" i="1" dirty="0"/>
              <a:t>100</a:t>
            </a:r>
            <a:r>
              <a:rPr lang="en-GB" sz="800" dirty="0"/>
              <a:t>, 143-146.</a:t>
            </a:r>
          </a:p>
          <a:p>
            <a:r>
              <a:rPr lang="en-GB" sz="800" dirty="0"/>
              <a:t>Shaffee, N., &amp; Abd Shukor, S. F. (2018). The effect of natural settings on stress reduction. </a:t>
            </a:r>
            <a:r>
              <a:rPr lang="en-GB" sz="800" i="1" dirty="0"/>
              <a:t>Alam Cipta</a:t>
            </a:r>
            <a:r>
              <a:rPr lang="en-GB" sz="800" dirty="0"/>
              <a:t>, </a:t>
            </a:r>
            <a:r>
              <a:rPr lang="en-GB" sz="800" i="1" dirty="0"/>
              <a:t>11</a:t>
            </a:r>
            <a:r>
              <a:rPr lang="en-GB" sz="800" dirty="0"/>
              <a:t>(2), 25-33.</a:t>
            </a:r>
          </a:p>
        </p:txBody>
      </p:sp>
      <p:sp>
        <p:nvSpPr>
          <p:cNvPr id="10" name="TextBox 9">
            <a:extLst>
              <a:ext uri="{FF2B5EF4-FFF2-40B4-BE49-F238E27FC236}">
                <a16:creationId xmlns:a16="http://schemas.microsoft.com/office/drawing/2014/main" id="{E31622CC-B37C-54DB-C904-011D9D7D98C5}"/>
              </a:ext>
            </a:extLst>
          </p:cNvPr>
          <p:cNvSpPr txBox="1"/>
          <p:nvPr/>
        </p:nvSpPr>
        <p:spPr>
          <a:xfrm>
            <a:off x="149797" y="2016450"/>
            <a:ext cx="3333135" cy="3077766"/>
          </a:xfrm>
          <a:prstGeom prst="rect">
            <a:avLst/>
          </a:prstGeom>
          <a:solidFill>
            <a:schemeClr val="bg1"/>
          </a:solidFill>
          <a:ln>
            <a:solidFill>
              <a:schemeClr val="tx1"/>
            </a:solidFill>
          </a:ln>
        </p:spPr>
        <p:txBody>
          <a:bodyPr wrap="square" rtlCol="0">
            <a:spAutoFit/>
          </a:bodyPr>
          <a:lstStyle/>
          <a:p>
            <a:r>
              <a:rPr lang="en-GB" b="1" dirty="0">
                <a:solidFill>
                  <a:schemeClr val="accent2"/>
                </a:solidFill>
              </a:rPr>
              <a:t>Evaluation plan </a:t>
            </a:r>
          </a:p>
          <a:p>
            <a:r>
              <a:rPr lang="en-GB" sz="1000" dirty="0"/>
              <a:t>To evaluate how SRT would be used: </a:t>
            </a:r>
          </a:p>
          <a:p>
            <a:pPr marL="171450" indent="-171450" fontAlgn="base">
              <a:buFont typeface="Arial" panose="020B0604020202020204" pitchFamily="34" charset="0"/>
              <a:buChar char="•"/>
            </a:pPr>
            <a:r>
              <a:rPr lang="en-US" sz="1000" dirty="0"/>
              <a:t>Pre/post outdoor activity check‑ins on stress and mood (SRT shows nature lowers anxiety and stress). </a:t>
            </a:r>
          </a:p>
          <a:p>
            <a:pPr marL="171450" indent="-171450" fontAlgn="base">
              <a:buFont typeface="Arial" panose="020B0604020202020204" pitchFamily="34" charset="0"/>
              <a:buChar char="•"/>
            </a:pPr>
            <a:r>
              <a:rPr lang="en-US" sz="1000" dirty="0"/>
              <a:t>Check how often students are spending time outside. More time outdoors links to better emotional well‑being.  </a:t>
            </a:r>
          </a:p>
          <a:p>
            <a:pPr marL="171450" indent="-171450" fontAlgn="base">
              <a:buFont typeface="Arial" panose="020B0604020202020204" pitchFamily="34" charset="0"/>
              <a:buChar char="•"/>
            </a:pPr>
            <a:r>
              <a:rPr lang="en-US" sz="1000" dirty="0"/>
              <a:t>Ask students if concentration, clarity, or mental fatigue improved after time outside.  </a:t>
            </a:r>
          </a:p>
          <a:p>
            <a:endParaRPr lang="en-GB" sz="1000" dirty="0"/>
          </a:p>
          <a:p>
            <a:r>
              <a:rPr lang="en-GB" sz="1000" dirty="0"/>
              <a:t>To evaluate how Cognitive Restoration Through Short‑Term Nature Exposure would be used:</a:t>
            </a:r>
          </a:p>
          <a:p>
            <a:pPr marL="171450" indent="-171450">
              <a:buFont typeface="Arial" panose="020B0604020202020204" pitchFamily="34" charset="0"/>
              <a:buChar char="•"/>
            </a:pPr>
            <a:r>
              <a:rPr lang="en-GB" sz="1000" dirty="0"/>
              <a:t>Attention task before and after a short break outdoors.</a:t>
            </a:r>
          </a:p>
          <a:p>
            <a:pPr marL="171450" indent="-171450">
              <a:buFont typeface="Arial" panose="020B0604020202020204" pitchFamily="34" charset="0"/>
              <a:buChar char="•"/>
            </a:pPr>
            <a:r>
              <a:rPr lang="en-GB" sz="1000" dirty="0"/>
              <a:t>Students rate how tired or focussed they are.</a:t>
            </a:r>
          </a:p>
          <a:p>
            <a:pPr marL="171450" indent="-171450">
              <a:buFont typeface="Arial" panose="020B0604020202020204" pitchFamily="34" charset="0"/>
              <a:buChar char="•"/>
            </a:pPr>
            <a:r>
              <a:rPr lang="en-GB" sz="1000" dirty="0"/>
              <a:t>Evaluate if concentration improved after break in nature.</a:t>
            </a:r>
          </a:p>
          <a:p>
            <a:endParaRPr lang="en-GB" dirty="0"/>
          </a:p>
          <a:p>
            <a:endParaRPr lang="en-GB" dirty="0"/>
          </a:p>
        </p:txBody>
      </p:sp>
      <p:pic>
        <p:nvPicPr>
          <p:cNvPr id="13" name="Picture 12">
            <a:extLst>
              <a:ext uri="{FF2B5EF4-FFF2-40B4-BE49-F238E27FC236}">
                <a16:creationId xmlns:a16="http://schemas.microsoft.com/office/drawing/2014/main" id="{7760B00B-F75B-DEA7-B2DB-5999138FF92A}"/>
              </a:ext>
            </a:extLst>
          </p:cNvPr>
          <p:cNvPicPr>
            <a:picLocks noChangeAspect="1"/>
          </p:cNvPicPr>
          <p:nvPr/>
        </p:nvPicPr>
        <p:blipFill>
          <a:blip r:embed="rId2"/>
          <a:stretch>
            <a:fillRect/>
          </a:stretch>
        </p:blipFill>
        <p:spPr>
          <a:xfrm>
            <a:off x="4671128" y="823616"/>
            <a:ext cx="2849743" cy="3709336"/>
          </a:xfrm>
          <a:prstGeom prst="rect">
            <a:avLst/>
          </a:prstGeom>
        </p:spPr>
      </p:pic>
      <p:sp>
        <p:nvSpPr>
          <p:cNvPr id="2" name="TextBox 1">
            <a:extLst>
              <a:ext uri="{FF2B5EF4-FFF2-40B4-BE49-F238E27FC236}">
                <a16:creationId xmlns:a16="http://schemas.microsoft.com/office/drawing/2014/main" id="{0AC8597D-AEC5-2895-B1CA-BA8A5B9EE30F}"/>
              </a:ext>
            </a:extLst>
          </p:cNvPr>
          <p:cNvSpPr txBox="1"/>
          <p:nvPr/>
        </p:nvSpPr>
        <p:spPr>
          <a:xfrm>
            <a:off x="8636266" y="233045"/>
            <a:ext cx="3660593" cy="2092881"/>
          </a:xfrm>
          <a:prstGeom prst="rect">
            <a:avLst/>
          </a:prstGeom>
          <a:solidFill>
            <a:schemeClr val="bg1"/>
          </a:solidFill>
          <a:ln>
            <a:solidFill>
              <a:schemeClr val="tx1"/>
            </a:solidFill>
          </a:ln>
        </p:spPr>
        <p:txBody>
          <a:bodyPr wrap="square" rtlCol="0">
            <a:spAutoFit/>
          </a:bodyPr>
          <a:lstStyle/>
          <a:p>
            <a:r>
              <a:rPr lang="en-GB" b="1" dirty="0">
                <a:solidFill>
                  <a:schemeClr val="accent2"/>
                </a:solidFill>
              </a:rPr>
              <a:t>Importance</a:t>
            </a:r>
          </a:p>
          <a:p>
            <a:r>
              <a:rPr lang="en-GB" sz="1000" dirty="0"/>
              <a:t>University students experience increased levels of anxiety and stress due to academic pressure. Being outdoors has been shown to improve mood and reduce stress. Even brief time in nature such as walking through a park or studying outside can boost concentration, improve emotional well‑being, and promote healthy routines. Spending outdoors is associated with better quality sleep, lower blood pressure, and reduced risk of chronic conditions. Outdoor exercise also helps counteract the sedentary lifestyle common among students. (Harvard T.H. Chan School of Public Health, 2024; Guy‑Evans, 2025)</a:t>
            </a:r>
          </a:p>
          <a:p>
            <a:endParaRPr lang="en-GB" sz="1200" b="1" dirty="0"/>
          </a:p>
        </p:txBody>
      </p:sp>
      <p:sp>
        <p:nvSpPr>
          <p:cNvPr id="20" name="TextBox 19">
            <a:extLst>
              <a:ext uri="{FF2B5EF4-FFF2-40B4-BE49-F238E27FC236}">
                <a16:creationId xmlns:a16="http://schemas.microsoft.com/office/drawing/2014/main" id="{8E880543-3C0C-D0F9-DFEC-B5C029494B72}"/>
              </a:ext>
            </a:extLst>
          </p:cNvPr>
          <p:cNvSpPr txBox="1"/>
          <p:nvPr/>
        </p:nvSpPr>
        <p:spPr>
          <a:xfrm>
            <a:off x="4176873" y="4532952"/>
            <a:ext cx="3660593" cy="1292662"/>
          </a:xfrm>
          <a:prstGeom prst="rect">
            <a:avLst/>
          </a:prstGeom>
          <a:solidFill>
            <a:schemeClr val="bg1"/>
          </a:solidFill>
          <a:ln>
            <a:solidFill>
              <a:schemeClr val="tx1"/>
            </a:solidFill>
          </a:ln>
        </p:spPr>
        <p:txBody>
          <a:bodyPr wrap="square" rtlCol="0">
            <a:spAutoFit/>
          </a:bodyPr>
          <a:lstStyle/>
          <a:p>
            <a:r>
              <a:rPr lang="en-GB" b="1" dirty="0">
                <a:solidFill>
                  <a:schemeClr val="accent2"/>
                </a:solidFill>
              </a:rPr>
              <a:t>Conclusion</a:t>
            </a:r>
          </a:p>
          <a:p>
            <a:r>
              <a:rPr lang="en-GB" sz="1000" dirty="0"/>
              <a:t>In conclusion, In using Stress Reduction therapy (SRT) and Cognitive Restoration Through Short‑Term Nature Exposure, this campaign highlights how useful even short periods of time outdoors can be for students. This campaign encourages students to spend more time outdoors and make it a part of their routines to build healthier habits in their daily lives.</a:t>
            </a:r>
          </a:p>
        </p:txBody>
      </p:sp>
    </p:spTree>
    <p:extLst>
      <p:ext uri="{BB962C8B-B14F-4D97-AF65-F5344CB8AC3E}">
        <p14:creationId xmlns:p14="http://schemas.microsoft.com/office/powerpoint/2010/main" val="3940709206"/>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9" ma:contentTypeDescription="Create a new document." ma:contentTypeScope="" ma:versionID="216af516adb7b3fbb642b1b5fbe02da7">
  <xsd:schema xmlns:xsd="http://www.w3.org/2001/XMLSchema" xmlns:xs="http://www.w3.org/2001/XMLSchema" xmlns:p="http://schemas.microsoft.com/office/2006/metadata/properties" xmlns:ns3="b4f9f7ee-5770-4a14-8925-17f3d16e50b7" targetNamespace="http://schemas.microsoft.com/office/2006/metadata/properties" ma:root="true" ma:fieldsID="2b8c0351cb1ce493d59111a3be86cfdb"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OCR"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B459172-FBA2-4690-883D-7E1AA229FB2E}">
  <ds:schemaRefs>
    <ds:schemaRef ds:uri="http://schemas.microsoft.com/sharepoint/v3/contenttype/forms"/>
  </ds:schemaRefs>
</ds:datastoreItem>
</file>

<file path=customXml/itemProps2.xml><?xml version="1.0" encoding="utf-8"?>
<ds:datastoreItem xmlns:ds="http://schemas.openxmlformats.org/officeDocument/2006/customXml" ds:itemID="{3F633DD1-516E-4A9F-B1CA-511CB85DA5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3A27E43-DFCE-49BE-8BE1-EAF4C2595E3E}">
  <ds:schemaRefs>
    <ds:schemaRef ds:uri="http://schemas.microsoft.com/office/2006/documentManagement/types"/>
    <ds:schemaRef ds:uri="http://purl.org/dc/dcmitype/"/>
    <ds:schemaRef ds:uri="b4f9f7ee-5770-4a14-8925-17f3d16e50b7"/>
    <ds:schemaRef ds:uri="http://purl.org/dc/elements/1.1/"/>
    <ds:schemaRef ds:uri="http://schemas.microsoft.com/office/infopath/2007/PartnerControls"/>
    <ds:schemaRef ds:uri="http://www.w3.org/XML/1998/namespace"/>
    <ds:schemaRef ds:uri="http://schemas.microsoft.com/office/2006/metadata/properties"/>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164</TotalTime>
  <Words>762</Words>
  <Application>Microsoft Office PowerPoint</Application>
  <PresentationFormat>Widescreen</PresentationFormat>
  <Paragraphs>35</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2013 - 2022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Joe Savile (2506027)</dc:creator>
  <cp:lastModifiedBy>Joe Savile (2506027)</cp:lastModifiedBy>
  <cp:revision>1</cp:revision>
  <dcterms:created xsi:type="dcterms:W3CDTF">2026-01-06T15:51:52Z</dcterms:created>
  <dcterms:modified xsi:type="dcterms:W3CDTF">2026-01-06T23:47:25Z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