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Override1.xml" ContentType="application/vnd.openxmlformats-officedocument.themeOverr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 id="2147483672" r:id="rId5"/>
  </p:sldMasterIdLst>
  <p:sldIdLst>
    <p:sldId id="282" r:id="rId6"/>
    <p:sldId id="284" r:id="rId7"/>
    <p:sldId id="314" r:id="rId8"/>
    <p:sldId id="317" r:id="rId9"/>
    <p:sldId id="320" r:id="rId10"/>
    <p:sldId id="351" r:id="rId11"/>
    <p:sldId id="328" r:id="rId12"/>
    <p:sldId id="329" r:id="rId13"/>
    <p:sldId id="330" r:id="rId14"/>
    <p:sldId id="259" r:id="rId15"/>
    <p:sldId id="270" r:id="rId16"/>
    <p:sldId id="273" r:id="rId17"/>
    <p:sldId id="274" r:id="rId18"/>
    <p:sldId id="275" r:id="rId19"/>
    <p:sldId id="352" r:id="rId20"/>
    <p:sldId id="331" r:id="rId21"/>
    <p:sldId id="332" r:id="rId22"/>
    <p:sldId id="333" r:id="rId23"/>
    <p:sldId id="334" r:id="rId24"/>
    <p:sldId id="335" r:id="rId25"/>
    <p:sldId id="336" r:id="rId26"/>
    <p:sldId id="337" r:id="rId27"/>
    <p:sldId id="338" r:id="rId28"/>
    <p:sldId id="339" r:id="rId29"/>
    <p:sldId id="340" r:id="rId30"/>
    <p:sldId id="341" r:id="rId31"/>
    <p:sldId id="342" r:id="rId32"/>
    <p:sldId id="343" r:id="rId33"/>
    <p:sldId id="344" r:id="rId34"/>
    <p:sldId id="345" r:id="rId35"/>
    <p:sldId id="346" r:id="rId36"/>
    <p:sldId id="347" r:id="rId37"/>
    <p:sldId id="348" r:id="rId38"/>
    <p:sldId id="349" r:id="rId39"/>
    <p:sldId id="350" r:id="rId40"/>
    <p:sldId id="327" r:id="rId41"/>
    <p:sldId id="325" r:id="rId4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264" autoAdjust="0"/>
    <p:restoredTop sz="94619" autoAdjust="0"/>
  </p:normalViewPr>
  <p:slideViewPr>
    <p:cSldViewPr snapToGrid="0">
      <p:cViewPr varScale="1">
        <p:scale>
          <a:sx n="69" d="100"/>
          <a:sy n="69" d="100"/>
        </p:scale>
        <p:origin x="39" y="57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9" Type="http://schemas.openxmlformats.org/officeDocument/2006/relationships/slide" Target="slides/slide24.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theme" Target="theme/theme1.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presProps" Target="presProps.xml"/><Relationship Id="rId8" Type="http://schemas.openxmlformats.org/officeDocument/2006/relationships/slide" Target="slides/slide3.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tableStyles" Target="tableStyles.xml"/><Relationship Id="rId20" Type="http://schemas.openxmlformats.org/officeDocument/2006/relationships/slide" Target="slides/slide15.xml"/><Relationship Id="rId41" Type="http://schemas.openxmlformats.org/officeDocument/2006/relationships/slide" Target="slides/slide36.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tx1">
                    <a:lumMod val="75000"/>
                    <a:lumOff val="2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8" name="Date Placeholder 7">
            <a:extLst>
              <a:ext uri="{FF2B5EF4-FFF2-40B4-BE49-F238E27FC236}">
                <a16:creationId xmlns:a16="http://schemas.microsoft.com/office/drawing/2014/main" id="{7FA0ACE7-29A8-47D3-A7D9-257B711D8023}"/>
              </a:ext>
            </a:extLst>
          </p:cNvPr>
          <p:cNvSpPr>
            <a:spLocks noGrp="1"/>
          </p:cNvSpPr>
          <p:nvPr>
            <p:ph type="dt" sz="half" idx="10"/>
          </p:nvPr>
        </p:nvSpPr>
        <p:spPr/>
        <p:txBody>
          <a:bodyPr/>
          <a:lstStyle/>
          <a:p>
            <a:fld id="{ED291B17-9318-49DB-B28B-6E5994AE9581}" type="datetime1">
              <a:rPr lang="en-US" smtClean="0"/>
              <a:t>4/29/2022</a:t>
            </a:fld>
            <a:endParaRPr lang="en-US" dirty="0"/>
          </a:p>
        </p:txBody>
      </p:sp>
      <p:sp>
        <p:nvSpPr>
          <p:cNvPr id="9" name="Footer Placeholder 8">
            <a:extLst>
              <a:ext uri="{FF2B5EF4-FFF2-40B4-BE49-F238E27FC236}">
                <a16:creationId xmlns:a16="http://schemas.microsoft.com/office/drawing/2014/main" id="{DEC604B9-52E9-4810-8359-47206518D03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5898A89F-CA25-400F-B05A-AECBF2517E4F}"/>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6791332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2" y="702156"/>
            <a:ext cx="11029616" cy="118872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340864"/>
            <a:ext cx="11029615" cy="36344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id="{770E6237-3456-439F-802D-3BA93FC7E3E5}"/>
              </a:ext>
            </a:extLst>
          </p:cNvPr>
          <p:cNvSpPr>
            <a:spLocks noGrp="1"/>
          </p:cNvSpPr>
          <p:nvPr>
            <p:ph type="dt" sz="half" idx="10"/>
          </p:nvPr>
        </p:nvSpPr>
        <p:spPr/>
        <p:txBody>
          <a:bodyPr/>
          <a:lstStyle/>
          <a:p>
            <a:fld id="{78DD82B9-B8EE-4375-B6FF-88FA6ABB15D9}" type="datetime1">
              <a:rPr lang="en-US" smtClean="0"/>
              <a:t>4/29/2022</a:t>
            </a:fld>
            <a:endParaRPr lang="en-US" dirty="0"/>
          </a:p>
        </p:txBody>
      </p:sp>
      <p:sp>
        <p:nvSpPr>
          <p:cNvPr id="9" name="Footer Placeholder 8">
            <a:extLst>
              <a:ext uri="{FF2B5EF4-FFF2-40B4-BE49-F238E27FC236}">
                <a16:creationId xmlns:a16="http://schemas.microsoft.com/office/drawing/2014/main" id="{1356D3B5-6063-4A89-B88F-9D3043916FF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02B78BF7-69D3-4CE0-A631-50EFD41EEEB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0651169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2393950"/>
            <a:ext cx="11029615" cy="2147467"/>
          </a:xfrm>
        </p:spPr>
        <p:txBody>
          <a:bodyPr anchor="b">
            <a:normAutofit/>
          </a:bodyPr>
          <a:lstStyle>
            <a:lvl1pPr algn="l">
              <a:defRPr sz="3600" b="0" cap="all">
                <a:solidFill>
                  <a:schemeClr val="tx1">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61582016-5696-4A93-887F-BBB3B9002FE5}"/>
              </a:ext>
            </a:extLst>
          </p:cNvPr>
          <p:cNvSpPr>
            <a:spLocks noGrp="1"/>
          </p:cNvSpPr>
          <p:nvPr>
            <p:ph type="dt" sz="half" idx="10"/>
          </p:nvPr>
        </p:nvSpPr>
        <p:spPr/>
        <p:txBody>
          <a:bodyPr/>
          <a:lstStyle/>
          <a:p>
            <a:fld id="{B2497495-0637-405E-AE64-5CC7506D51F5}" type="datetime1">
              <a:rPr lang="en-US" smtClean="0"/>
              <a:t>4/29/2022</a:t>
            </a:fld>
            <a:endParaRPr lang="en-US" dirty="0"/>
          </a:p>
        </p:txBody>
      </p:sp>
      <p:sp>
        <p:nvSpPr>
          <p:cNvPr id="9" name="Footer Placeholder 8">
            <a:extLst>
              <a:ext uri="{FF2B5EF4-FFF2-40B4-BE49-F238E27FC236}">
                <a16:creationId xmlns:a16="http://schemas.microsoft.com/office/drawing/2014/main" id="{857CFCD5-1192-4E18-8A8F-29E153B44DA4}"/>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E39A109E-5018-4794-92B3-FD5E5BCD95E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9193861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194767"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6039" y="2228003"/>
            <a:ext cx="5194769"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BFFD690-9426-415D-8B65-26881E07B2D4}" type="datetime1">
              <a:rPr lang="en-US" smtClean="0"/>
              <a:t>4/29/2022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6459939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581191" y="2250891"/>
            <a:ext cx="5194769" cy="557784"/>
          </a:xfrm>
        </p:spPr>
        <p:txBody>
          <a:bodyPr anchor="ctr">
            <a:noAutofit/>
          </a:bodyPr>
          <a:lstStyle>
            <a:lvl1pPr marL="0" indent="0">
              <a:buNone/>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194766"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6039" y="2250892"/>
            <a:ext cx="5194770" cy="553373"/>
          </a:xfrm>
        </p:spPr>
        <p:txBody>
          <a:bodyPr anchor="ctr">
            <a:noAutofit/>
          </a:bodyPr>
          <a:lstStyle>
            <a:lvl1pPr marL="0" marR="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US"/>
              <a:t>Click to edit Master text styles</a:t>
            </a:r>
          </a:p>
        </p:txBody>
      </p:sp>
      <p:sp>
        <p:nvSpPr>
          <p:cNvPr id="6" name="Content Placeholder 5"/>
          <p:cNvSpPr>
            <a:spLocks noGrp="1"/>
          </p:cNvSpPr>
          <p:nvPr>
            <p:ph sz="quarter" idx="4"/>
          </p:nvPr>
        </p:nvSpPr>
        <p:spPr>
          <a:xfrm>
            <a:off x="6416037" y="2926052"/>
            <a:ext cx="5194771"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4C4989A-474C-40DE-95B9-011C28B71673}" type="datetime1">
              <a:rPr lang="en-US" smtClean="0"/>
              <a:t>4/29/2022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8071746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DB4ED54-5B5E-4A04-93D3-5772E3CE3818}" type="datetime1">
              <a:rPr lang="en-US" smtClean="0"/>
              <a:t>4/29/2022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9581431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EDE50D6-574B-40AF-946F-D52A04ADE379}" type="datetime1">
              <a:rPr lang="en-US" smtClean="0"/>
              <a:t>4/29/2022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6478172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601200"/>
            <a:ext cx="3682723" cy="581547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67857" y="933450"/>
            <a:ext cx="3031852" cy="1722419"/>
          </a:xfrm>
        </p:spPr>
        <p:txBody>
          <a:bodyPr anchor="b">
            <a:normAutofit/>
          </a:bodyPr>
          <a:lstStyle>
            <a:lvl1pPr algn="l">
              <a:defRPr sz="24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900928" y="1179829"/>
            <a:ext cx="6650991" cy="4658216"/>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7857" y="2836654"/>
            <a:ext cx="3031852" cy="3001392"/>
          </a:xfrm>
        </p:spPr>
        <p:txBody>
          <a:bodyPr anchor="t">
            <a:normAutofit/>
          </a:bodyPr>
          <a:lstStyle>
            <a:lvl1pPr marL="0" indent="0" algn="l">
              <a:buNone/>
              <a:defRPr sz="1600">
                <a:solidFill>
                  <a:srgbClr val="FFFFFF"/>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a:extLst>
              <a:ext uri="{FF2B5EF4-FFF2-40B4-BE49-F238E27FC236}">
                <a16:creationId xmlns:a16="http://schemas.microsoft.com/office/drawing/2014/main" id="{0B919CC2-2A65-446F-B538-9E6249035445}"/>
              </a:ext>
            </a:extLst>
          </p:cNvPr>
          <p:cNvSpPr>
            <a:spLocks noGrp="1"/>
          </p:cNvSpPr>
          <p:nvPr>
            <p:ph type="dt" sz="half" idx="10"/>
          </p:nvPr>
        </p:nvSpPr>
        <p:spPr>
          <a:xfrm>
            <a:off x="7605951" y="6456916"/>
            <a:ext cx="2844799" cy="365125"/>
          </a:xfrm>
        </p:spPr>
        <p:txBody>
          <a:bodyPr/>
          <a:lstStyle/>
          <a:p>
            <a:fld id="{D82884F1-FFEA-405F-9602-3DCA865EDA4E}" type="datetime1">
              <a:rPr lang="en-US" smtClean="0"/>
              <a:t>4/29/2022</a:t>
            </a:fld>
            <a:endParaRPr lang="en-US" dirty="0"/>
          </a:p>
        </p:txBody>
      </p:sp>
      <p:sp>
        <p:nvSpPr>
          <p:cNvPr id="10" name="Footer Placeholder 9">
            <a:extLst>
              <a:ext uri="{FF2B5EF4-FFF2-40B4-BE49-F238E27FC236}">
                <a16:creationId xmlns:a16="http://schemas.microsoft.com/office/drawing/2014/main" id="{B72412AE-119E-4982-8B24-63365EFCA796}"/>
              </a:ext>
            </a:extLst>
          </p:cNvPr>
          <p:cNvSpPr>
            <a:spLocks noGrp="1"/>
          </p:cNvSpPr>
          <p:nvPr>
            <p:ph type="ftr" sz="quarter" idx="11"/>
          </p:nvPr>
        </p:nvSpPr>
        <p:spPr>
          <a:xfrm>
            <a:off x="581192" y="6452590"/>
            <a:ext cx="6917210" cy="365125"/>
          </a:xfrm>
        </p:spPr>
        <p:txBody>
          <a:bodyPr/>
          <a:lstStyle/>
          <a:p>
            <a:endParaRPr lang="en-US" dirty="0"/>
          </a:p>
        </p:txBody>
      </p:sp>
      <p:sp>
        <p:nvSpPr>
          <p:cNvPr id="11" name="Slide Number Placeholder 10">
            <a:extLst>
              <a:ext uri="{FF2B5EF4-FFF2-40B4-BE49-F238E27FC236}">
                <a16:creationId xmlns:a16="http://schemas.microsoft.com/office/drawing/2014/main" id="{7FC4BB19-6AD1-45CF-9F99-00B109890FAB}"/>
              </a:ext>
            </a:extLst>
          </p:cNvPr>
          <p:cNvSpPr>
            <a:spLocks noGrp="1"/>
          </p:cNvSpPr>
          <p:nvPr>
            <p:ph type="sldNum" sz="quarter" idx="12"/>
          </p:nvPr>
        </p:nvSpPr>
        <p:spPr>
          <a:xfrm>
            <a:off x="10558300" y="6456916"/>
            <a:ext cx="1052510" cy="365125"/>
          </a:xfrm>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9288557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tx1">
                    <a:lumMod val="75000"/>
                    <a:lumOff val="25000"/>
                  </a:schemeClr>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641350"/>
            <a:ext cx="11290859" cy="3651249"/>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998148"/>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E18DB4A-8810-4A10-AD5C-D5E2C667F5B3}" type="datetime1">
              <a:rPr lang="en-US" smtClean="0"/>
              <a:t>4/29/2022</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8191465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CED4963-E985-44C4-B8C4-FDD613B7C2F8}" type="datetime1">
              <a:rPr lang="en-US" smtClean="0"/>
              <a:t>4/29/2022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7739777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058151" y="599725"/>
            <a:ext cx="3687316" cy="581695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204200" y="863600"/>
            <a:ext cx="3124200" cy="4807326"/>
          </a:xfrm>
        </p:spPr>
        <p:txBody>
          <a:bodyPr vert="eaVert" anchor="ctr"/>
          <a:lstStyle>
            <a:lvl1pPr>
              <a:defRPr>
                <a:solidFill>
                  <a:srgbClr val="FFFF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774923" y="863600"/>
            <a:ext cx="7161625" cy="4807326"/>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Rectangle 7">
            <a:extLst>
              <a:ext uri="{FF2B5EF4-FFF2-40B4-BE49-F238E27FC236}">
                <a16:creationId xmlns:a16="http://schemas.microsoft.com/office/drawing/2014/main" id="{F6423B97-A5D4-47B9-8861-73B3707A04CF}"/>
              </a:ext>
            </a:extLst>
          </p:cNvPr>
          <p:cNvSpPr/>
          <p:nvPr/>
        </p:nvSpPr>
        <p:spPr>
          <a:xfrm>
            <a:off x="446534" y="457200"/>
            <a:ext cx="370332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9" name="Rectangle 8">
            <a:extLst>
              <a:ext uri="{FF2B5EF4-FFF2-40B4-BE49-F238E27FC236}">
                <a16:creationId xmlns:a16="http://schemas.microsoft.com/office/drawing/2014/main" id="{1AEC0421-37B4-4481-A10D-69FDF5EC7909}"/>
              </a:ext>
            </a:extLst>
          </p:cNvPr>
          <p:cNvSpPr/>
          <p:nvPr/>
        </p:nvSpPr>
        <p:spPr>
          <a:xfrm>
            <a:off x="8042147" y="453643"/>
            <a:ext cx="3703320" cy="9855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a:extLst>
              <a:ext uri="{FF2B5EF4-FFF2-40B4-BE49-F238E27FC236}">
                <a16:creationId xmlns:a16="http://schemas.microsoft.com/office/drawing/2014/main" id="{5F7265B5-9F97-4F1E-99E9-74F7B7E62337}"/>
              </a:ext>
            </a:extLst>
          </p:cNvPr>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1" name="Date Placeholder 10">
            <a:extLst>
              <a:ext uri="{FF2B5EF4-FFF2-40B4-BE49-F238E27FC236}">
                <a16:creationId xmlns:a16="http://schemas.microsoft.com/office/drawing/2014/main" id="{5C74A470-3BD3-4F33-80E5-67E6E87FCBE7}"/>
              </a:ext>
            </a:extLst>
          </p:cNvPr>
          <p:cNvSpPr>
            <a:spLocks noGrp="1"/>
          </p:cNvSpPr>
          <p:nvPr>
            <p:ph type="dt" sz="half" idx="10"/>
          </p:nvPr>
        </p:nvSpPr>
        <p:spPr/>
        <p:txBody>
          <a:bodyPr/>
          <a:lstStyle/>
          <a:p>
            <a:fld id="{ED291B17-9318-49DB-B28B-6E5994AE9581}" type="datetime1">
              <a:rPr lang="en-US" smtClean="0"/>
              <a:t>4/29/2022</a:t>
            </a:fld>
            <a:endParaRPr lang="en-US" dirty="0"/>
          </a:p>
        </p:txBody>
      </p:sp>
      <p:sp>
        <p:nvSpPr>
          <p:cNvPr id="12" name="Footer Placeholder 11">
            <a:extLst>
              <a:ext uri="{FF2B5EF4-FFF2-40B4-BE49-F238E27FC236}">
                <a16:creationId xmlns:a16="http://schemas.microsoft.com/office/drawing/2014/main" id="{9A3A30BA-DB50-4D7D-BCDE-17D20FB354DF}"/>
              </a:ext>
            </a:extLst>
          </p:cNvPr>
          <p:cNvSpPr>
            <a:spLocks noGrp="1"/>
          </p:cNvSpPr>
          <p:nvPr>
            <p:ph type="ftr" sz="quarter" idx="11"/>
          </p:nvPr>
        </p:nvSpPr>
        <p:spPr/>
        <p:txBody>
          <a:bodyPr/>
          <a:lstStyle/>
          <a:p>
            <a:endParaRPr lang="en-US" dirty="0"/>
          </a:p>
        </p:txBody>
      </p:sp>
      <p:sp>
        <p:nvSpPr>
          <p:cNvPr id="13" name="Slide Number Placeholder 12">
            <a:extLst>
              <a:ext uri="{FF2B5EF4-FFF2-40B4-BE49-F238E27FC236}">
                <a16:creationId xmlns:a16="http://schemas.microsoft.com/office/drawing/2014/main" id="{76FF9E58-C0B2-436B-A21C-DB45A00D651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06368020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2"/>
      </p:bgRef>
    </p:bg>
    <p:spTree>
      <p:nvGrpSpPr>
        <p:cNvPr id="1" name=""/>
        <p:cNvGrpSpPr/>
        <p:nvPr/>
      </p:nvGrpSpPr>
      <p:grpSpPr>
        <a:xfrm>
          <a:off x="0" y="0"/>
          <a:ext cx="0" cy="0"/>
          <a:chOff x="0" y="0"/>
          <a:chExt cx="0" cy="0"/>
        </a:xfrm>
      </p:grpSpPr>
      <p:sp>
        <p:nvSpPr>
          <p:cNvPr id="16" name="Rectangle 15"/>
          <p:cNvSpPr/>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4" name="Group 3"/>
          <p:cNvGrpSpPr/>
          <p:nvPr/>
        </p:nvGrpSpPr>
        <p:grpSpPr>
          <a:xfrm>
            <a:off x="5250180" y="1267730"/>
            <a:ext cx="1691640" cy="645295"/>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6" cy="2590800"/>
          </a:xfrm>
        </p:spPr>
        <p:txBody>
          <a:bodyPr tIns="45720" bIns="45720" anchor="ctr">
            <a:noAutofit/>
          </a:bodyPr>
          <a:lstStyle>
            <a:lvl1pPr algn="ctr">
              <a:lnSpc>
                <a:spcPct val="83000"/>
              </a:lnSpc>
              <a:defRPr lang="en-US" sz="7200" b="0" kern="1200" cap="all" spc="-100" baseline="0" dirty="0">
                <a:solidFill>
                  <a:schemeClr val="tx1">
                    <a:lumMod val="85000"/>
                    <a:lumOff val="15000"/>
                  </a:schemeClr>
                </a:solidFill>
                <a:effectLst/>
                <a:latin typeface="+mj-lt"/>
                <a:ea typeface="+mn-ea"/>
                <a:cs typeface="+mn-cs"/>
              </a:defRPr>
            </a:lvl1pPr>
          </a:lstStyle>
          <a:p>
            <a:r>
              <a:rPr lang="en-GB"/>
              <a:t>Click to edit Master title style</a:t>
            </a:r>
            <a:endParaRPr lang="en-US" dirty="0"/>
          </a:p>
        </p:txBody>
      </p:sp>
      <p:sp>
        <p:nvSpPr>
          <p:cNvPr id="3" name="Subtitle 2"/>
          <p:cNvSpPr>
            <a:spLocks noGrp="1"/>
          </p:cNvSpPr>
          <p:nvPr>
            <p:ph type="subTitle" idx="1"/>
          </p:nvPr>
        </p:nvSpPr>
        <p:spPr>
          <a:xfrm>
            <a:off x="1562100" y="4682062"/>
            <a:ext cx="9070848" cy="457201"/>
          </a:xfrm>
        </p:spPr>
        <p:txBody>
          <a:bodyPr>
            <a:normAutofit/>
          </a:bodyPr>
          <a:lstStyle>
            <a:lvl1pPr marL="0" indent="0" algn="ctr">
              <a:spcBef>
                <a:spcPts val="0"/>
              </a:spcBef>
              <a:buNone/>
              <a:defRPr sz="1600" spc="80" baseline="0">
                <a:solidFill>
                  <a:schemeClr val="tx1"/>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20" name="Date Placeholder 19"/>
          <p:cNvSpPr>
            <a:spLocks noGrp="1"/>
          </p:cNvSpPr>
          <p:nvPr>
            <p:ph type="dt" sz="half" idx="10"/>
          </p:nvPr>
        </p:nvSpPr>
        <p:spPr>
          <a:xfrm>
            <a:off x="5318760" y="1341255"/>
            <a:ext cx="1554480" cy="527213"/>
          </a:xfrm>
        </p:spPr>
        <p:txBody>
          <a:bodyPr/>
          <a:lstStyle>
            <a:lvl1pPr algn="ctr">
              <a:defRPr sz="1300" spc="0" baseline="0">
                <a:solidFill>
                  <a:schemeClr val="tx1"/>
                </a:solidFill>
                <a:latin typeface="+mn-lt"/>
              </a:defRPr>
            </a:lvl1pPr>
          </a:lstStyle>
          <a:p>
            <a:fld id="{DDA51639-B2D6-4652-B8C3-1B4C224A7BAF}" type="datetimeFigureOut">
              <a:rPr lang="en-US" dirty="0"/>
              <a:t>4/29/2022</a:t>
            </a:fld>
            <a:endParaRPr lang="en-US" dirty="0"/>
          </a:p>
        </p:txBody>
      </p:sp>
      <p:sp>
        <p:nvSpPr>
          <p:cNvPr id="21" name="Footer Placeholder 20"/>
          <p:cNvSpPr>
            <a:spLocks noGrp="1"/>
          </p:cNvSpPr>
          <p:nvPr>
            <p:ph type="ftr" sz="quarter" idx="11"/>
          </p:nvPr>
        </p:nvSpPr>
        <p:spPr>
          <a:xfrm>
            <a:off x="1453896" y="5211060"/>
            <a:ext cx="5905500" cy="228600"/>
          </a:xfrm>
        </p:spPr>
        <p:txBody>
          <a:bodyPr/>
          <a:lstStyle>
            <a:lvl1pPr algn="l">
              <a:defRPr>
                <a:solidFill>
                  <a:schemeClr val="tx1">
                    <a:lumMod val="75000"/>
                    <a:lumOff val="25000"/>
                  </a:schemeClr>
                </a:solidFill>
              </a:defRPr>
            </a:lvl1pPr>
          </a:lstStyle>
          <a:p>
            <a:endParaRPr lang="en-US" dirty="0"/>
          </a:p>
        </p:txBody>
      </p:sp>
      <p:sp>
        <p:nvSpPr>
          <p:cNvPr id="22" name="Slide Number Placeholder 21"/>
          <p:cNvSpPr>
            <a:spLocks noGrp="1"/>
          </p:cNvSpPr>
          <p:nvPr>
            <p:ph type="sldNum" sz="quarter" idx="12"/>
          </p:nvPr>
        </p:nvSpPr>
        <p:spPr>
          <a:xfrm>
            <a:off x="8606919" y="5212080"/>
            <a:ext cx="2111881" cy="228600"/>
          </a:xfrm>
        </p:spPr>
        <p:txBody>
          <a:bodyPr/>
          <a:lstStyle>
            <a:lvl1pPr>
              <a:defRPr>
                <a:solidFill>
                  <a:schemeClr val="tx1">
                    <a:lumMod val="75000"/>
                    <a:lumOff val="25000"/>
                  </a:schemeClr>
                </a:solidFill>
              </a:defRPr>
            </a:lvl1pPr>
          </a:lstStyle>
          <a:p>
            <a:fld id="{4FAB73BC-B049-4115-A692-8D63A059BFB8}" type="slidenum">
              <a:rPr lang="en-US" dirty="0"/>
              <a:pPr/>
              <a:t>‹#›</a:t>
            </a:fld>
            <a:endParaRPr lang="en-US" dirty="0"/>
          </a:p>
        </p:txBody>
      </p:sp>
    </p:spTree>
    <p:extLst>
      <p:ext uri="{BB962C8B-B14F-4D97-AF65-F5344CB8AC3E}">
        <p14:creationId xmlns:p14="http://schemas.microsoft.com/office/powerpoint/2010/main" val="1732857802"/>
      </p:ext>
    </p:extLst>
  </p:cSld>
  <p:clrMapOvr>
    <a:overrideClrMapping bg1="lt1" tx1="dk1" bg2="lt2" tx2="dk2" accent1="accent1" accent2="accent2" accent3="accent3" accent4="accent4" accent5="accent5" accent6="accent6" hlink="hlink" folHlink="folHlink"/>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82FF5DD9-2C52-442D-92E2-8072C0C3D7CD}" type="datetimeFigureOut">
              <a:rPr lang="en-US" dirty="0"/>
              <a:t>4/29/2022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183186913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2"/>
      </p:bgRef>
    </p:bg>
    <p:spTree>
      <p:nvGrpSpPr>
        <p:cNvPr id="1" name=""/>
        <p:cNvGrpSpPr/>
        <p:nvPr/>
      </p:nvGrpSpPr>
      <p:grpSpPr>
        <a:xfrm>
          <a:off x="0" y="0"/>
          <a:ext cx="0" cy="0"/>
          <a:chOff x="0" y="0"/>
          <a:chExt cx="0" cy="0"/>
        </a:xfrm>
      </p:grpSpPr>
      <p:sp>
        <p:nvSpPr>
          <p:cNvPr id="22" name="Rectangle 21"/>
          <p:cNvSpPr/>
          <p:nvPr/>
        </p:nvSpPr>
        <p:spPr>
          <a:xfrm>
            <a:off x="0" y="0"/>
            <a:ext cx="12192000" cy="6858000"/>
          </a:xfrm>
          <a:prstGeom prst="rect">
            <a:avLst/>
          </a:prstGeom>
          <a:blipFill dpi="0" rotWithShape="1">
            <a:blip r:embed="rId2">
              <a:alphaModFix amt="45000"/>
              <a:duotone>
                <a:schemeClr val="accent2">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0"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5250180" y="1267730"/>
            <a:ext cx="169164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anchor="ctr">
            <a:noAutofit/>
          </a:bodyPr>
          <a:lstStyle>
            <a:lvl1pPr algn="ctr">
              <a:lnSpc>
                <a:spcPct val="83000"/>
              </a:lnSpc>
              <a:defRPr lang="en-US" sz="7200" kern="1200" cap="all" spc="-100" baseline="0" dirty="0">
                <a:solidFill>
                  <a:schemeClr val="tx1">
                    <a:lumMod val="85000"/>
                    <a:lumOff val="15000"/>
                  </a:schemeClr>
                </a:solidFill>
                <a:effectLst/>
                <a:latin typeface="+mj-lt"/>
                <a:ea typeface="+mn-ea"/>
                <a:cs typeface="+mn-cs"/>
              </a:defRPr>
            </a:lvl1pPr>
          </a:lstStyle>
          <a:p>
            <a:r>
              <a:rPr lang="en-GB"/>
              <a:t>Click to edit Master title style</a:t>
            </a:r>
            <a:endParaRPr lang="en-US" dirty="0"/>
          </a:p>
        </p:txBody>
      </p:sp>
      <p:sp>
        <p:nvSpPr>
          <p:cNvPr id="3" name="Text Placeholder 2"/>
          <p:cNvSpPr>
            <a:spLocks noGrp="1"/>
          </p:cNvSpPr>
          <p:nvPr>
            <p:ph type="body" idx="1"/>
          </p:nvPr>
        </p:nvSpPr>
        <p:spPr>
          <a:xfrm>
            <a:off x="1563624" y="4682062"/>
            <a:ext cx="9070848" cy="457200"/>
          </a:xfrm>
        </p:spPr>
        <p:txBody>
          <a:bodyPr anchor="t">
            <a:normAutofit/>
          </a:bodyPr>
          <a:lstStyle>
            <a:lvl1pPr marL="0" indent="0" algn="ctr">
              <a:buNone/>
              <a:defRPr sz="1600">
                <a:solidFill>
                  <a:schemeClr val="tx1"/>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5321808" y="1344502"/>
            <a:ext cx="1554480" cy="530352"/>
          </a:xfrm>
        </p:spPr>
        <p:txBody>
          <a:bodyPr/>
          <a:lstStyle>
            <a:lvl1pPr algn="ctr">
              <a:defRPr lang="en-US" sz="1300" kern="1200" spc="0" baseline="0">
                <a:solidFill>
                  <a:schemeClr val="tx1"/>
                </a:solidFill>
                <a:latin typeface="+mn-lt"/>
                <a:ea typeface="+mn-ea"/>
                <a:cs typeface="+mn-cs"/>
              </a:defRPr>
            </a:lvl1pPr>
          </a:lstStyle>
          <a:p>
            <a:fld id="{C44961B7-6B89-48AB-966F-622E2788EECC}" type="datetimeFigureOut">
              <a:rPr lang="en-US" dirty="0"/>
              <a:t>4/29/2022</a:t>
            </a:fld>
            <a:endParaRPr lang="en-US" dirty="0"/>
          </a:p>
        </p:txBody>
      </p:sp>
      <p:sp>
        <p:nvSpPr>
          <p:cNvPr id="5" name="Footer Placeholder 4"/>
          <p:cNvSpPr>
            <a:spLocks noGrp="1"/>
          </p:cNvSpPr>
          <p:nvPr>
            <p:ph type="ftr" sz="quarter" idx="11"/>
          </p:nvPr>
        </p:nvSpPr>
        <p:spPr>
          <a:xfrm>
            <a:off x="1453553" y="5211060"/>
            <a:ext cx="5907024" cy="228600"/>
          </a:xfrm>
        </p:spPr>
        <p:txBody>
          <a:bodyPr/>
          <a:lstStyle>
            <a:lvl1pPr algn="l">
              <a:defRPr/>
            </a:lvl1pPr>
          </a:lstStyle>
          <a:p>
            <a:endParaRPr lang="en-US" dirty="0"/>
          </a:p>
        </p:txBody>
      </p:sp>
      <p:sp>
        <p:nvSpPr>
          <p:cNvPr id="6" name="Slide Number Placeholder 5"/>
          <p:cNvSpPr>
            <a:spLocks noGrp="1"/>
          </p:cNvSpPr>
          <p:nvPr>
            <p:ph type="sldNum" sz="quarter" idx="12"/>
          </p:nvPr>
        </p:nvSpPr>
        <p:spPr>
          <a:xfrm>
            <a:off x="8604504" y="5211060"/>
            <a:ext cx="2112264" cy="228600"/>
          </a:xfrm>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488353800"/>
      </p:ext>
    </p:extLst>
  </p:cSld>
  <p:clrMapOvr>
    <a:overrideClrMapping bg1="lt1" tx1="dk1" bg2="lt2" tx2="dk2" accent1="accent1" accent2="accent2" accent3="accent3" accent4="accent4" accent5="accent5" accent6="accent6" hlink="hlink" folHlink="folHlink"/>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06680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37032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DBD3D6FB-79CC-4683-A046-BBE785BA1BED}" type="datetimeFigureOut">
              <a:rPr lang="en-US" dirty="0"/>
              <a:t>4/29/2022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261539660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1069848" y="2074334"/>
            <a:ext cx="4754880" cy="640080"/>
          </a:xfrm>
        </p:spPr>
        <p:txBody>
          <a:bodyPr anchor="ctr">
            <a:normAutofit/>
          </a:bodyPr>
          <a:lstStyle>
            <a:lvl1pPr marL="0" indent="0" algn="ctr">
              <a:spcBef>
                <a:spcPts val="0"/>
              </a:spcBef>
              <a:buNone/>
              <a:defRPr sz="1900" b="0">
                <a:solidFill>
                  <a:schemeClr val="tx2"/>
                </a:solidFill>
                <a:latin typeface="+mn-lt"/>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069848" y="2755898"/>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373368" y="2074334"/>
            <a:ext cx="4754880" cy="640080"/>
          </a:xfrm>
        </p:spPr>
        <p:txBody>
          <a:bodyPr anchor="ctr">
            <a:normAutofit/>
          </a:bodyPr>
          <a:lstStyle>
            <a:lvl1pPr marL="0" indent="0" algn="ctr">
              <a:spcBef>
                <a:spcPts val="0"/>
              </a:spcBef>
              <a:buNone/>
              <a:defRPr sz="1900" b="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373368" y="2756581"/>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9512B3E8-48F1-4B23-8498-D8A04A81EC9C}" type="datetimeFigureOut">
              <a:rPr lang="en-US" dirty="0"/>
              <a:t>4/29/2022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386171431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10B90D90-AA62-404D-A741-635B4370F9CB}" type="datetimeFigureOut">
              <a:rPr lang="en-US" dirty="0"/>
              <a:t>4/29/2022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71586697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57002E4-6836-46D1-9DBB-3C27C0DD3A89}" type="datetimeFigureOut">
              <a:rPr lang="en-US" dirty="0"/>
              <a:t>4/29/2022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400003568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6" name="Rectangle 15"/>
          <p:cNvSpPr/>
          <p:nvPr/>
        </p:nvSpPr>
        <p:spPr>
          <a:xfrm>
            <a:off x="245529" y="237744"/>
            <a:ext cx="8531352"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7392"/>
            <a:ext cx="2430780" cy="1645920"/>
          </a:xfrm>
        </p:spPr>
        <p:txBody>
          <a:bodyPr anchor="b">
            <a:normAutofit/>
          </a:bodyPr>
          <a:lstStyle>
            <a:lvl1pPr algn="l" defTabSz="914400" rtl="0" eaLnBrk="1" latinLnBrk="0" hangingPunct="1">
              <a:lnSpc>
                <a:spcPct val="90000"/>
              </a:lnSpc>
              <a:spcBef>
                <a:spcPct val="0"/>
              </a:spcBef>
              <a:buNone/>
              <a:defRPr lang="en-US" sz="2800" b="0" kern="1200" cap="none" spc="0" baseline="0" dirty="0">
                <a:solidFill>
                  <a:srgbClr val="FFFFFF"/>
                </a:solidFill>
                <a:effectLst/>
                <a:latin typeface="+mj-lt"/>
                <a:ea typeface="+mn-ea"/>
                <a:cs typeface="+mn-cs"/>
              </a:defRPr>
            </a:lvl1pPr>
          </a:lstStyle>
          <a:p>
            <a:r>
              <a:rPr lang="en-GB"/>
              <a:t>Click to edit Master title style</a:t>
            </a:r>
            <a:endParaRPr lang="en-US" dirty="0"/>
          </a:p>
        </p:txBody>
      </p:sp>
      <p:sp>
        <p:nvSpPr>
          <p:cNvPr id="3" name="Content Placeholder 2"/>
          <p:cNvSpPr>
            <a:spLocks noGrp="1"/>
          </p:cNvSpPr>
          <p:nvPr>
            <p:ph idx="1"/>
          </p:nvPr>
        </p:nvSpPr>
        <p:spPr>
          <a:xfrm>
            <a:off x="685800" y="609600"/>
            <a:ext cx="7772400" cy="53340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9296400" y="2286000"/>
            <a:ext cx="2430780" cy="3505200"/>
          </a:xfrm>
        </p:spPr>
        <p:txBody>
          <a:bodyPr>
            <a:normAutofit/>
          </a:bodyPr>
          <a:lstStyle>
            <a:lvl1pPr marL="0" indent="0">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8" name="Date Placeholder 7"/>
          <p:cNvSpPr>
            <a:spLocks noGrp="1"/>
          </p:cNvSpPr>
          <p:nvPr>
            <p:ph type="dt" sz="half" idx="10"/>
          </p:nvPr>
        </p:nvSpPr>
        <p:spPr/>
        <p:txBody>
          <a:bodyPr/>
          <a:lstStyle/>
          <a:p>
            <a:fld id="{1CF131DD-A141-4471-BCF9-C6073EDD7E20}" type="datetimeFigureOut">
              <a:rPr lang="en-US" dirty="0"/>
              <a:t>4/29/2022</a:t>
            </a:fld>
            <a:endParaRPr lang="en-US" dirty="0"/>
          </a:p>
        </p:txBody>
      </p:sp>
      <p:sp>
        <p:nvSpPr>
          <p:cNvPr id="9" name="Footer Placeholder 8"/>
          <p:cNvSpPr>
            <a:spLocks noGrp="1"/>
          </p:cNvSpPr>
          <p:nvPr>
            <p:ph type="ftr" sz="quarter" idx="11"/>
          </p:nvPr>
        </p:nvSpPr>
        <p:spPr/>
        <p:txBody>
          <a:bodyPr/>
          <a:lstStyle>
            <a:lvl1pPr algn="r">
              <a:defRPr/>
            </a:lvl1pPr>
          </a:lstStyle>
          <a:p>
            <a:endParaRPr lang="en-US" dirty="0"/>
          </a:p>
        </p:txBody>
      </p:sp>
      <p:sp>
        <p:nvSpPr>
          <p:cNvPr id="11" name="Slide Number Placeholder 10"/>
          <p:cNvSpPr>
            <a:spLocks noGrp="1"/>
          </p:cNvSpPr>
          <p:nvPr>
            <p:ph type="sldNum" sz="quarter" idx="12"/>
          </p:nvPr>
        </p:nvSpPr>
        <p:spPr>
          <a:xfrm>
            <a:off x="10393677" y="6223002"/>
            <a:ext cx="1463040" cy="274320"/>
          </a:xfrm>
        </p:spPr>
        <p:txBody>
          <a:bodyPr/>
          <a:lstStyle>
            <a:lvl1pPr>
              <a:defRPr>
                <a:solidFill>
                  <a:srgbClr val="FFFFFF"/>
                </a:solidFill>
              </a:defRPr>
            </a:lvl1pPr>
          </a:lstStyle>
          <a:p>
            <a:fld id="{4FAB73BC-B049-4115-A692-8D63A059BFB8}" type="slidenum">
              <a:rPr lang="en-US" dirty="0"/>
              <a:pPr/>
              <a:t>‹#›</a:t>
            </a:fld>
            <a:endParaRPr lang="en-US" dirty="0"/>
          </a:p>
        </p:txBody>
      </p:sp>
      <p:sp>
        <p:nvSpPr>
          <p:cNvPr id="12" name="Rectangle 11"/>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0120587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3504"/>
            <a:ext cx="2432304" cy="1645920"/>
          </a:xfrm>
        </p:spPr>
        <p:txBody>
          <a:bodyPr anchor="b">
            <a:noAutofit/>
          </a:bodyPr>
          <a:lstStyle>
            <a:lvl1pPr algn="l">
              <a:defRPr sz="2800" b="0">
                <a:solidFill>
                  <a:srgbClr val="FFFFFF"/>
                </a:solidFill>
                <a:latin typeface="+mj-lt"/>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228599" y="237744"/>
            <a:ext cx="8531352"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9296400" y="2286000"/>
            <a:ext cx="2432304" cy="3502152"/>
          </a:xfrm>
        </p:spPr>
        <p:txBody>
          <a:bodyPr>
            <a:normAutofit/>
          </a:bodyPr>
          <a:lstStyle>
            <a:lvl1pPr marL="0" indent="0" algn="l">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2700" dist="6350" dir="2700000" algn="tl" rotWithShape="0">
                    <a:prstClr val="black">
                      <a:alpha val="40000"/>
                    </a:prstClr>
                  </a:outerShdw>
                </a:effectLst>
              </a:defRPr>
            </a:lvl1pPr>
          </a:lstStyle>
          <a:p>
            <a:fld id="{AB334A90-EB03-42F3-8859-2C2B2724C058}" type="datetimeFigureOut">
              <a:rPr lang="en-US" dirty="0"/>
              <a:t>4/29/2022</a:t>
            </a:fld>
            <a:endParaRPr lang="en-US" dirty="0"/>
          </a:p>
        </p:txBody>
      </p:sp>
      <p:sp>
        <p:nvSpPr>
          <p:cNvPr id="6" name="Footer Placeholder 5"/>
          <p:cNvSpPr>
            <a:spLocks noGrp="1"/>
          </p:cNvSpPr>
          <p:nvPr>
            <p:ph type="ftr" sz="quarter" idx="11"/>
          </p:nvPr>
        </p:nvSpPr>
        <p:spPr/>
        <p:txBody>
          <a:bodyPr/>
          <a:lstStyle>
            <a:lvl1pPr marL="0" algn="r" defTabSz="914400" rtl="0" eaLnBrk="1" latinLnBrk="0" hangingPunct="1">
              <a:defRPr lang="en-US" sz="1000" kern="1200" dirty="0">
                <a:solidFill>
                  <a:srgbClr val="FFFFFF"/>
                </a:solidFill>
                <a:effectLst>
                  <a:outerShdw blurRad="12700" dist="6350" dir="2700000" algn="tl" rotWithShape="0">
                    <a:prstClr val="black">
                      <a:alpha val="40000"/>
                    </a:prstClr>
                  </a:outerShdw>
                </a:effectLst>
                <a:latin typeface="+mn-lt"/>
                <a:ea typeface="+mn-ea"/>
                <a:cs typeface="+mn-cs"/>
              </a:defRPr>
            </a:lvl1pPr>
          </a:lstStyle>
          <a:p>
            <a:endParaRPr lang="en-US" dirty="0"/>
          </a:p>
        </p:txBody>
      </p:sp>
      <p:sp>
        <p:nvSpPr>
          <p:cNvPr id="7" name="Slide Number Placeholder 6"/>
          <p:cNvSpPr>
            <a:spLocks noGrp="1"/>
          </p:cNvSpPr>
          <p:nvPr>
            <p:ph type="sldNum" sz="quarter" idx="12"/>
          </p:nvPr>
        </p:nvSpPr>
        <p:spPr>
          <a:xfrm>
            <a:off x="10396728" y="6227064"/>
            <a:ext cx="1463040" cy="274320"/>
          </a:xfrm>
        </p:spPr>
        <p:txBody>
          <a:bodyPr/>
          <a:lstStyle>
            <a:lvl1pPr>
              <a:defRPr>
                <a:solidFill>
                  <a:srgbClr val="FFFFFF"/>
                </a:solidFill>
              </a:defRPr>
            </a:lvl1pPr>
          </a:lstStyle>
          <a:p>
            <a:fld id="{4FAB73BC-B049-4115-A692-8D63A059BFB8}" type="slidenum">
              <a:rPr lang="en-US" dirty="0"/>
              <a:pPr/>
              <a:t>‹#›</a:t>
            </a:fld>
            <a:endParaRPr lang="en-US" dirty="0"/>
          </a:p>
        </p:txBody>
      </p:sp>
      <p:sp>
        <p:nvSpPr>
          <p:cNvPr id="10" name="Rectangle 9"/>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64296662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D11A6AA8-A04B-4104-9AE2-BD48D340E27F}" type="datetimeFigureOut">
              <a:rPr lang="en-US" dirty="0"/>
              <a:t>4/29/2022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7026280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4E0BF79-FAC6-4A96-8DE1-F7B82E2E1652}" type="datetimeFigureOut">
              <a:rPr lang="en-US" dirty="0"/>
              <a:t>4/29/2022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37826512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2"/>
            <a:ext cx="11029616" cy="365204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6423914"/>
            <a:ext cx="2844799"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ED291B17-9318-49DB-B28B-6E5994AE9581}" type="datetime1">
              <a:rPr lang="en-US" smtClean="0"/>
              <a:t>4/29/2022</a:t>
            </a:fld>
            <a:endParaRPr lang="en-US" dirty="0"/>
          </a:p>
        </p:txBody>
      </p:sp>
      <p:sp>
        <p:nvSpPr>
          <p:cNvPr id="5" name="Footer Placeholder 4"/>
          <p:cNvSpPr>
            <a:spLocks noGrp="1"/>
          </p:cNvSpPr>
          <p:nvPr>
            <p:ph type="ftr" sz="quarter" idx="3"/>
          </p:nvPr>
        </p:nvSpPr>
        <p:spPr>
          <a:xfrm>
            <a:off x="581192" y="6423914"/>
            <a:ext cx="6917210" cy="365125"/>
          </a:xfrm>
          <a:prstGeom prst="rect">
            <a:avLst/>
          </a:prstGeom>
        </p:spPr>
        <p:txBody>
          <a:bodyPr vert="horz" lIns="91440" tIns="45720" rIns="91440" bIns="45720" rtlCol="0" anchor="ctr"/>
          <a:lstStyle>
            <a:lvl1pPr algn="l">
              <a:defRPr sz="900" cap="all">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558300" y="6423914"/>
            <a:ext cx="1052510"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3A98EE3D-8CD1-4C3F-BD1C-C98C9596463C}" type="slidenum">
              <a:rPr lang="en-US" smtClean="0"/>
              <a:t>‹#›</a:t>
            </a:fld>
            <a:endParaRPr lang="en-US" dirty="0"/>
          </a:p>
        </p:txBody>
      </p:sp>
      <p:sp>
        <p:nvSpPr>
          <p:cNvPr id="9" name="Rectangle 8"/>
          <p:cNvSpPr/>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89789078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sldNum="0" hdr="0" ftr="0" dt="0"/>
  <p:txStyles>
    <p:titleStyle>
      <a:lvl1pPr algn="l" defTabSz="457200" rtl="0" eaLnBrk="1" latinLnBrk="0" hangingPunct="1">
        <a:lnSpc>
          <a:spcPct val="100000"/>
        </a:lnSpc>
        <a:spcBef>
          <a:spcPct val="0"/>
        </a:spcBef>
        <a:buNone/>
        <a:defRPr sz="28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7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3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bg2"/>
          </a:solidFill>
          <a:ln w="6350" cap="flat" cmpd="sng" algn="ctr">
            <a:noFill/>
            <a:prstDash val="solid"/>
          </a:ln>
          <a:effectLst>
            <a:softEdge rad="0"/>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066800" y="2103120"/>
            <a:ext cx="10058400" cy="393192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274320" y="6307672"/>
            <a:ext cx="2743200" cy="274320"/>
          </a:xfrm>
          <a:prstGeom prst="rect">
            <a:avLst/>
          </a:prstGeom>
        </p:spPr>
        <p:txBody>
          <a:bodyPr vert="horz" lIns="91440" tIns="45720" rIns="91440" bIns="45720" rtlCol="0" anchor="b"/>
          <a:lstStyle>
            <a:lvl1pPr algn="l">
              <a:defRPr sz="1000">
                <a:solidFill>
                  <a:schemeClr val="tx1">
                    <a:lumMod val="75000"/>
                    <a:lumOff val="25000"/>
                  </a:schemeClr>
                </a:solidFill>
              </a:defRPr>
            </a:lvl1pPr>
          </a:lstStyle>
          <a:p>
            <a:fld id="{CBC48EC7-AF6A-48D3-8284-14BACBEBDD84}" type="datetimeFigureOut">
              <a:rPr lang="en-US" dirty="0"/>
              <a:t>4/29/2022</a:t>
            </a:fld>
            <a:endParaRPr lang="en-US" dirty="0"/>
          </a:p>
        </p:txBody>
      </p:sp>
      <p:sp>
        <p:nvSpPr>
          <p:cNvPr id="5" name="Footer Placeholder 4"/>
          <p:cNvSpPr>
            <a:spLocks noGrp="1"/>
          </p:cNvSpPr>
          <p:nvPr>
            <p:ph type="ftr" sz="quarter" idx="3"/>
          </p:nvPr>
        </p:nvSpPr>
        <p:spPr>
          <a:xfrm>
            <a:off x="3489960" y="6307672"/>
            <a:ext cx="5212080" cy="274320"/>
          </a:xfrm>
          <a:prstGeom prst="rect">
            <a:avLst/>
          </a:prstGeom>
        </p:spPr>
        <p:txBody>
          <a:bodyPr vert="horz" lIns="91440" tIns="45720" rIns="91440" bIns="45720" rtlCol="0" anchor="b"/>
          <a:lstStyle>
            <a:lvl1pPr algn="ctr">
              <a:defRPr sz="1000">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469880" y="6307672"/>
            <a:ext cx="1463040" cy="27432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4FAB73BC-B049-4115-A692-8D63A059BFB8}" type="slidenum">
              <a:rPr lang="en-US" dirty="0"/>
              <a:pPr/>
              <a:t>‹#›</a:t>
            </a:fld>
            <a:endParaRPr lang="en-US" dirty="0"/>
          </a:p>
        </p:txBody>
      </p:sp>
    </p:spTree>
    <p:extLst>
      <p:ext uri="{BB962C8B-B14F-4D97-AF65-F5344CB8AC3E}">
        <p14:creationId xmlns:p14="http://schemas.microsoft.com/office/powerpoint/2010/main" val="2125636380"/>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sldNum="0" hdr="0" ftr="0" dt="0"/>
  <p:txStyles>
    <p:titleStyle>
      <a:lvl1pPr algn="l" defTabSz="914400" rtl="0" eaLnBrk="1" latinLnBrk="0" hangingPunct="1">
        <a:lnSpc>
          <a:spcPct val="90000"/>
        </a:lnSpc>
        <a:spcBef>
          <a:spcPct val="0"/>
        </a:spcBef>
        <a:buNone/>
        <a:defRPr lang="en-US" sz="480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Layout" Target="../slideLayouts/slideLayout1.xml"/><Relationship Id="rId1" Type="http://schemas.openxmlformats.org/officeDocument/2006/relationships/themeOverride" Target="../theme/themeOverride1.xml"/></Relationships>
</file>

<file path=ppt/slides/_rels/slide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2.jpg"/><Relationship Id="rId1" Type="http://schemas.openxmlformats.org/officeDocument/2006/relationships/slideLayout" Target="../slideLayouts/slideLayout17.xml"/></Relationships>
</file>

<file path=ppt/slides/_rels/slide1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33.svg"/><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35.svg"/><Relationship Id="rId2" Type="http://schemas.openxmlformats.org/officeDocument/2006/relationships/image" Target="../media/image34.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5" name="Rectangle 54">
            <a:extLst>
              <a:ext uri="{FF2B5EF4-FFF2-40B4-BE49-F238E27FC236}">
                <a16:creationId xmlns:a16="http://schemas.microsoft.com/office/drawing/2014/main" id="{E08D4B6A-8113-4DFB-B82E-B60CAC8E0A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57" name="Rectangle 56">
            <a:extLst>
              <a:ext uri="{FF2B5EF4-FFF2-40B4-BE49-F238E27FC236}">
                <a16:creationId xmlns:a16="http://schemas.microsoft.com/office/drawing/2014/main" id="{9822E561-F97C-4CBB-A9A6-A6BF6317BC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E1FC5398-C628-478A-822A-BE6CBC51559B}"/>
              </a:ext>
            </a:extLst>
          </p:cNvPr>
          <p:cNvSpPr>
            <a:spLocks noGrp="1"/>
          </p:cNvSpPr>
          <p:nvPr>
            <p:ph type="ctrTitle"/>
          </p:nvPr>
        </p:nvSpPr>
        <p:spPr>
          <a:xfrm>
            <a:off x="638620" y="863695"/>
            <a:ext cx="3511233" cy="3779995"/>
          </a:xfrm>
        </p:spPr>
        <p:txBody>
          <a:bodyPr anchor="ctr">
            <a:normAutofit/>
          </a:bodyPr>
          <a:lstStyle/>
          <a:p>
            <a:r>
              <a:rPr lang="en-US">
                <a:solidFill>
                  <a:srgbClr val="FFFFFF"/>
                </a:solidFill>
              </a:rPr>
              <a:t>Professional skills for Mental Health </a:t>
            </a:r>
          </a:p>
        </p:txBody>
      </p:sp>
      <p:sp>
        <p:nvSpPr>
          <p:cNvPr id="3" name="Subtitle 2">
            <a:extLst>
              <a:ext uri="{FF2B5EF4-FFF2-40B4-BE49-F238E27FC236}">
                <a16:creationId xmlns:a16="http://schemas.microsoft.com/office/drawing/2014/main" id="{07730D41-D3A4-4CFC-91DC-62E6A5AE503B}"/>
              </a:ext>
            </a:extLst>
          </p:cNvPr>
          <p:cNvSpPr>
            <a:spLocks noGrp="1"/>
          </p:cNvSpPr>
          <p:nvPr>
            <p:ph type="subTitle" idx="1"/>
          </p:nvPr>
        </p:nvSpPr>
        <p:spPr>
          <a:xfrm>
            <a:off x="638621" y="4739780"/>
            <a:ext cx="3511233" cy="1147054"/>
          </a:xfrm>
        </p:spPr>
        <p:txBody>
          <a:bodyPr anchor="t">
            <a:normAutofit/>
          </a:bodyPr>
          <a:lstStyle/>
          <a:p>
            <a:r>
              <a:rPr lang="en-US" sz="2000" dirty="0">
                <a:solidFill>
                  <a:srgbClr val="FFFFFF">
                    <a:alpha val="75000"/>
                  </a:srgbClr>
                </a:solidFill>
              </a:rPr>
              <a:t>Saturday, 30</a:t>
            </a:r>
            <a:r>
              <a:rPr lang="en-US" sz="2000" baseline="30000" dirty="0">
                <a:solidFill>
                  <a:srgbClr val="FFFFFF">
                    <a:alpha val="75000"/>
                  </a:srgbClr>
                </a:solidFill>
              </a:rPr>
              <a:t>th</a:t>
            </a:r>
            <a:r>
              <a:rPr lang="en-US" sz="2000" dirty="0">
                <a:solidFill>
                  <a:srgbClr val="FFFFFF">
                    <a:alpha val="75000"/>
                  </a:srgbClr>
                </a:solidFill>
              </a:rPr>
              <a:t>  April</a:t>
            </a:r>
          </a:p>
        </p:txBody>
      </p:sp>
      <p:sp>
        <p:nvSpPr>
          <p:cNvPr id="59" name="Rectangle 58">
            <a:extLst>
              <a:ext uri="{FF2B5EF4-FFF2-40B4-BE49-F238E27FC236}">
                <a16:creationId xmlns:a16="http://schemas.microsoft.com/office/drawing/2014/main" id="{B01B0E58-A5C8-4CDA-A2E0-35DF94E59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620" y="457200"/>
            <a:ext cx="3511233" cy="91439"/>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pic>
        <p:nvPicPr>
          <p:cNvPr id="4" name="Picture 3">
            <a:extLst>
              <a:ext uri="{FF2B5EF4-FFF2-40B4-BE49-F238E27FC236}">
                <a16:creationId xmlns:a16="http://schemas.microsoft.com/office/drawing/2014/main" id="{42B641CA-4737-4D10-9512-3EB6A9C0AD32}"/>
              </a:ext>
            </a:extLst>
          </p:cNvPr>
          <p:cNvPicPr>
            <a:picLocks noChangeAspect="1"/>
          </p:cNvPicPr>
          <p:nvPr/>
        </p:nvPicPr>
        <p:blipFill rotWithShape="1">
          <a:blip r:embed="rId3"/>
          <a:srcRect l="3951" r="13277" b="-1"/>
          <a:stretch/>
        </p:blipFill>
        <p:spPr>
          <a:xfrm>
            <a:off x="4654295" y="457200"/>
            <a:ext cx="7086151" cy="5899650"/>
          </a:xfrm>
          <a:prstGeom prst="rect">
            <a:avLst/>
          </a:prstGeom>
        </p:spPr>
      </p:pic>
    </p:spTree>
    <p:extLst>
      <p:ext uri="{BB962C8B-B14F-4D97-AF65-F5344CB8AC3E}">
        <p14:creationId xmlns:p14="http://schemas.microsoft.com/office/powerpoint/2010/main" val="674873628"/>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2" name="Rectangle 41">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44" name="Rectangle 43">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46" name="Rectangle 45">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48" name="Rectangle 47">
            <a:extLst>
              <a:ext uri="{FF2B5EF4-FFF2-40B4-BE49-F238E27FC236}">
                <a16:creationId xmlns:a16="http://schemas.microsoft.com/office/drawing/2014/main" id="{C0524398-BFB4-4C4A-8317-83B8729F9B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50" name="Rectangle 49">
            <a:extLst>
              <a:ext uri="{FF2B5EF4-FFF2-40B4-BE49-F238E27FC236}">
                <a16:creationId xmlns:a16="http://schemas.microsoft.com/office/drawing/2014/main" id="{E08D4B6A-8113-4DFB-B82E-B60CAC8E0A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52" name="Rectangle 51">
            <a:extLst>
              <a:ext uri="{FF2B5EF4-FFF2-40B4-BE49-F238E27FC236}">
                <a16:creationId xmlns:a16="http://schemas.microsoft.com/office/drawing/2014/main" id="{9822E561-F97C-4CBB-A9A6-A6BF6317BC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85000"/>
              <a:lumOff val="1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01E3471C-5483-40A3-B388-8B2C3DA6626F}"/>
              </a:ext>
            </a:extLst>
          </p:cNvPr>
          <p:cNvSpPr>
            <a:spLocks noGrp="1"/>
          </p:cNvSpPr>
          <p:nvPr>
            <p:ph type="title"/>
          </p:nvPr>
        </p:nvSpPr>
        <p:spPr>
          <a:xfrm>
            <a:off x="138023" y="827314"/>
            <a:ext cx="4647829" cy="5348515"/>
          </a:xfrm>
        </p:spPr>
        <p:txBody>
          <a:bodyPr vert="horz" lIns="91440" tIns="45720" rIns="91440" bIns="45720" rtlCol="0" anchor="ctr">
            <a:normAutofit fontScale="90000"/>
          </a:bodyPr>
          <a:lstStyle/>
          <a:p>
            <a:pPr marL="285750" indent="-285750">
              <a:lnSpc>
                <a:spcPct val="90000"/>
              </a:lnSpc>
              <a:buFont typeface="Courier New" panose="02070309020205020404" pitchFamily="49" charset="0"/>
              <a:buChar char="o"/>
            </a:pPr>
            <a:br>
              <a:rPr kumimoji="0" lang="en-US" sz="1700" i="0" u="none" strike="noStrike" spc="0" normalizeH="0" baseline="0" noProof="0" dirty="0">
                <a:ln>
                  <a:noFill/>
                </a:ln>
                <a:solidFill>
                  <a:schemeClr val="tx1"/>
                </a:solidFill>
                <a:effectLst/>
                <a:uLnTx/>
                <a:uFillTx/>
              </a:rPr>
            </a:br>
            <a:br>
              <a:rPr lang="en-US" sz="1700" dirty="0">
                <a:solidFill>
                  <a:schemeClr val="tx1"/>
                </a:solidFill>
              </a:rPr>
            </a:br>
            <a:br>
              <a:rPr lang="en-US" sz="1700" dirty="0">
                <a:solidFill>
                  <a:schemeClr val="tx1"/>
                </a:solidFill>
              </a:rPr>
            </a:br>
            <a:br>
              <a:rPr lang="en-US" sz="1700" dirty="0">
                <a:solidFill>
                  <a:schemeClr val="tx1"/>
                </a:solidFill>
              </a:rPr>
            </a:br>
            <a:br>
              <a:rPr lang="en-US" sz="1700" dirty="0">
                <a:solidFill>
                  <a:schemeClr val="tx1"/>
                </a:solidFill>
              </a:rPr>
            </a:br>
            <a:br>
              <a:rPr lang="en-US" sz="1700" dirty="0">
                <a:solidFill>
                  <a:schemeClr val="tx1"/>
                </a:solidFill>
              </a:rPr>
            </a:br>
            <a:br>
              <a:rPr lang="en-US" sz="1700" dirty="0">
                <a:solidFill>
                  <a:schemeClr val="tx1"/>
                </a:solidFill>
              </a:rPr>
            </a:br>
            <a:br>
              <a:rPr lang="en-US" sz="1700" dirty="0">
                <a:solidFill>
                  <a:schemeClr val="tx1"/>
                </a:solidFill>
              </a:rPr>
            </a:br>
            <a:br>
              <a:rPr lang="en-US" sz="1700" dirty="0">
                <a:solidFill>
                  <a:schemeClr val="tx1"/>
                </a:solidFill>
              </a:rPr>
            </a:br>
            <a:br>
              <a:rPr lang="en-US" sz="1700" dirty="0">
                <a:solidFill>
                  <a:schemeClr val="tx1"/>
                </a:solidFill>
              </a:rPr>
            </a:br>
            <a:br>
              <a:rPr lang="en-US" sz="1700" dirty="0">
                <a:solidFill>
                  <a:schemeClr val="tx1"/>
                </a:solidFill>
              </a:rPr>
            </a:br>
            <a:br>
              <a:rPr lang="en-US" sz="1700" dirty="0">
                <a:solidFill>
                  <a:schemeClr val="tx1"/>
                </a:solidFill>
              </a:rPr>
            </a:br>
            <a:br>
              <a:rPr lang="en-US" sz="1700" dirty="0">
                <a:solidFill>
                  <a:schemeClr val="tx1"/>
                </a:solidFill>
              </a:rPr>
            </a:br>
            <a:br>
              <a:rPr lang="en-US" sz="1700" dirty="0">
                <a:solidFill>
                  <a:schemeClr val="tx1"/>
                </a:solidFill>
              </a:rPr>
            </a:br>
            <a:br>
              <a:rPr lang="en-US" sz="1700" dirty="0">
                <a:solidFill>
                  <a:schemeClr val="tx1"/>
                </a:solidFill>
              </a:rPr>
            </a:br>
            <a:br>
              <a:rPr lang="en-US" sz="1700" dirty="0">
                <a:solidFill>
                  <a:schemeClr val="tx1"/>
                </a:solidFill>
              </a:rPr>
            </a:br>
            <a:br>
              <a:rPr lang="en-US" sz="1700" dirty="0">
                <a:solidFill>
                  <a:schemeClr val="tx1"/>
                </a:solidFill>
              </a:rPr>
            </a:br>
            <a:br>
              <a:rPr lang="en-US" sz="1700" dirty="0">
                <a:solidFill>
                  <a:schemeClr val="tx1"/>
                </a:solidFill>
              </a:rPr>
            </a:br>
            <a:br>
              <a:rPr lang="en-US" sz="1700" dirty="0">
                <a:solidFill>
                  <a:schemeClr val="tx1"/>
                </a:solidFill>
              </a:rPr>
            </a:br>
            <a:br>
              <a:rPr lang="en-US" sz="1700" dirty="0">
                <a:solidFill>
                  <a:schemeClr val="tx1"/>
                </a:solidFill>
              </a:rPr>
            </a:br>
            <a:br>
              <a:rPr lang="en-US" sz="1700" dirty="0">
                <a:solidFill>
                  <a:schemeClr val="tx1"/>
                </a:solidFill>
              </a:rPr>
            </a:br>
            <a:br>
              <a:rPr lang="en-US" sz="1700" dirty="0">
                <a:solidFill>
                  <a:schemeClr val="tx1"/>
                </a:solidFill>
              </a:rPr>
            </a:br>
            <a:br>
              <a:rPr lang="en-US" sz="1700" dirty="0">
                <a:solidFill>
                  <a:schemeClr val="tx1"/>
                </a:solidFill>
              </a:rPr>
            </a:br>
            <a:br>
              <a:rPr lang="en-US" sz="1700" dirty="0">
                <a:solidFill>
                  <a:schemeClr val="tx1"/>
                </a:solidFill>
              </a:rPr>
            </a:br>
            <a:br>
              <a:rPr lang="en-US" sz="1700" dirty="0">
                <a:solidFill>
                  <a:schemeClr val="tx1"/>
                </a:solidFill>
              </a:rPr>
            </a:br>
            <a:br>
              <a:rPr lang="en-US" sz="1700" dirty="0">
                <a:solidFill>
                  <a:schemeClr val="tx1"/>
                </a:solidFill>
              </a:rPr>
            </a:br>
            <a:br>
              <a:rPr lang="en-US" sz="1700" dirty="0">
                <a:solidFill>
                  <a:schemeClr val="tx1"/>
                </a:solidFill>
              </a:rPr>
            </a:br>
            <a:br>
              <a:rPr lang="en-US" sz="1700" dirty="0">
                <a:solidFill>
                  <a:schemeClr val="tx1"/>
                </a:solidFill>
              </a:rPr>
            </a:br>
            <a:br>
              <a:rPr lang="en-US" sz="1700" dirty="0">
                <a:solidFill>
                  <a:schemeClr val="tx1"/>
                </a:solidFill>
              </a:rPr>
            </a:br>
            <a:br>
              <a:rPr lang="en-US" sz="1700" dirty="0">
                <a:solidFill>
                  <a:schemeClr val="tx1"/>
                </a:solidFill>
              </a:rPr>
            </a:br>
            <a:br>
              <a:rPr lang="en-US" sz="1700" dirty="0">
                <a:solidFill>
                  <a:schemeClr val="tx1"/>
                </a:solidFill>
              </a:rPr>
            </a:br>
            <a:r>
              <a:rPr lang="en-US" sz="3100" dirty="0">
                <a:solidFill>
                  <a:schemeClr val="tx1"/>
                </a:solidFill>
              </a:rPr>
              <a:t>Review from 2</a:t>
            </a:r>
            <a:r>
              <a:rPr lang="en-US" sz="3100" baseline="30000" dirty="0">
                <a:solidFill>
                  <a:schemeClr val="tx1"/>
                </a:solidFill>
              </a:rPr>
              <a:t>nd</a:t>
            </a:r>
            <a:r>
              <a:rPr lang="en-US" sz="3100" dirty="0">
                <a:solidFill>
                  <a:schemeClr val="tx1"/>
                </a:solidFill>
              </a:rPr>
              <a:t> of April</a:t>
            </a:r>
            <a:br>
              <a:rPr lang="en-US" sz="3100" dirty="0">
                <a:solidFill>
                  <a:schemeClr val="tx1"/>
                </a:solidFill>
              </a:rPr>
            </a:br>
            <a:br>
              <a:rPr lang="en-US" sz="3100" dirty="0">
                <a:solidFill>
                  <a:schemeClr val="tx1"/>
                </a:solidFill>
              </a:rPr>
            </a:br>
            <a:r>
              <a:rPr lang="en-US" sz="3100" dirty="0">
                <a:solidFill>
                  <a:srgbClr val="00B0F0"/>
                </a:solidFill>
              </a:rPr>
              <a:t>Assessment 2: PDP Plan </a:t>
            </a:r>
            <a:br>
              <a:rPr lang="en-US" sz="3100" dirty="0">
                <a:solidFill>
                  <a:srgbClr val="00B0F0"/>
                </a:solidFill>
              </a:rPr>
            </a:br>
            <a:r>
              <a:rPr lang="en-US" sz="3100" dirty="0">
                <a:solidFill>
                  <a:srgbClr val="00B0F0"/>
                </a:solidFill>
              </a:rPr>
              <a:t>Skills overview</a:t>
            </a:r>
            <a:br>
              <a:rPr lang="en-US" sz="3100" dirty="0">
                <a:solidFill>
                  <a:srgbClr val="00B0F0"/>
                </a:solidFill>
              </a:rPr>
            </a:br>
            <a:br>
              <a:rPr lang="en-US" sz="3100" dirty="0">
                <a:solidFill>
                  <a:srgbClr val="00B0F0"/>
                </a:solidFill>
              </a:rPr>
            </a:br>
            <a:r>
              <a:rPr lang="en-US" sz="3100" dirty="0">
                <a:solidFill>
                  <a:schemeClr val="tx1"/>
                </a:solidFill>
              </a:rPr>
              <a:t>Motivational Interviewing</a:t>
            </a:r>
            <a:br>
              <a:rPr lang="en-US" sz="3100" dirty="0">
                <a:solidFill>
                  <a:schemeClr val="tx1"/>
                </a:solidFill>
              </a:rPr>
            </a:br>
            <a:br>
              <a:rPr lang="en-US" sz="3100" dirty="0">
                <a:solidFill>
                  <a:schemeClr val="tx1"/>
                </a:solidFill>
              </a:rPr>
            </a:br>
            <a:r>
              <a:rPr lang="en-US" sz="3100" dirty="0">
                <a:solidFill>
                  <a:schemeClr val="tx1"/>
                </a:solidFill>
              </a:rPr>
              <a:t>Skills Practice</a:t>
            </a:r>
            <a:br>
              <a:rPr lang="en-US" sz="1700" dirty="0">
                <a:solidFill>
                  <a:schemeClr val="tx1"/>
                </a:solidFill>
              </a:rPr>
            </a:br>
            <a:br>
              <a:rPr lang="en-US" sz="1700" dirty="0">
                <a:solidFill>
                  <a:schemeClr val="tx1"/>
                </a:solidFill>
              </a:rPr>
            </a:br>
            <a:br>
              <a:rPr lang="en-US" sz="1700" dirty="0">
                <a:solidFill>
                  <a:schemeClr val="tx1"/>
                </a:solidFill>
              </a:rPr>
            </a:br>
            <a:br>
              <a:rPr lang="en-US" sz="1700" dirty="0">
                <a:solidFill>
                  <a:schemeClr val="tx1"/>
                </a:solidFill>
              </a:rPr>
            </a:br>
            <a:br>
              <a:rPr lang="en-US" sz="1700" dirty="0">
                <a:solidFill>
                  <a:schemeClr val="tx1"/>
                </a:solidFill>
              </a:rPr>
            </a:br>
            <a:br>
              <a:rPr lang="en-US" sz="1700" dirty="0">
                <a:solidFill>
                  <a:schemeClr val="tx1"/>
                </a:solidFill>
              </a:rPr>
            </a:br>
            <a:br>
              <a:rPr lang="en-US" sz="1700" dirty="0">
                <a:solidFill>
                  <a:schemeClr val="tx1"/>
                </a:solidFill>
              </a:rPr>
            </a:br>
            <a:br>
              <a:rPr lang="en-US" sz="1700" dirty="0">
                <a:solidFill>
                  <a:schemeClr val="tx1"/>
                </a:solidFill>
              </a:rPr>
            </a:br>
            <a:br>
              <a:rPr lang="en-US" sz="1700" dirty="0">
                <a:solidFill>
                  <a:schemeClr val="tx1"/>
                </a:solidFill>
              </a:rPr>
            </a:br>
            <a:br>
              <a:rPr lang="en-US" sz="1700" dirty="0">
                <a:solidFill>
                  <a:schemeClr val="tx1"/>
                </a:solidFill>
              </a:rPr>
            </a:br>
            <a:br>
              <a:rPr lang="en-US" sz="1700" dirty="0">
                <a:solidFill>
                  <a:schemeClr val="tx1"/>
                </a:solidFill>
              </a:rPr>
            </a:br>
            <a:br>
              <a:rPr lang="en-US" sz="1700" dirty="0">
                <a:solidFill>
                  <a:schemeClr val="tx1"/>
                </a:solidFill>
              </a:rPr>
            </a:br>
            <a:br>
              <a:rPr lang="en-US" sz="1700" dirty="0">
                <a:solidFill>
                  <a:schemeClr val="tx1"/>
                </a:solidFill>
              </a:rPr>
            </a:br>
            <a:br>
              <a:rPr lang="en-US" sz="1700" dirty="0">
                <a:solidFill>
                  <a:schemeClr val="tx1"/>
                </a:solidFill>
              </a:rPr>
            </a:br>
            <a:br>
              <a:rPr lang="en-US" sz="2700" dirty="0">
                <a:solidFill>
                  <a:schemeClr val="tx1"/>
                </a:solidFill>
              </a:rPr>
            </a:br>
            <a:br>
              <a:rPr lang="en-US" sz="2700" dirty="0">
                <a:solidFill>
                  <a:schemeClr val="tx1"/>
                </a:solidFill>
              </a:rPr>
            </a:br>
            <a:br>
              <a:rPr lang="en-US" sz="2700" dirty="0">
                <a:solidFill>
                  <a:schemeClr val="tx1"/>
                </a:solidFill>
              </a:rPr>
            </a:br>
            <a:br>
              <a:rPr lang="en-US" sz="2700" dirty="0">
                <a:solidFill>
                  <a:schemeClr val="tx1"/>
                </a:solidFill>
              </a:rPr>
            </a:br>
            <a:br>
              <a:rPr lang="en-US" sz="2700" dirty="0">
                <a:solidFill>
                  <a:schemeClr val="tx1"/>
                </a:solidFill>
              </a:rPr>
            </a:br>
            <a:br>
              <a:rPr lang="en-US" sz="2700" dirty="0">
                <a:solidFill>
                  <a:schemeClr val="tx1"/>
                </a:solidFill>
              </a:rPr>
            </a:br>
            <a:br>
              <a:rPr lang="en-US" sz="2700" dirty="0">
                <a:solidFill>
                  <a:schemeClr val="tx1"/>
                </a:solidFill>
              </a:rPr>
            </a:br>
            <a:br>
              <a:rPr kumimoji="0" lang="en-US" sz="2700" i="0" u="none" strike="noStrike" spc="0" normalizeH="0" baseline="0" noProof="0" dirty="0">
                <a:ln>
                  <a:noFill/>
                </a:ln>
                <a:solidFill>
                  <a:schemeClr val="tx1"/>
                </a:solidFill>
                <a:effectLst/>
                <a:uLnTx/>
                <a:uFillTx/>
              </a:rPr>
            </a:br>
            <a:br>
              <a:rPr kumimoji="0" lang="en-US" sz="1700" i="0" u="none" strike="noStrike" spc="0" normalizeH="0" baseline="0" noProof="0" dirty="0">
                <a:ln>
                  <a:noFill/>
                </a:ln>
                <a:solidFill>
                  <a:schemeClr val="tx1"/>
                </a:solidFill>
                <a:effectLst/>
                <a:uLnTx/>
                <a:uFillTx/>
              </a:rPr>
            </a:br>
            <a:endParaRPr lang="en-US" sz="1700" dirty="0">
              <a:solidFill>
                <a:schemeClr val="tx1"/>
              </a:solidFill>
            </a:endParaRPr>
          </a:p>
        </p:txBody>
      </p:sp>
      <p:sp>
        <p:nvSpPr>
          <p:cNvPr id="54" name="Rectangle 53">
            <a:extLst>
              <a:ext uri="{FF2B5EF4-FFF2-40B4-BE49-F238E27FC236}">
                <a16:creationId xmlns:a16="http://schemas.microsoft.com/office/drawing/2014/main" id="{B01B0E58-A5C8-4CDA-A2E0-35DF94E59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620" y="457200"/>
            <a:ext cx="3511233" cy="91439"/>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pic>
        <p:nvPicPr>
          <p:cNvPr id="7" name="Picture 6">
            <a:extLst>
              <a:ext uri="{FF2B5EF4-FFF2-40B4-BE49-F238E27FC236}">
                <a16:creationId xmlns:a16="http://schemas.microsoft.com/office/drawing/2014/main" id="{D7B7D9B7-ACD6-47C5-90A0-4781C382AD7B}"/>
              </a:ext>
            </a:extLst>
          </p:cNvPr>
          <p:cNvPicPr>
            <a:picLocks noChangeAspect="1"/>
          </p:cNvPicPr>
          <p:nvPr/>
        </p:nvPicPr>
        <p:blipFill rotWithShape="1">
          <a:blip r:embed="rId2"/>
          <a:srcRect r="-2" b="9015"/>
          <a:stretch/>
        </p:blipFill>
        <p:spPr>
          <a:xfrm>
            <a:off x="4677298" y="-57499"/>
            <a:ext cx="7537705" cy="6857990"/>
          </a:xfrm>
          <a:prstGeom prst="rect">
            <a:avLst/>
          </a:prstGeom>
        </p:spPr>
      </p:pic>
    </p:spTree>
    <p:extLst>
      <p:ext uri="{BB962C8B-B14F-4D97-AF65-F5344CB8AC3E}">
        <p14:creationId xmlns:p14="http://schemas.microsoft.com/office/powerpoint/2010/main" val="144875521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3CED7894-4F62-4A6C-8DB5-DB5BE08E9C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75000"/>
              <a:lumOff val="2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B296C930-07D1-4B5D-980E-238FCDF89FAB}"/>
              </a:ext>
            </a:extLst>
          </p:cNvPr>
          <p:cNvSpPr>
            <a:spLocks noGrp="1"/>
          </p:cNvSpPr>
          <p:nvPr>
            <p:ph type="title"/>
          </p:nvPr>
        </p:nvSpPr>
        <p:spPr>
          <a:xfrm>
            <a:off x="609906" y="702156"/>
            <a:ext cx="3568661" cy="1188720"/>
          </a:xfrm>
        </p:spPr>
        <p:txBody>
          <a:bodyPr>
            <a:normAutofit/>
          </a:bodyPr>
          <a:lstStyle/>
          <a:p>
            <a:r>
              <a:rPr lang="en-GB" dirty="0"/>
              <a:t>Ground Rules for the day</a:t>
            </a:r>
          </a:p>
        </p:txBody>
      </p:sp>
      <p:sp>
        <p:nvSpPr>
          <p:cNvPr id="22" name="Rectangle 21">
            <a:extLst>
              <a:ext uri="{FF2B5EF4-FFF2-40B4-BE49-F238E27FC236}">
                <a16:creationId xmlns:a16="http://schemas.microsoft.com/office/drawing/2014/main" id="{E536F3B4-50F6-4C52-8F76-4EB1214719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620" y="457200"/>
            <a:ext cx="3511233" cy="91439"/>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pic>
        <p:nvPicPr>
          <p:cNvPr id="16" name="Picture 15" descr="Growing plant">
            <a:extLst>
              <a:ext uri="{FF2B5EF4-FFF2-40B4-BE49-F238E27FC236}">
                <a16:creationId xmlns:a16="http://schemas.microsoft.com/office/drawing/2014/main" id="{582B9E6C-FBE4-4494-8260-9CB0AA9BD7BC}"/>
              </a:ext>
            </a:extLst>
          </p:cNvPr>
          <p:cNvPicPr>
            <a:picLocks noChangeAspect="1"/>
          </p:cNvPicPr>
          <p:nvPr/>
        </p:nvPicPr>
        <p:blipFill rotWithShape="1">
          <a:blip r:embed="rId2"/>
          <a:srcRect l="14226" r="12408" b="-1"/>
          <a:stretch/>
        </p:blipFill>
        <p:spPr>
          <a:xfrm>
            <a:off x="4654295" y="10"/>
            <a:ext cx="7537705" cy="6857990"/>
          </a:xfrm>
          <a:prstGeom prst="rect">
            <a:avLst/>
          </a:prstGeom>
        </p:spPr>
      </p:pic>
    </p:spTree>
    <p:extLst>
      <p:ext uri="{BB962C8B-B14F-4D97-AF65-F5344CB8AC3E}">
        <p14:creationId xmlns:p14="http://schemas.microsoft.com/office/powerpoint/2010/main" val="93623570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A5755A-EED9-43B7-9E74-0DF36210E0ED}"/>
              </a:ext>
            </a:extLst>
          </p:cNvPr>
          <p:cNvSpPr>
            <a:spLocks noGrp="1"/>
          </p:cNvSpPr>
          <p:nvPr>
            <p:ph type="title"/>
          </p:nvPr>
        </p:nvSpPr>
        <p:spPr>
          <a:xfrm>
            <a:off x="581192" y="702156"/>
            <a:ext cx="11029616" cy="1161150"/>
          </a:xfrm>
        </p:spPr>
        <p:txBody>
          <a:bodyPr>
            <a:normAutofit fontScale="90000"/>
          </a:bodyPr>
          <a:lstStyle/>
          <a:p>
            <a:r>
              <a:rPr lang="en-GB" dirty="0"/>
              <a:t>Assessment Overview – Assessment 2:  Personal Development Plan PDP/Portfolio (1,500 words and includes references) – </a:t>
            </a:r>
            <a:r>
              <a:rPr lang="en-GB" dirty="0">
                <a:solidFill>
                  <a:srgbClr val="FF0000"/>
                </a:solidFill>
              </a:rPr>
              <a:t>Friday 6</a:t>
            </a:r>
            <a:r>
              <a:rPr lang="en-GB" baseline="30000" dirty="0">
                <a:solidFill>
                  <a:srgbClr val="FF0000"/>
                </a:solidFill>
              </a:rPr>
              <a:t>th</a:t>
            </a:r>
            <a:r>
              <a:rPr lang="en-GB" dirty="0">
                <a:solidFill>
                  <a:srgbClr val="FF0000"/>
                </a:solidFill>
              </a:rPr>
              <a:t> May </a:t>
            </a:r>
          </a:p>
        </p:txBody>
      </p:sp>
      <p:sp>
        <p:nvSpPr>
          <p:cNvPr id="3" name="Content Placeholder 2">
            <a:extLst>
              <a:ext uri="{FF2B5EF4-FFF2-40B4-BE49-F238E27FC236}">
                <a16:creationId xmlns:a16="http://schemas.microsoft.com/office/drawing/2014/main" id="{197546D2-D704-456E-9D0A-9D0B9324FDED}"/>
              </a:ext>
            </a:extLst>
          </p:cNvPr>
          <p:cNvSpPr>
            <a:spLocks noGrp="1"/>
          </p:cNvSpPr>
          <p:nvPr>
            <p:ph idx="1"/>
          </p:nvPr>
        </p:nvSpPr>
        <p:spPr>
          <a:xfrm>
            <a:off x="632950" y="2058838"/>
            <a:ext cx="11029615" cy="4347713"/>
          </a:xfrm>
          <a:solidFill>
            <a:schemeClr val="accent1">
              <a:lumMod val="20000"/>
              <a:lumOff val="80000"/>
            </a:schemeClr>
          </a:solidFill>
          <a:ln>
            <a:solidFill>
              <a:schemeClr val="bg2"/>
            </a:solidFill>
          </a:ln>
        </p:spPr>
        <p:txBody>
          <a:bodyPr>
            <a:normAutofit fontScale="92500"/>
          </a:bodyPr>
          <a:lstStyle/>
          <a:p>
            <a:r>
              <a:rPr lang="en-GB" sz="2100" b="1" dirty="0">
                <a:solidFill>
                  <a:schemeClr val="tx1"/>
                </a:solidFill>
              </a:rPr>
              <a:t>Interpersonal skills and professional competencies are central to the fields of Psychology, Counselling and the Allied Health Professions. </a:t>
            </a:r>
          </a:p>
          <a:p>
            <a:r>
              <a:rPr lang="en-GB" sz="2100" dirty="0">
                <a:solidFill>
                  <a:schemeClr val="tx1"/>
                </a:solidFill>
              </a:rPr>
              <a:t>Using the information on Moodle and your own research, you must complete a Personal Development Plan and accompanying portfolio that identifies the range of interpersonal skills and professional competencies required for a professional pathway of your choice in the field of Mental Health.</a:t>
            </a:r>
          </a:p>
          <a:p>
            <a:r>
              <a:rPr lang="en-GB" sz="2100" b="1" dirty="0">
                <a:solidFill>
                  <a:schemeClr val="tx1"/>
                </a:solidFill>
              </a:rPr>
              <a:t>Portfolio includes the following: </a:t>
            </a:r>
          </a:p>
          <a:p>
            <a:pPr lvl="1">
              <a:buFont typeface="Courier New" panose="02070309020205020404" pitchFamily="49" charset="0"/>
              <a:buChar char="o"/>
            </a:pPr>
            <a:r>
              <a:rPr lang="en-GB" sz="2100" b="1" dirty="0">
                <a:solidFill>
                  <a:schemeClr val="tx1"/>
                </a:solidFill>
              </a:rPr>
              <a:t> 1: Summary  250-300 words </a:t>
            </a:r>
          </a:p>
          <a:p>
            <a:pPr lvl="1">
              <a:buFont typeface="Courier New" panose="02070309020205020404" pitchFamily="49" charset="0"/>
              <a:buChar char="o"/>
            </a:pPr>
            <a:r>
              <a:rPr lang="en-GB" sz="2100" b="1" dirty="0">
                <a:solidFill>
                  <a:schemeClr val="tx1"/>
                </a:solidFill>
              </a:rPr>
              <a:t> 2: PDP Planning Grid &amp; References </a:t>
            </a:r>
          </a:p>
          <a:p>
            <a:pPr lvl="1">
              <a:buFont typeface="Courier New" panose="02070309020205020404" pitchFamily="49" charset="0"/>
              <a:buChar char="o"/>
            </a:pPr>
            <a:r>
              <a:rPr lang="en-GB" sz="2100" b="1" dirty="0">
                <a:solidFill>
                  <a:schemeClr val="tx1"/>
                </a:solidFill>
              </a:rPr>
              <a:t> 3. Appendix: Professional Roles in MH (screen shots with captions) </a:t>
            </a:r>
          </a:p>
          <a:p>
            <a:pPr marL="0" indent="0">
              <a:buNone/>
            </a:pPr>
            <a:r>
              <a:rPr lang="en-GB" sz="2100" b="1" dirty="0">
                <a:solidFill>
                  <a:srgbClr val="FF0000"/>
                </a:solidFill>
              </a:rPr>
              <a:t>You will be utilising the PDP template on Moodle for your submission to Turnitin </a:t>
            </a:r>
          </a:p>
          <a:p>
            <a:endParaRPr lang="en-GB" dirty="0"/>
          </a:p>
        </p:txBody>
      </p:sp>
    </p:spTree>
    <p:extLst>
      <p:ext uri="{BB962C8B-B14F-4D97-AF65-F5344CB8AC3E}">
        <p14:creationId xmlns:p14="http://schemas.microsoft.com/office/powerpoint/2010/main" val="13990627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122CBE-ED3A-481D-AF95-E52D84D080FC}"/>
              </a:ext>
            </a:extLst>
          </p:cNvPr>
          <p:cNvSpPr>
            <a:spLocks noGrp="1"/>
          </p:cNvSpPr>
          <p:nvPr>
            <p:ph type="title"/>
          </p:nvPr>
        </p:nvSpPr>
        <p:spPr/>
        <p:txBody>
          <a:bodyPr/>
          <a:lstStyle/>
          <a:p>
            <a:r>
              <a:rPr lang="en-GB" dirty="0"/>
              <a:t>Assessment Overview – Assessment  1:  Practical Skills (In Class) </a:t>
            </a:r>
            <a:r>
              <a:rPr lang="en-GB" dirty="0">
                <a:solidFill>
                  <a:srgbClr val="FF0000"/>
                </a:solidFill>
              </a:rPr>
              <a:t>7</a:t>
            </a:r>
            <a:r>
              <a:rPr lang="en-GB" baseline="30000" dirty="0">
                <a:solidFill>
                  <a:srgbClr val="FF0000"/>
                </a:solidFill>
              </a:rPr>
              <a:t>th</a:t>
            </a:r>
            <a:r>
              <a:rPr lang="en-GB" dirty="0">
                <a:solidFill>
                  <a:srgbClr val="FF0000"/>
                </a:solidFill>
              </a:rPr>
              <a:t> May – New DATE</a:t>
            </a:r>
          </a:p>
        </p:txBody>
      </p:sp>
      <p:sp>
        <p:nvSpPr>
          <p:cNvPr id="3" name="Content Placeholder 2">
            <a:extLst>
              <a:ext uri="{FF2B5EF4-FFF2-40B4-BE49-F238E27FC236}">
                <a16:creationId xmlns:a16="http://schemas.microsoft.com/office/drawing/2014/main" id="{CAFA02FB-7153-472C-99EB-2165D91B137D}"/>
              </a:ext>
            </a:extLst>
          </p:cNvPr>
          <p:cNvSpPr>
            <a:spLocks noGrp="1"/>
          </p:cNvSpPr>
          <p:nvPr>
            <p:ph idx="1"/>
          </p:nvPr>
        </p:nvSpPr>
        <p:spPr>
          <a:xfrm>
            <a:off x="581192" y="2300377"/>
            <a:ext cx="11029615" cy="4198189"/>
          </a:xfrm>
          <a:solidFill>
            <a:schemeClr val="accent1">
              <a:lumMod val="20000"/>
              <a:lumOff val="80000"/>
            </a:schemeClr>
          </a:solidFill>
        </p:spPr>
        <p:txBody>
          <a:bodyPr/>
          <a:lstStyle/>
          <a:p>
            <a:r>
              <a:rPr lang="en-GB" dirty="0">
                <a:solidFill>
                  <a:schemeClr val="tx1"/>
                </a:solidFill>
              </a:rPr>
              <a:t>Using the case scenario provided and additional guidance on Moodle you will engage in a </a:t>
            </a:r>
            <a:r>
              <a:rPr lang="en-GB" b="1" dirty="0">
                <a:solidFill>
                  <a:schemeClr val="tx1"/>
                </a:solidFill>
              </a:rPr>
              <a:t>10 minute in-class session that will demonstrate the basic foundations of motivational interviewing skills. </a:t>
            </a:r>
          </a:p>
          <a:p>
            <a:r>
              <a:rPr lang="en-GB" dirty="0">
                <a:solidFill>
                  <a:schemeClr val="tx1"/>
                </a:solidFill>
              </a:rPr>
              <a:t>Each student will be required to engage in two (four-minute role plays) with a fellow student. </a:t>
            </a:r>
          </a:p>
          <a:p>
            <a:r>
              <a:rPr lang="en-GB" dirty="0">
                <a:solidFill>
                  <a:schemeClr val="tx1"/>
                </a:solidFill>
              </a:rPr>
              <a:t>Following the two role-plays, the student being assessed will be asked to provide some brief self reflections for two minutes on how they felt each session went. </a:t>
            </a:r>
          </a:p>
          <a:p>
            <a:r>
              <a:rPr lang="en-GB" dirty="0">
                <a:solidFill>
                  <a:schemeClr val="tx1"/>
                </a:solidFill>
              </a:rPr>
              <a:t>The order of assessment will be confirmed through random allocation. The allocation of “student clients” for each scenario will be given on the day, so all students must arrive at 9.30am in preparation. </a:t>
            </a:r>
          </a:p>
          <a:p>
            <a:r>
              <a:rPr lang="en-GB" dirty="0">
                <a:solidFill>
                  <a:schemeClr val="tx1"/>
                </a:solidFill>
              </a:rPr>
              <a:t>They should also prepare for their role as a client by using one of the scenarios provided and be prepared to talk about this for up to four minutes each. Such scenarios may include ambivalence about career choices; further study; course engagement; work motivation; relationships; health behaviours etc</a:t>
            </a:r>
          </a:p>
        </p:txBody>
      </p:sp>
    </p:spTree>
    <p:extLst>
      <p:ext uri="{BB962C8B-B14F-4D97-AF65-F5344CB8AC3E}">
        <p14:creationId xmlns:p14="http://schemas.microsoft.com/office/powerpoint/2010/main" val="24627780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D651B61-325E-4E73-8445-38B0DE8AAA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a16="http://schemas.microsoft.com/office/drawing/2014/main" id="{B42E5253-D3AC-4AC2-B766-8B34F13C2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10AE8D57-436A-4073-9A75-15BB5949F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E2852671-8EB6-4EAF-8AF8-65CF3FD66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useBgFill="1">
        <p:nvSpPr>
          <p:cNvPr id="18" name="Rectangle 17">
            <a:extLst>
              <a:ext uri="{FF2B5EF4-FFF2-40B4-BE49-F238E27FC236}">
                <a16:creationId xmlns:a16="http://schemas.microsoft.com/office/drawing/2014/main" id="{A52FF1B8-145F-47AA-9F6F-7DA3201AA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E48BF45-1805-4686-8580-F4106069CAA3}"/>
              </a:ext>
            </a:extLst>
          </p:cNvPr>
          <p:cNvSpPr>
            <a:spLocks noGrp="1"/>
          </p:cNvSpPr>
          <p:nvPr>
            <p:ph type="title"/>
          </p:nvPr>
        </p:nvSpPr>
        <p:spPr>
          <a:xfrm>
            <a:off x="4579243" y="1419225"/>
            <a:ext cx="6798608" cy="2346136"/>
          </a:xfrm>
        </p:spPr>
        <p:txBody>
          <a:bodyPr vert="horz" lIns="91440" tIns="45720" rIns="91440" bIns="45720" rtlCol="0" anchor="b">
            <a:normAutofit/>
          </a:bodyPr>
          <a:lstStyle/>
          <a:p>
            <a:r>
              <a:rPr lang="en-US" sz="4400"/>
              <a:t>Recap of Active Listening Skills </a:t>
            </a:r>
          </a:p>
        </p:txBody>
      </p:sp>
      <p:sp>
        <p:nvSpPr>
          <p:cNvPr id="20" name="Rectangle 19">
            <a:extLst>
              <a:ext uri="{FF2B5EF4-FFF2-40B4-BE49-F238E27FC236}">
                <a16:creationId xmlns:a16="http://schemas.microsoft.com/office/drawing/2014/main" id="{6DFE8A8C-8C1F-40A1-8A45-9D05B0DD8E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1">
            <a:extLst>
              <a:ext uri="{FF2B5EF4-FFF2-40B4-BE49-F238E27FC236}">
                <a16:creationId xmlns:a16="http://schemas.microsoft.com/office/drawing/2014/main" id="{EE1EF8C3-8F8A-447D-A5FF-C124268254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3">
            <a:extLst>
              <a:ext uri="{FF2B5EF4-FFF2-40B4-BE49-F238E27FC236}">
                <a16:creationId xmlns:a16="http://schemas.microsoft.com/office/drawing/2014/main" id="{1B511BAF-6DC3-420A-8603-96945C66AD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pic>
        <p:nvPicPr>
          <p:cNvPr id="7" name="Graphic 6" descr="History">
            <a:extLst>
              <a:ext uri="{FF2B5EF4-FFF2-40B4-BE49-F238E27FC236}">
                <a16:creationId xmlns:a16="http://schemas.microsoft.com/office/drawing/2014/main" id="{AD645BB0-EAC1-6AB3-1D17-76E8369162A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74700" y="2049354"/>
            <a:ext cx="3053422" cy="3053422"/>
          </a:xfrm>
          <a:prstGeom prst="rect">
            <a:avLst/>
          </a:prstGeom>
        </p:spPr>
      </p:pic>
    </p:spTree>
    <p:extLst>
      <p:ext uri="{BB962C8B-B14F-4D97-AF65-F5344CB8AC3E}">
        <p14:creationId xmlns:p14="http://schemas.microsoft.com/office/powerpoint/2010/main" val="36400151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C05729A4-6F0F-4423-AD0C-EF27345E6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a:extLst>
              <a:ext uri="{FF2B5EF4-FFF2-40B4-BE49-F238E27FC236}">
                <a16:creationId xmlns:a16="http://schemas.microsoft.com/office/drawing/2014/main" id="{204CB79E-F775-42E6-994C-D5FA8C176B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a:extLst>
              <a:ext uri="{FF2B5EF4-FFF2-40B4-BE49-F238E27FC236}">
                <a16:creationId xmlns:a16="http://schemas.microsoft.com/office/drawing/2014/main" id="{3AAB5B94-95EF-4963-859C-1FA406D62C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pic>
        <p:nvPicPr>
          <p:cNvPr id="4" name="Content Placeholder 3">
            <a:extLst>
              <a:ext uri="{FF2B5EF4-FFF2-40B4-BE49-F238E27FC236}">
                <a16:creationId xmlns:a16="http://schemas.microsoft.com/office/drawing/2014/main" id="{FAC09A83-97D2-4A01-BE24-D31FC8524EF2}"/>
              </a:ext>
            </a:extLst>
          </p:cNvPr>
          <p:cNvPicPr>
            <a:picLocks noGrp="1" noChangeAspect="1"/>
          </p:cNvPicPr>
          <p:nvPr>
            <p:ph idx="1"/>
          </p:nvPr>
        </p:nvPicPr>
        <p:blipFill rotWithShape="1">
          <a:blip r:embed="rId2"/>
          <a:srcRect/>
          <a:stretch/>
        </p:blipFill>
        <p:spPr>
          <a:xfrm>
            <a:off x="20" y="10"/>
            <a:ext cx="12191980" cy="6857990"/>
          </a:xfrm>
          <a:prstGeom prst="rect">
            <a:avLst/>
          </a:prstGeom>
        </p:spPr>
      </p:pic>
    </p:spTree>
    <p:extLst>
      <p:ext uri="{BB962C8B-B14F-4D97-AF65-F5344CB8AC3E}">
        <p14:creationId xmlns:p14="http://schemas.microsoft.com/office/powerpoint/2010/main" val="184915599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05729A4-6F0F-4423-AD0C-EF27345E6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a:extLst>
              <a:ext uri="{FF2B5EF4-FFF2-40B4-BE49-F238E27FC236}">
                <a16:creationId xmlns:a16="http://schemas.microsoft.com/office/drawing/2014/main" id="{204CB79E-F775-42E6-994C-D5FA8C176B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a16="http://schemas.microsoft.com/office/drawing/2014/main" id="{3AAB5B94-95EF-4963-859C-1FA406D62C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pic>
        <p:nvPicPr>
          <p:cNvPr id="4" name="Content Placeholder 3">
            <a:extLst>
              <a:ext uri="{FF2B5EF4-FFF2-40B4-BE49-F238E27FC236}">
                <a16:creationId xmlns:a16="http://schemas.microsoft.com/office/drawing/2014/main" id="{B3F8F3B0-3ECE-4EC3-954F-8FAEAA7AE8A8}"/>
              </a:ext>
            </a:extLst>
          </p:cNvPr>
          <p:cNvPicPr>
            <a:picLocks noGrp="1" noChangeAspect="1"/>
          </p:cNvPicPr>
          <p:nvPr>
            <p:ph idx="1"/>
          </p:nvPr>
        </p:nvPicPr>
        <p:blipFill rotWithShape="1">
          <a:blip r:embed="rId2"/>
          <a:srcRect/>
          <a:stretch/>
        </p:blipFill>
        <p:spPr>
          <a:xfrm>
            <a:off x="20" y="10"/>
            <a:ext cx="12191980" cy="6857990"/>
          </a:xfrm>
          <a:prstGeom prst="rect">
            <a:avLst/>
          </a:prstGeom>
        </p:spPr>
      </p:pic>
    </p:spTree>
    <p:extLst>
      <p:ext uri="{BB962C8B-B14F-4D97-AF65-F5344CB8AC3E}">
        <p14:creationId xmlns:p14="http://schemas.microsoft.com/office/powerpoint/2010/main" val="19490989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05729A4-6F0F-4423-AD0C-EF27345E6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a:extLst>
              <a:ext uri="{FF2B5EF4-FFF2-40B4-BE49-F238E27FC236}">
                <a16:creationId xmlns:a16="http://schemas.microsoft.com/office/drawing/2014/main" id="{204CB79E-F775-42E6-994C-D5FA8C176B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a16="http://schemas.microsoft.com/office/drawing/2014/main" id="{3AAB5B94-95EF-4963-859C-1FA406D62C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pic>
        <p:nvPicPr>
          <p:cNvPr id="4" name="Content Placeholder 3">
            <a:extLst>
              <a:ext uri="{FF2B5EF4-FFF2-40B4-BE49-F238E27FC236}">
                <a16:creationId xmlns:a16="http://schemas.microsoft.com/office/drawing/2014/main" id="{9B6F1618-2105-417E-BBE5-0198202BD591}"/>
              </a:ext>
            </a:extLst>
          </p:cNvPr>
          <p:cNvPicPr>
            <a:picLocks noGrp="1" noChangeAspect="1"/>
          </p:cNvPicPr>
          <p:nvPr>
            <p:ph idx="1"/>
          </p:nvPr>
        </p:nvPicPr>
        <p:blipFill rotWithShape="1">
          <a:blip r:embed="rId2"/>
          <a:srcRect/>
          <a:stretch/>
        </p:blipFill>
        <p:spPr>
          <a:xfrm>
            <a:off x="20" y="10"/>
            <a:ext cx="12191980" cy="6857990"/>
          </a:xfrm>
          <a:prstGeom prst="rect">
            <a:avLst/>
          </a:prstGeom>
        </p:spPr>
      </p:pic>
    </p:spTree>
    <p:extLst>
      <p:ext uri="{BB962C8B-B14F-4D97-AF65-F5344CB8AC3E}">
        <p14:creationId xmlns:p14="http://schemas.microsoft.com/office/powerpoint/2010/main" val="376354636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8B9E66-5830-CC97-B28F-0D5FCE5796AA}"/>
              </a:ext>
            </a:extLst>
          </p:cNvPr>
          <p:cNvSpPr>
            <a:spLocks noGrp="1"/>
          </p:cNvSpPr>
          <p:nvPr>
            <p:ph type="title"/>
          </p:nvPr>
        </p:nvSpPr>
        <p:spPr/>
        <p:txBody>
          <a:bodyPr/>
          <a:lstStyle/>
          <a:p>
            <a:r>
              <a:rPr lang="en-GB" dirty="0"/>
              <a:t>Person-centred core conditions</a:t>
            </a:r>
            <a:endParaRPr lang="en-US" dirty="0"/>
          </a:p>
        </p:txBody>
      </p:sp>
      <p:sp>
        <p:nvSpPr>
          <p:cNvPr id="3" name="Content Placeholder 2">
            <a:extLst>
              <a:ext uri="{FF2B5EF4-FFF2-40B4-BE49-F238E27FC236}">
                <a16:creationId xmlns:a16="http://schemas.microsoft.com/office/drawing/2014/main" id="{C80E6078-9C72-3DCC-50B6-D900E9685016}"/>
              </a:ext>
            </a:extLst>
          </p:cNvPr>
          <p:cNvSpPr>
            <a:spLocks noGrp="1"/>
          </p:cNvSpPr>
          <p:nvPr>
            <p:ph idx="1"/>
          </p:nvPr>
        </p:nvSpPr>
        <p:spPr/>
        <p:txBody>
          <a:bodyPr>
            <a:normAutofit/>
          </a:bodyPr>
          <a:lstStyle/>
          <a:p>
            <a:pPr marL="0" indent="0" algn="ctr">
              <a:buNone/>
            </a:pPr>
            <a:r>
              <a:rPr lang="en-GB" sz="4000" dirty="0"/>
              <a:t>Conditions for the therapist:</a:t>
            </a:r>
          </a:p>
          <a:p>
            <a:pPr marL="0" indent="0" algn="ctr">
              <a:buNone/>
            </a:pPr>
            <a:endParaRPr lang="en-GB" sz="1600" dirty="0"/>
          </a:p>
          <a:p>
            <a:r>
              <a:rPr lang="en-GB" sz="4000" dirty="0"/>
              <a:t>Empathy</a:t>
            </a:r>
          </a:p>
          <a:p>
            <a:r>
              <a:rPr lang="en-GB" sz="4000" dirty="0"/>
              <a:t>Congruence</a:t>
            </a:r>
          </a:p>
          <a:p>
            <a:r>
              <a:rPr lang="en-GB" sz="4000" dirty="0"/>
              <a:t>Unconditional positive regard</a:t>
            </a:r>
            <a:endParaRPr lang="en-US" sz="4000" dirty="0"/>
          </a:p>
        </p:txBody>
      </p:sp>
    </p:spTree>
    <p:extLst>
      <p:ext uri="{BB962C8B-B14F-4D97-AF65-F5344CB8AC3E}">
        <p14:creationId xmlns:p14="http://schemas.microsoft.com/office/powerpoint/2010/main" val="30273400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8B9E66-5830-CC97-B28F-0D5FCE5796AA}"/>
              </a:ext>
            </a:extLst>
          </p:cNvPr>
          <p:cNvSpPr>
            <a:spLocks noGrp="1"/>
          </p:cNvSpPr>
          <p:nvPr>
            <p:ph type="title"/>
          </p:nvPr>
        </p:nvSpPr>
        <p:spPr/>
        <p:txBody>
          <a:bodyPr/>
          <a:lstStyle/>
          <a:p>
            <a:r>
              <a:rPr lang="en-GB" dirty="0"/>
              <a:t>Person-centred core conditions</a:t>
            </a:r>
            <a:endParaRPr lang="en-US" dirty="0"/>
          </a:p>
        </p:txBody>
      </p:sp>
      <p:sp>
        <p:nvSpPr>
          <p:cNvPr id="3" name="Content Placeholder 2">
            <a:extLst>
              <a:ext uri="{FF2B5EF4-FFF2-40B4-BE49-F238E27FC236}">
                <a16:creationId xmlns:a16="http://schemas.microsoft.com/office/drawing/2014/main" id="{C80E6078-9C72-3DCC-50B6-D900E9685016}"/>
              </a:ext>
            </a:extLst>
          </p:cNvPr>
          <p:cNvSpPr>
            <a:spLocks noGrp="1"/>
          </p:cNvSpPr>
          <p:nvPr>
            <p:ph idx="1"/>
          </p:nvPr>
        </p:nvSpPr>
        <p:spPr/>
        <p:txBody>
          <a:bodyPr>
            <a:normAutofit/>
          </a:bodyPr>
          <a:lstStyle/>
          <a:p>
            <a:pPr marL="0" indent="0" algn="ctr">
              <a:buNone/>
            </a:pPr>
            <a:r>
              <a:rPr lang="en-GB" sz="4000" dirty="0"/>
              <a:t>Conditions for the therapist:</a:t>
            </a:r>
          </a:p>
          <a:p>
            <a:pPr marL="0" indent="0" algn="ctr">
              <a:buNone/>
            </a:pPr>
            <a:endParaRPr lang="en-GB" sz="1600" dirty="0"/>
          </a:p>
          <a:p>
            <a:r>
              <a:rPr lang="en-GB" sz="4000" dirty="0"/>
              <a:t>Empathy</a:t>
            </a:r>
          </a:p>
          <a:p>
            <a:pPr lvl="3">
              <a:buFont typeface="Wingdings" pitchFamily="2" charset="2"/>
              <a:buChar char="Ø"/>
            </a:pPr>
            <a:r>
              <a:rPr lang="en-GB" sz="2400" dirty="0"/>
              <a:t>Demonstrating an understanding of client’s issues</a:t>
            </a:r>
          </a:p>
          <a:p>
            <a:pPr lvl="3">
              <a:buFont typeface="Wingdings" pitchFamily="2" charset="2"/>
              <a:buChar char="Ø"/>
            </a:pPr>
            <a:r>
              <a:rPr lang="en-GB" sz="2400" dirty="0"/>
              <a:t>Tuning in to their perspective </a:t>
            </a:r>
          </a:p>
          <a:p>
            <a:pPr lvl="3">
              <a:buFont typeface="Wingdings" pitchFamily="2" charset="2"/>
              <a:buChar char="Ø"/>
            </a:pPr>
            <a:r>
              <a:rPr lang="en-GB" sz="2400" dirty="0"/>
              <a:t>Accepting the person on their terms/worldview. </a:t>
            </a:r>
          </a:p>
          <a:p>
            <a:pPr lvl="3">
              <a:buFont typeface="Wingdings" pitchFamily="2" charset="2"/>
              <a:buChar char="Ø"/>
            </a:pPr>
            <a:r>
              <a:rPr lang="en-GB" sz="2400" dirty="0"/>
              <a:t>Healing state for client when this is present </a:t>
            </a:r>
          </a:p>
          <a:p>
            <a:pPr lvl="3">
              <a:buFont typeface="Wingdings" pitchFamily="2" charset="2"/>
              <a:buChar char="Ø"/>
            </a:pPr>
            <a:endParaRPr lang="en-GB" sz="2400" dirty="0"/>
          </a:p>
        </p:txBody>
      </p:sp>
    </p:spTree>
    <p:extLst>
      <p:ext uri="{BB962C8B-B14F-4D97-AF65-F5344CB8AC3E}">
        <p14:creationId xmlns:p14="http://schemas.microsoft.com/office/powerpoint/2010/main" val="10684614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8B9E66-5830-CC97-B28F-0D5FCE5796AA}"/>
              </a:ext>
            </a:extLst>
          </p:cNvPr>
          <p:cNvSpPr>
            <a:spLocks noGrp="1"/>
          </p:cNvSpPr>
          <p:nvPr>
            <p:ph type="title"/>
          </p:nvPr>
        </p:nvSpPr>
        <p:spPr/>
        <p:txBody>
          <a:bodyPr/>
          <a:lstStyle/>
          <a:p>
            <a:r>
              <a:rPr lang="en-GB" dirty="0"/>
              <a:t>Person-centred core conditions</a:t>
            </a:r>
            <a:endParaRPr lang="en-US" dirty="0"/>
          </a:p>
        </p:txBody>
      </p:sp>
      <p:sp>
        <p:nvSpPr>
          <p:cNvPr id="3" name="Content Placeholder 2">
            <a:extLst>
              <a:ext uri="{FF2B5EF4-FFF2-40B4-BE49-F238E27FC236}">
                <a16:creationId xmlns:a16="http://schemas.microsoft.com/office/drawing/2014/main" id="{C80E6078-9C72-3DCC-50B6-D900E9685016}"/>
              </a:ext>
            </a:extLst>
          </p:cNvPr>
          <p:cNvSpPr>
            <a:spLocks noGrp="1"/>
          </p:cNvSpPr>
          <p:nvPr>
            <p:ph idx="1"/>
          </p:nvPr>
        </p:nvSpPr>
        <p:spPr/>
        <p:txBody>
          <a:bodyPr>
            <a:normAutofit/>
          </a:bodyPr>
          <a:lstStyle/>
          <a:p>
            <a:pPr marL="0" indent="0" algn="ctr">
              <a:buNone/>
            </a:pPr>
            <a:r>
              <a:rPr lang="en-GB" sz="4000" dirty="0"/>
              <a:t>Conditions for the therapist:</a:t>
            </a:r>
          </a:p>
          <a:p>
            <a:pPr marL="0" indent="0" algn="ctr">
              <a:buNone/>
            </a:pPr>
            <a:endParaRPr lang="en-GB" sz="1600" dirty="0"/>
          </a:p>
          <a:p>
            <a:r>
              <a:rPr lang="en-GB" sz="4000" dirty="0"/>
              <a:t>Congruence</a:t>
            </a:r>
          </a:p>
          <a:p>
            <a:pPr lvl="3">
              <a:buFont typeface="Wingdings" pitchFamily="2" charset="2"/>
              <a:buChar char="Ø"/>
            </a:pPr>
            <a:r>
              <a:rPr lang="en-GB" sz="2400" dirty="0"/>
              <a:t>Demonstrating authenticity – external matching internal</a:t>
            </a:r>
          </a:p>
          <a:p>
            <a:pPr lvl="3">
              <a:buFont typeface="Wingdings" pitchFamily="2" charset="2"/>
              <a:buChar char="Ø"/>
            </a:pPr>
            <a:r>
              <a:rPr lang="en-GB" sz="2400" dirty="0"/>
              <a:t>Allows client to see own positive qualities – in a way may not have been seen before</a:t>
            </a:r>
          </a:p>
          <a:p>
            <a:pPr lvl="3">
              <a:buFont typeface="Wingdings" pitchFamily="2" charset="2"/>
              <a:buChar char="Ø"/>
            </a:pPr>
            <a:r>
              <a:rPr lang="en-GB" sz="2400" dirty="0"/>
              <a:t>Allows trust building</a:t>
            </a:r>
            <a:endParaRPr lang="en-GB" sz="2800" dirty="0"/>
          </a:p>
          <a:p>
            <a:pPr lvl="3">
              <a:buFont typeface="Wingdings" pitchFamily="2" charset="2"/>
              <a:buChar char="Ø"/>
            </a:pPr>
            <a:endParaRPr lang="en-GB" sz="2400" dirty="0"/>
          </a:p>
        </p:txBody>
      </p:sp>
    </p:spTree>
    <p:extLst>
      <p:ext uri="{BB962C8B-B14F-4D97-AF65-F5344CB8AC3E}">
        <p14:creationId xmlns:p14="http://schemas.microsoft.com/office/powerpoint/2010/main" val="14604327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8B9E66-5830-CC97-B28F-0D5FCE5796AA}"/>
              </a:ext>
            </a:extLst>
          </p:cNvPr>
          <p:cNvSpPr>
            <a:spLocks noGrp="1"/>
          </p:cNvSpPr>
          <p:nvPr>
            <p:ph type="title"/>
          </p:nvPr>
        </p:nvSpPr>
        <p:spPr/>
        <p:txBody>
          <a:bodyPr/>
          <a:lstStyle/>
          <a:p>
            <a:r>
              <a:rPr lang="en-GB" dirty="0"/>
              <a:t>Person-centred core conditions</a:t>
            </a:r>
            <a:endParaRPr lang="en-US" dirty="0"/>
          </a:p>
        </p:txBody>
      </p:sp>
      <p:sp>
        <p:nvSpPr>
          <p:cNvPr id="3" name="Content Placeholder 2">
            <a:extLst>
              <a:ext uri="{FF2B5EF4-FFF2-40B4-BE49-F238E27FC236}">
                <a16:creationId xmlns:a16="http://schemas.microsoft.com/office/drawing/2014/main" id="{C80E6078-9C72-3DCC-50B6-D900E9685016}"/>
              </a:ext>
            </a:extLst>
          </p:cNvPr>
          <p:cNvSpPr>
            <a:spLocks noGrp="1"/>
          </p:cNvSpPr>
          <p:nvPr>
            <p:ph idx="1"/>
          </p:nvPr>
        </p:nvSpPr>
        <p:spPr/>
        <p:txBody>
          <a:bodyPr>
            <a:normAutofit/>
          </a:bodyPr>
          <a:lstStyle/>
          <a:p>
            <a:pPr marL="0" indent="0" algn="ctr">
              <a:buNone/>
            </a:pPr>
            <a:r>
              <a:rPr lang="en-GB" sz="4000" dirty="0"/>
              <a:t>Conditions for the therapist:</a:t>
            </a:r>
          </a:p>
          <a:p>
            <a:pPr marL="0" indent="0" algn="ctr">
              <a:buNone/>
            </a:pPr>
            <a:endParaRPr lang="en-GB" sz="1600" dirty="0"/>
          </a:p>
          <a:p>
            <a:r>
              <a:rPr lang="en-GB" sz="4000" dirty="0"/>
              <a:t>Unconditional positive regard</a:t>
            </a:r>
          </a:p>
          <a:p>
            <a:pPr lvl="3">
              <a:buFont typeface="Wingdings" pitchFamily="2" charset="2"/>
              <a:buChar char="Ø"/>
            </a:pPr>
            <a:r>
              <a:rPr lang="en-GB" sz="2400" dirty="0"/>
              <a:t>Warmth, caring, interest – which is healing</a:t>
            </a:r>
          </a:p>
          <a:p>
            <a:pPr lvl="3">
              <a:buFont typeface="Wingdings" pitchFamily="2" charset="2"/>
              <a:buChar char="Ø"/>
            </a:pPr>
            <a:r>
              <a:rPr lang="en-GB" sz="2400" dirty="0"/>
              <a:t>Non-judgemental – acceptance for who they are</a:t>
            </a:r>
          </a:p>
          <a:p>
            <a:pPr lvl="3">
              <a:buFont typeface="Wingdings" pitchFamily="2" charset="2"/>
              <a:buChar char="Ø"/>
            </a:pPr>
            <a:r>
              <a:rPr lang="en-GB" sz="2400" dirty="0"/>
              <a:t>Your acceptance leads to client self-acceptance </a:t>
            </a:r>
            <a:endParaRPr lang="en-GB" sz="3200" dirty="0"/>
          </a:p>
          <a:p>
            <a:pPr lvl="3">
              <a:buFont typeface="Wingdings" pitchFamily="2" charset="2"/>
              <a:buChar char="Ø"/>
            </a:pPr>
            <a:endParaRPr lang="en-GB" sz="2400" dirty="0"/>
          </a:p>
        </p:txBody>
      </p:sp>
    </p:spTree>
    <p:extLst>
      <p:ext uri="{BB962C8B-B14F-4D97-AF65-F5344CB8AC3E}">
        <p14:creationId xmlns:p14="http://schemas.microsoft.com/office/powerpoint/2010/main" val="58726205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4DFA1F-2004-7922-C9F5-89ABCB187342}"/>
              </a:ext>
            </a:extLst>
          </p:cNvPr>
          <p:cNvSpPr>
            <a:spLocks noGrp="1"/>
          </p:cNvSpPr>
          <p:nvPr>
            <p:ph type="title"/>
          </p:nvPr>
        </p:nvSpPr>
        <p:spPr/>
        <p:txBody>
          <a:bodyPr/>
          <a:lstStyle/>
          <a:p>
            <a:r>
              <a:rPr lang="en-GB" dirty="0"/>
              <a:t>Basic Counselling Skills</a:t>
            </a:r>
            <a:endParaRPr lang="en-US" dirty="0"/>
          </a:p>
        </p:txBody>
      </p:sp>
      <p:sp>
        <p:nvSpPr>
          <p:cNvPr id="3" name="Content Placeholder 2">
            <a:extLst>
              <a:ext uri="{FF2B5EF4-FFF2-40B4-BE49-F238E27FC236}">
                <a16:creationId xmlns:a16="http://schemas.microsoft.com/office/drawing/2014/main" id="{29BE94C2-3AB8-398A-99D8-C911684ADB8F}"/>
              </a:ext>
            </a:extLst>
          </p:cNvPr>
          <p:cNvSpPr>
            <a:spLocks noGrp="1"/>
          </p:cNvSpPr>
          <p:nvPr>
            <p:ph idx="1"/>
          </p:nvPr>
        </p:nvSpPr>
        <p:spPr>
          <a:xfrm>
            <a:off x="1066800" y="1775037"/>
            <a:ext cx="10058400" cy="4649046"/>
          </a:xfrm>
        </p:spPr>
        <p:txBody>
          <a:bodyPr>
            <a:normAutofit/>
          </a:bodyPr>
          <a:lstStyle/>
          <a:p>
            <a:pPr marL="0" indent="0" algn="ctr">
              <a:buNone/>
            </a:pPr>
            <a:r>
              <a:rPr lang="en-GB" sz="4000" dirty="0"/>
              <a:t>ACTIVE LISTENING SKILLS – </a:t>
            </a:r>
          </a:p>
          <a:p>
            <a:endParaRPr lang="en-GB" sz="4000" dirty="0"/>
          </a:p>
          <a:p>
            <a:r>
              <a:rPr lang="en-GB" sz="4000" dirty="0"/>
              <a:t>paraphrasing</a:t>
            </a:r>
          </a:p>
          <a:p>
            <a:r>
              <a:rPr lang="en-GB" sz="4000" dirty="0"/>
              <a:t>summarising</a:t>
            </a:r>
          </a:p>
          <a:p>
            <a:r>
              <a:rPr lang="en-GB" sz="4000" dirty="0"/>
              <a:t>silence</a:t>
            </a:r>
          </a:p>
          <a:p>
            <a:r>
              <a:rPr lang="en-GB" sz="4000" dirty="0"/>
              <a:t>questions</a:t>
            </a:r>
          </a:p>
          <a:p>
            <a:endParaRPr lang="en-GB" sz="4000" dirty="0"/>
          </a:p>
          <a:p>
            <a:endParaRPr lang="en-GB" sz="4000" dirty="0"/>
          </a:p>
          <a:p>
            <a:endParaRPr lang="en-US" sz="4000" dirty="0"/>
          </a:p>
        </p:txBody>
      </p:sp>
    </p:spTree>
    <p:extLst>
      <p:ext uri="{BB962C8B-B14F-4D97-AF65-F5344CB8AC3E}">
        <p14:creationId xmlns:p14="http://schemas.microsoft.com/office/powerpoint/2010/main" val="206457352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B5D6631-F74B-410E-B60D-7C97D6D770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a:extLst>
              <a:ext uri="{FF2B5EF4-FFF2-40B4-BE49-F238E27FC236}">
                <a16:creationId xmlns:a16="http://schemas.microsoft.com/office/drawing/2014/main" id="{6F300CB1-0412-47A2-BA30-07135C98E7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2" name="Rectangle 11">
            <a:extLst>
              <a:ext uri="{FF2B5EF4-FFF2-40B4-BE49-F238E27FC236}">
                <a16:creationId xmlns:a16="http://schemas.microsoft.com/office/drawing/2014/main" id="{C1AC820A-F7A7-46F3-933A-2CCC7201D3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4" name="Rectangle 13">
            <a:extLst>
              <a:ext uri="{FF2B5EF4-FFF2-40B4-BE49-F238E27FC236}">
                <a16:creationId xmlns:a16="http://schemas.microsoft.com/office/drawing/2014/main" id="{8DAFCA3D-277C-4C06-BC17-5108F3A700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6" name="Group 15">
            <a:extLst>
              <a:ext uri="{FF2B5EF4-FFF2-40B4-BE49-F238E27FC236}">
                <a16:creationId xmlns:a16="http://schemas.microsoft.com/office/drawing/2014/main" id="{5457DF47-900A-447E-9B61-2B94B749506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828372" y="1267730"/>
            <a:ext cx="1567331" cy="645295"/>
            <a:chOff x="5318306" y="1386268"/>
            <a:chExt cx="1567331" cy="645295"/>
          </a:xfrm>
        </p:grpSpPr>
        <p:cxnSp>
          <p:nvCxnSpPr>
            <p:cNvPr id="17" name="Straight Connector 16">
              <a:extLst>
                <a:ext uri="{FF2B5EF4-FFF2-40B4-BE49-F238E27FC236}">
                  <a16:creationId xmlns:a16="http://schemas.microsoft.com/office/drawing/2014/main" id="{84772325-EEFF-4BA8-841C-29A78A2E43F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AD3094C5-7785-41DD-B095-217D26651E5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ED3CF66E-289D-4AB8-85D9-C0B9AE18B60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useBgFill="1">
        <p:nvSpPr>
          <p:cNvPr id="21" name="Rectangle 20">
            <a:extLst>
              <a:ext uri="{FF2B5EF4-FFF2-40B4-BE49-F238E27FC236}">
                <a16:creationId xmlns:a16="http://schemas.microsoft.com/office/drawing/2014/main" id="{6F40FBDA-CEB1-40F0-9AB9-BD9C402D70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Hot drink on table">
            <a:extLst>
              <a:ext uri="{FF2B5EF4-FFF2-40B4-BE49-F238E27FC236}">
                <a16:creationId xmlns:a16="http://schemas.microsoft.com/office/drawing/2014/main" id="{AE285859-E2F5-8BDA-F1BB-BCD4657D4358}"/>
              </a:ext>
            </a:extLst>
          </p:cNvPr>
          <p:cNvPicPr>
            <a:picLocks noChangeAspect="1"/>
          </p:cNvPicPr>
          <p:nvPr/>
        </p:nvPicPr>
        <p:blipFill rotWithShape="1">
          <a:blip r:embed="rId3">
            <a:alphaModFix amt="45000"/>
          </a:blip>
          <a:srcRect t="26948"/>
          <a:stretch/>
        </p:blipFill>
        <p:spPr>
          <a:xfrm>
            <a:off x="20" y="10"/>
            <a:ext cx="12191980" cy="6857990"/>
          </a:xfrm>
          <a:prstGeom prst="rect">
            <a:avLst/>
          </a:prstGeom>
        </p:spPr>
      </p:pic>
      <p:sp>
        <p:nvSpPr>
          <p:cNvPr id="23" name="Rectangle 22">
            <a:extLst>
              <a:ext uri="{FF2B5EF4-FFF2-40B4-BE49-F238E27FC236}">
                <a16:creationId xmlns:a16="http://schemas.microsoft.com/office/drawing/2014/main" id="{0344D4FE-ABEF-4230-9E4E-AD5782FC7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noFill/>
          <a:ln w="6350" cap="sq" cmpd="sng" algn="ctr">
            <a:solidFill>
              <a:schemeClr val="tx1">
                <a:lumMod val="75000"/>
                <a:lumOff val="25000"/>
              </a:schemeClr>
            </a:solidFill>
            <a:prstDash val="solid"/>
            <a:miter lim="800000"/>
          </a:ln>
          <a:effectLst>
            <a:outerShdw blurRad="50800" algn="ctr" rotWithShape="0">
              <a:prstClr val="black">
                <a:alpha val="66000"/>
              </a:prstClr>
            </a:outerShdw>
            <a:softEdge rad="0"/>
          </a:effectLst>
        </p:spPr>
      </p:sp>
      <p:sp>
        <p:nvSpPr>
          <p:cNvPr id="2" name="Title 1">
            <a:extLst>
              <a:ext uri="{FF2B5EF4-FFF2-40B4-BE49-F238E27FC236}">
                <a16:creationId xmlns:a16="http://schemas.microsoft.com/office/drawing/2014/main" id="{2C17C198-BD3F-4AC5-852A-45576A6B98F6}"/>
              </a:ext>
            </a:extLst>
          </p:cNvPr>
          <p:cNvSpPr>
            <a:spLocks noGrp="1"/>
          </p:cNvSpPr>
          <p:nvPr>
            <p:ph type="title"/>
          </p:nvPr>
        </p:nvSpPr>
        <p:spPr>
          <a:xfrm>
            <a:off x="1561708" y="2091263"/>
            <a:ext cx="9068586" cy="2461504"/>
          </a:xfrm>
        </p:spPr>
        <p:txBody>
          <a:bodyPr vert="horz" lIns="91440" tIns="45720" rIns="91440" bIns="45720" rtlCol="0" anchor="ctr">
            <a:normAutofit/>
          </a:bodyPr>
          <a:lstStyle/>
          <a:p>
            <a:pPr algn="ctr">
              <a:lnSpc>
                <a:spcPct val="83000"/>
              </a:lnSpc>
            </a:pPr>
            <a:r>
              <a:rPr lang="en-US" sz="7200" cap="all" spc="-100" dirty="0"/>
              <a:t>Break</a:t>
            </a:r>
            <a:br>
              <a:rPr lang="en-US" sz="7200" cap="all" spc="-100" dirty="0"/>
            </a:br>
            <a:endParaRPr lang="en-US" sz="7200" cap="all" spc="-100" dirty="0"/>
          </a:p>
        </p:txBody>
      </p:sp>
      <p:sp>
        <p:nvSpPr>
          <p:cNvPr id="25" name="Rectangle 24">
            <a:extLst>
              <a:ext uri="{FF2B5EF4-FFF2-40B4-BE49-F238E27FC236}">
                <a16:creationId xmlns:a16="http://schemas.microsoft.com/office/drawing/2014/main" id="{9325F979-D3F9-4926-81B7-7ACCB31A50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1">
                <a:lumMod val="75000"/>
                <a:lumOff val="25000"/>
                <a:alpha val="80000"/>
              </a:schemeClr>
            </a:solidFill>
            <a:prstDash val="solid"/>
            <a:miter lim="800000"/>
          </a:ln>
          <a:effectLst/>
        </p:spPr>
      </p:sp>
    </p:spTree>
    <p:extLst>
      <p:ext uri="{BB962C8B-B14F-4D97-AF65-F5344CB8AC3E}">
        <p14:creationId xmlns:p14="http://schemas.microsoft.com/office/powerpoint/2010/main" val="2114930839"/>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05729A4-6F0F-4423-AD0C-EF27345E6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a:extLst>
              <a:ext uri="{FF2B5EF4-FFF2-40B4-BE49-F238E27FC236}">
                <a16:creationId xmlns:a16="http://schemas.microsoft.com/office/drawing/2014/main" id="{204CB79E-F775-42E6-994C-D5FA8C176B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a16="http://schemas.microsoft.com/office/drawing/2014/main" id="{3AAB5B94-95EF-4963-859C-1FA406D62C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pic>
        <p:nvPicPr>
          <p:cNvPr id="4" name="Content Placeholder 3">
            <a:extLst>
              <a:ext uri="{FF2B5EF4-FFF2-40B4-BE49-F238E27FC236}">
                <a16:creationId xmlns:a16="http://schemas.microsoft.com/office/drawing/2014/main" id="{801A49E9-1EE6-40E5-BC63-DAF4A3F942C1}"/>
              </a:ext>
            </a:extLst>
          </p:cNvPr>
          <p:cNvPicPr>
            <a:picLocks noGrp="1" noChangeAspect="1"/>
          </p:cNvPicPr>
          <p:nvPr>
            <p:ph idx="1"/>
          </p:nvPr>
        </p:nvPicPr>
        <p:blipFill rotWithShape="1">
          <a:blip r:embed="rId2"/>
          <a:srcRect/>
          <a:stretch/>
        </p:blipFill>
        <p:spPr>
          <a:xfrm>
            <a:off x="20" y="10"/>
            <a:ext cx="12191980" cy="6857990"/>
          </a:xfrm>
          <a:prstGeom prst="rect">
            <a:avLst/>
          </a:prstGeom>
        </p:spPr>
      </p:pic>
    </p:spTree>
    <p:extLst>
      <p:ext uri="{BB962C8B-B14F-4D97-AF65-F5344CB8AC3E}">
        <p14:creationId xmlns:p14="http://schemas.microsoft.com/office/powerpoint/2010/main" val="340143726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05729A4-6F0F-4423-AD0C-EF27345E6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a:extLst>
              <a:ext uri="{FF2B5EF4-FFF2-40B4-BE49-F238E27FC236}">
                <a16:creationId xmlns:a16="http://schemas.microsoft.com/office/drawing/2014/main" id="{204CB79E-F775-42E6-994C-D5FA8C176B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a16="http://schemas.microsoft.com/office/drawing/2014/main" id="{3AAB5B94-95EF-4963-859C-1FA406D62C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pic>
        <p:nvPicPr>
          <p:cNvPr id="4" name="Content Placeholder 3">
            <a:extLst>
              <a:ext uri="{FF2B5EF4-FFF2-40B4-BE49-F238E27FC236}">
                <a16:creationId xmlns:a16="http://schemas.microsoft.com/office/drawing/2014/main" id="{54536989-E94A-4EDD-9598-A2B5559239E7}"/>
              </a:ext>
            </a:extLst>
          </p:cNvPr>
          <p:cNvPicPr>
            <a:picLocks noGrp="1" noChangeAspect="1"/>
          </p:cNvPicPr>
          <p:nvPr>
            <p:ph idx="1"/>
          </p:nvPr>
        </p:nvPicPr>
        <p:blipFill rotWithShape="1">
          <a:blip r:embed="rId2"/>
          <a:srcRect/>
          <a:stretch/>
        </p:blipFill>
        <p:spPr>
          <a:xfrm>
            <a:off x="0" y="0"/>
            <a:ext cx="12192000" cy="6858000"/>
          </a:xfrm>
          <a:prstGeom prst="rect">
            <a:avLst/>
          </a:prstGeom>
        </p:spPr>
      </p:pic>
    </p:spTree>
    <p:extLst>
      <p:ext uri="{BB962C8B-B14F-4D97-AF65-F5344CB8AC3E}">
        <p14:creationId xmlns:p14="http://schemas.microsoft.com/office/powerpoint/2010/main" val="270548564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05729A4-6F0F-4423-AD0C-EF27345E6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a:extLst>
              <a:ext uri="{FF2B5EF4-FFF2-40B4-BE49-F238E27FC236}">
                <a16:creationId xmlns:a16="http://schemas.microsoft.com/office/drawing/2014/main" id="{204CB79E-F775-42E6-994C-D5FA8C176B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a16="http://schemas.microsoft.com/office/drawing/2014/main" id="{3AAB5B94-95EF-4963-859C-1FA406D62C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pic>
        <p:nvPicPr>
          <p:cNvPr id="4" name="Content Placeholder 3">
            <a:extLst>
              <a:ext uri="{FF2B5EF4-FFF2-40B4-BE49-F238E27FC236}">
                <a16:creationId xmlns:a16="http://schemas.microsoft.com/office/drawing/2014/main" id="{8BFCB647-3200-4BF0-BEC0-BA2ADFB6EF63}"/>
              </a:ext>
            </a:extLst>
          </p:cNvPr>
          <p:cNvPicPr>
            <a:picLocks noGrp="1" noChangeAspect="1"/>
          </p:cNvPicPr>
          <p:nvPr>
            <p:ph idx="1"/>
          </p:nvPr>
        </p:nvPicPr>
        <p:blipFill rotWithShape="1">
          <a:blip r:embed="rId2"/>
          <a:srcRect/>
          <a:stretch/>
        </p:blipFill>
        <p:spPr>
          <a:xfrm>
            <a:off x="0" y="0"/>
            <a:ext cx="12192000" cy="6858000"/>
          </a:xfrm>
          <a:prstGeom prst="rect">
            <a:avLst/>
          </a:prstGeom>
        </p:spPr>
      </p:pic>
    </p:spTree>
    <p:extLst>
      <p:ext uri="{BB962C8B-B14F-4D97-AF65-F5344CB8AC3E}">
        <p14:creationId xmlns:p14="http://schemas.microsoft.com/office/powerpoint/2010/main" val="271127122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05729A4-6F0F-4423-AD0C-EF27345E6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a:extLst>
              <a:ext uri="{FF2B5EF4-FFF2-40B4-BE49-F238E27FC236}">
                <a16:creationId xmlns:a16="http://schemas.microsoft.com/office/drawing/2014/main" id="{204CB79E-F775-42E6-994C-D5FA8C176B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a16="http://schemas.microsoft.com/office/drawing/2014/main" id="{3AAB5B94-95EF-4963-859C-1FA406D62C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pic>
        <p:nvPicPr>
          <p:cNvPr id="4" name="Content Placeholder 3">
            <a:extLst>
              <a:ext uri="{FF2B5EF4-FFF2-40B4-BE49-F238E27FC236}">
                <a16:creationId xmlns:a16="http://schemas.microsoft.com/office/drawing/2014/main" id="{8CCCD896-25CA-4D6B-BA27-75F580B9FB9E}"/>
              </a:ext>
            </a:extLst>
          </p:cNvPr>
          <p:cNvPicPr>
            <a:picLocks noGrp="1" noChangeAspect="1"/>
          </p:cNvPicPr>
          <p:nvPr>
            <p:ph idx="1"/>
          </p:nvPr>
        </p:nvPicPr>
        <p:blipFill rotWithShape="1">
          <a:blip r:embed="rId2"/>
          <a:srcRect/>
          <a:stretch/>
        </p:blipFill>
        <p:spPr>
          <a:xfrm>
            <a:off x="0" y="0"/>
            <a:ext cx="12192000" cy="6858000"/>
          </a:xfrm>
          <a:prstGeom prst="rect">
            <a:avLst/>
          </a:prstGeom>
        </p:spPr>
      </p:pic>
    </p:spTree>
    <p:extLst>
      <p:ext uri="{BB962C8B-B14F-4D97-AF65-F5344CB8AC3E}">
        <p14:creationId xmlns:p14="http://schemas.microsoft.com/office/powerpoint/2010/main" val="371848564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C05729A4-6F0F-4423-AD0C-EF27345E6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19">
            <a:extLst>
              <a:ext uri="{FF2B5EF4-FFF2-40B4-BE49-F238E27FC236}">
                <a16:creationId xmlns:a16="http://schemas.microsoft.com/office/drawing/2014/main" id="{204CB79E-F775-42E6-994C-D5FA8C176B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1">
            <a:extLst>
              <a:ext uri="{FF2B5EF4-FFF2-40B4-BE49-F238E27FC236}">
                <a16:creationId xmlns:a16="http://schemas.microsoft.com/office/drawing/2014/main" id="{3AAB5B94-95EF-4963-859C-1FA406D62C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pic>
        <p:nvPicPr>
          <p:cNvPr id="4" name="Content Placeholder 3">
            <a:extLst>
              <a:ext uri="{FF2B5EF4-FFF2-40B4-BE49-F238E27FC236}">
                <a16:creationId xmlns:a16="http://schemas.microsoft.com/office/drawing/2014/main" id="{B2518CB5-7435-4366-8957-C49369002E6F}"/>
              </a:ext>
            </a:extLst>
          </p:cNvPr>
          <p:cNvPicPr>
            <a:picLocks noGrp="1" noChangeAspect="1"/>
          </p:cNvPicPr>
          <p:nvPr>
            <p:ph idx="1"/>
          </p:nvPr>
        </p:nvPicPr>
        <p:blipFill rotWithShape="1">
          <a:blip r:embed="rId2"/>
          <a:srcRect/>
          <a:stretch/>
        </p:blipFill>
        <p:spPr>
          <a:xfrm>
            <a:off x="20" y="10"/>
            <a:ext cx="12191980" cy="6857990"/>
          </a:xfrm>
          <a:prstGeom prst="rect">
            <a:avLst/>
          </a:prstGeom>
        </p:spPr>
      </p:pic>
    </p:spTree>
    <p:extLst>
      <p:ext uri="{BB962C8B-B14F-4D97-AF65-F5344CB8AC3E}">
        <p14:creationId xmlns:p14="http://schemas.microsoft.com/office/powerpoint/2010/main" val="199897812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A74257-2F6A-4290-8A9F-0E00835928B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06AD0A8-7A36-4134-B92C-0BC81FF46DF8}"/>
              </a:ext>
            </a:extLst>
          </p:cNvPr>
          <p:cNvSpPr>
            <a:spLocks noGrp="1"/>
          </p:cNvSpPr>
          <p:nvPr>
            <p:ph idx="1"/>
          </p:nvPr>
        </p:nvSpPr>
        <p:spPr/>
        <p:txBody>
          <a:bodyPr/>
          <a:lstStyle/>
          <a:p>
            <a:endParaRPr lang="en-GB"/>
          </a:p>
        </p:txBody>
      </p:sp>
      <p:pic>
        <p:nvPicPr>
          <p:cNvPr id="4" name="Picture 3">
            <a:extLst>
              <a:ext uri="{FF2B5EF4-FFF2-40B4-BE49-F238E27FC236}">
                <a16:creationId xmlns:a16="http://schemas.microsoft.com/office/drawing/2014/main" id="{A41F257A-27E5-41A8-9E88-BFEDA20AABCB}"/>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08378824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F69DF677-1AAD-4274-9413-EF96C0B9A057}"/>
              </a:ext>
            </a:extLst>
          </p:cNvPr>
          <p:cNvPicPr>
            <a:picLocks noChangeAspect="1"/>
          </p:cNvPicPr>
          <p:nvPr/>
        </p:nvPicPr>
        <p:blipFill>
          <a:blip r:embed="rId2"/>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AE2ED3A5-A27E-4C24-A44D-E1CBA70647A9}"/>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6462D927-DA0F-4AB6-85E7-474964F35298}"/>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185728949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05729A4-6F0F-4423-AD0C-EF27345E6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a:extLst>
              <a:ext uri="{FF2B5EF4-FFF2-40B4-BE49-F238E27FC236}">
                <a16:creationId xmlns:a16="http://schemas.microsoft.com/office/drawing/2014/main" id="{204CB79E-F775-42E6-994C-D5FA8C176B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a16="http://schemas.microsoft.com/office/drawing/2014/main" id="{3AAB5B94-95EF-4963-859C-1FA406D62C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pic>
        <p:nvPicPr>
          <p:cNvPr id="4" name="Content Placeholder 3">
            <a:extLst>
              <a:ext uri="{FF2B5EF4-FFF2-40B4-BE49-F238E27FC236}">
                <a16:creationId xmlns:a16="http://schemas.microsoft.com/office/drawing/2014/main" id="{890D9306-ED05-4B7D-8BF1-5E2FB7C91342}"/>
              </a:ext>
            </a:extLst>
          </p:cNvPr>
          <p:cNvPicPr>
            <a:picLocks noGrp="1" noChangeAspect="1"/>
          </p:cNvPicPr>
          <p:nvPr>
            <p:ph idx="1"/>
          </p:nvPr>
        </p:nvPicPr>
        <p:blipFill rotWithShape="1">
          <a:blip r:embed="rId2"/>
          <a:srcRect/>
          <a:stretch/>
        </p:blipFill>
        <p:spPr>
          <a:xfrm>
            <a:off x="0" y="0"/>
            <a:ext cx="12192000" cy="6858000"/>
          </a:xfrm>
          <a:prstGeom prst="rect">
            <a:avLst/>
          </a:prstGeom>
        </p:spPr>
      </p:pic>
    </p:spTree>
    <p:extLst>
      <p:ext uri="{BB962C8B-B14F-4D97-AF65-F5344CB8AC3E}">
        <p14:creationId xmlns:p14="http://schemas.microsoft.com/office/powerpoint/2010/main" val="254986359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665AB4-30DE-4BE2-B19C-E7C7090B33A6}"/>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BC4C2E3-5DBE-4047-AB6E-2A5882B292F1}"/>
              </a:ext>
            </a:extLst>
          </p:cNvPr>
          <p:cNvSpPr>
            <a:spLocks noGrp="1"/>
          </p:cNvSpPr>
          <p:nvPr>
            <p:ph idx="1"/>
          </p:nvPr>
        </p:nvSpPr>
        <p:spPr/>
        <p:txBody>
          <a:bodyPr/>
          <a:lstStyle/>
          <a:p>
            <a:endParaRPr lang="en-GB"/>
          </a:p>
        </p:txBody>
      </p:sp>
      <p:pic>
        <p:nvPicPr>
          <p:cNvPr id="4" name="Picture 3">
            <a:extLst>
              <a:ext uri="{FF2B5EF4-FFF2-40B4-BE49-F238E27FC236}">
                <a16:creationId xmlns:a16="http://schemas.microsoft.com/office/drawing/2014/main" id="{B9CEC892-FCB8-43C1-AA28-6FD18BD44463}"/>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88519462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05729A4-6F0F-4423-AD0C-EF27345E6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a:extLst>
              <a:ext uri="{FF2B5EF4-FFF2-40B4-BE49-F238E27FC236}">
                <a16:creationId xmlns:a16="http://schemas.microsoft.com/office/drawing/2014/main" id="{204CB79E-F775-42E6-994C-D5FA8C176B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a16="http://schemas.microsoft.com/office/drawing/2014/main" id="{3AAB5B94-95EF-4963-859C-1FA406D62C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pic>
        <p:nvPicPr>
          <p:cNvPr id="4" name="Content Placeholder 3">
            <a:extLst>
              <a:ext uri="{FF2B5EF4-FFF2-40B4-BE49-F238E27FC236}">
                <a16:creationId xmlns:a16="http://schemas.microsoft.com/office/drawing/2014/main" id="{015E6349-1745-43B4-BD25-A6BB0BB6D30C}"/>
              </a:ext>
            </a:extLst>
          </p:cNvPr>
          <p:cNvPicPr>
            <a:picLocks noGrp="1" noChangeAspect="1"/>
          </p:cNvPicPr>
          <p:nvPr>
            <p:ph idx="1"/>
          </p:nvPr>
        </p:nvPicPr>
        <p:blipFill rotWithShape="1">
          <a:blip r:embed="rId2"/>
          <a:srcRect/>
          <a:stretch/>
        </p:blipFill>
        <p:spPr>
          <a:xfrm>
            <a:off x="0" y="0"/>
            <a:ext cx="12192000" cy="6858000"/>
          </a:xfrm>
          <a:prstGeom prst="rect">
            <a:avLst/>
          </a:prstGeom>
        </p:spPr>
      </p:pic>
    </p:spTree>
    <p:extLst>
      <p:ext uri="{BB962C8B-B14F-4D97-AF65-F5344CB8AC3E}">
        <p14:creationId xmlns:p14="http://schemas.microsoft.com/office/powerpoint/2010/main" val="285462006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A2F7D184-20B9-463F-A70E-F4F85A113511}"/>
              </a:ext>
            </a:extLst>
          </p:cNvPr>
          <p:cNvPicPr>
            <a:picLocks noChangeAspect="1"/>
          </p:cNvPicPr>
          <p:nvPr/>
        </p:nvPicPr>
        <p:blipFill>
          <a:blip r:embed="rId2"/>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0DD313B2-8149-44F5-BA57-406C4030A876}"/>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0F49F739-8401-43CF-A94C-AA2BFB1DCB9E}"/>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396194018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05729A4-6F0F-4423-AD0C-EF27345E6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a:extLst>
              <a:ext uri="{FF2B5EF4-FFF2-40B4-BE49-F238E27FC236}">
                <a16:creationId xmlns:a16="http://schemas.microsoft.com/office/drawing/2014/main" id="{204CB79E-F775-42E6-994C-D5FA8C176B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a16="http://schemas.microsoft.com/office/drawing/2014/main" id="{3AAB5B94-95EF-4963-859C-1FA406D62C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pic>
        <p:nvPicPr>
          <p:cNvPr id="4" name="Content Placeholder 3">
            <a:extLst>
              <a:ext uri="{FF2B5EF4-FFF2-40B4-BE49-F238E27FC236}">
                <a16:creationId xmlns:a16="http://schemas.microsoft.com/office/drawing/2014/main" id="{742FA573-C7E1-4922-A151-EB94B54AB63C}"/>
              </a:ext>
            </a:extLst>
          </p:cNvPr>
          <p:cNvPicPr>
            <a:picLocks noGrp="1" noChangeAspect="1"/>
          </p:cNvPicPr>
          <p:nvPr>
            <p:ph idx="1"/>
          </p:nvPr>
        </p:nvPicPr>
        <p:blipFill rotWithShape="1">
          <a:blip r:embed="rId2"/>
          <a:srcRect/>
          <a:stretch/>
        </p:blipFill>
        <p:spPr>
          <a:xfrm>
            <a:off x="20" y="10"/>
            <a:ext cx="12191980" cy="6857990"/>
          </a:xfrm>
          <a:prstGeom prst="rect">
            <a:avLst/>
          </a:prstGeom>
        </p:spPr>
      </p:pic>
    </p:spTree>
    <p:extLst>
      <p:ext uri="{BB962C8B-B14F-4D97-AF65-F5344CB8AC3E}">
        <p14:creationId xmlns:p14="http://schemas.microsoft.com/office/powerpoint/2010/main" val="349522231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05729A4-6F0F-4423-AD0C-EF27345E6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a:extLst>
              <a:ext uri="{FF2B5EF4-FFF2-40B4-BE49-F238E27FC236}">
                <a16:creationId xmlns:a16="http://schemas.microsoft.com/office/drawing/2014/main" id="{204CB79E-F775-42E6-994C-D5FA8C176B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a16="http://schemas.microsoft.com/office/drawing/2014/main" id="{3AAB5B94-95EF-4963-859C-1FA406D62C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pic>
        <p:nvPicPr>
          <p:cNvPr id="4" name="Content Placeholder 3">
            <a:extLst>
              <a:ext uri="{FF2B5EF4-FFF2-40B4-BE49-F238E27FC236}">
                <a16:creationId xmlns:a16="http://schemas.microsoft.com/office/drawing/2014/main" id="{03CE33DB-9642-488D-9332-87904E09D061}"/>
              </a:ext>
            </a:extLst>
          </p:cNvPr>
          <p:cNvPicPr>
            <a:picLocks noGrp="1" noChangeAspect="1"/>
          </p:cNvPicPr>
          <p:nvPr>
            <p:ph idx="1"/>
          </p:nvPr>
        </p:nvPicPr>
        <p:blipFill rotWithShape="1">
          <a:blip r:embed="rId2"/>
          <a:srcRect/>
          <a:stretch/>
        </p:blipFill>
        <p:spPr>
          <a:xfrm>
            <a:off x="20" y="10"/>
            <a:ext cx="12191980" cy="6857990"/>
          </a:xfrm>
          <a:prstGeom prst="rect">
            <a:avLst/>
          </a:prstGeom>
        </p:spPr>
      </p:pic>
    </p:spTree>
    <p:extLst>
      <p:ext uri="{BB962C8B-B14F-4D97-AF65-F5344CB8AC3E}">
        <p14:creationId xmlns:p14="http://schemas.microsoft.com/office/powerpoint/2010/main" val="173799424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05729A4-6F0F-4423-AD0C-EF27345E6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a:extLst>
              <a:ext uri="{FF2B5EF4-FFF2-40B4-BE49-F238E27FC236}">
                <a16:creationId xmlns:a16="http://schemas.microsoft.com/office/drawing/2014/main" id="{204CB79E-F775-42E6-994C-D5FA8C176B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a16="http://schemas.microsoft.com/office/drawing/2014/main" id="{3AAB5B94-95EF-4963-859C-1FA406D62C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pic>
        <p:nvPicPr>
          <p:cNvPr id="4" name="Content Placeholder 3">
            <a:extLst>
              <a:ext uri="{FF2B5EF4-FFF2-40B4-BE49-F238E27FC236}">
                <a16:creationId xmlns:a16="http://schemas.microsoft.com/office/drawing/2014/main" id="{42A9B251-36A1-4A5C-82FE-2A2993FC1F84}"/>
              </a:ext>
            </a:extLst>
          </p:cNvPr>
          <p:cNvPicPr>
            <a:picLocks noGrp="1" noChangeAspect="1"/>
          </p:cNvPicPr>
          <p:nvPr>
            <p:ph idx="1"/>
          </p:nvPr>
        </p:nvPicPr>
        <p:blipFill rotWithShape="1">
          <a:blip r:embed="rId2"/>
          <a:srcRect/>
          <a:stretch/>
        </p:blipFill>
        <p:spPr>
          <a:xfrm>
            <a:off x="0" y="0"/>
            <a:ext cx="12192000" cy="6858000"/>
          </a:xfrm>
          <a:prstGeom prst="rect">
            <a:avLst/>
          </a:prstGeom>
        </p:spPr>
      </p:pic>
    </p:spTree>
    <p:extLst>
      <p:ext uri="{BB962C8B-B14F-4D97-AF65-F5344CB8AC3E}">
        <p14:creationId xmlns:p14="http://schemas.microsoft.com/office/powerpoint/2010/main" val="332699655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05729A4-6F0F-4423-AD0C-EF27345E6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a:extLst>
              <a:ext uri="{FF2B5EF4-FFF2-40B4-BE49-F238E27FC236}">
                <a16:creationId xmlns:a16="http://schemas.microsoft.com/office/drawing/2014/main" id="{204CB79E-F775-42E6-994C-D5FA8C176B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a16="http://schemas.microsoft.com/office/drawing/2014/main" id="{3AAB5B94-95EF-4963-859C-1FA406D62C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pic>
        <p:nvPicPr>
          <p:cNvPr id="4" name="Content Placeholder 3">
            <a:extLst>
              <a:ext uri="{FF2B5EF4-FFF2-40B4-BE49-F238E27FC236}">
                <a16:creationId xmlns:a16="http://schemas.microsoft.com/office/drawing/2014/main" id="{1E14A585-FAB9-4E47-A366-D2AFF380D73D}"/>
              </a:ext>
            </a:extLst>
          </p:cNvPr>
          <p:cNvPicPr>
            <a:picLocks noGrp="1" noChangeAspect="1"/>
          </p:cNvPicPr>
          <p:nvPr>
            <p:ph idx="1"/>
          </p:nvPr>
        </p:nvPicPr>
        <p:blipFill rotWithShape="1">
          <a:blip r:embed="rId2"/>
          <a:srcRect/>
          <a:stretch/>
        </p:blipFill>
        <p:spPr>
          <a:xfrm>
            <a:off x="0" y="0"/>
            <a:ext cx="12192000" cy="6858000"/>
          </a:xfrm>
          <a:prstGeom prst="rect">
            <a:avLst/>
          </a:prstGeom>
        </p:spPr>
      </p:pic>
    </p:spTree>
    <p:extLst>
      <p:ext uri="{BB962C8B-B14F-4D97-AF65-F5344CB8AC3E}">
        <p14:creationId xmlns:p14="http://schemas.microsoft.com/office/powerpoint/2010/main" val="302945314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C05729A4-6F0F-4423-AD0C-EF27345E6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3">
            <a:extLst>
              <a:ext uri="{FF2B5EF4-FFF2-40B4-BE49-F238E27FC236}">
                <a16:creationId xmlns:a16="http://schemas.microsoft.com/office/drawing/2014/main" id="{204CB79E-F775-42E6-994C-D5FA8C176B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a:extLst>
              <a:ext uri="{FF2B5EF4-FFF2-40B4-BE49-F238E27FC236}">
                <a16:creationId xmlns:a16="http://schemas.microsoft.com/office/drawing/2014/main" id="{3AAB5B94-95EF-4963-859C-1FA406D62C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pic>
        <p:nvPicPr>
          <p:cNvPr id="4" name="Content Placeholder 3">
            <a:extLst>
              <a:ext uri="{FF2B5EF4-FFF2-40B4-BE49-F238E27FC236}">
                <a16:creationId xmlns:a16="http://schemas.microsoft.com/office/drawing/2014/main" id="{BB5992AA-9C5A-407A-AA7A-9372690E8E69}"/>
              </a:ext>
            </a:extLst>
          </p:cNvPr>
          <p:cNvPicPr>
            <a:picLocks noGrp="1" noChangeAspect="1"/>
          </p:cNvPicPr>
          <p:nvPr>
            <p:ph idx="1"/>
          </p:nvPr>
        </p:nvPicPr>
        <p:blipFill rotWithShape="1">
          <a:blip r:embed="rId2"/>
          <a:srcRect/>
          <a:stretch/>
        </p:blipFill>
        <p:spPr>
          <a:xfrm>
            <a:off x="20" y="10"/>
            <a:ext cx="12191980" cy="6857990"/>
          </a:xfrm>
          <a:prstGeom prst="rect">
            <a:avLst/>
          </a:prstGeom>
        </p:spPr>
      </p:pic>
    </p:spTree>
    <p:extLst>
      <p:ext uri="{BB962C8B-B14F-4D97-AF65-F5344CB8AC3E}">
        <p14:creationId xmlns:p14="http://schemas.microsoft.com/office/powerpoint/2010/main" val="199474676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B264569F-651C-4813-B3B8-318FB4E733E0}"/>
              </a:ext>
            </a:extLst>
          </p:cNvPr>
          <p:cNvPicPr>
            <a:picLocks noChangeAspect="1"/>
          </p:cNvPicPr>
          <p:nvPr/>
        </p:nvPicPr>
        <p:blipFill>
          <a:blip r:embed="rId2"/>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15B2BE6A-4D68-428B-A82F-9143B4CD0A75}"/>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F2658E47-925B-4ED1-9573-25984385733B}"/>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333761239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8">
            <a:extLst>
              <a:ext uri="{FF2B5EF4-FFF2-40B4-BE49-F238E27FC236}">
                <a16:creationId xmlns:a16="http://schemas.microsoft.com/office/drawing/2014/main" id="{C05729A4-6F0F-4423-AD0C-EF27345E6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10">
            <a:extLst>
              <a:ext uri="{FF2B5EF4-FFF2-40B4-BE49-F238E27FC236}">
                <a16:creationId xmlns:a16="http://schemas.microsoft.com/office/drawing/2014/main" id="{204CB79E-F775-42E6-994C-D5FA8C176B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21" name="Rectangle 12">
            <a:extLst>
              <a:ext uri="{FF2B5EF4-FFF2-40B4-BE49-F238E27FC236}">
                <a16:creationId xmlns:a16="http://schemas.microsoft.com/office/drawing/2014/main" id="{3AAB5B94-95EF-4963-859C-1FA406D62C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pic>
        <p:nvPicPr>
          <p:cNvPr id="4" name="Content Placeholder 3">
            <a:extLst>
              <a:ext uri="{FF2B5EF4-FFF2-40B4-BE49-F238E27FC236}">
                <a16:creationId xmlns:a16="http://schemas.microsoft.com/office/drawing/2014/main" id="{12488746-03E3-4516-A4DC-EFA3E31B0D02}"/>
              </a:ext>
            </a:extLst>
          </p:cNvPr>
          <p:cNvPicPr>
            <a:picLocks noGrp="1" noChangeAspect="1"/>
          </p:cNvPicPr>
          <p:nvPr>
            <p:ph idx="1"/>
          </p:nvPr>
        </p:nvPicPr>
        <p:blipFill rotWithShape="1">
          <a:blip r:embed="rId2"/>
          <a:srcRect/>
          <a:stretch/>
        </p:blipFill>
        <p:spPr>
          <a:xfrm>
            <a:off x="20" y="10"/>
            <a:ext cx="12191980" cy="6857990"/>
          </a:xfrm>
          <a:prstGeom prst="rect">
            <a:avLst/>
          </a:prstGeom>
        </p:spPr>
      </p:pic>
    </p:spTree>
    <p:extLst>
      <p:ext uri="{BB962C8B-B14F-4D97-AF65-F5344CB8AC3E}">
        <p14:creationId xmlns:p14="http://schemas.microsoft.com/office/powerpoint/2010/main" val="23459497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05729A4-6F0F-4423-AD0C-EF27345E6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a:extLst>
              <a:ext uri="{FF2B5EF4-FFF2-40B4-BE49-F238E27FC236}">
                <a16:creationId xmlns:a16="http://schemas.microsoft.com/office/drawing/2014/main" id="{204CB79E-F775-42E6-994C-D5FA8C176B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a16="http://schemas.microsoft.com/office/drawing/2014/main" id="{3AAB5B94-95EF-4963-859C-1FA406D62C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pic>
        <p:nvPicPr>
          <p:cNvPr id="4" name="Content Placeholder 3">
            <a:extLst>
              <a:ext uri="{FF2B5EF4-FFF2-40B4-BE49-F238E27FC236}">
                <a16:creationId xmlns:a16="http://schemas.microsoft.com/office/drawing/2014/main" id="{A79125C3-760E-4351-8B50-FDB2F3E94D82}"/>
              </a:ext>
            </a:extLst>
          </p:cNvPr>
          <p:cNvPicPr>
            <a:picLocks noGrp="1" noChangeAspect="1"/>
          </p:cNvPicPr>
          <p:nvPr>
            <p:ph idx="1"/>
          </p:nvPr>
        </p:nvPicPr>
        <p:blipFill rotWithShape="1">
          <a:blip r:embed="rId2"/>
          <a:srcRect/>
          <a:stretch/>
        </p:blipFill>
        <p:spPr>
          <a:xfrm>
            <a:off x="20" y="10"/>
            <a:ext cx="12191980" cy="6857990"/>
          </a:xfrm>
          <a:prstGeom prst="rect">
            <a:avLst/>
          </a:prstGeom>
        </p:spPr>
      </p:pic>
    </p:spTree>
    <p:extLst>
      <p:ext uri="{BB962C8B-B14F-4D97-AF65-F5344CB8AC3E}">
        <p14:creationId xmlns:p14="http://schemas.microsoft.com/office/powerpoint/2010/main" val="49244756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14">
            <a:extLst>
              <a:ext uri="{FF2B5EF4-FFF2-40B4-BE49-F238E27FC236}">
                <a16:creationId xmlns:a16="http://schemas.microsoft.com/office/drawing/2014/main" id="{C0524398-BFB4-4C4A-8317-83B8729F9B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pic>
        <p:nvPicPr>
          <p:cNvPr id="5" name="Picture 4" descr="Food on a table">
            <a:extLst>
              <a:ext uri="{FF2B5EF4-FFF2-40B4-BE49-F238E27FC236}">
                <a16:creationId xmlns:a16="http://schemas.microsoft.com/office/drawing/2014/main" id="{92930742-8272-C855-4451-5690EE697437}"/>
              </a:ext>
            </a:extLst>
          </p:cNvPr>
          <p:cNvPicPr>
            <a:picLocks noChangeAspect="1"/>
          </p:cNvPicPr>
          <p:nvPr/>
        </p:nvPicPr>
        <p:blipFill rotWithShape="1">
          <a:blip r:embed="rId2"/>
          <a:srcRect t="9842" b="5889"/>
          <a:stretch/>
        </p:blipFill>
        <p:spPr>
          <a:xfrm>
            <a:off x="-3047" y="10"/>
            <a:ext cx="12191999" cy="6857990"/>
          </a:xfrm>
          <a:prstGeom prst="rect">
            <a:avLst/>
          </a:prstGeom>
        </p:spPr>
      </p:pic>
      <p:sp>
        <p:nvSpPr>
          <p:cNvPr id="17" name="Rectangle 16">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chemeClr val="tx2">
                  <a:alpha val="0"/>
                </a:schemeClr>
              </a:gs>
              <a:gs pos="50000">
                <a:schemeClr val="tx2">
                  <a:alpha val="35000"/>
                </a:schemeClr>
              </a:gs>
              <a:gs pos="100000">
                <a:schemeClr val="tx2">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69609A9-218A-4833-8BBF-36A6647E33E3}"/>
              </a:ext>
            </a:extLst>
          </p:cNvPr>
          <p:cNvSpPr>
            <a:spLocks noGrp="1"/>
          </p:cNvSpPr>
          <p:nvPr>
            <p:ph type="title"/>
          </p:nvPr>
        </p:nvSpPr>
        <p:spPr>
          <a:xfrm>
            <a:off x="643466" y="643467"/>
            <a:ext cx="10905059" cy="3330353"/>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r>
              <a:rPr lang="en-US" sz="3600" dirty="0">
                <a:solidFill>
                  <a:schemeClr val="bg1"/>
                </a:solidFill>
              </a:rPr>
              <a:t>Lunch </a:t>
            </a:r>
          </a:p>
        </p:txBody>
      </p:sp>
      <p:cxnSp>
        <p:nvCxnSpPr>
          <p:cNvPr id="19" name="Straight Connector 18">
            <a:extLst>
              <a:ext uri="{FF2B5EF4-FFF2-40B4-BE49-F238E27FC236}">
                <a16:creationId xmlns:a16="http://schemas.microsoft.com/office/drawing/2014/main" id="{34E5597F-CE67-4085-9548-E6A8036DA3B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393881" y="4035362"/>
            <a:ext cx="5404237" cy="0"/>
          </a:xfrm>
          <a:prstGeom prst="line">
            <a:avLst/>
          </a:prstGeom>
          <a:ln>
            <a:solidFill>
              <a:schemeClr val="bg1"/>
            </a:solidFill>
          </a:ln>
          <a:effectLst>
            <a:outerShdw blurRad="50800" dist="381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8868114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5" name="Rectangle 64">
            <a:extLst>
              <a:ext uri="{FF2B5EF4-FFF2-40B4-BE49-F238E27FC236}">
                <a16:creationId xmlns:a16="http://schemas.microsoft.com/office/drawing/2014/main" id="{DD651B61-325E-4E73-8445-38B0DE8AAA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67" name="Rectangle 66">
            <a:extLst>
              <a:ext uri="{FF2B5EF4-FFF2-40B4-BE49-F238E27FC236}">
                <a16:creationId xmlns:a16="http://schemas.microsoft.com/office/drawing/2014/main" id="{B42E5253-D3AC-4AC2-B766-8B34F13C2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69" name="Rectangle 68">
            <a:extLst>
              <a:ext uri="{FF2B5EF4-FFF2-40B4-BE49-F238E27FC236}">
                <a16:creationId xmlns:a16="http://schemas.microsoft.com/office/drawing/2014/main" id="{10AE8D57-436A-4073-9A75-15BB5949F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71" name="Rectangle 70">
            <a:extLst>
              <a:ext uri="{FF2B5EF4-FFF2-40B4-BE49-F238E27FC236}">
                <a16:creationId xmlns:a16="http://schemas.microsoft.com/office/drawing/2014/main" id="{E2852671-8EB6-4EAF-8AF8-65CF3FD66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useBgFill="1">
        <p:nvSpPr>
          <p:cNvPr id="73" name="Rectangle 72">
            <a:extLst>
              <a:ext uri="{FF2B5EF4-FFF2-40B4-BE49-F238E27FC236}">
                <a16:creationId xmlns:a16="http://schemas.microsoft.com/office/drawing/2014/main" id="{26B4480E-B7FF-4481-890E-043A69AE6F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5" name="Group 74">
            <a:extLst>
              <a:ext uri="{FF2B5EF4-FFF2-40B4-BE49-F238E27FC236}">
                <a16:creationId xmlns:a16="http://schemas.microsoft.com/office/drawing/2014/main" id="{79394E1F-0B5F-497D-B2A6-8383A2A5483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38068" y="457200"/>
            <a:ext cx="3703320" cy="5935133"/>
            <a:chOff x="438068" y="457200"/>
            <a:chExt cx="3703320" cy="5935133"/>
          </a:xfrm>
        </p:grpSpPr>
        <p:sp>
          <p:nvSpPr>
            <p:cNvPr id="76" name="Rectangle 75">
              <a:extLst>
                <a:ext uri="{FF2B5EF4-FFF2-40B4-BE49-F238E27FC236}">
                  <a16:creationId xmlns:a16="http://schemas.microsoft.com/office/drawing/2014/main" id="{1F1FF39A-AC3C-4066-9D4C-519AA22812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601201"/>
              <a:ext cx="3702134" cy="5791132"/>
            </a:xfrm>
            <a:prstGeom prst="rect">
              <a:avLst/>
            </a:prstGeom>
            <a:solidFill>
              <a:srgbClr val="465359">
                <a:alpha val="97000"/>
              </a:srgbClr>
            </a:solidFill>
            <a:ln w="6350" cmpd="sng">
              <a:noFill/>
            </a:ln>
            <a:effectLst/>
          </p:spPr>
          <p:style>
            <a:lnRef idx="1">
              <a:schemeClr val="accent1"/>
            </a:lnRef>
            <a:fillRef idx="3">
              <a:schemeClr val="accent1"/>
            </a:fillRef>
            <a:effectRef idx="2">
              <a:schemeClr val="accent1"/>
            </a:effectRef>
            <a:fontRef idx="minor">
              <a:schemeClr val="lt1"/>
            </a:fontRef>
          </p:style>
        </p:sp>
        <p:sp>
          <p:nvSpPr>
            <p:cNvPr id="77" name="Rectangle 76">
              <a:extLst>
                <a:ext uri="{FF2B5EF4-FFF2-40B4-BE49-F238E27FC236}">
                  <a16:creationId xmlns:a16="http://schemas.microsoft.com/office/drawing/2014/main" id="{64C13BAB-7C00-4D21-A857-E3D41C0A2A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E20E2CD0-0485-43B6-BB53-305393B66B0F}"/>
              </a:ext>
            </a:extLst>
          </p:cNvPr>
          <p:cNvSpPr>
            <a:spLocks noGrp="1"/>
          </p:cNvSpPr>
          <p:nvPr>
            <p:ph type="title"/>
          </p:nvPr>
        </p:nvSpPr>
        <p:spPr>
          <a:xfrm>
            <a:off x="584200" y="1524001"/>
            <a:ext cx="3412067" cy="3478384"/>
          </a:xfrm>
        </p:spPr>
        <p:txBody>
          <a:bodyPr vert="horz" lIns="91440" tIns="45720" rIns="91440" bIns="45720" rtlCol="0" anchor="b">
            <a:normAutofit/>
          </a:bodyPr>
          <a:lstStyle/>
          <a:p>
            <a:r>
              <a:rPr lang="en-US" sz="3600">
                <a:solidFill>
                  <a:srgbClr val="FFFFFF"/>
                </a:solidFill>
                <a:effectLst/>
              </a:rPr>
              <a:t>Practical In-Class Skills Assessment: Skills Checklist</a:t>
            </a:r>
            <a:br>
              <a:rPr lang="en-US" sz="3600">
                <a:solidFill>
                  <a:srgbClr val="FFFFFF"/>
                </a:solidFill>
                <a:effectLst/>
              </a:rPr>
            </a:br>
            <a:endParaRPr lang="en-US" sz="3600">
              <a:solidFill>
                <a:srgbClr val="FFFFFF"/>
              </a:solidFill>
            </a:endParaRPr>
          </a:p>
        </p:txBody>
      </p:sp>
      <p:pic>
        <p:nvPicPr>
          <p:cNvPr id="7" name="Graphic 6" descr="Check List">
            <a:extLst>
              <a:ext uri="{FF2B5EF4-FFF2-40B4-BE49-F238E27FC236}">
                <a16:creationId xmlns:a16="http://schemas.microsoft.com/office/drawing/2014/main" id="{C889DB68-3CBB-C907-7ADF-EFE04B2FBFC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348406" y="618067"/>
            <a:ext cx="5598157" cy="5598157"/>
          </a:xfrm>
          <a:prstGeom prst="rect">
            <a:avLst/>
          </a:prstGeom>
        </p:spPr>
      </p:pic>
    </p:spTree>
    <p:extLst>
      <p:ext uri="{BB962C8B-B14F-4D97-AF65-F5344CB8AC3E}">
        <p14:creationId xmlns:p14="http://schemas.microsoft.com/office/powerpoint/2010/main" val="425430113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 name="Rectangle 26">
            <a:extLst>
              <a:ext uri="{FF2B5EF4-FFF2-40B4-BE49-F238E27FC236}">
                <a16:creationId xmlns:a16="http://schemas.microsoft.com/office/drawing/2014/main" id="{DD651B61-325E-4E73-8445-38B0DE8AAA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a:extLst>
              <a:ext uri="{FF2B5EF4-FFF2-40B4-BE49-F238E27FC236}">
                <a16:creationId xmlns:a16="http://schemas.microsoft.com/office/drawing/2014/main" id="{B42E5253-D3AC-4AC2-B766-8B34F13C2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31" name="Rectangle 30">
            <a:extLst>
              <a:ext uri="{FF2B5EF4-FFF2-40B4-BE49-F238E27FC236}">
                <a16:creationId xmlns:a16="http://schemas.microsoft.com/office/drawing/2014/main" id="{10AE8D57-436A-4073-9A75-15BB5949F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3" name="Rectangle 32">
            <a:extLst>
              <a:ext uri="{FF2B5EF4-FFF2-40B4-BE49-F238E27FC236}">
                <a16:creationId xmlns:a16="http://schemas.microsoft.com/office/drawing/2014/main" id="{E2852671-8EB6-4EAF-8AF8-65CF3FD66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useBgFill="1">
        <p:nvSpPr>
          <p:cNvPr id="35" name="Rectangle 34">
            <a:extLst>
              <a:ext uri="{FF2B5EF4-FFF2-40B4-BE49-F238E27FC236}">
                <a16:creationId xmlns:a16="http://schemas.microsoft.com/office/drawing/2014/main" id="{A52FF1B8-145F-47AA-9F6F-7DA3201AA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C501C76-E701-43B0-B5A1-DA45BA03859B}"/>
              </a:ext>
            </a:extLst>
          </p:cNvPr>
          <p:cNvSpPr>
            <a:spLocks noGrp="1"/>
          </p:cNvSpPr>
          <p:nvPr>
            <p:ph type="title"/>
          </p:nvPr>
        </p:nvSpPr>
        <p:spPr>
          <a:xfrm>
            <a:off x="4579243" y="1419225"/>
            <a:ext cx="6798608" cy="4482172"/>
          </a:xfrm>
          <a:solidFill>
            <a:schemeClr val="accent1">
              <a:lumMod val="20000"/>
              <a:lumOff val="80000"/>
            </a:schemeClr>
          </a:solidFill>
        </p:spPr>
        <p:txBody>
          <a:bodyPr vert="horz" lIns="91440" tIns="45720" rIns="91440" bIns="45720" rtlCol="0" anchor="b">
            <a:normAutofit fontScale="90000"/>
          </a:bodyPr>
          <a:lstStyle/>
          <a:p>
            <a:r>
              <a:rPr lang="en-US" sz="4400" dirty="0"/>
              <a:t>Next Session – Practical Skills Assessment</a:t>
            </a:r>
            <a:br>
              <a:rPr lang="en-US" sz="4400" dirty="0"/>
            </a:br>
            <a:r>
              <a:rPr lang="en-US" sz="4400" dirty="0"/>
              <a:t>Evaluation of the Day – Feedback</a:t>
            </a:r>
            <a:br>
              <a:rPr lang="en-US" sz="4400" dirty="0"/>
            </a:br>
            <a:br>
              <a:rPr lang="en-US" sz="4400" dirty="0"/>
            </a:br>
            <a:endParaRPr lang="en-US" sz="4400" dirty="0"/>
          </a:p>
        </p:txBody>
      </p:sp>
      <p:sp>
        <p:nvSpPr>
          <p:cNvPr id="37" name="Rectangle 36">
            <a:extLst>
              <a:ext uri="{FF2B5EF4-FFF2-40B4-BE49-F238E27FC236}">
                <a16:creationId xmlns:a16="http://schemas.microsoft.com/office/drawing/2014/main" id="{6DFE8A8C-8C1F-40A1-8A45-9D05B0DD8E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39" name="Rectangle 38">
            <a:extLst>
              <a:ext uri="{FF2B5EF4-FFF2-40B4-BE49-F238E27FC236}">
                <a16:creationId xmlns:a16="http://schemas.microsoft.com/office/drawing/2014/main" id="{EE1EF8C3-8F8A-447D-A5FF-C124268254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41" name="Rectangle 40">
            <a:extLst>
              <a:ext uri="{FF2B5EF4-FFF2-40B4-BE49-F238E27FC236}">
                <a16:creationId xmlns:a16="http://schemas.microsoft.com/office/drawing/2014/main" id="{1B511BAF-6DC3-420A-8603-96945C66AD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pic>
        <p:nvPicPr>
          <p:cNvPr id="7" name="Graphic 6" descr="Questionnaire">
            <a:extLst>
              <a:ext uri="{FF2B5EF4-FFF2-40B4-BE49-F238E27FC236}">
                <a16:creationId xmlns:a16="http://schemas.microsoft.com/office/drawing/2014/main" id="{ADB99DEE-84C1-B258-1F3D-CA2E1DFD372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74700" y="2049354"/>
            <a:ext cx="3053422" cy="3053422"/>
          </a:xfrm>
          <a:prstGeom prst="rect">
            <a:avLst/>
          </a:prstGeom>
        </p:spPr>
      </p:pic>
    </p:spTree>
    <p:extLst>
      <p:ext uri="{BB962C8B-B14F-4D97-AF65-F5344CB8AC3E}">
        <p14:creationId xmlns:p14="http://schemas.microsoft.com/office/powerpoint/2010/main" val="563747503"/>
      </p:ext>
    </p:extLst>
  </p:cSld>
  <p:clrMapOvr>
    <a:masterClrMapping/>
  </p:clrMapOvr>
</p:sld>
</file>

<file path=ppt/theme/_rels/theme2.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DividendVTI">
  <a:themeElements>
    <a:clrScheme name="Aspect">
      <a:dk1>
        <a:sysClr val="windowText" lastClr="000000"/>
      </a:dk1>
      <a:lt1>
        <a:sysClr val="window" lastClr="FFFFFF"/>
      </a:lt1>
      <a:dk2>
        <a:srgbClr val="585753"/>
      </a:dk2>
      <a:lt2>
        <a:srgbClr val="EBDDC3"/>
      </a:lt2>
      <a:accent1>
        <a:srgbClr val="71B9E4"/>
      </a:accent1>
      <a:accent2>
        <a:srgbClr val="E25D3C"/>
      </a:accent2>
      <a:accent3>
        <a:srgbClr val="BDB59D"/>
      </a:accent3>
      <a:accent4>
        <a:srgbClr val="A5AB81"/>
      </a:accent4>
      <a:accent5>
        <a:srgbClr val="7BA79D"/>
      </a:accent5>
      <a:accent6>
        <a:srgbClr val="968C8C"/>
      </a:accent6>
      <a:hlink>
        <a:srgbClr val="F7B615"/>
      </a:hlink>
      <a:folHlink>
        <a:srgbClr val="704404"/>
      </a:folHlink>
    </a:clrScheme>
    <a:fontScheme name="Dividend">
      <a:majorFont>
        <a:latin typeface="Franklin Gothic Demi"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VTI" id="{97558BDE-0B66-457C-BB6F-7B1B22DAA9B8}" vid="{F53508A3-AC60-448A-AF37-934D5F1A0D5E}"/>
    </a:ext>
  </a:extLst>
</a:theme>
</file>

<file path=ppt/theme/theme2.xml><?xml version="1.0" encoding="utf-8"?>
<a:theme xmlns:a="http://schemas.openxmlformats.org/drawingml/2006/main" name="Savon">
  <a:themeElements>
    <a:clrScheme name="Savon">
      <a:dk1>
        <a:sysClr val="windowText" lastClr="000000"/>
      </a:dk1>
      <a:lt1>
        <a:sysClr val="window" lastClr="FFFFFF"/>
      </a:lt1>
      <a:dk2>
        <a:srgbClr val="1485A4"/>
      </a:dk2>
      <a:lt2>
        <a:srgbClr val="E3DED1"/>
      </a:lt2>
      <a:accent1>
        <a:srgbClr val="1CADE4"/>
      </a:accent1>
      <a:accent2>
        <a:srgbClr val="2683C6"/>
      </a:accent2>
      <a:accent3>
        <a:srgbClr val="27CED7"/>
      </a:accent3>
      <a:accent4>
        <a:srgbClr val="42BA97"/>
      </a:accent4>
      <a:accent5>
        <a:srgbClr val="3E8853"/>
      </a:accent5>
      <a:accent6>
        <a:srgbClr val="62A39F"/>
      </a:accent6>
      <a:hlink>
        <a:srgbClr val="F49100"/>
      </a:hlink>
      <a:folHlink>
        <a:srgbClr val="739D9B"/>
      </a:folHlink>
    </a:clrScheme>
    <a:fontScheme name="Savon">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90000"/>
                <a:shade val="92000"/>
                <a:satMod val="160000"/>
              </a:schemeClr>
            </a:gs>
            <a:gs pos="77000">
              <a:schemeClr val="phClr">
                <a:tint val="100000"/>
                <a:shade val="73000"/>
                <a:satMod val="155000"/>
              </a:schemeClr>
            </a:gs>
            <a:gs pos="100000">
              <a:schemeClr val="phClr">
                <a:tint val="100000"/>
                <a:shade val="67000"/>
                <a:satMod val="145000"/>
              </a:schemeClr>
            </a:gs>
          </a:gsLst>
          <a:lin ang="5400000" scaled="0"/>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C20BADFE-D095-436F-9677-9264042809F0}"/>
    </a:ext>
  </a:extLst>
</a:theme>
</file>

<file path=ppt/theme/themeOverride1.xml><?xml version="1.0" encoding="utf-8"?>
<a:themeOverride xmlns:a="http://schemas.openxmlformats.org/drawingml/2006/main">
  <a:clrScheme name="DividendVTI">
    <a:dk1>
      <a:sysClr val="windowText" lastClr="000000"/>
    </a:dk1>
    <a:lt1>
      <a:sysClr val="window" lastClr="FFFFFF"/>
    </a:lt1>
    <a:dk2>
      <a:srgbClr val="3D3D3D"/>
    </a:dk2>
    <a:lt2>
      <a:srgbClr val="EBEBEB"/>
    </a:lt2>
    <a:accent1>
      <a:srgbClr val="ED8428"/>
    </a:accent1>
    <a:accent2>
      <a:srgbClr val="E6C46D"/>
    </a:accent2>
    <a:accent3>
      <a:srgbClr val="537685"/>
    </a:accent3>
    <a:accent4>
      <a:srgbClr val="969FA7"/>
    </a:accent4>
    <a:accent5>
      <a:srgbClr val="A9C37C"/>
    </a:accent5>
    <a:accent6>
      <a:srgbClr val="5A8071"/>
    </a:accent6>
    <a:hlink>
      <a:srgbClr val="828282"/>
    </a:hlink>
    <a:folHlink>
      <a:srgbClr val="A5A5A5"/>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F2455B2D-BAB7-438A-85DA-0266A24CB79F}">
  <ds:schemaRefs>
    <ds:schemaRef ds:uri="16c05727-aa75-4e4a-9b5f-8a80a1165891"/>
    <ds:schemaRef ds:uri="http://schemas.microsoft.com/office/2006/metadata/properties"/>
    <ds:schemaRef ds:uri="http://schemas.microsoft.com/office/infopath/2007/PartnerControls"/>
    <ds:schemaRef ds:uri="71af3243-3dd4-4a8d-8c0d-dd76da1f02a5"/>
    <ds:schemaRef ds:uri="http://www.w3.org/XML/1998/namespace"/>
    <ds:schemaRef ds:uri="http://schemas.microsoft.com/office/2006/documentManagement/types"/>
    <ds:schemaRef ds:uri="http://purl.org/dc/terms/"/>
    <ds:schemaRef ds:uri="http://purl.org/dc/dcmitype/"/>
    <ds:schemaRef ds:uri="http://purl.org/dc/elements/1.1/"/>
    <ds:schemaRef ds:uri="http://schemas.openxmlformats.org/package/2006/metadata/core-properties"/>
  </ds:schemaRefs>
</ds:datastoreItem>
</file>

<file path=customXml/itemProps2.xml><?xml version="1.0" encoding="utf-8"?>
<ds:datastoreItem xmlns:ds="http://schemas.openxmlformats.org/officeDocument/2006/customXml" ds:itemID="{CDF95FD5-1F25-4FA5-84C8-2AB1AFB896F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8C6403A-684A-431F-8F36-A24C99E28661}">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{26663FD1-C94B-41EA-BAAD-1D9AFAA671FA}tf11964407_win32</Template>
  <TotalTime>17090</TotalTime>
  <Words>574</Words>
  <Application>Microsoft Office PowerPoint</Application>
  <PresentationFormat>Widescreen</PresentationFormat>
  <Paragraphs>59</Paragraphs>
  <Slides>37</Slides>
  <Notes>0</Notes>
  <HiddenSlides>0</HiddenSlides>
  <MMClips>0</MMClips>
  <ScaleCrop>false</ScaleCrop>
  <HeadingPairs>
    <vt:vector size="6" baseType="variant">
      <vt:variant>
        <vt:lpstr>Fonts Used</vt:lpstr>
      </vt:variant>
      <vt:variant>
        <vt:i4>8</vt:i4>
      </vt:variant>
      <vt:variant>
        <vt:lpstr>Theme</vt:lpstr>
      </vt:variant>
      <vt:variant>
        <vt:i4>2</vt:i4>
      </vt:variant>
      <vt:variant>
        <vt:lpstr>Slide Titles</vt:lpstr>
      </vt:variant>
      <vt:variant>
        <vt:i4>37</vt:i4>
      </vt:variant>
    </vt:vector>
  </HeadingPairs>
  <TitlesOfParts>
    <vt:vector size="47" baseType="lpstr">
      <vt:lpstr>Century Gothic</vt:lpstr>
      <vt:lpstr>Courier New</vt:lpstr>
      <vt:lpstr>Franklin Gothic Book</vt:lpstr>
      <vt:lpstr>Franklin Gothic Demi</vt:lpstr>
      <vt:lpstr>Garamond</vt:lpstr>
      <vt:lpstr>Gill Sans MT</vt:lpstr>
      <vt:lpstr>Wingdings</vt:lpstr>
      <vt:lpstr>Wingdings 2</vt:lpstr>
      <vt:lpstr>DividendVTI</vt:lpstr>
      <vt:lpstr>Savon</vt:lpstr>
      <vt:lpstr>Professional skills for Mental Health </vt:lpstr>
      <vt:lpstr>                               Review from 2nd of April  Assessment 2: PDP Plan  Skills overview  Motivational Interviewing  Skills Practice                       </vt:lpstr>
      <vt:lpstr>Ground Rules for the day</vt:lpstr>
      <vt:lpstr>Assessment Overview – Assessment 2:  Personal Development Plan PDP/Portfolio (1,500 words and includes references) – Friday 6th May </vt:lpstr>
      <vt:lpstr>Assessment Overview – Assessment  1:  Practical Skills (In Class) 7th May – New DATE</vt:lpstr>
      <vt:lpstr>Recap of Active Listening Skills </vt:lpstr>
      <vt:lpstr>PowerPoint Presentation</vt:lpstr>
      <vt:lpstr>PowerPoint Presentation</vt:lpstr>
      <vt:lpstr>PowerPoint Presentation</vt:lpstr>
      <vt:lpstr>Person-centred core conditions</vt:lpstr>
      <vt:lpstr>Person-centred core conditions</vt:lpstr>
      <vt:lpstr>Person-centred core conditions</vt:lpstr>
      <vt:lpstr>Person-centred core conditions</vt:lpstr>
      <vt:lpstr>Basic Counselling Skills</vt:lpstr>
      <vt:lpstr>Break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Lunch </vt:lpstr>
      <vt:lpstr>Practical In-Class Skills Assessment: Skills Checklist </vt:lpstr>
      <vt:lpstr>Next Session – Practical Skills Assessment Evaluation of the Day – Feedback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Counselling Skills</dc:title>
  <dc:creator>Ruth Groff</dc:creator>
  <cp:lastModifiedBy>Ruth Groff</cp:lastModifiedBy>
  <cp:revision>16</cp:revision>
  <dcterms:created xsi:type="dcterms:W3CDTF">2022-01-24T18:35:43Z</dcterms:created>
  <dcterms:modified xsi:type="dcterms:W3CDTF">2022-04-29T11:57:52Z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