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91" r:id="rId2"/>
    <p:sldId id="261" r:id="rId3"/>
    <p:sldId id="257" r:id="rId4"/>
    <p:sldId id="258" r:id="rId5"/>
    <p:sldId id="289" r:id="rId6"/>
    <p:sldId id="259" r:id="rId7"/>
    <p:sldId id="282" r:id="rId8"/>
    <p:sldId id="283" r:id="rId9"/>
    <p:sldId id="279" r:id="rId10"/>
    <p:sldId id="278" r:id="rId11"/>
    <p:sldId id="263" r:id="rId12"/>
    <p:sldId id="284" r:id="rId13"/>
    <p:sldId id="260" r:id="rId14"/>
    <p:sldId id="264" r:id="rId15"/>
    <p:sldId id="281" r:id="rId16"/>
    <p:sldId id="262" r:id="rId17"/>
    <p:sldId id="277" r:id="rId18"/>
    <p:sldId id="286" r:id="rId19"/>
    <p:sldId id="269" r:id="rId20"/>
    <p:sldId id="270" r:id="rId21"/>
    <p:sldId id="275" r:id="rId22"/>
    <p:sldId id="285" r:id="rId23"/>
    <p:sldId id="27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77596B-B697-433E-953C-BBE800D0C73D}" v="409" dt="2023-10-22T20:19:28.8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17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r Mhanna (2119514)" userId="42acdb1e-7c6a-4d29-81c4-afc75570156c" providerId="ADAL" clId="{FE77596B-B697-433E-953C-BBE800D0C73D}"/>
    <pc:docChg chg="undo redo custSel addSld delSld modSld sldOrd">
      <pc:chgData name="Samir Mhanna (2119514)" userId="42acdb1e-7c6a-4d29-81c4-afc75570156c" providerId="ADAL" clId="{FE77596B-B697-433E-953C-BBE800D0C73D}" dt="2023-10-22T20:42:52.151" v="3210" actId="20577"/>
      <pc:docMkLst>
        <pc:docMk/>
      </pc:docMkLst>
      <pc:sldChg chg="addSp delSp modSp del mod setBg setClrOvrMap">
        <pc:chgData name="Samir Mhanna (2119514)" userId="42acdb1e-7c6a-4d29-81c4-afc75570156c" providerId="ADAL" clId="{FE77596B-B697-433E-953C-BBE800D0C73D}" dt="2023-10-22T20:14:05.574" v="3118" actId="47"/>
        <pc:sldMkLst>
          <pc:docMk/>
          <pc:sldMk cId="4283467681" sldId="256"/>
        </pc:sldMkLst>
        <pc:spChg chg="mod">
          <ac:chgData name="Samir Mhanna (2119514)" userId="42acdb1e-7c6a-4d29-81c4-afc75570156c" providerId="ADAL" clId="{FE77596B-B697-433E-953C-BBE800D0C73D}" dt="2023-10-22T20:07:09.105" v="3079" actId="403"/>
          <ac:spMkLst>
            <pc:docMk/>
            <pc:sldMk cId="4283467681" sldId="256"/>
            <ac:spMk id="2" creationId="{AC36FF38-0592-375E-1953-F22C9E132D51}"/>
          </ac:spMkLst>
        </pc:spChg>
        <pc:spChg chg="mod">
          <ac:chgData name="Samir Mhanna (2119514)" userId="42acdb1e-7c6a-4d29-81c4-afc75570156c" providerId="ADAL" clId="{FE77596B-B697-433E-953C-BBE800D0C73D}" dt="2023-10-22T20:07:17.567" v="3080" actId="113"/>
          <ac:spMkLst>
            <pc:docMk/>
            <pc:sldMk cId="4283467681" sldId="256"/>
            <ac:spMk id="3" creationId="{400B45C8-1E24-211A-495B-B5AA78D31CBB}"/>
          </ac:spMkLst>
        </pc:spChg>
        <pc:spChg chg="add del">
          <ac:chgData name="Samir Mhanna (2119514)" userId="42acdb1e-7c6a-4d29-81c4-afc75570156c" providerId="ADAL" clId="{FE77596B-B697-433E-953C-BBE800D0C73D}" dt="2023-10-22T20:05:38.639" v="3050" actId="26606"/>
          <ac:spMkLst>
            <pc:docMk/>
            <pc:sldMk cId="4283467681" sldId="256"/>
            <ac:spMk id="10" creationId="{71B2258F-86CA-4D4D-8270-BC05FCDEBFB3}"/>
          </ac:spMkLst>
        </pc:spChg>
        <pc:spChg chg="add">
          <ac:chgData name="Samir Mhanna (2119514)" userId="42acdb1e-7c6a-4d29-81c4-afc75570156c" providerId="ADAL" clId="{FE77596B-B697-433E-953C-BBE800D0C73D}" dt="2023-10-22T20:05:38.639" v="3050" actId="26606"/>
          <ac:spMkLst>
            <pc:docMk/>
            <pc:sldMk cId="4283467681" sldId="256"/>
            <ac:spMk id="15" creationId="{3AFE8227-C443-417B-BA91-520EB1EF4559}"/>
          </ac:spMkLst>
        </pc:spChg>
        <pc:spChg chg="add">
          <ac:chgData name="Samir Mhanna (2119514)" userId="42acdb1e-7c6a-4d29-81c4-afc75570156c" providerId="ADAL" clId="{FE77596B-B697-433E-953C-BBE800D0C73D}" dt="2023-10-22T20:05:38.639" v="3050" actId="26606"/>
          <ac:spMkLst>
            <pc:docMk/>
            <pc:sldMk cId="4283467681" sldId="256"/>
            <ac:spMk id="17" creationId="{907741FC-B544-4A6E-B831-6789D042333D}"/>
          </ac:spMkLst>
        </pc:spChg>
        <pc:spChg chg="add">
          <ac:chgData name="Samir Mhanna (2119514)" userId="42acdb1e-7c6a-4d29-81c4-afc75570156c" providerId="ADAL" clId="{FE77596B-B697-433E-953C-BBE800D0C73D}" dt="2023-10-22T20:05:38.639" v="3050" actId="26606"/>
          <ac:spMkLst>
            <pc:docMk/>
            <pc:sldMk cId="4283467681" sldId="256"/>
            <ac:spMk id="19" creationId="{3F0BE7ED-7814-4273-B18A-F26CC0380380}"/>
          </ac:spMkLst>
        </pc:spChg>
        <pc:picChg chg="add mod ord">
          <ac:chgData name="Samir Mhanna (2119514)" userId="42acdb1e-7c6a-4d29-81c4-afc75570156c" providerId="ADAL" clId="{FE77596B-B697-433E-953C-BBE800D0C73D}" dt="2023-10-22T20:07:27.049" v="3082" actId="1076"/>
          <ac:picMkLst>
            <pc:docMk/>
            <pc:sldMk cId="4283467681" sldId="256"/>
            <ac:picMk id="5" creationId="{4125DB28-3C82-194B-5598-196BCFD7FE52}"/>
          </ac:picMkLst>
        </pc:picChg>
      </pc:sldChg>
      <pc:sldChg chg="addSp delSp modSp mod setBg">
        <pc:chgData name="Samir Mhanna (2119514)" userId="42acdb1e-7c6a-4d29-81c4-afc75570156c" providerId="ADAL" clId="{FE77596B-B697-433E-953C-BBE800D0C73D}" dt="2023-10-21T01:20:31.042" v="2532"/>
        <pc:sldMkLst>
          <pc:docMk/>
          <pc:sldMk cId="220317316" sldId="257"/>
        </pc:sldMkLst>
        <pc:spChg chg="mod">
          <ac:chgData name="Samir Mhanna (2119514)" userId="42acdb1e-7c6a-4d29-81c4-afc75570156c" providerId="ADAL" clId="{FE77596B-B697-433E-953C-BBE800D0C73D}" dt="2023-10-21T00:58:49.288" v="2372" actId="27636"/>
          <ac:spMkLst>
            <pc:docMk/>
            <pc:sldMk cId="220317316" sldId="257"/>
            <ac:spMk id="2" creationId="{AD5E8AE1-E6D4-DB3B-5671-5C1D1BD6D388}"/>
          </ac:spMkLst>
        </pc:spChg>
        <pc:spChg chg="add del mod">
          <ac:chgData name="Samir Mhanna (2119514)" userId="42acdb1e-7c6a-4d29-81c4-afc75570156c" providerId="ADAL" clId="{FE77596B-B697-433E-953C-BBE800D0C73D}" dt="2023-10-18T17:38:53.178" v="307" actId="26606"/>
          <ac:spMkLst>
            <pc:docMk/>
            <pc:sldMk cId="220317316" sldId="257"/>
            <ac:spMk id="3" creationId="{D055F5C1-D5FD-EF2A-4D11-88E03E16F3B1}"/>
          </ac:spMkLst>
        </pc:spChg>
        <pc:spChg chg="add del mod ord">
          <ac:chgData name="Samir Mhanna (2119514)" userId="42acdb1e-7c6a-4d29-81c4-afc75570156c" providerId="ADAL" clId="{FE77596B-B697-433E-953C-BBE800D0C73D}" dt="2023-10-21T00:57:31.060" v="2347" actId="478"/>
          <ac:spMkLst>
            <pc:docMk/>
            <pc:sldMk cId="220317316" sldId="257"/>
            <ac:spMk id="5" creationId="{A253030A-7913-E940-E55B-A828599627BF}"/>
          </ac:spMkLst>
        </pc:spChg>
        <pc:spChg chg="add del mod">
          <ac:chgData name="Samir Mhanna (2119514)" userId="42acdb1e-7c6a-4d29-81c4-afc75570156c" providerId="ADAL" clId="{FE77596B-B697-433E-953C-BBE800D0C73D}" dt="2023-10-21T00:57:27.520" v="2345" actId="478"/>
          <ac:spMkLst>
            <pc:docMk/>
            <pc:sldMk cId="220317316" sldId="257"/>
            <ac:spMk id="9" creationId="{8E196502-B7D9-6E60-9746-D868BB7638F2}"/>
          </ac:spMkLst>
        </pc:spChg>
        <pc:spChg chg="add del">
          <ac:chgData name="Samir Mhanna (2119514)" userId="42acdb1e-7c6a-4d29-81c4-afc75570156c" providerId="ADAL" clId="{FE77596B-B697-433E-953C-BBE800D0C73D}" dt="2023-10-21T00:56:06.159" v="2340" actId="26606"/>
          <ac:spMkLst>
            <pc:docMk/>
            <pc:sldMk cId="220317316" sldId="257"/>
            <ac:spMk id="12" creationId="{2659FDB4-FCBE-4A89-B46D-43D4FA54464D}"/>
          </ac:spMkLst>
        </pc:spChg>
        <pc:spChg chg="add del">
          <ac:chgData name="Samir Mhanna (2119514)" userId="42acdb1e-7c6a-4d29-81c4-afc75570156c" providerId="ADAL" clId="{FE77596B-B697-433E-953C-BBE800D0C73D}" dt="2023-10-21T00:57:03.924" v="2342" actId="26606"/>
          <ac:spMkLst>
            <pc:docMk/>
            <pc:sldMk cId="220317316" sldId="257"/>
            <ac:spMk id="20" creationId="{D1D34770-47A8-402C-AF23-2B653F2D88C1}"/>
          </ac:spMkLst>
        </pc:spChg>
        <pc:spChg chg="add del">
          <ac:chgData name="Samir Mhanna (2119514)" userId="42acdb1e-7c6a-4d29-81c4-afc75570156c" providerId="ADAL" clId="{FE77596B-B697-433E-953C-BBE800D0C73D}" dt="2023-10-21T00:58:29.568" v="2356" actId="26606"/>
          <ac:spMkLst>
            <pc:docMk/>
            <pc:sldMk cId="220317316" sldId="257"/>
            <ac:spMk id="25" creationId="{4C3A44BB-E01C-4AA8-B2C8-32FC346D2ED7}"/>
          </ac:spMkLst>
        </pc:spChg>
        <pc:spChg chg="add">
          <ac:chgData name="Samir Mhanna (2119514)" userId="42acdb1e-7c6a-4d29-81c4-afc75570156c" providerId="ADAL" clId="{FE77596B-B697-433E-953C-BBE800D0C73D}" dt="2023-10-21T00:58:29.568" v="2356" actId="26606"/>
          <ac:spMkLst>
            <pc:docMk/>
            <pc:sldMk cId="220317316" sldId="257"/>
            <ac:spMk id="30" creationId="{129F4FEF-3F4E-4042-8E6D-C24E201FB31A}"/>
          </ac:spMkLst>
        </pc:spChg>
        <pc:graphicFrameChg chg="add del">
          <ac:chgData name="Samir Mhanna (2119514)" userId="42acdb1e-7c6a-4d29-81c4-afc75570156c" providerId="ADAL" clId="{FE77596B-B697-433E-953C-BBE800D0C73D}" dt="2023-10-18T17:38:53.131" v="306" actId="26606"/>
          <ac:graphicFrameMkLst>
            <pc:docMk/>
            <pc:sldMk cId="220317316" sldId="257"/>
            <ac:graphicFrameMk id="5" creationId="{442BC107-E6EC-DFE6-5430-9B2B7B92EFFE}"/>
          </ac:graphicFrameMkLst>
        </pc:graphicFrameChg>
        <pc:graphicFrameChg chg="add mod ord modGraphic">
          <ac:chgData name="Samir Mhanna (2119514)" userId="42acdb1e-7c6a-4d29-81c4-afc75570156c" providerId="ADAL" clId="{FE77596B-B697-433E-953C-BBE800D0C73D}" dt="2023-10-21T01:20:31.042" v="2532"/>
          <ac:graphicFrameMkLst>
            <pc:docMk/>
            <pc:sldMk cId="220317316" sldId="257"/>
            <ac:graphicFrameMk id="7" creationId="{AEC3FF9F-93EB-0865-3C33-622C47344139}"/>
          </ac:graphicFrameMkLst>
        </pc:graphicFrameChg>
        <pc:picChg chg="add mod">
          <ac:chgData name="Samir Mhanna (2119514)" userId="42acdb1e-7c6a-4d29-81c4-afc75570156c" providerId="ADAL" clId="{FE77596B-B697-433E-953C-BBE800D0C73D}" dt="2023-10-21T00:58:29.568" v="2356" actId="26606"/>
          <ac:picMkLst>
            <pc:docMk/>
            <pc:sldMk cId="220317316" sldId="257"/>
            <ac:picMk id="4" creationId="{3C392A94-C8A3-67A0-0E42-6971C022D0FA}"/>
          </ac:picMkLst>
        </pc:picChg>
        <pc:picChg chg="add mod">
          <ac:chgData name="Samir Mhanna (2119514)" userId="42acdb1e-7c6a-4d29-81c4-afc75570156c" providerId="ADAL" clId="{FE77596B-B697-433E-953C-BBE800D0C73D}" dt="2023-10-21T00:58:29.568" v="2356" actId="26606"/>
          <ac:picMkLst>
            <pc:docMk/>
            <pc:sldMk cId="220317316" sldId="257"/>
            <ac:picMk id="8" creationId="{E4832BB3-0A40-F642-6740-F23536858516}"/>
          </ac:picMkLst>
        </pc:picChg>
        <pc:picChg chg="add del mod">
          <ac:chgData name="Samir Mhanna (2119514)" userId="42acdb1e-7c6a-4d29-81c4-afc75570156c" providerId="ADAL" clId="{FE77596B-B697-433E-953C-BBE800D0C73D}" dt="2023-10-21T00:57:18.996" v="2343" actId="478"/>
          <ac:picMkLst>
            <pc:docMk/>
            <pc:sldMk cId="220317316" sldId="257"/>
            <ac:picMk id="16" creationId="{2C5CCD40-A470-D679-073A-3FCA17B33EE2}"/>
          </ac:picMkLst>
        </pc:picChg>
        <pc:cxnChg chg="add del">
          <ac:chgData name="Samir Mhanna (2119514)" userId="42acdb1e-7c6a-4d29-81c4-afc75570156c" providerId="ADAL" clId="{FE77596B-B697-433E-953C-BBE800D0C73D}" dt="2023-10-21T00:56:06.159" v="2340" actId="26606"/>
          <ac:cxnSpMkLst>
            <pc:docMk/>
            <pc:sldMk cId="220317316" sldId="257"/>
            <ac:cxnSpMk id="14" creationId="{C8F51B3F-8331-4E4A-AE96-D47B1006EEAD}"/>
          </ac:cxnSpMkLst>
        </pc:cxnChg>
      </pc:sldChg>
      <pc:sldChg chg="addSp delSp modSp mod setBg">
        <pc:chgData name="Samir Mhanna (2119514)" userId="42acdb1e-7c6a-4d29-81c4-afc75570156c" providerId="ADAL" clId="{FE77596B-B697-433E-953C-BBE800D0C73D}" dt="2023-10-22T20:40:34.764" v="3205" actId="20577"/>
        <pc:sldMkLst>
          <pc:docMk/>
          <pc:sldMk cId="2101909171" sldId="258"/>
        </pc:sldMkLst>
        <pc:spChg chg="mod ord">
          <ac:chgData name="Samir Mhanna (2119514)" userId="42acdb1e-7c6a-4d29-81c4-afc75570156c" providerId="ADAL" clId="{FE77596B-B697-433E-953C-BBE800D0C73D}" dt="2023-10-21T01:02:40.274" v="2426" actId="1076"/>
          <ac:spMkLst>
            <pc:docMk/>
            <pc:sldMk cId="2101909171" sldId="258"/>
            <ac:spMk id="2" creationId="{D14AF242-26FA-78CF-CE96-F665AAF2C97C}"/>
          </ac:spMkLst>
        </pc:spChg>
        <pc:spChg chg="mod ord">
          <ac:chgData name="Samir Mhanna (2119514)" userId="42acdb1e-7c6a-4d29-81c4-afc75570156c" providerId="ADAL" clId="{FE77596B-B697-433E-953C-BBE800D0C73D}" dt="2023-10-22T20:40:34.764" v="3205" actId="20577"/>
          <ac:spMkLst>
            <pc:docMk/>
            <pc:sldMk cId="2101909171" sldId="258"/>
            <ac:spMk id="3" creationId="{73F47F7C-327F-0CB6-F818-79540440A8F1}"/>
          </ac:spMkLst>
        </pc:spChg>
        <pc:spChg chg="add del mod">
          <ac:chgData name="Samir Mhanna (2119514)" userId="42acdb1e-7c6a-4d29-81c4-afc75570156c" providerId="ADAL" clId="{FE77596B-B697-433E-953C-BBE800D0C73D}" dt="2023-10-18T17:52:52.027" v="359" actId="478"/>
          <ac:spMkLst>
            <pc:docMk/>
            <pc:sldMk cId="2101909171" sldId="258"/>
            <ac:spMk id="8" creationId="{D5D17AC5-6983-472F-5D7B-E00A24CB60C7}"/>
          </ac:spMkLst>
        </pc:spChg>
        <pc:spChg chg="add del">
          <ac:chgData name="Samir Mhanna (2119514)" userId="42acdb1e-7c6a-4d29-81c4-afc75570156c" providerId="ADAL" clId="{FE77596B-B697-433E-953C-BBE800D0C73D}" dt="2023-10-18T17:49:54.473" v="325" actId="26606"/>
          <ac:spMkLst>
            <pc:docMk/>
            <pc:sldMk cId="2101909171" sldId="258"/>
            <ac:spMk id="10" creationId="{45D37F4E-DDB4-456B-97E0-9937730A039F}"/>
          </ac:spMkLst>
        </pc:spChg>
        <pc:spChg chg="add del">
          <ac:chgData name="Samir Mhanna (2119514)" userId="42acdb1e-7c6a-4d29-81c4-afc75570156c" providerId="ADAL" clId="{FE77596B-B697-433E-953C-BBE800D0C73D}" dt="2023-10-18T17:49:54.473" v="325" actId="26606"/>
          <ac:spMkLst>
            <pc:docMk/>
            <pc:sldMk cId="2101909171" sldId="258"/>
            <ac:spMk id="12" creationId="{B2DD41CD-8F47-4F56-AD12-4E2FF7696987}"/>
          </ac:spMkLst>
        </pc:spChg>
        <pc:spChg chg="add del mod">
          <ac:chgData name="Samir Mhanna (2119514)" userId="42acdb1e-7c6a-4d29-81c4-afc75570156c" providerId="ADAL" clId="{FE77596B-B697-433E-953C-BBE800D0C73D}" dt="2023-10-18T17:53:56.642" v="365" actId="478"/>
          <ac:spMkLst>
            <pc:docMk/>
            <pc:sldMk cId="2101909171" sldId="258"/>
            <ac:spMk id="13" creationId="{985EFE78-1EEC-27DF-4E9F-71BB80C16323}"/>
          </ac:spMkLst>
        </pc:spChg>
        <pc:spChg chg="add del">
          <ac:chgData name="Samir Mhanna (2119514)" userId="42acdb1e-7c6a-4d29-81c4-afc75570156c" providerId="ADAL" clId="{FE77596B-B697-433E-953C-BBE800D0C73D}" dt="2023-10-18T17:49:43.562" v="320" actId="26606"/>
          <ac:spMkLst>
            <pc:docMk/>
            <pc:sldMk cId="2101909171" sldId="258"/>
            <ac:spMk id="17" creationId="{231BF440-39FA-4087-84CC-2EEC0BBDAF29}"/>
          </ac:spMkLst>
        </pc:spChg>
        <pc:spChg chg="add del">
          <ac:chgData name="Samir Mhanna (2119514)" userId="42acdb1e-7c6a-4d29-81c4-afc75570156c" providerId="ADAL" clId="{FE77596B-B697-433E-953C-BBE800D0C73D}" dt="2023-10-18T17:49:43.562" v="320" actId="26606"/>
          <ac:spMkLst>
            <pc:docMk/>
            <pc:sldMk cId="2101909171" sldId="258"/>
            <ac:spMk id="19" creationId="{F04E4CBA-303B-48BD-8451-C2701CB0EEBF}"/>
          </ac:spMkLst>
        </pc:spChg>
        <pc:spChg chg="add del">
          <ac:chgData name="Samir Mhanna (2119514)" userId="42acdb1e-7c6a-4d29-81c4-afc75570156c" providerId="ADAL" clId="{FE77596B-B697-433E-953C-BBE800D0C73D}" dt="2023-10-18T17:49:43.562" v="320" actId="26606"/>
          <ac:spMkLst>
            <pc:docMk/>
            <pc:sldMk cId="2101909171" sldId="258"/>
            <ac:spMk id="21" creationId="{F6CA58B3-AFCC-4A40-9882-50D5080879B0}"/>
          </ac:spMkLst>
        </pc:spChg>
        <pc:spChg chg="add del">
          <ac:chgData name="Samir Mhanna (2119514)" userId="42acdb1e-7c6a-4d29-81c4-afc75570156c" providerId="ADAL" clId="{FE77596B-B697-433E-953C-BBE800D0C73D}" dt="2023-10-18T17:49:43.562" v="320" actId="26606"/>
          <ac:spMkLst>
            <pc:docMk/>
            <pc:sldMk cId="2101909171" sldId="258"/>
            <ac:spMk id="23" creationId="{75C56826-D4E5-42ED-8529-079651CB3005}"/>
          </ac:spMkLst>
        </pc:spChg>
        <pc:spChg chg="add del">
          <ac:chgData name="Samir Mhanna (2119514)" userId="42acdb1e-7c6a-4d29-81c4-afc75570156c" providerId="ADAL" clId="{FE77596B-B697-433E-953C-BBE800D0C73D}" dt="2023-10-18T17:49:43.562" v="320" actId="26606"/>
          <ac:spMkLst>
            <pc:docMk/>
            <pc:sldMk cId="2101909171" sldId="258"/>
            <ac:spMk id="25" creationId="{82095FCE-EF05-4443-B97A-85DEE3A5CA17}"/>
          </ac:spMkLst>
        </pc:spChg>
        <pc:spChg chg="add del">
          <ac:chgData name="Samir Mhanna (2119514)" userId="42acdb1e-7c6a-4d29-81c4-afc75570156c" providerId="ADAL" clId="{FE77596B-B697-433E-953C-BBE800D0C73D}" dt="2023-10-18T17:49:43.562" v="320" actId="26606"/>
          <ac:spMkLst>
            <pc:docMk/>
            <pc:sldMk cId="2101909171" sldId="258"/>
            <ac:spMk id="27" creationId="{CA00AE6B-AA30-4CF8-BA6F-339B780AD76C}"/>
          </ac:spMkLst>
        </pc:spChg>
        <pc:spChg chg="add del">
          <ac:chgData name="Samir Mhanna (2119514)" userId="42acdb1e-7c6a-4d29-81c4-afc75570156c" providerId="ADAL" clId="{FE77596B-B697-433E-953C-BBE800D0C73D}" dt="2023-10-18T17:49:46.858" v="322" actId="26606"/>
          <ac:spMkLst>
            <pc:docMk/>
            <pc:sldMk cId="2101909171" sldId="258"/>
            <ac:spMk id="29" creationId="{7666DE11-17E1-4DC7-B2B7-6DA2E6A9CE8B}"/>
          </ac:spMkLst>
        </pc:spChg>
        <pc:spChg chg="add del">
          <ac:chgData name="Samir Mhanna (2119514)" userId="42acdb1e-7c6a-4d29-81c4-afc75570156c" providerId="ADAL" clId="{FE77596B-B697-433E-953C-BBE800D0C73D}" dt="2023-10-18T17:49:46.858" v="322" actId="26606"/>
          <ac:spMkLst>
            <pc:docMk/>
            <pc:sldMk cId="2101909171" sldId="258"/>
            <ac:spMk id="30" creationId="{D1008504-D2A4-4E91-8DFB-8E297027A048}"/>
          </ac:spMkLst>
        </pc:spChg>
        <pc:spChg chg="add del">
          <ac:chgData name="Samir Mhanna (2119514)" userId="42acdb1e-7c6a-4d29-81c4-afc75570156c" providerId="ADAL" clId="{FE77596B-B697-433E-953C-BBE800D0C73D}" dt="2023-10-18T17:49:46.858" v="322" actId="26606"/>
          <ac:spMkLst>
            <pc:docMk/>
            <pc:sldMk cId="2101909171" sldId="258"/>
            <ac:spMk id="31" creationId="{17F535C9-7CC8-4CF6-ACB6-19C8F963D2AB}"/>
          </ac:spMkLst>
        </pc:spChg>
        <pc:spChg chg="add del">
          <ac:chgData name="Samir Mhanna (2119514)" userId="42acdb1e-7c6a-4d29-81c4-afc75570156c" providerId="ADAL" clId="{FE77596B-B697-433E-953C-BBE800D0C73D}" dt="2023-10-18T17:49:46.858" v="322" actId="26606"/>
          <ac:spMkLst>
            <pc:docMk/>
            <pc:sldMk cId="2101909171" sldId="258"/>
            <ac:spMk id="32" creationId="{2BDED224-1C09-48A0-B193-062E88A12840}"/>
          </ac:spMkLst>
        </pc:spChg>
        <pc:spChg chg="add del">
          <ac:chgData name="Samir Mhanna (2119514)" userId="42acdb1e-7c6a-4d29-81c4-afc75570156c" providerId="ADAL" clId="{FE77596B-B697-433E-953C-BBE800D0C73D}" dt="2023-10-18T17:49:46.858" v="322" actId="26606"/>
          <ac:spMkLst>
            <pc:docMk/>
            <pc:sldMk cId="2101909171" sldId="258"/>
            <ac:spMk id="33" creationId="{AFB74E1F-5C8C-4335-9A1B-CD83BD044AF6}"/>
          </ac:spMkLst>
        </pc:spChg>
        <pc:spChg chg="add del">
          <ac:chgData name="Samir Mhanna (2119514)" userId="42acdb1e-7c6a-4d29-81c4-afc75570156c" providerId="ADAL" clId="{FE77596B-B697-433E-953C-BBE800D0C73D}" dt="2023-10-18T17:49:46.858" v="322" actId="26606"/>
          <ac:spMkLst>
            <pc:docMk/>
            <pc:sldMk cId="2101909171" sldId="258"/>
            <ac:spMk id="34" creationId="{BDB288CF-D271-4269-9FD5-964BE4D4B590}"/>
          </ac:spMkLst>
        </pc:spChg>
        <pc:spChg chg="add del">
          <ac:chgData name="Samir Mhanna (2119514)" userId="42acdb1e-7c6a-4d29-81c4-afc75570156c" providerId="ADAL" clId="{FE77596B-B697-433E-953C-BBE800D0C73D}" dt="2023-10-18T17:49:54.442" v="324" actId="26606"/>
          <ac:spMkLst>
            <pc:docMk/>
            <pc:sldMk cId="2101909171" sldId="258"/>
            <ac:spMk id="36" creationId="{EAE48C4B-3A90-42C3-BA00-6092B477179E}"/>
          </ac:spMkLst>
        </pc:spChg>
        <pc:spChg chg="add del">
          <ac:chgData name="Samir Mhanna (2119514)" userId="42acdb1e-7c6a-4d29-81c4-afc75570156c" providerId="ADAL" clId="{FE77596B-B697-433E-953C-BBE800D0C73D}" dt="2023-10-18T17:49:54.442" v="324" actId="26606"/>
          <ac:spMkLst>
            <pc:docMk/>
            <pc:sldMk cId="2101909171" sldId="258"/>
            <ac:spMk id="37" creationId="{F919E280-CA27-4214-97E6-294E0C3BC4B3}"/>
          </ac:spMkLst>
        </pc:spChg>
        <pc:spChg chg="add del">
          <ac:chgData name="Samir Mhanna (2119514)" userId="42acdb1e-7c6a-4d29-81c4-afc75570156c" providerId="ADAL" clId="{FE77596B-B697-433E-953C-BBE800D0C73D}" dt="2023-10-18T17:50:05.662" v="328" actId="26606"/>
          <ac:spMkLst>
            <pc:docMk/>
            <pc:sldMk cId="2101909171" sldId="258"/>
            <ac:spMk id="39" creationId="{F83B1BEA-1159-4AE5-AD9B-9440E5189009}"/>
          </ac:spMkLst>
        </pc:spChg>
        <pc:spChg chg="add del">
          <ac:chgData name="Samir Mhanna (2119514)" userId="42acdb1e-7c6a-4d29-81c4-afc75570156c" providerId="ADAL" clId="{FE77596B-B697-433E-953C-BBE800D0C73D}" dt="2023-10-18T17:50:05.662" v="328" actId="26606"/>
          <ac:spMkLst>
            <pc:docMk/>
            <pc:sldMk cId="2101909171" sldId="258"/>
            <ac:spMk id="40" creationId="{5D50C310-510F-45B8-81D2-BE905D5C6D58}"/>
          </ac:spMkLst>
        </pc:spChg>
        <pc:spChg chg="add del">
          <ac:chgData name="Samir Mhanna (2119514)" userId="42acdb1e-7c6a-4d29-81c4-afc75570156c" providerId="ADAL" clId="{FE77596B-B697-433E-953C-BBE800D0C73D}" dt="2023-10-18T17:52:12.300" v="353" actId="26606"/>
          <ac:spMkLst>
            <pc:docMk/>
            <pc:sldMk cId="2101909171" sldId="258"/>
            <ac:spMk id="45" creationId="{99F1FFA9-D672-408C-9220-ADEEC6ABDD09}"/>
          </ac:spMkLst>
        </pc:spChg>
        <pc:spChg chg="add">
          <ac:chgData name="Samir Mhanna (2119514)" userId="42acdb1e-7c6a-4d29-81c4-afc75570156c" providerId="ADAL" clId="{FE77596B-B697-433E-953C-BBE800D0C73D}" dt="2023-10-21T01:00:10.690" v="2376" actId="26606"/>
          <ac:spMkLst>
            <pc:docMk/>
            <pc:sldMk cId="2101909171" sldId="258"/>
            <ac:spMk id="57" creationId="{129F4FEF-3F4E-4042-8E6D-C24E201FB31A}"/>
          </ac:spMkLst>
        </pc:spChg>
        <pc:grpChg chg="add del">
          <ac:chgData name="Samir Mhanna (2119514)" userId="42acdb1e-7c6a-4d29-81c4-afc75570156c" providerId="ADAL" clId="{FE77596B-B697-433E-953C-BBE800D0C73D}" dt="2023-10-21T01:00:10.690" v="2376" actId="26606"/>
          <ac:grpSpMkLst>
            <pc:docMk/>
            <pc:sldMk cId="2101909171" sldId="258"/>
            <ac:grpSpMk id="50" creationId="{5AE92083-24AA-7071-CFD2-79FF2AE8CF8C}"/>
          </ac:grpSpMkLst>
        </pc:grpChg>
        <pc:picChg chg="add del mod ord">
          <ac:chgData name="Samir Mhanna (2119514)" userId="42acdb1e-7c6a-4d29-81c4-afc75570156c" providerId="ADAL" clId="{FE77596B-B697-433E-953C-BBE800D0C73D}" dt="2023-10-21T01:00:03.803" v="2375" actId="478"/>
          <ac:picMkLst>
            <pc:docMk/>
            <pc:sldMk cId="2101909171" sldId="258"/>
            <ac:picMk id="5" creationId="{12FC0776-50D0-404F-1B4F-377F0B802120}"/>
          </ac:picMkLst>
        </pc:picChg>
        <pc:picChg chg="add mod">
          <ac:chgData name="Samir Mhanna (2119514)" userId="42acdb1e-7c6a-4d29-81c4-afc75570156c" providerId="ADAL" clId="{FE77596B-B697-433E-953C-BBE800D0C73D}" dt="2023-10-21T01:02:03.019" v="2414" actId="14100"/>
          <ac:picMkLst>
            <pc:docMk/>
            <pc:sldMk cId="2101909171" sldId="258"/>
            <ac:picMk id="7" creationId="{35013FB0-F6C9-7B1A-D9D7-FA6BC1AC9F94}"/>
          </ac:picMkLst>
        </pc:picChg>
        <pc:picChg chg="add mod ord">
          <ac:chgData name="Samir Mhanna (2119514)" userId="42acdb1e-7c6a-4d29-81c4-afc75570156c" providerId="ADAL" clId="{FE77596B-B697-433E-953C-BBE800D0C73D}" dt="2023-10-21T01:01:57.803" v="2413" actId="14100"/>
          <ac:picMkLst>
            <pc:docMk/>
            <pc:sldMk cId="2101909171" sldId="258"/>
            <ac:picMk id="11" creationId="{B4E35F9A-216E-B485-0801-610F7BB2C5F8}"/>
          </ac:picMkLst>
        </pc:picChg>
      </pc:sldChg>
      <pc:sldChg chg="addSp delSp modSp mod setBg">
        <pc:chgData name="Samir Mhanna (2119514)" userId="42acdb1e-7c6a-4d29-81c4-afc75570156c" providerId="ADAL" clId="{FE77596B-B697-433E-953C-BBE800D0C73D}" dt="2023-10-22T20:09:58.215" v="3109" actId="27636"/>
        <pc:sldMkLst>
          <pc:docMk/>
          <pc:sldMk cId="3655091572" sldId="259"/>
        </pc:sldMkLst>
        <pc:spChg chg="mod">
          <ac:chgData name="Samir Mhanna (2119514)" userId="42acdb1e-7c6a-4d29-81c4-afc75570156c" providerId="ADAL" clId="{FE77596B-B697-433E-953C-BBE800D0C73D}" dt="2023-10-18T20:24:28.081" v="856" actId="1076"/>
          <ac:spMkLst>
            <pc:docMk/>
            <pc:sldMk cId="3655091572" sldId="259"/>
            <ac:spMk id="2" creationId="{D7099BC8-486B-3DB0-870C-E5C63626365B}"/>
          </ac:spMkLst>
        </pc:spChg>
        <pc:spChg chg="mod">
          <ac:chgData name="Samir Mhanna (2119514)" userId="42acdb1e-7c6a-4d29-81c4-afc75570156c" providerId="ADAL" clId="{FE77596B-B697-433E-953C-BBE800D0C73D}" dt="2023-10-22T20:09:58.215" v="3109" actId="27636"/>
          <ac:spMkLst>
            <pc:docMk/>
            <pc:sldMk cId="3655091572" sldId="259"/>
            <ac:spMk id="3" creationId="{8B4C854A-5EDA-F224-203E-C7462BEEBF10}"/>
          </ac:spMkLst>
        </pc:spChg>
        <pc:spChg chg="add del">
          <ac:chgData name="Samir Mhanna (2119514)" userId="42acdb1e-7c6a-4d29-81c4-afc75570156c" providerId="ADAL" clId="{FE77596B-B697-433E-953C-BBE800D0C73D}" dt="2023-10-18T18:08:50.267" v="473" actId="26606"/>
          <ac:spMkLst>
            <pc:docMk/>
            <pc:sldMk cId="3655091572" sldId="259"/>
            <ac:spMk id="9" creationId="{3ECBE1F1-D69B-4AFA-ABD5-8E41720EF6DE}"/>
          </ac:spMkLst>
        </pc:spChg>
        <pc:spChg chg="add del">
          <ac:chgData name="Samir Mhanna (2119514)" userId="42acdb1e-7c6a-4d29-81c4-afc75570156c" providerId="ADAL" clId="{FE77596B-B697-433E-953C-BBE800D0C73D}" dt="2023-10-18T18:08:50.267" v="473" actId="26606"/>
          <ac:spMkLst>
            <pc:docMk/>
            <pc:sldMk cId="3655091572" sldId="259"/>
            <ac:spMk id="11" creationId="{603A6265-E10C-4B85-9C20-E75FCAF9CC63}"/>
          </ac:spMkLst>
        </pc:spChg>
        <pc:spChg chg="add del">
          <ac:chgData name="Samir Mhanna (2119514)" userId="42acdb1e-7c6a-4d29-81c4-afc75570156c" providerId="ADAL" clId="{FE77596B-B697-433E-953C-BBE800D0C73D}" dt="2023-10-18T20:24:22.841" v="855" actId="26606"/>
          <ac:spMkLst>
            <pc:docMk/>
            <pc:sldMk cId="3655091572" sldId="259"/>
            <ac:spMk id="16" creationId="{2C61293E-6EBE-43EF-A52C-9BEBFD7679D4}"/>
          </ac:spMkLst>
        </pc:spChg>
        <pc:spChg chg="add del">
          <ac:chgData name="Samir Mhanna (2119514)" userId="42acdb1e-7c6a-4d29-81c4-afc75570156c" providerId="ADAL" clId="{FE77596B-B697-433E-953C-BBE800D0C73D}" dt="2023-10-18T20:24:22.841" v="855" actId="26606"/>
          <ac:spMkLst>
            <pc:docMk/>
            <pc:sldMk cId="3655091572" sldId="259"/>
            <ac:spMk id="18" creationId="{21540236-BFD5-4A9D-8840-4703E7F76825}"/>
          </ac:spMkLst>
        </pc:spChg>
        <pc:grpChg chg="add">
          <ac:chgData name="Samir Mhanna (2119514)" userId="42acdb1e-7c6a-4d29-81c4-afc75570156c" providerId="ADAL" clId="{FE77596B-B697-433E-953C-BBE800D0C73D}" dt="2023-10-18T20:24:22.841" v="855" actId="26606"/>
          <ac:grpSpMkLst>
            <pc:docMk/>
            <pc:sldMk cId="3655091572" sldId="259"/>
            <ac:grpSpMk id="23" creationId="{59D47941-986F-4A15-FC41-7527D904BDD5}"/>
          </ac:grpSpMkLst>
        </pc:grpChg>
        <pc:picChg chg="add mod ord">
          <ac:chgData name="Samir Mhanna (2119514)" userId="42acdb1e-7c6a-4d29-81c4-afc75570156c" providerId="ADAL" clId="{FE77596B-B697-433E-953C-BBE800D0C73D}" dt="2023-10-18T20:24:50.004" v="860" actId="1076"/>
          <ac:picMkLst>
            <pc:docMk/>
            <pc:sldMk cId="3655091572" sldId="259"/>
            <ac:picMk id="5" creationId="{23CDEB87-EE1C-73CF-F77F-8431E9261B34}"/>
          </ac:picMkLst>
        </pc:picChg>
      </pc:sldChg>
      <pc:sldChg chg="addSp delSp modSp mod ord setBg">
        <pc:chgData name="Samir Mhanna (2119514)" userId="42acdb1e-7c6a-4d29-81c4-afc75570156c" providerId="ADAL" clId="{FE77596B-B697-433E-953C-BBE800D0C73D}" dt="2023-10-18T20:17:31.763" v="785" actId="26606"/>
        <pc:sldMkLst>
          <pc:docMk/>
          <pc:sldMk cId="3066081883" sldId="260"/>
        </pc:sldMkLst>
        <pc:spChg chg="mod">
          <ac:chgData name="Samir Mhanna (2119514)" userId="42acdb1e-7c6a-4d29-81c4-afc75570156c" providerId="ADAL" clId="{FE77596B-B697-433E-953C-BBE800D0C73D}" dt="2023-10-18T20:17:31.763" v="785" actId="26606"/>
          <ac:spMkLst>
            <pc:docMk/>
            <pc:sldMk cId="3066081883" sldId="260"/>
            <ac:spMk id="2" creationId="{5B6109AE-A9AB-A98B-7B4C-1040AF1834DA}"/>
          </ac:spMkLst>
        </pc:spChg>
        <pc:spChg chg="mod ord">
          <ac:chgData name="Samir Mhanna (2119514)" userId="42acdb1e-7c6a-4d29-81c4-afc75570156c" providerId="ADAL" clId="{FE77596B-B697-433E-953C-BBE800D0C73D}" dt="2023-10-18T20:17:31.763" v="785" actId="26606"/>
          <ac:spMkLst>
            <pc:docMk/>
            <pc:sldMk cId="3066081883" sldId="260"/>
            <ac:spMk id="3" creationId="{7F65FF79-8E95-7393-5665-34D5032EA54B}"/>
          </ac:spMkLst>
        </pc:spChg>
        <pc:spChg chg="add del">
          <ac:chgData name="Samir Mhanna (2119514)" userId="42acdb1e-7c6a-4d29-81c4-afc75570156c" providerId="ADAL" clId="{FE77596B-B697-433E-953C-BBE800D0C73D}" dt="2023-10-18T20:17:29.170" v="782" actId="26606"/>
          <ac:spMkLst>
            <pc:docMk/>
            <pc:sldMk cId="3066081883" sldId="260"/>
            <ac:spMk id="10" creationId="{04812C46-200A-4DEB-A05E-3ED6C68C2387}"/>
          </ac:spMkLst>
        </pc:spChg>
        <pc:spChg chg="add del">
          <ac:chgData name="Samir Mhanna (2119514)" userId="42acdb1e-7c6a-4d29-81c4-afc75570156c" providerId="ADAL" clId="{FE77596B-B697-433E-953C-BBE800D0C73D}" dt="2023-10-18T20:17:29.170" v="782" actId="26606"/>
          <ac:spMkLst>
            <pc:docMk/>
            <pc:sldMk cId="3066081883" sldId="260"/>
            <ac:spMk id="12" creationId="{D1EA859B-E555-4109-94F3-6700E046E008}"/>
          </ac:spMkLst>
        </pc:spChg>
        <pc:spChg chg="add del">
          <ac:chgData name="Samir Mhanna (2119514)" userId="42acdb1e-7c6a-4d29-81c4-afc75570156c" providerId="ADAL" clId="{FE77596B-B697-433E-953C-BBE800D0C73D}" dt="2023-10-18T20:17:31.731" v="784" actId="26606"/>
          <ac:spMkLst>
            <pc:docMk/>
            <pc:sldMk cId="3066081883" sldId="260"/>
            <ac:spMk id="14" creationId="{F720743B-9C97-37DF-D56A-D2A9E750BD12}"/>
          </ac:spMkLst>
        </pc:spChg>
        <pc:spChg chg="add del">
          <ac:chgData name="Samir Mhanna (2119514)" userId="42acdb1e-7c6a-4d29-81c4-afc75570156c" providerId="ADAL" clId="{FE77596B-B697-433E-953C-BBE800D0C73D}" dt="2023-10-18T20:17:31.731" v="784" actId="26606"/>
          <ac:spMkLst>
            <pc:docMk/>
            <pc:sldMk cId="3066081883" sldId="260"/>
            <ac:spMk id="15" creationId="{D4420C61-30B9-D26F-6720-C32154CA34BF}"/>
          </ac:spMkLst>
        </pc:spChg>
        <pc:spChg chg="add del">
          <ac:chgData name="Samir Mhanna (2119514)" userId="42acdb1e-7c6a-4d29-81c4-afc75570156c" providerId="ADAL" clId="{FE77596B-B697-433E-953C-BBE800D0C73D}" dt="2023-10-18T20:17:31.731" v="784" actId="26606"/>
          <ac:spMkLst>
            <pc:docMk/>
            <pc:sldMk cId="3066081883" sldId="260"/>
            <ac:spMk id="16" creationId="{39C3539A-A126-556F-3B61-690C785C75D3}"/>
          </ac:spMkLst>
        </pc:spChg>
        <pc:spChg chg="add del">
          <ac:chgData name="Samir Mhanna (2119514)" userId="42acdb1e-7c6a-4d29-81c4-afc75570156c" providerId="ADAL" clId="{FE77596B-B697-433E-953C-BBE800D0C73D}" dt="2023-10-18T20:17:31.731" v="784" actId="26606"/>
          <ac:spMkLst>
            <pc:docMk/>
            <pc:sldMk cId="3066081883" sldId="260"/>
            <ac:spMk id="17" creationId="{38505720-2558-A390-8612-99A55D48F42A}"/>
          </ac:spMkLst>
        </pc:spChg>
        <pc:spChg chg="add del">
          <ac:chgData name="Samir Mhanna (2119514)" userId="42acdb1e-7c6a-4d29-81c4-afc75570156c" providerId="ADAL" clId="{FE77596B-B697-433E-953C-BBE800D0C73D}" dt="2023-10-18T20:17:31.731" v="784" actId="26606"/>
          <ac:spMkLst>
            <pc:docMk/>
            <pc:sldMk cId="3066081883" sldId="260"/>
            <ac:spMk id="18" creationId="{E5089FB1-F28D-0DD0-436F-D094F3C82331}"/>
          </ac:spMkLst>
        </pc:spChg>
        <pc:spChg chg="add">
          <ac:chgData name="Samir Mhanna (2119514)" userId="42acdb1e-7c6a-4d29-81c4-afc75570156c" providerId="ADAL" clId="{FE77596B-B697-433E-953C-BBE800D0C73D}" dt="2023-10-18T20:17:31.763" v="785" actId="26606"/>
          <ac:spMkLst>
            <pc:docMk/>
            <pc:sldMk cId="3066081883" sldId="260"/>
            <ac:spMk id="20" creationId="{45D37F4E-DDB4-456B-97E0-9937730A039F}"/>
          </ac:spMkLst>
        </pc:spChg>
        <pc:spChg chg="add">
          <ac:chgData name="Samir Mhanna (2119514)" userId="42acdb1e-7c6a-4d29-81c4-afc75570156c" providerId="ADAL" clId="{FE77596B-B697-433E-953C-BBE800D0C73D}" dt="2023-10-18T20:17:31.763" v="785" actId="26606"/>
          <ac:spMkLst>
            <pc:docMk/>
            <pc:sldMk cId="3066081883" sldId="260"/>
            <ac:spMk id="21" creationId="{B2DD41CD-8F47-4F56-AD12-4E2FF7696987}"/>
          </ac:spMkLst>
        </pc:spChg>
        <pc:picChg chg="add mod ord">
          <ac:chgData name="Samir Mhanna (2119514)" userId="42acdb1e-7c6a-4d29-81c4-afc75570156c" providerId="ADAL" clId="{FE77596B-B697-433E-953C-BBE800D0C73D}" dt="2023-10-18T20:17:31.763" v="785" actId="26606"/>
          <ac:picMkLst>
            <pc:docMk/>
            <pc:sldMk cId="3066081883" sldId="260"/>
            <ac:picMk id="5" creationId="{BFF8ECF3-C892-65FE-621C-2F84CC9B04A8}"/>
          </ac:picMkLst>
        </pc:picChg>
      </pc:sldChg>
      <pc:sldChg chg="addSp delSp modSp add mod setBg delDesignElem">
        <pc:chgData name="Samir Mhanna (2119514)" userId="42acdb1e-7c6a-4d29-81c4-afc75570156c" providerId="ADAL" clId="{FE77596B-B697-433E-953C-BBE800D0C73D}" dt="2023-10-20T23:45:57.950" v="2049" actId="108"/>
        <pc:sldMkLst>
          <pc:docMk/>
          <pc:sldMk cId="657143949" sldId="261"/>
        </pc:sldMkLst>
        <pc:spChg chg="mod">
          <ac:chgData name="Samir Mhanna (2119514)" userId="42acdb1e-7c6a-4d29-81c4-afc75570156c" providerId="ADAL" clId="{FE77596B-B697-433E-953C-BBE800D0C73D}" dt="2023-10-20T23:45:08.537" v="2021" actId="14100"/>
          <ac:spMkLst>
            <pc:docMk/>
            <pc:sldMk cId="657143949" sldId="261"/>
            <ac:spMk id="2" creationId="{F13829A8-8BA6-6356-FE44-6D108113A047}"/>
          </ac:spMkLst>
        </pc:spChg>
        <pc:spChg chg="add del">
          <ac:chgData name="Samir Mhanna (2119514)" userId="42acdb1e-7c6a-4d29-81c4-afc75570156c" providerId="ADAL" clId="{FE77596B-B697-433E-953C-BBE800D0C73D}" dt="2023-10-20T23:39:53.093" v="1973" actId="26606"/>
          <ac:spMkLst>
            <pc:docMk/>
            <pc:sldMk cId="657143949" sldId="261"/>
            <ac:spMk id="10" creationId="{1D63C574-BFD2-41A1-A567-B0C3CC7FDD4F}"/>
          </ac:spMkLst>
        </pc:spChg>
        <pc:spChg chg="add del">
          <ac:chgData name="Samir Mhanna (2119514)" userId="42acdb1e-7c6a-4d29-81c4-afc75570156c" providerId="ADAL" clId="{FE77596B-B697-433E-953C-BBE800D0C73D}" dt="2023-10-20T23:39:53.093" v="1973" actId="26606"/>
          <ac:spMkLst>
            <pc:docMk/>
            <pc:sldMk cId="657143949" sldId="261"/>
            <ac:spMk id="12" creationId="{E2A46BAB-8C31-42B2-90E8-B26DD3E81D37}"/>
          </ac:spMkLst>
        </pc:spChg>
        <pc:spChg chg="add del">
          <ac:chgData name="Samir Mhanna (2119514)" userId="42acdb1e-7c6a-4d29-81c4-afc75570156c" providerId="ADAL" clId="{FE77596B-B697-433E-953C-BBE800D0C73D}" dt="2023-10-20T23:44:49.383" v="2019" actId="26606"/>
          <ac:spMkLst>
            <pc:docMk/>
            <pc:sldMk cId="657143949" sldId="261"/>
            <ac:spMk id="30" creationId="{DCC231C8-C761-4B31-9B1C-C6D19248C6B3}"/>
          </ac:spMkLst>
        </pc:spChg>
        <pc:spChg chg="add">
          <ac:chgData name="Samir Mhanna (2119514)" userId="42acdb1e-7c6a-4d29-81c4-afc75570156c" providerId="ADAL" clId="{FE77596B-B697-433E-953C-BBE800D0C73D}" dt="2023-10-20T23:44:49.383" v="2019" actId="26606"/>
          <ac:spMkLst>
            <pc:docMk/>
            <pc:sldMk cId="657143949" sldId="261"/>
            <ac:spMk id="32" creationId="{2659FDB4-FCBE-4A89-B46D-43D4FA54464D}"/>
          </ac:spMkLst>
        </pc:spChg>
        <pc:spChg chg="del">
          <ac:chgData name="Samir Mhanna (2119514)" userId="42acdb1e-7c6a-4d29-81c4-afc75570156c" providerId="ADAL" clId="{FE77596B-B697-433E-953C-BBE800D0C73D}" dt="2023-10-20T23:33:55.225" v="1958"/>
          <ac:spMkLst>
            <pc:docMk/>
            <pc:sldMk cId="657143949" sldId="261"/>
            <ac:spMk id="35" creationId="{2659FDB4-FCBE-4A89-B46D-43D4FA54464D}"/>
          </ac:spMkLst>
        </pc:spChg>
        <pc:grpChg chg="add del">
          <ac:chgData name="Samir Mhanna (2119514)" userId="42acdb1e-7c6a-4d29-81c4-afc75570156c" providerId="ADAL" clId="{FE77596B-B697-433E-953C-BBE800D0C73D}" dt="2023-10-20T23:39:53.093" v="1973" actId="26606"/>
          <ac:grpSpMkLst>
            <pc:docMk/>
            <pc:sldMk cId="657143949" sldId="261"/>
            <ac:grpSpMk id="14" creationId="{B3F7A3C7-0737-4E57-B30E-8EEFE638B401}"/>
          </ac:grpSpMkLst>
        </pc:grpChg>
        <pc:grpChg chg="add del">
          <ac:chgData name="Samir Mhanna (2119514)" userId="42acdb1e-7c6a-4d29-81c4-afc75570156c" providerId="ADAL" clId="{FE77596B-B697-433E-953C-BBE800D0C73D}" dt="2023-10-20T23:39:53.093" v="1973" actId="26606"/>
          <ac:grpSpMkLst>
            <pc:docMk/>
            <pc:sldMk cId="657143949" sldId="261"/>
            <ac:grpSpMk id="18" creationId="{43F5E015-E085-4624-B431-B42414448684}"/>
          </ac:grpSpMkLst>
        </pc:grpChg>
        <pc:graphicFrameChg chg="mod modGraphic">
          <ac:chgData name="Samir Mhanna (2119514)" userId="42acdb1e-7c6a-4d29-81c4-afc75570156c" providerId="ADAL" clId="{FE77596B-B697-433E-953C-BBE800D0C73D}" dt="2023-10-20T23:45:57.950" v="2049" actId="108"/>
          <ac:graphicFrameMkLst>
            <pc:docMk/>
            <pc:sldMk cId="657143949" sldId="261"/>
            <ac:graphicFrameMk id="5" creationId="{DDDFA374-1EE4-9A20-FD4C-E52AAF2740EE}"/>
          </ac:graphicFrameMkLst>
        </pc:graphicFrameChg>
        <pc:cxnChg chg="add">
          <ac:chgData name="Samir Mhanna (2119514)" userId="42acdb1e-7c6a-4d29-81c4-afc75570156c" providerId="ADAL" clId="{FE77596B-B697-433E-953C-BBE800D0C73D}" dt="2023-10-20T23:44:49.383" v="2019" actId="26606"/>
          <ac:cxnSpMkLst>
            <pc:docMk/>
            <pc:sldMk cId="657143949" sldId="261"/>
            <ac:cxnSpMk id="33" creationId="{C8F51B3F-8331-4E4A-AE96-D47B1006EEAD}"/>
          </ac:cxnSpMkLst>
        </pc:cxnChg>
        <pc:cxnChg chg="del">
          <ac:chgData name="Samir Mhanna (2119514)" userId="42acdb1e-7c6a-4d29-81c4-afc75570156c" providerId="ADAL" clId="{FE77596B-B697-433E-953C-BBE800D0C73D}" dt="2023-10-20T23:33:55.225" v="1958"/>
          <ac:cxnSpMkLst>
            <pc:docMk/>
            <pc:sldMk cId="657143949" sldId="261"/>
            <ac:cxnSpMk id="37" creationId="{C8F51B3F-8331-4E4A-AE96-D47B1006EEAD}"/>
          </ac:cxnSpMkLst>
        </pc:cxnChg>
      </pc:sldChg>
      <pc:sldChg chg="addSp delSp modSp del mod setBg">
        <pc:chgData name="Samir Mhanna (2119514)" userId="42acdb1e-7c6a-4d29-81c4-afc75570156c" providerId="ADAL" clId="{FE77596B-B697-433E-953C-BBE800D0C73D}" dt="2023-10-18T19:20:44.572" v="602" actId="47"/>
        <pc:sldMkLst>
          <pc:docMk/>
          <pc:sldMk cId="1504116961" sldId="261"/>
        </pc:sldMkLst>
        <pc:spChg chg="mod">
          <ac:chgData name="Samir Mhanna (2119514)" userId="42acdb1e-7c6a-4d29-81c4-afc75570156c" providerId="ADAL" clId="{FE77596B-B697-433E-953C-BBE800D0C73D}" dt="2023-10-18T18:46:52.135" v="512" actId="26606"/>
          <ac:spMkLst>
            <pc:docMk/>
            <pc:sldMk cId="1504116961" sldId="261"/>
            <ac:spMk id="2" creationId="{C2F53BB9-E472-C36C-4C6B-BA9145927028}"/>
          </ac:spMkLst>
        </pc:spChg>
        <pc:spChg chg="add del">
          <ac:chgData name="Samir Mhanna (2119514)" userId="42acdb1e-7c6a-4d29-81c4-afc75570156c" providerId="ADAL" clId="{FE77596B-B697-433E-953C-BBE800D0C73D}" dt="2023-10-18T18:46:52.135" v="512" actId="26606"/>
          <ac:spMkLst>
            <pc:docMk/>
            <pc:sldMk cId="1504116961" sldId="261"/>
            <ac:spMk id="3" creationId="{C5E63EF9-EDBC-752D-B3DD-D949B5EE769F}"/>
          </ac:spMkLst>
        </pc:spChg>
        <pc:spChg chg="add del">
          <ac:chgData name="Samir Mhanna (2119514)" userId="42acdb1e-7c6a-4d29-81c4-afc75570156c" providerId="ADAL" clId="{FE77596B-B697-433E-953C-BBE800D0C73D}" dt="2023-10-18T18:46:51.906" v="511" actId="26606"/>
          <ac:spMkLst>
            <pc:docMk/>
            <pc:sldMk cId="1504116961" sldId="261"/>
            <ac:spMk id="6" creationId="{2659FDB4-FCBE-4A89-B46D-43D4FA54464D}"/>
          </ac:spMkLst>
        </pc:spChg>
        <pc:spChg chg="add del">
          <ac:chgData name="Samir Mhanna (2119514)" userId="42acdb1e-7c6a-4d29-81c4-afc75570156c" providerId="ADAL" clId="{FE77596B-B697-433E-953C-BBE800D0C73D}" dt="2023-10-18T18:11:42.441" v="507" actId="26606"/>
          <ac:spMkLst>
            <pc:docMk/>
            <pc:sldMk cId="1504116961" sldId="261"/>
            <ac:spMk id="9" creationId="{2659FDB4-FCBE-4A89-B46D-43D4FA54464D}"/>
          </ac:spMkLst>
        </pc:spChg>
        <pc:spChg chg="add">
          <ac:chgData name="Samir Mhanna (2119514)" userId="42acdb1e-7c6a-4d29-81c4-afc75570156c" providerId="ADAL" clId="{FE77596B-B697-433E-953C-BBE800D0C73D}" dt="2023-10-18T18:46:52.135" v="512" actId="26606"/>
          <ac:spMkLst>
            <pc:docMk/>
            <pc:sldMk cId="1504116961" sldId="261"/>
            <ac:spMk id="10" creationId="{2659FDB4-FCBE-4A89-B46D-43D4FA54464D}"/>
          </ac:spMkLst>
        </pc:spChg>
        <pc:graphicFrameChg chg="add del mod">
          <ac:chgData name="Samir Mhanna (2119514)" userId="42acdb1e-7c6a-4d29-81c4-afc75570156c" providerId="ADAL" clId="{FE77596B-B697-433E-953C-BBE800D0C73D}" dt="2023-10-18T18:11:42.441" v="507" actId="26606"/>
          <ac:graphicFrameMkLst>
            <pc:docMk/>
            <pc:sldMk cId="1504116961" sldId="261"/>
            <ac:graphicFrameMk id="5" creationId="{51F94BBF-A8A6-008F-EFFA-6128B13BF5EB}"/>
          </ac:graphicFrameMkLst>
        </pc:graphicFrameChg>
        <pc:graphicFrameChg chg="add del">
          <ac:chgData name="Samir Mhanna (2119514)" userId="42acdb1e-7c6a-4d29-81c4-afc75570156c" providerId="ADAL" clId="{FE77596B-B697-433E-953C-BBE800D0C73D}" dt="2023-10-18T18:46:51.906" v="511" actId="26606"/>
          <ac:graphicFrameMkLst>
            <pc:docMk/>
            <pc:sldMk cId="1504116961" sldId="261"/>
            <ac:graphicFrameMk id="8" creationId="{05C16CB7-B475-F275-7238-2C7128913347}"/>
          </ac:graphicFrameMkLst>
        </pc:graphicFrameChg>
        <pc:graphicFrameChg chg="add mod">
          <ac:chgData name="Samir Mhanna (2119514)" userId="42acdb1e-7c6a-4d29-81c4-afc75570156c" providerId="ADAL" clId="{FE77596B-B697-433E-953C-BBE800D0C73D}" dt="2023-10-18T19:18:52.297" v="598"/>
          <ac:graphicFrameMkLst>
            <pc:docMk/>
            <pc:sldMk cId="1504116961" sldId="261"/>
            <ac:graphicFrameMk id="13" creationId="{C657AB3B-542A-42ED-4FC4-67C4AE1A6CD1}"/>
          </ac:graphicFrameMkLst>
        </pc:graphicFrameChg>
        <pc:cxnChg chg="add del">
          <ac:chgData name="Samir Mhanna (2119514)" userId="42acdb1e-7c6a-4d29-81c4-afc75570156c" providerId="ADAL" clId="{FE77596B-B697-433E-953C-BBE800D0C73D}" dt="2023-10-18T18:46:51.906" v="511" actId="26606"/>
          <ac:cxnSpMkLst>
            <pc:docMk/>
            <pc:sldMk cId="1504116961" sldId="261"/>
            <ac:cxnSpMk id="7" creationId="{C8F51B3F-8331-4E4A-AE96-D47B1006EEAD}"/>
          </ac:cxnSpMkLst>
        </pc:cxnChg>
        <pc:cxnChg chg="add del">
          <ac:chgData name="Samir Mhanna (2119514)" userId="42acdb1e-7c6a-4d29-81c4-afc75570156c" providerId="ADAL" clId="{FE77596B-B697-433E-953C-BBE800D0C73D}" dt="2023-10-18T18:11:42.441" v="507" actId="26606"/>
          <ac:cxnSpMkLst>
            <pc:docMk/>
            <pc:sldMk cId="1504116961" sldId="261"/>
            <ac:cxnSpMk id="11" creationId="{C8F51B3F-8331-4E4A-AE96-D47B1006EEAD}"/>
          </ac:cxnSpMkLst>
        </pc:cxnChg>
        <pc:cxnChg chg="add">
          <ac:chgData name="Samir Mhanna (2119514)" userId="42acdb1e-7c6a-4d29-81c4-afc75570156c" providerId="ADAL" clId="{FE77596B-B697-433E-953C-BBE800D0C73D}" dt="2023-10-18T18:46:52.135" v="512" actId="26606"/>
          <ac:cxnSpMkLst>
            <pc:docMk/>
            <pc:sldMk cId="1504116961" sldId="261"/>
            <ac:cxnSpMk id="12" creationId="{C8F51B3F-8331-4E4A-AE96-D47B1006EEAD}"/>
          </ac:cxnSpMkLst>
        </pc:cxnChg>
      </pc:sldChg>
      <pc:sldChg chg="addSp delSp modSp mod setBg">
        <pc:chgData name="Samir Mhanna (2119514)" userId="42acdb1e-7c6a-4d29-81c4-afc75570156c" providerId="ADAL" clId="{FE77596B-B697-433E-953C-BBE800D0C73D}" dt="2023-10-19T17:02:40.408" v="954" actId="403"/>
        <pc:sldMkLst>
          <pc:docMk/>
          <pc:sldMk cId="1073544369" sldId="262"/>
        </pc:sldMkLst>
        <pc:spChg chg="mod">
          <ac:chgData name="Samir Mhanna (2119514)" userId="42acdb1e-7c6a-4d29-81c4-afc75570156c" providerId="ADAL" clId="{FE77596B-B697-433E-953C-BBE800D0C73D}" dt="2023-10-19T17:02:40.408" v="954" actId="403"/>
          <ac:spMkLst>
            <pc:docMk/>
            <pc:sldMk cId="1073544369" sldId="262"/>
            <ac:spMk id="2" creationId="{03ECEA02-C627-C96C-8127-D6AC030877C6}"/>
          </ac:spMkLst>
        </pc:spChg>
        <pc:spChg chg="mod">
          <ac:chgData name="Samir Mhanna (2119514)" userId="42acdb1e-7c6a-4d29-81c4-afc75570156c" providerId="ADAL" clId="{FE77596B-B697-433E-953C-BBE800D0C73D}" dt="2023-10-19T17:02:28.887" v="949" actId="14100"/>
          <ac:spMkLst>
            <pc:docMk/>
            <pc:sldMk cId="1073544369" sldId="262"/>
            <ac:spMk id="3" creationId="{936E1501-7413-3B70-B5BA-919E8A82B9C9}"/>
          </ac:spMkLst>
        </pc:spChg>
        <pc:spChg chg="add del">
          <ac:chgData name="Samir Mhanna (2119514)" userId="42acdb1e-7c6a-4d29-81c4-afc75570156c" providerId="ADAL" clId="{FE77596B-B697-433E-953C-BBE800D0C73D}" dt="2023-10-19T17:01:23.668" v="928" actId="26606"/>
          <ac:spMkLst>
            <pc:docMk/>
            <pc:sldMk cId="1073544369" sldId="262"/>
            <ac:spMk id="9" creationId="{8EB2B82E-9519-13BE-F662-21976E2C7A9C}"/>
          </ac:spMkLst>
        </pc:spChg>
        <pc:spChg chg="add del">
          <ac:chgData name="Samir Mhanna (2119514)" userId="42acdb1e-7c6a-4d29-81c4-afc75570156c" providerId="ADAL" clId="{FE77596B-B697-433E-953C-BBE800D0C73D}" dt="2023-10-19T17:01:58.083" v="938" actId="26606"/>
          <ac:spMkLst>
            <pc:docMk/>
            <pc:sldMk cId="1073544369" sldId="262"/>
            <ac:spMk id="16" creationId="{04812C46-200A-4DEB-A05E-3ED6C68C2387}"/>
          </ac:spMkLst>
        </pc:spChg>
        <pc:spChg chg="add del">
          <ac:chgData name="Samir Mhanna (2119514)" userId="42acdb1e-7c6a-4d29-81c4-afc75570156c" providerId="ADAL" clId="{FE77596B-B697-433E-953C-BBE800D0C73D}" dt="2023-10-19T17:01:58.083" v="938" actId="26606"/>
          <ac:spMkLst>
            <pc:docMk/>
            <pc:sldMk cId="1073544369" sldId="262"/>
            <ac:spMk id="18" creationId="{D1EA859B-E555-4109-94F3-6700E046E008}"/>
          </ac:spMkLst>
        </pc:spChg>
        <pc:grpChg chg="add">
          <ac:chgData name="Samir Mhanna (2119514)" userId="42acdb1e-7c6a-4d29-81c4-afc75570156c" providerId="ADAL" clId="{FE77596B-B697-433E-953C-BBE800D0C73D}" dt="2023-10-19T17:01:58.083" v="938" actId="26606"/>
          <ac:grpSpMkLst>
            <pc:docMk/>
            <pc:sldMk cId="1073544369" sldId="262"/>
            <ac:grpSpMk id="23" creationId="{9B991AFC-21D0-28BD-C527-F66B1B56F841}"/>
          </ac:grpSpMkLst>
        </pc:grpChg>
        <pc:picChg chg="add mod ord">
          <ac:chgData name="Samir Mhanna (2119514)" userId="42acdb1e-7c6a-4d29-81c4-afc75570156c" providerId="ADAL" clId="{FE77596B-B697-433E-953C-BBE800D0C73D}" dt="2023-10-19T17:01:58.083" v="938" actId="26606"/>
          <ac:picMkLst>
            <pc:docMk/>
            <pc:sldMk cId="1073544369" sldId="262"/>
            <ac:picMk id="5" creationId="{00620198-A2A1-893B-A885-2980CA8E7586}"/>
          </ac:picMkLst>
        </pc:picChg>
        <pc:cxnChg chg="add del">
          <ac:chgData name="Samir Mhanna (2119514)" userId="42acdb1e-7c6a-4d29-81c4-afc75570156c" providerId="ADAL" clId="{FE77596B-B697-433E-953C-BBE800D0C73D}" dt="2023-10-19T17:01:23.668" v="928" actId="26606"/>
          <ac:cxnSpMkLst>
            <pc:docMk/>
            <pc:sldMk cId="1073544369" sldId="262"/>
            <ac:cxnSpMk id="11" creationId="{58111A9F-5A83-81E0-CD78-A5959435DC2D}"/>
          </ac:cxnSpMkLst>
        </pc:cxnChg>
      </pc:sldChg>
      <pc:sldChg chg="addSp delSp modSp mod ord setBg">
        <pc:chgData name="Samir Mhanna (2119514)" userId="42acdb1e-7c6a-4d29-81c4-afc75570156c" providerId="ADAL" clId="{FE77596B-B697-433E-953C-BBE800D0C73D}" dt="2023-10-22T20:39:47.761" v="3200" actId="20577"/>
        <pc:sldMkLst>
          <pc:docMk/>
          <pc:sldMk cId="3674866104" sldId="263"/>
        </pc:sldMkLst>
        <pc:spChg chg="mod">
          <ac:chgData name="Samir Mhanna (2119514)" userId="42acdb1e-7c6a-4d29-81c4-afc75570156c" providerId="ADAL" clId="{FE77596B-B697-433E-953C-BBE800D0C73D}" dt="2023-10-20T23:33:12.237" v="1955" actId="403"/>
          <ac:spMkLst>
            <pc:docMk/>
            <pc:sldMk cId="3674866104" sldId="263"/>
            <ac:spMk id="2" creationId="{F54BE07D-BD02-D803-120A-50C33166D5DE}"/>
          </ac:spMkLst>
        </pc:spChg>
        <pc:spChg chg="mod">
          <ac:chgData name="Samir Mhanna (2119514)" userId="42acdb1e-7c6a-4d29-81c4-afc75570156c" providerId="ADAL" clId="{FE77596B-B697-433E-953C-BBE800D0C73D}" dt="2023-10-22T20:39:47.761" v="3200" actId="20577"/>
          <ac:spMkLst>
            <pc:docMk/>
            <pc:sldMk cId="3674866104" sldId="263"/>
            <ac:spMk id="3" creationId="{EEF148CE-A8AC-ED59-8FF3-5B5A3237417A}"/>
          </ac:spMkLst>
        </pc:spChg>
        <pc:spChg chg="add del">
          <ac:chgData name="Samir Mhanna (2119514)" userId="42acdb1e-7c6a-4d29-81c4-afc75570156c" providerId="ADAL" clId="{FE77596B-B697-433E-953C-BBE800D0C73D}" dt="2023-10-20T23:30:33.290" v="1930" actId="26606"/>
          <ac:spMkLst>
            <pc:docMk/>
            <pc:sldMk cId="3674866104" sldId="263"/>
            <ac:spMk id="10" creationId="{6C4028FD-8BAA-4A19-BFDE-594D991B7552}"/>
          </ac:spMkLst>
        </pc:spChg>
        <pc:graphicFrameChg chg="add del mod modGraphic">
          <ac:chgData name="Samir Mhanna (2119514)" userId="42acdb1e-7c6a-4d29-81c4-afc75570156c" providerId="ADAL" clId="{FE77596B-B697-433E-953C-BBE800D0C73D}" dt="2023-10-20T23:09:41.736" v="1776" actId="21"/>
          <ac:graphicFrameMkLst>
            <pc:docMk/>
            <pc:sldMk cId="3674866104" sldId="263"/>
            <ac:graphicFrameMk id="4" creationId="{F11EE41D-FCE1-DFA4-2174-A772299C1C7B}"/>
          </ac:graphicFrameMkLst>
        </pc:graphicFrameChg>
        <pc:picChg chg="add mod">
          <ac:chgData name="Samir Mhanna (2119514)" userId="42acdb1e-7c6a-4d29-81c4-afc75570156c" providerId="ADAL" clId="{FE77596B-B697-433E-953C-BBE800D0C73D}" dt="2023-10-20T23:30:38.727" v="1931" actId="1076"/>
          <ac:picMkLst>
            <pc:docMk/>
            <pc:sldMk cId="3674866104" sldId="263"/>
            <ac:picMk id="6" creationId="{AAC5CABE-4A2D-E4D8-97AF-06AC0C594477}"/>
          </ac:picMkLst>
        </pc:picChg>
        <pc:cxnChg chg="add">
          <ac:chgData name="Samir Mhanna (2119514)" userId="42acdb1e-7c6a-4d29-81c4-afc75570156c" providerId="ADAL" clId="{FE77596B-B697-433E-953C-BBE800D0C73D}" dt="2023-10-20T23:30:33.290" v="1930" actId="26606"/>
          <ac:cxnSpMkLst>
            <pc:docMk/>
            <pc:sldMk cId="3674866104" sldId="263"/>
            <ac:cxnSpMk id="15" creationId="{FC23E3B9-5ABF-58B3-E2B0-E9A5DAA90037}"/>
          </ac:cxnSpMkLst>
        </pc:cxnChg>
      </pc:sldChg>
      <pc:sldChg chg="addSp delSp modSp mod ord setBg">
        <pc:chgData name="Samir Mhanna (2119514)" userId="42acdb1e-7c6a-4d29-81c4-afc75570156c" providerId="ADAL" clId="{FE77596B-B697-433E-953C-BBE800D0C73D}" dt="2023-10-22T19:16:51.437" v="2918" actId="5793"/>
        <pc:sldMkLst>
          <pc:docMk/>
          <pc:sldMk cId="3149923986" sldId="264"/>
        </pc:sldMkLst>
        <pc:spChg chg="mod">
          <ac:chgData name="Samir Mhanna (2119514)" userId="42acdb1e-7c6a-4d29-81c4-afc75570156c" providerId="ADAL" clId="{FE77596B-B697-433E-953C-BBE800D0C73D}" dt="2023-10-19T17:00:32.304" v="924" actId="14100"/>
          <ac:spMkLst>
            <pc:docMk/>
            <pc:sldMk cId="3149923986" sldId="264"/>
            <ac:spMk id="2" creationId="{6B9C5439-7A0B-F4BB-1EFD-44BAE5455875}"/>
          </ac:spMkLst>
        </pc:spChg>
        <pc:spChg chg="add del mod">
          <ac:chgData name="Samir Mhanna (2119514)" userId="42acdb1e-7c6a-4d29-81c4-afc75570156c" providerId="ADAL" clId="{FE77596B-B697-433E-953C-BBE800D0C73D}" dt="2023-10-19T16:52:19.672" v="876" actId="26606"/>
          <ac:spMkLst>
            <pc:docMk/>
            <pc:sldMk cId="3149923986" sldId="264"/>
            <ac:spMk id="3" creationId="{94BB44ED-AF76-0AA2-6950-9ABB096AB083}"/>
          </ac:spMkLst>
        </pc:spChg>
        <pc:spChg chg="add del mod">
          <ac:chgData name="Samir Mhanna (2119514)" userId="42acdb1e-7c6a-4d29-81c4-afc75570156c" providerId="ADAL" clId="{FE77596B-B697-433E-953C-BBE800D0C73D}" dt="2023-10-19T16:54:19.558" v="888" actId="26606"/>
          <ac:spMkLst>
            <pc:docMk/>
            <pc:sldMk cId="3149923986" sldId="264"/>
            <ac:spMk id="4" creationId="{75D44985-B666-4681-2B39-419BF027400F}"/>
          </ac:spMkLst>
        </pc:spChg>
        <pc:spChg chg="add mod">
          <ac:chgData name="Samir Mhanna (2119514)" userId="42acdb1e-7c6a-4d29-81c4-afc75570156c" providerId="ADAL" clId="{FE77596B-B697-433E-953C-BBE800D0C73D}" dt="2023-10-22T19:16:51.437" v="2918" actId="5793"/>
          <ac:spMkLst>
            <pc:docMk/>
            <pc:sldMk cId="3149923986" sldId="264"/>
            <ac:spMk id="8" creationId="{94BB44ED-AF76-0AA2-6950-9ABB096AB083}"/>
          </ac:spMkLst>
        </pc:spChg>
        <pc:spChg chg="add del mod">
          <ac:chgData name="Samir Mhanna (2119514)" userId="42acdb1e-7c6a-4d29-81c4-afc75570156c" providerId="ADAL" clId="{FE77596B-B697-433E-953C-BBE800D0C73D}" dt="2023-10-19T16:59:30.216" v="914" actId="26606"/>
          <ac:spMkLst>
            <pc:docMk/>
            <pc:sldMk cId="3149923986" sldId="264"/>
            <ac:spMk id="10" creationId="{E81BF4F6-F2CF-4984-9D14-D6966D92F99F}"/>
          </ac:spMkLst>
        </pc:spChg>
        <pc:spChg chg="add del">
          <ac:chgData name="Samir Mhanna (2119514)" userId="42acdb1e-7c6a-4d29-81c4-afc75570156c" providerId="ADAL" clId="{FE77596B-B697-433E-953C-BBE800D0C73D}" dt="2023-10-19T16:59:30.216" v="914" actId="26606"/>
          <ac:spMkLst>
            <pc:docMk/>
            <pc:sldMk cId="3149923986" sldId="264"/>
            <ac:spMk id="17" creationId="{8950AD4C-6AF3-49F8-94E1-DBCAFB39478B}"/>
          </ac:spMkLst>
        </pc:spChg>
        <pc:spChg chg="add del">
          <ac:chgData name="Samir Mhanna (2119514)" userId="42acdb1e-7c6a-4d29-81c4-afc75570156c" providerId="ADAL" clId="{FE77596B-B697-433E-953C-BBE800D0C73D}" dt="2023-10-19T16:59:30.216" v="914" actId="26606"/>
          <ac:spMkLst>
            <pc:docMk/>
            <pc:sldMk cId="3149923986" sldId="264"/>
            <ac:spMk id="19" creationId="{2F0E00C3-4613-415F-BE3A-78FBAD9061C0}"/>
          </ac:spMkLst>
        </pc:spChg>
        <pc:spChg chg="add del">
          <ac:chgData name="Samir Mhanna (2119514)" userId="42acdb1e-7c6a-4d29-81c4-afc75570156c" providerId="ADAL" clId="{FE77596B-B697-433E-953C-BBE800D0C73D}" dt="2023-10-19T16:59:30.216" v="914" actId="26606"/>
          <ac:spMkLst>
            <pc:docMk/>
            <pc:sldMk cId="3149923986" sldId="264"/>
            <ac:spMk id="21" creationId="{8DBEAE55-3EA1-41D7-A212-5F7D8986C1F2}"/>
          </ac:spMkLst>
        </pc:spChg>
        <pc:spChg chg="add del">
          <ac:chgData name="Samir Mhanna (2119514)" userId="42acdb1e-7c6a-4d29-81c4-afc75570156c" providerId="ADAL" clId="{FE77596B-B697-433E-953C-BBE800D0C73D}" dt="2023-10-19T16:59:30.216" v="914" actId="26606"/>
          <ac:spMkLst>
            <pc:docMk/>
            <pc:sldMk cId="3149923986" sldId="264"/>
            <ac:spMk id="23" creationId="{CFC5F0E7-644F-4101-BE72-12825CF537E7}"/>
          </ac:spMkLst>
        </pc:spChg>
        <pc:spChg chg="add">
          <ac:chgData name="Samir Mhanna (2119514)" userId="42acdb1e-7c6a-4d29-81c4-afc75570156c" providerId="ADAL" clId="{FE77596B-B697-433E-953C-BBE800D0C73D}" dt="2023-10-19T16:59:30.216" v="914" actId="26606"/>
          <ac:spMkLst>
            <pc:docMk/>
            <pc:sldMk cId="3149923986" sldId="264"/>
            <ac:spMk id="28" creationId="{D380959B-464C-9ED8-C9EB-AB6FC997C1B8}"/>
          </ac:spMkLst>
        </pc:spChg>
        <pc:spChg chg="add">
          <ac:chgData name="Samir Mhanna (2119514)" userId="42acdb1e-7c6a-4d29-81c4-afc75570156c" providerId="ADAL" clId="{FE77596B-B697-433E-953C-BBE800D0C73D}" dt="2023-10-19T16:59:30.216" v="914" actId="26606"/>
          <ac:spMkLst>
            <pc:docMk/>
            <pc:sldMk cId="3149923986" sldId="264"/>
            <ac:spMk id="30" creationId="{06B83858-ED7D-57B6-6CAA-83168807C43C}"/>
          </ac:spMkLst>
        </pc:spChg>
        <pc:spChg chg="add">
          <ac:chgData name="Samir Mhanna (2119514)" userId="42acdb1e-7c6a-4d29-81c4-afc75570156c" providerId="ADAL" clId="{FE77596B-B697-433E-953C-BBE800D0C73D}" dt="2023-10-19T16:59:30.216" v="914" actId="26606"/>
          <ac:spMkLst>
            <pc:docMk/>
            <pc:sldMk cId="3149923986" sldId="264"/>
            <ac:spMk id="32" creationId="{FF97FFD4-A8B9-3D4D-1623-7BE467E46A6A}"/>
          </ac:spMkLst>
        </pc:spChg>
        <pc:graphicFrameChg chg="add del">
          <ac:chgData name="Samir Mhanna (2119514)" userId="42acdb1e-7c6a-4d29-81c4-afc75570156c" providerId="ADAL" clId="{FE77596B-B697-433E-953C-BBE800D0C73D}" dt="2023-10-19T16:52:19.631" v="875" actId="26606"/>
          <ac:graphicFrameMkLst>
            <pc:docMk/>
            <pc:sldMk cId="3149923986" sldId="264"/>
            <ac:graphicFrameMk id="5" creationId="{F5973F5D-8673-9197-5980-299DA8215435}"/>
          </ac:graphicFrameMkLst>
        </pc:graphicFrameChg>
        <pc:graphicFrameChg chg="add del mod modGraphic">
          <ac:chgData name="Samir Mhanna (2119514)" userId="42acdb1e-7c6a-4d29-81c4-afc75570156c" providerId="ADAL" clId="{FE77596B-B697-433E-953C-BBE800D0C73D}" dt="2023-10-19T16:59:13.139" v="913" actId="478"/>
          <ac:graphicFrameMkLst>
            <pc:docMk/>
            <pc:sldMk cId="3149923986" sldId="264"/>
            <ac:graphicFrameMk id="12" creationId="{E70EE76C-6236-4E44-D39C-EA609A9A39BC}"/>
          </ac:graphicFrameMkLst>
        </pc:graphicFrameChg>
        <pc:picChg chg="add mod">
          <ac:chgData name="Samir Mhanna (2119514)" userId="42acdb1e-7c6a-4d29-81c4-afc75570156c" providerId="ADAL" clId="{FE77596B-B697-433E-953C-BBE800D0C73D}" dt="2023-10-19T16:59:30.216" v="914" actId="26606"/>
          <ac:picMkLst>
            <pc:docMk/>
            <pc:sldMk cId="3149923986" sldId="264"/>
            <ac:picMk id="7" creationId="{0BE6F81C-2E40-7606-1B06-35CA7E9EE51B}"/>
          </ac:picMkLst>
        </pc:picChg>
      </pc:sldChg>
      <pc:sldChg chg="del">
        <pc:chgData name="Samir Mhanna (2119514)" userId="42acdb1e-7c6a-4d29-81c4-afc75570156c" providerId="ADAL" clId="{FE77596B-B697-433E-953C-BBE800D0C73D}" dt="2023-10-21T00:51:43.828" v="2280" actId="2696"/>
        <pc:sldMkLst>
          <pc:docMk/>
          <pc:sldMk cId="1035309351" sldId="265"/>
        </pc:sldMkLst>
      </pc:sldChg>
      <pc:sldChg chg="del">
        <pc:chgData name="Samir Mhanna (2119514)" userId="42acdb1e-7c6a-4d29-81c4-afc75570156c" providerId="ADAL" clId="{FE77596B-B697-433E-953C-BBE800D0C73D}" dt="2023-10-21T00:51:43.828" v="2280" actId="2696"/>
        <pc:sldMkLst>
          <pc:docMk/>
          <pc:sldMk cId="3538942753" sldId="266"/>
        </pc:sldMkLst>
      </pc:sldChg>
      <pc:sldChg chg="del">
        <pc:chgData name="Samir Mhanna (2119514)" userId="42acdb1e-7c6a-4d29-81c4-afc75570156c" providerId="ADAL" clId="{FE77596B-B697-433E-953C-BBE800D0C73D}" dt="2023-10-21T00:51:43.828" v="2280" actId="2696"/>
        <pc:sldMkLst>
          <pc:docMk/>
          <pc:sldMk cId="4114594402" sldId="267"/>
        </pc:sldMkLst>
      </pc:sldChg>
      <pc:sldChg chg="del">
        <pc:chgData name="Samir Mhanna (2119514)" userId="42acdb1e-7c6a-4d29-81c4-afc75570156c" providerId="ADAL" clId="{FE77596B-B697-433E-953C-BBE800D0C73D}" dt="2023-10-21T00:51:43.828" v="2280" actId="2696"/>
        <pc:sldMkLst>
          <pc:docMk/>
          <pc:sldMk cId="1165285181" sldId="268"/>
        </pc:sldMkLst>
      </pc:sldChg>
      <pc:sldChg chg="addSp delSp modSp mod ord setBg">
        <pc:chgData name="Samir Mhanna (2119514)" userId="42acdb1e-7c6a-4d29-81c4-afc75570156c" providerId="ADAL" clId="{FE77596B-B697-433E-953C-BBE800D0C73D}" dt="2023-10-22T20:42:52.151" v="3210" actId="20577"/>
        <pc:sldMkLst>
          <pc:docMk/>
          <pc:sldMk cId="1408923715" sldId="269"/>
        </pc:sldMkLst>
        <pc:spChg chg="mod">
          <ac:chgData name="Samir Mhanna (2119514)" userId="42acdb1e-7c6a-4d29-81c4-afc75570156c" providerId="ADAL" clId="{FE77596B-B697-433E-953C-BBE800D0C73D}" dt="2023-10-21T00:40:09.548" v="2152" actId="1076"/>
          <ac:spMkLst>
            <pc:docMk/>
            <pc:sldMk cId="1408923715" sldId="269"/>
            <ac:spMk id="2" creationId="{527A9561-F084-9BF4-AF1C-FF99F59B6A4D}"/>
          </ac:spMkLst>
        </pc:spChg>
        <pc:spChg chg="mod ord">
          <ac:chgData name="Samir Mhanna (2119514)" userId="42acdb1e-7c6a-4d29-81c4-afc75570156c" providerId="ADAL" clId="{FE77596B-B697-433E-953C-BBE800D0C73D}" dt="2023-10-22T20:42:52.151" v="3210" actId="20577"/>
          <ac:spMkLst>
            <pc:docMk/>
            <pc:sldMk cId="1408923715" sldId="269"/>
            <ac:spMk id="3" creationId="{8FFC3521-12EF-62AF-8E24-2577D963719E}"/>
          </ac:spMkLst>
        </pc:spChg>
        <pc:spChg chg="add del">
          <ac:chgData name="Samir Mhanna (2119514)" userId="42acdb1e-7c6a-4d29-81c4-afc75570156c" providerId="ADAL" clId="{FE77596B-B697-433E-953C-BBE800D0C73D}" dt="2023-10-21T00:33:45.740" v="2079" actId="26606"/>
          <ac:spMkLst>
            <pc:docMk/>
            <pc:sldMk cId="1408923715" sldId="269"/>
            <ac:spMk id="9" creationId="{F13C74B1-5B17-4795-BED0-7140497B445A}"/>
          </ac:spMkLst>
        </pc:spChg>
        <pc:spChg chg="add del mod">
          <ac:chgData name="Samir Mhanna (2119514)" userId="42acdb1e-7c6a-4d29-81c4-afc75570156c" providerId="ADAL" clId="{FE77596B-B697-433E-953C-BBE800D0C73D}" dt="2023-10-21T00:37:44.989" v="2123" actId="478"/>
          <ac:spMkLst>
            <pc:docMk/>
            <pc:sldMk cId="1408923715" sldId="269"/>
            <ac:spMk id="10" creationId="{59683097-5BB2-949C-7E27-92A4FE3F8EA5}"/>
          </ac:spMkLst>
        </pc:spChg>
        <pc:spChg chg="add del">
          <ac:chgData name="Samir Mhanna (2119514)" userId="42acdb1e-7c6a-4d29-81c4-afc75570156c" providerId="ADAL" clId="{FE77596B-B697-433E-953C-BBE800D0C73D}" dt="2023-10-21T00:33:45.740" v="2079" actId="26606"/>
          <ac:spMkLst>
            <pc:docMk/>
            <pc:sldMk cId="1408923715" sldId="269"/>
            <ac:spMk id="11" creationId="{D4974D33-8DC5-464E-8C6D-BE58F0669C17}"/>
          </ac:spMkLst>
        </pc:spChg>
        <pc:spChg chg="add del">
          <ac:chgData name="Samir Mhanna (2119514)" userId="42acdb1e-7c6a-4d29-81c4-afc75570156c" providerId="ADAL" clId="{FE77596B-B697-433E-953C-BBE800D0C73D}" dt="2023-10-21T00:37:36.104" v="2121" actId="26606"/>
          <ac:spMkLst>
            <pc:docMk/>
            <pc:sldMk cId="1408923715" sldId="269"/>
            <ac:spMk id="26" creationId="{AD96FDFD-4E42-4A06-B8B5-768A1DB9C2A9}"/>
          </ac:spMkLst>
        </pc:spChg>
        <pc:spChg chg="add del">
          <ac:chgData name="Samir Mhanna (2119514)" userId="42acdb1e-7c6a-4d29-81c4-afc75570156c" providerId="ADAL" clId="{FE77596B-B697-433E-953C-BBE800D0C73D}" dt="2023-10-21T00:38:28.439" v="2134" actId="26606"/>
          <ac:spMkLst>
            <pc:docMk/>
            <pc:sldMk cId="1408923715" sldId="269"/>
            <ac:spMk id="31" creationId="{09C509D2-0C1A-47B8-89C1-D3AB17D45256}"/>
          </ac:spMkLst>
        </pc:spChg>
        <pc:spChg chg="add del">
          <ac:chgData name="Samir Mhanna (2119514)" userId="42acdb1e-7c6a-4d29-81c4-afc75570156c" providerId="ADAL" clId="{FE77596B-B697-433E-953C-BBE800D0C73D}" dt="2023-10-21T00:39:52.304" v="2150" actId="26606"/>
          <ac:spMkLst>
            <pc:docMk/>
            <pc:sldMk cId="1408923715" sldId="269"/>
            <ac:spMk id="36" creationId="{53B475F8-50AE-46A0-9943-B2B63183D50C}"/>
          </ac:spMkLst>
        </pc:spChg>
        <pc:spChg chg="add del">
          <ac:chgData name="Samir Mhanna (2119514)" userId="42acdb1e-7c6a-4d29-81c4-afc75570156c" providerId="ADAL" clId="{FE77596B-B697-433E-953C-BBE800D0C73D}" dt="2023-10-21T00:39:52.304" v="2150" actId="26606"/>
          <ac:spMkLst>
            <pc:docMk/>
            <pc:sldMk cId="1408923715" sldId="269"/>
            <ac:spMk id="38" creationId="{75F6FDB4-2351-48C2-A863-2364A02343C0}"/>
          </ac:spMkLst>
        </pc:spChg>
        <pc:spChg chg="add">
          <ac:chgData name="Samir Mhanna (2119514)" userId="42acdb1e-7c6a-4d29-81c4-afc75570156c" providerId="ADAL" clId="{FE77596B-B697-433E-953C-BBE800D0C73D}" dt="2023-10-21T00:39:52.304" v="2150" actId="26606"/>
          <ac:spMkLst>
            <pc:docMk/>
            <pc:sldMk cId="1408923715" sldId="269"/>
            <ac:spMk id="43" creationId="{61293230-B0F6-45B1-96D1-13D18E242995}"/>
          </ac:spMkLst>
        </pc:spChg>
        <pc:spChg chg="add">
          <ac:chgData name="Samir Mhanna (2119514)" userId="42acdb1e-7c6a-4d29-81c4-afc75570156c" providerId="ADAL" clId="{FE77596B-B697-433E-953C-BBE800D0C73D}" dt="2023-10-21T00:39:52.304" v="2150" actId="26606"/>
          <ac:spMkLst>
            <pc:docMk/>
            <pc:sldMk cId="1408923715" sldId="269"/>
            <ac:spMk id="45" creationId="{DB74BAD7-F0FC-4719-A31F-1ABDB62116DA}"/>
          </ac:spMkLst>
        </pc:spChg>
        <pc:grpChg chg="add del">
          <ac:chgData name="Samir Mhanna (2119514)" userId="42acdb1e-7c6a-4d29-81c4-afc75570156c" providerId="ADAL" clId="{FE77596B-B697-433E-953C-BBE800D0C73D}" dt="2023-10-21T00:36:07.300" v="2098" actId="26606"/>
          <ac:grpSpMkLst>
            <pc:docMk/>
            <pc:sldMk cId="1408923715" sldId="269"/>
            <ac:grpSpMk id="16" creationId="{59D47941-986F-4A15-FC41-7527D904BDD5}"/>
          </ac:grpSpMkLst>
        </pc:grpChg>
        <pc:picChg chg="add del mod">
          <ac:chgData name="Samir Mhanna (2119514)" userId="42acdb1e-7c6a-4d29-81c4-afc75570156c" providerId="ADAL" clId="{FE77596B-B697-433E-953C-BBE800D0C73D}" dt="2023-10-21T00:34:53.189" v="2096" actId="478"/>
          <ac:picMkLst>
            <pc:docMk/>
            <pc:sldMk cId="1408923715" sldId="269"/>
            <ac:picMk id="5" creationId="{6AE2D583-139F-89ED-E86B-F1D767C3311D}"/>
          </ac:picMkLst>
        </pc:picChg>
        <pc:picChg chg="add mod">
          <ac:chgData name="Samir Mhanna (2119514)" userId="42acdb1e-7c6a-4d29-81c4-afc75570156c" providerId="ADAL" clId="{FE77596B-B697-433E-953C-BBE800D0C73D}" dt="2023-10-21T00:39:52.304" v="2150" actId="26606"/>
          <ac:picMkLst>
            <pc:docMk/>
            <pc:sldMk cId="1408923715" sldId="269"/>
            <ac:picMk id="6" creationId="{0C340E17-549D-59BD-CE64-5851F05B5836}"/>
          </ac:picMkLst>
        </pc:picChg>
        <pc:picChg chg="add mod">
          <ac:chgData name="Samir Mhanna (2119514)" userId="42acdb1e-7c6a-4d29-81c4-afc75570156c" providerId="ADAL" clId="{FE77596B-B697-433E-953C-BBE800D0C73D}" dt="2023-10-21T00:39:52.304" v="2150" actId="26606"/>
          <ac:picMkLst>
            <pc:docMk/>
            <pc:sldMk cId="1408923715" sldId="269"/>
            <ac:picMk id="8" creationId="{3849F183-24F9-4BB5-D745-12891BDCC555}"/>
          </ac:picMkLst>
        </pc:picChg>
        <pc:picChg chg="add mod ord">
          <ac:chgData name="Samir Mhanna (2119514)" userId="42acdb1e-7c6a-4d29-81c4-afc75570156c" providerId="ADAL" clId="{FE77596B-B697-433E-953C-BBE800D0C73D}" dt="2023-10-21T00:39:52.304" v="2150" actId="26606"/>
          <ac:picMkLst>
            <pc:docMk/>
            <pc:sldMk cId="1408923715" sldId="269"/>
            <ac:picMk id="13" creationId="{8686A372-308D-7DD4-2E54-7FF83D9096DB}"/>
          </ac:picMkLst>
        </pc:picChg>
      </pc:sldChg>
      <pc:sldChg chg="addSp modSp mod ord setBg">
        <pc:chgData name="Samir Mhanna (2119514)" userId="42acdb1e-7c6a-4d29-81c4-afc75570156c" providerId="ADAL" clId="{FE77596B-B697-433E-953C-BBE800D0C73D}" dt="2023-10-22T18:47:36.092" v="2851" actId="20577"/>
        <pc:sldMkLst>
          <pc:docMk/>
          <pc:sldMk cId="595456810" sldId="270"/>
        </pc:sldMkLst>
        <pc:spChg chg="mod">
          <ac:chgData name="Samir Mhanna (2119514)" userId="42acdb1e-7c6a-4d29-81c4-afc75570156c" providerId="ADAL" clId="{FE77596B-B697-433E-953C-BBE800D0C73D}" dt="2023-10-21T00:47:10.796" v="2219" actId="1076"/>
          <ac:spMkLst>
            <pc:docMk/>
            <pc:sldMk cId="595456810" sldId="270"/>
            <ac:spMk id="2" creationId="{743F1A2A-CB50-379E-8814-557CAD3E13C0}"/>
          </ac:spMkLst>
        </pc:spChg>
        <pc:spChg chg="mod">
          <ac:chgData name="Samir Mhanna (2119514)" userId="42acdb1e-7c6a-4d29-81c4-afc75570156c" providerId="ADAL" clId="{FE77596B-B697-433E-953C-BBE800D0C73D}" dt="2023-10-22T18:47:36.092" v="2851" actId="20577"/>
          <ac:spMkLst>
            <pc:docMk/>
            <pc:sldMk cId="595456810" sldId="270"/>
            <ac:spMk id="3" creationId="{B2E3BC28-3B9E-23BF-2048-5A706EE86D90}"/>
          </ac:spMkLst>
        </pc:spChg>
        <pc:spChg chg="add">
          <ac:chgData name="Samir Mhanna (2119514)" userId="42acdb1e-7c6a-4d29-81c4-afc75570156c" providerId="ADAL" clId="{FE77596B-B697-433E-953C-BBE800D0C73D}" dt="2023-10-21T00:45:51.450" v="2198" actId="26606"/>
          <ac:spMkLst>
            <pc:docMk/>
            <pc:sldMk cId="595456810" sldId="270"/>
            <ac:spMk id="9" creationId="{04812C46-200A-4DEB-A05E-3ED6C68C2387}"/>
          </ac:spMkLst>
        </pc:spChg>
        <pc:picChg chg="add mod">
          <ac:chgData name="Samir Mhanna (2119514)" userId="42acdb1e-7c6a-4d29-81c4-afc75570156c" providerId="ADAL" clId="{FE77596B-B697-433E-953C-BBE800D0C73D}" dt="2023-10-21T00:45:56.146" v="2199" actId="14100"/>
          <ac:picMkLst>
            <pc:docMk/>
            <pc:sldMk cId="595456810" sldId="270"/>
            <ac:picMk id="5" creationId="{8EC793A7-2AC7-4AFB-316B-65DDB743AF22}"/>
          </ac:picMkLst>
        </pc:picChg>
      </pc:sldChg>
      <pc:sldChg chg="del">
        <pc:chgData name="Samir Mhanna (2119514)" userId="42acdb1e-7c6a-4d29-81c4-afc75570156c" providerId="ADAL" clId="{FE77596B-B697-433E-953C-BBE800D0C73D}" dt="2023-10-21T00:51:43.828" v="2280" actId="2696"/>
        <pc:sldMkLst>
          <pc:docMk/>
          <pc:sldMk cId="198399131" sldId="271"/>
        </pc:sldMkLst>
      </pc:sldChg>
      <pc:sldChg chg="del">
        <pc:chgData name="Samir Mhanna (2119514)" userId="42acdb1e-7c6a-4d29-81c4-afc75570156c" providerId="ADAL" clId="{FE77596B-B697-433E-953C-BBE800D0C73D}" dt="2023-10-21T00:51:43.828" v="2280" actId="2696"/>
        <pc:sldMkLst>
          <pc:docMk/>
          <pc:sldMk cId="4025075557" sldId="272"/>
        </pc:sldMkLst>
      </pc:sldChg>
      <pc:sldChg chg="del">
        <pc:chgData name="Samir Mhanna (2119514)" userId="42acdb1e-7c6a-4d29-81c4-afc75570156c" providerId="ADAL" clId="{FE77596B-B697-433E-953C-BBE800D0C73D}" dt="2023-10-21T00:51:43.828" v="2280" actId="2696"/>
        <pc:sldMkLst>
          <pc:docMk/>
          <pc:sldMk cId="1189126721" sldId="273"/>
        </pc:sldMkLst>
      </pc:sldChg>
      <pc:sldChg chg="del">
        <pc:chgData name="Samir Mhanna (2119514)" userId="42acdb1e-7c6a-4d29-81c4-afc75570156c" providerId="ADAL" clId="{FE77596B-B697-433E-953C-BBE800D0C73D}" dt="2023-10-21T00:51:43.828" v="2280" actId="2696"/>
        <pc:sldMkLst>
          <pc:docMk/>
          <pc:sldMk cId="3894142287" sldId="274"/>
        </pc:sldMkLst>
      </pc:sldChg>
      <pc:sldChg chg="addSp delSp modSp mod setBg">
        <pc:chgData name="Samir Mhanna (2119514)" userId="42acdb1e-7c6a-4d29-81c4-afc75570156c" providerId="ADAL" clId="{FE77596B-B697-433E-953C-BBE800D0C73D}" dt="2023-10-21T00:55:40.453" v="2339" actId="27636"/>
        <pc:sldMkLst>
          <pc:docMk/>
          <pc:sldMk cId="2240998701" sldId="275"/>
        </pc:sldMkLst>
        <pc:spChg chg="mod">
          <ac:chgData name="Samir Mhanna (2119514)" userId="42acdb1e-7c6a-4d29-81c4-afc75570156c" providerId="ADAL" clId="{FE77596B-B697-433E-953C-BBE800D0C73D}" dt="2023-10-21T00:55:23.233" v="2332" actId="403"/>
          <ac:spMkLst>
            <pc:docMk/>
            <pc:sldMk cId="2240998701" sldId="275"/>
            <ac:spMk id="2" creationId="{7BDA666B-4C4C-6D88-372A-20166165E118}"/>
          </ac:spMkLst>
        </pc:spChg>
        <pc:spChg chg="mod">
          <ac:chgData name="Samir Mhanna (2119514)" userId="42acdb1e-7c6a-4d29-81c4-afc75570156c" providerId="ADAL" clId="{FE77596B-B697-433E-953C-BBE800D0C73D}" dt="2023-10-21T00:55:40.453" v="2339" actId="27636"/>
          <ac:spMkLst>
            <pc:docMk/>
            <pc:sldMk cId="2240998701" sldId="275"/>
            <ac:spMk id="3" creationId="{A0FC9FB8-1377-E10C-2C85-1E93682BBD88}"/>
          </ac:spMkLst>
        </pc:spChg>
        <pc:spChg chg="add del">
          <ac:chgData name="Samir Mhanna (2119514)" userId="42acdb1e-7c6a-4d29-81c4-afc75570156c" providerId="ADAL" clId="{FE77596B-B697-433E-953C-BBE800D0C73D}" dt="2023-10-21T00:55:12.937" v="2324" actId="26606"/>
          <ac:spMkLst>
            <pc:docMk/>
            <pc:sldMk cId="2240998701" sldId="275"/>
            <ac:spMk id="9" creationId="{9F7D5CDA-D291-4307-BF55-1381FED29634}"/>
          </ac:spMkLst>
        </pc:spChg>
        <pc:spChg chg="add del">
          <ac:chgData name="Samir Mhanna (2119514)" userId="42acdb1e-7c6a-4d29-81c4-afc75570156c" providerId="ADAL" clId="{FE77596B-B697-433E-953C-BBE800D0C73D}" dt="2023-10-21T00:55:12.937" v="2324" actId="26606"/>
          <ac:spMkLst>
            <pc:docMk/>
            <pc:sldMk cId="2240998701" sldId="275"/>
            <ac:spMk id="11" creationId="{59B296B9-C5A5-4E4F-9B60-C907B5F1466C}"/>
          </ac:spMkLst>
        </pc:spChg>
        <pc:spChg chg="add del">
          <ac:chgData name="Samir Mhanna (2119514)" userId="42acdb1e-7c6a-4d29-81c4-afc75570156c" providerId="ADAL" clId="{FE77596B-B697-433E-953C-BBE800D0C73D}" dt="2023-10-21T00:55:12.937" v="2324" actId="26606"/>
          <ac:spMkLst>
            <pc:docMk/>
            <pc:sldMk cId="2240998701" sldId="275"/>
            <ac:spMk id="13" creationId="{D0300FD3-5AF1-6305-15FA-9078072672E2}"/>
          </ac:spMkLst>
        </pc:spChg>
        <pc:spChg chg="add">
          <ac:chgData name="Samir Mhanna (2119514)" userId="42acdb1e-7c6a-4d29-81c4-afc75570156c" providerId="ADAL" clId="{FE77596B-B697-433E-953C-BBE800D0C73D}" dt="2023-10-21T00:55:12.937" v="2324" actId="26606"/>
          <ac:spMkLst>
            <pc:docMk/>
            <pc:sldMk cId="2240998701" sldId="275"/>
            <ac:spMk id="18" creationId="{D009D6D5-DAC2-4A8B-A17A-E206B9012D09}"/>
          </ac:spMkLst>
        </pc:spChg>
        <pc:picChg chg="add mod ord">
          <ac:chgData name="Samir Mhanna (2119514)" userId="42acdb1e-7c6a-4d29-81c4-afc75570156c" providerId="ADAL" clId="{FE77596B-B697-433E-953C-BBE800D0C73D}" dt="2023-10-21T00:55:12.937" v="2324" actId="26606"/>
          <ac:picMkLst>
            <pc:docMk/>
            <pc:sldMk cId="2240998701" sldId="275"/>
            <ac:picMk id="5" creationId="{51ADBB68-3758-D442-E7AF-71FE8C198D48}"/>
          </ac:picMkLst>
        </pc:picChg>
      </pc:sldChg>
      <pc:sldChg chg="modSp mod">
        <pc:chgData name="Samir Mhanna (2119514)" userId="42acdb1e-7c6a-4d29-81c4-afc75570156c" providerId="ADAL" clId="{FE77596B-B697-433E-953C-BBE800D0C73D}" dt="2023-10-22T20:31:09.291" v="3191" actId="313"/>
        <pc:sldMkLst>
          <pc:docMk/>
          <pc:sldMk cId="1613418146" sldId="276"/>
        </pc:sldMkLst>
        <pc:spChg chg="mod">
          <ac:chgData name="Samir Mhanna (2119514)" userId="42acdb1e-7c6a-4d29-81c4-afc75570156c" providerId="ADAL" clId="{FE77596B-B697-433E-953C-BBE800D0C73D}" dt="2023-10-22T20:31:09.291" v="3191" actId="313"/>
          <ac:spMkLst>
            <pc:docMk/>
            <pc:sldMk cId="1613418146" sldId="276"/>
            <ac:spMk id="3" creationId="{2BE5937D-A7FA-D43E-4EF6-99FBD5336744}"/>
          </ac:spMkLst>
        </pc:spChg>
      </pc:sldChg>
      <pc:sldChg chg="addSp delSp modSp new mod setBg">
        <pc:chgData name="Samir Mhanna (2119514)" userId="42acdb1e-7c6a-4d29-81c4-afc75570156c" providerId="ADAL" clId="{FE77596B-B697-433E-953C-BBE800D0C73D}" dt="2023-10-21T00:44:42.867" v="2197" actId="113"/>
        <pc:sldMkLst>
          <pc:docMk/>
          <pc:sldMk cId="2467405779" sldId="277"/>
        </pc:sldMkLst>
        <pc:spChg chg="mod">
          <ac:chgData name="Samir Mhanna (2119514)" userId="42acdb1e-7c6a-4d29-81c4-afc75570156c" providerId="ADAL" clId="{FE77596B-B697-433E-953C-BBE800D0C73D}" dt="2023-10-21T00:44:42.867" v="2197" actId="113"/>
          <ac:spMkLst>
            <pc:docMk/>
            <pc:sldMk cId="2467405779" sldId="277"/>
            <ac:spMk id="2" creationId="{13707ADF-9EEB-82CD-A688-8934367DD6D3}"/>
          </ac:spMkLst>
        </pc:spChg>
        <pc:spChg chg="del mod ord">
          <ac:chgData name="Samir Mhanna (2119514)" userId="42acdb1e-7c6a-4d29-81c4-afc75570156c" providerId="ADAL" clId="{FE77596B-B697-433E-953C-BBE800D0C73D}" dt="2023-10-19T17:12:42.070" v="1022" actId="26606"/>
          <ac:spMkLst>
            <pc:docMk/>
            <pc:sldMk cId="2467405779" sldId="277"/>
            <ac:spMk id="3" creationId="{958731F5-D64B-4861-D4FE-0040F9F8A88C}"/>
          </ac:spMkLst>
        </pc:spChg>
        <pc:spChg chg="add del">
          <ac:chgData name="Samir Mhanna (2119514)" userId="42acdb1e-7c6a-4d29-81c4-afc75570156c" providerId="ADAL" clId="{FE77596B-B697-433E-953C-BBE800D0C73D}" dt="2023-10-19T17:12:42.070" v="1022" actId="26606"/>
          <ac:spMkLst>
            <pc:docMk/>
            <pc:sldMk cId="2467405779" sldId="277"/>
            <ac:spMk id="8" creationId="{21D97BE6-4F2A-B440-1071-A8A323D324A1}"/>
          </ac:spMkLst>
        </pc:spChg>
        <pc:spChg chg="add del">
          <ac:chgData name="Samir Mhanna (2119514)" userId="42acdb1e-7c6a-4d29-81c4-afc75570156c" providerId="ADAL" clId="{FE77596B-B697-433E-953C-BBE800D0C73D}" dt="2023-10-19T17:12:42.070" v="1022" actId="26606"/>
          <ac:spMkLst>
            <pc:docMk/>
            <pc:sldMk cId="2467405779" sldId="277"/>
            <ac:spMk id="10" creationId="{31F7EC81-314C-BAEE-2457-1F002DEDD224}"/>
          </ac:spMkLst>
        </pc:spChg>
        <pc:spChg chg="add del">
          <ac:chgData name="Samir Mhanna (2119514)" userId="42acdb1e-7c6a-4d29-81c4-afc75570156c" providerId="ADAL" clId="{FE77596B-B697-433E-953C-BBE800D0C73D}" dt="2023-10-19T17:12:42.070" v="1022" actId="26606"/>
          <ac:spMkLst>
            <pc:docMk/>
            <pc:sldMk cId="2467405779" sldId="277"/>
            <ac:spMk id="12" creationId="{332631DA-E081-5FC1-2605-46027CDFE434}"/>
          </ac:spMkLst>
        </pc:spChg>
        <pc:spChg chg="add del">
          <ac:chgData name="Samir Mhanna (2119514)" userId="42acdb1e-7c6a-4d29-81c4-afc75570156c" providerId="ADAL" clId="{FE77596B-B697-433E-953C-BBE800D0C73D}" dt="2023-10-19T17:12:42.070" v="1022" actId="26606"/>
          <ac:spMkLst>
            <pc:docMk/>
            <pc:sldMk cId="2467405779" sldId="277"/>
            <ac:spMk id="14" creationId="{C071B213-EC30-5E3F-D622-6D49E83093AF}"/>
          </ac:spMkLst>
        </pc:spChg>
        <pc:spChg chg="add del">
          <ac:chgData name="Samir Mhanna (2119514)" userId="42acdb1e-7c6a-4d29-81c4-afc75570156c" providerId="ADAL" clId="{FE77596B-B697-433E-953C-BBE800D0C73D}" dt="2023-10-19T17:12:42.070" v="1022" actId="26606"/>
          <ac:spMkLst>
            <pc:docMk/>
            <pc:sldMk cId="2467405779" sldId="277"/>
            <ac:spMk id="16" creationId="{4E81A2FA-5C8F-ED20-4D8F-E645813C36BA}"/>
          </ac:spMkLst>
        </pc:spChg>
        <pc:spChg chg="add del">
          <ac:chgData name="Samir Mhanna (2119514)" userId="42acdb1e-7c6a-4d29-81c4-afc75570156c" providerId="ADAL" clId="{FE77596B-B697-433E-953C-BBE800D0C73D}" dt="2023-10-19T17:12:42.070" v="1022" actId="26606"/>
          <ac:spMkLst>
            <pc:docMk/>
            <pc:sldMk cId="2467405779" sldId="277"/>
            <ac:spMk id="18" creationId="{3E19ECCA-EE57-F5D3-40C4-2B4A9140B455}"/>
          </ac:spMkLst>
        </pc:spChg>
        <pc:spChg chg="add del">
          <ac:chgData name="Samir Mhanna (2119514)" userId="42acdb1e-7c6a-4d29-81c4-afc75570156c" providerId="ADAL" clId="{FE77596B-B697-433E-953C-BBE800D0C73D}" dt="2023-10-19T17:12:42.070" v="1022" actId="26606"/>
          <ac:spMkLst>
            <pc:docMk/>
            <pc:sldMk cId="2467405779" sldId="277"/>
            <ac:spMk id="20" creationId="{6C0CD5EC-22A3-69C2-B7B9-37849BAA3466}"/>
          </ac:spMkLst>
        </pc:spChg>
        <pc:spChg chg="add del">
          <ac:chgData name="Samir Mhanna (2119514)" userId="42acdb1e-7c6a-4d29-81c4-afc75570156c" providerId="ADAL" clId="{FE77596B-B697-433E-953C-BBE800D0C73D}" dt="2023-10-19T17:12:42.070" v="1022" actId="26606"/>
          <ac:spMkLst>
            <pc:docMk/>
            <pc:sldMk cId="2467405779" sldId="277"/>
            <ac:spMk id="22" creationId="{F0F897F3-9ED0-A1AB-7376-6B1EB1F14D8A}"/>
          </ac:spMkLst>
        </pc:spChg>
        <pc:spChg chg="add del">
          <ac:chgData name="Samir Mhanna (2119514)" userId="42acdb1e-7c6a-4d29-81c4-afc75570156c" providerId="ADAL" clId="{FE77596B-B697-433E-953C-BBE800D0C73D}" dt="2023-10-19T17:12:42.070" v="1022" actId="26606"/>
          <ac:spMkLst>
            <pc:docMk/>
            <pc:sldMk cId="2467405779" sldId="277"/>
            <ac:spMk id="28" creationId="{CCE7A0D0-5A82-2EAC-4FA9-07D603877B8C}"/>
          </ac:spMkLst>
        </pc:spChg>
        <pc:spChg chg="add del">
          <ac:chgData name="Samir Mhanna (2119514)" userId="42acdb1e-7c6a-4d29-81c4-afc75570156c" providerId="ADAL" clId="{FE77596B-B697-433E-953C-BBE800D0C73D}" dt="2023-10-19T17:23:05.652" v="1133" actId="26606"/>
          <ac:spMkLst>
            <pc:docMk/>
            <pc:sldMk cId="2467405779" sldId="277"/>
            <ac:spMk id="32" creationId="{69D47016-023F-44BD-981C-50E7A10A6609}"/>
          </ac:spMkLst>
        </pc:spChg>
        <pc:spChg chg="add del">
          <ac:chgData name="Samir Mhanna (2119514)" userId="42acdb1e-7c6a-4d29-81c4-afc75570156c" providerId="ADAL" clId="{FE77596B-B697-433E-953C-BBE800D0C73D}" dt="2023-10-19T17:23:05.652" v="1133" actId="26606"/>
          <ac:spMkLst>
            <pc:docMk/>
            <pc:sldMk cId="2467405779" sldId="277"/>
            <ac:spMk id="33" creationId="{6D8B37B0-0682-433E-BC8D-498C04ABD9A7}"/>
          </ac:spMkLst>
        </pc:spChg>
        <pc:spChg chg="add del">
          <ac:chgData name="Samir Mhanna (2119514)" userId="42acdb1e-7c6a-4d29-81c4-afc75570156c" providerId="ADAL" clId="{FE77596B-B697-433E-953C-BBE800D0C73D}" dt="2023-10-21T00:41:21.165" v="2163" actId="26606"/>
          <ac:spMkLst>
            <pc:docMk/>
            <pc:sldMk cId="2467405779" sldId="277"/>
            <ac:spMk id="34" creationId="{45D37F4E-DDB4-456B-97E0-9937730A039F}"/>
          </ac:spMkLst>
        </pc:spChg>
        <pc:spChg chg="add del">
          <ac:chgData name="Samir Mhanna (2119514)" userId="42acdb1e-7c6a-4d29-81c4-afc75570156c" providerId="ADAL" clId="{FE77596B-B697-433E-953C-BBE800D0C73D}" dt="2023-10-19T17:17:56.237" v="1108" actId="26606"/>
          <ac:spMkLst>
            <pc:docMk/>
            <pc:sldMk cId="2467405779" sldId="277"/>
            <ac:spMk id="35" creationId="{32AEEBC8-9D30-42EF-95F2-386C2653FBF0}"/>
          </ac:spMkLst>
        </pc:spChg>
        <pc:spChg chg="add del">
          <ac:chgData name="Samir Mhanna (2119514)" userId="42acdb1e-7c6a-4d29-81c4-afc75570156c" providerId="ADAL" clId="{FE77596B-B697-433E-953C-BBE800D0C73D}" dt="2023-10-21T00:41:21.165" v="2163" actId="26606"/>
          <ac:spMkLst>
            <pc:docMk/>
            <pc:sldMk cId="2467405779" sldId="277"/>
            <ac:spMk id="36" creationId="{B2DD41CD-8F47-4F56-AD12-4E2FF7696987}"/>
          </ac:spMkLst>
        </pc:spChg>
        <pc:spChg chg="add del">
          <ac:chgData name="Samir Mhanna (2119514)" userId="42acdb1e-7c6a-4d29-81c4-afc75570156c" providerId="ADAL" clId="{FE77596B-B697-433E-953C-BBE800D0C73D}" dt="2023-10-19T17:17:56.237" v="1108" actId="26606"/>
          <ac:spMkLst>
            <pc:docMk/>
            <pc:sldMk cId="2467405779" sldId="277"/>
            <ac:spMk id="37" creationId="{2E92FA66-67D7-4CB4-94D3-E643A9AD4757}"/>
          </ac:spMkLst>
        </pc:spChg>
        <pc:spChg chg="add del">
          <ac:chgData name="Samir Mhanna (2119514)" userId="42acdb1e-7c6a-4d29-81c4-afc75570156c" providerId="ADAL" clId="{FE77596B-B697-433E-953C-BBE800D0C73D}" dt="2023-10-21T00:42:17.598" v="2166" actId="26606"/>
          <ac:spMkLst>
            <pc:docMk/>
            <pc:sldMk cId="2467405779" sldId="277"/>
            <ac:spMk id="38" creationId="{4F7EBAE4-9945-4473-9E34-B2C66EA0F03D}"/>
          </ac:spMkLst>
        </pc:spChg>
        <pc:spChg chg="add del">
          <ac:chgData name="Samir Mhanna (2119514)" userId="42acdb1e-7c6a-4d29-81c4-afc75570156c" providerId="ADAL" clId="{FE77596B-B697-433E-953C-BBE800D0C73D}" dt="2023-10-21T00:42:17.598" v="2166" actId="26606"/>
          <ac:spMkLst>
            <pc:docMk/>
            <pc:sldMk cId="2467405779" sldId="277"/>
            <ac:spMk id="39" creationId="{70BEB1E7-2F88-40BC-B73D-42E5B6F80BFC}"/>
          </ac:spMkLst>
        </pc:spChg>
        <pc:spChg chg="add del">
          <ac:chgData name="Samir Mhanna (2119514)" userId="42acdb1e-7c6a-4d29-81c4-afc75570156c" providerId="ADAL" clId="{FE77596B-B697-433E-953C-BBE800D0C73D}" dt="2023-10-21T00:42:17.598" v="2166" actId="26606"/>
          <ac:spMkLst>
            <pc:docMk/>
            <pc:sldMk cId="2467405779" sldId="277"/>
            <ac:spMk id="40" creationId="{A7B99495-F43F-4D80-A44F-2CB4764EB90B}"/>
          </ac:spMkLst>
        </pc:spChg>
        <pc:spChg chg="add del">
          <ac:chgData name="Samir Mhanna (2119514)" userId="42acdb1e-7c6a-4d29-81c4-afc75570156c" providerId="ADAL" clId="{FE77596B-B697-433E-953C-BBE800D0C73D}" dt="2023-10-21T00:41:14.326" v="2161" actId="26606"/>
          <ac:spMkLst>
            <pc:docMk/>
            <pc:sldMk cId="2467405779" sldId="277"/>
            <ac:spMk id="41" creationId="{8D1AA55E-40D5-461B-A5A8-4AE8AAB71B08}"/>
          </ac:spMkLst>
        </pc:spChg>
        <pc:spChg chg="add del">
          <ac:chgData name="Samir Mhanna (2119514)" userId="42acdb1e-7c6a-4d29-81c4-afc75570156c" providerId="ADAL" clId="{FE77596B-B697-433E-953C-BBE800D0C73D}" dt="2023-10-21T00:41:55.846" v="2165" actId="26606"/>
          <ac:spMkLst>
            <pc:docMk/>
            <pc:sldMk cId="2467405779" sldId="277"/>
            <ac:spMk id="42" creationId="{4F7EBAE4-9945-4473-9E34-B2C66EA0F03D}"/>
          </ac:spMkLst>
        </pc:spChg>
        <pc:spChg chg="add del">
          <ac:chgData name="Samir Mhanna (2119514)" userId="42acdb1e-7c6a-4d29-81c4-afc75570156c" providerId="ADAL" clId="{FE77596B-B697-433E-953C-BBE800D0C73D}" dt="2023-10-21T00:41:55.846" v="2165" actId="26606"/>
          <ac:spMkLst>
            <pc:docMk/>
            <pc:sldMk cId="2467405779" sldId="277"/>
            <ac:spMk id="44" creationId="{70BEB1E7-2F88-40BC-B73D-42E5B6F80BFC}"/>
          </ac:spMkLst>
        </pc:spChg>
        <pc:spChg chg="add del">
          <ac:chgData name="Samir Mhanna (2119514)" userId="42acdb1e-7c6a-4d29-81c4-afc75570156c" providerId="ADAL" clId="{FE77596B-B697-433E-953C-BBE800D0C73D}" dt="2023-10-21T00:41:14.326" v="2161" actId="26606"/>
          <ac:spMkLst>
            <pc:docMk/>
            <pc:sldMk cId="2467405779" sldId="277"/>
            <ac:spMk id="45" creationId="{6CB927A4-E432-4310-9CD5-E89FF5063179}"/>
          </ac:spMkLst>
        </pc:spChg>
        <pc:spChg chg="add">
          <ac:chgData name="Samir Mhanna (2119514)" userId="42acdb1e-7c6a-4d29-81c4-afc75570156c" providerId="ADAL" clId="{FE77596B-B697-433E-953C-BBE800D0C73D}" dt="2023-10-21T00:42:17.598" v="2166" actId="26606"/>
          <ac:spMkLst>
            <pc:docMk/>
            <pc:sldMk cId="2467405779" sldId="277"/>
            <ac:spMk id="46" creationId="{4F7EBAE4-9945-4473-9E34-B2C66EA0F03D}"/>
          </ac:spMkLst>
        </pc:spChg>
        <pc:spChg chg="add del">
          <ac:chgData name="Samir Mhanna (2119514)" userId="42acdb1e-7c6a-4d29-81c4-afc75570156c" providerId="ADAL" clId="{FE77596B-B697-433E-953C-BBE800D0C73D}" dt="2023-10-21T00:41:14.326" v="2161" actId="26606"/>
          <ac:spMkLst>
            <pc:docMk/>
            <pc:sldMk cId="2467405779" sldId="277"/>
            <ac:spMk id="47" creationId="{E3020543-B24B-4EC4-8FFC-8DD88EEA91A8}"/>
          </ac:spMkLst>
        </pc:spChg>
        <pc:spChg chg="add">
          <ac:chgData name="Samir Mhanna (2119514)" userId="42acdb1e-7c6a-4d29-81c4-afc75570156c" providerId="ADAL" clId="{FE77596B-B697-433E-953C-BBE800D0C73D}" dt="2023-10-21T00:42:17.598" v="2166" actId="26606"/>
          <ac:spMkLst>
            <pc:docMk/>
            <pc:sldMk cId="2467405779" sldId="277"/>
            <ac:spMk id="48" creationId="{70BEB1E7-2F88-40BC-B73D-42E5B6F80BFC}"/>
          </ac:spMkLst>
        </pc:spChg>
        <pc:spChg chg="add del">
          <ac:chgData name="Samir Mhanna (2119514)" userId="42acdb1e-7c6a-4d29-81c4-afc75570156c" providerId="ADAL" clId="{FE77596B-B697-433E-953C-BBE800D0C73D}" dt="2023-10-21T00:41:55.846" v="2165" actId="26606"/>
          <ac:spMkLst>
            <pc:docMk/>
            <pc:sldMk cId="2467405779" sldId="277"/>
            <ac:spMk id="49" creationId="{A7B99495-F43F-4D80-A44F-2CB4764EB90B}"/>
          </ac:spMkLst>
        </pc:spChg>
        <pc:spChg chg="add">
          <ac:chgData name="Samir Mhanna (2119514)" userId="42acdb1e-7c6a-4d29-81c4-afc75570156c" providerId="ADAL" clId="{FE77596B-B697-433E-953C-BBE800D0C73D}" dt="2023-10-21T00:42:17.598" v="2166" actId="26606"/>
          <ac:spMkLst>
            <pc:docMk/>
            <pc:sldMk cId="2467405779" sldId="277"/>
            <ac:spMk id="50" creationId="{A7B99495-F43F-4D80-A44F-2CB4764EB90B}"/>
          </ac:spMkLst>
        </pc:spChg>
        <pc:grpChg chg="add del">
          <ac:chgData name="Samir Mhanna (2119514)" userId="42acdb1e-7c6a-4d29-81c4-afc75570156c" providerId="ADAL" clId="{FE77596B-B697-433E-953C-BBE800D0C73D}" dt="2023-10-19T17:12:42.070" v="1022" actId="26606"/>
          <ac:grpSpMkLst>
            <pc:docMk/>
            <pc:sldMk cId="2467405779" sldId="277"/>
            <ac:grpSpMk id="24" creationId="{6A650011-12EE-D7C1-F98E-ED1FB67B22AA}"/>
          </ac:grpSpMkLst>
        </pc:grpChg>
        <pc:graphicFrameChg chg="add mod ord modGraphic">
          <ac:chgData name="Samir Mhanna (2119514)" userId="42acdb1e-7c6a-4d29-81c4-afc75570156c" providerId="ADAL" clId="{FE77596B-B697-433E-953C-BBE800D0C73D}" dt="2023-10-21T00:44:30.457" v="2193" actId="14100"/>
          <ac:graphicFrameMkLst>
            <pc:docMk/>
            <pc:sldMk cId="2467405779" sldId="277"/>
            <ac:graphicFrameMk id="30" creationId="{87899A26-0E77-82E2-37CE-A8B56DB61676}"/>
          </ac:graphicFrameMkLst>
        </pc:graphicFrameChg>
        <pc:picChg chg="add del">
          <ac:chgData name="Samir Mhanna (2119514)" userId="42acdb1e-7c6a-4d29-81c4-afc75570156c" providerId="ADAL" clId="{FE77596B-B697-433E-953C-BBE800D0C73D}" dt="2023-10-19T17:03:36.374" v="956" actId="26606"/>
          <ac:picMkLst>
            <pc:docMk/>
            <pc:sldMk cId="2467405779" sldId="277"/>
            <ac:picMk id="5" creationId="{8B88848C-4F0F-EB91-2EED-36FEB8C5CB25}"/>
          </ac:picMkLst>
        </pc:picChg>
        <pc:picChg chg="add del mod">
          <ac:chgData name="Samir Mhanna (2119514)" userId="42acdb1e-7c6a-4d29-81c4-afc75570156c" providerId="ADAL" clId="{FE77596B-B697-433E-953C-BBE800D0C73D}" dt="2023-10-19T17:12:35.477" v="1021" actId="478"/>
          <ac:picMkLst>
            <pc:docMk/>
            <pc:sldMk cId="2467405779" sldId="277"/>
            <ac:picMk id="6" creationId="{0D9D631A-1B73-548B-D2C8-4BA19D50CD64}"/>
          </ac:picMkLst>
        </pc:picChg>
        <pc:picChg chg="add del mod">
          <ac:chgData name="Samir Mhanna (2119514)" userId="42acdb1e-7c6a-4d29-81c4-afc75570156c" providerId="ADAL" clId="{FE77596B-B697-433E-953C-BBE800D0C73D}" dt="2023-10-19T17:21:35.568" v="1117" actId="478"/>
          <ac:picMkLst>
            <pc:docMk/>
            <pc:sldMk cId="2467405779" sldId="277"/>
            <ac:picMk id="11" creationId="{953E2034-E0F7-C210-05E9-976C020CEA5A}"/>
          </ac:picMkLst>
        </pc:picChg>
        <pc:picChg chg="add del mod">
          <ac:chgData name="Samir Mhanna (2119514)" userId="42acdb1e-7c6a-4d29-81c4-afc75570156c" providerId="ADAL" clId="{FE77596B-B697-433E-953C-BBE800D0C73D}" dt="2023-10-19T17:18:22.720" v="1111" actId="478"/>
          <ac:picMkLst>
            <pc:docMk/>
            <pc:sldMk cId="2467405779" sldId="277"/>
            <ac:picMk id="15" creationId="{A9B3D492-0FE6-421B-0DE0-20DB3986E6CA}"/>
          </ac:picMkLst>
        </pc:picChg>
        <pc:picChg chg="add del mod">
          <ac:chgData name="Samir Mhanna (2119514)" userId="42acdb1e-7c6a-4d29-81c4-afc75570156c" providerId="ADAL" clId="{FE77596B-B697-433E-953C-BBE800D0C73D}" dt="2023-10-19T17:18:38.055" v="1113" actId="478"/>
          <ac:picMkLst>
            <pc:docMk/>
            <pc:sldMk cId="2467405779" sldId="277"/>
            <ac:picMk id="19" creationId="{F5CC9F1A-04BB-3136-C201-CBF8039E817F}"/>
          </ac:picMkLst>
        </pc:picChg>
        <pc:picChg chg="add mod">
          <ac:chgData name="Samir Mhanna (2119514)" userId="42acdb1e-7c6a-4d29-81c4-afc75570156c" providerId="ADAL" clId="{FE77596B-B697-433E-953C-BBE800D0C73D}" dt="2023-10-21T00:44:25.269" v="2192" actId="1076"/>
          <ac:picMkLst>
            <pc:docMk/>
            <pc:sldMk cId="2467405779" sldId="277"/>
            <ac:picMk id="23" creationId="{41DA78FE-F230-6009-9284-081DAC83F182}"/>
          </ac:picMkLst>
        </pc:picChg>
        <pc:picChg chg="add del mod">
          <ac:chgData name="Samir Mhanna (2119514)" userId="42acdb1e-7c6a-4d29-81c4-afc75570156c" providerId="ADAL" clId="{FE77596B-B697-433E-953C-BBE800D0C73D}" dt="2023-10-20T23:47:03.009" v="2050" actId="478"/>
          <ac:picMkLst>
            <pc:docMk/>
            <pc:sldMk cId="2467405779" sldId="277"/>
            <ac:picMk id="29" creationId="{1AC944DA-9B70-E9B0-0F74-664EF6943D4F}"/>
          </ac:picMkLst>
        </pc:picChg>
        <pc:picChg chg="add del">
          <ac:chgData name="Samir Mhanna (2119514)" userId="42acdb1e-7c6a-4d29-81c4-afc75570156c" providerId="ADAL" clId="{FE77596B-B697-433E-953C-BBE800D0C73D}" dt="2023-10-19T17:12:47.846" v="1023" actId="478"/>
          <ac:picMkLst>
            <pc:docMk/>
            <pc:sldMk cId="2467405779" sldId="277"/>
            <ac:picMk id="31" creationId="{2CE9D29D-B285-054F-28A8-7A83D312E438}"/>
          </ac:picMkLst>
        </pc:picChg>
        <pc:cxnChg chg="add del">
          <ac:chgData name="Samir Mhanna (2119514)" userId="42acdb1e-7c6a-4d29-81c4-afc75570156c" providerId="ADAL" clId="{FE77596B-B697-433E-953C-BBE800D0C73D}" dt="2023-10-19T17:03:36.374" v="956" actId="26606"/>
          <ac:cxnSpMkLst>
            <pc:docMk/>
            <pc:sldMk cId="2467405779" sldId="277"/>
            <ac:cxnSpMk id="9" creationId="{1503BFE4-729B-D9D0-C17B-501E6AF1127A}"/>
          </ac:cxnSpMkLst>
        </pc:cxnChg>
        <pc:cxnChg chg="add del">
          <ac:chgData name="Samir Mhanna (2119514)" userId="42acdb1e-7c6a-4d29-81c4-afc75570156c" providerId="ADAL" clId="{FE77596B-B697-433E-953C-BBE800D0C73D}" dt="2023-10-21T00:41:14.326" v="2161" actId="26606"/>
          <ac:cxnSpMkLst>
            <pc:docMk/>
            <pc:sldMk cId="2467405779" sldId="277"/>
            <ac:cxnSpMk id="43" creationId="{7EB498BD-8089-4626-91EA-4978EBEF535E}"/>
          </ac:cxnSpMkLst>
        </pc:cxnChg>
      </pc:sldChg>
      <pc:sldChg chg="addSp delSp modSp new mod setBg">
        <pc:chgData name="Samir Mhanna (2119514)" userId="42acdb1e-7c6a-4d29-81c4-afc75570156c" providerId="ADAL" clId="{FE77596B-B697-433E-953C-BBE800D0C73D}" dt="2023-10-18T19:17:56.859" v="597" actId="1076"/>
        <pc:sldMkLst>
          <pc:docMk/>
          <pc:sldMk cId="1668581687" sldId="278"/>
        </pc:sldMkLst>
        <pc:spChg chg="del mod">
          <ac:chgData name="Samir Mhanna (2119514)" userId="42acdb1e-7c6a-4d29-81c4-afc75570156c" providerId="ADAL" clId="{FE77596B-B697-433E-953C-BBE800D0C73D}" dt="2023-10-18T19:09:52.268" v="528" actId="478"/>
          <ac:spMkLst>
            <pc:docMk/>
            <pc:sldMk cId="1668581687" sldId="278"/>
            <ac:spMk id="2" creationId="{054C3EBB-F6B8-6353-CC34-7C822CCB16E6}"/>
          </ac:spMkLst>
        </pc:spChg>
        <pc:spChg chg="del">
          <ac:chgData name="Samir Mhanna (2119514)" userId="42acdb1e-7c6a-4d29-81c4-afc75570156c" providerId="ADAL" clId="{FE77596B-B697-433E-953C-BBE800D0C73D}" dt="2023-10-18T19:08:45.634" v="519"/>
          <ac:spMkLst>
            <pc:docMk/>
            <pc:sldMk cId="1668581687" sldId="278"/>
            <ac:spMk id="3" creationId="{14D5E557-A2E1-7C7B-8B94-900E02498A99}"/>
          </ac:spMkLst>
        </pc:spChg>
        <pc:spChg chg="add del mod">
          <ac:chgData name="Samir Mhanna (2119514)" userId="42acdb1e-7c6a-4d29-81c4-afc75570156c" providerId="ADAL" clId="{FE77596B-B697-433E-953C-BBE800D0C73D}" dt="2023-10-18T19:09:48.792" v="527" actId="478"/>
          <ac:spMkLst>
            <pc:docMk/>
            <pc:sldMk cId="1668581687" sldId="278"/>
            <ac:spMk id="6" creationId="{36E05369-D3B0-FFB5-5486-7E717AE9CCBB}"/>
          </ac:spMkLst>
        </pc:spChg>
        <pc:spChg chg="add mod">
          <ac:chgData name="Samir Mhanna (2119514)" userId="42acdb1e-7c6a-4d29-81c4-afc75570156c" providerId="ADAL" clId="{FE77596B-B697-433E-953C-BBE800D0C73D}" dt="2023-10-18T19:17:45.750" v="596" actId="20577"/>
          <ac:spMkLst>
            <pc:docMk/>
            <pc:sldMk cId="1668581687" sldId="278"/>
            <ac:spMk id="8" creationId="{4027F9C2-B5C7-F7AF-1ECD-7B762A456397}"/>
          </ac:spMkLst>
        </pc:spChg>
        <pc:spChg chg="add del">
          <ac:chgData name="Samir Mhanna (2119514)" userId="42acdb1e-7c6a-4d29-81c4-afc75570156c" providerId="ADAL" clId="{FE77596B-B697-433E-953C-BBE800D0C73D}" dt="2023-10-18T19:16:25.340" v="530" actId="26606"/>
          <ac:spMkLst>
            <pc:docMk/>
            <pc:sldMk cId="1668581687" sldId="278"/>
            <ac:spMk id="9" creationId="{275D6C10-B5A7-4715-803E-0501C9C2CC21}"/>
          </ac:spMkLst>
        </pc:spChg>
        <pc:spChg chg="add">
          <ac:chgData name="Samir Mhanna (2119514)" userId="42acdb1e-7c6a-4d29-81c4-afc75570156c" providerId="ADAL" clId="{FE77596B-B697-433E-953C-BBE800D0C73D}" dt="2023-10-18T19:16:25.340" v="530" actId="26606"/>
          <ac:spMkLst>
            <pc:docMk/>
            <pc:sldMk cId="1668581687" sldId="278"/>
            <ac:spMk id="14" creationId="{F3060C83-F051-4F0E-ABAD-AA0DFC48B218}"/>
          </ac:spMkLst>
        </pc:spChg>
        <pc:spChg chg="add">
          <ac:chgData name="Samir Mhanna (2119514)" userId="42acdb1e-7c6a-4d29-81c4-afc75570156c" providerId="ADAL" clId="{FE77596B-B697-433E-953C-BBE800D0C73D}" dt="2023-10-18T19:16:25.340" v="530" actId="26606"/>
          <ac:spMkLst>
            <pc:docMk/>
            <pc:sldMk cId="1668581687" sldId="278"/>
            <ac:spMk id="16" creationId="{83C98ABE-055B-441F-B07E-44F97F083C39}"/>
          </ac:spMkLst>
        </pc:spChg>
        <pc:spChg chg="add">
          <ac:chgData name="Samir Mhanna (2119514)" userId="42acdb1e-7c6a-4d29-81c4-afc75570156c" providerId="ADAL" clId="{FE77596B-B697-433E-953C-BBE800D0C73D}" dt="2023-10-18T19:16:25.340" v="530" actId="26606"/>
          <ac:spMkLst>
            <pc:docMk/>
            <pc:sldMk cId="1668581687" sldId="278"/>
            <ac:spMk id="18" creationId="{29FDB030-9B49-4CED-8CCD-4D99382388AC}"/>
          </ac:spMkLst>
        </pc:spChg>
        <pc:spChg chg="add">
          <ac:chgData name="Samir Mhanna (2119514)" userId="42acdb1e-7c6a-4d29-81c4-afc75570156c" providerId="ADAL" clId="{FE77596B-B697-433E-953C-BBE800D0C73D}" dt="2023-10-18T19:16:25.340" v="530" actId="26606"/>
          <ac:spMkLst>
            <pc:docMk/>
            <pc:sldMk cId="1668581687" sldId="278"/>
            <ac:spMk id="20" creationId="{3783CA14-24A1-485C-8B30-D6A5D87987AD}"/>
          </ac:spMkLst>
        </pc:spChg>
        <pc:spChg chg="add">
          <ac:chgData name="Samir Mhanna (2119514)" userId="42acdb1e-7c6a-4d29-81c4-afc75570156c" providerId="ADAL" clId="{FE77596B-B697-433E-953C-BBE800D0C73D}" dt="2023-10-18T19:16:25.340" v="530" actId="26606"/>
          <ac:spMkLst>
            <pc:docMk/>
            <pc:sldMk cId="1668581687" sldId="278"/>
            <ac:spMk id="22" creationId="{9A97C86A-04D6-40F7-AE84-31AB43E6A846}"/>
          </ac:spMkLst>
        </pc:spChg>
        <pc:spChg chg="add">
          <ac:chgData name="Samir Mhanna (2119514)" userId="42acdb1e-7c6a-4d29-81c4-afc75570156c" providerId="ADAL" clId="{FE77596B-B697-433E-953C-BBE800D0C73D}" dt="2023-10-18T19:16:25.340" v="530" actId="26606"/>
          <ac:spMkLst>
            <pc:docMk/>
            <pc:sldMk cId="1668581687" sldId="278"/>
            <ac:spMk id="24" creationId="{FF9F2414-84E8-453E-B1F3-389FDE8192D9}"/>
          </ac:spMkLst>
        </pc:spChg>
        <pc:spChg chg="add">
          <ac:chgData name="Samir Mhanna (2119514)" userId="42acdb1e-7c6a-4d29-81c4-afc75570156c" providerId="ADAL" clId="{FE77596B-B697-433E-953C-BBE800D0C73D}" dt="2023-10-18T19:16:25.340" v="530" actId="26606"/>
          <ac:spMkLst>
            <pc:docMk/>
            <pc:sldMk cId="1668581687" sldId="278"/>
            <ac:spMk id="26" creationId="{3ECA69A1-7536-43AC-85EF-C7106179F5ED}"/>
          </ac:spMkLst>
        </pc:spChg>
        <pc:picChg chg="add del mod">
          <ac:chgData name="Samir Mhanna (2119514)" userId="42acdb1e-7c6a-4d29-81c4-afc75570156c" providerId="ADAL" clId="{FE77596B-B697-433E-953C-BBE800D0C73D}" dt="2023-10-18T19:09:38.125" v="526" actId="478"/>
          <ac:picMkLst>
            <pc:docMk/>
            <pc:sldMk cId="1668581687" sldId="278"/>
            <ac:picMk id="4" creationId="{E47C6CD0-CB0B-400F-D668-78AFC39113EA}"/>
          </ac:picMkLst>
        </pc:picChg>
        <pc:picChg chg="add mod">
          <ac:chgData name="Samir Mhanna (2119514)" userId="42acdb1e-7c6a-4d29-81c4-afc75570156c" providerId="ADAL" clId="{FE77596B-B697-433E-953C-BBE800D0C73D}" dt="2023-10-18T19:17:56.859" v="597" actId="1076"/>
          <ac:picMkLst>
            <pc:docMk/>
            <pc:sldMk cId="1668581687" sldId="278"/>
            <ac:picMk id="7" creationId="{AA429874-691E-48A8-E844-E5BDA697C1D8}"/>
          </ac:picMkLst>
        </pc:picChg>
      </pc:sldChg>
      <pc:sldChg chg="addSp delSp modSp new del mod">
        <pc:chgData name="Samir Mhanna (2119514)" userId="42acdb1e-7c6a-4d29-81c4-afc75570156c" providerId="ADAL" clId="{FE77596B-B697-433E-953C-BBE800D0C73D}" dt="2023-10-18T19:08:38.667" v="517" actId="2696"/>
        <pc:sldMkLst>
          <pc:docMk/>
          <pc:sldMk cId="1748673044" sldId="278"/>
        </pc:sldMkLst>
        <pc:spChg chg="add">
          <ac:chgData name="Samir Mhanna (2119514)" userId="42acdb1e-7c6a-4d29-81c4-afc75570156c" providerId="ADAL" clId="{FE77596B-B697-433E-953C-BBE800D0C73D}" dt="2023-10-18T19:07:59.288" v="513"/>
          <ac:spMkLst>
            <pc:docMk/>
            <pc:sldMk cId="1748673044" sldId="278"/>
            <ac:spMk id="4" creationId="{1DED607A-B82D-C996-619E-9F0BFD2BA947}"/>
          </ac:spMkLst>
        </pc:spChg>
        <pc:spChg chg="add">
          <ac:chgData name="Samir Mhanna (2119514)" userId="42acdb1e-7c6a-4d29-81c4-afc75570156c" providerId="ADAL" clId="{FE77596B-B697-433E-953C-BBE800D0C73D}" dt="2023-10-18T19:07:59.288" v="513"/>
          <ac:spMkLst>
            <pc:docMk/>
            <pc:sldMk cId="1748673044" sldId="278"/>
            <ac:spMk id="5" creationId="{2AEDECEB-13DB-208D-CCA5-53FB075E5869}"/>
          </ac:spMkLst>
        </pc:spChg>
        <pc:spChg chg="add">
          <ac:chgData name="Samir Mhanna (2119514)" userId="42acdb1e-7c6a-4d29-81c4-afc75570156c" providerId="ADAL" clId="{FE77596B-B697-433E-953C-BBE800D0C73D}" dt="2023-10-18T19:07:59.288" v="513"/>
          <ac:spMkLst>
            <pc:docMk/>
            <pc:sldMk cId="1748673044" sldId="278"/>
            <ac:spMk id="6" creationId="{56F54444-D4BC-C5CA-CA7D-0B9DCABC329B}"/>
          </ac:spMkLst>
        </pc:spChg>
        <pc:spChg chg="add">
          <ac:chgData name="Samir Mhanna (2119514)" userId="42acdb1e-7c6a-4d29-81c4-afc75570156c" providerId="ADAL" clId="{FE77596B-B697-433E-953C-BBE800D0C73D}" dt="2023-10-18T19:07:59.288" v="513"/>
          <ac:spMkLst>
            <pc:docMk/>
            <pc:sldMk cId="1748673044" sldId="278"/>
            <ac:spMk id="7" creationId="{B45271BA-C056-D535-38D2-446DDFA390F0}"/>
          </ac:spMkLst>
        </pc:spChg>
        <pc:spChg chg="add">
          <ac:chgData name="Samir Mhanna (2119514)" userId="42acdb1e-7c6a-4d29-81c4-afc75570156c" providerId="ADAL" clId="{FE77596B-B697-433E-953C-BBE800D0C73D}" dt="2023-10-18T19:07:59.288" v="513"/>
          <ac:spMkLst>
            <pc:docMk/>
            <pc:sldMk cId="1748673044" sldId="278"/>
            <ac:spMk id="8" creationId="{8E84E99B-29F3-379F-1E6A-44560757A7FE}"/>
          </ac:spMkLst>
        </pc:spChg>
        <pc:spChg chg="add">
          <ac:chgData name="Samir Mhanna (2119514)" userId="42acdb1e-7c6a-4d29-81c4-afc75570156c" providerId="ADAL" clId="{FE77596B-B697-433E-953C-BBE800D0C73D}" dt="2023-10-18T19:07:59.288" v="513"/>
          <ac:spMkLst>
            <pc:docMk/>
            <pc:sldMk cId="1748673044" sldId="278"/>
            <ac:spMk id="9" creationId="{E3113727-5849-1940-FE21-1D9D42CC307A}"/>
          </ac:spMkLst>
        </pc:spChg>
        <pc:spChg chg="add">
          <ac:chgData name="Samir Mhanna (2119514)" userId="42acdb1e-7c6a-4d29-81c4-afc75570156c" providerId="ADAL" clId="{FE77596B-B697-433E-953C-BBE800D0C73D}" dt="2023-10-18T19:07:59.288" v="513"/>
          <ac:spMkLst>
            <pc:docMk/>
            <pc:sldMk cId="1748673044" sldId="278"/>
            <ac:spMk id="10" creationId="{47EE105A-5AAC-CA10-EB10-6B9A8CD2E894}"/>
          </ac:spMkLst>
        </pc:spChg>
        <pc:spChg chg="add">
          <ac:chgData name="Samir Mhanna (2119514)" userId="42acdb1e-7c6a-4d29-81c4-afc75570156c" providerId="ADAL" clId="{FE77596B-B697-433E-953C-BBE800D0C73D}" dt="2023-10-18T19:07:59.288" v="513"/>
          <ac:spMkLst>
            <pc:docMk/>
            <pc:sldMk cId="1748673044" sldId="278"/>
            <ac:spMk id="11" creationId="{58B70A33-C9C2-A152-BDD5-6C087B7B4C3B}"/>
          </ac:spMkLst>
        </pc:spChg>
        <pc:spChg chg="add">
          <ac:chgData name="Samir Mhanna (2119514)" userId="42acdb1e-7c6a-4d29-81c4-afc75570156c" providerId="ADAL" clId="{FE77596B-B697-433E-953C-BBE800D0C73D}" dt="2023-10-18T19:07:59.288" v="513"/>
          <ac:spMkLst>
            <pc:docMk/>
            <pc:sldMk cId="1748673044" sldId="278"/>
            <ac:spMk id="12" creationId="{E39C958E-A9E8-0267-E81B-1168739621E1}"/>
          </ac:spMkLst>
        </pc:spChg>
        <pc:spChg chg="add">
          <ac:chgData name="Samir Mhanna (2119514)" userId="42acdb1e-7c6a-4d29-81c4-afc75570156c" providerId="ADAL" clId="{FE77596B-B697-433E-953C-BBE800D0C73D}" dt="2023-10-18T19:07:59.288" v="513"/>
          <ac:spMkLst>
            <pc:docMk/>
            <pc:sldMk cId="1748673044" sldId="278"/>
            <ac:spMk id="13" creationId="{8DA7738A-02E2-BC1C-52DE-60EF4542FA56}"/>
          </ac:spMkLst>
        </pc:spChg>
        <pc:spChg chg="add">
          <ac:chgData name="Samir Mhanna (2119514)" userId="42acdb1e-7c6a-4d29-81c4-afc75570156c" providerId="ADAL" clId="{FE77596B-B697-433E-953C-BBE800D0C73D}" dt="2023-10-18T19:07:59.288" v="513"/>
          <ac:spMkLst>
            <pc:docMk/>
            <pc:sldMk cId="1748673044" sldId="278"/>
            <ac:spMk id="14" creationId="{851A87B7-6CAE-E1B4-88D4-19F7858EAC7C}"/>
          </ac:spMkLst>
        </pc:spChg>
        <pc:spChg chg="add">
          <ac:chgData name="Samir Mhanna (2119514)" userId="42acdb1e-7c6a-4d29-81c4-afc75570156c" providerId="ADAL" clId="{FE77596B-B697-433E-953C-BBE800D0C73D}" dt="2023-10-18T19:07:59.288" v="513"/>
          <ac:spMkLst>
            <pc:docMk/>
            <pc:sldMk cId="1748673044" sldId="278"/>
            <ac:spMk id="15" creationId="{7E1F244C-4CAB-C4DA-801A-D6D4BE7234BA}"/>
          </ac:spMkLst>
        </pc:spChg>
        <pc:spChg chg="add">
          <ac:chgData name="Samir Mhanna (2119514)" userId="42acdb1e-7c6a-4d29-81c4-afc75570156c" providerId="ADAL" clId="{FE77596B-B697-433E-953C-BBE800D0C73D}" dt="2023-10-18T19:07:59.288" v="513"/>
          <ac:spMkLst>
            <pc:docMk/>
            <pc:sldMk cId="1748673044" sldId="278"/>
            <ac:spMk id="16" creationId="{59D451E4-9127-FB86-E80E-F3698D91D6C5}"/>
          </ac:spMkLst>
        </pc:spChg>
        <pc:spChg chg="add">
          <ac:chgData name="Samir Mhanna (2119514)" userId="42acdb1e-7c6a-4d29-81c4-afc75570156c" providerId="ADAL" clId="{FE77596B-B697-433E-953C-BBE800D0C73D}" dt="2023-10-18T19:07:59.288" v="513"/>
          <ac:spMkLst>
            <pc:docMk/>
            <pc:sldMk cId="1748673044" sldId="278"/>
            <ac:spMk id="17" creationId="{A98A7F12-96AC-7888-950F-6E2E6FD42882}"/>
          </ac:spMkLst>
        </pc:spChg>
        <pc:spChg chg="add">
          <ac:chgData name="Samir Mhanna (2119514)" userId="42acdb1e-7c6a-4d29-81c4-afc75570156c" providerId="ADAL" clId="{FE77596B-B697-433E-953C-BBE800D0C73D}" dt="2023-10-18T19:07:59.288" v="513"/>
          <ac:spMkLst>
            <pc:docMk/>
            <pc:sldMk cId="1748673044" sldId="278"/>
            <ac:spMk id="18" creationId="{62874E00-46E2-9DFD-669D-8DE111FB7051}"/>
          </ac:spMkLst>
        </pc:spChg>
        <pc:spChg chg="add">
          <ac:chgData name="Samir Mhanna (2119514)" userId="42acdb1e-7c6a-4d29-81c4-afc75570156c" providerId="ADAL" clId="{FE77596B-B697-433E-953C-BBE800D0C73D}" dt="2023-10-18T19:07:59.288" v="513"/>
          <ac:spMkLst>
            <pc:docMk/>
            <pc:sldMk cId="1748673044" sldId="278"/>
            <ac:spMk id="19" creationId="{F41B4F4B-CB12-0502-08E5-088E8C9CFCA4}"/>
          </ac:spMkLst>
        </pc:spChg>
        <pc:spChg chg="add">
          <ac:chgData name="Samir Mhanna (2119514)" userId="42acdb1e-7c6a-4d29-81c4-afc75570156c" providerId="ADAL" clId="{FE77596B-B697-433E-953C-BBE800D0C73D}" dt="2023-10-18T19:07:59.288" v="513"/>
          <ac:spMkLst>
            <pc:docMk/>
            <pc:sldMk cId="1748673044" sldId="278"/>
            <ac:spMk id="20" creationId="{4D899538-0E5F-8B9D-3D5A-E1868748417E}"/>
          </ac:spMkLst>
        </pc:spChg>
        <pc:spChg chg="add">
          <ac:chgData name="Samir Mhanna (2119514)" userId="42acdb1e-7c6a-4d29-81c4-afc75570156c" providerId="ADAL" clId="{FE77596B-B697-433E-953C-BBE800D0C73D}" dt="2023-10-18T19:07:59.288" v="513"/>
          <ac:spMkLst>
            <pc:docMk/>
            <pc:sldMk cId="1748673044" sldId="278"/>
            <ac:spMk id="21" creationId="{0DF9EF31-081C-C03D-A5C5-AD04324E75ED}"/>
          </ac:spMkLst>
        </pc:spChg>
        <pc:spChg chg="add">
          <ac:chgData name="Samir Mhanna (2119514)" userId="42acdb1e-7c6a-4d29-81c4-afc75570156c" providerId="ADAL" clId="{FE77596B-B697-433E-953C-BBE800D0C73D}" dt="2023-10-18T19:07:59.288" v="513"/>
          <ac:spMkLst>
            <pc:docMk/>
            <pc:sldMk cId="1748673044" sldId="278"/>
            <ac:spMk id="22" creationId="{803454F4-706E-8BEE-6800-CE2F9E64F0C7}"/>
          </ac:spMkLst>
        </pc:spChg>
        <pc:spChg chg="add">
          <ac:chgData name="Samir Mhanna (2119514)" userId="42acdb1e-7c6a-4d29-81c4-afc75570156c" providerId="ADAL" clId="{FE77596B-B697-433E-953C-BBE800D0C73D}" dt="2023-10-18T19:07:59.288" v="513"/>
          <ac:spMkLst>
            <pc:docMk/>
            <pc:sldMk cId="1748673044" sldId="278"/>
            <ac:spMk id="23" creationId="{B4F2BD81-A8C9-58A9-7EFD-691E43353832}"/>
          </ac:spMkLst>
        </pc:spChg>
        <pc:spChg chg="add">
          <ac:chgData name="Samir Mhanna (2119514)" userId="42acdb1e-7c6a-4d29-81c4-afc75570156c" providerId="ADAL" clId="{FE77596B-B697-433E-953C-BBE800D0C73D}" dt="2023-10-18T19:07:59.288" v="513"/>
          <ac:spMkLst>
            <pc:docMk/>
            <pc:sldMk cId="1748673044" sldId="278"/>
            <ac:spMk id="24" creationId="{3CCD9295-8DF9-9129-8F7A-EBD38150CE99}"/>
          </ac:spMkLst>
        </pc:spChg>
        <pc:spChg chg="add">
          <ac:chgData name="Samir Mhanna (2119514)" userId="42acdb1e-7c6a-4d29-81c4-afc75570156c" providerId="ADAL" clId="{FE77596B-B697-433E-953C-BBE800D0C73D}" dt="2023-10-18T19:07:59.288" v="513"/>
          <ac:spMkLst>
            <pc:docMk/>
            <pc:sldMk cId="1748673044" sldId="278"/>
            <ac:spMk id="25" creationId="{5926E7FD-7944-A7B8-4FB4-981E9271D94C}"/>
          </ac:spMkLst>
        </pc:spChg>
        <pc:spChg chg="add">
          <ac:chgData name="Samir Mhanna (2119514)" userId="42acdb1e-7c6a-4d29-81c4-afc75570156c" providerId="ADAL" clId="{FE77596B-B697-433E-953C-BBE800D0C73D}" dt="2023-10-18T19:07:59.288" v="513"/>
          <ac:spMkLst>
            <pc:docMk/>
            <pc:sldMk cId="1748673044" sldId="278"/>
            <ac:spMk id="26" creationId="{C95AE8EF-92A4-143D-D0D3-4A9ADB7F10A0}"/>
          </ac:spMkLst>
        </pc:spChg>
        <pc:spChg chg="add">
          <ac:chgData name="Samir Mhanna (2119514)" userId="42acdb1e-7c6a-4d29-81c4-afc75570156c" providerId="ADAL" clId="{FE77596B-B697-433E-953C-BBE800D0C73D}" dt="2023-10-18T19:07:59.288" v="513"/>
          <ac:spMkLst>
            <pc:docMk/>
            <pc:sldMk cId="1748673044" sldId="278"/>
            <ac:spMk id="27" creationId="{EF9F6E4D-4689-9441-0AB5-3E4583595274}"/>
          </ac:spMkLst>
        </pc:spChg>
        <pc:spChg chg="add">
          <ac:chgData name="Samir Mhanna (2119514)" userId="42acdb1e-7c6a-4d29-81c4-afc75570156c" providerId="ADAL" clId="{FE77596B-B697-433E-953C-BBE800D0C73D}" dt="2023-10-18T19:07:59.288" v="513"/>
          <ac:spMkLst>
            <pc:docMk/>
            <pc:sldMk cId="1748673044" sldId="278"/>
            <ac:spMk id="28" creationId="{41A2DEEB-31AB-8B41-B7EB-FA78AA32F42F}"/>
          </ac:spMkLst>
        </pc:spChg>
        <pc:spChg chg="add">
          <ac:chgData name="Samir Mhanna (2119514)" userId="42acdb1e-7c6a-4d29-81c4-afc75570156c" providerId="ADAL" clId="{FE77596B-B697-433E-953C-BBE800D0C73D}" dt="2023-10-18T19:07:59.288" v="513"/>
          <ac:spMkLst>
            <pc:docMk/>
            <pc:sldMk cId="1748673044" sldId="278"/>
            <ac:spMk id="29" creationId="{5945E18F-AD08-35FF-C0F7-E1637636AFD4}"/>
          </ac:spMkLst>
        </pc:spChg>
        <pc:spChg chg="add">
          <ac:chgData name="Samir Mhanna (2119514)" userId="42acdb1e-7c6a-4d29-81c4-afc75570156c" providerId="ADAL" clId="{FE77596B-B697-433E-953C-BBE800D0C73D}" dt="2023-10-18T19:07:59.288" v="513"/>
          <ac:spMkLst>
            <pc:docMk/>
            <pc:sldMk cId="1748673044" sldId="278"/>
            <ac:spMk id="30" creationId="{5840A660-123A-657D-8E09-B651010EF910}"/>
          </ac:spMkLst>
        </pc:spChg>
        <pc:spChg chg="add">
          <ac:chgData name="Samir Mhanna (2119514)" userId="42acdb1e-7c6a-4d29-81c4-afc75570156c" providerId="ADAL" clId="{FE77596B-B697-433E-953C-BBE800D0C73D}" dt="2023-10-18T19:07:59.288" v="513"/>
          <ac:spMkLst>
            <pc:docMk/>
            <pc:sldMk cId="1748673044" sldId="278"/>
            <ac:spMk id="31" creationId="{40BE0585-894A-A192-BDD1-0DE24F3DBB21}"/>
          </ac:spMkLst>
        </pc:spChg>
        <pc:spChg chg="add">
          <ac:chgData name="Samir Mhanna (2119514)" userId="42acdb1e-7c6a-4d29-81c4-afc75570156c" providerId="ADAL" clId="{FE77596B-B697-433E-953C-BBE800D0C73D}" dt="2023-10-18T19:07:59.288" v="513"/>
          <ac:spMkLst>
            <pc:docMk/>
            <pc:sldMk cId="1748673044" sldId="278"/>
            <ac:spMk id="32" creationId="{8327A174-226D-35C6-7499-F639A01447FB}"/>
          </ac:spMkLst>
        </pc:spChg>
        <pc:spChg chg="add">
          <ac:chgData name="Samir Mhanna (2119514)" userId="42acdb1e-7c6a-4d29-81c4-afc75570156c" providerId="ADAL" clId="{FE77596B-B697-433E-953C-BBE800D0C73D}" dt="2023-10-18T19:07:59.288" v="513"/>
          <ac:spMkLst>
            <pc:docMk/>
            <pc:sldMk cId="1748673044" sldId="278"/>
            <ac:spMk id="33" creationId="{E95E41FF-BB15-3730-00F3-FBC4781C7E9A}"/>
          </ac:spMkLst>
        </pc:spChg>
        <pc:spChg chg="add">
          <ac:chgData name="Samir Mhanna (2119514)" userId="42acdb1e-7c6a-4d29-81c4-afc75570156c" providerId="ADAL" clId="{FE77596B-B697-433E-953C-BBE800D0C73D}" dt="2023-10-18T19:07:59.288" v="513"/>
          <ac:spMkLst>
            <pc:docMk/>
            <pc:sldMk cId="1748673044" sldId="278"/>
            <ac:spMk id="34" creationId="{86D23992-82AA-B798-E6BE-E95A8788A116}"/>
          </ac:spMkLst>
        </pc:spChg>
        <pc:spChg chg="add">
          <ac:chgData name="Samir Mhanna (2119514)" userId="42acdb1e-7c6a-4d29-81c4-afc75570156c" providerId="ADAL" clId="{FE77596B-B697-433E-953C-BBE800D0C73D}" dt="2023-10-18T19:07:59.288" v="513"/>
          <ac:spMkLst>
            <pc:docMk/>
            <pc:sldMk cId="1748673044" sldId="278"/>
            <ac:spMk id="35" creationId="{A0355F75-8607-D158-83B7-A7050584F0AC}"/>
          </ac:spMkLst>
        </pc:spChg>
        <pc:spChg chg="add">
          <ac:chgData name="Samir Mhanna (2119514)" userId="42acdb1e-7c6a-4d29-81c4-afc75570156c" providerId="ADAL" clId="{FE77596B-B697-433E-953C-BBE800D0C73D}" dt="2023-10-18T19:07:59.288" v="513"/>
          <ac:spMkLst>
            <pc:docMk/>
            <pc:sldMk cId="1748673044" sldId="278"/>
            <ac:spMk id="36" creationId="{1D86A94F-5D35-F588-DE13-0FBE2B74B53D}"/>
          </ac:spMkLst>
        </pc:spChg>
        <pc:spChg chg="add">
          <ac:chgData name="Samir Mhanna (2119514)" userId="42acdb1e-7c6a-4d29-81c4-afc75570156c" providerId="ADAL" clId="{FE77596B-B697-433E-953C-BBE800D0C73D}" dt="2023-10-18T19:07:59.288" v="513"/>
          <ac:spMkLst>
            <pc:docMk/>
            <pc:sldMk cId="1748673044" sldId="278"/>
            <ac:spMk id="37" creationId="{FE87F685-3C0B-23DA-1772-58F88865C645}"/>
          </ac:spMkLst>
        </pc:spChg>
        <pc:spChg chg="add">
          <ac:chgData name="Samir Mhanna (2119514)" userId="42acdb1e-7c6a-4d29-81c4-afc75570156c" providerId="ADAL" clId="{FE77596B-B697-433E-953C-BBE800D0C73D}" dt="2023-10-18T19:07:59.288" v="513"/>
          <ac:spMkLst>
            <pc:docMk/>
            <pc:sldMk cId="1748673044" sldId="278"/>
            <ac:spMk id="38" creationId="{0B8FDCA7-3FBB-DF1E-A6BB-B6D3DBA5975D}"/>
          </ac:spMkLst>
        </pc:spChg>
        <pc:spChg chg="add">
          <ac:chgData name="Samir Mhanna (2119514)" userId="42acdb1e-7c6a-4d29-81c4-afc75570156c" providerId="ADAL" clId="{FE77596B-B697-433E-953C-BBE800D0C73D}" dt="2023-10-18T19:07:59.288" v="513"/>
          <ac:spMkLst>
            <pc:docMk/>
            <pc:sldMk cId="1748673044" sldId="278"/>
            <ac:spMk id="39" creationId="{0B25CF40-98FE-E158-0350-653FBE96DD3E}"/>
          </ac:spMkLst>
        </pc:spChg>
        <pc:spChg chg="add">
          <ac:chgData name="Samir Mhanna (2119514)" userId="42acdb1e-7c6a-4d29-81c4-afc75570156c" providerId="ADAL" clId="{FE77596B-B697-433E-953C-BBE800D0C73D}" dt="2023-10-18T19:07:59.288" v="513"/>
          <ac:spMkLst>
            <pc:docMk/>
            <pc:sldMk cId="1748673044" sldId="278"/>
            <ac:spMk id="40" creationId="{E9DE29F9-CCF9-DD2A-DF05-0496B0287921}"/>
          </ac:spMkLst>
        </pc:spChg>
        <pc:spChg chg="add">
          <ac:chgData name="Samir Mhanna (2119514)" userId="42acdb1e-7c6a-4d29-81c4-afc75570156c" providerId="ADAL" clId="{FE77596B-B697-433E-953C-BBE800D0C73D}" dt="2023-10-18T19:07:59.288" v="513"/>
          <ac:spMkLst>
            <pc:docMk/>
            <pc:sldMk cId="1748673044" sldId="278"/>
            <ac:spMk id="41" creationId="{5602C91E-B1E4-61CD-6233-C7CC22EBDB25}"/>
          </ac:spMkLst>
        </pc:spChg>
        <pc:spChg chg="add">
          <ac:chgData name="Samir Mhanna (2119514)" userId="42acdb1e-7c6a-4d29-81c4-afc75570156c" providerId="ADAL" clId="{FE77596B-B697-433E-953C-BBE800D0C73D}" dt="2023-10-18T19:07:59.288" v="513"/>
          <ac:spMkLst>
            <pc:docMk/>
            <pc:sldMk cId="1748673044" sldId="278"/>
            <ac:spMk id="42" creationId="{E08A6F77-B4A8-20C7-3AF2-8F6CE4EA0BA1}"/>
          </ac:spMkLst>
        </pc:spChg>
        <pc:spChg chg="add">
          <ac:chgData name="Samir Mhanna (2119514)" userId="42acdb1e-7c6a-4d29-81c4-afc75570156c" providerId="ADAL" clId="{FE77596B-B697-433E-953C-BBE800D0C73D}" dt="2023-10-18T19:07:59.288" v="513"/>
          <ac:spMkLst>
            <pc:docMk/>
            <pc:sldMk cId="1748673044" sldId="278"/>
            <ac:spMk id="43" creationId="{9002FCB7-9840-BF86-6FC9-4BA5B0F8D483}"/>
          </ac:spMkLst>
        </pc:spChg>
        <pc:picChg chg="add del mod">
          <ac:chgData name="Samir Mhanna (2119514)" userId="42acdb1e-7c6a-4d29-81c4-afc75570156c" providerId="ADAL" clId="{FE77596B-B697-433E-953C-BBE800D0C73D}" dt="2023-10-18T19:08:27.991" v="516" actId="21"/>
          <ac:picMkLst>
            <pc:docMk/>
            <pc:sldMk cId="1748673044" sldId="278"/>
            <ac:picMk id="44" creationId="{B1E76756-9D39-05F3-47EA-D0300B9AF7A4}"/>
          </ac:picMkLst>
        </pc:picChg>
      </pc:sldChg>
      <pc:sldChg chg="addSp delSp modSp new mod setBg">
        <pc:chgData name="Samir Mhanna (2119514)" userId="42acdb1e-7c6a-4d29-81c4-afc75570156c" providerId="ADAL" clId="{FE77596B-B697-433E-953C-BBE800D0C73D}" dt="2023-10-19T20:41:42.037" v="1160" actId="108"/>
        <pc:sldMkLst>
          <pc:docMk/>
          <pc:sldMk cId="3280590140" sldId="279"/>
        </pc:sldMkLst>
        <pc:spChg chg="del mod">
          <ac:chgData name="Samir Mhanna (2119514)" userId="42acdb1e-7c6a-4d29-81c4-afc75570156c" providerId="ADAL" clId="{FE77596B-B697-433E-953C-BBE800D0C73D}" dt="2023-10-18T19:44:39.077" v="689" actId="478"/>
          <ac:spMkLst>
            <pc:docMk/>
            <pc:sldMk cId="3280590140" sldId="279"/>
            <ac:spMk id="2" creationId="{9E4EDDA9-DE3A-19D3-F1E8-6CEDE5C13B2F}"/>
          </ac:spMkLst>
        </pc:spChg>
        <pc:spChg chg="mod ord">
          <ac:chgData name="Samir Mhanna (2119514)" userId="42acdb1e-7c6a-4d29-81c4-afc75570156c" providerId="ADAL" clId="{FE77596B-B697-433E-953C-BBE800D0C73D}" dt="2023-10-19T20:41:42.037" v="1160" actId="108"/>
          <ac:spMkLst>
            <pc:docMk/>
            <pc:sldMk cId="3280590140" sldId="279"/>
            <ac:spMk id="3" creationId="{D13D1E8B-AEFA-CE48-60DB-FE1095FEC358}"/>
          </ac:spMkLst>
        </pc:spChg>
        <pc:spChg chg="add del mod">
          <ac:chgData name="Samir Mhanna (2119514)" userId="42acdb1e-7c6a-4d29-81c4-afc75570156c" providerId="ADAL" clId="{FE77596B-B697-433E-953C-BBE800D0C73D}" dt="2023-10-18T19:42:23.154" v="677"/>
          <ac:spMkLst>
            <pc:docMk/>
            <pc:sldMk cId="3280590140" sldId="279"/>
            <ac:spMk id="6" creationId="{A57CFC96-EB31-72A8-03DC-30C96ADB9EBA}"/>
          </ac:spMkLst>
        </pc:spChg>
        <pc:spChg chg="add del mod">
          <ac:chgData name="Samir Mhanna (2119514)" userId="42acdb1e-7c6a-4d29-81c4-afc75570156c" providerId="ADAL" clId="{FE77596B-B697-433E-953C-BBE800D0C73D}" dt="2023-10-18T19:44:43.313" v="690" actId="478"/>
          <ac:spMkLst>
            <pc:docMk/>
            <pc:sldMk cId="3280590140" sldId="279"/>
            <ac:spMk id="8" creationId="{2A89677D-6BA5-1591-659F-7BAA6EDD2780}"/>
          </ac:spMkLst>
        </pc:spChg>
        <pc:spChg chg="add del">
          <ac:chgData name="Samir Mhanna (2119514)" userId="42acdb1e-7c6a-4d29-81c4-afc75570156c" providerId="ADAL" clId="{FE77596B-B697-433E-953C-BBE800D0C73D}" dt="2023-10-18T19:42:09.863" v="673" actId="26606"/>
          <ac:spMkLst>
            <pc:docMk/>
            <pc:sldMk cId="3280590140" sldId="279"/>
            <ac:spMk id="10" creationId="{743AA782-23D1-4521-8CAD-47662984AA08}"/>
          </ac:spMkLst>
        </pc:spChg>
        <pc:spChg chg="add mod">
          <ac:chgData name="Samir Mhanna (2119514)" userId="42acdb1e-7c6a-4d29-81c4-afc75570156c" providerId="ADAL" clId="{FE77596B-B697-433E-953C-BBE800D0C73D}" dt="2023-10-18T19:51:23.357" v="777" actId="20577"/>
          <ac:spMkLst>
            <pc:docMk/>
            <pc:sldMk cId="3280590140" sldId="279"/>
            <ac:spMk id="11" creationId="{5C72E86A-FCEB-D552-3A9F-58C1019B2C87}"/>
          </ac:spMkLst>
        </pc:spChg>
        <pc:spChg chg="add del">
          <ac:chgData name="Samir Mhanna (2119514)" userId="42acdb1e-7c6a-4d29-81c4-afc75570156c" providerId="ADAL" clId="{FE77596B-B697-433E-953C-BBE800D0C73D}" dt="2023-10-18T19:42:09.863" v="673" actId="26606"/>
          <ac:spMkLst>
            <pc:docMk/>
            <pc:sldMk cId="3280590140" sldId="279"/>
            <ac:spMk id="12" creationId="{71877DBC-BB60-40F0-AC93-2ACDBAAE60CE}"/>
          </ac:spMkLst>
        </pc:spChg>
        <pc:spChg chg="add del mod">
          <ac:chgData name="Samir Mhanna (2119514)" userId="42acdb1e-7c6a-4d29-81c4-afc75570156c" providerId="ADAL" clId="{FE77596B-B697-433E-953C-BBE800D0C73D}" dt="2023-10-18T19:48:56.099" v="734" actId="478"/>
          <ac:spMkLst>
            <pc:docMk/>
            <pc:sldMk cId="3280590140" sldId="279"/>
            <ac:spMk id="13" creationId="{38BE9057-5F89-C20D-0359-9A6D31CC829D}"/>
          </ac:spMkLst>
        </pc:spChg>
        <pc:spChg chg="add del">
          <ac:chgData name="Samir Mhanna (2119514)" userId="42acdb1e-7c6a-4d29-81c4-afc75570156c" providerId="ADAL" clId="{FE77596B-B697-433E-953C-BBE800D0C73D}" dt="2023-10-18T19:43:38.889" v="680" actId="26606"/>
          <ac:spMkLst>
            <pc:docMk/>
            <pc:sldMk cId="3280590140" sldId="279"/>
            <ac:spMk id="17" creationId="{D380959B-464C-9ED8-C9EB-AB6FC997C1B8}"/>
          </ac:spMkLst>
        </pc:spChg>
        <pc:spChg chg="add del">
          <ac:chgData name="Samir Mhanna (2119514)" userId="42acdb1e-7c6a-4d29-81c4-afc75570156c" providerId="ADAL" clId="{FE77596B-B697-433E-953C-BBE800D0C73D}" dt="2023-10-18T19:43:38.889" v="680" actId="26606"/>
          <ac:spMkLst>
            <pc:docMk/>
            <pc:sldMk cId="3280590140" sldId="279"/>
            <ac:spMk id="19" creationId="{06B83858-ED7D-57B6-6CAA-83168807C43C}"/>
          </ac:spMkLst>
        </pc:spChg>
        <pc:spChg chg="add del">
          <ac:chgData name="Samir Mhanna (2119514)" userId="42acdb1e-7c6a-4d29-81c4-afc75570156c" providerId="ADAL" clId="{FE77596B-B697-433E-953C-BBE800D0C73D}" dt="2023-10-18T19:43:38.889" v="680" actId="26606"/>
          <ac:spMkLst>
            <pc:docMk/>
            <pc:sldMk cId="3280590140" sldId="279"/>
            <ac:spMk id="21" creationId="{FF97FFD4-A8B9-3D4D-1623-7BE467E46A6A}"/>
          </ac:spMkLst>
        </pc:spChg>
        <pc:spChg chg="add del">
          <ac:chgData name="Samir Mhanna (2119514)" userId="42acdb1e-7c6a-4d29-81c4-afc75570156c" providerId="ADAL" clId="{FE77596B-B697-433E-953C-BBE800D0C73D}" dt="2023-10-18T19:44:27.842" v="688" actId="26606"/>
          <ac:spMkLst>
            <pc:docMk/>
            <pc:sldMk cId="3280590140" sldId="279"/>
            <ac:spMk id="26" creationId="{327D73B4-9F5C-4A64-A179-51B9500CB8B5}"/>
          </ac:spMkLst>
        </pc:spChg>
        <pc:spChg chg="add del">
          <ac:chgData name="Samir Mhanna (2119514)" userId="42acdb1e-7c6a-4d29-81c4-afc75570156c" providerId="ADAL" clId="{FE77596B-B697-433E-953C-BBE800D0C73D}" dt="2023-10-18T19:44:27.842" v="688" actId="26606"/>
          <ac:spMkLst>
            <pc:docMk/>
            <pc:sldMk cId="3280590140" sldId="279"/>
            <ac:spMk id="28" creationId="{C1F06963-6374-4B48-844F-071A9BAAAE02}"/>
          </ac:spMkLst>
        </pc:spChg>
        <pc:spChg chg="add del">
          <ac:chgData name="Samir Mhanna (2119514)" userId="42acdb1e-7c6a-4d29-81c4-afc75570156c" providerId="ADAL" clId="{FE77596B-B697-433E-953C-BBE800D0C73D}" dt="2023-10-18T19:44:27.842" v="688" actId="26606"/>
          <ac:spMkLst>
            <pc:docMk/>
            <pc:sldMk cId="3280590140" sldId="279"/>
            <ac:spMk id="30" creationId="{6CB927A4-E432-4310-9CD5-E89FF5063179}"/>
          </ac:spMkLst>
        </pc:spChg>
        <pc:spChg chg="add del">
          <ac:chgData name="Samir Mhanna (2119514)" userId="42acdb1e-7c6a-4d29-81c4-afc75570156c" providerId="ADAL" clId="{FE77596B-B697-433E-953C-BBE800D0C73D}" dt="2023-10-18T19:44:27.842" v="688" actId="26606"/>
          <ac:spMkLst>
            <pc:docMk/>
            <pc:sldMk cId="3280590140" sldId="279"/>
            <ac:spMk id="32" creationId="{1453BF6C-B012-48B7-B4E8-6D7AC7C27D02}"/>
          </ac:spMkLst>
        </pc:spChg>
        <pc:spChg chg="add del">
          <ac:chgData name="Samir Mhanna (2119514)" userId="42acdb1e-7c6a-4d29-81c4-afc75570156c" providerId="ADAL" clId="{FE77596B-B697-433E-953C-BBE800D0C73D}" dt="2023-10-18T19:44:27.842" v="688" actId="26606"/>
          <ac:spMkLst>
            <pc:docMk/>
            <pc:sldMk cId="3280590140" sldId="279"/>
            <ac:spMk id="34" creationId="{E3020543-B24B-4EC4-8FFC-8DD88EEA91A8}"/>
          </ac:spMkLst>
        </pc:spChg>
        <pc:spChg chg="add del">
          <ac:chgData name="Samir Mhanna (2119514)" userId="42acdb1e-7c6a-4d29-81c4-afc75570156c" providerId="ADAL" clId="{FE77596B-B697-433E-953C-BBE800D0C73D}" dt="2023-10-18T19:44:11.951" v="683" actId="26606"/>
          <ac:spMkLst>
            <pc:docMk/>
            <pc:sldMk cId="3280590140" sldId="279"/>
            <ac:spMk id="41" creationId="{D4420C61-30B9-D26F-6720-C32154CA34BF}"/>
          </ac:spMkLst>
        </pc:spChg>
        <pc:spChg chg="add del">
          <ac:chgData name="Samir Mhanna (2119514)" userId="42acdb1e-7c6a-4d29-81c4-afc75570156c" providerId="ADAL" clId="{FE77596B-B697-433E-953C-BBE800D0C73D}" dt="2023-10-18T19:44:11.951" v="683" actId="26606"/>
          <ac:spMkLst>
            <pc:docMk/>
            <pc:sldMk cId="3280590140" sldId="279"/>
            <ac:spMk id="43" creationId="{38505720-2558-A390-8612-99A55D48F42A}"/>
          </ac:spMkLst>
        </pc:spChg>
        <pc:spChg chg="add del">
          <ac:chgData name="Samir Mhanna (2119514)" userId="42acdb1e-7c6a-4d29-81c4-afc75570156c" providerId="ADAL" clId="{FE77596B-B697-433E-953C-BBE800D0C73D}" dt="2023-10-18T19:44:11.951" v="683" actId="26606"/>
          <ac:spMkLst>
            <pc:docMk/>
            <pc:sldMk cId="3280590140" sldId="279"/>
            <ac:spMk id="45" creationId="{F720743B-9C97-37DF-D56A-D2A9E750BD12}"/>
          </ac:spMkLst>
        </pc:spChg>
        <pc:spChg chg="add del">
          <ac:chgData name="Samir Mhanna (2119514)" userId="42acdb1e-7c6a-4d29-81c4-afc75570156c" providerId="ADAL" clId="{FE77596B-B697-433E-953C-BBE800D0C73D}" dt="2023-10-18T19:44:11.951" v="683" actId="26606"/>
          <ac:spMkLst>
            <pc:docMk/>
            <pc:sldMk cId="3280590140" sldId="279"/>
            <ac:spMk id="47" creationId="{39C3539A-A126-556F-3B61-690C785C75D3}"/>
          </ac:spMkLst>
        </pc:spChg>
        <pc:spChg chg="add del">
          <ac:chgData name="Samir Mhanna (2119514)" userId="42acdb1e-7c6a-4d29-81c4-afc75570156c" providerId="ADAL" clId="{FE77596B-B697-433E-953C-BBE800D0C73D}" dt="2023-10-18T19:44:11.951" v="683" actId="26606"/>
          <ac:spMkLst>
            <pc:docMk/>
            <pc:sldMk cId="3280590140" sldId="279"/>
            <ac:spMk id="49" creationId="{E5089FB1-F28D-0DD0-436F-D094F3C82331}"/>
          </ac:spMkLst>
        </pc:spChg>
        <pc:spChg chg="add del">
          <ac:chgData name="Samir Mhanna (2119514)" userId="42acdb1e-7c6a-4d29-81c4-afc75570156c" providerId="ADAL" clId="{FE77596B-B697-433E-953C-BBE800D0C73D}" dt="2023-10-18T19:44:14.590" v="685" actId="26606"/>
          <ac:spMkLst>
            <pc:docMk/>
            <pc:sldMk cId="3280590140" sldId="279"/>
            <ac:spMk id="52" creationId="{327D73B4-9F5C-4A64-A179-51B9500CB8B5}"/>
          </ac:spMkLst>
        </pc:spChg>
        <pc:spChg chg="add del">
          <ac:chgData name="Samir Mhanna (2119514)" userId="42acdb1e-7c6a-4d29-81c4-afc75570156c" providerId="ADAL" clId="{FE77596B-B697-433E-953C-BBE800D0C73D}" dt="2023-10-18T19:44:14.590" v="685" actId="26606"/>
          <ac:spMkLst>
            <pc:docMk/>
            <pc:sldMk cId="3280590140" sldId="279"/>
            <ac:spMk id="53" creationId="{C1F06963-6374-4B48-844F-071A9BAAAE02}"/>
          </ac:spMkLst>
        </pc:spChg>
        <pc:spChg chg="add del">
          <ac:chgData name="Samir Mhanna (2119514)" userId="42acdb1e-7c6a-4d29-81c4-afc75570156c" providerId="ADAL" clId="{FE77596B-B697-433E-953C-BBE800D0C73D}" dt="2023-10-18T19:44:14.590" v="685" actId="26606"/>
          <ac:spMkLst>
            <pc:docMk/>
            <pc:sldMk cId="3280590140" sldId="279"/>
            <ac:spMk id="54" creationId="{6CB927A4-E432-4310-9CD5-E89FF5063179}"/>
          </ac:spMkLst>
        </pc:spChg>
        <pc:spChg chg="add del">
          <ac:chgData name="Samir Mhanna (2119514)" userId="42acdb1e-7c6a-4d29-81c4-afc75570156c" providerId="ADAL" clId="{FE77596B-B697-433E-953C-BBE800D0C73D}" dt="2023-10-18T19:44:14.590" v="685" actId="26606"/>
          <ac:spMkLst>
            <pc:docMk/>
            <pc:sldMk cId="3280590140" sldId="279"/>
            <ac:spMk id="55" creationId="{1453BF6C-B012-48B7-B4E8-6D7AC7C27D02}"/>
          </ac:spMkLst>
        </pc:spChg>
        <pc:spChg chg="add del">
          <ac:chgData name="Samir Mhanna (2119514)" userId="42acdb1e-7c6a-4d29-81c4-afc75570156c" providerId="ADAL" clId="{FE77596B-B697-433E-953C-BBE800D0C73D}" dt="2023-10-18T19:44:14.590" v="685" actId="26606"/>
          <ac:spMkLst>
            <pc:docMk/>
            <pc:sldMk cId="3280590140" sldId="279"/>
            <ac:spMk id="56" creationId="{E3020543-B24B-4EC4-8FFC-8DD88EEA91A8}"/>
          </ac:spMkLst>
        </pc:spChg>
        <pc:spChg chg="add del">
          <ac:chgData name="Samir Mhanna (2119514)" userId="42acdb1e-7c6a-4d29-81c4-afc75570156c" providerId="ADAL" clId="{FE77596B-B697-433E-953C-BBE800D0C73D}" dt="2023-10-18T19:44:27.805" v="687" actId="26606"/>
          <ac:spMkLst>
            <pc:docMk/>
            <pc:sldMk cId="3280590140" sldId="279"/>
            <ac:spMk id="58" creationId="{3756B343-807D-456E-AA26-80E96B75D13B}"/>
          </ac:spMkLst>
        </pc:spChg>
        <pc:spChg chg="add del">
          <ac:chgData name="Samir Mhanna (2119514)" userId="42acdb1e-7c6a-4d29-81c4-afc75570156c" providerId="ADAL" clId="{FE77596B-B697-433E-953C-BBE800D0C73D}" dt="2023-10-18T19:44:27.805" v="687" actId="26606"/>
          <ac:spMkLst>
            <pc:docMk/>
            <pc:sldMk cId="3280590140" sldId="279"/>
            <ac:spMk id="59" creationId="{08980754-6F4B-43C9-B9BE-127B6BED6586}"/>
          </ac:spMkLst>
        </pc:spChg>
        <pc:spChg chg="add del">
          <ac:chgData name="Samir Mhanna (2119514)" userId="42acdb1e-7c6a-4d29-81c4-afc75570156c" providerId="ADAL" clId="{FE77596B-B697-433E-953C-BBE800D0C73D}" dt="2023-10-18T19:44:27.805" v="687" actId="26606"/>
          <ac:spMkLst>
            <pc:docMk/>
            <pc:sldMk cId="3280590140" sldId="279"/>
            <ac:spMk id="60" creationId="{2C1BBA94-3F40-40AA-8BB9-E69E25E537C1}"/>
          </ac:spMkLst>
        </pc:spChg>
        <pc:spChg chg="add del">
          <ac:chgData name="Samir Mhanna (2119514)" userId="42acdb1e-7c6a-4d29-81c4-afc75570156c" providerId="ADAL" clId="{FE77596B-B697-433E-953C-BBE800D0C73D}" dt="2023-10-18T19:44:27.805" v="687" actId="26606"/>
          <ac:spMkLst>
            <pc:docMk/>
            <pc:sldMk cId="3280590140" sldId="279"/>
            <ac:spMk id="61" creationId="{169CC832-2974-4E8D-90ED-3E2941BA7336}"/>
          </ac:spMkLst>
        </pc:spChg>
        <pc:spChg chg="add del">
          <ac:chgData name="Samir Mhanna (2119514)" userId="42acdb1e-7c6a-4d29-81c4-afc75570156c" providerId="ADAL" clId="{FE77596B-B697-433E-953C-BBE800D0C73D}" dt="2023-10-18T19:44:27.805" v="687" actId="26606"/>
          <ac:spMkLst>
            <pc:docMk/>
            <pc:sldMk cId="3280590140" sldId="279"/>
            <ac:spMk id="62" creationId="{55222F96-971A-4F90-B841-6BAB416C7AC1}"/>
          </ac:spMkLst>
        </pc:spChg>
        <pc:spChg chg="add">
          <ac:chgData name="Samir Mhanna (2119514)" userId="42acdb1e-7c6a-4d29-81c4-afc75570156c" providerId="ADAL" clId="{FE77596B-B697-433E-953C-BBE800D0C73D}" dt="2023-10-18T19:44:27.842" v="688" actId="26606"/>
          <ac:spMkLst>
            <pc:docMk/>
            <pc:sldMk cId="3280590140" sldId="279"/>
            <ac:spMk id="64" creationId="{D4420C61-30B9-D26F-6720-C32154CA34BF}"/>
          </ac:spMkLst>
        </pc:spChg>
        <pc:spChg chg="add">
          <ac:chgData name="Samir Mhanna (2119514)" userId="42acdb1e-7c6a-4d29-81c4-afc75570156c" providerId="ADAL" clId="{FE77596B-B697-433E-953C-BBE800D0C73D}" dt="2023-10-18T19:44:27.842" v="688" actId="26606"/>
          <ac:spMkLst>
            <pc:docMk/>
            <pc:sldMk cId="3280590140" sldId="279"/>
            <ac:spMk id="65" creationId="{38505720-2558-A390-8612-99A55D48F42A}"/>
          </ac:spMkLst>
        </pc:spChg>
        <pc:spChg chg="add">
          <ac:chgData name="Samir Mhanna (2119514)" userId="42acdb1e-7c6a-4d29-81c4-afc75570156c" providerId="ADAL" clId="{FE77596B-B697-433E-953C-BBE800D0C73D}" dt="2023-10-18T19:44:27.842" v="688" actId="26606"/>
          <ac:spMkLst>
            <pc:docMk/>
            <pc:sldMk cId="3280590140" sldId="279"/>
            <ac:spMk id="66" creationId="{F720743B-9C97-37DF-D56A-D2A9E750BD12}"/>
          </ac:spMkLst>
        </pc:spChg>
        <pc:spChg chg="add">
          <ac:chgData name="Samir Mhanna (2119514)" userId="42acdb1e-7c6a-4d29-81c4-afc75570156c" providerId="ADAL" clId="{FE77596B-B697-433E-953C-BBE800D0C73D}" dt="2023-10-18T19:44:27.842" v="688" actId="26606"/>
          <ac:spMkLst>
            <pc:docMk/>
            <pc:sldMk cId="3280590140" sldId="279"/>
            <ac:spMk id="67" creationId="{39C3539A-A126-556F-3B61-690C785C75D3}"/>
          </ac:spMkLst>
        </pc:spChg>
        <pc:spChg chg="add">
          <ac:chgData name="Samir Mhanna (2119514)" userId="42acdb1e-7c6a-4d29-81c4-afc75570156c" providerId="ADAL" clId="{FE77596B-B697-433E-953C-BBE800D0C73D}" dt="2023-10-18T19:44:27.842" v="688" actId="26606"/>
          <ac:spMkLst>
            <pc:docMk/>
            <pc:sldMk cId="3280590140" sldId="279"/>
            <ac:spMk id="68" creationId="{E5089FB1-F28D-0DD0-436F-D094F3C82331}"/>
          </ac:spMkLst>
        </pc:spChg>
        <pc:picChg chg="add mod modCrop">
          <ac:chgData name="Samir Mhanna (2119514)" userId="42acdb1e-7c6a-4d29-81c4-afc75570156c" providerId="ADAL" clId="{FE77596B-B697-433E-953C-BBE800D0C73D}" dt="2023-10-18T19:48:12.105" v="729" actId="14100"/>
          <ac:picMkLst>
            <pc:docMk/>
            <pc:sldMk cId="3280590140" sldId="279"/>
            <ac:picMk id="5" creationId="{87DCE6AF-F6F6-3224-6E9E-A9F5B1655669}"/>
          </ac:picMkLst>
        </pc:picChg>
        <pc:cxnChg chg="add del">
          <ac:chgData name="Samir Mhanna (2119514)" userId="42acdb1e-7c6a-4d29-81c4-afc75570156c" providerId="ADAL" clId="{FE77596B-B697-433E-953C-BBE800D0C73D}" dt="2023-10-18T19:44:27.842" v="688" actId="26606"/>
          <ac:cxnSpMkLst>
            <pc:docMk/>
            <pc:sldMk cId="3280590140" sldId="279"/>
            <ac:cxnSpMk id="36" creationId="{C49DA8F6-BCC1-4447-B54C-57856834B94B}"/>
          </ac:cxnSpMkLst>
        </pc:cxnChg>
        <pc:cxnChg chg="add del">
          <ac:chgData name="Samir Mhanna (2119514)" userId="42acdb1e-7c6a-4d29-81c4-afc75570156c" providerId="ADAL" clId="{FE77596B-B697-433E-953C-BBE800D0C73D}" dt="2023-10-18T19:44:14.590" v="685" actId="26606"/>
          <ac:cxnSpMkLst>
            <pc:docMk/>
            <pc:sldMk cId="3280590140" sldId="279"/>
            <ac:cxnSpMk id="51" creationId="{C49DA8F6-BCC1-4447-B54C-57856834B94B}"/>
          </ac:cxnSpMkLst>
        </pc:cxnChg>
      </pc:sldChg>
      <pc:sldChg chg="addSp modSp new del mod setBg">
        <pc:chgData name="Samir Mhanna (2119514)" userId="42acdb1e-7c6a-4d29-81c4-afc75570156c" providerId="ADAL" clId="{FE77596B-B697-433E-953C-BBE800D0C73D}" dt="2023-10-22T20:10:03.230" v="3110" actId="47"/>
        <pc:sldMkLst>
          <pc:docMk/>
          <pc:sldMk cId="3860872661" sldId="280"/>
        </pc:sldMkLst>
        <pc:spChg chg="mod">
          <ac:chgData name="Samir Mhanna (2119514)" userId="42acdb1e-7c6a-4d29-81c4-afc75570156c" providerId="ADAL" clId="{FE77596B-B697-433E-953C-BBE800D0C73D}" dt="2023-10-18T20:26:13.940" v="870" actId="26606"/>
          <ac:spMkLst>
            <pc:docMk/>
            <pc:sldMk cId="3860872661" sldId="280"/>
            <ac:spMk id="2" creationId="{C7FFB20F-D928-1BDD-C7CE-84C9E157225D}"/>
          </ac:spMkLst>
        </pc:spChg>
        <pc:spChg chg="mod">
          <ac:chgData name="Samir Mhanna (2119514)" userId="42acdb1e-7c6a-4d29-81c4-afc75570156c" providerId="ADAL" clId="{FE77596B-B697-433E-953C-BBE800D0C73D}" dt="2023-10-22T20:09:53.622" v="3107" actId="27636"/>
          <ac:spMkLst>
            <pc:docMk/>
            <pc:sldMk cId="3860872661" sldId="280"/>
            <ac:spMk id="3" creationId="{6972629C-42FD-CDC0-E8D1-9A6921AC6574}"/>
          </ac:spMkLst>
        </pc:spChg>
        <pc:spChg chg="add">
          <ac:chgData name="Samir Mhanna (2119514)" userId="42acdb1e-7c6a-4d29-81c4-afc75570156c" providerId="ADAL" clId="{FE77596B-B697-433E-953C-BBE800D0C73D}" dt="2023-10-18T20:26:13.940" v="870" actId="26606"/>
          <ac:spMkLst>
            <pc:docMk/>
            <pc:sldMk cId="3860872661" sldId="280"/>
            <ac:spMk id="8" creationId="{327D73B4-9F5C-4A64-A179-51B9500CB8B5}"/>
          </ac:spMkLst>
        </pc:spChg>
        <pc:spChg chg="add">
          <ac:chgData name="Samir Mhanna (2119514)" userId="42acdb1e-7c6a-4d29-81c4-afc75570156c" providerId="ADAL" clId="{FE77596B-B697-433E-953C-BBE800D0C73D}" dt="2023-10-18T20:26:13.940" v="870" actId="26606"/>
          <ac:spMkLst>
            <pc:docMk/>
            <pc:sldMk cId="3860872661" sldId="280"/>
            <ac:spMk id="10" creationId="{C1F06963-6374-4B48-844F-071A9BAAAE02}"/>
          </ac:spMkLst>
        </pc:spChg>
        <pc:spChg chg="add">
          <ac:chgData name="Samir Mhanna (2119514)" userId="42acdb1e-7c6a-4d29-81c4-afc75570156c" providerId="ADAL" clId="{FE77596B-B697-433E-953C-BBE800D0C73D}" dt="2023-10-18T20:26:13.940" v="870" actId="26606"/>
          <ac:spMkLst>
            <pc:docMk/>
            <pc:sldMk cId="3860872661" sldId="280"/>
            <ac:spMk id="12" creationId="{6CB927A4-E432-4310-9CD5-E89FF5063179}"/>
          </ac:spMkLst>
        </pc:spChg>
        <pc:spChg chg="add">
          <ac:chgData name="Samir Mhanna (2119514)" userId="42acdb1e-7c6a-4d29-81c4-afc75570156c" providerId="ADAL" clId="{FE77596B-B697-433E-953C-BBE800D0C73D}" dt="2023-10-18T20:26:13.940" v="870" actId="26606"/>
          <ac:spMkLst>
            <pc:docMk/>
            <pc:sldMk cId="3860872661" sldId="280"/>
            <ac:spMk id="14" creationId="{1453BF6C-B012-48B7-B4E8-6D7AC7C27D02}"/>
          </ac:spMkLst>
        </pc:spChg>
        <pc:spChg chg="add">
          <ac:chgData name="Samir Mhanna (2119514)" userId="42acdb1e-7c6a-4d29-81c4-afc75570156c" providerId="ADAL" clId="{FE77596B-B697-433E-953C-BBE800D0C73D}" dt="2023-10-18T20:26:13.940" v="870" actId="26606"/>
          <ac:spMkLst>
            <pc:docMk/>
            <pc:sldMk cId="3860872661" sldId="280"/>
            <ac:spMk id="16" creationId="{E3020543-B24B-4EC4-8FFC-8DD88EEA91A8}"/>
          </ac:spMkLst>
        </pc:spChg>
        <pc:cxnChg chg="add">
          <ac:chgData name="Samir Mhanna (2119514)" userId="42acdb1e-7c6a-4d29-81c4-afc75570156c" providerId="ADAL" clId="{FE77596B-B697-433E-953C-BBE800D0C73D}" dt="2023-10-18T20:26:13.940" v="870" actId="26606"/>
          <ac:cxnSpMkLst>
            <pc:docMk/>
            <pc:sldMk cId="3860872661" sldId="280"/>
            <ac:cxnSpMk id="18" creationId="{C49DA8F6-BCC1-4447-B54C-57856834B94B}"/>
          </ac:cxnSpMkLst>
        </pc:cxnChg>
      </pc:sldChg>
      <pc:sldChg chg="addSp delSp modSp new mod setBg">
        <pc:chgData name="Samir Mhanna (2119514)" userId="42acdb1e-7c6a-4d29-81c4-afc75570156c" providerId="ADAL" clId="{FE77596B-B697-433E-953C-BBE800D0C73D}" dt="2023-10-19T16:59:55.006" v="919" actId="26606"/>
        <pc:sldMkLst>
          <pc:docMk/>
          <pc:sldMk cId="3932003606" sldId="281"/>
        </pc:sldMkLst>
        <pc:spChg chg="mod">
          <ac:chgData name="Samir Mhanna (2119514)" userId="42acdb1e-7c6a-4d29-81c4-afc75570156c" providerId="ADAL" clId="{FE77596B-B697-433E-953C-BBE800D0C73D}" dt="2023-10-19T16:59:55.006" v="919" actId="26606"/>
          <ac:spMkLst>
            <pc:docMk/>
            <pc:sldMk cId="3932003606" sldId="281"/>
            <ac:spMk id="2" creationId="{512FD8C9-DA79-4C8C-DEDF-DD0816164DDB}"/>
          </ac:spMkLst>
        </pc:spChg>
        <pc:spChg chg="del mod">
          <ac:chgData name="Samir Mhanna (2119514)" userId="42acdb1e-7c6a-4d29-81c4-afc75570156c" providerId="ADAL" clId="{FE77596B-B697-433E-953C-BBE800D0C73D}" dt="2023-10-19T16:59:55.006" v="919" actId="26606"/>
          <ac:spMkLst>
            <pc:docMk/>
            <pc:sldMk cId="3932003606" sldId="281"/>
            <ac:spMk id="3" creationId="{2EE1CC3B-CB4A-3310-A331-E055FE4399D5}"/>
          </ac:spMkLst>
        </pc:spChg>
        <pc:spChg chg="add">
          <ac:chgData name="Samir Mhanna (2119514)" userId="42acdb1e-7c6a-4d29-81c4-afc75570156c" providerId="ADAL" clId="{FE77596B-B697-433E-953C-BBE800D0C73D}" dt="2023-10-19T16:59:55.006" v="919" actId="26606"/>
          <ac:spMkLst>
            <pc:docMk/>
            <pc:sldMk cId="3932003606" sldId="281"/>
            <ac:spMk id="9" creationId="{CB49665F-0298-4449-8D2D-209989CB9EE3}"/>
          </ac:spMkLst>
        </pc:spChg>
        <pc:spChg chg="add">
          <ac:chgData name="Samir Mhanna (2119514)" userId="42acdb1e-7c6a-4d29-81c4-afc75570156c" providerId="ADAL" clId="{FE77596B-B697-433E-953C-BBE800D0C73D}" dt="2023-10-19T16:59:55.006" v="919" actId="26606"/>
          <ac:spMkLst>
            <pc:docMk/>
            <pc:sldMk cId="3932003606" sldId="281"/>
            <ac:spMk id="11" creationId="{A71EEC14-174A-46FA-B046-474750457130}"/>
          </ac:spMkLst>
        </pc:spChg>
        <pc:grpChg chg="add">
          <ac:chgData name="Samir Mhanna (2119514)" userId="42acdb1e-7c6a-4d29-81c4-afc75570156c" providerId="ADAL" clId="{FE77596B-B697-433E-953C-BBE800D0C73D}" dt="2023-10-19T16:59:55.006" v="919" actId="26606"/>
          <ac:grpSpMkLst>
            <pc:docMk/>
            <pc:sldMk cId="3932003606" sldId="281"/>
            <ac:grpSpMk id="13" creationId="{EEB6CB95-E653-4C6C-AE51-62FD848E8D5B}"/>
          </ac:grpSpMkLst>
        </pc:grpChg>
        <pc:grpChg chg="add">
          <ac:chgData name="Samir Mhanna (2119514)" userId="42acdb1e-7c6a-4d29-81c4-afc75570156c" providerId="ADAL" clId="{FE77596B-B697-433E-953C-BBE800D0C73D}" dt="2023-10-19T16:59:55.006" v="919" actId="26606"/>
          <ac:grpSpMkLst>
            <pc:docMk/>
            <pc:sldMk cId="3932003606" sldId="281"/>
            <ac:grpSpMk id="17" creationId="{43F5E015-E085-4624-B431-B42414448684}"/>
          </ac:grpSpMkLst>
        </pc:grpChg>
        <pc:graphicFrameChg chg="add">
          <ac:chgData name="Samir Mhanna (2119514)" userId="42acdb1e-7c6a-4d29-81c4-afc75570156c" providerId="ADAL" clId="{FE77596B-B697-433E-953C-BBE800D0C73D}" dt="2023-10-19T16:59:55.006" v="919" actId="26606"/>
          <ac:graphicFrameMkLst>
            <pc:docMk/>
            <pc:sldMk cId="3932003606" sldId="281"/>
            <ac:graphicFrameMk id="5" creationId="{B9576285-3129-C466-47E9-1013DAF7D6C9}"/>
          </ac:graphicFrameMkLst>
        </pc:graphicFrameChg>
      </pc:sldChg>
      <pc:sldChg chg="addSp modSp new mod setBg">
        <pc:chgData name="Samir Mhanna (2119514)" userId="42acdb1e-7c6a-4d29-81c4-afc75570156c" providerId="ADAL" clId="{FE77596B-B697-433E-953C-BBE800D0C73D}" dt="2023-10-19T21:10:47.293" v="1282" actId="404"/>
        <pc:sldMkLst>
          <pc:docMk/>
          <pc:sldMk cId="353671329" sldId="282"/>
        </pc:sldMkLst>
        <pc:spChg chg="mod">
          <ac:chgData name="Samir Mhanna (2119514)" userId="42acdb1e-7c6a-4d29-81c4-afc75570156c" providerId="ADAL" clId="{FE77596B-B697-433E-953C-BBE800D0C73D}" dt="2023-10-19T21:04:41.637" v="1208" actId="27636"/>
          <ac:spMkLst>
            <pc:docMk/>
            <pc:sldMk cId="353671329" sldId="282"/>
            <ac:spMk id="2" creationId="{E2F48645-48A8-21B4-39C8-567430FF9124}"/>
          </ac:spMkLst>
        </pc:spChg>
        <pc:spChg chg="mod ord">
          <ac:chgData name="Samir Mhanna (2119514)" userId="42acdb1e-7c6a-4d29-81c4-afc75570156c" providerId="ADAL" clId="{FE77596B-B697-433E-953C-BBE800D0C73D}" dt="2023-10-19T21:10:37.313" v="1280" actId="404"/>
          <ac:spMkLst>
            <pc:docMk/>
            <pc:sldMk cId="353671329" sldId="282"/>
            <ac:spMk id="3" creationId="{FE2253B5-0A74-E7A5-253E-737718713214}"/>
          </ac:spMkLst>
        </pc:spChg>
        <pc:spChg chg="add mod">
          <ac:chgData name="Samir Mhanna (2119514)" userId="42acdb1e-7c6a-4d29-81c4-afc75570156c" providerId="ADAL" clId="{FE77596B-B697-433E-953C-BBE800D0C73D}" dt="2023-10-19T21:10:47.293" v="1282" actId="404"/>
          <ac:spMkLst>
            <pc:docMk/>
            <pc:sldMk cId="353671329" sldId="282"/>
            <ac:spMk id="6" creationId="{E61818B5-BAD8-4679-90A1-3E176BE883B9}"/>
          </ac:spMkLst>
        </pc:spChg>
        <pc:spChg chg="add">
          <ac:chgData name="Samir Mhanna (2119514)" userId="42acdb1e-7c6a-4d29-81c4-afc75570156c" providerId="ADAL" clId="{FE77596B-B697-433E-953C-BBE800D0C73D}" dt="2023-10-19T21:04:03.903" v="1182" actId="26606"/>
          <ac:spMkLst>
            <pc:docMk/>
            <pc:sldMk cId="353671329" sldId="282"/>
            <ac:spMk id="10" creationId="{7B831B6F-405A-4B47-B9BB-5CA88F285844}"/>
          </ac:spMkLst>
        </pc:spChg>
        <pc:spChg chg="add">
          <ac:chgData name="Samir Mhanna (2119514)" userId="42acdb1e-7c6a-4d29-81c4-afc75570156c" providerId="ADAL" clId="{FE77596B-B697-433E-953C-BBE800D0C73D}" dt="2023-10-19T21:04:03.903" v="1182" actId="26606"/>
          <ac:spMkLst>
            <pc:docMk/>
            <pc:sldMk cId="353671329" sldId="282"/>
            <ac:spMk id="12" creationId="{953EE71A-6488-4203-A7C4-77102FD0DCCA}"/>
          </ac:spMkLst>
        </pc:spChg>
        <pc:picChg chg="add mod">
          <ac:chgData name="Samir Mhanna (2119514)" userId="42acdb1e-7c6a-4d29-81c4-afc75570156c" providerId="ADAL" clId="{FE77596B-B697-433E-953C-BBE800D0C73D}" dt="2023-10-19T21:04:28.768" v="1187" actId="1076"/>
          <ac:picMkLst>
            <pc:docMk/>
            <pc:sldMk cId="353671329" sldId="282"/>
            <ac:picMk id="5" creationId="{33BBF20E-2A24-61AD-D2E8-17F765E8E055}"/>
          </ac:picMkLst>
        </pc:picChg>
      </pc:sldChg>
      <pc:sldChg chg="addSp delSp modSp new mod setBg">
        <pc:chgData name="Samir Mhanna (2119514)" userId="42acdb1e-7c6a-4d29-81c4-afc75570156c" providerId="ADAL" clId="{FE77596B-B697-433E-953C-BBE800D0C73D}" dt="2023-10-21T13:21:56.020" v="2832" actId="26606"/>
        <pc:sldMkLst>
          <pc:docMk/>
          <pc:sldMk cId="3359586010" sldId="283"/>
        </pc:sldMkLst>
        <pc:spChg chg="del">
          <ac:chgData name="Samir Mhanna (2119514)" userId="42acdb1e-7c6a-4d29-81c4-afc75570156c" providerId="ADAL" clId="{FE77596B-B697-433E-953C-BBE800D0C73D}" dt="2023-10-20T20:53:45.203" v="1284" actId="478"/>
          <ac:spMkLst>
            <pc:docMk/>
            <pc:sldMk cId="3359586010" sldId="283"/>
            <ac:spMk id="2" creationId="{BDD9E83B-D64B-4ED1-79D4-B4A3CFA46EAB}"/>
          </ac:spMkLst>
        </pc:spChg>
        <pc:spChg chg="del mod">
          <ac:chgData name="Samir Mhanna (2119514)" userId="42acdb1e-7c6a-4d29-81c4-afc75570156c" providerId="ADAL" clId="{FE77596B-B697-433E-953C-BBE800D0C73D}" dt="2023-10-20T20:54:02.430" v="1286" actId="3680"/>
          <ac:spMkLst>
            <pc:docMk/>
            <pc:sldMk cId="3359586010" sldId="283"/>
            <ac:spMk id="3" creationId="{0AA5ABFE-78E0-953F-22CF-92893554A1C3}"/>
          </ac:spMkLst>
        </pc:spChg>
        <pc:spChg chg="add del mod">
          <ac:chgData name="Samir Mhanna (2119514)" userId="42acdb1e-7c6a-4d29-81c4-afc75570156c" providerId="ADAL" clId="{FE77596B-B697-433E-953C-BBE800D0C73D}" dt="2023-10-20T21:50:04.784" v="1631" actId="478"/>
          <ac:spMkLst>
            <pc:docMk/>
            <pc:sldMk cId="3359586010" sldId="283"/>
            <ac:spMk id="8" creationId="{B64ABD75-CD7B-3EBD-49C7-583C2F4BFFA0}"/>
          </ac:spMkLst>
        </pc:spChg>
        <pc:spChg chg="add del">
          <ac:chgData name="Samir Mhanna (2119514)" userId="42acdb1e-7c6a-4d29-81c4-afc75570156c" providerId="ADAL" clId="{FE77596B-B697-433E-953C-BBE800D0C73D}" dt="2023-10-20T21:42:07.277" v="1574" actId="26606"/>
          <ac:spMkLst>
            <pc:docMk/>
            <pc:sldMk cId="3359586010" sldId="283"/>
            <ac:spMk id="9" creationId="{7301F447-EEF7-48F5-AF73-7566EE7F64AD}"/>
          </ac:spMkLst>
        </pc:spChg>
        <pc:spChg chg="add del">
          <ac:chgData name="Samir Mhanna (2119514)" userId="42acdb1e-7c6a-4d29-81c4-afc75570156c" providerId="ADAL" clId="{FE77596B-B697-433E-953C-BBE800D0C73D}" dt="2023-10-20T21:42:07.277" v="1574" actId="26606"/>
          <ac:spMkLst>
            <pc:docMk/>
            <pc:sldMk cId="3359586010" sldId="283"/>
            <ac:spMk id="11" creationId="{F7117410-A2A4-4085-9ADC-46744551DBDE}"/>
          </ac:spMkLst>
        </pc:spChg>
        <pc:spChg chg="add del">
          <ac:chgData name="Samir Mhanna (2119514)" userId="42acdb1e-7c6a-4d29-81c4-afc75570156c" providerId="ADAL" clId="{FE77596B-B697-433E-953C-BBE800D0C73D}" dt="2023-10-20T21:42:07.277" v="1574" actId="26606"/>
          <ac:spMkLst>
            <pc:docMk/>
            <pc:sldMk cId="3359586010" sldId="283"/>
            <ac:spMk id="13" creationId="{99F74EB5-E547-4FB4-95F5-BCC788F3C4A0}"/>
          </ac:spMkLst>
        </pc:spChg>
        <pc:spChg chg="add del">
          <ac:chgData name="Samir Mhanna (2119514)" userId="42acdb1e-7c6a-4d29-81c4-afc75570156c" providerId="ADAL" clId="{FE77596B-B697-433E-953C-BBE800D0C73D}" dt="2023-10-20T21:42:11.550" v="1576" actId="26606"/>
          <ac:spMkLst>
            <pc:docMk/>
            <pc:sldMk cId="3359586010" sldId="283"/>
            <ac:spMk id="15" creationId="{063BBA22-50EA-4C4D-BE05-F1CE4E63AA56}"/>
          </ac:spMkLst>
        </pc:spChg>
        <pc:spChg chg="add del">
          <ac:chgData name="Samir Mhanna (2119514)" userId="42acdb1e-7c6a-4d29-81c4-afc75570156c" providerId="ADAL" clId="{FE77596B-B697-433E-953C-BBE800D0C73D}" dt="2023-10-20T21:42:11.550" v="1576" actId="26606"/>
          <ac:spMkLst>
            <pc:docMk/>
            <pc:sldMk cId="3359586010" sldId="283"/>
            <ac:spMk id="16" creationId="{BACC6370-2D7E-4714-9D71-7542949D7D5D}"/>
          </ac:spMkLst>
        </pc:spChg>
        <pc:spChg chg="add del">
          <ac:chgData name="Samir Mhanna (2119514)" userId="42acdb1e-7c6a-4d29-81c4-afc75570156c" providerId="ADAL" clId="{FE77596B-B697-433E-953C-BBE800D0C73D}" dt="2023-10-20T21:42:11.550" v="1576" actId="26606"/>
          <ac:spMkLst>
            <pc:docMk/>
            <pc:sldMk cId="3359586010" sldId="283"/>
            <ac:spMk id="17" creationId="{F68B3F68-107C-434F-AA38-110D5EA91B85}"/>
          </ac:spMkLst>
        </pc:spChg>
        <pc:spChg chg="add del">
          <ac:chgData name="Samir Mhanna (2119514)" userId="42acdb1e-7c6a-4d29-81c4-afc75570156c" providerId="ADAL" clId="{FE77596B-B697-433E-953C-BBE800D0C73D}" dt="2023-10-20T21:42:11.550" v="1576" actId="26606"/>
          <ac:spMkLst>
            <pc:docMk/>
            <pc:sldMk cId="3359586010" sldId="283"/>
            <ac:spMk id="18" creationId="{AAD0DBB9-1A4B-4391-81D4-CB19F9AB918A}"/>
          </ac:spMkLst>
        </pc:spChg>
        <pc:spChg chg="add del mod">
          <ac:chgData name="Samir Mhanna (2119514)" userId="42acdb1e-7c6a-4d29-81c4-afc75570156c" providerId="ADAL" clId="{FE77596B-B697-433E-953C-BBE800D0C73D}" dt="2023-10-21T13:21:42.591" v="2830" actId="478"/>
          <ac:spMkLst>
            <pc:docMk/>
            <pc:sldMk cId="3359586010" sldId="283"/>
            <ac:spMk id="19" creationId="{06BC99ED-2143-0635-A6F3-52B656E1A43F}"/>
          </ac:spMkLst>
        </pc:spChg>
        <pc:spChg chg="add">
          <ac:chgData name="Samir Mhanna (2119514)" userId="42acdb1e-7c6a-4d29-81c4-afc75570156c" providerId="ADAL" clId="{FE77596B-B697-433E-953C-BBE800D0C73D}" dt="2023-10-21T13:21:56.020" v="2832" actId="26606"/>
          <ac:spMkLst>
            <pc:docMk/>
            <pc:sldMk cId="3359586010" sldId="283"/>
            <ac:spMk id="25" creationId="{42A4FC2C-047E-45A5-965D-8E1E3BF09BC6}"/>
          </ac:spMkLst>
        </pc:spChg>
        <pc:grpChg chg="add del">
          <ac:chgData name="Samir Mhanna (2119514)" userId="42acdb1e-7c6a-4d29-81c4-afc75570156c" providerId="ADAL" clId="{FE77596B-B697-433E-953C-BBE800D0C73D}" dt="2023-10-21T13:21:56.020" v="2832" actId="26606"/>
          <ac:grpSpMkLst>
            <pc:docMk/>
            <pc:sldMk cId="3359586010" sldId="283"/>
            <ac:grpSpMk id="6" creationId="{117ED9EE-380C-224B-8619-61C6C01B1B1D}"/>
          </ac:grpSpMkLst>
        </pc:grpChg>
        <pc:graphicFrameChg chg="add del mod ord modGraphic">
          <ac:chgData name="Samir Mhanna (2119514)" userId="42acdb1e-7c6a-4d29-81c4-afc75570156c" providerId="ADAL" clId="{FE77596B-B697-433E-953C-BBE800D0C73D}" dt="2023-10-20T21:49:05.308" v="1630" actId="21"/>
          <ac:graphicFrameMkLst>
            <pc:docMk/>
            <pc:sldMk cId="3359586010" sldId="283"/>
            <ac:graphicFrameMk id="4" creationId="{294D35A8-00E9-CACF-7143-F62198AB1B56}"/>
          </ac:graphicFrameMkLst>
        </pc:graphicFrameChg>
        <pc:graphicFrameChg chg="add del mod modGraphic">
          <ac:chgData name="Samir Mhanna (2119514)" userId="42acdb1e-7c6a-4d29-81c4-afc75570156c" providerId="ADAL" clId="{FE77596B-B697-433E-953C-BBE800D0C73D}" dt="2023-10-21T13:21:35.608" v="2829" actId="21"/>
          <ac:graphicFrameMkLst>
            <pc:docMk/>
            <pc:sldMk cId="3359586010" sldId="283"/>
            <ac:graphicFrameMk id="12" creationId="{B62C9AFA-6A7C-10B4-59D5-53A0F40D6B4D}"/>
          </ac:graphicFrameMkLst>
        </pc:graphicFrameChg>
        <pc:picChg chg="add mod">
          <ac:chgData name="Samir Mhanna (2119514)" userId="42acdb1e-7c6a-4d29-81c4-afc75570156c" providerId="ADAL" clId="{FE77596B-B697-433E-953C-BBE800D0C73D}" dt="2023-10-21T13:21:56.020" v="2832" actId="26606"/>
          <ac:picMkLst>
            <pc:docMk/>
            <pc:sldMk cId="3359586010" sldId="283"/>
            <ac:picMk id="20" creationId="{58305C61-8810-22DB-C990-7E45203ADEC2}"/>
          </ac:picMkLst>
        </pc:picChg>
      </pc:sldChg>
      <pc:sldChg chg="addSp delSp modSp new mod">
        <pc:chgData name="Samir Mhanna (2119514)" userId="42acdb1e-7c6a-4d29-81c4-afc75570156c" providerId="ADAL" clId="{FE77596B-B697-433E-953C-BBE800D0C73D}" dt="2023-10-20T23:24:21.941" v="1888" actId="1076"/>
        <pc:sldMkLst>
          <pc:docMk/>
          <pc:sldMk cId="2021449718" sldId="284"/>
        </pc:sldMkLst>
        <pc:spChg chg="del">
          <ac:chgData name="Samir Mhanna (2119514)" userId="42acdb1e-7c6a-4d29-81c4-afc75570156c" providerId="ADAL" clId="{FE77596B-B697-433E-953C-BBE800D0C73D}" dt="2023-10-20T23:10:25.771" v="1782" actId="478"/>
          <ac:spMkLst>
            <pc:docMk/>
            <pc:sldMk cId="2021449718" sldId="284"/>
            <ac:spMk id="2" creationId="{808A2640-3F0D-178D-29AC-C1E324F1F4E8}"/>
          </ac:spMkLst>
        </pc:spChg>
        <pc:spChg chg="del">
          <ac:chgData name="Samir Mhanna (2119514)" userId="42acdb1e-7c6a-4d29-81c4-afc75570156c" providerId="ADAL" clId="{FE77596B-B697-433E-953C-BBE800D0C73D}" dt="2023-10-20T23:09:46.791" v="1777"/>
          <ac:spMkLst>
            <pc:docMk/>
            <pc:sldMk cId="2021449718" sldId="284"/>
            <ac:spMk id="3" creationId="{A2A74EE1-E28C-CFCE-919F-C4BDCDDE6E7B}"/>
          </ac:spMkLst>
        </pc:spChg>
        <pc:spChg chg="add del mod">
          <ac:chgData name="Samir Mhanna (2119514)" userId="42acdb1e-7c6a-4d29-81c4-afc75570156c" providerId="ADAL" clId="{FE77596B-B697-433E-953C-BBE800D0C73D}" dt="2023-10-20T23:21:57.109" v="1863" actId="478"/>
          <ac:spMkLst>
            <pc:docMk/>
            <pc:sldMk cId="2021449718" sldId="284"/>
            <ac:spMk id="5" creationId="{42E351C6-D92E-5755-A55D-D8EE88E26007}"/>
          </ac:spMkLst>
        </pc:spChg>
        <pc:spChg chg="add del mod">
          <ac:chgData name="Samir Mhanna (2119514)" userId="42acdb1e-7c6a-4d29-81c4-afc75570156c" providerId="ADAL" clId="{FE77596B-B697-433E-953C-BBE800D0C73D}" dt="2023-10-20T23:22:45.326" v="1870" actId="478"/>
          <ac:spMkLst>
            <pc:docMk/>
            <pc:sldMk cId="2021449718" sldId="284"/>
            <ac:spMk id="6" creationId="{2FDCFC00-985F-9004-F5A7-CCE203DBD14F}"/>
          </ac:spMkLst>
        </pc:spChg>
        <pc:spChg chg="add mod">
          <ac:chgData name="Samir Mhanna (2119514)" userId="42acdb1e-7c6a-4d29-81c4-afc75570156c" providerId="ADAL" clId="{FE77596B-B697-433E-953C-BBE800D0C73D}" dt="2023-10-20T23:24:21.941" v="1888" actId="1076"/>
          <ac:spMkLst>
            <pc:docMk/>
            <pc:sldMk cId="2021449718" sldId="284"/>
            <ac:spMk id="7" creationId="{5053842F-515E-F393-0A1A-8652023D261C}"/>
          </ac:spMkLst>
        </pc:spChg>
        <pc:graphicFrameChg chg="add mod modGraphic">
          <ac:chgData name="Samir Mhanna (2119514)" userId="42acdb1e-7c6a-4d29-81c4-afc75570156c" providerId="ADAL" clId="{FE77596B-B697-433E-953C-BBE800D0C73D}" dt="2023-10-20T23:23:15.375" v="1873" actId="1076"/>
          <ac:graphicFrameMkLst>
            <pc:docMk/>
            <pc:sldMk cId="2021449718" sldId="284"/>
            <ac:graphicFrameMk id="4" creationId="{EC6238BE-489C-0A81-8972-0AFA74D2A120}"/>
          </ac:graphicFrameMkLst>
        </pc:graphicFrameChg>
      </pc:sldChg>
      <pc:sldChg chg="new del">
        <pc:chgData name="Samir Mhanna (2119514)" userId="42acdb1e-7c6a-4d29-81c4-afc75570156c" providerId="ADAL" clId="{FE77596B-B697-433E-953C-BBE800D0C73D}" dt="2023-10-20T23:34:00.316" v="1959" actId="47"/>
        <pc:sldMkLst>
          <pc:docMk/>
          <pc:sldMk cId="3530010430" sldId="285"/>
        </pc:sldMkLst>
      </pc:sldChg>
      <pc:sldChg chg="addSp delSp modSp new mod setBg">
        <pc:chgData name="Samir Mhanna (2119514)" userId="42acdb1e-7c6a-4d29-81c4-afc75570156c" providerId="ADAL" clId="{FE77596B-B697-433E-953C-BBE800D0C73D}" dt="2023-10-21T00:54:28.589" v="2321" actId="1076"/>
        <pc:sldMkLst>
          <pc:docMk/>
          <pc:sldMk cId="4142610449" sldId="285"/>
        </pc:sldMkLst>
        <pc:spChg chg="del">
          <ac:chgData name="Samir Mhanna (2119514)" userId="42acdb1e-7c6a-4d29-81c4-afc75570156c" providerId="ADAL" clId="{FE77596B-B697-433E-953C-BBE800D0C73D}" dt="2023-10-21T00:53:05.661" v="2286" actId="478"/>
          <ac:spMkLst>
            <pc:docMk/>
            <pc:sldMk cId="4142610449" sldId="285"/>
            <ac:spMk id="2" creationId="{2A0F35FF-A0B9-5BFE-E8DF-76E92B5627D6}"/>
          </ac:spMkLst>
        </pc:spChg>
        <pc:spChg chg="mod">
          <ac:chgData name="Samir Mhanna (2119514)" userId="42acdb1e-7c6a-4d29-81c4-afc75570156c" providerId="ADAL" clId="{FE77596B-B697-433E-953C-BBE800D0C73D}" dt="2023-10-21T00:54:28.589" v="2321" actId="1076"/>
          <ac:spMkLst>
            <pc:docMk/>
            <pc:sldMk cId="4142610449" sldId="285"/>
            <ac:spMk id="3" creationId="{8E5D13A8-9969-9483-CFF7-E2BCB9DBEC0F}"/>
          </ac:spMkLst>
        </pc:spChg>
        <pc:spChg chg="add del">
          <ac:chgData name="Samir Mhanna (2119514)" userId="42acdb1e-7c6a-4d29-81c4-afc75570156c" providerId="ADAL" clId="{FE77596B-B697-433E-953C-BBE800D0C73D}" dt="2023-10-21T00:54:07.943" v="2302" actId="26606"/>
          <ac:spMkLst>
            <pc:docMk/>
            <pc:sldMk cId="4142610449" sldId="285"/>
            <ac:spMk id="9" creationId="{04812C46-200A-4DEB-A05E-3ED6C68C2387}"/>
          </ac:spMkLst>
        </pc:spChg>
        <pc:spChg chg="add del">
          <ac:chgData name="Samir Mhanna (2119514)" userId="42acdb1e-7c6a-4d29-81c4-afc75570156c" providerId="ADAL" clId="{FE77596B-B697-433E-953C-BBE800D0C73D}" dt="2023-10-21T00:54:07.943" v="2302" actId="26606"/>
          <ac:spMkLst>
            <pc:docMk/>
            <pc:sldMk cId="4142610449" sldId="285"/>
            <ac:spMk id="11" creationId="{D1EA859B-E555-4109-94F3-6700E046E008}"/>
          </ac:spMkLst>
        </pc:spChg>
        <pc:spChg chg="add">
          <ac:chgData name="Samir Mhanna (2119514)" userId="42acdb1e-7c6a-4d29-81c4-afc75570156c" providerId="ADAL" clId="{FE77596B-B697-433E-953C-BBE800D0C73D}" dt="2023-10-21T00:54:07.943" v="2302" actId="26606"/>
          <ac:spMkLst>
            <pc:docMk/>
            <pc:sldMk cId="4142610449" sldId="285"/>
            <ac:spMk id="16" creationId="{1CDD8E39-EA14-4679-9655-1BFF5A7B63EE}"/>
          </ac:spMkLst>
        </pc:spChg>
        <pc:picChg chg="add mod">
          <ac:chgData name="Samir Mhanna (2119514)" userId="42acdb1e-7c6a-4d29-81c4-afc75570156c" providerId="ADAL" clId="{FE77596B-B697-433E-953C-BBE800D0C73D}" dt="2023-10-21T00:54:07.943" v="2302" actId="26606"/>
          <ac:picMkLst>
            <pc:docMk/>
            <pc:sldMk cId="4142610449" sldId="285"/>
            <ac:picMk id="5" creationId="{342765DB-17B5-64EE-1A1C-CB167FEB8A63}"/>
          </ac:picMkLst>
        </pc:picChg>
      </pc:sldChg>
      <pc:sldChg chg="addSp modSp new mod setBg">
        <pc:chgData name="Samir Mhanna (2119514)" userId="42acdb1e-7c6a-4d29-81c4-afc75570156c" providerId="ADAL" clId="{FE77596B-B697-433E-953C-BBE800D0C73D}" dt="2023-10-22T20:12:59.316" v="3113" actId="26606"/>
        <pc:sldMkLst>
          <pc:docMk/>
          <pc:sldMk cId="1240133245" sldId="286"/>
        </pc:sldMkLst>
        <pc:spChg chg="mod">
          <ac:chgData name="Samir Mhanna (2119514)" userId="42acdb1e-7c6a-4d29-81c4-afc75570156c" providerId="ADAL" clId="{FE77596B-B697-433E-953C-BBE800D0C73D}" dt="2023-10-22T20:12:59.316" v="3113" actId="26606"/>
          <ac:spMkLst>
            <pc:docMk/>
            <pc:sldMk cId="1240133245" sldId="286"/>
            <ac:spMk id="2" creationId="{B97FB68D-EECF-C75A-FCD6-B8DB7C85C368}"/>
          </ac:spMkLst>
        </pc:spChg>
        <pc:spChg chg="mod">
          <ac:chgData name="Samir Mhanna (2119514)" userId="42acdb1e-7c6a-4d29-81c4-afc75570156c" providerId="ADAL" clId="{FE77596B-B697-433E-953C-BBE800D0C73D}" dt="2023-10-22T20:12:59.316" v="3113" actId="26606"/>
          <ac:spMkLst>
            <pc:docMk/>
            <pc:sldMk cId="1240133245" sldId="286"/>
            <ac:spMk id="3" creationId="{496D620D-6CE1-ADD4-C79B-A74272A67FB2}"/>
          </ac:spMkLst>
        </pc:spChg>
        <pc:spChg chg="add">
          <ac:chgData name="Samir Mhanna (2119514)" userId="42acdb1e-7c6a-4d29-81c4-afc75570156c" providerId="ADAL" clId="{FE77596B-B697-433E-953C-BBE800D0C73D}" dt="2023-10-22T20:12:59.316" v="3113" actId="26606"/>
          <ac:spMkLst>
            <pc:docMk/>
            <pc:sldMk cId="1240133245" sldId="286"/>
            <ac:spMk id="10" creationId="{45D37F4E-DDB4-456B-97E0-9937730A039F}"/>
          </ac:spMkLst>
        </pc:spChg>
        <pc:spChg chg="add">
          <ac:chgData name="Samir Mhanna (2119514)" userId="42acdb1e-7c6a-4d29-81c4-afc75570156c" providerId="ADAL" clId="{FE77596B-B697-433E-953C-BBE800D0C73D}" dt="2023-10-22T20:12:59.316" v="3113" actId="26606"/>
          <ac:spMkLst>
            <pc:docMk/>
            <pc:sldMk cId="1240133245" sldId="286"/>
            <ac:spMk id="12" creationId="{B2DD41CD-8F47-4F56-AD12-4E2FF7696987}"/>
          </ac:spMkLst>
        </pc:spChg>
        <pc:picChg chg="add mod">
          <ac:chgData name="Samir Mhanna (2119514)" userId="42acdb1e-7c6a-4d29-81c4-afc75570156c" providerId="ADAL" clId="{FE77596B-B697-433E-953C-BBE800D0C73D}" dt="2023-10-22T20:12:59.316" v="3113" actId="26606"/>
          <ac:picMkLst>
            <pc:docMk/>
            <pc:sldMk cId="1240133245" sldId="286"/>
            <ac:picMk id="5" creationId="{24EA1D7C-A489-365F-229F-CDA14AC3398F}"/>
          </ac:picMkLst>
        </pc:picChg>
      </pc:sldChg>
      <pc:sldChg chg="new del">
        <pc:chgData name="Samir Mhanna (2119514)" userId="42acdb1e-7c6a-4d29-81c4-afc75570156c" providerId="ADAL" clId="{FE77596B-B697-433E-953C-BBE800D0C73D}" dt="2023-10-22T20:10:08.260" v="3111" actId="47"/>
        <pc:sldMkLst>
          <pc:docMk/>
          <pc:sldMk cId="73472892" sldId="287"/>
        </pc:sldMkLst>
      </pc:sldChg>
      <pc:sldChg chg="addSp delSp modSp new del mod setBg">
        <pc:chgData name="Samir Mhanna (2119514)" userId="42acdb1e-7c6a-4d29-81c4-afc75570156c" providerId="ADAL" clId="{FE77596B-B697-433E-953C-BBE800D0C73D}" dt="2023-10-22T19:51:45.926" v="2985" actId="2696"/>
        <pc:sldMkLst>
          <pc:docMk/>
          <pc:sldMk cId="312539465" sldId="288"/>
        </pc:sldMkLst>
        <pc:spChg chg="mod">
          <ac:chgData name="Samir Mhanna (2119514)" userId="42acdb1e-7c6a-4d29-81c4-afc75570156c" providerId="ADAL" clId="{FE77596B-B697-433E-953C-BBE800D0C73D}" dt="2023-10-22T19:51:19.614" v="2982" actId="26606"/>
          <ac:spMkLst>
            <pc:docMk/>
            <pc:sldMk cId="312539465" sldId="288"/>
            <ac:spMk id="2" creationId="{46834C4E-44D0-8FC0-9D84-8C483EF96C91}"/>
          </ac:spMkLst>
        </pc:spChg>
        <pc:spChg chg="mod">
          <ac:chgData name="Samir Mhanna (2119514)" userId="42acdb1e-7c6a-4d29-81c4-afc75570156c" providerId="ADAL" clId="{FE77596B-B697-433E-953C-BBE800D0C73D}" dt="2023-10-22T19:51:32.165" v="2984" actId="14100"/>
          <ac:spMkLst>
            <pc:docMk/>
            <pc:sldMk cId="312539465" sldId="288"/>
            <ac:spMk id="3" creationId="{4A3533BD-CFE7-4A85-6C06-A7CE11371185}"/>
          </ac:spMkLst>
        </pc:spChg>
        <pc:spChg chg="add mod">
          <ac:chgData name="Samir Mhanna (2119514)" userId="42acdb1e-7c6a-4d29-81c4-afc75570156c" providerId="ADAL" clId="{FE77596B-B697-433E-953C-BBE800D0C73D}" dt="2023-10-22T19:51:19.614" v="2982" actId="26606"/>
          <ac:spMkLst>
            <pc:docMk/>
            <pc:sldMk cId="312539465" sldId="288"/>
            <ac:spMk id="7" creationId="{D269E3E7-5A8F-B54E-4C6D-020FAE461313}"/>
          </ac:spMkLst>
        </pc:spChg>
        <pc:spChg chg="add del">
          <ac:chgData name="Samir Mhanna (2119514)" userId="42acdb1e-7c6a-4d29-81c4-afc75570156c" providerId="ADAL" clId="{FE77596B-B697-433E-953C-BBE800D0C73D}" dt="2023-10-22T19:50:09.940" v="2978" actId="26606"/>
          <ac:spMkLst>
            <pc:docMk/>
            <pc:sldMk cId="312539465" sldId="288"/>
            <ac:spMk id="9" creationId="{C0763A76-9F1C-4FC5-82B7-DD475DA461B2}"/>
          </ac:spMkLst>
        </pc:spChg>
        <pc:spChg chg="add del">
          <ac:chgData name="Samir Mhanna (2119514)" userId="42acdb1e-7c6a-4d29-81c4-afc75570156c" providerId="ADAL" clId="{FE77596B-B697-433E-953C-BBE800D0C73D}" dt="2023-10-22T19:50:09.940" v="2978" actId="26606"/>
          <ac:spMkLst>
            <pc:docMk/>
            <pc:sldMk cId="312539465" sldId="288"/>
            <ac:spMk id="11" creationId="{E81BF4F6-F2CF-4984-9D14-D6966D92F99F}"/>
          </ac:spMkLst>
        </pc:spChg>
        <pc:spChg chg="add del">
          <ac:chgData name="Samir Mhanna (2119514)" userId="42acdb1e-7c6a-4d29-81c4-afc75570156c" providerId="ADAL" clId="{FE77596B-B697-433E-953C-BBE800D0C73D}" dt="2023-10-22T19:51:19.582" v="2981" actId="26606"/>
          <ac:spMkLst>
            <pc:docMk/>
            <pc:sldMk cId="312539465" sldId="288"/>
            <ac:spMk id="12" creationId="{F13C74B1-5B17-4795-BED0-7140497B445A}"/>
          </ac:spMkLst>
        </pc:spChg>
        <pc:spChg chg="add del">
          <ac:chgData name="Samir Mhanna (2119514)" userId="42acdb1e-7c6a-4d29-81c4-afc75570156c" providerId="ADAL" clId="{FE77596B-B697-433E-953C-BBE800D0C73D}" dt="2023-10-22T19:51:19.582" v="2981" actId="26606"/>
          <ac:spMkLst>
            <pc:docMk/>
            <pc:sldMk cId="312539465" sldId="288"/>
            <ac:spMk id="14" creationId="{D4974D33-8DC5-464E-8C6D-BE58F0669C17}"/>
          </ac:spMkLst>
        </pc:spChg>
        <pc:spChg chg="add">
          <ac:chgData name="Samir Mhanna (2119514)" userId="42acdb1e-7c6a-4d29-81c4-afc75570156c" providerId="ADAL" clId="{FE77596B-B697-433E-953C-BBE800D0C73D}" dt="2023-10-22T19:51:19.614" v="2982" actId="26606"/>
          <ac:spMkLst>
            <pc:docMk/>
            <pc:sldMk cId="312539465" sldId="288"/>
            <ac:spMk id="16" creationId="{D009D6D5-DAC2-4A8B-A17A-E206B9012D09}"/>
          </ac:spMkLst>
        </pc:spChg>
        <pc:picChg chg="add del">
          <ac:chgData name="Samir Mhanna (2119514)" userId="42acdb1e-7c6a-4d29-81c4-afc75570156c" providerId="ADAL" clId="{FE77596B-B697-433E-953C-BBE800D0C73D}" dt="2023-10-22T19:50:09.940" v="2978" actId="26606"/>
          <ac:picMkLst>
            <pc:docMk/>
            <pc:sldMk cId="312539465" sldId="288"/>
            <ac:picMk id="5" creationId="{D7139D0D-6FBA-8F14-AE85-8763A0087B09}"/>
          </ac:picMkLst>
        </pc:picChg>
        <pc:picChg chg="add mod">
          <ac:chgData name="Samir Mhanna (2119514)" userId="42acdb1e-7c6a-4d29-81c4-afc75570156c" providerId="ADAL" clId="{FE77596B-B697-433E-953C-BBE800D0C73D}" dt="2023-10-22T19:51:19.614" v="2982" actId="26606"/>
          <ac:picMkLst>
            <pc:docMk/>
            <pc:sldMk cId="312539465" sldId="288"/>
            <ac:picMk id="6" creationId="{3A64FB82-8413-C258-7D90-09462C8F1B08}"/>
          </ac:picMkLst>
        </pc:picChg>
      </pc:sldChg>
      <pc:sldChg chg="new del">
        <pc:chgData name="Samir Mhanna (2119514)" userId="42acdb1e-7c6a-4d29-81c4-afc75570156c" providerId="ADAL" clId="{FE77596B-B697-433E-953C-BBE800D0C73D}" dt="2023-10-22T19:52:05.869" v="2989" actId="47"/>
        <pc:sldMkLst>
          <pc:docMk/>
          <pc:sldMk cId="2564252527" sldId="288"/>
        </pc:sldMkLst>
      </pc:sldChg>
      <pc:sldChg chg="delSp modSp add mod setBg delDesignElem">
        <pc:chgData name="Samir Mhanna (2119514)" userId="42acdb1e-7c6a-4d29-81c4-afc75570156c" providerId="ADAL" clId="{FE77596B-B697-433E-953C-BBE800D0C73D}" dt="2023-10-22T19:54:12.581" v="2998" actId="14100"/>
        <pc:sldMkLst>
          <pc:docMk/>
          <pc:sldMk cId="93063090" sldId="289"/>
        </pc:sldMkLst>
        <pc:spChg chg="mod">
          <ac:chgData name="Samir Mhanna (2119514)" userId="42acdb1e-7c6a-4d29-81c4-afc75570156c" providerId="ADAL" clId="{FE77596B-B697-433E-953C-BBE800D0C73D}" dt="2023-10-22T19:54:12.581" v="2998" actId="14100"/>
          <ac:spMkLst>
            <pc:docMk/>
            <pc:sldMk cId="93063090" sldId="289"/>
            <ac:spMk id="3" creationId="{4A3533BD-CFE7-4A85-6C06-A7CE11371185}"/>
          </ac:spMkLst>
        </pc:spChg>
        <pc:spChg chg="del">
          <ac:chgData name="Samir Mhanna (2119514)" userId="42acdb1e-7c6a-4d29-81c4-afc75570156c" providerId="ADAL" clId="{FE77596B-B697-433E-953C-BBE800D0C73D}" dt="2023-10-22T19:52:03.448" v="2988"/>
          <ac:spMkLst>
            <pc:docMk/>
            <pc:sldMk cId="93063090" sldId="289"/>
            <ac:spMk id="16" creationId="{D009D6D5-DAC2-4A8B-A17A-E206B9012D09}"/>
          </ac:spMkLst>
        </pc:spChg>
      </pc:sldChg>
      <pc:sldChg chg="new del">
        <pc:chgData name="Samir Mhanna (2119514)" userId="42acdb1e-7c6a-4d29-81c4-afc75570156c" providerId="ADAL" clId="{FE77596B-B697-433E-953C-BBE800D0C73D}" dt="2023-10-22T20:14:06.434" v="3119" actId="47"/>
        <pc:sldMkLst>
          <pc:docMk/>
          <pc:sldMk cId="3019945877" sldId="290"/>
        </pc:sldMkLst>
      </pc:sldChg>
      <pc:sldChg chg="addSp delSp modSp add mod setBg delDesignElem">
        <pc:chgData name="Samir Mhanna (2119514)" userId="42acdb1e-7c6a-4d29-81c4-afc75570156c" providerId="ADAL" clId="{FE77596B-B697-433E-953C-BBE800D0C73D}" dt="2023-10-22T20:14:38.659" v="3121" actId="27636"/>
        <pc:sldMkLst>
          <pc:docMk/>
          <pc:sldMk cId="880485569" sldId="291"/>
        </pc:sldMkLst>
        <pc:spChg chg="mod">
          <ac:chgData name="Samir Mhanna (2119514)" userId="42acdb1e-7c6a-4d29-81c4-afc75570156c" providerId="ADAL" clId="{FE77596B-B697-433E-953C-BBE800D0C73D}" dt="2023-10-22T20:14:02.731" v="3117" actId="27636"/>
          <ac:spMkLst>
            <pc:docMk/>
            <pc:sldMk cId="880485569" sldId="291"/>
            <ac:spMk id="3" creationId="{400B45C8-1E24-211A-495B-B5AA78D31CBB}"/>
          </ac:spMkLst>
        </pc:spChg>
        <pc:spChg chg="add mod">
          <ac:chgData name="Samir Mhanna (2119514)" userId="42acdb1e-7c6a-4d29-81c4-afc75570156c" providerId="ADAL" clId="{FE77596B-B697-433E-953C-BBE800D0C73D}" dt="2023-10-22T20:14:38.659" v="3121" actId="27636"/>
          <ac:spMkLst>
            <pc:docMk/>
            <pc:sldMk cId="880485569" sldId="291"/>
            <ac:spMk id="4" creationId="{CD15ED7B-3AD8-49BC-4DD0-6B907009BAEA}"/>
          </ac:spMkLst>
        </pc:spChg>
        <pc:spChg chg="mod">
          <ac:chgData name="Samir Mhanna (2119514)" userId="42acdb1e-7c6a-4d29-81c4-afc75570156c" providerId="ADAL" clId="{FE77596B-B697-433E-953C-BBE800D0C73D}" dt="2023-10-22T20:14:38.284" v="3120"/>
          <ac:spMkLst>
            <pc:docMk/>
            <pc:sldMk cId="880485569" sldId="291"/>
            <ac:spMk id="7" creationId="{F0177B44-9497-49D5-9D81-5D398584D544}"/>
          </ac:spMkLst>
        </pc:spChg>
        <pc:spChg chg="mod">
          <ac:chgData name="Samir Mhanna (2119514)" userId="42acdb1e-7c6a-4d29-81c4-afc75570156c" providerId="ADAL" clId="{FE77596B-B697-433E-953C-BBE800D0C73D}" dt="2023-10-22T20:14:38.284" v="3120"/>
          <ac:spMkLst>
            <pc:docMk/>
            <pc:sldMk cId="880485569" sldId="291"/>
            <ac:spMk id="8" creationId="{C0110A6D-2FE5-F3E1-B35B-151F393A865D}"/>
          </ac:spMkLst>
        </pc:spChg>
        <pc:spChg chg="mod">
          <ac:chgData name="Samir Mhanna (2119514)" userId="42acdb1e-7c6a-4d29-81c4-afc75570156c" providerId="ADAL" clId="{FE77596B-B697-433E-953C-BBE800D0C73D}" dt="2023-10-22T20:14:38.284" v="3120"/>
          <ac:spMkLst>
            <pc:docMk/>
            <pc:sldMk cId="880485569" sldId="291"/>
            <ac:spMk id="9" creationId="{5E9BC8EA-1F86-2A7C-8B00-28C6ADCCF3C2}"/>
          </ac:spMkLst>
        </pc:spChg>
        <pc:spChg chg="del">
          <ac:chgData name="Samir Mhanna (2119514)" userId="42acdb1e-7c6a-4d29-81c4-afc75570156c" providerId="ADAL" clId="{FE77596B-B697-433E-953C-BBE800D0C73D}" dt="2023-10-22T20:14:02.591" v="3116"/>
          <ac:spMkLst>
            <pc:docMk/>
            <pc:sldMk cId="880485569" sldId="291"/>
            <ac:spMk id="10" creationId="{435959F4-53DA-47FF-BC24-1E5B75C69876}"/>
          </ac:spMkLst>
        </pc:spChg>
        <pc:spChg chg="mod">
          <ac:chgData name="Samir Mhanna (2119514)" userId="42acdb1e-7c6a-4d29-81c4-afc75570156c" providerId="ADAL" clId="{FE77596B-B697-433E-953C-BBE800D0C73D}" dt="2023-10-22T20:14:38.284" v="3120"/>
          <ac:spMkLst>
            <pc:docMk/>
            <pc:sldMk cId="880485569" sldId="291"/>
            <ac:spMk id="11" creationId="{8E033D2C-9457-CC00-2612-8C8F388FD741}"/>
          </ac:spMkLst>
        </pc:spChg>
        <pc:spChg chg="mod">
          <ac:chgData name="Samir Mhanna (2119514)" userId="42acdb1e-7c6a-4d29-81c4-afc75570156c" providerId="ADAL" clId="{FE77596B-B697-433E-953C-BBE800D0C73D}" dt="2023-10-22T20:14:38.284" v="3120"/>
          <ac:spMkLst>
            <pc:docMk/>
            <pc:sldMk cId="880485569" sldId="291"/>
            <ac:spMk id="20" creationId="{6E02F44B-C6BF-8497-3B61-78E22A50035F}"/>
          </ac:spMkLst>
        </pc:spChg>
        <pc:spChg chg="del">
          <ac:chgData name="Samir Mhanna (2119514)" userId="42acdb1e-7c6a-4d29-81c4-afc75570156c" providerId="ADAL" clId="{FE77596B-B697-433E-953C-BBE800D0C73D}" dt="2023-10-22T20:14:02.591" v="3116"/>
          <ac:spMkLst>
            <pc:docMk/>
            <pc:sldMk cId="880485569" sldId="291"/>
            <ac:spMk id="21" creationId="{59226104-0061-4319-8237-9C001BF85D49}"/>
          </ac:spMkLst>
        </pc:spChg>
        <pc:spChg chg="mod">
          <ac:chgData name="Samir Mhanna (2119514)" userId="42acdb1e-7c6a-4d29-81c4-afc75570156c" providerId="ADAL" clId="{FE77596B-B697-433E-953C-BBE800D0C73D}" dt="2023-10-22T20:14:38.284" v="3120"/>
          <ac:spMkLst>
            <pc:docMk/>
            <pc:sldMk cId="880485569" sldId="291"/>
            <ac:spMk id="22" creationId="{73E09A88-AFF3-5882-D358-5BE984E50E6C}"/>
          </ac:spMkLst>
        </pc:spChg>
        <pc:spChg chg="mod">
          <ac:chgData name="Samir Mhanna (2119514)" userId="42acdb1e-7c6a-4d29-81c4-afc75570156c" providerId="ADAL" clId="{FE77596B-B697-433E-953C-BBE800D0C73D}" dt="2023-10-22T20:14:38.284" v="3120"/>
          <ac:spMkLst>
            <pc:docMk/>
            <pc:sldMk cId="880485569" sldId="291"/>
            <ac:spMk id="30" creationId="{7C7DCFC9-1429-472A-F0FB-7541E5D8381E}"/>
          </ac:spMkLst>
        </pc:spChg>
        <pc:spChg chg="del">
          <ac:chgData name="Samir Mhanna (2119514)" userId="42acdb1e-7c6a-4d29-81c4-afc75570156c" providerId="ADAL" clId="{FE77596B-B697-433E-953C-BBE800D0C73D}" dt="2023-10-22T20:14:02.591" v="3116"/>
          <ac:spMkLst>
            <pc:docMk/>
            <pc:sldMk cId="880485569" sldId="291"/>
            <ac:spMk id="31" creationId="{2F9C493A-9F03-49B4-B3FB-19CE5AC115BE}"/>
          </ac:spMkLst>
        </pc:spChg>
        <pc:spChg chg="add mod">
          <ac:chgData name="Samir Mhanna (2119514)" userId="42acdb1e-7c6a-4d29-81c4-afc75570156c" providerId="ADAL" clId="{FE77596B-B697-433E-953C-BBE800D0C73D}" dt="2023-10-22T20:14:38.659" v="3121" actId="27636"/>
          <ac:spMkLst>
            <pc:docMk/>
            <pc:sldMk cId="880485569" sldId="291"/>
            <ac:spMk id="32" creationId="{3F61B161-9FA1-BB05-8699-5491A005583B}"/>
          </ac:spMkLst>
        </pc:spChg>
        <pc:spChg chg="del">
          <ac:chgData name="Samir Mhanna (2119514)" userId="42acdb1e-7c6a-4d29-81c4-afc75570156c" providerId="ADAL" clId="{FE77596B-B697-433E-953C-BBE800D0C73D}" dt="2023-10-22T20:14:02.591" v="3116"/>
          <ac:spMkLst>
            <pc:docMk/>
            <pc:sldMk cId="880485569" sldId="291"/>
            <ac:spMk id="33" creationId="{90A46C7D-C1BB-49B8-8D37-39742820E964}"/>
          </ac:spMkLst>
        </pc:spChg>
        <pc:spChg chg="mod">
          <ac:chgData name="Samir Mhanna (2119514)" userId="42acdb1e-7c6a-4d29-81c4-afc75570156c" providerId="ADAL" clId="{FE77596B-B697-433E-953C-BBE800D0C73D}" dt="2023-10-22T20:14:38.284" v="3120"/>
          <ac:spMkLst>
            <pc:docMk/>
            <pc:sldMk cId="880485569" sldId="291"/>
            <ac:spMk id="42" creationId="{0E2D043C-405A-CF28-FC5E-1EC047114B9C}"/>
          </ac:spMkLst>
        </pc:spChg>
        <pc:spChg chg="del">
          <ac:chgData name="Samir Mhanna (2119514)" userId="42acdb1e-7c6a-4d29-81c4-afc75570156c" providerId="ADAL" clId="{FE77596B-B697-433E-953C-BBE800D0C73D}" dt="2023-10-22T20:14:02.591" v="3116"/>
          <ac:spMkLst>
            <pc:docMk/>
            <pc:sldMk cId="880485569" sldId="291"/>
            <ac:spMk id="43" creationId="{D5B4F0F5-BE58-4EC0-B650-A71A07437CDD}"/>
          </ac:spMkLst>
        </pc:spChg>
        <pc:spChg chg="mod">
          <ac:chgData name="Samir Mhanna (2119514)" userId="42acdb1e-7c6a-4d29-81c4-afc75570156c" providerId="ADAL" clId="{FE77596B-B697-433E-953C-BBE800D0C73D}" dt="2023-10-22T20:14:38.284" v="3120"/>
          <ac:spMkLst>
            <pc:docMk/>
            <pc:sldMk cId="880485569" sldId="291"/>
            <ac:spMk id="53" creationId="{3284D653-8A0D-50F1-5CE5-E8526E3AC068}"/>
          </ac:spMkLst>
        </pc:spChg>
        <pc:spChg chg="mod">
          <ac:chgData name="Samir Mhanna (2119514)" userId="42acdb1e-7c6a-4d29-81c4-afc75570156c" providerId="ADAL" clId="{FE77596B-B697-433E-953C-BBE800D0C73D}" dt="2023-10-22T20:14:38.284" v="3120"/>
          <ac:spMkLst>
            <pc:docMk/>
            <pc:sldMk cId="880485569" sldId="291"/>
            <ac:spMk id="54" creationId="{DB3B90E7-3C6E-EDC1-BD9B-0F06E2AD1B73}"/>
          </ac:spMkLst>
        </pc:spChg>
        <pc:spChg chg="mod">
          <ac:chgData name="Samir Mhanna (2119514)" userId="42acdb1e-7c6a-4d29-81c4-afc75570156c" providerId="ADAL" clId="{FE77596B-B697-433E-953C-BBE800D0C73D}" dt="2023-10-22T20:14:38.284" v="3120"/>
          <ac:spMkLst>
            <pc:docMk/>
            <pc:sldMk cId="880485569" sldId="291"/>
            <ac:spMk id="55" creationId="{9320E7DA-31C2-145A-0DF6-89CC6CC996A0}"/>
          </ac:spMkLst>
        </pc:spChg>
        <pc:spChg chg="mod">
          <ac:chgData name="Samir Mhanna (2119514)" userId="42acdb1e-7c6a-4d29-81c4-afc75570156c" providerId="ADAL" clId="{FE77596B-B697-433E-953C-BBE800D0C73D}" dt="2023-10-22T20:14:38.284" v="3120"/>
          <ac:spMkLst>
            <pc:docMk/>
            <pc:sldMk cId="880485569" sldId="291"/>
            <ac:spMk id="56" creationId="{F2077627-AC84-AE49-C2BC-993CE218566B}"/>
          </ac:spMkLst>
        </pc:spChg>
        <pc:spChg chg="add mod">
          <ac:chgData name="Samir Mhanna (2119514)" userId="42acdb1e-7c6a-4d29-81c4-afc75570156c" providerId="ADAL" clId="{FE77596B-B697-433E-953C-BBE800D0C73D}" dt="2023-10-22T20:14:38.659" v="3121" actId="27636"/>
          <ac:spMkLst>
            <pc:docMk/>
            <pc:sldMk cId="880485569" sldId="291"/>
            <ac:spMk id="57" creationId="{3DDA25CA-ED38-3BFE-618E-E00E2F2D7A7F}"/>
          </ac:spMkLst>
        </pc:spChg>
        <pc:spChg chg="add mod">
          <ac:chgData name="Samir Mhanna (2119514)" userId="42acdb1e-7c6a-4d29-81c4-afc75570156c" providerId="ADAL" clId="{FE77596B-B697-433E-953C-BBE800D0C73D}" dt="2023-10-22T20:14:38.659" v="3121" actId="27636"/>
          <ac:spMkLst>
            <pc:docMk/>
            <pc:sldMk cId="880485569" sldId="291"/>
            <ac:spMk id="58" creationId="{56E19890-9825-AFA8-4BEA-EB4060271D75}"/>
          </ac:spMkLst>
        </pc:spChg>
        <pc:spChg chg="add mod">
          <ac:chgData name="Samir Mhanna (2119514)" userId="42acdb1e-7c6a-4d29-81c4-afc75570156c" providerId="ADAL" clId="{FE77596B-B697-433E-953C-BBE800D0C73D}" dt="2023-10-22T20:14:38.659" v="3121" actId="27636"/>
          <ac:spMkLst>
            <pc:docMk/>
            <pc:sldMk cId="880485569" sldId="291"/>
            <ac:spMk id="59" creationId="{A0DB5972-E771-25C2-4EDA-BC5487455018}"/>
          </ac:spMkLst>
        </pc:spChg>
        <pc:spChg chg="mod">
          <ac:chgData name="Samir Mhanna (2119514)" userId="42acdb1e-7c6a-4d29-81c4-afc75570156c" providerId="ADAL" clId="{FE77596B-B697-433E-953C-BBE800D0C73D}" dt="2023-10-22T20:14:38.284" v="3120"/>
          <ac:spMkLst>
            <pc:docMk/>
            <pc:sldMk cId="880485569" sldId="291"/>
            <ac:spMk id="61" creationId="{E96A5027-B05E-33B7-C434-FDC0D80B6883}"/>
          </ac:spMkLst>
        </pc:spChg>
        <pc:spChg chg="mod">
          <ac:chgData name="Samir Mhanna (2119514)" userId="42acdb1e-7c6a-4d29-81c4-afc75570156c" providerId="ADAL" clId="{FE77596B-B697-433E-953C-BBE800D0C73D}" dt="2023-10-22T20:14:38.284" v="3120"/>
          <ac:spMkLst>
            <pc:docMk/>
            <pc:sldMk cId="880485569" sldId="291"/>
            <ac:spMk id="63" creationId="{D7577CE8-18F5-7105-4A89-A92AACDC2F11}"/>
          </ac:spMkLst>
        </pc:spChg>
        <pc:spChg chg="mod">
          <ac:chgData name="Samir Mhanna (2119514)" userId="42acdb1e-7c6a-4d29-81c4-afc75570156c" providerId="ADAL" clId="{FE77596B-B697-433E-953C-BBE800D0C73D}" dt="2023-10-22T20:14:38.284" v="3120"/>
          <ac:spMkLst>
            <pc:docMk/>
            <pc:sldMk cId="880485569" sldId="291"/>
            <ac:spMk id="64" creationId="{77AFC5B1-CDAC-3421-C105-4AD0302B7F9F}"/>
          </ac:spMkLst>
        </pc:spChg>
        <pc:spChg chg="mod">
          <ac:chgData name="Samir Mhanna (2119514)" userId="42acdb1e-7c6a-4d29-81c4-afc75570156c" providerId="ADAL" clId="{FE77596B-B697-433E-953C-BBE800D0C73D}" dt="2023-10-22T20:14:38.284" v="3120"/>
          <ac:spMkLst>
            <pc:docMk/>
            <pc:sldMk cId="880485569" sldId="291"/>
            <ac:spMk id="65" creationId="{A554B2F4-3CF5-5459-D9C1-16A680DFF7CE}"/>
          </ac:spMkLst>
        </pc:spChg>
        <pc:spChg chg="mod">
          <ac:chgData name="Samir Mhanna (2119514)" userId="42acdb1e-7c6a-4d29-81c4-afc75570156c" providerId="ADAL" clId="{FE77596B-B697-433E-953C-BBE800D0C73D}" dt="2023-10-22T20:14:38.284" v="3120"/>
          <ac:spMkLst>
            <pc:docMk/>
            <pc:sldMk cId="880485569" sldId="291"/>
            <ac:spMk id="66" creationId="{EF8BDFEB-1333-1528-F550-50166413A3EA}"/>
          </ac:spMkLst>
        </pc:spChg>
        <pc:spChg chg="add mod">
          <ac:chgData name="Samir Mhanna (2119514)" userId="42acdb1e-7c6a-4d29-81c4-afc75570156c" providerId="ADAL" clId="{FE77596B-B697-433E-953C-BBE800D0C73D}" dt="2023-10-22T20:14:38.659" v="3121" actId="27636"/>
          <ac:spMkLst>
            <pc:docMk/>
            <pc:sldMk cId="880485569" sldId="291"/>
            <ac:spMk id="67" creationId="{3C014084-321F-FD1D-34CD-3C2129C957E6}"/>
          </ac:spMkLst>
        </pc:spChg>
        <pc:spChg chg="add mod">
          <ac:chgData name="Samir Mhanna (2119514)" userId="42acdb1e-7c6a-4d29-81c4-afc75570156c" providerId="ADAL" clId="{FE77596B-B697-433E-953C-BBE800D0C73D}" dt="2023-10-22T20:14:38.659" v="3121" actId="27636"/>
          <ac:spMkLst>
            <pc:docMk/>
            <pc:sldMk cId="880485569" sldId="291"/>
            <ac:spMk id="69" creationId="{846A9E3C-3359-E94E-8536-3F8D0DEE7EA6}"/>
          </ac:spMkLst>
        </pc:spChg>
        <pc:spChg chg="mod">
          <ac:chgData name="Samir Mhanna (2119514)" userId="42acdb1e-7c6a-4d29-81c4-afc75570156c" providerId="ADAL" clId="{FE77596B-B697-433E-953C-BBE800D0C73D}" dt="2023-10-22T20:14:38.284" v="3120"/>
          <ac:spMkLst>
            <pc:docMk/>
            <pc:sldMk cId="880485569" sldId="291"/>
            <ac:spMk id="71" creationId="{0FF14E32-82A7-4ED4-173B-0DA7F0C55AF1}"/>
          </ac:spMkLst>
        </pc:spChg>
        <pc:spChg chg="mod">
          <ac:chgData name="Samir Mhanna (2119514)" userId="42acdb1e-7c6a-4d29-81c4-afc75570156c" providerId="ADAL" clId="{FE77596B-B697-433E-953C-BBE800D0C73D}" dt="2023-10-22T20:14:38.284" v="3120"/>
          <ac:spMkLst>
            <pc:docMk/>
            <pc:sldMk cId="880485569" sldId="291"/>
            <ac:spMk id="72" creationId="{ABEBCF2E-F5FE-B74E-160E-62BE2EF4588F}"/>
          </ac:spMkLst>
        </pc:spChg>
        <pc:spChg chg="mod">
          <ac:chgData name="Samir Mhanna (2119514)" userId="42acdb1e-7c6a-4d29-81c4-afc75570156c" providerId="ADAL" clId="{FE77596B-B697-433E-953C-BBE800D0C73D}" dt="2023-10-22T20:14:38.284" v="3120"/>
          <ac:spMkLst>
            <pc:docMk/>
            <pc:sldMk cId="880485569" sldId="291"/>
            <ac:spMk id="73" creationId="{1CBCC975-45F5-8F5D-D8D1-5A4250DD9CA2}"/>
          </ac:spMkLst>
        </pc:spChg>
        <pc:spChg chg="mod">
          <ac:chgData name="Samir Mhanna (2119514)" userId="42acdb1e-7c6a-4d29-81c4-afc75570156c" providerId="ADAL" clId="{FE77596B-B697-433E-953C-BBE800D0C73D}" dt="2023-10-22T20:14:38.284" v="3120"/>
          <ac:spMkLst>
            <pc:docMk/>
            <pc:sldMk cId="880485569" sldId="291"/>
            <ac:spMk id="74" creationId="{F82E984C-14BB-3379-431F-8CE2CCDB2433}"/>
          </ac:spMkLst>
        </pc:spChg>
        <pc:spChg chg="mod">
          <ac:chgData name="Samir Mhanna (2119514)" userId="42acdb1e-7c6a-4d29-81c4-afc75570156c" providerId="ADAL" clId="{FE77596B-B697-433E-953C-BBE800D0C73D}" dt="2023-10-22T20:14:38.284" v="3120"/>
          <ac:spMkLst>
            <pc:docMk/>
            <pc:sldMk cId="880485569" sldId="291"/>
            <ac:spMk id="75" creationId="{EF117423-60D3-B993-F9D7-13E6B31DD68E}"/>
          </ac:spMkLst>
        </pc:spChg>
        <pc:spChg chg="mod">
          <ac:chgData name="Samir Mhanna (2119514)" userId="42acdb1e-7c6a-4d29-81c4-afc75570156c" providerId="ADAL" clId="{FE77596B-B697-433E-953C-BBE800D0C73D}" dt="2023-10-22T20:14:38.284" v="3120"/>
          <ac:spMkLst>
            <pc:docMk/>
            <pc:sldMk cId="880485569" sldId="291"/>
            <ac:spMk id="76" creationId="{5E6CBEA8-B158-43EB-54A3-6D7ABAD7D494}"/>
          </ac:spMkLst>
        </pc:spChg>
        <pc:spChg chg="mod">
          <ac:chgData name="Samir Mhanna (2119514)" userId="42acdb1e-7c6a-4d29-81c4-afc75570156c" providerId="ADAL" clId="{FE77596B-B697-433E-953C-BBE800D0C73D}" dt="2023-10-22T20:14:38.284" v="3120"/>
          <ac:spMkLst>
            <pc:docMk/>
            <pc:sldMk cId="880485569" sldId="291"/>
            <ac:spMk id="77" creationId="{D54DBFC2-B6C3-1737-A59B-79D325AC8F0C}"/>
          </ac:spMkLst>
        </pc:spChg>
        <pc:grpChg chg="add mod">
          <ac:chgData name="Samir Mhanna (2119514)" userId="42acdb1e-7c6a-4d29-81c4-afc75570156c" providerId="ADAL" clId="{FE77596B-B697-433E-953C-BBE800D0C73D}" dt="2023-10-22T20:14:38.659" v="3121" actId="27636"/>
          <ac:grpSpMkLst>
            <pc:docMk/>
            <pc:sldMk cId="880485569" sldId="291"/>
            <ac:grpSpMk id="6" creationId="{C6A52FB5-C40C-C72E-94E7-A5FBD4A6F9AF}"/>
          </ac:grpSpMkLst>
        </pc:grpChg>
        <pc:grpChg chg="del">
          <ac:chgData name="Samir Mhanna (2119514)" userId="42acdb1e-7c6a-4d29-81c4-afc75570156c" providerId="ADAL" clId="{FE77596B-B697-433E-953C-BBE800D0C73D}" dt="2023-10-22T20:14:02.591" v="3116"/>
          <ac:grpSpMkLst>
            <pc:docMk/>
            <pc:sldMk cId="880485569" sldId="291"/>
            <ac:grpSpMk id="12" creationId="{A7CF83E8-F6F0-41E3-B580-7412A04DDFB5}"/>
          </ac:grpSpMkLst>
        </pc:grpChg>
        <pc:grpChg chg="del">
          <ac:chgData name="Samir Mhanna (2119514)" userId="42acdb1e-7c6a-4d29-81c4-afc75570156c" providerId="ADAL" clId="{FE77596B-B697-433E-953C-BBE800D0C73D}" dt="2023-10-22T20:14:02.591" v="3116"/>
          <ac:grpSpMkLst>
            <pc:docMk/>
            <pc:sldMk cId="880485569" sldId="291"/>
            <ac:grpSpMk id="23" creationId="{AC552FEA-472E-4E74-B31D-531852C1908D}"/>
          </ac:grpSpMkLst>
        </pc:grpChg>
        <pc:grpChg chg="add mod">
          <ac:chgData name="Samir Mhanna (2119514)" userId="42acdb1e-7c6a-4d29-81c4-afc75570156c" providerId="ADAL" clId="{FE77596B-B697-433E-953C-BBE800D0C73D}" dt="2023-10-22T20:14:38.659" v="3121" actId="27636"/>
          <ac:grpSpMkLst>
            <pc:docMk/>
            <pc:sldMk cId="880485569" sldId="291"/>
            <ac:grpSpMk id="34" creationId="{F3B71908-47D2-FD66-4B6C-E91D86460190}"/>
          </ac:grpSpMkLst>
        </pc:grpChg>
        <pc:grpChg chg="del">
          <ac:chgData name="Samir Mhanna (2119514)" userId="42acdb1e-7c6a-4d29-81c4-afc75570156c" providerId="ADAL" clId="{FE77596B-B697-433E-953C-BBE800D0C73D}" dt="2023-10-22T20:14:02.591" v="3116"/>
          <ac:grpSpMkLst>
            <pc:docMk/>
            <pc:sldMk cId="880485569" sldId="291"/>
            <ac:grpSpMk id="35" creationId="{61BBAB6F-65E6-4E2B-B363-6AB27C84E0C1}"/>
          </ac:grpSpMkLst>
        </pc:grpChg>
        <pc:grpChg chg="mod">
          <ac:chgData name="Samir Mhanna (2119514)" userId="42acdb1e-7c6a-4d29-81c4-afc75570156c" providerId="ADAL" clId="{FE77596B-B697-433E-953C-BBE800D0C73D}" dt="2023-10-22T20:14:38.284" v="3120"/>
          <ac:grpSpMkLst>
            <pc:docMk/>
            <pc:sldMk cId="880485569" sldId="291"/>
            <ac:grpSpMk id="44" creationId="{63C0D545-41F4-3F7D-E786-7141F7DDAD30}"/>
          </ac:grpSpMkLst>
        </pc:grpChg>
        <pc:grpChg chg="del">
          <ac:chgData name="Samir Mhanna (2119514)" userId="42acdb1e-7c6a-4d29-81c4-afc75570156c" providerId="ADAL" clId="{FE77596B-B697-433E-953C-BBE800D0C73D}" dt="2023-10-22T20:14:02.591" v="3116"/>
          <ac:grpSpMkLst>
            <pc:docMk/>
            <pc:sldMk cId="880485569" sldId="291"/>
            <ac:grpSpMk id="45" creationId="{E700C1F5-B637-45FE-96CC-270D263A597B}"/>
          </ac:grpSpMkLst>
        </pc:grpChg>
        <pc:grpChg chg="add mod">
          <ac:chgData name="Samir Mhanna (2119514)" userId="42acdb1e-7c6a-4d29-81c4-afc75570156c" providerId="ADAL" clId="{FE77596B-B697-433E-953C-BBE800D0C73D}" dt="2023-10-22T20:14:38.659" v="3121" actId="27636"/>
          <ac:grpSpMkLst>
            <pc:docMk/>
            <pc:sldMk cId="880485569" sldId="291"/>
            <ac:grpSpMk id="60" creationId="{A2E6FDDB-F924-1B15-F473-180C85829836}"/>
          </ac:grpSpMkLst>
        </pc:grpChg>
        <pc:grpChg chg="mod">
          <ac:chgData name="Samir Mhanna (2119514)" userId="42acdb1e-7c6a-4d29-81c4-afc75570156c" providerId="ADAL" clId="{FE77596B-B697-433E-953C-BBE800D0C73D}" dt="2023-10-22T20:14:38.284" v="3120"/>
          <ac:grpSpMkLst>
            <pc:docMk/>
            <pc:sldMk cId="880485569" sldId="291"/>
            <ac:grpSpMk id="62" creationId="{82D46080-B911-CFA1-6B84-C43B764A80FF}"/>
          </ac:grpSpMkLst>
        </pc:grpChg>
        <pc:grpChg chg="add mod">
          <ac:chgData name="Samir Mhanna (2119514)" userId="42acdb1e-7c6a-4d29-81c4-afc75570156c" providerId="ADAL" clId="{FE77596B-B697-433E-953C-BBE800D0C73D}" dt="2023-10-22T20:14:38.659" v="3121" actId="27636"/>
          <ac:grpSpMkLst>
            <pc:docMk/>
            <pc:sldMk cId="880485569" sldId="291"/>
            <ac:grpSpMk id="70" creationId="{6EE99AEA-CA5E-50D9-EEAE-C04FBFE5CC0D}"/>
          </ac:grpSpMkLst>
        </pc:grpChg>
        <pc:picChg chg="add mod">
          <ac:chgData name="Samir Mhanna (2119514)" userId="42acdb1e-7c6a-4d29-81c4-afc75570156c" providerId="ADAL" clId="{FE77596B-B697-433E-953C-BBE800D0C73D}" dt="2023-10-22T20:14:38.659" v="3121" actId="27636"/>
          <ac:picMkLst>
            <pc:docMk/>
            <pc:sldMk cId="880485569" sldId="291"/>
            <ac:picMk id="68" creationId="{DCE0EC0C-0413-4FB4-021D-02DDAE3E2A9F}"/>
          </ac:picMkLst>
        </pc:picChg>
      </pc:sldChg>
      <pc:sldChg chg="add del">
        <pc:chgData name="Samir Mhanna (2119514)" userId="42acdb1e-7c6a-4d29-81c4-afc75570156c" providerId="ADAL" clId="{FE77596B-B697-433E-953C-BBE800D0C73D}" dt="2023-10-22T20:19:28.674" v="3136"/>
        <pc:sldMkLst>
          <pc:docMk/>
          <pc:sldMk cId="3796549148" sldId="29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97886-C561-4E23-9E2A-099856D56F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3B9F42-7DFB-4132-BFDF-97E321AABEAA}">
      <dgm:prSet custT="1"/>
      <dgm:spPr/>
      <dgm:t>
        <a:bodyPr/>
        <a:lstStyle/>
        <a:p>
          <a:pPr>
            <a:lnSpc>
              <a:spcPct val="100000"/>
            </a:lnSpc>
          </a:pPr>
          <a:r>
            <a:rPr lang="en-US" sz="1800" b="1" i="0" dirty="0"/>
            <a:t>Project Management Pitch (Smethwick Nursery) Overview:</a:t>
          </a:r>
        </a:p>
        <a:p>
          <a:pPr>
            <a:lnSpc>
              <a:spcPct val="100000"/>
            </a:lnSpc>
          </a:pPr>
          <a:r>
            <a:rPr lang="en-US" sz="1800" b="1" i="0" dirty="0"/>
            <a:t> An introduction to our project and its objectives.</a:t>
          </a:r>
          <a:endParaRPr lang="en-US" sz="1800" b="1" dirty="0"/>
        </a:p>
      </dgm:t>
    </dgm:pt>
    <dgm:pt modelId="{8B707E94-AEAE-44D0-A0B4-5DE32C9AABC8}" type="parTrans" cxnId="{01D413CA-5C1A-43F7-A0FB-92E32DDFE06A}">
      <dgm:prSet/>
      <dgm:spPr/>
      <dgm:t>
        <a:bodyPr/>
        <a:lstStyle/>
        <a:p>
          <a:endParaRPr lang="en-US"/>
        </a:p>
      </dgm:t>
    </dgm:pt>
    <dgm:pt modelId="{D2C89C15-DD46-466B-BF41-18648C203D98}" type="sibTrans" cxnId="{01D413CA-5C1A-43F7-A0FB-92E32DDFE06A}">
      <dgm:prSet/>
      <dgm:spPr/>
      <dgm:t>
        <a:bodyPr/>
        <a:lstStyle/>
        <a:p>
          <a:endParaRPr lang="en-US"/>
        </a:p>
      </dgm:t>
    </dgm:pt>
    <dgm:pt modelId="{B55F9916-1365-45C5-92D9-DD6253987FC0}">
      <dgm:prSet custT="1"/>
      <dgm:spPr/>
      <dgm:t>
        <a:bodyPr anchor="t"/>
        <a:lstStyle/>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Market Research:</a:t>
          </a:r>
        </a:p>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Insights into the market conditions and demands</a:t>
          </a:r>
          <a:r>
            <a:rPr lang="en-US" sz="1400" b="1" i="0" kern="1200" dirty="0">
              <a:latin typeface="Calibri" panose="020F0502020204030204"/>
              <a:ea typeface="+mn-ea"/>
              <a:cs typeface="+mn-cs"/>
            </a:rPr>
            <a:t>.</a:t>
          </a:r>
        </a:p>
      </dgm:t>
    </dgm:pt>
    <dgm:pt modelId="{9E1B5EC0-121D-440D-86F5-0E4995DD30F6}" type="parTrans" cxnId="{13688C9B-C385-4015-BF9D-49C449E328F3}">
      <dgm:prSet/>
      <dgm:spPr/>
      <dgm:t>
        <a:bodyPr/>
        <a:lstStyle/>
        <a:p>
          <a:endParaRPr lang="en-US"/>
        </a:p>
      </dgm:t>
    </dgm:pt>
    <dgm:pt modelId="{74292AB9-EB4A-4B3A-A5EF-83982FA31147}" type="sibTrans" cxnId="{13688C9B-C385-4015-BF9D-49C449E328F3}">
      <dgm:prSet/>
      <dgm:spPr/>
      <dgm:t>
        <a:bodyPr/>
        <a:lstStyle/>
        <a:p>
          <a:endParaRPr lang="en-US"/>
        </a:p>
      </dgm:t>
    </dgm:pt>
    <dgm:pt modelId="{2EAD4D39-D0C4-4134-97F0-DCB16D26DB3E}">
      <dgm:prSet custT="1"/>
      <dgm:spPr/>
      <dgm:t>
        <a:bodyPr anchor="t"/>
        <a:lstStyle/>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Work Breakdown Structure:</a:t>
          </a:r>
        </a:p>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A detailed breakdown of project tasks and activities.</a:t>
          </a:r>
        </a:p>
        <a:p>
          <a:pPr algn="l">
            <a:lnSpc>
              <a:spcPct val="100000"/>
            </a:lnSpc>
          </a:pPr>
          <a:endParaRPr lang="en-US" sz="1400" b="0" i="0" kern="1200" dirty="0"/>
        </a:p>
        <a:p>
          <a:pPr marL="0" lvl="0" algn="l" defTabSz="755650">
            <a:spcBef>
              <a:spcPct val="0"/>
            </a:spcBef>
            <a:spcAft>
              <a:spcPct val="35000"/>
            </a:spcAft>
            <a:buNone/>
          </a:pPr>
          <a:endParaRPr lang="en-US" sz="1400" kern="1200" dirty="0"/>
        </a:p>
      </dgm:t>
    </dgm:pt>
    <dgm:pt modelId="{EABD823D-173D-49A2-A2A6-1E490EEFA60D}" type="parTrans" cxnId="{33F6FDAB-09F2-4A56-9DB4-E01136D27ADD}">
      <dgm:prSet/>
      <dgm:spPr/>
      <dgm:t>
        <a:bodyPr/>
        <a:lstStyle/>
        <a:p>
          <a:endParaRPr lang="en-US"/>
        </a:p>
      </dgm:t>
    </dgm:pt>
    <dgm:pt modelId="{585DC597-CC90-4562-90C7-83F29A956FAF}" type="sibTrans" cxnId="{33F6FDAB-09F2-4A56-9DB4-E01136D27ADD}">
      <dgm:prSet/>
      <dgm:spPr/>
      <dgm:t>
        <a:bodyPr/>
        <a:lstStyle/>
        <a:p>
          <a:endParaRPr lang="en-US"/>
        </a:p>
      </dgm:t>
    </dgm:pt>
    <dgm:pt modelId="{9A0DAF7F-C602-47EA-B580-64551EED4919}">
      <dgm:prSet custT="1"/>
      <dgm:spPr/>
      <dgm:t>
        <a:bodyPr anchor="t"/>
        <a:lstStyle/>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The Quad Chart:</a:t>
          </a:r>
        </a:p>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A visualization of key project information and progress</a:t>
          </a:r>
          <a:endParaRPr lang="en-GB" sz="1800" b="1" i="0" kern="1200" dirty="0">
            <a:solidFill>
              <a:prstClr val="black">
                <a:hueOff val="0"/>
                <a:satOff val="0"/>
                <a:lumOff val="0"/>
                <a:alphaOff val="0"/>
              </a:prstClr>
            </a:solidFill>
            <a:latin typeface="Calibri" panose="020F0502020204030204"/>
            <a:ea typeface="+mn-ea"/>
            <a:cs typeface="+mn-cs"/>
          </a:endParaRPr>
        </a:p>
      </dgm:t>
    </dgm:pt>
    <dgm:pt modelId="{83FF1F62-BB34-4168-A4E3-30EF68ECEF53}" type="parTrans" cxnId="{27D57B2C-15C0-4EF6-A0FB-C2D3F49D5185}">
      <dgm:prSet/>
      <dgm:spPr/>
      <dgm:t>
        <a:bodyPr/>
        <a:lstStyle/>
        <a:p>
          <a:endParaRPr lang="en-GB"/>
        </a:p>
      </dgm:t>
    </dgm:pt>
    <dgm:pt modelId="{70B6851F-C331-4FF2-8627-061AAF33EF0C}" type="sibTrans" cxnId="{27D57B2C-15C0-4EF6-A0FB-C2D3F49D5185}">
      <dgm:prSet/>
      <dgm:spPr/>
      <dgm:t>
        <a:bodyPr/>
        <a:lstStyle/>
        <a:p>
          <a:endParaRPr lang="en-GB"/>
        </a:p>
      </dgm:t>
    </dgm:pt>
    <dgm:pt modelId="{5AF938C8-A66F-4FAE-A548-98FB8E3C9063}" type="pres">
      <dgm:prSet presAssocID="{2DB97886-C561-4E23-9E2A-099856D56FDB}" presName="root" presStyleCnt="0">
        <dgm:presLayoutVars>
          <dgm:dir/>
          <dgm:resizeHandles val="exact"/>
        </dgm:presLayoutVars>
      </dgm:prSet>
      <dgm:spPr/>
    </dgm:pt>
    <dgm:pt modelId="{53B08A11-DA0E-47D3-951D-12B02EA718FB}" type="pres">
      <dgm:prSet presAssocID="{C33B9F42-7DFB-4132-BFDF-97E321AABEAA}" presName="compNode" presStyleCnt="0"/>
      <dgm:spPr/>
    </dgm:pt>
    <dgm:pt modelId="{B44B7E19-FD88-47E8-86AA-6E534F436DDE}" type="pres">
      <dgm:prSet presAssocID="{C33B9F42-7DFB-4132-BFDF-97E321AABEAA}" presName="bgRect" presStyleLbl="bgShp" presStyleIdx="0" presStyleCnt="4"/>
      <dgm:spPr/>
    </dgm:pt>
    <dgm:pt modelId="{128935D8-32AB-4B2D-A13E-AB0189D32FF5}" type="pres">
      <dgm:prSet presAssocID="{C33B9F42-7DFB-4132-BFDF-97E321AABEA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B52D384C-B3E9-4304-983F-0374199CFB9B}" type="pres">
      <dgm:prSet presAssocID="{C33B9F42-7DFB-4132-BFDF-97E321AABEAA}" presName="spaceRect" presStyleCnt="0"/>
      <dgm:spPr/>
    </dgm:pt>
    <dgm:pt modelId="{B394088E-793C-420D-9A89-4DE149F29DC0}" type="pres">
      <dgm:prSet presAssocID="{C33B9F42-7DFB-4132-BFDF-97E321AABEAA}" presName="parTx" presStyleLbl="revTx" presStyleIdx="0" presStyleCnt="4">
        <dgm:presLayoutVars>
          <dgm:chMax val="0"/>
          <dgm:chPref val="0"/>
        </dgm:presLayoutVars>
      </dgm:prSet>
      <dgm:spPr/>
    </dgm:pt>
    <dgm:pt modelId="{140D52C3-1568-4463-B99A-1ADA8BAF5718}" type="pres">
      <dgm:prSet presAssocID="{D2C89C15-DD46-466B-BF41-18648C203D98}" presName="sibTrans" presStyleCnt="0"/>
      <dgm:spPr/>
    </dgm:pt>
    <dgm:pt modelId="{1B6C2785-B4DE-48DB-BFA5-177CBA97BA2F}" type="pres">
      <dgm:prSet presAssocID="{B55F9916-1365-45C5-92D9-DD6253987FC0}" presName="compNode" presStyleCnt="0"/>
      <dgm:spPr/>
    </dgm:pt>
    <dgm:pt modelId="{1AF51D21-3EDC-437F-BD98-B7399FA17340}" type="pres">
      <dgm:prSet presAssocID="{B55F9916-1365-45C5-92D9-DD6253987FC0}" presName="bgRect" presStyleLbl="bgShp" presStyleIdx="1" presStyleCnt="4"/>
      <dgm:spPr/>
    </dgm:pt>
    <dgm:pt modelId="{1E07CB01-0A3E-4CAD-85D2-FD9BA7CCB94D}" type="pres">
      <dgm:prSet presAssocID="{B55F9916-1365-45C5-92D9-DD6253987F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30981D57-A99C-46DE-96BF-865481F323C5}" type="pres">
      <dgm:prSet presAssocID="{B55F9916-1365-45C5-92D9-DD6253987FC0}" presName="spaceRect" presStyleCnt="0"/>
      <dgm:spPr/>
    </dgm:pt>
    <dgm:pt modelId="{11D1972B-D8A6-4B17-B7F1-A358EA8F74AC}" type="pres">
      <dgm:prSet presAssocID="{B55F9916-1365-45C5-92D9-DD6253987FC0}" presName="parTx" presStyleLbl="revTx" presStyleIdx="1" presStyleCnt="4">
        <dgm:presLayoutVars>
          <dgm:chMax val="0"/>
          <dgm:chPref val="0"/>
        </dgm:presLayoutVars>
      </dgm:prSet>
      <dgm:spPr/>
    </dgm:pt>
    <dgm:pt modelId="{2CFAB9EA-52CB-4518-B137-B066ABE73DE3}" type="pres">
      <dgm:prSet presAssocID="{74292AB9-EB4A-4B3A-A5EF-83982FA31147}" presName="sibTrans" presStyleCnt="0"/>
      <dgm:spPr/>
    </dgm:pt>
    <dgm:pt modelId="{905B4F70-00C3-4615-9978-9DD9C44DC5A3}" type="pres">
      <dgm:prSet presAssocID="{2EAD4D39-D0C4-4134-97F0-DCB16D26DB3E}" presName="compNode" presStyleCnt="0"/>
      <dgm:spPr/>
    </dgm:pt>
    <dgm:pt modelId="{14A36DC0-BDB4-4970-9301-EA5A9B9E90B4}" type="pres">
      <dgm:prSet presAssocID="{2EAD4D39-D0C4-4134-97F0-DCB16D26DB3E}" presName="bgRect" presStyleLbl="bgShp" presStyleIdx="2" presStyleCnt="4"/>
      <dgm:spPr/>
    </dgm:pt>
    <dgm:pt modelId="{BC1900CC-C604-46DE-9D77-06C86C221EC5}" type="pres">
      <dgm:prSet presAssocID="{2EAD4D39-D0C4-4134-97F0-DCB16D26DB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A7A7092C-88A7-4FA7-A20F-5776A5C48923}" type="pres">
      <dgm:prSet presAssocID="{2EAD4D39-D0C4-4134-97F0-DCB16D26DB3E}" presName="spaceRect" presStyleCnt="0"/>
      <dgm:spPr/>
    </dgm:pt>
    <dgm:pt modelId="{419DBA98-DCD8-4E3A-B6FC-A98225264651}" type="pres">
      <dgm:prSet presAssocID="{2EAD4D39-D0C4-4134-97F0-DCB16D26DB3E}" presName="parTx" presStyleLbl="revTx" presStyleIdx="2" presStyleCnt="4">
        <dgm:presLayoutVars>
          <dgm:chMax val="0"/>
          <dgm:chPref val="0"/>
        </dgm:presLayoutVars>
      </dgm:prSet>
      <dgm:spPr/>
    </dgm:pt>
    <dgm:pt modelId="{54DA7173-3E14-4D7C-A77E-99AACFD4C8E8}" type="pres">
      <dgm:prSet presAssocID="{585DC597-CC90-4562-90C7-83F29A956FAF}" presName="sibTrans" presStyleCnt="0"/>
      <dgm:spPr/>
    </dgm:pt>
    <dgm:pt modelId="{71B6D73F-43F7-4F74-839A-4E48E39A27FB}" type="pres">
      <dgm:prSet presAssocID="{9A0DAF7F-C602-47EA-B580-64551EED4919}" presName="compNode" presStyleCnt="0"/>
      <dgm:spPr/>
    </dgm:pt>
    <dgm:pt modelId="{D93F7832-EB66-424B-A384-017F911ECA01}" type="pres">
      <dgm:prSet presAssocID="{9A0DAF7F-C602-47EA-B580-64551EED4919}" presName="bgRect" presStyleLbl="bgShp" presStyleIdx="3" presStyleCnt="4"/>
      <dgm:spPr/>
    </dgm:pt>
    <dgm:pt modelId="{62730E8F-F35A-450D-A8A4-C70EFDA38378}" type="pres">
      <dgm:prSet presAssocID="{9A0DAF7F-C602-47EA-B580-64551EED49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opping cart"/>
        </a:ext>
      </dgm:extLst>
    </dgm:pt>
    <dgm:pt modelId="{8D30A7F8-2000-4D93-9000-EE2E50B193C1}" type="pres">
      <dgm:prSet presAssocID="{9A0DAF7F-C602-47EA-B580-64551EED4919}" presName="spaceRect" presStyleCnt="0"/>
      <dgm:spPr/>
    </dgm:pt>
    <dgm:pt modelId="{CF3CB12D-2E6D-483A-84BF-DF0473339079}" type="pres">
      <dgm:prSet presAssocID="{9A0DAF7F-C602-47EA-B580-64551EED4919}" presName="parTx" presStyleLbl="revTx" presStyleIdx="3" presStyleCnt="4">
        <dgm:presLayoutVars>
          <dgm:chMax val="0"/>
          <dgm:chPref val="0"/>
        </dgm:presLayoutVars>
      </dgm:prSet>
      <dgm:spPr/>
    </dgm:pt>
  </dgm:ptLst>
  <dgm:cxnLst>
    <dgm:cxn modelId="{27D57B2C-15C0-4EF6-A0FB-C2D3F49D5185}" srcId="{2DB97886-C561-4E23-9E2A-099856D56FDB}" destId="{9A0DAF7F-C602-47EA-B580-64551EED4919}" srcOrd="3" destOrd="0" parTransId="{83FF1F62-BB34-4168-A4E3-30EF68ECEF53}" sibTransId="{70B6851F-C331-4FF2-8627-061AAF33EF0C}"/>
    <dgm:cxn modelId="{2F61B64A-7144-459F-8D07-7569F4B6BE2A}" type="presOf" srcId="{C33B9F42-7DFB-4132-BFDF-97E321AABEAA}" destId="{B394088E-793C-420D-9A89-4DE149F29DC0}" srcOrd="0" destOrd="0" presId="urn:microsoft.com/office/officeart/2018/2/layout/IconVerticalSolidList"/>
    <dgm:cxn modelId="{1461A582-6F44-4AB4-9C3E-2B4E38D1843C}" type="presOf" srcId="{9A0DAF7F-C602-47EA-B580-64551EED4919}" destId="{CF3CB12D-2E6D-483A-84BF-DF0473339079}" srcOrd="0" destOrd="0" presId="urn:microsoft.com/office/officeart/2018/2/layout/IconVerticalSolidList"/>
    <dgm:cxn modelId="{02035198-7E76-437C-822B-9BE094D60B2D}" type="presOf" srcId="{B55F9916-1365-45C5-92D9-DD6253987FC0}" destId="{11D1972B-D8A6-4B17-B7F1-A358EA8F74AC}" srcOrd="0" destOrd="0" presId="urn:microsoft.com/office/officeart/2018/2/layout/IconVerticalSolidList"/>
    <dgm:cxn modelId="{3DADA899-4A78-44F6-A066-4779B6FAB15D}" type="presOf" srcId="{2DB97886-C561-4E23-9E2A-099856D56FDB}" destId="{5AF938C8-A66F-4FAE-A548-98FB8E3C9063}" srcOrd="0" destOrd="0" presId="urn:microsoft.com/office/officeart/2018/2/layout/IconVerticalSolidList"/>
    <dgm:cxn modelId="{13688C9B-C385-4015-BF9D-49C449E328F3}" srcId="{2DB97886-C561-4E23-9E2A-099856D56FDB}" destId="{B55F9916-1365-45C5-92D9-DD6253987FC0}" srcOrd="1" destOrd="0" parTransId="{9E1B5EC0-121D-440D-86F5-0E4995DD30F6}" sibTransId="{74292AB9-EB4A-4B3A-A5EF-83982FA31147}"/>
    <dgm:cxn modelId="{33F6FDAB-09F2-4A56-9DB4-E01136D27ADD}" srcId="{2DB97886-C561-4E23-9E2A-099856D56FDB}" destId="{2EAD4D39-D0C4-4134-97F0-DCB16D26DB3E}" srcOrd="2" destOrd="0" parTransId="{EABD823D-173D-49A2-A2A6-1E490EEFA60D}" sibTransId="{585DC597-CC90-4562-90C7-83F29A956FAF}"/>
    <dgm:cxn modelId="{D7471AB9-4817-442F-A919-8C48476443D7}" type="presOf" srcId="{2EAD4D39-D0C4-4134-97F0-DCB16D26DB3E}" destId="{419DBA98-DCD8-4E3A-B6FC-A98225264651}" srcOrd="0" destOrd="0" presId="urn:microsoft.com/office/officeart/2018/2/layout/IconVerticalSolidList"/>
    <dgm:cxn modelId="{01D413CA-5C1A-43F7-A0FB-92E32DDFE06A}" srcId="{2DB97886-C561-4E23-9E2A-099856D56FDB}" destId="{C33B9F42-7DFB-4132-BFDF-97E321AABEAA}" srcOrd="0" destOrd="0" parTransId="{8B707E94-AEAE-44D0-A0B4-5DE32C9AABC8}" sibTransId="{D2C89C15-DD46-466B-BF41-18648C203D98}"/>
    <dgm:cxn modelId="{94AD8F2D-7AEC-4300-92B6-CFAC26AF320E}" type="presParOf" srcId="{5AF938C8-A66F-4FAE-A548-98FB8E3C9063}" destId="{53B08A11-DA0E-47D3-951D-12B02EA718FB}" srcOrd="0" destOrd="0" presId="urn:microsoft.com/office/officeart/2018/2/layout/IconVerticalSolidList"/>
    <dgm:cxn modelId="{A6589A3F-3BBD-4C71-A694-4B722BED0A6D}" type="presParOf" srcId="{53B08A11-DA0E-47D3-951D-12B02EA718FB}" destId="{B44B7E19-FD88-47E8-86AA-6E534F436DDE}" srcOrd="0" destOrd="0" presId="urn:microsoft.com/office/officeart/2018/2/layout/IconVerticalSolidList"/>
    <dgm:cxn modelId="{F4BFAC26-1DD9-454E-B104-E1E331D76143}" type="presParOf" srcId="{53B08A11-DA0E-47D3-951D-12B02EA718FB}" destId="{128935D8-32AB-4B2D-A13E-AB0189D32FF5}" srcOrd="1" destOrd="0" presId="urn:microsoft.com/office/officeart/2018/2/layout/IconVerticalSolidList"/>
    <dgm:cxn modelId="{73FB9704-1657-483C-8746-8A1BF546515C}" type="presParOf" srcId="{53B08A11-DA0E-47D3-951D-12B02EA718FB}" destId="{B52D384C-B3E9-4304-983F-0374199CFB9B}" srcOrd="2" destOrd="0" presId="urn:microsoft.com/office/officeart/2018/2/layout/IconVerticalSolidList"/>
    <dgm:cxn modelId="{BA8A2840-1C3C-48E5-8F76-3911BE7F003A}" type="presParOf" srcId="{53B08A11-DA0E-47D3-951D-12B02EA718FB}" destId="{B394088E-793C-420D-9A89-4DE149F29DC0}" srcOrd="3" destOrd="0" presId="urn:microsoft.com/office/officeart/2018/2/layout/IconVerticalSolidList"/>
    <dgm:cxn modelId="{48FA57D3-DB1F-4F61-844E-C1A4BC9283DF}" type="presParOf" srcId="{5AF938C8-A66F-4FAE-A548-98FB8E3C9063}" destId="{140D52C3-1568-4463-B99A-1ADA8BAF5718}" srcOrd="1" destOrd="0" presId="urn:microsoft.com/office/officeart/2018/2/layout/IconVerticalSolidList"/>
    <dgm:cxn modelId="{5E96F192-DE89-4F44-AD6B-62DE96B00129}" type="presParOf" srcId="{5AF938C8-A66F-4FAE-A548-98FB8E3C9063}" destId="{1B6C2785-B4DE-48DB-BFA5-177CBA97BA2F}" srcOrd="2" destOrd="0" presId="urn:microsoft.com/office/officeart/2018/2/layout/IconVerticalSolidList"/>
    <dgm:cxn modelId="{2604714D-24C0-493A-8151-7DC103479233}" type="presParOf" srcId="{1B6C2785-B4DE-48DB-BFA5-177CBA97BA2F}" destId="{1AF51D21-3EDC-437F-BD98-B7399FA17340}" srcOrd="0" destOrd="0" presId="urn:microsoft.com/office/officeart/2018/2/layout/IconVerticalSolidList"/>
    <dgm:cxn modelId="{663DD7C5-487A-46F3-B2B5-CA962F04DF8E}" type="presParOf" srcId="{1B6C2785-B4DE-48DB-BFA5-177CBA97BA2F}" destId="{1E07CB01-0A3E-4CAD-85D2-FD9BA7CCB94D}" srcOrd="1" destOrd="0" presId="urn:microsoft.com/office/officeart/2018/2/layout/IconVerticalSolidList"/>
    <dgm:cxn modelId="{AF7D2A2C-D016-4C23-B445-F4602829843E}" type="presParOf" srcId="{1B6C2785-B4DE-48DB-BFA5-177CBA97BA2F}" destId="{30981D57-A99C-46DE-96BF-865481F323C5}" srcOrd="2" destOrd="0" presId="urn:microsoft.com/office/officeart/2018/2/layout/IconVerticalSolidList"/>
    <dgm:cxn modelId="{24F652A3-7F2A-4F45-ACA5-45527D33EAA5}" type="presParOf" srcId="{1B6C2785-B4DE-48DB-BFA5-177CBA97BA2F}" destId="{11D1972B-D8A6-4B17-B7F1-A358EA8F74AC}" srcOrd="3" destOrd="0" presId="urn:microsoft.com/office/officeart/2018/2/layout/IconVerticalSolidList"/>
    <dgm:cxn modelId="{379EB9ED-1865-4539-A1FD-F5C58FD2918B}" type="presParOf" srcId="{5AF938C8-A66F-4FAE-A548-98FB8E3C9063}" destId="{2CFAB9EA-52CB-4518-B137-B066ABE73DE3}" srcOrd="3" destOrd="0" presId="urn:microsoft.com/office/officeart/2018/2/layout/IconVerticalSolidList"/>
    <dgm:cxn modelId="{00F69A2C-4B4C-4A7F-8F1C-E9EAC9AC0A47}" type="presParOf" srcId="{5AF938C8-A66F-4FAE-A548-98FB8E3C9063}" destId="{905B4F70-00C3-4615-9978-9DD9C44DC5A3}" srcOrd="4" destOrd="0" presId="urn:microsoft.com/office/officeart/2018/2/layout/IconVerticalSolidList"/>
    <dgm:cxn modelId="{4B519619-E24F-4AB4-9F7F-D5E1ABDCC387}" type="presParOf" srcId="{905B4F70-00C3-4615-9978-9DD9C44DC5A3}" destId="{14A36DC0-BDB4-4970-9301-EA5A9B9E90B4}" srcOrd="0" destOrd="0" presId="urn:microsoft.com/office/officeart/2018/2/layout/IconVerticalSolidList"/>
    <dgm:cxn modelId="{961C049B-5130-4F82-A5F9-7764E909CB8C}" type="presParOf" srcId="{905B4F70-00C3-4615-9978-9DD9C44DC5A3}" destId="{BC1900CC-C604-46DE-9D77-06C86C221EC5}" srcOrd="1" destOrd="0" presId="urn:microsoft.com/office/officeart/2018/2/layout/IconVerticalSolidList"/>
    <dgm:cxn modelId="{5407D6D7-0D23-4F59-A3CE-454D9B40132B}" type="presParOf" srcId="{905B4F70-00C3-4615-9978-9DD9C44DC5A3}" destId="{A7A7092C-88A7-4FA7-A20F-5776A5C48923}" srcOrd="2" destOrd="0" presId="urn:microsoft.com/office/officeart/2018/2/layout/IconVerticalSolidList"/>
    <dgm:cxn modelId="{D8464FF3-7930-4274-8926-92CB83B3FE50}" type="presParOf" srcId="{905B4F70-00C3-4615-9978-9DD9C44DC5A3}" destId="{419DBA98-DCD8-4E3A-B6FC-A98225264651}" srcOrd="3" destOrd="0" presId="urn:microsoft.com/office/officeart/2018/2/layout/IconVerticalSolidList"/>
    <dgm:cxn modelId="{94DB801F-1AAE-46FC-9C21-4BF3136C78F4}" type="presParOf" srcId="{5AF938C8-A66F-4FAE-A548-98FB8E3C9063}" destId="{54DA7173-3E14-4D7C-A77E-99AACFD4C8E8}" srcOrd="5" destOrd="0" presId="urn:microsoft.com/office/officeart/2018/2/layout/IconVerticalSolidList"/>
    <dgm:cxn modelId="{28EB7D98-A0B1-43C1-9C32-E26820B3A83A}" type="presParOf" srcId="{5AF938C8-A66F-4FAE-A548-98FB8E3C9063}" destId="{71B6D73F-43F7-4F74-839A-4E48E39A27FB}" srcOrd="6" destOrd="0" presId="urn:microsoft.com/office/officeart/2018/2/layout/IconVerticalSolidList"/>
    <dgm:cxn modelId="{42E15A9D-EA9D-4D2B-8A2C-5478E475473D}" type="presParOf" srcId="{71B6D73F-43F7-4F74-839A-4E48E39A27FB}" destId="{D93F7832-EB66-424B-A384-017F911ECA01}" srcOrd="0" destOrd="0" presId="urn:microsoft.com/office/officeart/2018/2/layout/IconVerticalSolidList"/>
    <dgm:cxn modelId="{E4C953B4-A97A-4AFE-BA4F-A7BBA260E443}" type="presParOf" srcId="{71B6D73F-43F7-4F74-839A-4E48E39A27FB}" destId="{62730E8F-F35A-450D-A8A4-C70EFDA38378}" srcOrd="1" destOrd="0" presId="urn:microsoft.com/office/officeart/2018/2/layout/IconVerticalSolidList"/>
    <dgm:cxn modelId="{437041CD-B382-4D9F-8529-61B47DA0A30B}" type="presParOf" srcId="{71B6D73F-43F7-4F74-839A-4E48E39A27FB}" destId="{8D30A7F8-2000-4D93-9000-EE2E50B193C1}" srcOrd="2" destOrd="0" presId="urn:microsoft.com/office/officeart/2018/2/layout/IconVerticalSolidList"/>
    <dgm:cxn modelId="{539E780D-F9F9-455B-8224-332A535D64D5}" type="presParOf" srcId="{71B6D73F-43F7-4F74-839A-4E48E39A27FB}" destId="{CF3CB12D-2E6D-483A-84BF-DF04733390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0F948B-6B6F-4A81-83C1-629BB87A8627}"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C5FE83BF-33E4-4911-AD26-4A5B03325BD1}">
      <dgm:prSet custT="1"/>
      <dgm:spPr/>
      <dgm:t>
        <a:bodyPr/>
        <a:lstStyle/>
        <a:p>
          <a:r>
            <a:rPr lang="en-US" sz="2400" b="0" i="0" dirty="0"/>
            <a:t>Considering recent changes in government advice, there is a substantial increase in demand for childcare services in the UK </a:t>
          </a:r>
          <a:r>
            <a:rPr lang="en-GB" sz="1800" b="0" i="0" dirty="0"/>
            <a:t>(Mayne, 2023)</a:t>
          </a:r>
          <a:r>
            <a:rPr lang="en-US" sz="2400" b="0" i="0" dirty="0"/>
            <a:t>.</a:t>
          </a:r>
          <a:endParaRPr lang="en-US" sz="2400" dirty="0"/>
        </a:p>
      </dgm:t>
    </dgm:pt>
    <dgm:pt modelId="{081FE8C1-3414-4F71-ACE9-699A3737CF6C}" type="parTrans" cxnId="{FC134392-646C-4D44-92CF-8B7399E0F133}">
      <dgm:prSet/>
      <dgm:spPr/>
      <dgm:t>
        <a:bodyPr/>
        <a:lstStyle/>
        <a:p>
          <a:endParaRPr lang="en-US"/>
        </a:p>
      </dgm:t>
    </dgm:pt>
    <dgm:pt modelId="{CA536815-945B-4A46-8FF4-2FDB281DD7DD}" type="sibTrans" cxnId="{FC134392-646C-4D44-92CF-8B7399E0F133}">
      <dgm:prSet/>
      <dgm:spPr/>
      <dgm:t>
        <a:bodyPr/>
        <a:lstStyle/>
        <a:p>
          <a:endParaRPr lang="en-US"/>
        </a:p>
      </dgm:t>
    </dgm:pt>
    <dgm:pt modelId="{E124DD75-51EF-44D5-A5E3-96BABA8417F8}">
      <dgm:prSet/>
      <dgm:spPr/>
      <dgm:t>
        <a:bodyPr/>
        <a:lstStyle/>
        <a:p>
          <a:r>
            <a:rPr lang="en-US" b="0" i="0" dirty="0"/>
            <a:t>Today, we'll present our project management plan for launching a nursery business to address this demand.</a:t>
          </a:r>
          <a:endParaRPr lang="en-US" dirty="0"/>
        </a:p>
      </dgm:t>
    </dgm:pt>
    <dgm:pt modelId="{6B662B2C-484C-4F51-BF40-A4DF7469C9C2}" type="parTrans" cxnId="{F45E7E45-FB64-4C36-9145-04D82E87A29D}">
      <dgm:prSet/>
      <dgm:spPr/>
      <dgm:t>
        <a:bodyPr/>
        <a:lstStyle/>
        <a:p>
          <a:endParaRPr lang="en-US"/>
        </a:p>
      </dgm:t>
    </dgm:pt>
    <dgm:pt modelId="{7B67D542-EAD5-4CFA-A7E0-04585CD8902D}" type="sibTrans" cxnId="{F45E7E45-FB64-4C36-9145-04D82E87A29D}">
      <dgm:prSet/>
      <dgm:spPr/>
      <dgm:t>
        <a:bodyPr/>
        <a:lstStyle/>
        <a:p>
          <a:endParaRPr lang="en-US"/>
        </a:p>
      </dgm:t>
    </dgm:pt>
    <dgm:pt modelId="{ADEEEB7B-DC96-4B2C-8687-81D5BF4E1021}">
      <dgm:prSet custT="1"/>
      <dgm:spPr/>
      <dgm:t>
        <a:bodyPr/>
        <a:lstStyle/>
        <a:p>
          <a:r>
            <a:rPr lang="en-US" sz="2300" b="0" i="0" dirty="0"/>
            <a:t>The project is of great significance due to the ongoing issues of childcare costs and the need for accessible places for working parents </a:t>
          </a:r>
          <a:r>
            <a:rPr lang="en-US" sz="1800" b="0" i="0" dirty="0"/>
            <a:t>(BBC, 2023).</a:t>
          </a:r>
          <a:endParaRPr lang="en-US" sz="2300" dirty="0"/>
        </a:p>
      </dgm:t>
    </dgm:pt>
    <dgm:pt modelId="{523B438B-D017-48A0-B353-A1D6833CC5DD}" type="parTrans" cxnId="{FC060B2D-1C75-40CB-839B-0726DF382B40}">
      <dgm:prSet/>
      <dgm:spPr/>
      <dgm:t>
        <a:bodyPr/>
        <a:lstStyle/>
        <a:p>
          <a:endParaRPr lang="en-US"/>
        </a:p>
      </dgm:t>
    </dgm:pt>
    <dgm:pt modelId="{1369334B-B71A-4629-A2F2-BB0148772699}" type="sibTrans" cxnId="{FC060B2D-1C75-40CB-839B-0726DF382B40}">
      <dgm:prSet/>
      <dgm:spPr/>
      <dgm:t>
        <a:bodyPr/>
        <a:lstStyle/>
        <a:p>
          <a:endParaRPr lang="en-US"/>
        </a:p>
      </dgm:t>
    </dgm:pt>
    <dgm:pt modelId="{4007E91C-CCB1-46A6-81C3-68B6E4FF1634}" type="pres">
      <dgm:prSet presAssocID="{ED0F948B-6B6F-4A81-83C1-629BB87A8627}" presName="linear" presStyleCnt="0">
        <dgm:presLayoutVars>
          <dgm:animLvl val="lvl"/>
          <dgm:resizeHandles val="exact"/>
        </dgm:presLayoutVars>
      </dgm:prSet>
      <dgm:spPr/>
    </dgm:pt>
    <dgm:pt modelId="{FFCC41C3-E84D-46DE-980D-7A367A8AB268}" type="pres">
      <dgm:prSet presAssocID="{C5FE83BF-33E4-4911-AD26-4A5B03325BD1}" presName="parentText" presStyleLbl="node1" presStyleIdx="0" presStyleCnt="3">
        <dgm:presLayoutVars>
          <dgm:chMax val="0"/>
          <dgm:bulletEnabled val="1"/>
        </dgm:presLayoutVars>
      </dgm:prSet>
      <dgm:spPr/>
    </dgm:pt>
    <dgm:pt modelId="{8B8E770C-B891-4D5B-B6B8-48FBC6393A44}" type="pres">
      <dgm:prSet presAssocID="{CA536815-945B-4A46-8FF4-2FDB281DD7DD}" presName="spacer" presStyleCnt="0"/>
      <dgm:spPr/>
    </dgm:pt>
    <dgm:pt modelId="{5BFCAF00-BAA9-47A3-8B45-CA2731A86D2F}" type="pres">
      <dgm:prSet presAssocID="{E124DD75-51EF-44D5-A5E3-96BABA8417F8}" presName="parentText" presStyleLbl="node1" presStyleIdx="1" presStyleCnt="3">
        <dgm:presLayoutVars>
          <dgm:chMax val="0"/>
          <dgm:bulletEnabled val="1"/>
        </dgm:presLayoutVars>
      </dgm:prSet>
      <dgm:spPr/>
    </dgm:pt>
    <dgm:pt modelId="{DAFE4B08-3A95-4E2E-A006-4659749C5C12}" type="pres">
      <dgm:prSet presAssocID="{7B67D542-EAD5-4CFA-A7E0-04585CD8902D}" presName="spacer" presStyleCnt="0"/>
      <dgm:spPr/>
    </dgm:pt>
    <dgm:pt modelId="{0D7C8AE0-BD93-45EE-AEA3-BEF5B769D7D8}" type="pres">
      <dgm:prSet presAssocID="{ADEEEB7B-DC96-4B2C-8687-81D5BF4E1021}" presName="parentText" presStyleLbl="node1" presStyleIdx="2" presStyleCnt="3">
        <dgm:presLayoutVars>
          <dgm:chMax val="0"/>
          <dgm:bulletEnabled val="1"/>
        </dgm:presLayoutVars>
      </dgm:prSet>
      <dgm:spPr/>
    </dgm:pt>
  </dgm:ptLst>
  <dgm:cxnLst>
    <dgm:cxn modelId="{FC060B2D-1C75-40CB-839B-0726DF382B40}" srcId="{ED0F948B-6B6F-4A81-83C1-629BB87A8627}" destId="{ADEEEB7B-DC96-4B2C-8687-81D5BF4E1021}" srcOrd="2" destOrd="0" parTransId="{523B438B-D017-48A0-B353-A1D6833CC5DD}" sibTransId="{1369334B-B71A-4629-A2F2-BB0148772699}"/>
    <dgm:cxn modelId="{F45E7E45-FB64-4C36-9145-04D82E87A29D}" srcId="{ED0F948B-6B6F-4A81-83C1-629BB87A8627}" destId="{E124DD75-51EF-44D5-A5E3-96BABA8417F8}" srcOrd="1" destOrd="0" parTransId="{6B662B2C-484C-4F51-BF40-A4DF7469C9C2}" sibTransId="{7B67D542-EAD5-4CFA-A7E0-04585CD8902D}"/>
    <dgm:cxn modelId="{584BF270-0DE7-4446-966D-E33DC25410EF}" type="presOf" srcId="{ADEEEB7B-DC96-4B2C-8687-81D5BF4E1021}" destId="{0D7C8AE0-BD93-45EE-AEA3-BEF5B769D7D8}" srcOrd="0" destOrd="0" presId="urn:microsoft.com/office/officeart/2005/8/layout/vList2"/>
    <dgm:cxn modelId="{FC134392-646C-4D44-92CF-8B7399E0F133}" srcId="{ED0F948B-6B6F-4A81-83C1-629BB87A8627}" destId="{C5FE83BF-33E4-4911-AD26-4A5B03325BD1}" srcOrd="0" destOrd="0" parTransId="{081FE8C1-3414-4F71-ACE9-699A3737CF6C}" sibTransId="{CA536815-945B-4A46-8FF4-2FDB281DD7DD}"/>
    <dgm:cxn modelId="{E16EBB95-2BC3-43B8-B8BE-F0315C49B58D}" type="presOf" srcId="{E124DD75-51EF-44D5-A5E3-96BABA8417F8}" destId="{5BFCAF00-BAA9-47A3-8B45-CA2731A86D2F}" srcOrd="0" destOrd="0" presId="urn:microsoft.com/office/officeart/2005/8/layout/vList2"/>
    <dgm:cxn modelId="{12507FD3-F96E-483A-B256-E2E61A2A421D}" type="presOf" srcId="{C5FE83BF-33E4-4911-AD26-4A5B03325BD1}" destId="{FFCC41C3-E84D-46DE-980D-7A367A8AB268}" srcOrd="0" destOrd="0" presId="urn:microsoft.com/office/officeart/2005/8/layout/vList2"/>
    <dgm:cxn modelId="{E0DDF5EB-81EA-4D11-82F9-4B3F13DB315C}" type="presOf" srcId="{ED0F948B-6B6F-4A81-83C1-629BB87A8627}" destId="{4007E91C-CCB1-46A6-81C3-68B6E4FF1634}" srcOrd="0" destOrd="0" presId="urn:microsoft.com/office/officeart/2005/8/layout/vList2"/>
    <dgm:cxn modelId="{63206720-231D-4F1D-908F-B8BB17AA92D7}" type="presParOf" srcId="{4007E91C-CCB1-46A6-81C3-68B6E4FF1634}" destId="{FFCC41C3-E84D-46DE-980D-7A367A8AB268}" srcOrd="0" destOrd="0" presId="urn:microsoft.com/office/officeart/2005/8/layout/vList2"/>
    <dgm:cxn modelId="{B8670A7B-7F67-4C78-B298-17F5A888E981}" type="presParOf" srcId="{4007E91C-CCB1-46A6-81C3-68B6E4FF1634}" destId="{8B8E770C-B891-4D5B-B6B8-48FBC6393A44}" srcOrd="1" destOrd="0" presId="urn:microsoft.com/office/officeart/2005/8/layout/vList2"/>
    <dgm:cxn modelId="{F320621D-0FEC-478F-B731-896A9E7E335E}" type="presParOf" srcId="{4007E91C-CCB1-46A6-81C3-68B6E4FF1634}" destId="{5BFCAF00-BAA9-47A3-8B45-CA2731A86D2F}" srcOrd="2" destOrd="0" presId="urn:microsoft.com/office/officeart/2005/8/layout/vList2"/>
    <dgm:cxn modelId="{1DF77592-25BB-4AC6-8812-A2D76CA0163E}" type="presParOf" srcId="{4007E91C-CCB1-46A6-81C3-68B6E4FF1634}" destId="{DAFE4B08-3A95-4E2E-A006-4659749C5C12}" srcOrd="3" destOrd="0" presId="urn:microsoft.com/office/officeart/2005/8/layout/vList2"/>
    <dgm:cxn modelId="{5E80F4C7-B459-40DA-8BB6-C351AA1DDDC8}" type="presParOf" srcId="{4007E91C-CCB1-46A6-81C3-68B6E4FF1634}" destId="{0D7C8AE0-BD93-45EE-AEA3-BEF5B769D7D8}"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F9AF1A-D3E5-4121-9AF3-3578DEDD3DF9}" type="doc">
      <dgm:prSet loTypeId="urn:microsoft.com/office/officeart/2005/8/layout/matrix1" loCatId="matrix" qsTypeId="urn:microsoft.com/office/officeart/2005/8/quickstyle/simple1" qsCatId="simple" csTypeId="urn:microsoft.com/office/officeart/2005/8/colors/colorful2" csCatId="colorful" phldr="1"/>
      <dgm:spPr/>
      <dgm:t>
        <a:bodyPr/>
        <a:lstStyle/>
        <a:p>
          <a:endParaRPr lang="en-GB"/>
        </a:p>
      </dgm:t>
    </dgm:pt>
    <dgm:pt modelId="{3E38FE68-1A63-4475-90EE-B99264DCEB7A}">
      <dgm:prSet phldrT="[Text]" custT="1"/>
      <dgm:spPr/>
      <dgm:t>
        <a:bodyPr anchor="t"/>
        <a:lstStyle/>
        <a:p>
          <a:pPr>
            <a:buFont typeface="Arial" panose="020B0604020202020204" pitchFamily="34" charset="0"/>
            <a:buChar char="•"/>
          </a:pPr>
          <a:r>
            <a:rPr kumimoji="0" lang="en-GB" sz="20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Project Scoping</a:t>
          </a:r>
        </a:p>
        <a:p>
          <a:pPr>
            <a:buFont typeface="Arial" panose="020B0604020202020204" pitchFamily="34" charset="0"/>
            <a:buChar char="•"/>
          </a:pPr>
          <a:r>
            <a:rPr lang="en-US" sz="1800" b="1" i="0" dirty="0">
              <a:effectLst/>
              <a:latin typeface="Söhne"/>
            </a:rPr>
            <a:t>Address growing demand for accessible childcare services</a:t>
          </a:r>
        </a:p>
        <a:p>
          <a:pPr>
            <a:buFont typeface="Arial" panose="020B0604020202020204" pitchFamily="34" charset="0"/>
            <a:buChar char="•"/>
          </a:pPr>
          <a:r>
            <a:rPr lang="en-US" sz="1800" b="1" i="0" dirty="0">
              <a:effectLst/>
              <a:latin typeface="Söhne"/>
            </a:rPr>
            <a:t>a secure, engaging nursery for children aged 0-5</a:t>
          </a:r>
        </a:p>
        <a:p>
          <a:pPr>
            <a:buFont typeface="Arial" panose="020B0604020202020204" pitchFamily="34" charset="0"/>
            <a:buChar char="•"/>
          </a:pPr>
          <a:endParaRPr kumimoji="0" lang="en-GB" sz="1800" b="1" i="0" u="none" strike="noStrike"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a:p>
          <a:pPr>
            <a:buNone/>
          </a:pPr>
          <a:endParaRPr lang="en-GB" sz="1800" b="1" dirty="0">
            <a:solidFill>
              <a:schemeClr val="bg1"/>
            </a:solidFill>
          </a:endParaRPr>
        </a:p>
      </dgm:t>
    </dgm:pt>
    <dgm:pt modelId="{00DEDCD6-42DD-4FD2-92CE-2328864193CF}" type="parTrans" cxnId="{CEA5570C-A84E-4B99-9E0E-A10BB66BD847}">
      <dgm:prSet/>
      <dgm:spPr/>
      <dgm:t>
        <a:bodyPr/>
        <a:lstStyle/>
        <a:p>
          <a:endParaRPr lang="en-GB"/>
        </a:p>
      </dgm:t>
    </dgm:pt>
    <dgm:pt modelId="{69ADE25F-D990-4231-973C-222B88CE6FE8}" type="sibTrans" cxnId="{CEA5570C-A84E-4B99-9E0E-A10BB66BD847}">
      <dgm:prSet/>
      <dgm:spPr/>
      <dgm:t>
        <a:bodyPr/>
        <a:lstStyle/>
        <a:p>
          <a:endParaRPr lang="en-GB"/>
        </a:p>
      </dgm:t>
    </dgm:pt>
    <dgm:pt modelId="{B0B8F654-BA00-49DD-961E-EDFB8A9EA5AD}">
      <dgm:prSet phldrT="[Text]" custT="1"/>
      <dgm:spPr/>
      <dgm:t>
        <a:bodyPr anchor="t"/>
        <a:lstStyle/>
        <a:p>
          <a:pPr>
            <a:buNone/>
          </a:pPr>
          <a:r>
            <a:rPr kumimoji="0" lang="en-GB" sz="20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Stakeholders</a:t>
          </a:r>
        </a:p>
        <a:p>
          <a:pPr>
            <a:buFont typeface="Arial" panose="020B0604020202020204" pitchFamily="34" charset="0"/>
            <a:buChar char="•"/>
          </a:pPr>
          <a:r>
            <a:rPr lang="en-US" sz="1800" b="1" dirty="0">
              <a:latin typeface="+mn-lt"/>
              <a:ea typeface="+mn-ea"/>
              <a:cs typeface="+mn-cs"/>
            </a:rPr>
            <a:t>Investors</a:t>
          </a:r>
        </a:p>
        <a:p>
          <a:r>
            <a:rPr lang="en-US" sz="1800" b="1" dirty="0">
              <a:latin typeface="+mn-lt"/>
              <a:ea typeface="+mn-ea"/>
              <a:cs typeface="+mn-cs"/>
            </a:rPr>
            <a:t>Local community members</a:t>
          </a:r>
        </a:p>
        <a:p>
          <a:r>
            <a:rPr lang="en-US" sz="1800" b="1" dirty="0">
              <a:latin typeface="+mn-lt"/>
              <a:ea typeface="+mn-ea"/>
              <a:cs typeface="+mn-cs"/>
            </a:rPr>
            <a:t>Potential customers</a:t>
          </a:r>
        </a:p>
        <a:p>
          <a:r>
            <a:rPr lang="en-US" sz="1800" b="1" dirty="0">
              <a:latin typeface="+mn-lt"/>
              <a:ea typeface="+mn-ea"/>
              <a:cs typeface="+mn-cs"/>
            </a:rPr>
            <a:t>Suppliers</a:t>
          </a:r>
        </a:p>
        <a:p>
          <a:r>
            <a:rPr lang="en-US" sz="1800" b="1" dirty="0">
              <a:latin typeface="+mn-lt"/>
              <a:ea typeface="+mn-ea"/>
              <a:cs typeface="+mn-cs"/>
            </a:rPr>
            <a:t>Regulatory agencies</a:t>
          </a:r>
          <a:endParaRPr lang="en-GB" sz="1800" b="1" dirty="0">
            <a:solidFill>
              <a:schemeClr val="bg1"/>
            </a:solidFill>
          </a:endParaRPr>
        </a:p>
      </dgm:t>
    </dgm:pt>
    <dgm:pt modelId="{0A140552-7F51-4834-8C6A-7FF6EE311DEA}" type="parTrans" cxnId="{964E16F0-C0AF-4A23-8986-C976755DF393}">
      <dgm:prSet/>
      <dgm:spPr/>
      <dgm:t>
        <a:bodyPr/>
        <a:lstStyle/>
        <a:p>
          <a:endParaRPr lang="en-GB"/>
        </a:p>
      </dgm:t>
    </dgm:pt>
    <dgm:pt modelId="{609607CA-423F-47B9-96C7-53CA4E2D94C2}" type="sibTrans" cxnId="{964E16F0-C0AF-4A23-8986-C976755DF393}">
      <dgm:prSet/>
      <dgm:spPr/>
      <dgm:t>
        <a:bodyPr/>
        <a:lstStyle/>
        <a:p>
          <a:endParaRPr lang="en-GB"/>
        </a:p>
      </dgm:t>
    </dgm:pt>
    <dgm:pt modelId="{1168183C-8133-4369-BBCF-3D1B9FEC6F8C}">
      <dgm:prSet phldrT="[Text]" custT="1"/>
      <dgm:spPr/>
      <dgm:t>
        <a:bodyPr anchor="t"/>
        <a:lstStyle/>
        <a:p>
          <a:r>
            <a:rPr kumimoji="0" lang="en-GB" sz="18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Desired Outcomes</a:t>
          </a:r>
        </a:p>
        <a:p>
          <a:r>
            <a:rPr lang="en-US" sz="1800" b="1" i="0" dirty="0"/>
            <a:t>Meeting budget and timeline goals</a:t>
          </a:r>
        </a:p>
        <a:p>
          <a:pPr>
            <a:buFont typeface="Arial" panose="020B0604020202020204" pitchFamily="34" charset="0"/>
            <a:buChar char="•"/>
          </a:pPr>
          <a:r>
            <a:rPr lang="en-US" sz="1800" b="1" i="0" dirty="0"/>
            <a:t>Achieving projected first-year revenue and profit margins</a:t>
          </a:r>
        </a:p>
        <a:p>
          <a:pPr>
            <a:buFont typeface="Arial" panose="020B0604020202020204" pitchFamily="34" charset="0"/>
            <a:buChar char="•"/>
          </a:pPr>
          <a:r>
            <a:rPr lang="en-US" sz="1800" b="1" i="0" dirty="0"/>
            <a:t>Maintaining high customer satisfaction and retention</a:t>
          </a:r>
          <a:r>
            <a:rPr kumimoji="0" lang="en-GB" sz="18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endParaRPr lang="en-GB" sz="1800" b="1" dirty="0">
            <a:solidFill>
              <a:schemeClr val="tx1"/>
            </a:solidFill>
          </a:endParaRPr>
        </a:p>
      </dgm:t>
    </dgm:pt>
    <dgm:pt modelId="{AF5C52BE-2D64-4F48-9787-50FEF4895F2C}" type="parTrans" cxnId="{134A3218-88BF-4CAE-BADD-E2C65EC49D3B}">
      <dgm:prSet/>
      <dgm:spPr/>
      <dgm:t>
        <a:bodyPr/>
        <a:lstStyle/>
        <a:p>
          <a:endParaRPr lang="en-GB"/>
        </a:p>
      </dgm:t>
    </dgm:pt>
    <dgm:pt modelId="{D3651C01-A6DF-489C-9D03-5102140B576A}" type="sibTrans" cxnId="{134A3218-88BF-4CAE-BADD-E2C65EC49D3B}">
      <dgm:prSet/>
      <dgm:spPr/>
      <dgm:t>
        <a:bodyPr/>
        <a:lstStyle/>
        <a:p>
          <a:endParaRPr lang="en-GB"/>
        </a:p>
      </dgm:t>
    </dgm:pt>
    <dgm:pt modelId="{4DA93646-9300-4279-B31B-9EE93344B645}">
      <dgm:prSet phldrT="[Text]" custT="1"/>
      <dgm:spPr/>
      <dgm:t>
        <a:bodyPr anchor="t"/>
        <a:lstStyle/>
        <a:p>
          <a:r>
            <a:rPr kumimoji="0" lang="en-GB" sz="18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measures of Success</a:t>
          </a:r>
        </a:p>
        <a:p>
          <a:r>
            <a:rPr lang="en-US" sz="1800" b="1" dirty="0"/>
            <a:t>Enrollment Rate</a:t>
          </a:r>
        </a:p>
        <a:p>
          <a:r>
            <a:rPr lang="en-US" sz="1800" b="1" dirty="0">
              <a:solidFill>
                <a:prstClr val="white"/>
              </a:solidFill>
              <a:latin typeface="Calibri" panose="020F0502020204030204"/>
              <a:ea typeface="+mn-ea"/>
              <a:cs typeface="+mn-cs"/>
            </a:rPr>
            <a:t>Regulatory Compliance</a:t>
          </a:r>
        </a:p>
        <a:p>
          <a:r>
            <a:rPr lang="en-US" sz="1800" b="1" dirty="0">
              <a:solidFill>
                <a:prstClr val="white"/>
              </a:solidFill>
              <a:latin typeface="Calibri" panose="020F0502020204030204"/>
              <a:ea typeface="+mn-ea"/>
              <a:cs typeface="+mn-cs"/>
            </a:rPr>
            <a:t>Financial Viability</a:t>
          </a:r>
        </a:p>
        <a:p>
          <a:r>
            <a:rPr lang="en-US" sz="1800" b="1" dirty="0">
              <a:solidFill>
                <a:prstClr val="white"/>
              </a:solidFill>
              <a:latin typeface="Calibri" panose="020F0502020204030204"/>
              <a:ea typeface="+mn-ea"/>
              <a:cs typeface="+mn-cs"/>
            </a:rPr>
            <a:t>Customer Satisfaction</a:t>
          </a:r>
        </a:p>
        <a:p>
          <a:endParaRPr lang="en-US" sz="1800" b="1" dirty="0"/>
        </a:p>
        <a:p>
          <a:endParaRPr lang="en-GB" sz="1800" b="1" dirty="0">
            <a:solidFill>
              <a:schemeClr val="tx1"/>
            </a:solidFill>
          </a:endParaRPr>
        </a:p>
      </dgm:t>
    </dgm:pt>
    <dgm:pt modelId="{63E0F7FE-E9E2-4DA9-B823-603C44B070BE}" type="parTrans" cxnId="{86CA5A4D-AB01-4AF3-94AC-8D613C3EA5C9}">
      <dgm:prSet/>
      <dgm:spPr/>
      <dgm:t>
        <a:bodyPr/>
        <a:lstStyle/>
        <a:p>
          <a:endParaRPr lang="en-GB"/>
        </a:p>
      </dgm:t>
    </dgm:pt>
    <dgm:pt modelId="{6EA231C2-5193-4294-8365-D169D8EF6AA1}" type="sibTrans" cxnId="{86CA5A4D-AB01-4AF3-94AC-8D613C3EA5C9}">
      <dgm:prSet/>
      <dgm:spPr/>
      <dgm:t>
        <a:bodyPr/>
        <a:lstStyle/>
        <a:p>
          <a:endParaRPr lang="en-GB"/>
        </a:p>
      </dgm:t>
    </dgm:pt>
    <dgm:pt modelId="{0FB1AC00-A6A1-40DD-9C13-441E37C25F02}">
      <dgm:prSet phldrT="[Text]" custT="1"/>
      <dgm:spPr/>
      <dgm:t>
        <a:bodyPr/>
        <a:lstStyle/>
        <a:p>
          <a:r>
            <a:rPr lang="en-GB" sz="1800" b="1" dirty="0"/>
            <a:t>The Quad Chart for Smethwick Nursery </a:t>
          </a:r>
        </a:p>
      </dgm:t>
    </dgm:pt>
    <dgm:pt modelId="{D4174D84-263F-473F-942F-045197495FF9}" type="sibTrans" cxnId="{3558391B-C0D3-4A5A-A560-92265CA9914D}">
      <dgm:prSet/>
      <dgm:spPr/>
      <dgm:t>
        <a:bodyPr/>
        <a:lstStyle/>
        <a:p>
          <a:endParaRPr lang="en-GB"/>
        </a:p>
      </dgm:t>
    </dgm:pt>
    <dgm:pt modelId="{5D868F3B-BDC8-4868-AC63-A298558CFCB9}" type="parTrans" cxnId="{3558391B-C0D3-4A5A-A560-92265CA9914D}">
      <dgm:prSet/>
      <dgm:spPr/>
      <dgm:t>
        <a:bodyPr/>
        <a:lstStyle/>
        <a:p>
          <a:endParaRPr lang="en-GB"/>
        </a:p>
      </dgm:t>
    </dgm:pt>
    <dgm:pt modelId="{7A8A25CB-056B-4A8F-8EC3-308190679252}" type="pres">
      <dgm:prSet presAssocID="{4AF9AF1A-D3E5-4121-9AF3-3578DEDD3DF9}" presName="diagram" presStyleCnt="0">
        <dgm:presLayoutVars>
          <dgm:chMax val="1"/>
          <dgm:dir/>
          <dgm:animLvl val="ctr"/>
          <dgm:resizeHandles val="exact"/>
        </dgm:presLayoutVars>
      </dgm:prSet>
      <dgm:spPr/>
    </dgm:pt>
    <dgm:pt modelId="{3AED9D39-CA6E-4883-8950-20EF029F71E7}" type="pres">
      <dgm:prSet presAssocID="{4AF9AF1A-D3E5-4121-9AF3-3578DEDD3DF9}" presName="matrix" presStyleCnt="0"/>
      <dgm:spPr/>
    </dgm:pt>
    <dgm:pt modelId="{CABD42B8-FCD6-4C4B-AE49-167C42736679}" type="pres">
      <dgm:prSet presAssocID="{4AF9AF1A-D3E5-4121-9AF3-3578DEDD3DF9}" presName="tile1" presStyleLbl="node1" presStyleIdx="0" presStyleCnt="4"/>
      <dgm:spPr/>
    </dgm:pt>
    <dgm:pt modelId="{F935C5D1-F634-4868-9749-34FC7CC4938E}" type="pres">
      <dgm:prSet presAssocID="{4AF9AF1A-D3E5-4121-9AF3-3578DEDD3DF9}" presName="tile1text" presStyleLbl="node1" presStyleIdx="0" presStyleCnt="4">
        <dgm:presLayoutVars>
          <dgm:chMax val="0"/>
          <dgm:chPref val="0"/>
          <dgm:bulletEnabled val="1"/>
        </dgm:presLayoutVars>
      </dgm:prSet>
      <dgm:spPr/>
    </dgm:pt>
    <dgm:pt modelId="{5BAB9E3D-CADD-4C80-997B-7D02F887A935}" type="pres">
      <dgm:prSet presAssocID="{4AF9AF1A-D3E5-4121-9AF3-3578DEDD3DF9}" presName="tile2" presStyleLbl="node1" presStyleIdx="1" presStyleCnt="4" custLinFactNeighborX="13645" custLinFactNeighborY="-6662"/>
      <dgm:spPr/>
    </dgm:pt>
    <dgm:pt modelId="{4517623E-B4AC-4ECD-8F3A-ADF578B0ADC0}" type="pres">
      <dgm:prSet presAssocID="{4AF9AF1A-D3E5-4121-9AF3-3578DEDD3DF9}" presName="tile2text" presStyleLbl="node1" presStyleIdx="1" presStyleCnt="4">
        <dgm:presLayoutVars>
          <dgm:chMax val="0"/>
          <dgm:chPref val="0"/>
          <dgm:bulletEnabled val="1"/>
        </dgm:presLayoutVars>
      </dgm:prSet>
      <dgm:spPr/>
    </dgm:pt>
    <dgm:pt modelId="{14FAD1D3-3488-4D1F-BFF5-49D8FF8241F2}" type="pres">
      <dgm:prSet presAssocID="{4AF9AF1A-D3E5-4121-9AF3-3578DEDD3DF9}" presName="tile3" presStyleLbl="node1" presStyleIdx="2" presStyleCnt="4"/>
      <dgm:spPr/>
    </dgm:pt>
    <dgm:pt modelId="{70D0C4FA-0094-44E0-B2DA-8E6D0139C148}" type="pres">
      <dgm:prSet presAssocID="{4AF9AF1A-D3E5-4121-9AF3-3578DEDD3DF9}" presName="tile3text" presStyleLbl="node1" presStyleIdx="2" presStyleCnt="4">
        <dgm:presLayoutVars>
          <dgm:chMax val="0"/>
          <dgm:chPref val="0"/>
          <dgm:bulletEnabled val="1"/>
        </dgm:presLayoutVars>
      </dgm:prSet>
      <dgm:spPr/>
    </dgm:pt>
    <dgm:pt modelId="{18B8DA7B-574B-49BA-A69D-8784552D8C49}" type="pres">
      <dgm:prSet presAssocID="{4AF9AF1A-D3E5-4121-9AF3-3578DEDD3DF9}" presName="tile4" presStyleLbl="node1" presStyleIdx="3" presStyleCnt="4"/>
      <dgm:spPr/>
    </dgm:pt>
    <dgm:pt modelId="{F63EFD8D-D7AB-42AB-8150-EEBA07F1BCCE}" type="pres">
      <dgm:prSet presAssocID="{4AF9AF1A-D3E5-4121-9AF3-3578DEDD3DF9}" presName="tile4text" presStyleLbl="node1" presStyleIdx="3" presStyleCnt="4">
        <dgm:presLayoutVars>
          <dgm:chMax val="0"/>
          <dgm:chPref val="0"/>
          <dgm:bulletEnabled val="1"/>
        </dgm:presLayoutVars>
      </dgm:prSet>
      <dgm:spPr/>
    </dgm:pt>
    <dgm:pt modelId="{765F3A9C-1BC1-46DD-BD09-800FB79CD06B}" type="pres">
      <dgm:prSet presAssocID="{4AF9AF1A-D3E5-4121-9AF3-3578DEDD3DF9}" presName="centerTile" presStyleLbl="fgShp" presStyleIdx="0" presStyleCnt="1" custScaleX="118840">
        <dgm:presLayoutVars>
          <dgm:chMax val="0"/>
          <dgm:chPref val="0"/>
        </dgm:presLayoutVars>
      </dgm:prSet>
      <dgm:spPr/>
    </dgm:pt>
  </dgm:ptLst>
  <dgm:cxnLst>
    <dgm:cxn modelId="{CEA5570C-A84E-4B99-9E0E-A10BB66BD847}" srcId="{0FB1AC00-A6A1-40DD-9C13-441E37C25F02}" destId="{3E38FE68-1A63-4475-90EE-B99264DCEB7A}" srcOrd="0" destOrd="0" parTransId="{00DEDCD6-42DD-4FD2-92CE-2328864193CF}" sibTransId="{69ADE25F-D990-4231-973C-222B88CE6FE8}"/>
    <dgm:cxn modelId="{B409AF0D-E2E1-446D-B05E-13F8AD679BCB}" type="presOf" srcId="{4AF9AF1A-D3E5-4121-9AF3-3578DEDD3DF9}" destId="{7A8A25CB-056B-4A8F-8EC3-308190679252}" srcOrd="0" destOrd="0" presId="urn:microsoft.com/office/officeart/2005/8/layout/matrix1"/>
    <dgm:cxn modelId="{134A3218-88BF-4CAE-BADD-E2C65EC49D3B}" srcId="{0FB1AC00-A6A1-40DD-9C13-441E37C25F02}" destId="{1168183C-8133-4369-BBCF-3D1B9FEC6F8C}" srcOrd="2" destOrd="0" parTransId="{AF5C52BE-2D64-4F48-9787-50FEF4895F2C}" sibTransId="{D3651C01-A6DF-489C-9D03-5102140B576A}"/>
    <dgm:cxn modelId="{3558391B-C0D3-4A5A-A560-92265CA9914D}" srcId="{4AF9AF1A-D3E5-4121-9AF3-3578DEDD3DF9}" destId="{0FB1AC00-A6A1-40DD-9C13-441E37C25F02}" srcOrd="0" destOrd="0" parTransId="{5D868F3B-BDC8-4868-AC63-A298558CFCB9}" sibTransId="{D4174D84-263F-473F-942F-045197495FF9}"/>
    <dgm:cxn modelId="{2EAB871E-72C6-4A16-876C-51EE47089640}" type="presOf" srcId="{0FB1AC00-A6A1-40DD-9C13-441E37C25F02}" destId="{765F3A9C-1BC1-46DD-BD09-800FB79CD06B}" srcOrd="0" destOrd="0" presId="urn:microsoft.com/office/officeart/2005/8/layout/matrix1"/>
    <dgm:cxn modelId="{36608F26-F054-4A47-A58D-C0F2C81B1942}" type="presOf" srcId="{1168183C-8133-4369-BBCF-3D1B9FEC6F8C}" destId="{70D0C4FA-0094-44E0-B2DA-8E6D0139C148}" srcOrd="1" destOrd="0" presId="urn:microsoft.com/office/officeart/2005/8/layout/matrix1"/>
    <dgm:cxn modelId="{A87FB833-1F04-405B-9F83-FB30ADB58F84}" type="presOf" srcId="{4DA93646-9300-4279-B31B-9EE93344B645}" destId="{F63EFD8D-D7AB-42AB-8150-EEBA07F1BCCE}" srcOrd="1" destOrd="0" presId="urn:microsoft.com/office/officeart/2005/8/layout/matrix1"/>
    <dgm:cxn modelId="{86CA5A4D-AB01-4AF3-94AC-8D613C3EA5C9}" srcId="{0FB1AC00-A6A1-40DD-9C13-441E37C25F02}" destId="{4DA93646-9300-4279-B31B-9EE93344B645}" srcOrd="3" destOrd="0" parTransId="{63E0F7FE-E9E2-4DA9-B823-603C44B070BE}" sibTransId="{6EA231C2-5193-4294-8365-D169D8EF6AA1}"/>
    <dgm:cxn modelId="{D10E616E-B4E0-4D96-90C4-035D53EFD294}" type="presOf" srcId="{B0B8F654-BA00-49DD-961E-EDFB8A9EA5AD}" destId="{4517623E-B4AC-4ECD-8F3A-ADF578B0ADC0}" srcOrd="1" destOrd="0" presId="urn:microsoft.com/office/officeart/2005/8/layout/matrix1"/>
    <dgm:cxn modelId="{B1F84272-A628-49AF-B2DE-FBAB86BD51F6}" type="presOf" srcId="{4DA93646-9300-4279-B31B-9EE93344B645}" destId="{18B8DA7B-574B-49BA-A69D-8784552D8C49}" srcOrd="0" destOrd="0" presId="urn:microsoft.com/office/officeart/2005/8/layout/matrix1"/>
    <dgm:cxn modelId="{47A4EF8E-4001-4E6A-B2EB-52B91A95723A}" type="presOf" srcId="{3E38FE68-1A63-4475-90EE-B99264DCEB7A}" destId="{CABD42B8-FCD6-4C4B-AE49-167C42736679}" srcOrd="0" destOrd="0" presId="urn:microsoft.com/office/officeart/2005/8/layout/matrix1"/>
    <dgm:cxn modelId="{3651E6B1-6364-4F12-85FF-5A92C7B946E1}" type="presOf" srcId="{3E38FE68-1A63-4475-90EE-B99264DCEB7A}" destId="{F935C5D1-F634-4868-9749-34FC7CC4938E}" srcOrd="1" destOrd="0" presId="urn:microsoft.com/office/officeart/2005/8/layout/matrix1"/>
    <dgm:cxn modelId="{5393FCD0-878B-43CC-95B4-6899299E6B6D}" type="presOf" srcId="{1168183C-8133-4369-BBCF-3D1B9FEC6F8C}" destId="{14FAD1D3-3488-4D1F-BFF5-49D8FF8241F2}" srcOrd="0" destOrd="0" presId="urn:microsoft.com/office/officeart/2005/8/layout/matrix1"/>
    <dgm:cxn modelId="{FEA455D9-5E34-4BBD-91AE-1D2F9E722860}" type="presOf" srcId="{B0B8F654-BA00-49DD-961E-EDFB8A9EA5AD}" destId="{5BAB9E3D-CADD-4C80-997B-7D02F887A935}" srcOrd="0" destOrd="0" presId="urn:microsoft.com/office/officeart/2005/8/layout/matrix1"/>
    <dgm:cxn modelId="{964E16F0-C0AF-4A23-8986-C976755DF393}" srcId="{0FB1AC00-A6A1-40DD-9C13-441E37C25F02}" destId="{B0B8F654-BA00-49DD-961E-EDFB8A9EA5AD}" srcOrd="1" destOrd="0" parTransId="{0A140552-7F51-4834-8C6A-7FF6EE311DEA}" sibTransId="{609607CA-423F-47B9-96C7-53CA4E2D94C2}"/>
    <dgm:cxn modelId="{DCAA43D2-B24A-423E-BD0B-C547B898E1E0}" type="presParOf" srcId="{7A8A25CB-056B-4A8F-8EC3-308190679252}" destId="{3AED9D39-CA6E-4883-8950-20EF029F71E7}" srcOrd="0" destOrd="0" presId="urn:microsoft.com/office/officeart/2005/8/layout/matrix1"/>
    <dgm:cxn modelId="{92EB21EF-973E-43F4-919D-6FF1473DA4EC}" type="presParOf" srcId="{3AED9D39-CA6E-4883-8950-20EF029F71E7}" destId="{CABD42B8-FCD6-4C4B-AE49-167C42736679}" srcOrd="0" destOrd="0" presId="urn:microsoft.com/office/officeart/2005/8/layout/matrix1"/>
    <dgm:cxn modelId="{1B27386D-28D9-4707-9CFF-FB69C3F89AFF}" type="presParOf" srcId="{3AED9D39-CA6E-4883-8950-20EF029F71E7}" destId="{F935C5D1-F634-4868-9749-34FC7CC4938E}" srcOrd="1" destOrd="0" presId="urn:microsoft.com/office/officeart/2005/8/layout/matrix1"/>
    <dgm:cxn modelId="{D694CED7-0DEC-41F3-8CC2-8BF9745EF6EE}" type="presParOf" srcId="{3AED9D39-CA6E-4883-8950-20EF029F71E7}" destId="{5BAB9E3D-CADD-4C80-997B-7D02F887A935}" srcOrd="2" destOrd="0" presId="urn:microsoft.com/office/officeart/2005/8/layout/matrix1"/>
    <dgm:cxn modelId="{7402D86B-95D5-4904-97CE-BB31F261AAAE}" type="presParOf" srcId="{3AED9D39-CA6E-4883-8950-20EF029F71E7}" destId="{4517623E-B4AC-4ECD-8F3A-ADF578B0ADC0}" srcOrd="3" destOrd="0" presId="urn:microsoft.com/office/officeart/2005/8/layout/matrix1"/>
    <dgm:cxn modelId="{1015D656-6AD1-4539-9203-493BDCFFBBB4}" type="presParOf" srcId="{3AED9D39-CA6E-4883-8950-20EF029F71E7}" destId="{14FAD1D3-3488-4D1F-BFF5-49D8FF8241F2}" srcOrd="4" destOrd="0" presId="urn:microsoft.com/office/officeart/2005/8/layout/matrix1"/>
    <dgm:cxn modelId="{E616C5EA-0C95-47A9-85C9-96A6179A079C}" type="presParOf" srcId="{3AED9D39-CA6E-4883-8950-20EF029F71E7}" destId="{70D0C4FA-0094-44E0-B2DA-8E6D0139C148}" srcOrd="5" destOrd="0" presId="urn:microsoft.com/office/officeart/2005/8/layout/matrix1"/>
    <dgm:cxn modelId="{97CCA85B-B6DF-4DE3-AF2F-6116198DF0CF}" type="presParOf" srcId="{3AED9D39-CA6E-4883-8950-20EF029F71E7}" destId="{18B8DA7B-574B-49BA-A69D-8784552D8C49}" srcOrd="6" destOrd="0" presId="urn:microsoft.com/office/officeart/2005/8/layout/matrix1"/>
    <dgm:cxn modelId="{2664624C-15FE-423D-8B5F-A6186D1B05B9}" type="presParOf" srcId="{3AED9D39-CA6E-4883-8950-20EF029F71E7}" destId="{F63EFD8D-D7AB-42AB-8150-EEBA07F1BCCE}" srcOrd="7" destOrd="0" presId="urn:microsoft.com/office/officeart/2005/8/layout/matrix1"/>
    <dgm:cxn modelId="{1AAA0807-1104-43AD-AF26-F4574EC313D9}" type="presParOf" srcId="{7A8A25CB-056B-4A8F-8EC3-308190679252}" destId="{765F3A9C-1BC1-46DD-BD09-800FB79CD06B}"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9DEA31-D58F-49F6-BBC9-94C4D59AA65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6A78860-8D63-4C93-8D70-F0199454CB95}">
      <dgm:prSet/>
      <dgm:spPr/>
      <dgm:t>
        <a:bodyPr/>
        <a:lstStyle/>
        <a:p>
          <a:r>
            <a:rPr lang="en-US"/>
            <a:t>We will engage stakeholders in the following ways:</a:t>
          </a:r>
        </a:p>
      </dgm:t>
    </dgm:pt>
    <dgm:pt modelId="{48F151F0-3599-44AE-B62C-48FAAF57AED6}" type="parTrans" cxnId="{34082049-FD92-4E1C-9B39-7D9FEB410589}">
      <dgm:prSet/>
      <dgm:spPr/>
      <dgm:t>
        <a:bodyPr/>
        <a:lstStyle/>
        <a:p>
          <a:endParaRPr lang="en-US"/>
        </a:p>
      </dgm:t>
    </dgm:pt>
    <dgm:pt modelId="{1ABE09CE-9D02-49CB-9972-21BF6A47DBE2}" type="sibTrans" cxnId="{34082049-FD92-4E1C-9B39-7D9FEB410589}">
      <dgm:prSet/>
      <dgm:spPr/>
      <dgm:t>
        <a:bodyPr/>
        <a:lstStyle/>
        <a:p>
          <a:endParaRPr lang="en-US"/>
        </a:p>
      </dgm:t>
    </dgm:pt>
    <dgm:pt modelId="{714BB45B-185E-4102-B3D8-EFCB0FCFC782}">
      <dgm:prSet/>
      <dgm:spPr/>
      <dgm:t>
        <a:bodyPr/>
        <a:lstStyle/>
        <a:p>
          <a:r>
            <a:rPr lang="en-US"/>
            <a:t>Regular meetings with investors to provide updates on project progress and financial performance</a:t>
          </a:r>
        </a:p>
      </dgm:t>
    </dgm:pt>
    <dgm:pt modelId="{F435995B-40F5-4C55-B5CC-A3BB26A5BABD}" type="parTrans" cxnId="{D5347086-1165-4A64-A550-311D91460E24}">
      <dgm:prSet/>
      <dgm:spPr/>
      <dgm:t>
        <a:bodyPr/>
        <a:lstStyle/>
        <a:p>
          <a:endParaRPr lang="en-US"/>
        </a:p>
      </dgm:t>
    </dgm:pt>
    <dgm:pt modelId="{52A5ADF7-774B-41DD-A8AB-5DF0A792EA33}" type="sibTrans" cxnId="{D5347086-1165-4A64-A550-311D91460E24}">
      <dgm:prSet/>
      <dgm:spPr/>
      <dgm:t>
        <a:bodyPr/>
        <a:lstStyle/>
        <a:p>
          <a:endParaRPr lang="en-US"/>
        </a:p>
      </dgm:t>
    </dgm:pt>
    <dgm:pt modelId="{CA877105-402D-416A-884C-6E653F3B7290}">
      <dgm:prSet/>
      <dgm:spPr/>
      <dgm:t>
        <a:bodyPr/>
        <a:lstStyle/>
        <a:p>
          <a:r>
            <a:rPr lang="en-US"/>
            <a:t>Community outreach events to gather feedback and address concerns</a:t>
          </a:r>
        </a:p>
      </dgm:t>
    </dgm:pt>
    <dgm:pt modelId="{B477A9B1-7A60-4844-B5F9-7E4B5F1917FC}" type="parTrans" cxnId="{C9E84679-871D-422A-8381-C01A171E3980}">
      <dgm:prSet/>
      <dgm:spPr/>
      <dgm:t>
        <a:bodyPr/>
        <a:lstStyle/>
        <a:p>
          <a:endParaRPr lang="en-US"/>
        </a:p>
      </dgm:t>
    </dgm:pt>
    <dgm:pt modelId="{36DAFB60-90BA-4CCD-B4BB-975299E460BA}" type="sibTrans" cxnId="{C9E84679-871D-422A-8381-C01A171E3980}">
      <dgm:prSet/>
      <dgm:spPr/>
      <dgm:t>
        <a:bodyPr/>
        <a:lstStyle/>
        <a:p>
          <a:endParaRPr lang="en-US"/>
        </a:p>
      </dgm:t>
    </dgm:pt>
    <dgm:pt modelId="{DA4E0291-1532-4805-9779-8AB98AF8CF4E}">
      <dgm:prSet/>
      <dgm:spPr/>
      <dgm:t>
        <a:bodyPr/>
        <a:lstStyle/>
        <a:p>
          <a:r>
            <a:rPr lang="en-US"/>
            <a:t>Market research surveys to gather input from potential customers</a:t>
          </a:r>
        </a:p>
      </dgm:t>
    </dgm:pt>
    <dgm:pt modelId="{5E7ACDEF-8085-4221-AED3-8C6D986C40D5}" type="parTrans" cxnId="{82AB4CC3-8DC7-4537-A281-F57951DF1AEC}">
      <dgm:prSet/>
      <dgm:spPr/>
      <dgm:t>
        <a:bodyPr/>
        <a:lstStyle/>
        <a:p>
          <a:endParaRPr lang="en-US"/>
        </a:p>
      </dgm:t>
    </dgm:pt>
    <dgm:pt modelId="{4C1D9ACA-DCA3-4E84-B719-5CADA203ACDF}" type="sibTrans" cxnId="{82AB4CC3-8DC7-4537-A281-F57951DF1AEC}">
      <dgm:prSet/>
      <dgm:spPr/>
      <dgm:t>
        <a:bodyPr/>
        <a:lstStyle/>
        <a:p>
          <a:endParaRPr lang="en-US"/>
        </a:p>
      </dgm:t>
    </dgm:pt>
    <dgm:pt modelId="{0D8A8076-58F4-43BD-A9E3-1082990F6A13}">
      <dgm:prSet/>
      <dgm:spPr/>
      <dgm:t>
        <a:bodyPr/>
        <a:lstStyle/>
        <a:p>
          <a:r>
            <a:rPr lang="en-US"/>
            <a:t>Regular communication with suppliers to ensure timely delivery of materials</a:t>
          </a:r>
        </a:p>
      </dgm:t>
    </dgm:pt>
    <dgm:pt modelId="{79CFCB83-9FDE-4943-875C-C22364B11D64}" type="parTrans" cxnId="{E60E9C78-8D3D-4EA8-B1EE-B3097C54FD4E}">
      <dgm:prSet/>
      <dgm:spPr/>
      <dgm:t>
        <a:bodyPr/>
        <a:lstStyle/>
        <a:p>
          <a:endParaRPr lang="en-US"/>
        </a:p>
      </dgm:t>
    </dgm:pt>
    <dgm:pt modelId="{64A994EB-0CE1-4F77-875A-F234F26ECD76}" type="sibTrans" cxnId="{E60E9C78-8D3D-4EA8-B1EE-B3097C54FD4E}">
      <dgm:prSet/>
      <dgm:spPr/>
      <dgm:t>
        <a:bodyPr/>
        <a:lstStyle/>
        <a:p>
          <a:endParaRPr lang="en-US"/>
        </a:p>
      </dgm:t>
    </dgm:pt>
    <dgm:pt modelId="{1070C4F1-0D3E-41B2-90ED-CE2C9EBEE675}">
      <dgm:prSet/>
      <dgm:spPr/>
      <dgm:t>
        <a:bodyPr/>
        <a:lstStyle/>
        <a:p>
          <a:r>
            <a:rPr lang="en-US"/>
            <a:t>Regular communication with regulatory agencies to ensure compliance with all regulations</a:t>
          </a:r>
        </a:p>
      </dgm:t>
    </dgm:pt>
    <dgm:pt modelId="{1C4586D3-8F81-453C-9E2C-363422685C60}" type="parTrans" cxnId="{3EA8FF5F-E816-4D67-BB19-18CE3429EFFD}">
      <dgm:prSet/>
      <dgm:spPr/>
      <dgm:t>
        <a:bodyPr/>
        <a:lstStyle/>
        <a:p>
          <a:endParaRPr lang="en-US"/>
        </a:p>
      </dgm:t>
    </dgm:pt>
    <dgm:pt modelId="{EB444478-E43F-4346-A4C5-08BE495C8993}" type="sibTrans" cxnId="{3EA8FF5F-E816-4D67-BB19-18CE3429EFFD}">
      <dgm:prSet/>
      <dgm:spPr/>
      <dgm:t>
        <a:bodyPr/>
        <a:lstStyle/>
        <a:p>
          <a:endParaRPr lang="en-US"/>
        </a:p>
      </dgm:t>
    </dgm:pt>
    <dgm:pt modelId="{1412D104-1177-481D-881F-AD663E9E69E9}" type="pres">
      <dgm:prSet presAssocID="{C89DEA31-D58F-49F6-BBC9-94C4D59AA657}" presName="diagram" presStyleCnt="0">
        <dgm:presLayoutVars>
          <dgm:dir/>
          <dgm:resizeHandles val="exact"/>
        </dgm:presLayoutVars>
      </dgm:prSet>
      <dgm:spPr/>
    </dgm:pt>
    <dgm:pt modelId="{E2F8589D-8934-436C-9504-7DCCB4B20F2A}" type="pres">
      <dgm:prSet presAssocID="{66A78860-8D63-4C93-8D70-F0199454CB95}" presName="node" presStyleLbl="node1" presStyleIdx="0" presStyleCnt="6">
        <dgm:presLayoutVars>
          <dgm:bulletEnabled val="1"/>
        </dgm:presLayoutVars>
      </dgm:prSet>
      <dgm:spPr/>
    </dgm:pt>
    <dgm:pt modelId="{09D48089-AEBC-4D8B-A123-67550BB9AF2D}" type="pres">
      <dgm:prSet presAssocID="{1ABE09CE-9D02-49CB-9972-21BF6A47DBE2}" presName="sibTrans" presStyleCnt="0"/>
      <dgm:spPr/>
    </dgm:pt>
    <dgm:pt modelId="{3A68E01E-C907-4660-AC93-2A4415D8D8E8}" type="pres">
      <dgm:prSet presAssocID="{714BB45B-185E-4102-B3D8-EFCB0FCFC782}" presName="node" presStyleLbl="node1" presStyleIdx="1" presStyleCnt="6">
        <dgm:presLayoutVars>
          <dgm:bulletEnabled val="1"/>
        </dgm:presLayoutVars>
      </dgm:prSet>
      <dgm:spPr/>
    </dgm:pt>
    <dgm:pt modelId="{4A154D4A-50BC-4014-A731-62B1E8FFED85}" type="pres">
      <dgm:prSet presAssocID="{52A5ADF7-774B-41DD-A8AB-5DF0A792EA33}" presName="sibTrans" presStyleCnt="0"/>
      <dgm:spPr/>
    </dgm:pt>
    <dgm:pt modelId="{AC19DBD7-0827-4EC9-8336-F0D9CE284D79}" type="pres">
      <dgm:prSet presAssocID="{CA877105-402D-416A-884C-6E653F3B7290}" presName="node" presStyleLbl="node1" presStyleIdx="2" presStyleCnt="6">
        <dgm:presLayoutVars>
          <dgm:bulletEnabled val="1"/>
        </dgm:presLayoutVars>
      </dgm:prSet>
      <dgm:spPr/>
    </dgm:pt>
    <dgm:pt modelId="{39CF9A79-B131-468C-B9BC-7F4AA5E48F4A}" type="pres">
      <dgm:prSet presAssocID="{36DAFB60-90BA-4CCD-B4BB-975299E460BA}" presName="sibTrans" presStyleCnt="0"/>
      <dgm:spPr/>
    </dgm:pt>
    <dgm:pt modelId="{61A23FF7-5891-43C9-A7F9-CC204EFAA8B5}" type="pres">
      <dgm:prSet presAssocID="{DA4E0291-1532-4805-9779-8AB98AF8CF4E}" presName="node" presStyleLbl="node1" presStyleIdx="3" presStyleCnt="6">
        <dgm:presLayoutVars>
          <dgm:bulletEnabled val="1"/>
        </dgm:presLayoutVars>
      </dgm:prSet>
      <dgm:spPr/>
    </dgm:pt>
    <dgm:pt modelId="{2C9307A6-642E-4AAF-AEA2-51E8D8DA51D4}" type="pres">
      <dgm:prSet presAssocID="{4C1D9ACA-DCA3-4E84-B719-5CADA203ACDF}" presName="sibTrans" presStyleCnt="0"/>
      <dgm:spPr/>
    </dgm:pt>
    <dgm:pt modelId="{ECF67B36-6DC0-4C40-876C-D9F25BA1D79C}" type="pres">
      <dgm:prSet presAssocID="{0D8A8076-58F4-43BD-A9E3-1082990F6A13}" presName="node" presStyleLbl="node1" presStyleIdx="4" presStyleCnt="6">
        <dgm:presLayoutVars>
          <dgm:bulletEnabled val="1"/>
        </dgm:presLayoutVars>
      </dgm:prSet>
      <dgm:spPr/>
    </dgm:pt>
    <dgm:pt modelId="{8EB04673-203E-4186-899D-D138AB2B8984}" type="pres">
      <dgm:prSet presAssocID="{64A994EB-0CE1-4F77-875A-F234F26ECD76}" presName="sibTrans" presStyleCnt="0"/>
      <dgm:spPr/>
    </dgm:pt>
    <dgm:pt modelId="{4B366437-CC91-4B69-AA7F-7282AEBFDEFC}" type="pres">
      <dgm:prSet presAssocID="{1070C4F1-0D3E-41B2-90ED-CE2C9EBEE675}" presName="node" presStyleLbl="node1" presStyleIdx="5" presStyleCnt="6">
        <dgm:presLayoutVars>
          <dgm:bulletEnabled val="1"/>
        </dgm:presLayoutVars>
      </dgm:prSet>
      <dgm:spPr/>
    </dgm:pt>
  </dgm:ptLst>
  <dgm:cxnLst>
    <dgm:cxn modelId="{3EA8FF5F-E816-4D67-BB19-18CE3429EFFD}" srcId="{C89DEA31-D58F-49F6-BBC9-94C4D59AA657}" destId="{1070C4F1-0D3E-41B2-90ED-CE2C9EBEE675}" srcOrd="5" destOrd="0" parTransId="{1C4586D3-8F81-453C-9E2C-363422685C60}" sibTransId="{EB444478-E43F-4346-A4C5-08BE495C8993}"/>
    <dgm:cxn modelId="{34082049-FD92-4E1C-9B39-7D9FEB410589}" srcId="{C89DEA31-D58F-49F6-BBC9-94C4D59AA657}" destId="{66A78860-8D63-4C93-8D70-F0199454CB95}" srcOrd="0" destOrd="0" parTransId="{48F151F0-3599-44AE-B62C-48FAAF57AED6}" sibTransId="{1ABE09CE-9D02-49CB-9972-21BF6A47DBE2}"/>
    <dgm:cxn modelId="{05405C4D-4B90-4768-B0BB-864A4FC1A2BE}" type="presOf" srcId="{0D8A8076-58F4-43BD-A9E3-1082990F6A13}" destId="{ECF67B36-6DC0-4C40-876C-D9F25BA1D79C}" srcOrd="0" destOrd="0" presId="urn:microsoft.com/office/officeart/2005/8/layout/default"/>
    <dgm:cxn modelId="{E60E9C78-8D3D-4EA8-B1EE-B3097C54FD4E}" srcId="{C89DEA31-D58F-49F6-BBC9-94C4D59AA657}" destId="{0D8A8076-58F4-43BD-A9E3-1082990F6A13}" srcOrd="4" destOrd="0" parTransId="{79CFCB83-9FDE-4943-875C-C22364B11D64}" sibTransId="{64A994EB-0CE1-4F77-875A-F234F26ECD76}"/>
    <dgm:cxn modelId="{C9E84679-871D-422A-8381-C01A171E3980}" srcId="{C89DEA31-D58F-49F6-BBC9-94C4D59AA657}" destId="{CA877105-402D-416A-884C-6E653F3B7290}" srcOrd="2" destOrd="0" parTransId="{B477A9B1-7A60-4844-B5F9-7E4B5F1917FC}" sibTransId="{36DAFB60-90BA-4CCD-B4BB-975299E460BA}"/>
    <dgm:cxn modelId="{FCC8AC79-6A9F-4070-B5CB-275DF44BDD37}" type="presOf" srcId="{714BB45B-185E-4102-B3D8-EFCB0FCFC782}" destId="{3A68E01E-C907-4660-AC93-2A4415D8D8E8}" srcOrd="0" destOrd="0" presId="urn:microsoft.com/office/officeart/2005/8/layout/default"/>
    <dgm:cxn modelId="{D5347086-1165-4A64-A550-311D91460E24}" srcId="{C89DEA31-D58F-49F6-BBC9-94C4D59AA657}" destId="{714BB45B-185E-4102-B3D8-EFCB0FCFC782}" srcOrd="1" destOrd="0" parTransId="{F435995B-40F5-4C55-B5CC-A3BB26A5BABD}" sibTransId="{52A5ADF7-774B-41DD-A8AB-5DF0A792EA33}"/>
    <dgm:cxn modelId="{A17FB189-03B7-467C-A1E0-0E0D4B786944}" type="presOf" srcId="{DA4E0291-1532-4805-9779-8AB98AF8CF4E}" destId="{61A23FF7-5891-43C9-A7F9-CC204EFAA8B5}" srcOrd="0" destOrd="0" presId="urn:microsoft.com/office/officeart/2005/8/layout/default"/>
    <dgm:cxn modelId="{CF7B989B-A42A-40B0-BC4F-CB4C71BF6CF8}" type="presOf" srcId="{1070C4F1-0D3E-41B2-90ED-CE2C9EBEE675}" destId="{4B366437-CC91-4B69-AA7F-7282AEBFDEFC}" srcOrd="0" destOrd="0" presId="urn:microsoft.com/office/officeart/2005/8/layout/default"/>
    <dgm:cxn modelId="{98A257A9-A3C0-4CF6-BCD9-07155C2CBFA2}" type="presOf" srcId="{66A78860-8D63-4C93-8D70-F0199454CB95}" destId="{E2F8589D-8934-436C-9504-7DCCB4B20F2A}" srcOrd="0" destOrd="0" presId="urn:microsoft.com/office/officeart/2005/8/layout/default"/>
    <dgm:cxn modelId="{06DB26BD-7A4B-48FD-B905-0B219E1971D4}" type="presOf" srcId="{C89DEA31-D58F-49F6-BBC9-94C4D59AA657}" destId="{1412D104-1177-481D-881F-AD663E9E69E9}" srcOrd="0" destOrd="0" presId="urn:microsoft.com/office/officeart/2005/8/layout/default"/>
    <dgm:cxn modelId="{82AB4CC3-8DC7-4537-A281-F57951DF1AEC}" srcId="{C89DEA31-D58F-49F6-BBC9-94C4D59AA657}" destId="{DA4E0291-1532-4805-9779-8AB98AF8CF4E}" srcOrd="3" destOrd="0" parTransId="{5E7ACDEF-8085-4221-AED3-8C6D986C40D5}" sibTransId="{4C1D9ACA-DCA3-4E84-B719-5CADA203ACDF}"/>
    <dgm:cxn modelId="{647073D0-242B-4273-B80F-14D976260B09}" type="presOf" srcId="{CA877105-402D-416A-884C-6E653F3B7290}" destId="{AC19DBD7-0827-4EC9-8336-F0D9CE284D79}" srcOrd="0" destOrd="0" presId="urn:microsoft.com/office/officeart/2005/8/layout/default"/>
    <dgm:cxn modelId="{E12395C4-F521-4378-A131-AEC9BE3D41CA}" type="presParOf" srcId="{1412D104-1177-481D-881F-AD663E9E69E9}" destId="{E2F8589D-8934-436C-9504-7DCCB4B20F2A}" srcOrd="0" destOrd="0" presId="urn:microsoft.com/office/officeart/2005/8/layout/default"/>
    <dgm:cxn modelId="{6D29C07D-0CEE-44E9-932B-AF47A63B3E89}" type="presParOf" srcId="{1412D104-1177-481D-881F-AD663E9E69E9}" destId="{09D48089-AEBC-4D8B-A123-67550BB9AF2D}" srcOrd="1" destOrd="0" presId="urn:microsoft.com/office/officeart/2005/8/layout/default"/>
    <dgm:cxn modelId="{CCE04283-EC0B-4D00-BEA9-D35B391C296B}" type="presParOf" srcId="{1412D104-1177-481D-881F-AD663E9E69E9}" destId="{3A68E01E-C907-4660-AC93-2A4415D8D8E8}" srcOrd="2" destOrd="0" presId="urn:microsoft.com/office/officeart/2005/8/layout/default"/>
    <dgm:cxn modelId="{27AA5399-EDB1-4EEF-B6E4-4997FA31DCC4}" type="presParOf" srcId="{1412D104-1177-481D-881F-AD663E9E69E9}" destId="{4A154D4A-50BC-4014-A731-62B1E8FFED85}" srcOrd="3" destOrd="0" presId="urn:microsoft.com/office/officeart/2005/8/layout/default"/>
    <dgm:cxn modelId="{0F08B1FA-6EDD-4517-B115-8630CDF2649E}" type="presParOf" srcId="{1412D104-1177-481D-881F-AD663E9E69E9}" destId="{AC19DBD7-0827-4EC9-8336-F0D9CE284D79}" srcOrd="4" destOrd="0" presId="urn:microsoft.com/office/officeart/2005/8/layout/default"/>
    <dgm:cxn modelId="{C22665AE-B903-45BE-BDC8-28D87F49375D}" type="presParOf" srcId="{1412D104-1177-481D-881F-AD663E9E69E9}" destId="{39CF9A79-B131-468C-B9BC-7F4AA5E48F4A}" srcOrd="5" destOrd="0" presId="urn:microsoft.com/office/officeart/2005/8/layout/default"/>
    <dgm:cxn modelId="{A502129C-20BA-4530-87B6-8EC4DFC82249}" type="presParOf" srcId="{1412D104-1177-481D-881F-AD663E9E69E9}" destId="{61A23FF7-5891-43C9-A7F9-CC204EFAA8B5}" srcOrd="6" destOrd="0" presId="urn:microsoft.com/office/officeart/2005/8/layout/default"/>
    <dgm:cxn modelId="{7AB24657-0F59-408B-8A36-A86204255BBF}" type="presParOf" srcId="{1412D104-1177-481D-881F-AD663E9E69E9}" destId="{2C9307A6-642E-4AAF-AEA2-51E8D8DA51D4}" srcOrd="7" destOrd="0" presId="urn:microsoft.com/office/officeart/2005/8/layout/default"/>
    <dgm:cxn modelId="{46C5C7C7-0979-4626-A496-401B9B05139F}" type="presParOf" srcId="{1412D104-1177-481D-881F-AD663E9E69E9}" destId="{ECF67B36-6DC0-4C40-876C-D9F25BA1D79C}" srcOrd="8" destOrd="0" presId="urn:microsoft.com/office/officeart/2005/8/layout/default"/>
    <dgm:cxn modelId="{C2037384-24F6-4788-A44A-D85EEC345C63}" type="presParOf" srcId="{1412D104-1177-481D-881F-AD663E9E69E9}" destId="{8EB04673-203E-4186-899D-D138AB2B8984}" srcOrd="9" destOrd="0" presId="urn:microsoft.com/office/officeart/2005/8/layout/default"/>
    <dgm:cxn modelId="{88EA1301-1878-4A2E-BC89-E94B7124CF04}" type="presParOf" srcId="{1412D104-1177-481D-881F-AD663E9E69E9}" destId="{4B366437-CC91-4B69-AA7F-7282AEBFDEF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E7FF0C-BA20-407B-AC53-08489E6E65E1}" type="doc">
      <dgm:prSet loTypeId="urn:microsoft.com/office/officeart/2005/8/layout/hList1" loCatId="list" qsTypeId="urn:microsoft.com/office/officeart/2005/8/quickstyle/simple5" qsCatId="simple" csTypeId="urn:microsoft.com/office/officeart/2005/8/colors/colorful5" csCatId="colorful" phldr="1"/>
      <dgm:spPr/>
      <dgm:t>
        <a:bodyPr/>
        <a:lstStyle/>
        <a:p>
          <a:endParaRPr lang="en-US"/>
        </a:p>
      </dgm:t>
    </dgm:pt>
    <dgm:pt modelId="{18237EDC-D531-4F96-9494-FFF78553C5E8}">
      <dgm:prSet/>
      <dgm:spPr/>
      <dgm:t>
        <a:bodyPr/>
        <a:lstStyle/>
        <a:p>
          <a:r>
            <a:rPr lang="en-US" b="1" dirty="0"/>
            <a:t>1. Enrollment Rate</a:t>
          </a:r>
          <a:endParaRPr lang="en-US" dirty="0"/>
        </a:p>
      </dgm:t>
    </dgm:pt>
    <dgm:pt modelId="{1CF67A23-F2BF-4452-A1D1-ED954D3E3A97}" type="parTrans" cxnId="{5D6A5367-0EE7-45A4-B0AD-CD90CD96BF73}">
      <dgm:prSet/>
      <dgm:spPr/>
      <dgm:t>
        <a:bodyPr/>
        <a:lstStyle/>
        <a:p>
          <a:endParaRPr lang="en-US"/>
        </a:p>
      </dgm:t>
    </dgm:pt>
    <dgm:pt modelId="{ABB65E8E-7391-4691-9BA8-A0DAE59CF6A1}" type="sibTrans" cxnId="{5D6A5367-0EE7-45A4-B0AD-CD90CD96BF73}">
      <dgm:prSet/>
      <dgm:spPr/>
      <dgm:t>
        <a:bodyPr/>
        <a:lstStyle/>
        <a:p>
          <a:endParaRPr lang="en-US"/>
        </a:p>
      </dgm:t>
    </dgm:pt>
    <dgm:pt modelId="{8F0D9199-44DF-486C-9CB6-2F3A7030EA11}">
      <dgm:prSet/>
      <dgm:spPr/>
      <dgm:t>
        <a:bodyPr/>
        <a:lstStyle/>
        <a:p>
          <a:pPr>
            <a:buFont typeface="Arial" panose="020B0604020202020204" pitchFamily="34" charset="0"/>
            <a:buNone/>
          </a:pPr>
          <a:r>
            <a:rPr lang="en-US" b="0" i="0" kern="1200" dirty="0">
              <a:latin typeface="Calibri" panose="020F0502020204030204"/>
              <a:ea typeface="+mn-ea"/>
              <a:cs typeface="+mn-cs"/>
            </a:rPr>
            <a:t>We aim to achieve a steady increase in the number of children enrolled in our nursery.</a:t>
          </a:r>
        </a:p>
      </dgm:t>
    </dgm:pt>
    <dgm:pt modelId="{E89D5956-028C-44BF-80A8-76277457CC50}" type="parTrans" cxnId="{9480A1B4-528F-4336-BEA6-02AF016C3016}">
      <dgm:prSet/>
      <dgm:spPr/>
      <dgm:t>
        <a:bodyPr/>
        <a:lstStyle/>
        <a:p>
          <a:endParaRPr lang="en-US"/>
        </a:p>
      </dgm:t>
    </dgm:pt>
    <dgm:pt modelId="{D94AF94F-169F-40E1-A9DA-B72203D02EDA}" type="sibTrans" cxnId="{9480A1B4-528F-4336-BEA6-02AF016C3016}">
      <dgm:prSet/>
      <dgm:spPr/>
      <dgm:t>
        <a:bodyPr/>
        <a:lstStyle/>
        <a:p>
          <a:endParaRPr lang="en-US"/>
        </a:p>
      </dgm:t>
    </dgm:pt>
    <dgm:pt modelId="{CABA33BC-E957-459A-B2F4-297A1104A6FB}">
      <dgm:prSet/>
      <dgm:spPr/>
      <dgm:t>
        <a:bodyPr/>
        <a:lstStyle/>
        <a:p>
          <a:pPr marL="0" lvl="0" indent="0" defTabSz="1244600">
            <a:spcBef>
              <a:spcPct val="0"/>
            </a:spcBef>
            <a:spcAft>
              <a:spcPct val="35000"/>
            </a:spcAft>
            <a:buNone/>
          </a:pPr>
          <a:r>
            <a:rPr lang="en-US" b="1" kern="1200" dirty="0">
              <a:latin typeface="Calibri" panose="020F0502020204030204"/>
              <a:ea typeface="+mn-ea"/>
              <a:cs typeface="+mn-cs"/>
            </a:rPr>
            <a:t>2. Regulatory Compliance</a:t>
          </a:r>
        </a:p>
      </dgm:t>
    </dgm:pt>
    <dgm:pt modelId="{52171F27-A79B-4D42-8E24-C08805DF0AAD}" type="parTrans" cxnId="{88884DF4-DB69-460F-8376-D029B15A53F9}">
      <dgm:prSet/>
      <dgm:spPr/>
      <dgm:t>
        <a:bodyPr/>
        <a:lstStyle/>
        <a:p>
          <a:endParaRPr lang="en-US"/>
        </a:p>
      </dgm:t>
    </dgm:pt>
    <dgm:pt modelId="{0B27FD7F-182A-4B2C-94EA-C662263EFD85}" type="sibTrans" cxnId="{88884DF4-DB69-460F-8376-D029B15A53F9}">
      <dgm:prSet/>
      <dgm:spPr/>
      <dgm:t>
        <a:bodyPr/>
        <a:lstStyle/>
        <a:p>
          <a:endParaRPr lang="en-US"/>
        </a:p>
      </dgm:t>
    </dgm:pt>
    <dgm:pt modelId="{B09310B7-D559-473E-9A4D-13812BC3791E}">
      <dgm:prSet/>
      <dgm:spPr/>
      <dgm:t>
        <a:bodyPr/>
        <a:lstStyle/>
        <a:p>
          <a:pPr>
            <a:buNone/>
          </a:pPr>
          <a:r>
            <a:rPr lang="en-US" b="0" i="0" kern="1200" dirty="0">
              <a:latin typeface="Calibri" panose="020F0502020204030204"/>
              <a:ea typeface="+mn-ea"/>
              <a:cs typeface="+mn-cs"/>
            </a:rPr>
            <a:t>Meeting all regulatory requirements and maintaining a clean compliance record is a paramount measure of success.</a:t>
          </a:r>
        </a:p>
      </dgm:t>
    </dgm:pt>
    <dgm:pt modelId="{AED7D444-0272-4DCB-AB8C-6449107F5EC7}" type="parTrans" cxnId="{E07D94C3-9B55-4144-A1FB-F69359AD8313}">
      <dgm:prSet/>
      <dgm:spPr/>
      <dgm:t>
        <a:bodyPr/>
        <a:lstStyle/>
        <a:p>
          <a:endParaRPr lang="en-US"/>
        </a:p>
      </dgm:t>
    </dgm:pt>
    <dgm:pt modelId="{94517FC3-6921-4696-86BC-5BEA6D4F30C6}" type="sibTrans" cxnId="{E07D94C3-9B55-4144-A1FB-F69359AD8313}">
      <dgm:prSet/>
      <dgm:spPr/>
      <dgm:t>
        <a:bodyPr/>
        <a:lstStyle/>
        <a:p>
          <a:endParaRPr lang="en-US"/>
        </a:p>
      </dgm:t>
    </dgm:pt>
    <dgm:pt modelId="{C3A3BD07-1AE5-48AE-BADA-EE7C5F52B1B5}">
      <dgm:prSet/>
      <dgm:spPr/>
      <dgm:t>
        <a:bodyPr/>
        <a:lstStyle/>
        <a:p>
          <a:pPr marL="0" lvl="0" indent="0" defTabSz="1244600">
            <a:spcBef>
              <a:spcPct val="0"/>
            </a:spcBef>
            <a:spcAft>
              <a:spcPct val="35000"/>
            </a:spcAft>
            <a:buNone/>
          </a:pPr>
          <a:r>
            <a:rPr lang="en-US" b="1" kern="1200" dirty="0">
              <a:latin typeface="Calibri" panose="020F0502020204030204"/>
              <a:ea typeface="+mn-ea"/>
              <a:cs typeface="+mn-cs"/>
            </a:rPr>
            <a:t>3. Financial Viability</a:t>
          </a:r>
        </a:p>
      </dgm:t>
    </dgm:pt>
    <dgm:pt modelId="{0F628A91-FCDC-4908-987F-B2859893AD6D}" type="parTrans" cxnId="{457C5819-F3CE-476C-99E2-ECA7E6E200FA}">
      <dgm:prSet/>
      <dgm:spPr/>
      <dgm:t>
        <a:bodyPr/>
        <a:lstStyle/>
        <a:p>
          <a:endParaRPr lang="en-US"/>
        </a:p>
      </dgm:t>
    </dgm:pt>
    <dgm:pt modelId="{F64EB3EF-B54F-45E4-887F-679DE6B2D59F}" type="sibTrans" cxnId="{457C5819-F3CE-476C-99E2-ECA7E6E200FA}">
      <dgm:prSet/>
      <dgm:spPr/>
      <dgm:t>
        <a:bodyPr/>
        <a:lstStyle/>
        <a:p>
          <a:endParaRPr lang="en-US"/>
        </a:p>
      </dgm:t>
    </dgm:pt>
    <dgm:pt modelId="{DF39E1D6-96C9-4F39-9F7A-DC770B20824C}">
      <dgm:prSet/>
      <dgm:spPr/>
      <dgm:t>
        <a:bodyPr/>
        <a:lstStyle/>
        <a:p>
          <a:pPr>
            <a:buFont typeface="Arial" panose="020B0604020202020204" pitchFamily="34" charset="0"/>
            <a:buNone/>
          </a:pPr>
          <a:r>
            <a:rPr lang="en-US" b="0" i="0" kern="1200" dirty="0">
              <a:latin typeface="Calibri" panose="020F0502020204030204"/>
              <a:ea typeface="+mn-ea"/>
              <a:cs typeface="+mn-cs"/>
            </a:rPr>
            <a:t>Achieving and sustaining profitability is a significant indicator of success. We aim to meet or exceed our financial projections.</a:t>
          </a:r>
        </a:p>
      </dgm:t>
    </dgm:pt>
    <dgm:pt modelId="{C8774B29-9E71-480D-ABA3-28E5CC66927E}" type="parTrans" cxnId="{3AABF16C-CA3A-4894-B930-F1732B6E5138}">
      <dgm:prSet/>
      <dgm:spPr/>
      <dgm:t>
        <a:bodyPr/>
        <a:lstStyle/>
        <a:p>
          <a:endParaRPr lang="en-US"/>
        </a:p>
      </dgm:t>
    </dgm:pt>
    <dgm:pt modelId="{21640AF5-5161-4ECD-BF97-CED16162B914}" type="sibTrans" cxnId="{3AABF16C-CA3A-4894-B930-F1732B6E5138}">
      <dgm:prSet/>
      <dgm:spPr/>
      <dgm:t>
        <a:bodyPr/>
        <a:lstStyle/>
        <a:p>
          <a:endParaRPr lang="en-US"/>
        </a:p>
      </dgm:t>
    </dgm:pt>
    <dgm:pt modelId="{1409F0D3-1E91-43CF-AD30-1ACBFBF7C6C4}">
      <dgm:prSet/>
      <dgm:spPr/>
      <dgm:t>
        <a:bodyPr/>
        <a:lstStyle/>
        <a:p>
          <a:pPr marL="0" lvl="0" indent="0" defTabSz="1244600">
            <a:spcBef>
              <a:spcPct val="0"/>
            </a:spcBef>
            <a:spcAft>
              <a:spcPct val="35000"/>
            </a:spcAft>
            <a:buNone/>
          </a:pPr>
          <a:r>
            <a:rPr lang="en-US" b="1" kern="1200" dirty="0">
              <a:latin typeface="Calibri" panose="020F0502020204030204"/>
              <a:ea typeface="+mn-ea"/>
              <a:cs typeface="+mn-cs"/>
            </a:rPr>
            <a:t>4. Customer Satisfaction</a:t>
          </a:r>
        </a:p>
      </dgm:t>
    </dgm:pt>
    <dgm:pt modelId="{076B4E95-95E2-4479-B491-4B16DB556F2D}" type="parTrans" cxnId="{4493DCCF-4D20-4220-BB10-179E81C644A2}">
      <dgm:prSet/>
      <dgm:spPr/>
      <dgm:t>
        <a:bodyPr/>
        <a:lstStyle/>
        <a:p>
          <a:endParaRPr lang="en-US"/>
        </a:p>
      </dgm:t>
    </dgm:pt>
    <dgm:pt modelId="{2FB0E3EA-B92C-4BF0-914D-732B11B53E3C}" type="sibTrans" cxnId="{4493DCCF-4D20-4220-BB10-179E81C644A2}">
      <dgm:prSet/>
      <dgm:spPr/>
      <dgm:t>
        <a:bodyPr/>
        <a:lstStyle/>
        <a:p>
          <a:endParaRPr lang="en-US"/>
        </a:p>
      </dgm:t>
    </dgm:pt>
    <dgm:pt modelId="{F4B9D437-66E5-47EB-917A-BFC8D282C02D}">
      <dgm:prSet/>
      <dgm:spPr/>
      <dgm:t>
        <a:bodyPr/>
        <a:lstStyle/>
        <a:p>
          <a:pPr>
            <a:buNone/>
          </a:pPr>
          <a:r>
            <a:rPr lang="en-US" b="0" i="0" dirty="0"/>
            <a:t>Positive feedback from parents and guardians, as well as low complaint rates, will reflect the quality of our services.</a:t>
          </a:r>
          <a:endParaRPr lang="en-US" dirty="0"/>
        </a:p>
      </dgm:t>
    </dgm:pt>
    <dgm:pt modelId="{8F2D0868-30DD-4BDF-87D2-4D4DF1E35260}" type="parTrans" cxnId="{1A119884-BDD7-4AD2-8B53-B777855C25BE}">
      <dgm:prSet/>
      <dgm:spPr/>
      <dgm:t>
        <a:bodyPr/>
        <a:lstStyle/>
        <a:p>
          <a:endParaRPr lang="en-US"/>
        </a:p>
      </dgm:t>
    </dgm:pt>
    <dgm:pt modelId="{035D1916-7042-440B-9A0A-00D09131FDD2}" type="sibTrans" cxnId="{1A119884-BDD7-4AD2-8B53-B777855C25BE}">
      <dgm:prSet/>
      <dgm:spPr/>
      <dgm:t>
        <a:bodyPr/>
        <a:lstStyle/>
        <a:p>
          <a:endParaRPr lang="en-US"/>
        </a:p>
      </dgm:t>
    </dgm:pt>
    <dgm:pt modelId="{046615C2-05BA-4D9E-A4C1-C5E991877E1A}" type="pres">
      <dgm:prSet presAssocID="{F3E7FF0C-BA20-407B-AC53-08489E6E65E1}" presName="Name0" presStyleCnt="0">
        <dgm:presLayoutVars>
          <dgm:dir/>
          <dgm:animLvl val="lvl"/>
          <dgm:resizeHandles val="exact"/>
        </dgm:presLayoutVars>
      </dgm:prSet>
      <dgm:spPr/>
    </dgm:pt>
    <dgm:pt modelId="{8EB3CD7A-A51C-4AEC-8C42-EBF4268EE97F}" type="pres">
      <dgm:prSet presAssocID="{18237EDC-D531-4F96-9494-FFF78553C5E8}" presName="composite" presStyleCnt="0"/>
      <dgm:spPr/>
    </dgm:pt>
    <dgm:pt modelId="{16AE7D84-16F9-48BA-9C55-19701D04C574}" type="pres">
      <dgm:prSet presAssocID="{18237EDC-D531-4F96-9494-FFF78553C5E8}" presName="parTx" presStyleLbl="alignNode1" presStyleIdx="0" presStyleCnt="4">
        <dgm:presLayoutVars>
          <dgm:chMax val="0"/>
          <dgm:chPref val="0"/>
          <dgm:bulletEnabled val="1"/>
        </dgm:presLayoutVars>
      </dgm:prSet>
      <dgm:spPr/>
    </dgm:pt>
    <dgm:pt modelId="{6BEAF087-A267-4898-AF90-7121BEA5E2FE}" type="pres">
      <dgm:prSet presAssocID="{18237EDC-D531-4F96-9494-FFF78553C5E8}" presName="desTx" presStyleLbl="alignAccFollowNode1" presStyleIdx="0" presStyleCnt="4">
        <dgm:presLayoutVars>
          <dgm:bulletEnabled val="1"/>
        </dgm:presLayoutVars>
      </dgm:prSet>
      <dgm:spPr/>
    </dgm:pt>
    <dgm:pt modelId="{C5E2F0E0-3DFC-464E-B831-7901A8F313A6}" type="pres">
      <dgm:prSet presAssocID="{ABB65E8E-7391-4691-9BA8-A0DAE59CF6A1}" presName="space" presStyleCnt="0"/>
      <dgm:spPr/>
    </dgm:pt>
    <dgm:pt modelId="{5A2344FE-B190-4AF6-AAEB-766157C1D103}" type="pres">
      <dgm:prSet presAssocID="{CABA33BC-E957-459A-B2F4-297A1104A6FB}" presName="composite" presStyleCnt="0"/>
      <dgm:spPr/>
    </dgm:pt>
    <dgm:pt modelId="{D6339DE2-D86B-482F-AFEB-DD8485C69B12}" type="pres">
      <dgm:prSet presAssocID="{CABA33BC-E957-459A-B2F4-297A1104A6FB}" presName="parTx" presStyleLbl="alignNode1" presStyleIdx="1" presStyleCnt="4">
        <dgm:presLayoutVars>
          <dgm:chMax val="0"/>
          <dgm:chPref val="0"/>
          <dgm:bulletEnabled val="1"/>
        </dgm:presLayoutVars>
      </dgm:prSet>
      <dgm:spPr/>
    </dgm:pt>
    <dgm:pt modelId="{A9A3A227-5D83-40C2-8681-DCF1A2C9A22F}" type="pres">
      <dgm:prSet presAssocID="{CABA33BC-E957-459A-B2F4-297A1104A6FB}" presName="desTx" presStyleLbl="alignAccFollowNode1" presStyleIdx="1" presStyleCnt="4">
        <dgm:presLayoutVars>
          <dgm:bulletEnabled val="1"/>
        </dgm:presLayoutVars>
      </dgm:prSet>
      <dgm:spPr/>
    </dgm:pt>
    <dgm:pt modelId="{AFE53249-4046-4AF4-A44A-6BADA4858B59}" type="pres">
      <dgm:prSet presAssocID="{0B27FD7F-182A-4B2C-94EA-C662263EFD85}" presName="space" presStyleCnt="0"/>
      <dgm:spPr/>
    </dgm:pt>
    <dgm:pt modelId="{08B5DFE9-6B81-4456-86F8-9D2AD35E28FA}" type="pres">
      <dgm:prSet presAssocID="{C3A3BD07-1AE5-48AE-BADA-EE7C5F52B1B5}" presName="composite" presStyleCnt="0"/>
      <dgm:spPr/>
    </dgm:pt>
    <dgm:pt modelId="{097F494F-4ADE-4BB3-80EB-4ECF55777A08}" type="pres">
      <dgm:prSet presAssocID="{C3A3BD07-1AE5-48AE-BADA-EE7C5F52B1B5}" presName="parTx" presStyleLbl="alignNode1" presStyleIdx="2" presStyleCnt="4">
        <dgm:presLayoutVars>
          <dgm:chMax val="0"/>
          <dgm:chPref val="0"/>
          <dgm:bulletEnabled val="1"/>
        </dgm:presLayoutVars>
      </dgm:prSet>
      <dgm:spPr/>
    </dgm:pt>
    <dgm:pt modelId="{3BB66BE8-5A1B-47D8-B5B8-0AAA23841805}" type="pres">
      <dgm:prSet presAssocID="{C3A3BD07-1AE5-48AE-BADA-EE7C5F52B1B5}" presName="desTx" presStyleLbl="alignAccFollowNode1" presStyleIdx="2" presStyleCnt="4">
        <dgm:presLayoutVars>
          <dgm:bulletEnabled val="1"/>
        </dgm:presLayoutVars>
      </dgm:prSet>
      <dgm:spPr/>
    </dgm:pt>
    <dgm:pt modelId="{F7B047A9-E01F-4E13-BBA6-9BD48A3E2462}" type="pres">
      <dgm:prSet presAssocID="{F64EB3EF-B54F-45E4-887F-679DE6B2D59F}" presName="space" presStyleCnt="0"/>
      <dgm:spPr/>
    </dgm:pt>
    <dgm:pt modelId="{9E120BE1-C5A4-43E5-B8CF-CFE5CCE500A6}" type="pres">
      <dgm:prSet presAssocID="{1409F0D3-1E91-43CF-AD30-1ACBFBF7C6C4}" presName="composite" presStyleCnt="0"/>
      <dgm:spPr/>
    </dgm:pt>
    <dgm:pt modelId="{8599EDA1-F5AF-4748-A745-0745C91F34A3}" type="pres">
      <dgm:prSet presAssocID="{1409F0D3-1E91-43CF-AD30-1ACBFBF7C6C4}" presName="parTx" presStyleLbl="alignNode1" presStyleIdx="3" presStyleCnt="4">
        <dgm:presLayoutVars>
          <dgm:chMax val="0"/>
          <dgm:chPref val="0"/>
          <dgm:bulletEnabled val="1"/>
        </dgm:presLayoutVars>
      </dgm:prSet>
      <dgm:spPr/>
    </dgm:pt>
    <dgm:pt modelId="{65211696-5D8F-4E19-9CF6-EC91CF3C074E}" type="pres">
      <dgm:prSet presAssocID="{1409F0D3-1E91-43CF-AD30-1ACBFBF7C6C4}" presName="desTx" presStyleLbl="alignAccFollowNode1" presStyleIdx="3" presStyleCnt="4">
        <dgm:presLayoutVars>
          <dgm:bulletEnabled val="1"/>
        </dgm:presLayoutVars>
      </dgm:prSet>
      <dgm:spPr/>
    </dgm:pt>
  </dgm:ptLst>
  <dgm:cxnLst>
    <dgm:cxn modelId="{3E7BCF09-9EB2-49C2-904C-F1ADF9BDDA0A}" type="presOf" srcId="{F4B9D437-66E5-47EB-917A-BFC8D282C02D}" destId="{65211696-5D8F-4E19-9CF6-EC91CF3C074E}" srcOrd="0" destOrd="0" presId="urn:microsoft.com/office/officeart/2005/8/layout/hList1"/>
    <dgm:cxn modelId="{A37EDA12-65CC-4028-AE12-3AF55F63FADF}" type="presOf" srcId="{DF39E1D6-96C9-4F39-9F7A-DC770B20824C}" destId="{3BB66BE8-5A1B-47D8-B5B8-0AAA23841805}" srcOrd="0" destOrd="0" presId="urn:microsoft.com/office/officeart/2005/8/layout/hList1"/>
    <dgm:cxn modelId="{D98DEC16-0CAF-43D9-A2EA-3F489F29765B}" type="presOf" srcId="{F3E7FF0C-BA20-407B-AC53-08489E6E65E1}" destId="{046615C2-05BA-4D9E-A4C1-C5E991877E1A}" srcOrd="0" destOrd="0" presId="urn:microsoft.com/office/officeart/2005/8/layout/hList1"/>
    <dgm:cxn modelId="{457C5819-F3CE-476C-99E2-ECA7E6E200FA}" srcId="{F3E7FF0C-BA20-407B-AC53-08489E6E65E1}" destId="{C3A3BD07-1AE5-48AE-BADA-EE7C5F52B1B5}" srcOrd="2" destOrd="0" parTransId="{0F628A91-FCDC-4908-987F-B2859893AD6D}" sibTransId="{F64EB3EF-B54F-45E4-887F-679DE6B2D59F}"/>
    <dgm:cxn modelId="{5672F842-BF1F-4842-B6AB-98C0EEFEBC82}" type="presOf" srcId="{18237EDC-D531-4F96-9494-FFF78553C5E8}" destId="{16AE7D84-16F9-48BA-9C55-19701D04C574}" srcOrd="0" destOrd="0" presId="urn:microsoft.com/office/officeart/2005/8/layout/hList1"/>
    <dgm:cxn modelId="{5D6A5367-0EE7-45A4-B0AD-CD90CD96BF73}" srcId="{F3E7FF0C-BA20-407B-AC53-08489E6E65E1}" destId="{18237EDC-D531-4F96-9494-FFF78553C5E8}" srcOrd="0" destOrd="0" parTransId="{1CF67A23-F2BF-4452-A1D1-ED954D3E3A97}" sibTransId="{ABB65E8E-7391-4691-9BA8-A0DAE59CF6A1}"/>
    <dgm:cxn modelId="{3AABF16C-CA3A-4894-B930-F1732B6E5138}" srcId="{C3A3BD07-1AE5-48AE-BADA-EE7C5F52B1B5}" destId="{DF39E1D6-96C9-4F39-9F7A-DC770B20824C}" srcOrd="0" destOrd="0" parTransId="{C8774B29-9E71-480D-ABA3-28E5CC66927E}" sibTransId="{21640AF5-5161-4ECD-BF97-CED16162B914}"/>
    <dgm:cxn modelId="{5E976170-BD3B-4E79-A54C-CF74DF8DD3F3}" type="presOf" srcId="{1409F0D3-1E91-43CF-AD30-1ACBFBF7C6C4}" destId="{8599EDA1-F5AF-4748-A745-0745C91F34A3}" srcOrd="0" destOrd="0" presId="urn:microsoft.com/office/officeart/2005/8/layout/hList1"/>
    <dgm:cxn modelId="{1A119884-BDD7-4AD2-8B53-B777855C25BE}" srcId="{1409F0D3-1E91-43CF-AD30-1ACBFBF7C6C4}" destId="{F4B9D437-66E5-47EB-917A-BFC8D282C02D}" srcOrd="0" destOrd="0" parTransId="{8F2D0868-30DD-4BDF-87D2-4D4DF1E35260}" sibTransId="{035D1916-7042-440B-9A0A-00D09131FDD2}"/>
    <dgm:cxn modelId="{A908AA94-B34A-41CB-B9BD-E6A309FC9D09}" type="presOf" srcId="{8F0D9199-44DF-486C-9CB6-2F3A7030EA11}" destId="{6BEAF087-A267-4898-AF90-7121BEA5E2FE}" srcOrd="0" destOrd="0" presId="urn:microsoft.com/office/officeart/2005/8/layout/hList1"/>
    <dgm:cxn modelId="{B9114DAA-ADE1-4887-BD06-E43A43509ECC}" type="presOf" srcId="{CABA33BC-E957-459A-B2F4-297A1104A6FB}" destId="{D6339DE2-D86B-482F-AFEB-DD8485C69B12}" srcOrd="0" destOrd="0" presId="urn:microsoft.com/office/officeart/2005/8/layout/hList1"/>
    <dgm:cxn modelId="{9480A1B4-528F-4336-BEA6-02AF016C3016}" srcId="{18237EDC-D531-4F96-9494-FFF78553C5E8}" destId="{8F0D9199-44DF-486C-9CB6-2F3A7030EA11}" srcOrd="0" destOrd="0" parTransId="{E89D5956-028C-44BF-80A8-76277457CC50}" sibTransId="{D94AF94F-169F-40E1-A9DA-B72203D02EDA}"/>
    <dgm:cxn modelId="{E07D94C3-9B55-4144-A1FB-F69359AD8313}" srcId="{CABA33BC-E957-459A-B2F4-297A1104A6FB}" destId="{B09310B7-D559-473E-9A4D-13812BC3791E}" srcOrd="0" destOrd="0" parTransId="{AED7D444-0272-4DCB-AB8C-6449107F5EC7}" sibTransId="{94517FC3-6921-4696-86BC-5BEA6D4F30C6}"/>
    <dgm:cxn modelId="{4493DCCF-4D20-4220-BB10-179E81C644A2}" srcId="{F3E7FF0C-BA20-407B-AC53-08489E6E65E1}" destId="{1409F0D3-1E91-43CF-AD30-1ACBFBF7C6C4}" srcOrd="3" destOrd="0" parTransId="{076B4E95-95E2-4479-B491-4B16DB556F2D}" sibTransId="{2FB0E3EA-B92C-4BF0-914D-732B11B53E3C}"/>
    <dgm:cxn modelId="{321FD1D4-62C0-4733-A56C-CFB16B4412E8}" type="presOf" srcId="{C3A3BD07-1AE5-48AE-BADA-EE7C5F52B1B5}" destId="{097F494F-4ADE-4BB3-80EB-4ECF55777A08}" srcOrd="0" destOrd="0" presId="urn:microsoft.com/office/officeart/2005/8/layout/hList1"/>
    <dgm:cxn modelId="{163AA5DA-6614-46FA-AB99-55FFAC16BE4F}" type="presOf" srcId="{B09310B7-D559-473E-9A4D-13812BC3791E}" destId="{A9A3A227-5D83-40C2-8681-DCF1A2C9A22F}" srcOrd="0" destOrd="0" presId="urn:microsoft.com/office/officeart/2005/8/layout/hList1"/>
    <dgm:cxn modelId="{88884DF4-DB69-460F-8376-D029B15A53F9}" srcId="{F3E7FF0C-BA20-407B-AC53-08489E6E65E1}" destId="{CABA33BC-E957-459A-B2F4-297A1104A6FB}" srcOrd="1" destOrd="0" parTransId="{52171F27-A79B-4D42-8E24-C08805DF0AAD}" sibTransId="{0B27FD7F-182A-4B2C-94EA-C662263EFD85}"/>
    <dgm:cxn modelId="{EFB6B547-46CB-4ADF-9B1D-9609FFB124E6}" type="presParOf" srcId="{046615C2-05BA-4D9E-A4C1-C5E991877E1A}" destId="{8EB3CD7A-A51C-4AEC-8C42-EBF4268EE97F}" srcOrd="0" destOrd="0" presId="urn:microsoft.com/office/officeart/2005/8/layout/hList1"/>
    <dgm:cxn modelId="{612C3A82-2D4C-465D-B06F-F7A6F5AF1353}" type="presParOf" srcId="{8EB3CD7A-A51C-4AEC-8C42-EBF4268EE97F}" destId="{16AE7D84-16F9-48BA-9C55-19701D04C574}" srcOrd="0" destOrd="0" presId="urn:microsoft.com/office/officeart/2005/8/layout/hList1"/>
    <dgm:cxn modelId="{E8D9E66E-EC78-40F4-98AE-CADD24DEF334}" type="presParOf" srcId="{8EB3CD7A-A51C-4AEC-8C42-EBF4268EE97F}" destId="{6BEAF087-A267-4898-AF90-7121BEA5E2FE}" srcOrd="1" destOrd="0" presId="urn:microsoft.com/office/officeart/2005/8/layout/hList1"/>
    <dgm:cxn modelId="{473ABEF2-8663-482A-B3F6-D8EF3781E70F}" type="presParOf" srcId="{046615C2-05BA-4D9E-A4C1-C5E991877E1A}" destId="{C5E2F0E0-3DFC-464E-B831-7901A8F313A6}" srcOrd="1" destOrd="0" presId="urn:microsoft.com/office/officeart/2005/8/layout/hList1"/>
    <dgm:cxn modelId="{F1DA9B31-50A9-4FCC-9321-015FC55ABF2D}" type="presParOf" srcId="{046615C2-05BA-4D9E-A4C1-C5E991877E1A}" destId="{5A2344FE-B190-4AF6-AAEB-766157C1D103}" srcOrd="2" destOrd="0" presId="urn:microsoft.com/office/officeart/2005/8/layout/hList1"/>
    <dgm:cxn modelId="{F21C7098-4C68-4129-B93C-1D4A3D3F8ADB}" type="presParOf" srcId="{5A2344FE-B190-4AF6-AAEB-766157C1D103}" destId="{D6339DE2-D86B-482F-AFEB-DD8485C69B12}" srcOrd="0" destOrd="0" presId="urn:microsoft.com/office/officeart/2005/8/layout/hList1"/>
    <dgm:cxn modelId="{0F71C213-CEE1-430A-9D85-EA04DE563D7C}" type="presParOf" srcId="{5A2344FE-B190-4AF6-AAEB-766157C1D103}" destId="{A9A3A227-5D83-40C2-8681-DCF1A2C9A22F}" srcOrd="1" destOrd="0" presId="urn:microsoft.com/office/officeart/2005/8/layout/hList1"/>
    <dgm:cxn modelId="{9E0D6687-5F74-4F8F-9C0B-3B3A2F830EF2}" type="presParOf" srcId="{046615C2-05BA-4D9E-A4C1-C5E991877E1A}" destId="{AFE53249-4046-4AF4-A44A-6BADA4858B59}" srcOrd="3" destOrd="0" presId="urn:microsoft.com/office/officeart/2005/8/layout/hList1"/>
    <dgm:cxn modelId="{31BD7940-65B5-484E-89A8-8C6299C1AC1E}" type="presParOf" srcId="{046615C2-05BA-4D9E-A4C1-C5E991877E1A}" destId="{08B5DFE9-6B81-4456-86F8-9D2AD35E28FA}" srcOrd="4" destOrd="0" presId="urn:microsoft.com/office/officeart/2005/8/layout/hList1"/>
    <dgm:cxn modelId="{885460C8-D74A-420C-8EB5-A746F6C822B2}" type="presParOf" srcId="{08B5DFE9-6B81-4456-86F8-9D2AD35E28FA}" destId="{097F494F-4ADE-4BB3-80EB-4ECF55777A08}" srcOrd="0" destOrd="0" presId="urn:microsoft.com/office/officeart/2005/8/layout/hList1"/>
    <dgm:cxn modelId="{CC7DFBA6-647E-4988-90DB-D16252CFA7FF}" type="presParOf" srcId="{08B5DFE9-6B81-4456-86F8-9D2AD35E28FA}" destId="{3BB66BE8-5A1B-47D8-B5B8-0AAA23841805}" srcOrd="1" destOrd="0" presId="urn:microsoft.com/office/officeart/2005/8/layout/hList1"/>
    <dgm:cxn modelId="{2BFFA93B-FEF2-47FE-A0A7-33A40AF5CCC5}" type="presParOf" srcId="{046615C2-05BA-4D9E-A4C1-C5E991877E1A}" destId="{F7B047A9-E01F-4E13-BBA6-9BD48A3E2462}" srcOrd="5" destOrd="0" presId="urn:microsoft.com/office/officeart/2005/8/layout/hList1"/>
    <dgm:cxn modelId="{8A3D7320-07F0-4A05-B81C-346381363EC6}" type="presParOf" srcId="{046615C2-05BA-4D9E-A4C1-C5E991877E1A}" destId="{9E120BE1-C5A4-43E5-B8CF-CFE5CCE500A6}" srcOrd="6" destOrd="0" presId="urn:microsoft.com/office/officeart/2005/8/layout/hList1"/>
    <dgm:cxn modelId="{056EE7AF-502B-4428-AA44-AFF16D58B6D4}" type="presParOf" srcId="{9E120BE1-C5A4-43E5-B8CF-CFE5CCE500A6}" destId="{8599EDA1-F5AF-4748-A745-0745C91F34A3}" srcOrd="0" destOrd="0" presId="urn:microsoft.com/office/officeart/2005/8/layout/hList1"/>
    <dgm:cxn modelId="{A3C37CC7-497E-4A19-B9E7-CB155C9896A1}" type="presParOf" srcId="{9E120BE1-C5A4-43E5-B8CF-CFE5CCE500A6}" destId="{65211696-5D8F-4E19-9CF6-EC91CF3C074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B7E19-FD88-47E8-86AA-6E534F436DDE}">
      <dsp:nvSpPr>
        <dsp:cNvPr id="0" name=""/>
        <dsp:cNvSpPr/>
      </dsp:nvSpPr>
      <dsp:spPr>
        <a:xfrm>
          <a:off x="0" y="3410"/>
          <a:ext cx="6245265" cy="1195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8935D8-32AB-4B2D-A13E-AB0189D32FF5}">
      <dsp:nvSpPr>
        <dsp:cNvPr id="0" name=""/>
        <dsp:cNvSpPr/>
      </dsp:nvSpPr>
      <dsp:spPr>
        <a:xfrm>
          <a:off x="361513" y="272305"/>
          <a:ext cx="657940" cy="6572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94088E-793C-420D-9A89-4DE149F29DC0}">
      <dsp:nvSpPr>
        <dsp:cNvPr id="0" name=""/>
        <dsp:cNvSpPr/>
      </dsp:nvSpPr>
      <dsp:spPr>
        <a:xfrm>
          <a:off x="1380968" y="3410"/>
          <a:ext cx="4483300" cy="11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04" tIns="126604" rIns="126604" bIns="126604" numCol="1" spcCol="1270" anchor="ctr" anchorCtr="0">
          <a:noAutofit/>
        </a:bodyPr>
        <a:lstStyle/>
        <a:p>
          <a:pPr marL="0" lvl="0" indent="0" algn="l" defTabSz="800100">
            <a:lnSpc>
              <a:spcPct val="100000"/>
            </a:lnSpc>
            <a:spcBef>
              <a:spcPct val="0"/>
            </a:spcBef>
            <a:spcAft>
              <a:spcPct val="35000"/>
            </a:spcAft>
            <a:buNone/>
          </a:pPr>
          <a:r>
            <a:rPr lang="en-US" sz="1800" b="1" i="0" kern="1200" dirty="0"/>
            <a:t>Project Management Pitch (Smethwick Nursery) Overview:</a:t>
          </a:r>
        </a:p>
        <a:p>
          <a:pPr marL="0" lvl="0" indent="0" algn="l" defTabSz="800100">
            <a:lnSpc>
              <a:spcPct val="100000"/>
            </a:lnSpc>
            <a:spcBef>
              <a:spcPct val="0"/>
            </a:spcBef>
            <a:spcAft>
              <a:spcPct val="35000"/>
            </a:spcAft>
            <a:buNone/>
          </a:pPr>
          <a:r>
            <a:rPr lang="en-US" sz="1800" b="1" i="0" kern="1200" dirty="0"/>
            <a:t> An introduction to our project and its objectives.</a:t>
          </a:r>
          <a:endParaRPr lang="en-US" sz="1800" b="1" kern="1200" dirty="0"/>
        </a:p>
      </dsp:txBody>
      <dsp:txXfrm>
        <a:off x="1380968" y="3410"/>
        <a:ext cx="4483300" cy="1196255"/>
      </dsp:txXfrm>
    </dsp:sp>
    <dsp:sp modelId="{1AF51D21-3EDC-437F-BD98-B7399FA17340}">
      <dsp:nvSpPr>
        <dsp:cNvPr id="0" name=""/>
        <dsp:cNvSpPr/>
      </dsp:nvSpPr>
      <dsp:spPr>
        <a:xfrm>
          <a:off x="0" y="1465500"/>
          <a:ext cx="6245265" cy="1195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7CB01-0A3E-4CAD-85D2-FD9BA7CCB94D}">
      <dsp:nvSpPr>
        <dsp:cNvPr id="0" name=""/>
        <dsp:cNvSpPr/>
      </dsp:nvSpPr>
      <dsp:spPr>
        <a:xfrm>
          <a:off x="361513" y="1734395"/>
          <a:ext cx="657940" cy="6572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D1972B-D8A6-4B17-B7F1-A358EA8F74AC}">
      <dsp:nvSpPr>
        <dsp:cNvPr id="0" name=""/>
        <dsp:cNvSpPr/>
      </dsp:nvSpPr>
      <dsp:spPr>
        <a:xfrm>
          <a:off x="1380968" y="1465500"/>
          <a:ext cx="4483300" cy="11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04" tIns="126604" rIns="126604" bIns="126604" numCol="1" spcCol="1270" anchor="t" anchorCtr="0">
          <a:noAutofit/>
        </a:bodyPr>
        <a:lstStyle/>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Market Research:</a:t>
          </a:r>
        </a:p>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Insights into the market conditions and demands</a:t>
          </a:r>
          <a:r>
            <a:rPr lang="en-US" sz="1400" b="1" i="0" kern="1200" dirty="0">
              <a:latin typeface="Calibri" panose="020F0502020204030204"/>
              <a:ea typeface="+mn-ea"/>
              <a:cs typeface="+mn-cs"/>
            </a:rPr>
            <a:t>.</a:t>
          </a:r>
        </a:p>
      </dsp:txBody>
      <dsp:txXfrm>
        <a:off x="1380968" y="1465500"/>
        <a:ext cx="4483300" cy="1196255"/>
      </dsp:txXfrm>
    </dsp:sp>
    <dsp:sp modelId="{14A36DC0-BDB4-4970-9301-EA5A9B9E90B4}">
      <dsp:nvSpPr>
        <dsp:cNvPr id="0" name=""/>
        <dsp:cNvSpPr/>
      </dsp:nvSpPr>
      <dsp:spPr>
        <a:xfrm>
          <a:off x="0" y="2927590"/>
          <a:ext cx="6245265" cy="1195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1900CC-C604-46DE-9D77-06C86C221EC5}">
      <dsp:nvSpPr>
        <dsp:cNvPr id="0" name=""/>
        <dsp:cNvSpPr/>
      </dsp:nvSpPr>
      <dsp:spPr>
        <a:xfrm>
          <a:off x="361513" y="3196485"/>
          <a:ext cx="657940" cy="6572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9DBA98-DCD8-4E3A-B6FC-A98225264651}">
      <dsp:nvSpPr>
        <dsp:cNvPr id="0" name=""/>
        <dsp:cNvSpPr/>
      </dsp:nvSpPr>
      <dsp:spPr>
        <a:xfrm>
          <a:off x="1380968" y="2927590"/>
          <a:ext cx="4483300" cy="11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04" tIns="126604" rIns="126604" bIns="126604" numCol="1" spcCol="1270" anchor="t" anchorCtr="0">
          <a:noAutofit/>
        </a:bodyPr>
        <a:lstStyle/>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Work Breakdown Structure:</a:t>
          </a:r>
        </a:p>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A detailed breakdown of project tasks and activities.</a:t>
          </a:r>
        </a:p>
        <a:p>
          <a:pPr indent="0" algn="l">
            <a:lnSpc>
              <a:spcPct val="100000"/>
            </a:lnSpc>
            <a:spcBef>
              <a:spcPct val="0"/>
            </a:spcBef>
            <a:buNone/>
          </a:pPr>
          <a:endParaRPr lang="en-US" sz="1400" b="0" i="0" kern="1200" dirty="0"/>
        </a:p>
        <a:p>
          <a:pPr marL="0" lvl="0" indent="0" algn="l" defTabSz="755650">
            <a:spcBef>
              <a:spcPct val="0"/>
            </a:spcBef>
            <a:spcAft>
              <a:spcPct val="35000"/>
            </a:spcAft>
            <a:buNone/>
          </a:pPr>
          <a:endParaRPr lang="en-US" sz="1400" kern="1200" dirty="0"/>
        </a:p>
      </dsp:txBody>
      <dsp:txXfrm>
        <a:off x="1380968" y="2927590"/>
        <a:ext cx="4483300" cy="1196255"/>
      </dsp:txXfrm>
    </dsp:sp>
    <dsp:sp modelId="{D93F7832-EB66-424B-A384-017F911ECA01}">
      <dsp:nvSpPr>
        <dsp:cNvPr id="0" name=""/>
        <dsp:cNvSpPr/>
      </dsp:nvSpPr>
      <dsp:spPr>
        <a:xfrm>
          <a:off x="0" y="4389680"/>
          <a:ext cx="6245265" cy="1195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730E8F-F35A-450D-A8A4-C70EFDA38378}">
      <dsp:nvSpPr>
        <dsp:cNvPr id="0" name=""/>
        <dsp:cNvSpPr/>
      </dsp:nvSpPr>
      <dsp:spPr>
        <a:xfrm>
          <a:off x="361513" y="4658575"/>
          <a:ext cx="657940" cy="6572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3CB12D-2E6D-483A-84BF-DF0473339079}">
      <dsp:nvSpPr>
        <dsp:cNvPr id="0" name=""/>
        <dsp:cNvSpPr/>
      </dsp:nvSpPr>
      <dsp:spPr>
        <a:xfrm>
          <a:off x="1380968" y="4389680"/>
          <a:ext cx="4483300" cy="11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04" tIns="126604" rIns="126604" bIns="126604" numCol="1" spcCol="1270" anchor="t" anchorCtr="0">
          <a:noAutofit/>
        </a:bodyPr>
        <a:lstStyle/>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The Quad Chart:</a:t>
          </a:r>
        </a:p>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A visualization of key project information and progress</a:t>
          </a:r>
          <a:endParaRPr lang="en-GB" sz="1800" b="1" i="0" kern="1200" dirty="0">
            <a:solidFill>
              <a:prstClr val="black">
                <a:hueOff val="0"/>
                <a:satOff val="0"/>
                <a:lumOff val="0"/>
                <a:alphaOff val="0"/>
              </a:prstClr>
            </a:solidFill>
            <a:latin typeface="Calibri" panose="020F0502020204030204"/>
            <a:ea typeface="+mn-ea"/>
            <a:cs typeface="+mn-cs"/>
          </a:endParaRPr>
        </a:p>
      </dsp:txBody>
      <dsp:txXfrm>
        <a:off x="1380968" y="4389680"/>
        <a:ext cx="4483300" cy="1196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C41C3-E84D-46DE-980D-7A367A8AB268}">
      <dsp:nvSpPr>
        <dsp:cNvPr id="0" name=""/>
        <dsp:cNvSpPr/>
      </dsp:nvSpPr>
      <dsp:spPr>
        <a:xfrm>
          <a:off x="0" y="41480"/>
          <a:ext cx="6335232" cy="14639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Considering recent changes in government advice, there is a substantial increase in demand for childcare services in the UK </a:t>
          </a:r>
          <a:r>
            <a:rPr lang="en-GB" sz="1800" b="0" i="0" kern="1200" dirty="0"/>
            <a:t>(Mayne, 2023)</a:t>
          </a:r>
          <a:r>
            <a:rPr lang="en-US" sz="2400" b="0" i="0" kern="1200" dirty="0"/>
            <a:t>.</a:t>
          </a:r>
          <a:endParaRPr lang="en-US" sz="2400" kern="1200" dirty="0"/>
        </a:p>
      </dsp:txBody>
      <dsp:txXfrm>
        <a:off x="71465" y="112945"/>
        <a:ext cx="6192302" cy="1321032"/>
      </dsp:txXfrm>
    </dsp:sp>
    <dsp:sp modelId="{5BFCAF00-BAA9-47A3-8B45-CA2731A86D2F}">
      <dsp:nvSpPr>
        <dsp:cNvPr id="0" name=""/>
        <dsp:cNvSpPr/>
      </dsp:nvSpPr>
      <dsp:spPr>
        <a:xfrm>
          <a:off x="0" y="1580323"/>
          <a:ext cx="6335232" cy="14639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dirty="0"/>
            <a:t>Today, we'll present our project management plan for launching a nursery business to address this demand.</a:t>
          </a:r>
          <a:endParaRPr lang="en-US" sz="2600" kern="1200" dirty="0"/>
        </a:p>
      </dsp:txBody>
      <dsp:txXfrm>
        <a:off x="71465" y="1651788"/>
        <a:ext cx="6192302" cy="1321032"/>
      </dsp:txXfrm>
    </dsp:sp>
    <dsp:sp modelId="{0D7C8AE0-BD93-45EE-AEA3-BEF5B769D7D8}">
      <dsp:nvSpPr>
        <dsp:cNvPr id="0" name=""/>
        <dsp:cNvSpPr/>
      </dsp:nvSpPr>
      <dsp:spPr>
        <a:xfrm>
          <a:off x="0" y="3119165"/>
          <a:ext cx="6335232" cy="14639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The project is of great significance due to the ongoing issues of childcare costs and the need for accessible places for working parents </a:t>
          </a:r>
          <a:r>
            <a:rPr lang="en-US" sz="1800" b="0" i="0" kern="1200" dirty="0"/>
            <a:t>(BBC, 2023).</a:t>
          </a:r>
          <a:endParaRPr lang="en-US" sz="2300" kern="1200" dirty="0"/>
        </a:p>
      </dsp:txBody>
      <dsp:txXfrm>
        <a:off x="71465" y="3190630"/>
        <a:ext cx="6192302" cy="13210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D42B8-FCD6-4C4B-AE49-167C42736679}">
      <dsp:nvSpPr>
        <dsp:cNvPr id="0" name=""/>
        <dsp:cNvSpPr/>
      </dsp:nvSpPr>
      <dsp:spPr>
        <a:xfrm rot="16200000">
          <a:off x="981434" y="-981434"/>
          <a:ext cx="2769505" cy="4732374"/>
        </a:xfrm>
        <a:prstGeom prst="round1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Font typeface="Arial" panose="020B0604020202020204" pitchFamily="34" charset="0"/>
            <a:buNone/>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Project Scoping</a:t>
          </a:r>
        </a:p>
        <a:p>
          <a:pPr marL="0" lvl="0" indent="0" algn="ctr" defTabSz="889000">
            <a:lnSpc>
              <a:spcPct val="90000"/>
            </a:lnSpc>
            <a:spcBef>
              <a:spcPct val="0"/>
            </a:spcBef>
            <a:spcAft>
              <a:spcPct val="35000"/>
            </a:spcAft>
            <a:buFont typeface="Arial" panose="020B0604020202020204" pitchFamily="34" charset="0"/>
            <a:buNone/>
          </a:pPr>
          <a:r>
            <a:rPr lang="en-US" sz="1800" b="1" i="0" kern="1200" dirty="0">
              <a:effectLst/>
              <a:latin typeface="Söhne"/>
            </a:rPr>
            <a:t>Address growing demand for accessible childcare services</a:t>
          </a:r>
        </a:p>
        <a:p>
          <a:pPr marL="0" lvl="0" indent="0" algn="ctr" defTabSz="889000">
            <a:lnSpc>
              <a:spcPct val="90000"/>
            </a:lnSpc>
            <a:spcBef>
              <a:spcPct val="0"/>
            </a:spcBef>
            <a:spcAft>
              <a:spcPct val="35000"/>
            </a:spcAft>
            <a:buFont typeface="Arial" panose="020B0604020202020204" pitchFamily="34" charset="0"/>
            <a:buNone/>
          </a:pPr>
          <a:r>
            <a:rPr lang="en-US" sz="1800" b="1" i="0" kern="1200" dirty="0">
              <a:effectLst/>
              <a:latin typeface="Söhne"/>
            </a:rPr>
            <a:t>a secure, engaging nursery for children aged 0-5</a:t>
          </a:r>
        </a:p>
        <a:p>
          <a:pPr marL="0" lvl="0" indent="0" algn="ctr" defTabSz="889000">
            <a:lnSpc>
              <a:spcPct val="90000"/>
            </a:lnSpc>
            <a:spcBef>
              <a:spcPct val="0"/>
            </a:spcBef>
            <a:spcAft>
              <a:spcPct val="35000"/>
            </a:spcAft>
            <a:buFont typeface="Arial" panose="020B0604020202020204" pitchFamily="34" charset="0"/>
            <a:buNone/>
          </a:pPr>
          <a:endParaRPr kumimoji="0" lang="en-GB" sz="18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1800" b="1" kern="1200" dirty="0">
            <a:solidFill>
              <a:schemeClr val="bg1"/>
            </a:solidFill>
          </a:endParaRPr>
        </a:p>
      </dsp:txBody>
      <dsp:txXfrm rot="5400000">
        <a:off x="-1" y="1"/>
        <a:ext cx="4732374" cy="2077128"/>
      </dsp:txXfrm>
    </dsp:sp>
    <dsp:sp modelId="{5BAB9E3D-CADD-4C80-997B-7D02F887A935}">
      <dsp:nvSpPr>
        <dsp:cNvPr id="0" name=""/>
        <dsp:cNvSpPr/>
      </dsp:nvSpPr>
      <dsp:spPr>
        <a:xfrm>
          <a:off x="4732374" y="0"/>
          <a:ext cx="4732374" cy="2769505"/>
        </a:xfrm>
        <a:prstGeom prst="round1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Stakeholders</a:t>
          </a:r>
        </a:p>
        <a:p>
          <a:pPr marL="0" lvl="0" indent="0" algn="ctr" defTabSz="889000">
            <a:lnSpc>
              <a:spcPct val="90000"/>
            </a:lnSpc>
            <a:spcBef>
              <a:spcPct val="0"/>
            </a:spcBef>
            <a:spcAft>
              <a:spcPct val="35000"/>
            </a:spcAft>
            <a:buFont typeface="Arial" panose="020B0604020202020204" pitchFamily="34" charset="0"/>
            <a:buNone/>
          </a:pPr>
          <a:r>
            <a:rPr lang="en-US" sz="1800" b="1" kern="1200" dirty="0">
              <a:latin typeface="+mn-lt"/>
              <a:ea typeface="+mn-ea"/>
              <a:cs typeface="+mn-cs"/>
            </a:rPr>
            <a:t>Investors</a:t>
          </a:r>
        </a:p>
        <a:p>
          <a:pPr marL="0" lvl="0" indent="0" algn="ctr" defTabSz="889000">
            <a:lnSpc>
              <a:spcPct val="90000"/>
            </a:lnSpc>
            <a:spcBef>
              <a:spcPct val="0"/>
            </a:spcBef>
            <a:spcAft>
              <a:spcPct val="35000"/>
            </a:spcAft>
            <a:buNone/>
          </a:pPr>
          <a:r>
            <a:rPr lang="en-US" sz="1800" b="1" kern="1200" dirty="0">
              <a:latin typeface="+mn-lt"/>
              <a:ea typeface="+mn-ea"/>
              <a:cs typeface="+mn-cs"/>
            </a:rPr>
            <a:t>Local community members</a:t>
          </a:r>
        </a:p>
        <a:p>
          <a:pPr marL="0" lvl="0" indent="0" algn="ctr" defTabSz="889000">
            <a:lnSpc>
              <a:spcPct val="90000"/>
            </a:lnSpc>
            <a:spcBef>
              <a:spcPct val="0"/>
            </a:spcBef>
            <a:spcAft>
              <a:spcPct val="35000"/>
            </a:spcAft>
            <a:buNone/>
          </a:pPr>
          <a:r>
            <a:rPr lang="en-US" sz="1800" b="1" kern="1200" dirty="0">
              <a:latin typeface="+mn-lt"/>
              <a:ea typeface="+mn-ea"/>
              <a:cs typeface="+mn-cs"/>
            </a:rPr>
            <a:t>Potential customers</a:t>
          </a:r>
        </a:p>
        <a:p>
          <a:pPr marL="0" lvl="0" indent="0" algn="ctr" defTabSz="889000">
            <a:lnSpc>
              <a:spcPct val="90000"/>
            </a:lnSpc>
            <a:spcBef>
              <a:spcPct val="0"/>
            </a:spcBef>
            <a:spcAft>
              <a:spcPct val="35000"/>
            </a:spcAft>
            <a:buNone/>
          </a:pPr>
          <a:r>
            <a:rPr lang="en-US" sz="1800" b="1" kern="1200" dirty="0">
              <a:latin typeface="+mn-lt"/>
              <a:ea typeface="+mn-ea"/>
              <a:cs typeface="+mn-cs"/>
            </a:rPr>
            <a:t>Suppliers</a:t>
          </a:r>
        </a:p>
        <a:p>
          <a:pPr marL="0" lvl="0" indent="0" algn="ctr" defTabSz="889000">
            <a:lnSpc>
              <a:spcPct val="90000"/>
            </a:lnSpc>
            <a:spcBef>
              <a:spcPct val="0"/>
            </a:spcBef>
            <a:spcAft>
              <a:spcPct val="35000"/>
            </a:spcAft>
            <a:buNone/>
          </a:pPr>
          <a:r>
            <a:rPr lang="en-US" sz="1800" b="1" kern="1200" dirty="0">
              <a:latin typeface="+mn-lt"/>
              <a:ea typeface="+mn-ea"/>
              <a:cs typeface="+mn-cs"/>
            </a:rPr>
            <a:t>Regulatory agencies</a:t>
          </a:r>
          <a:endParaRPr lang="en-GB" sz="1800" b="1" kern="1200" dirty="0">
            <a:solidFill>
              <a:schemeClr val="bg1"/>
            </a:solidFill>
          </a:endParaRPr>
        </a:p>
      </dsp:txBody>
      <dsp:txXfrm>
        <a:off x="4732374" y="0"/>
        <a:ext cx="4732374" cy="2077128"/>
      </dsp:txXfrm>
    </dsp:sp>
    <dsp:sp modelId="{14FAD1D3-3488-4D1F-BFF5-49D8FF8241F2}">
      <dsp:nvSpPr>
        <dsp:cNvPr id="0" name=""/>
        <dsp:cNvSpPr/>
      </dsp:nvSpPr>
      <dsp:spPr>
        <a:xfrm rot="10800000">
          <a:off x="0" y="2769505"/>
          <a:ext cx="4732374" cy="2769505"/>
        </a:xfrm>
        <a:prstGeom prst="round1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kumimoji="0" lang="en-GB" sz="18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Desired Outcomes</a:t>
          </a:r>
        </a:p>
        <a:p>
          <a:pPr marL="0" lvl="0" indent="0" algn="ctr" defTabSz="800100">
            <a:lnSpc>
              <a:spcPct val="90000"/>
            </a:lnSpc>
            <a:spcBef>
              <a:spcPct val="0"/>
            </a:spcBef>
            <a:spcAft>
              <a:spcPct val="35000"/>
            </a:spcAft>
            <a:buNone/>
          </a:pPr>
          <a:r>
            <a:rPr lang="en-US" sz="1800" b="1" i="0" kern="1200" dirty="0"/>
            <a:t>Meeting budget and timeline goals</a:t>
          </a:r>
        </a:p>
        <a:p>
          <a:pPr marL="0" lvl="0" indent="0" algn="ctr" defTabSz="800100">
            <a:lnSpc>
              <a:spcPct val="90000"/>
            </a:lnSpc>
            <a:spcBef>
              <a:spcPct val="0"/>
            </a:spcBef>
            <a:spcAft>
              <a:spcPct val="35000"/>
            </a:spcAft>
            <a:buFont typeface="Arial" panose="020B0604020202020204" pitchFamily="34" charset="0"/>
            <a:buNone/>
          </a:pPr>
          <a:r>
            <a:rPr lang="en-US" sz="1800" b="1" i="0" kern="1200" dirty="0"/>
            <a:t>Achieving projected first-year revenue and profit margins</a:t>
          </a:r>
        </a:p>
        <a:p>
          <a:pPr marL="0" lvl="0" indent="0" algn="ctr" defTabSz="800100">
            <a:lnSpc>
              <a:spcPct val="90000"/>
            </a:lnSpc>
            <a:spcBef>
              <a:spcPct val="0"/>
            </a:spcBef>
            <a:spcAft>
              <a:spcPct val="35000"/>
            </a:spcAft>
            <a:buFont typeface="Arial" panose="020B0604020202020204" pitchFamily="34" charset="0"/>
            <a:buNone/>
          </a:pPr>
          <a:r>
            <a:rPr lang="en-US" sz="1800" b="1" i="0" kern="1200" dirty="0"/>
            <a:t>Maintaining high customer satisfaction and retention</a:t>
          </a:r>
          <a:r>
            <a:rPr kumimoji="0" lang="en-GB" sz="18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endParaRPr lang="en-GB" sz="1800" b="1" kern="1200" dirty="0">
            <a:solidFill>
              <a:schemeClr val="tx1"/>
            </a:solidFill>
          </a:endParaRPr>
        </a:p>
      </dsp:txBody>
      <dsp:txXfrm rot="10800000">
        <a:off x="0" y="3461881"/>
        <a:ext cx="4732374" cy="2077128"/>
      </dsp:txXfrm>
    </dsp:sp>
    <dsp:sp modelId="{18B8DA7B-574B-49BA-A69D-8784552D8C49}">
      <dsp:nvSpPr>
        <dsp:cNvPr id="0" name=""/>
        <dsp:cNvSpPr/>
      </dsp:nvSpPr>
      <dsp:spPr>
        <a:xfrm rot="5400000">
          <a:off x="5713809" y="1788070"/>
          <a:ext cx="2769505" cy="4732374"/>
        </a:xfrm>
        <a:prstGeom prst="round1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kumimoji="0" lang="en-GB" sz="18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measures of Success</a:t>
          </a:r>
        </a:p>
        <a:p>
          <a:pPr marL="0" lvl="0" indent="0" algn="ctr" defTabSz="800100">
            <a:lnSpc>
              <a:spcPct val="90000"/>
            </a:lnSpc>
            <a:spcBef>
              <a:spcPct val="0"/>
            </a:spcBef>
            <a:spcAft>
              <a:spcPct val="35000"/>
            </a:spcAft>
            <a:buNone/>
          </a:pPr>
          <a:r>
            <a:rPr lang="en-US" sz="1800" b="1" kern="1200" dirty="0"/>
            <a:t>Enrollment Rate</a:t>
          </a:r>
        </a:p>
        <a:p>
          <a:pPr marL="0" lvl="0" indent="0" algn="ctr" defTabSz="800100">
            <a:lnSpc>
              <a:spcPct val="90000"/>
            </a:lnSpc>
            <a:spcBef>
              <a:spcPct val="0"/>
            </a:spcBef>
            <a:spcAft>
              <a:spcPct val="35000"/>
            </a:spcAft>
            <a:buNone/>
          </a:pPr>
          <a:r>
            <a:rPr lang="en-US" sz="1800" b="1" kern="1200" dirty="0">
              <a:solidFill>
                <a:prstClr val="white"/>
              </a:solidFill>
              <a:latin typeface="Calibri" panose="020F0502020204030204"/>
              <a:ea typeface="+mn-ea"/>
              <a:cs typeface="+mn-cs"/>
            </a:rPr>
            <a:t>Regulatory Compliance</a:t>
          </a:r>
        </a:p>
        <a:p>
          <a:pPr marL="0" lvl="0" indent="0" algn="ctr" defTabSz="800100">
            <a:lnSpc>
              <a:spcPct val="90000"/>
            </a:lnSpc>
            <a:spcBef>
              <a:spcPct val="0"/>
            </a:spcBef>
            <a:spcAft>
              <a:spcPct val="35000"/>
            </a:spcAft>
            <a:buNone/>
          </a:pPr>
          <a:r>
            <a:rPr lang="en-US" sz="1800" b="1" kern="1200" dirty="0">
              <a:solidFill>
                <a:prstClr val="white"/>
              </a:solidFill>
              <a:latin typeface="Calibri" panose="020F0502020204030204"/>
              <a:ea typeface="+mn-ea"/>
              <a:cs typeface="+mn-cs"/>
            </a:rPr>
            <a:t>Financial Viability</a:t>
          </a:r>
        </a:p>
        <a:p>
          <a:pPr marL="0" lvl="0" indent="0" algn="ctr" defTabSz="800100">
            <a:lnSpc>
              <a:spcPct val="90000"/>
            </a:lnSpc>
            <a:spcBef>
              <a:spcPct val="0"/>
            </a:spcBef>
            <a:spcAft>
              <a:spcPct val="35000"/>
            </a:spcAft>
            <a:buNone/>
          </a:pPr>
          <a:r>
            <a:rPr lang="en-US" sz="1800" b="1" kern="1200" dirty="0">
              <a:solidFill>
                <a:prstClr val="white"/>
              </a:solidFill>
              <a:latin typeface="Calibri" panose="020F0502020204030204"/>
              <a:ea typeface="+mn-ea"/>
              <a:cs typeface="+mn-cs"/>
            </a:rPr>
            <a:t>Customer Satisfaction</a:t>
          </a:r>
        </a:p>
        <a:p>
          <a:pPr marL="0" lvl="0" indent="0" algn="ctr" defTabSz="800100">
            <a:lnSpc>
              <a:spcPct val="90000"/>
            </a:lnSpc>
            <a:spcBef>
              <a:spcPct val="0"/>
            </a:spcBef>
            <a:spcAft>
              <a:spcPct val="35000"/>
            </a:spcAft>
            <a:buNone/>
          </a:pPr>
          <a:endParaRPr lang="en-US" sz="1800" b="1" kern="1200" dirty="0"/>
        </a:p>
        <a:p>
          <a:pPr marL="0" lvl="0" indent="0" algn="ctr" defTabSz="800100">
            <a:lnSpc>
              <a:spcPct val="90000"/>
            </a:lnSpc>
            <a:spcBef>
              <a:spcPct val="0"/>
            </a:spcBef>
            <a:spcAft>
              <a:spcPct val="35000"/>
            </a:spcAft>
            <a:buNone/>
          </a:pPr>
          <a:endParaRPr lang="en-GB" sz="1800" b="1" kern="1200" dirty="0">
            <a:solidFill>
              <a:schemeClr val="tx1"/>
            </a:solidFill>
          </a:endParaRPr>
        </a:p>
      </dsp:txBody>
      <dsp:txXfrm rot="-5400000">
        <a:off x="4732374" y="3461881"/>
        <a:ext cx="4732374" cy="2077128"/>
      </dsp:txXfrm>
    </dsp:sp>
    <dsp:sp modelId="{765F3A9C-1BC1-46DD-BD09-800FB79CD06B}">
      <dsp:nvSpPr>
        <dsp:cNvPr id="0" name=""/>
        <dsp:cNvSpPr/>
      </dsp:nvSpPr>
      <dsp:spPr>
        <a:xfrm>
          <a:off x="3045188" y="2077128"/>
          <a:ext cx="3374372" cy="1384752"/>
        </a:xfrm>
        <a:prstGeom prst="roundRect">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The Quad Chart for Smethwick Nursery </a:t>
          </a:r>
        </a:p>
      </dsp:txBody>
      <dsp:txXfrm>
        <a:off x="3112786" y="2144726"/>
        <a:ext cx="3239176" cy="1249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8589D-8934-436C-9504-7DCCB4B20F2A}">
      <dsp:nvSpPr>
        <dsp:cNvPr id="0" name=""/>
        <dsp:cNvSpPr/>
      </dsp:nvSpPr>
      <dsp:spPr>
        <a:xfrm>
          <a:off x="481512" y="1467"/>
          <a:ext cx="3141180" cy="18847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We will engage stakeholders in the following ways:</a:t>
          </a:r>
        </a:p>
      </dsp:txBody>
      <dsp:txXfrm>
        <a:off x="481512" y="1467"/>
        <a:ext cx="3141180" cy="1884708"/>
      </dsp:txXfrm>
    </dsp:sp>
    <dsp:sp modelId="{3A68E01E-C907-4660-AC93-2A4415D8D8E8}">
      <dsp:nvSpPr>
        <dsp:cNvPr id="0" name=""/>
        <dsp:cNvSpPr/>
      </dsp:nvSpPr>
      <dsp:spPr>
        <a:xfrm>
          <a:off x="3936811" y="1467"/>
          <a:ext cx="3141180" cy="188470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Regular meetings with investors to provide updates on project progress and financial performance</a:t>
          </a:r>
        </a:p>
      </dsp:txBody>
      <dsp:txXfrm>
        <a:off x="3936811" y="1467"/>
        <a:ext cx="3141180" cy="1884708"/>
      </dsp:txXfrm>
    </dsp:sp>
    <dsp:sp modelId="{AC19DBD7-0827-4EC9-8336-F0D9CE284D79}">
      <dsp:nvSpPr>
        <dsp:cNvPr id="0" name=""/>
        <dsp:cNvSpPr/>
      </dsp:nvSpPr>
      <dsp:spPr>
        <a:xfrm>
          <a:off x="481512" y="2200294"/>
          <a:ext cx="3141180" cy="188470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Community outreach events to gather feedback and address concerns</a:t>
          </a:r>
        </a:p>
      </dsp:txBody>
      <dsp:txXfrm>
        <a:off x="481512" y="2200294"/>
        <a:ext cx="3141180" cy="1884708"/>
      </dsp:txXfrm>
    </dsp:sp>
    <dsp:sp modelId="{61A23FF7-5891-43C9-A7F9-CC204EFAA8B5}">
      <dsp:nvSpPr>
        <dsp:cNvPr id="0" name=""/>
        <dsp:cNvSpPr/>
      </dsp:nvSpPr>
      <dsp:spPr>
        <a:xfrm>
          <a:off x="3936811" y="2200294"/>
          <a:ext cx="3141180" cy="188470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Market research surveys to gather input from potential customers</a:t>
          </a:r>
        </a:p>
      </dsp:txBody>
      <dsp:txXfrm>
        <a:off x="3936811" y="2200294"/>
        <a:ext cx="3141180" cy="1884708"/>
      </dsp:txXfrm>
    </dsp:sp>
    <dsp:sp modelId="{ECF67B36-6DC0-4C40-876C-D9F25BA1D79C}">
      <dsp:nvSpPr>
        <dsp:cNvPr id="0" name=""/>
        <dsp:cNvSpPr/>
      </dsp:nvSpPr>
      <dsp:spPr>
        <a:xfrm>
          <a:off x="481512" y="4399120"/>
          <a:ext cx="3141180" cy="188470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Regular communication with suppliers to ensure timely delivery of materials</a:t>
          </a:r>
        </a:p>
      </dsp:txBody>
      <dsp:txXfrm>
        <a:off x="481512" y="4399120"/>
        <a:ext cx="3141180" cy="1884708"/>
      </dsp:txXfrm>
    </dsp:sp>
    <dsp:sp modelId="{4B366437-CC91-4B69-AA7F-7282AEBFDEFC}">
      <dsp:nvSpPr>
        <dsp:cNvPr id="0" name=""/>
        <dsp:cNvSpPr/>
      </dsp:nvSpPr>
      <dsp:spPr>
        <a:xfrm>
          <a:off x="3936811" y="4399120"/>
          <a:ext cx="3141180" cy="188470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Regular communication with regulatory agencies to ensure compliance with all regulations</a:t>
          </a:r>
        </a:p>
      </dsp:txBody>
      <dsp:txXfrm>
        <a:off x="3936811" y="4399120"/>
        <a:ext cx="3141180" cy="1884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E7D84-16F9-48BA-9C55-19701D04C574}">
      <dsp:nvSpPr>
        <dsp:cNvPr id="0" name=""/>
        <dsp:cNvSpPr/>
      </dsp:nvSpPr>
      <dsp:spPr>
        <a:xfrm>
          <a:off x="2769" y="682581"/>
          <a:ext cx="1665379" cy="6523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t>1. Enrollment Rate</a:t>
          </a:r>
          <a:endParaRPr lang="en-US" sz="1800" kern="1200" dirty="0"/>
        </a:p>
      </dsp:txBody>
      <dsp:txXfrm>
        <a:off x="2769" y="682581"/>
        <a:ext cx="1665379" cy="652300"/>
      </dsp:txXfrm>
    </dsp:sp>
    <dsp:sp modelId="{6BEAF087-A267-4898-AF90-7121BEA5E2FE}">
      <dsp:nvSpPr>
        <dsp:cNvPr id="0" name=""/>
        <dsp:cNvSpPr/>
      </dsp:nvSpPr>
      <dsp:spPr>
        <a:xfrm>
          <a:off x="2769" y="1334881"/>
          <a:ext cx="1665379" cy="3054155"/>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None/>
          </a:pPr>
          <a:r>
            <a:rPr lang="en-US" sz="1800" b="0" i="0" kern="1200" dirty="0">
              <a:latin typeface="Calibri" panose="020F0502020204030204"/>
              <a:ea typeface="+mn-ea"/>
              <a:cs typeface="+mn-cs"/>
            </a:rPr>
            <a:t>We aim to achieve a steady increase in the number of children enrolled in our nursery.</a:t>
          </a:r>
        </a:p>
      </dsp:txBody>
      <dsp:txXfrm>
        <a:off x="2769" y="1334881"/>
        <a:ext cx="1665379" cy="3054155"/>
      </dsp:txXfrm>
    </dsp:sp>
    <dsp:sp modelId="{D6339DE2-D86B-482F-AFEB-DD8485C69B12}">
      <dsp:nvSpPr>
        <dsp:cNvPr id="0" name=""/>
        <dsp:cNvSpPr/>
      </dsp:nvSpPr>
      <dsp:spPr>
        <a:xfrm>
          <a:off x="1901302" y="682581"/>
          <a:ext cx="1665379" cy="652300"/>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1244600">
            <a:lnSpc>
              <a:spcPct val="90000"/>
            </a:lnSpc>
            <a:spcBef>
              <a:spcPct val="0"/>
            </a:spcBef>
            <a:spcAft>
              <a:spcPct val="35000"/>
            </a:spcAft>
            <a:buNone/>
          </a:pPr>
          <a:r>
            <a:rPr lang="en-US" sz="1800" b="1" kern="1200" dirty="0">
              <a:latin typeface="Calibri" panose="020F0502020204030204"/>
              <a:ea typeface="+mn-ea"/>
              <a:cs typeface="+mn-cs"/>
            </a:rPr>
            <a:t>2. Regulatory Compliance</a:t>
          </a:r>
        </a:p>
      </dsp:txBody>
      <dsp:txXfrm>
        <a:off x="1901302" y="682581"/>
        <a:ext cx="1665379" cy="652300"/>
      </dsp:txXfrm>
    </dsp:sp>
    <dsp:sp modelId="{A9A3A227-5D83-40C2-8681-DCF1A2C9A22F}">
      <dsp:nvSpPr>
        <dsp:cNvPr id="0" name=""/>
        <dsp:cNvSpPr/>
      </dsp:nvSpPr>
      <dsp:spPr>
        <a:xfrm>
          <a:off x="1901302" y="1334881"/>
          <a:ext cx="1665379" cy="3054155"/>
        </a:xfrm>
        <a:prstGeom prst="rect">
          <a:avLst/>
        </a:prstGeom>
        <a:solidFill>
          <a:schemeClr val="accent5">
            <a:tint val="40000"/>
            <a:alpha val="90000"/>
            <a:hueOff val="-2246587"/>
            <a:satOff val="-7611"/>
            <a:lumOff val="-976"/>
            <a:alphaOff val="0"/>
          </a:schemeClr>
        </a:solidFill>
        <a:ln w="6350" cap="flat" cmpd="sng" algn="ctr">
          <a:solidFill>
            <a:schemeClr val="accent5">
              <a:tint val="40000"/>
              <a:alpha val="90000"/>
              <a:hueOff val="-2246587"/>
              <a:satOff val="-7611"/>
              <a:lumOff val="-97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None/>
          </a:pPr>
          <a:r>
            <a:rPr lang="en-US" sz="1800" b="0" i="0" kern="1200" dirty="0">
              <a:latin typeface="Calibri" panose="020F0502020204030204"/>
              <a:ea typeface="+mn-ea"/>
              <a:cs typeface="+mn-cs"/>
            </a:rPr>
            <a:t>Meeting all regulatory requirements and maintaining a clean compliance record is a paramount measure of success.</a:t>
          </a:r>
        </a:p>
      </dsp:txBody>
      <dsp:txXfrm>
        <a:off x="1901302" y="1334881"/>
        <a:ext cx="1665379" cy="3054155"/>
      </dsp:txXfrm>
    </dsp:sp>
    <dsp:sp modelId="{097F494F-4ADE-4BB3-80EB-4ECF55777A08}">
      <dsp:nvSpPr>
        <dsp:cNvPr id="0" name=""/>
        <dsp:cNvSpPr/>
      </dsp:nvSpPr>
      <dsp:spPr>
        <a:xfrm>
          <a:off x="3799835" y="682581"/>
          <a:ext cx="1665379" cy="652300"/>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1244600">
            <a:lnSpc>
              <a:spcPct val="90000"/>
            </a:lnSpc>
            <a:spcBef>
              <a:spcPct val="0"/>
            </a:spcBef>
            <a:spcAft>
              <a:spcPct val="35000"/>
            </a:spcAft>
            <a:buNone/>
          </a:pPr>
          <a:r>
            <a:rPr lang="en-US" sz="1800" b="1" kern="1200" dirty="0">
              <a:latin typeface="Calibri" panose="020F0502020204030204"/>
              <a:ea typeface="+mn-ea"/>
              <a:cs typeface="+mn-cs"/>
            </a:rPr>
            <a:t>3. Financial Viability</a:t>
          </a:r>
        </a:p>
      </dsp:txBody>
      <dsp:txXfrm>
        <a:off x="3799835" y="682581"/>
        <a:ext cx="1665379" cy="652300"/>
      </dsp:txXfrm>
    </dsp:sp>
    <dsp:sp modelId="{3BB66BE8-5A1B-47D8-B5B8-0AAA23841805}">
      <dsp:nvSpPr>
        <dsp:cNvPr id="0" name=""/>
        <dsp:cNvSpPr/>
      </dsp:nvSpPr>
      <dsp:spPr>
        <a:xfrm>
          <a:off x="3799835" y="1334881"/>
          <a:ext cx="1665379" cy="3054155"/>
        </a:xfrm>
        <a:prstGeom prst="rect">
          <a:avLst/>
        </a:prstGeom>
        <a:solidFill>
          <a:schemeClr val="accent5">
            <a:tint val="40000"/>
            <a:alpha val="90000"/>
            <a:hueOff val="-4493175"/>
            <a:satOff val="-15221"/>
            <a:lumOff val="-1952"/>
            <a:alphaOff val="0"/>
          </a:schemeClr>
        </a:solidFill>
        <a:ln w="6350" cap="flat" cmpd="sng" algn="ctr">
          <a:solidFill>
            <a:schemeClr val="accent5">
              <a:tint val="40000"/>
              <a:alpha val="90000"/>
              <a:hueOff val="-4493175"/>
              <a:satOff val="-15221"/>
              <a:lumOff val="-195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None/>
          </a:pPr>
          <a:r>
            <a:rPr lang="en-US" sz="1800" b="0" i="0" kern="1200" dirty="0">
              <a:latin typeface="Calibri" panose="020F0502020204030204"/>
              <a:ea typeface="+mn-ea"/>
              <a:cs typeface="+mn-cs"/>
            </a:rPr>
            <a:t>Achieving and sustaining profitability is a significant indicator of success. We aim to meet or exceed our financial projections.</a:t>
          </a:r>
        </a:p>
      </dsp:txBody>
      <dsp:txXfrm>
        <a:off x="3799835" y="1334881"/>
        <a:ext cx="1665379" cy="3054155"/>
      </dsp:txXfrm>
    </dsp:sp>
    <dsp:sp modelId="{8599EDA1-F5AF-4748-A745-0745C91F34A3}">
      <dsp:nvSpPr>
        <dsp:cNvPr id="0" name=""/>
        <dsp:cNvSpPr/>
      </dsp:nvSpPr>
      <dsp:spPr>
        <a:xfrm>
          <a:off x="5698368" y="682581"/>
          <a:ext cx="1665379" cy="652300"/>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1244600">
            <a:lnSpc>
              <a:spcPct val="90000"/>
            </a:lnSpc>
            <a:spcBef>
              <a:spcPct val="0"/>
            </a:spcBef>
            <a:spcAft>
              <a:spcPct val="35000"/>
            </a:spcAft>
            <a:buNone/>
          </a:pPr>
          <a:r>
            <a:rPr lang="en-US" sz="1800" b="1" kern="1200" dirty="0">
              <a:latin typeface="Calibri" panose="020F0502020204030204"/>
              <a:ea typeface="+mn-ea"/>
              <a:cs typeface="+mn-cs"/>
            </a:rPr>
            <a:t>4. Customer Satisfaction</a:t>
          </a:r>
        </a:p>
      </dsp:txBody>
      <dsp:txXfrm>
        <a:off x="5698368" y="682581"/>
        <a:ext cx="1665379" cy="652300"/>
      </dsp:txXfrm>
    </dsp:sp>
    <dsp:sp modelId="{65211696-5D8F-4E19-9CF6-EC91CF3C074E}">
      <dsp:nvSpPr>
        <dsp:cNvPr id="0" name=""/>
        <dsp:cNvSpPr/>
      </dsp:nvSpPr>
      <dsp:spPr>
        <a:xfrm>
          <a:off x="5698368" y="1334881"/>
          <a:ext cx="1665379" cy="3054155"/>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None/>
          </a:pPr>
          <a:r>
            <a:rPr lang="en-US" sz="1800" b="0" i="0" kern="1200" dirty="0"/>
            <a:t>Positive feedback from parents and guardians, as well as low complaint rates, will reflect the quality of our services.</a:t>
          </a:r>
          <a:endParaRPr lang="en-US" sz="1800" kern="1200" dirty="0"/>
        </a:p>
      </dsp:txBody>
      <dsp:txXfrm>
        <a:off x="5698368" y="1334881"/>
        <a:ext cx="1665379" cy="30541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AFD3C2-F956-4034-AE90-4C8960E95DF3}"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B1F8C0-B0B3-45BC-B50B-855AEC259B6D}" type="slidenum">
              <a:rPr lang="en-GB" smtClean="0"/>
              <a:t>‹#›</a:t>
            </a:fld>
            <a:endParaRPr lang="en-GB"/>
          </a:p>
        </p:txBody>
      </p:sp>
    </p:spTree>
    <p:extLst>
      <p:ext uri="{BB962C8B-B14F-4D97-AF65-F5344CB8AC3E}">
        <p14:creationId xmlns:p14="http://schemas.microsoft.com/office/powerpoint/2010/main" val="3728776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1F8C0-B0B3-45BC-B50B-855AEC259B6D}" type="slidenum">
              <a:rPr lang="en-GB" smtClean="0"/>
              <a:t>4</a:t>
            </a:fld>
            <a:endParaRPr lang="en-GB"/>
          </a:p>
        </p:txBody>
      </p:sp>
    </p:spTree>
    <p:extLst>
      <p:ext uri="{BB962C8B-B14F-4D97-AF65-F5344CB8AC3E}">
        <p14:creationId xmlns:p14="http://schemas.microsoft.com/office/powerpoint/2010/main" val="353718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1F8C0-B0B3-45BC-B50B-855AEC259B6D}" type="slidenum">
              <a:rPr lang="en-GB" smtClean="0"/>
              <a:t>6</a:t>
            </a:fld>
            <a:endParaRPr lang="en-GB"/>
          </a:p>
        </p:txBody>
      </p:sp>
    </p:spTree>
    <p:extLst>
      <p:ext uri="{BB962C8B-B14F-4D97-AF65-F5344CB8AC3E}">
        <p14:creationId xmlns:p14="http://schemas.microsoft.com/office/powerpoint/2010/main" val="1997122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1F8C0-B0B3-45BC-B50B-855AEC259B6D}" type="slidenum">
              <a:rPr lang="en-GB" smtClean="0"/>
              <a:t>8</a:t>
            </a:fld>
            <a:endParaRPr lang="en-GB"/>
          </a:p>
        </p:txBody>
      </p:sp>
    </p:spTree>
    <p:extLst>
      <p:ext uri="{BB962C8B-B14F-4D97-AF65-F5344CB8AC3E}">
        <p14:creationId xmlns:p14="http://schemas.microsoft.com/office/powerpoint/2010/main" val="3902654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9EC9-CC5D-F656-4C97-1F1A40AB40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A73721-520C-2056-8337-2F3025A5A1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73EF27-7118-5B3F-AB7E-B6915ED46D59}"/>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5" name="Footer Placeholder 4">
            <a:extLst>
              <a:ext uri="{FF2B5EF4-FFF2-40B4-BE49-F238E27FC236}">
                <a16:creationId xmlns:a16="http://schemas.microsoft.com/office/drawing/2014/main" id="{8FBD014B-B100-C029-CE3B-0AF7EB5C21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EC6A33-1547-72E9-1912-474CDAD39DFF}"/>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1380873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1FF5B-024E-897B-7391-18D249035E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93BE25-CBA0-5495-74B2-D83FF15F3B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453869-4F3F-0123-CF15-4F6A0C99795D}"/>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5" name="Footer Placeholder 4">
            <a:extLst>
              <a:ext uri="{FF2B5EF4-FFF2-40B4-BE49-F238E27FC236}">
                <a16:creationId xmlns:a16="http://schemas.microsoft.com/office/drawing/2014/main" id="{B8A3929E-685D-214A-4453-05D2E605D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79953C-ADDF-B3C6-2D4E-0EC4734EF071}"/>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3073706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47AD2-CB89-5DBD-4EAE-781FCCA659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727021-D592-CB25-2EB3-B7E3A3CC5C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9387F1-1522-5A75-AFCD-76EED656912F}"/>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5" name="Footer Placeholder 4">
            <a:extLst>
              <a:ext uri="{FF2B5EF4-FFF2-40B4-BE49-F238E27FC236}">
                <a16:creationId xmlns:a16="http://schemas.microsoft.com/office/drawing/2014/main" id="{9BEC3B8B-B3A5-C82F-7B07-C0DF2966E0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DFCEE-EAFE-1D00-A268-5E808CF9C744}"/>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578977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91574-3DB1-212F-F3D3-F056FE5DB2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B281F2-9C1C-8029-219A-C0E0DD0B75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BDE95B-4879-D529-420B-F99F71BADC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87FB92-659F-7591-1995-B4D1EB367F96}"/>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6" name="Footer Placeholder 5">
            <a:extLst>
              <a:ext uri="{FF2B5EF4-FFF2-40B4-BE49-F238E27FC236}">
                <a16:creationId xmlns:a16="http://schemas.microsoft.com/office/drawing/2014/main" id="{BF528F89-960E-1E80-518E-A87B73439A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9F4855-CC20-3081-238D-07DB3205356B}"/>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46443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0E10D-B284-8203-5120-A6339C8573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059115-C85C-5841-B9DA-D91FC53A50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E7B6F7-5BF3-53B2-198F-E609C717430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FB57B9-01A8-D9AB-AB13-6E1EFF4995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975620-9A50-1EB8-64F5-C408D319C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761850-8B4F-B054-10B7-E9F02E973466}"/>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8" name="Footer Placeholder 7">
            <a:extLst>
              <a:ext uri="{FF2B5EF4-FFF2-40B4-BE49-F238E27FC236}">
                <a16:creationId xmlns:a16="http://schemas.microsoft.com/office/drawing/2014/main" id="{768BFD33-E1C6-8006-5160-71B110FEAC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FA2713-F5D6-1FC5-3186-11D61A45B2B8}"/>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499089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EAF71-BE04-F7A5-6109-BBFA01214E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35535C-0E01-C27F-4FAD-328E3267A186}"/>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4" name="Footer Placeholder 3">
            <a:extLst>
              <a:ext uri="{FF2B5EF4-FFF2-40B4-BE49-F238E27FC236}">
                <a16:creationId xmlns:a16="http://schemas.microsoft.com/office/drawing/2014/main" id="{C7D91FE1-12BA-14D3-3694-3D17BDD9CB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317C8B-A52C-99A5-5CC6-8905C62349EE}"/>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310827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011EE0-B367-6383-7906-568AA4FB1CF8}"/>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3" name="Footer Placeholder 2">
            <a:extLst>
              <a:ext uri="{FF2B5EF4-FFF2-40B4-BE49-F238E27FC236}">
                <a16:creationId xmlns:a16="http://schemas.microsoft.com/office/drawing/2014/main" id="{FA0E2E3A-0A12-C5EF-E5C1-6F1CF42D65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5C203D-6B50-BEE3-FDCF-3193E24FFEC3}"/>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1739040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B9DC9-A266-A44D-79D5-4C402D6603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06C88C-0F01-F453-F661-4011882F7D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5D64AB-610A-A8EF-ADCC-7C0F24E0CC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B57B7F-0F86-50D5-64B9-335573786A1B}"/>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6" name="Footer Placeholder 5">
            <a:extLst>
              <a:ext uri="{FF2B5EF4-FFF2-40B4-BE49-F238E27FC236}">
                <a16:creationId xmlns:a16="http://schemas.microsoft.com/office/drawing/2014/main" id="{F6CEAF35-088F-51E0-F74E-B4621F80AE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F003D1-234C-CA36-6A93-DE6630BD067A}"/>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2459894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66CC5-1C41-261C-AB7A-18910075A5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C4D9C7-9103-490F-08AD-904F84A2E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0A9DB7-1626-8E84-80CF-2F75574D16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46A8E0-309D-3941-260F-13BDB1FDD0AF}"/>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6" name="Footer Placeholder 5">
            <a:extLst>
              <a:ext uri="{FF2B5EF4-FFF2-40B4-BE49-F238E27FC236}">
                <a16:creationId xmlns:a16="http://schemas.microsoft.com/office/drawing/2014/main" id="{90893D06-1B5D-3AAD-0177-055A140935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02A723-6096-55E8-33B7-E3A502EB2AA6}"/>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2817515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EDCAA-16E3-F10A-BAC3-EB465D6E1F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87C3B0-DBE1-A3E3-846D-EA8CC8FBEB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861FB5-FFBA-3DB7-B224-C64A8927682E}"/>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5" name="Footer Placeholder 4">
            <a:extLst>
              <a:ext uri="{FF2B5EF4-FFF2-40B4-BE49-F238E27FC236}">
                <a16:creationId xmlns:a16="http://schemas.microsoft.com/office/drawing/2014/main" id="{519211FA-8C7A-DBCB-4B25-E09D19FD02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41AC93-C6B5-FDA0-E412-2EC546CC3C6D}"/>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161006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65109C-C94B-6B24-0876-F46119E328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4256E6-BB61-A885-2880-51B31212A4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4AC0C-1FE5-90DD-DBB1-6D665766269C}"/>
              </a:ext>
            </a:extLst>
          </p:cNvPr>
          <p:cNvSpPr>
            <a:spLocks noGrp="1"/>
          </p:cNvSpPr>
          <p:nvPr>
            <p:ph type="dt" sz="half" idx="10"/>
          </p:nvPr>
        </p:nvSpPr>
        <p:spPr/>
        <p:txBody>
          <a:bodyPr/>
          <a:lstStyle/>
          <a:p>
            <a:fld id="{44D108C8-25DC-49F0-99E3-5D1C17C2FD39}" type="datetimeFigureOut">
              <a:rPr lang="en-GB" smtClean="0"/>
              <a:t>22/10/2023</a:t>
            </a:fld>
            <a:endParaRPr lang="en-GB"/>
          </a:p>
        </p:txBody>
      </p:sp>
      <p:sp>
        <p:nvSpPr>
          <p:cNvPr id="5" name="Footer Placeholder 4">
            <a:extLst>
              <a:ext uri="{FF2B5EF4-FFF2-40B4-BE49-F238E27FC236}">
                <a16:creationId xmlns:a16="http://schemas.microsoft.com/office/drawing/2014/main" id="{A6C78D12-8C5F-D4D8-7546-C49EBED88C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62E404-8CE8-98F0-F558-4CD0421CA8E3}"/>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2699775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A26648-9A37-8BC7-51E7-216C2E1337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A22280-2595-6974-E8C7-2556EA304F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E12237-D15C-D06C-26E4-D957ED06CA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D108C8-25DC-49F0-99E3-5D1C17C2FD39}" type="datetimeFigureOut">
              <a:rPr lang="en-GB" smtClean="0"/>
              <a:t>22/10/2023</a:t>
            </a:fld>
            <a:endParaRPr lang="en-GB"/>
          </a:p>
        </p:txBody>
      </p:sp>
      <p:sp>
        <p:nvSpPr>
          <p:cNvPr id="5" name="Footer Placeholder 4">
            <a:extLst>
              <a:ext uri="{FF2B5EF4-FFF2-40B4-BE49-F238E27FC236}">
                <a16:creationId xmlns:a16="http://schemas.microsoft.com/office/drawing/2014/main" id="{5A2921BA-B5EE-A279-2D9D-F5BE145DF8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C8355E-CB87-7D3B-454E-33DFF1BD4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7429EB-684D-4B2A-B78C-7F2E8CD69AEA}" type="slidenum">
              <a:rPr lang="en-GB" smtClean="0"/>
              <a:t>‹#›</a:t>
            </a:fld>
            <a:endParaRPr lang="en-GB"/>
          </a:p>
        </p:txBody>
      </p:sp>
    </p:spTree>
    <p:extLst>
      <p:ext uri="{BB962C8B-B14F-4D97-AF65-F5344CB8AC3E}">
        <p14:creationId xmlns:p14="http://schemas.microsoft.com/office/powerpoint/2010/main" val="2934923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image/536117/kids-the-play-room"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hyperlink" Target="https://en.wikipedia.org/wiki/Child_care" TargetMode="External"/><Relationship Id="rId7" Type="http://schemas.openxmlformats.org/officeDocument/2006/relationships/diagramLayout" Target="../diagrams/layout2.xm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hyperlink" Target="https://www.mynextmove.org/profile/summary/11-9031.00" TargetMode="External"/><Relationship Id="rId10" Type="http://schemas.microsoft.com/office/2007/relationships/diagramDrawing" Target="../diagrams/drawing2.xml"/><Relationship Id="rId4" Type="http://schemas.openxmlformats.org/officeDocument/2006/relationships/image" Target="../media/image11.jp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flickr.com/photos/ajay_suresh/51260797083/" TargetMode="External"/><Relationship Id="rId5" Type="http://schemas.openxmlformats.org/officeDocument/2006/relationships/image" Target="../media/image13.jpg"/><Relationship Id="rId4" Type="http://schemas.openxmlformats.org/officeDocument/2006/relationships/hyperlink" Target="https://discoverywall.nz/album/457/2534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undabergnow.com/2019/05/08/cqu-bundaberg-childcare-training/"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ublicdomainpictures.net/en/view-image.php?image=262671&amp;picture=social-media-storm" TargetMode="External"/><Relationship Id="rId7" Type="http://schemas.openxmlformats.org/officeDocument/2006/relationships/hyperlink" Target="https://www.publicdomainpictures.net/pt/view-image.php?image=291423&amp;picture=marketing-de-midia-social" TargetMode="External"/><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image" Target="../media/image29.jpg"/><Relationship Id="rId5" Type="http://schemas.openxmlformats.org/officeDocument/2006/relationships/hyperlink" Target="https://picpedia.org/handwriting/s/social-media-marketing.html" TargetMode="External"/><Relationship Id="rId4" Type="http://schemas.openxmlformats.org/officeDocument/2006/relationships/image" Target="../media/image28.jpg"/></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bc.co.uk/news/uk-politics-649596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6FF38-0592-375E-1953-F22C9E132D51}"/>
              </a:ext>
            </a:extLst>
          </p:cNvPr>
          <p:cNvSpPr>
            <a:spLocks noGrp="1"/>
          </p:cNvSpPr>
          <p:nvPr>
            <p:ph type="ctrTitle"/>
          </p:nvPr>
        </p:nvSpPr>
        <p:spPr>
          <a:xfrm>
            <a:off x="525717" y="787068"/>
            <a:ext cx="4950173" cy="1455091"/>
          </a:xfrm>
        </p:spPr>
        <p:txBody>
          <a:bodyPr vert="horz" lIns="91440" tIns="45720" rIns="91440" bIns="45720" rtlCol="0" anchor="b">
            <a:normAutofit/>
          </a:bodyPr>
          <a:lstStyle/>
          <a:p>
            <a:pPr>
              <a:lnSpc>
                <a:spcPct val="90000"/>
              </a:lnSpc>
            </a:pPr>
            <a:r>
              <a:rPr lang="en-US" sz="2000" dirty="0">
                <a:effectLst/>
              </a:rPr>
              <a:t>Component 1 – Group presentation</a:t>
            </a:r>
            <a:br>
              <a:rPr lang="en-US" sz="2000" dirty="0">
                <a:effectLst/>
              </a:rPr>
            </a:br>
            <a:br>
              <a:rPr lang="en-US" sz="2000" b="0" dirty="0">
                <a:effectLst/>
              </a:rPr>
            </a:br>
            <a:r>
              <a:rPr lang="en-US" sz="2000" b="1" dirty="0">
                <a:effectLst/>
              </a:rPr>
              <a:t>Project Management Pitch</a:t>
            </a:r>
            <a:br>
              <a:rPr lang="en-US" sz="2000" b="1" dirty="0">
                <a:effectLst/>
              </a:rPr>
            </a:br>
            <a:r>
              <a:rPr lang="en-US" sz="2000" b="1" dirty="0">
                <a:effectLst/>
              </a:rPr>
              <a:t>Smethwick Nursery</a:t>
            </a:r>
            <a:endParaRPr lang="en-US" sz="2000" b="1" dirty="0"/>
          </a:p>
        </p:txBody>
      </p:sp>
      <p:sp>
        <p:nvSpPr>
          <p:cNvPr id="3" name="Subtitle 2">
            <a:extLst>
              <a:ext uri="{FF2B5EF4-FFF2-40B4-BE49-F238E27FC236}">
                <a16:creationId xmlns:a16="http://schemas.microsoft.com/office/drawing/2014/main" id="{400B45C8-1E24-211A-495B-B5AA78D31CBB}"/>
              </a:ext>
            </a:extLst>
          </p:cNvPr>
          <p:cNvSpPr>
            <a:spLocks noGrp="1"/>
          </p:cNvSpPr>
          <p:nvPr>
            <p:ph type="subTitle" idx="1"/>
          </p:nvPr>
        </p:nvSpPr>
        <p:spPr>
          <a:xfrm>
            <a:off x="525717" y="2796427"/>
            <a:ext cx="4950173" cy="3274503"/>
          </a:xfrm>
        </p:spPr>
        <p:txBody>
          <a:bodyPr vert="horz" lIns="91440" tIns="45720" rIns="91440" bIns="45720" rtlCol="0">
            <a:normAutofit fontScale="92500" lnSpcReduction="10000"/>
          </a:bodyPr>
          <a:lstStyle/>
          <a:p>
            <a:pPr>
              <a:lnSpc>
                <a:spcPct val="100000"/>
              </a:lnSpc>
              <a:spcAft>
                <a:spcPts val="800"/>
              </a:spcAft>
            </a:pPr>
            <a:r>
              <a:rPr lang="en-US" dirty="0">
                <a:effectLst/>
              </a:rPr>
              <a:t>Students Group:</a:t>
            </a:r>
            <a:br>
              <a:rPr lang="en-US" dirty="0">
                <a:effectLst/>
              </a:rPr>
            </a:br>
            <a:r>
              <a:rPr lang="en-US" dirty="0">
                <a:effectLst/>
              </a:rPr>
              <a:t> Samir Mhanna (2119514)</a:t>
            </a:r>
            <a:br>
              <a:rPr lang="en-US" dirty="0">
                <a:effectLst/>
              </a:rPr>
            </a:br>
            <a:r>
              <a:rPr lang="en-US" dirty="0" err="1">
                <a:effectLst/>
              </a:rPr>
              <a:t>Haleema</a:t>
            </a:r>
            <a:r>
              <a:rPr lang="en-US" dirty="0">
                <a:effectLst/>
              </a:rPr>
              <a:t> Qureshi (2112158)</a:t>
            </a:r>
            <a:br>
              <a:rPr lang="en-US" dirty="0">
                <a:effectLst/>
              </a:rPr>
            </a:br>
            <a:r>
              <a:rPr lang="en-US" dirty="0">
                <a:effectLst/>
              </a:rPr>
              <a:t>Jahangir </a:t>
            </a:r>
            <a:r>
              <a:rPr lang="en-US" dirty="0" err="1">
                <a:effectLst/>
              </a:rPr>
              <a:t>Savojolagh</a:t>
            </a:r>
            <a:r>
              <a:rPr lang="en-US" dirty="0">
                <a:effectLst/>
              </a:rPr>
              <a:t> (2109914)</a:t>
            </a:r>
            <a:br>
              <a:rPr lang="en-US" dirty="0">
                <a:effectLst/>
              </a:rPr>
            </a:br>
            <a:endParaRPr lang="en-US" dirty="0">
              <a:effectLst/>
            </a:endParaRPr>
          </a:p>
          <a:p>
            <a:pPr>
              <a:lnSpc>
                <a:spcPct val="100000"/>
              </a:lnSpc>
              <a:spcAft>
                <a:spcPts val="800"/>
              </a:spcAft>
            </a:pPr>
            <a:r>
              <a:rPr lang="en-US" dirty="0">
                <a:effectLst/>
              </a:rPr>
              <a:t>Lecturer Name: Dr. </a:t>
            </a:r>
            <a:r>
              <a:rPr lang="en-US" dirty="0" err="1">
                <a:effectLst/>
              </a:rPr>
              <a:t>Bente</a:t>
            </a:r>
            <a:r>
              <a:rPr lang="en-US" dirty="0">
                <a:effectLst/>
              </a:rPr>
              <a:t> Fatema</a:t>
            </a:r>
          </a:p>
          <a:p>
            <a:pPr>
              <a:lnSpc>
                <a:spcPct val="100000"/>
              </a:lnSpc>
              <a:spcAft>
                <a:spcPts val="800"/>
              </a:spcAft>
            </a:pPr>
            <a:r>
              <a:rPr lang="en-US" dirty="0">
                <a:effectLst/>
              </a:rPr>
              <a:t>Managing Projects in the </a:t>
            </a:r>
            <a:r>
              <a:rPr lang="en-US" dirty="0" err="1">
                <a:effectLst/>
              </a:rPr>
              <a:t>Organisation</a:t>
            </a:r>
            <a:br>
              <a:rPr lang="en-US" dirty="0">
                <a:effectLst/>
              </a:rPr>
            </a:br>
            <a:r>
              <a:rPr lang="en-US" dirty="0">
                <a:effectLst/>
              </a:rPr>
              <a:t>(BMSW 5104)</a:t>
            </a:r>
          </a:p>
          <a:p>
            <a:pPr indent="-228600">
              <a:lnSpc>
                <a:spcPct val="100000"/>
              </a:lnSpc>
              <a:buFont typeface="Arial" panose="020B0604020202020204" pitchFamily="34" charset="0"/>
              <a:buChar char="•"/>
            </a:pPr>
            <a:endParaRPr lang="en-US" dirty="0"/>
          </a:p>
        </p:txBody>
      </p:sp>
      <p:pic>
        <p:nvPicPr>
          <p:cNvPr id="5" name="Picture 4" descr="A group of kids playing with toys&#10;&#10;Description automatically generated">
            <a:extLst>
              <a:ext uri="{FF2B5EF4-FFF2-40B4-BE49-F238E27FC236}">
                <a16:creationId xmlns:a16="http://schemas.microsoft.com/office/drawing/2014/main" id="{4125DB28-3C82-194B-5598-196BCFD7FE5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40" r="10137" b="1"/>
          <a:stretch/>
        </p:blipFill>
        <p:spPr>
          <a:xfrm>
            <a:off x="6002404" y="564012"/>
            <a:ext cx="5606888" cy="5677185"/>
          </a:xfrm>
          <a:prstGeom prst="rect">
            <a:avLst/>
          </a:prstGeom>
        </p:spPr>
      </p:pic>
      <p:sp>
        <p:nvSpPr>
          <p:cNvPr id="4" name="Freeform: Shape 3">
            <a:extLst>
              <a:ext uri="{FF2B5EF4-FFF2-40B4-BE49-F238E27FC236}">
                <a16:creationId xmlns:a16="http://schemas.microsoft.com/office/drawing/2014/main" id="{CD15ED7B-3AD8-49BC-4DD0-6B907009B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C6A52FB5-C40C-C72E-94E7-A5FBD4A6F9A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 name="Freeform: Shape 6">
              <a:extLst>
                <a:ext uri="{FF2B5EF4-FFF2-40B4-BE49-F238E27FC236}">
                  <a16:creationId xmlns:a16="http://schemas.microsoft.com/office/drawing/2014/main" id="{F0177B44-9497-49D5-9D81-5D398584D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 name="Freeform: Shape 7">
              <a:extLst>
                <a:ext uri="{FF2B5EF4-FFF2-40B4-BE49-F238E27FC236}">
                  <a16:creationId xmlns:a16="http://schemas.microsoft.com/office/drawing/2014/main" id="{C0110A6D-2FE5-F3E1-B35B-151F393A8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 name="Freeform: Shape 8">
              <a:extLst>
                <a:ext uri="{FF2B5EF4-FFF2-40B4-BE49-F238E27FC236}">
                  <a16:creationId xmlns:a16="http://schemas.microsoft.com/office/drawing/2014/main" id="{5E9BC8EA-1F86-2A7C-8B00-28C6ADCCF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 name="Graphic 12">
              <a:extLst>
                <a:ext uri="{FF2B5EF4-FFF2-40B4-BE49-F238E27FC236}">
                  <a16:creationId xmlns:a16="http://schemas.microsoft.com/office/drawing/2014/main" id="{8E033D2C-9457-CC00-2612-8C8F388F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6E02F44B-C6BF-8497-3B61-78E22A500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2" name="Graphic 15">
              <a:extLst>
                <a:ext uri="{FF2B5EF4-FFF2-40B4-BE49-F238E27FC236}">
                  <a16:creationId xmlns:a16="http://schemas.microsoft.com/office/drawing/2014/main" id="{73E09A88-AFF3-5882-D358-5BE984E5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C7DCFC9-1429-472A-F0FB-7541E5D83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2" name="Freeform: Shape 31">
            <a:extLst>
              <a:ext uri="{FF2B5EF4-FFF2-40B4-BE49-F238E27FC236}">
                <a16:creationId xmlns:a16="http://schemas.microsoft.com/office/drawing/2014/main" id="{3F61B161-9FA1-BB05-8699-5491A0055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F3B71908-47D2-FD66-4B6C-E91D8646019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42" name="Graphic 78">
              <a:extLst>
                <a:ext uri="{FF2B5EF4-FFF2-40B4-BE49-F238E27FC236}">
                  <a16:creationId xmlns:a16="http://schemas.microsoft.com/office/drawing/2014/main" id="{0E2D043C-405A-CF28-FC5E-1EC047114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4" name="Graphic 78">
              <a:extLst>
                <a:ext uri="{FF2B5EF4-FFF2-40B4-BE49-F238E27FC236}">
                  <a16:creationId xmlns:a16="http://schemas.microsoft.com/office/drawing/2014/main" id="{63C0D545-41F4-3F7D-E786-7141F7DDAD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3" name="Graphic 78">
                <a:extLst>
                  <a:ext uri="{FF2B5EF4-FFF2-40B4-BE49-F238E27FC236}">
                    <a16:creationId xmlns:a16="http://schemas.microsoft.com/office/drawing/2014/main" id="{3284D653-8A0D-50F1-5CE5-E8526E3AC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4" name="Graphic 78">
                <a:extLst>
                  <a:ext uri="{FF2B5EF4-FFF2-40B4-BE49-F238E27FC236}">
                    <a16:creationId xmlns:a16="http://schemas.microsoft.com/office/drawing/2014/main" id="{DB3B90E7-3C6E-EDC1-BD9B-0F06E2AD1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5" name="Graphic 78">
                <a:extLst>
                  <a:ext uri="{FF2B5EF4-FFF2-40B4-BE49-F238E27FC236}">
                    <a16:creationId xmlns:a16="http://schemas.microsoft.com/office/drawing/2014/main" id="{9320E7DA-31C2-145A-0DF6-89CC6CC9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6" name="Graphic 78">
                <a:extLst>
                  <a:ext uri="{FF2B5EF4-FFF2-40B4-BE49-F238E27FC236}">
                    <a16:creationId xmlns:a16="http://schemas.microsoft.com/office/drawing/2014/main" id="{F2077627-AC84-AE49-C2BC-993CE2185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57" name="Rectangle 56">
            <a:extLst>
              <a:ext uri="{FF2B5EF4-FFF2-40B4-BE49-F238E27FC236}">
                <a16:creationId xmlns:a16="http://schemas.microsoft.com/office/drawing/2014/main" id="{3DDA25CA-ED38-3BFE-618E-E00E2F2D7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58" name="Title 1">
            <a:extLst>
              <a:ext uri="{FF2B5EF4-FFF2-40B4-BE49-F238E27FC236}">
                <a16:creationId xmlns:a16="http://schemas.microsoft.com/office/drawing/2014/main" id="{56E19890-9825-AFA8-4BEA-EB4060271D75}"/>
              </a:ext>
            </a:extLst>
          </p:cNvPr>
          <p:cNvSpPr txBox="1">
            <a:spLocks/>
          </p:cNvSpPr>
          <p:nvPr/>
        </p:nvSpPr>
        <p:spPr>
          <a:xfrm>
            <a:off x="525717" y="787068"/>
            <a:ext cx="4950173" cy="145509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a:t>Component 1 – Group presentation</a:t>
            </a:r>
            <a:br>
              <a:rPr lang="en-US" sz="2000"/>
            </a:br>
            <a:br>
              <a:rPr lang="en-US" sz="2000"/>
            </a:br>
            <a:r>
              <a:rPr lang="en-US" sz="2000" b="1"/>
              <a:t>Project Management Pitch</a:t>
            </a:r>
            <a:br>
              <a:rPr lang="en-US" sz="2000" b="1"/>
            </a:br>
            <a:r>
              <a:rPr lang="en-US" sz="2000" b="1"/>
              <a:t>Smethwick Nursery</a:t>
            </a:r>
          </a:p>
        </p:txBody>
      </p:sp>
      <p:sp>
        <p:nvSpPr>
          <p:cNvPr id="59" name="Freeform: Shape 58">
            <a:extLst>
              <a:ext uri="{FF2B5EF4-FFF2-40B4-BE49-F238E27FC236}">
                <a16:creationId xmlns:a16="http://schemas.microsoft.com/office/drawing/2014/main" id="{A0DB5972-E771-25C2-4EDA-BC5487455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0" name="Graphic 78">
            <a:extLst>
              <a:ext uri="{FF2B5EF4-FFF2-40B4-BE49-F238E27FC236}">
                <a16:creationId xmlns:a16="http://schemas.microsoft.com/office/drawing/2014/main" id="{A2E6FDDB-F924-1B15-F473-180C8582983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61" name="Graphic 78">
              <a:extLst>
                <a:ext uri="{FF2B5EF4-FFF2-40B4-BE49-F238E27FC236}">
                  <a16:creationId xmlns:a16="http://schemas.microsoft.com/office/drawing/2014/main" id="{E96A5027-B05E-33B7-C434-FDC0D80B68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2" name="Graphic 78">
              <a:extLst>
                <a:ext uri="{FF2B5EF4-FFF2-40B4-BE49-F238E27FC236}">
                  <a16:creationId xmlns:a16="http://schemas.microsoft.com/office/drawing/2014/main" id="{82D46080-B911-CFA1-6B84-C43B764A80F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3" name="Graphic 78">
                <a:extLst>
                  <a:ext uri="{FF2B5EF4-FFF2-40B4-BE49-F238E27FC236}">
                    <a16:creationId xmlns:a16="http://schemas.microsoft.com/office/drawing/2014/main" id="{D7577CE8-18F5-7105-4A89-A92AACDC2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77AFC5B1-CDAC-3421-C105-4AD0302B7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5" name="Graphic 78">
                <a:extLst>
                  <a:ext uri="{FF2B5EF4-FFF2-40B4-BE49-F238E27FC236}">
                    <a16:creationId xmlns:a16="http://schemas.microsoft.com/office/drawing/2014/main" id="{A554B2F4-3CF5-5459-D9C1-16A680DFF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6" name="Graphic 78">
                <a:extLst>
                  <a:ext uri="{FF2B5EF4-FFF2-40B4-BE49-F238E27FC236}">
                    <a16:creationId xmlns:a16="http://schemas.microsoft.com/office/drawing/2014/main" id="{EF8BDFEB-1333-1528-F550-50166413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67" name="Subtitle 2">
            <a:extLst>
              <a:ext uri="{FF2B5EF4-FFF2-40B4-BE49-F238E27FC236}">
                <a16:creationId xmlns:a16="http://schemas.microsoft.com/office/drawing/2014/main" id="{3C014084-321F-FD1D-34CD-3C2129C957E6}"/>
              </a:ext>
            </a:extLst>
          </p:cNvPr>
          <p:cNvSpPr txBox="1">
            <a:spLocks/>
          </p:cNvSpPr>
          <p:nvPr/>
        </p:nvSpPr>
        <p:spPr>
          <a:xfrm>
            <a:off x="525717" y="2796427"/>
            <a:ext cx="4950173" cy="3274503"/>
          </a:xfrm>
          <a:prstGeom prst="rect">
            <a:avLst/>
          </a:prstGeom>
        </p:spPr>
        <p:txBody>
          <a:bodyPr vert="horz" lIns="91440" tIns="45720" rIns="91440" bIns="45720" rtlCol="0">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spcAft>
                <a:spcPts val="800"/>
              </a:spcAft>
            </a:pPr>
            <a:r>
              <a:rPr lang="en-US" dirty="0"/>
              <a:t>Students Group:</a:t>
            </a:r>
            <a:br>
              <a:rPr lang="en-US" dirty="0"/>
            </a:br>
            <a:r>
              <a:rPr lang="en-US" dirty="0"/>
              <a:t> Samir Mhanna (2119514)</a:t>
            </a:r>
            <a:br>
              <a:rPr lang="en-US" dirty="0"/>
            </a:br>
            <a:r>
              <a:rPr lang="en-US" dirty="0" err="1"/>
              <a:t>Haleema</a:t>
            </a:r>
            <a:r>
              <a:rPr lang="en-US" dirty="0"/>
              <a:t> Qureshi (2112158)</a:t>
            </a:r>
            <a:br>
              <a:rPr lang="en-US" dirty="0"/>
            </a:br>
            <a:r>
              <a:rPr lang="en-US" dirty="0"/>
              <a:t>Jahangir </a:t>
            </a:r>
            <a:r>
              <a:rPr lang="en-US" dirty="0" err="1"/>
              <a:t>Savojolagh</a:t>
            </a:r>
            <a:r>
              <a:rPr lang="en-US" dirty="0"/>
              <a:t> (2109914)</a:t>
            </a:r>
            <a:br>
              <a:rPr lang="en-US" dirty="0"/>
            </a:br>
            <a:endParaRPr lang="en-US" dirty="0"/>
          </a:p>
          <a:p>
            <a:pPr>
              <a:lnSpc>
                <a:spcPct val="100000"/>
              </a:lnSpc>
              <a:spcAft>
                <a:spcPts val="800"/>
              </a:spcAft>
            </a:pPr>
            <a:r>
              <a:rPr lang="en-US" dirty="0"/>
              <a:t>Lecturer Name: Dr. </a:t>
            </a:r>
            <a:r>
              <a:rPr lang="en-US" dirty="0" err="1"/>
              <a:t>Bente</a:t>
            </a:r>
            <a:r>
              <a:rPr lang="en-US" dirty="0"/>
              <a:t> Fatema</a:t>
            </a:r>
          </a:p>
          <a:p>
            <a:pPr>
              <a:lnSpc>
                <a:spcPct val="100000"/>
              </a:lnSpc>
              <a:spcAft>
                <a:spcPts val="800"/>
              </a:spcAft>
            </a:pPr>
            <a:r>
              <a:rPr lang="en-US" dirty="0"/>
              <a:t>Managing Projects in the </a:t>
            </a:r>
            <a:r>
              <a:rPr lang="en-US" dirty="0" err="1"/>
              <a:t>Organisation</a:t>
            </a:r>
            <a:br>
              <a:rPr lang="en-US" dirty="0"/>
            </a:br>
            <a:r>
              <a:rPr lang="en-US" dirty="0"/>
              <a:t>(BMSW 5104)</a:t>
            </a:r>
          </a:p>
          <a:p>
            <a:pPr indent="-228600">
              <a:lnSpc>
                <a:spcPct val="100000"/>
              </a:lnSpc>
              <a:buFont typeface="Arial" panose="020B0604020202020204" pitchFamily="34" charset="0"/>
              <a:buChar char="•"/>
            </a:pPr>
            <a:endParaRPr lang="en-US" dirty="0"/>
          </a:p>
        </p:txBody>
      </p:sp>
      <p:pic>
        <p:nvPicPr>
          <p:cNvPr id="68" name="Picture 67" descr="A group of kids playing with toys&#10;&#10;Description automatically generated">
            <a:extLst>
              <a:ext uri="{FF2B5EF4-FFF2-40B4-BE49-F238E27FC236}">
                <a16:creationId xmlns:a16="http://schemas.microsoft.com/office/drawing/2014/main" id="{DCE0EC0C-0413-4FB4-021D-02DDAE3E2A9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40" r="10137" b="1"/>
          <a:stretch/>
        </p:blipFill>
        <p:spPr>
          <a:xfrm>
            <a:off x="6002404" y="564012"/>
            <a:ext cx="5606888" cy="5677185"/>
          </a:xfrm>
          <a:prstGeom prst="rect">
            <a:avLst/>
          </a:prstGeom>
        </p:spPr>
      </p:pic>
      <p:sp>
        <p:nvSpPr>
          <p:cNvPr id="69" name="Freeform: Shape 68">
            <a:extLst>
              <a:ext uri="{FF2B5EF4-FFF2-40B4-BE49-F238E27FC236}">
                <a16:creationId xmlns:a16="http://schemas.microsoft.com/office/drawing/2014/main" id="{846A9E3C-3359-E94E-8536-3F8D0DEE7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70" name="Group 69">
            <a:extLst>
              <a:ext uri="{FF2B5EF4-FFF2-40B4-BE49-F238E27FC236}">
                <a16:creationId xmlns:a16="http://schemas.microsoft.com/office/drawing/2014/main" id="{6EE99AEA-CA5E-50D9-EEAE-C04FBFE5CC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1" name="Freeform: Shape 70">
              <a:extLst>
                <a:ext uri="{FF2B5EF4-FFF2-40B4-BE49-F238E27FC236}">
                  <a16:creationId xmlns:a16="http://schemas.microsoft.com/office/drawing/2014/main" id="{0FF14E32-82A7-4ED4-173B-0DA7F0C55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2" name="Freeform: Shape 71">
              <a:extLst>
                <a:ext uri="{FF2B5EF4-FFF2-40B4-BE49-F238E27FC236}">
                  <a16:creationId xmlns:a16="http://schemas.microsoft.com/office/drawing/2014/main" id="{ABEBCF2E-F5FE-B74E-160E-62BE2EF45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3" name="Freeform: Shape 72">
              <a:extLst>
                <a:ext uri="{FF2B5EF4-FFF2-40B4-BE49-F238E27FC236}">
                  <a16:creationId xmlns:a16="http://schemas.microsoft.com/office/drawing/2014/main" id="{1CBCC975-45F5-8F5D-D8D1-5A4250DD9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4" name="Graphic 12">
              <a:extLst>
                <a:ext uri="{FF2B5EF4-FFF2-40B4-BE49-F238E27FC236}">
                  <a16:creationId xmlns:a16="http://schemas.microsoft.com/office/drawing/2014/main" id="{F82E984C-14BB-3379-431F-8CE2CCDB2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75" name="Graphic 15">
              <a:extLst>
                <a:ext uri="{FF2B5EF4-FFF2-40B4-BE49-F238E27FC236}">
                  <a16:creationId xmlns:a16="http://schemas.microsoft.com/office/drawing/2014/main" id="{EF117423-60D3-B993-F9D7-13E6B31DD6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6" name="Graphic 15">
              <a:extLst>
                <a:ext uri="{FF2B5EF4-FFF2-40B4-BE49-F238E27FC236}">
                  <a16:creationId xmlns:a16="http://schemas.microsoft.com/office/drawing/2014/main" id="{5E6CBEA8-B158-43EB-54A3-6D7ABAD7D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D54DBFC2-B6C3-1737-A59B-79D325AC8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80485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13829A8-8BA6-6356-FE44-6D108113A047}"/>
              </a:ext>
            </a:extLst>
          </p:cNvPr>
          <p:cNvSpPr>
            <a:spLocks noGrp="1"/>
          </p:cNvSpPr>
          <p:nvPr>
            <p:ph type="title"/>
          </p:nvPr>
        </p:nvSpPr>
        <p:spPr>
          <a:xfrm>
            <a:off x="479394" y="744279"/>
            <a:ext cx="3410454" cy="5909647"/>
          </a:xfrm>
        </p:spPr>
        <p:txBody>
          <a:bodyPr>
            <a:normAutofit/>
          </a:bodyPr>
          <a:lstStyle/>
          <a:p>
            <a:pPr algn="r"/>
            <a:r>
              <a:rPr lang="en-GB" sz="6800" b="1" dirty="0">
                <a:latin typeface="Amasis MT Pro Black" panose="02040A04050005020304" pitchFamily="18" charset="0"/>
              </a:rPr>
              <a:t>In this session, we will…</a:t>
            </a:r>
          </a:p>
        </p:txBody>
      </p:sp>
      <p:cxnSp>
        <p:nvCxnSpPr>
          <p:cNvPr id="33" name="Straight Connector 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DFA374-1EE4-9A20-FD4C-E52AAF2740EE}"/>
              </a:ext>
            </a:extLst>
          </p:cNvPr>
          <p:cNvGraphicFramePr>
            <a:graphicFrameLocks noGrp="1"/>
          </p:cNvGraphicFramePr>
          <p:nvPr>
            <p:ph idx="1"/>
            <p:extLst>
              <p:ext uri="{D42A27DB-BD31-4B8C-83A1-F6EECF244321}">
                <p14:modId xmlns:p14="http://schemas.microsoft.com/office/powerpoint/2010/main" val="376875367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143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E8AE1-E6D4-DB3B-5671-5C1D1BD6D388}"/>
              </a:ext>
            </a:extLst>
          </p:cNvPr>
          <p:cNvSpPr>
            <a:spLocks noGrp="1"/>
          </p:cNvSpPr>
          <p:nvPr>
            <p:ph type="title"/>
          </p:nvPr>
        </p:nvSpPr>
        <p:spPr>
          <a:xfrm>
            <a:off x="6248399" y="365125"/>
            <a:ext cx="5575005" cy="1187228"/>
          </a:xfrm>
        </p:spPr>
        <p:txBody>
          <a:bodyPr anchor="b">
            <a:normAutofit fontScale="90000"/>
          </a:bodyPr>
          <a:lstStyle/>
          <a:p>
            <a:r>
              <a:rPr lang="en-US" sz="8000" b="1" dirty="0">
                <a:effectLst/>
              </a:rPr>
              <a:t>Introduction</a:t>
            </a:r>
            <a:endParaRPr lang="en-US" sz="8000" b="1" dirty="0"/>
          </a:p>
        </p:txBody>
      </p:sp>
      <p:pic>
        <p:nvPicPr>
          <p:cNvPr id="4" name="Picture 3" descr="A person holding a group of children&#10;&#10;Description automatically generated">
            <a:extLst>
              <a:ext uri="{FF2B5EF4-FFF2-40B4-BE49-F238E27FC236}">
                <a16:creationId xmlns:a16="http://schemas.microsoft.com/office/drawing/2014/main" id="{3C392A94-C8A3-67A0-0E42-6971C022D0F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143" b="-3"/>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8" name="Picture 7" descr="A person and a child smiling&#10;&#10;Description automatically generated">
            <a:extLst>
              <a:ext uri="{FF2B5EF4-FFF2-40B4-BE49-F238E27FC236}">
                <a16:creationId xmlns:a16="http://schemas.microsoft.com/office/drawing/2014/main" id="{E4832BB3-0A40-F642-6740-F2353685851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16149"/>
          <a:stretch/>
        </p:blipFill>
        <p:spPr>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graphicFrame>
        <p:nvGraphicFramePr>
          <p:cNvPr id="7" name="Content Placeholder 2">
            <a:extLst>
              <a:ext uri="{FF2B5EF4-FFF2-40B4-BE49-F238E27FC236}">
                <a16:creationId xmlns:a16="http://schemas.microsoft.com/office/drawing/2014/main" id="{AEC3FF9F-93EB-0865-3C33-622C47344139}"/>
              </a:ext>
            </a:extLst>
          </p:cNvPr>
          <p:cNvGraphicFramePr>
            <a:graphicFrameLocks noGrp="1"/>
          </p:cNvGraphicFramePr>
          <p:nvPr>
            <p:ph idx="1"/>
            <p:extLst>
              <p:ext uri="{D42A27DB-BD31-4B8C-83A1-F6EECF244321}">
                <p14:modId xmlns:p14="http://schemas.microsoft.com/office/powerpoint/2010/main" val="247520588"/>
              </p:ext>
            </p:extLst>
          </p:nvPr>
        </p:nvGraphicFramePr>
        <p:xfrm>
          <a:off x="5728012" y="1754372"/>
          <a:ext cx="6335232" cy="46246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2031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AF242-26FA-78CF-CE96-F665AAF2C97C}"/>
              </a:ext>
            </a:extLst>
          </p:cNvPr>
          <p:cNvSpPr>
            <a:spLocks noGrp="1"/>
          </p:cNvSpPr>
          <p:nvPr>
            <p:ph type="title"/>
          </p:nvPr>
        </p:nvSpPr>
        <p:spPr>
          <a:xfrm>
            <a:off x="5433237" y="171447"/>
            <a:ext cx="6581053" cy="977311"/>
          </a:xfrm>
        </p:spPr>
        <p:txBody>
          <a:bodyPr anchor="b">
            <a:normAutofit/>
          </a:bodyPr>
          <a:lstStyle/>
          <a:p>
            <a:r>
              <a:rPr lang="en-GB" sz="6000" b="1" dirty="0"/>
              <a:t>Project Overview</a:t>
            </a:r>
          </a:p>
        </p:txBody>
      </p:sp>
      <p:pic>
        <p:nvPicPr>
          <p:cNvPr id="11" name="Picture 10" descr="A group of children sitting at a table">
            <a:extLst>
              <a:ext uri="{FF2B5EF4-FFF2-40B4-BE49-F238E27FC236}">
                <a16:creationId xmlns:a16="http://schemas.microsoft.com/office/drawing/2014/main" id="{B4E35F9A-216E-B485-0801-610F7BB2C5F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81" r="-2" b="-2"/>
          <a:stretch/>
        </p:blipFill>
        <p:spPr>
          <a:xfrm>
            <a:off x="20" y="10"/>
            <a:ext cx="4976017"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7" name="Picture 6" descr="A crib in a room&#10;&#10;Description automatically generated">
            <a:extLst>
              <a:ext uri="{FF2B5EF4-FFF2-40B4-BE49-F238E27FC236}">
                <a16:creationId xmlns:a16="http://schemas.microsoft.com/office/drawing/2014/main" id="{35013FB0-F6C9-7B1A-D9D7-FA6BC1AC9F9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8628" r="-2" b="8484"/>
          <a:stretch/>
        </p:blipFill>
        <p:spPr>
          <a:xfrm>
            <a:off x="462420" y="4304418"/>
            <a:ext cx="467310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3" name="Content Placeholder 2">
            <a:extLst>
              <a:ext uri="{FF2B5EF4-FFF2-40B4-BE49-F238E27FC236}">
                <a16:creationId xmlns:a16="http://schemas.microsoft.com/office/drawing/2014/main" id="{73F47F7C-327F-0CB6-F818-79540440A8F1}"/>
              </a:ext>
            </a:extLst>
          </p:cNvPr>
          <p:cNvSpPr>
            <a:spLocks noGrp="1"/>
          </p:cNvSpPr>
          <p:nvPr>
            <p:ph idx="1"/>
          </p:nvPr>
        </p:nvSpPr>
        <p:spPr>
          <a:xfrm>
            <a:off x="4976037" y="1435395"/>
            <a:ext cx="7142142" cy="5251158"/>
          </a:xfrm>
        </p:spPr>
        <p:txBody>
          <a:bodyPr>
            <a:normAutofit lnSpcReduction="10000"/>
          </a:bodyPr>
          <a:lstStyle/>
          <a:p>
            <a:pPr marL="0" indent="0">
              <a:lnSpc>
                <a:spcPct val="100000"/>
              </a:lnSpc>
              <a:buNone/>
            </a:pPr>
            <a:r>
              <a:rPr lang="en-US" sz="2400" b="1" dirty="0">
                <a:effectLst/>
                <a:latin typeface="ADLaM Display" panose="02010000000000000000" pitchFamily="2" charset="0"/>
                <a:ea typeface="ADLaM Display" panose="02010000000000000000" pitchFamily="2" charset="0"/>
                <a:cs typeface="ADLaM Display" panose="02010000000000000000" pitchFamily="2" charset="0"/>
              </a:rPr>
              <a:t>Our project is to open a nursery business that provides quality childcare services for families in the local community.</a:t>
            </a:r>
          </a:p>
          <a:p>
            <a:pPr marL="0" indent="0">
              <a:buNone/>
            </a:pPr>
            <a:r>
              <a:rPr lang="en-US" b="1" dirty="0">
                <a:solidFill>
                  <a:schemeClr val="accent1">
                    <a:lumMod val="75000"/>
                  </a:schemeClr>
                </a:solidFill>
                <a:effectLst/>
              </a:rPr>
              <a:t>The G</a:t>
            </a:r>
            <a:r>
              <a:rPr lang="en-US" b="1" dirty="0">
                <a:solidFill>
                  <a:schemeClr val="accent1">
                    <a:lumMod val="75000"/>
                  </a:schemeClr>
                </a:solidFill>
              </a:rPr>
              <a:t>oal</a:t>
            </a:r>
            <a:r>
              <a:rPr lang="en-US" b="1" dirty="0">
                <a:solidFill>
                  <a:schemeClr val="accent1">
                    <a:lumMod val="75000"/>
                  </a:schemeClr>
                </a:solidFill>
                <a:effectLst/>
              </a:rPr>
              <a:t> </a:t>
            </a:r>
            <a:endParaRPr lang="en-US" b="1" dirty="0">
              <a:solidFill>
                <a:schemeClr val="accent1">
                  <a:lumMod val="75000"/>
                </a:schemeClr>
              </a:solidFill>
            </a:endParaRPr>
          </a:p>
          <a:p>
            <a:pPr marL="0" indent="0">
              <a:buNone/>
            </a:pPr>
            <a:r>
              <a:rPr lang="en-US" sz="2400" dirty="0">
                <a:effectLst/>
              </a:rPr>
              <a:t>to create a safe and nurturing environment for children while offering parents peace of mind and convenience.</a:t>
            </a:r>
            <a:endParaRPr lang="en-US" sz="2400" dirty="0"/>
          </a:p>
          <a:p>
            <a:pPr marL="0" indent="0">
              <a:buNone/>
            </a:pPr>
            <a:r>
              <a:rPr lang="en-US" b="1" dirty="0">
                <a:solidFill>
                  <a:schemeClr val="accent1">
                    <a:lumMod val="75000"/>
                  </a:schemeClr>
                </a:solidFill>
              </a:rPr>
              <a:t>The Objectives</a:t>
            </a:r>
          </a:p>
          <a:p>
            <a:pPr>
              <a:buFont typeface="Arial" panose="020B0604020202020204" pitchFamily="34" charset="0"/>
              <a:buChar char="•"/>
            </a:pPr>
            <a:r>
              <a:rPr lang="en-US" sz="2400" dirty="0">
                <a:effectLst/>
              </a:rPr>
              <a:t>To offer top-tier childcare solutions catering to children ranging from 6 weeks to 5 years of age.</a:t>
            </a:r>
          </a:p>
          <a:p>
            <a:pPr>
              <a:buFont typeface="Arial" panose="020B0604020202020204" pitchFamily="34" charset="0"/>
              <a:buChar char="•"/>
            </a:pPr>
            <a:r>
              <a:rPr lang="en-US" sz="2400" dirty="0">
                <a:effectLst/>
              </a:rPr>
              <a:t>To create a safe and nurturing environment for children to learn and grow.</a:t>
            </a:r>
          </a:p>
          <a:p>
            <a:pPr>
              <a:buFont typeface="Arial" panose="020B0604020202020204" pitchFamily="34" charset="0"/>
              <a:buChar char="•"/>
            </a:pPr>
            <a:r>
              <a:rPr lang="en-US" sz="2400" dirty="0">
                <a:effectLst/>
              </a:rPr>
              <a:t>To offer parents peace of mind and convenience by providing flexible scheduling and affordable pricing options.</a:t>
            </a:r>
          </a:p>
          <a:p>
            <a:endParaRPr lang="en-GB" sz="2000" dirty="0"/>
          </a:p>
        </p:txBody>
      </p:sp>
    </p:spTree>
    <p:extLst>
      <p:ext uri="{BB962C8B-B14F-4D97-AF65-F5344CB8AC3E}">
        <p14:creationId xmlns:p14="http://schemas.microsoft.com/office/powerpoint/2010/main" val="2101909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34C4E-44D0-8FC0-9D84-8C483EF96C91}"/>
              </a:ext>
            </a:extLst>
          </p:cNvPr>
          <p:cNvSpPr>
            <a:spLocks noGrp="1"/>
          </p:cNvSpPr>
          <p:nvPr>
            <p:ph type="title"/>
          </p:nvPr>
        </p:nvSpPr>
        <p:spPr>
          <a:xfrm>
            <a:off x="838201" y="365125"/>
            <a:ext cx="5251316" cy="1807305"/>
          </a:xfrm>
        </p:spPr>
        <p:txBody>
          <a:bodyPr>
            <a:normAutofit/>
          </a:bodyPr>
          <a:lstStyle/>
          <a:p>
            <a:r>
              <a:rPr lang="en-US" b="1" i="0">
                <a:effectLst/>
                <a:latin typeface="Söhne"/>
              </a:rPr>
              <a:t>Service and Pricing</a:t>
            </a:r>
            <a:br>
              <a:rPr lang="en-US" b="0" i="0">
                <a:effectLst/>
                <a:latin typeface="Söhne"/>
              </a:rPr>
            </a:br>
            <a:endParaRPr lang="en-GB" dirty="0"/>
          </a:p>
        </p:txBody>
      </p:sp>
      <p:sp>
        <p:nvSpPr>
          <p:cNvPr id="3" name="Content Placeholder 2">
            <a:extLst>
              <a:ext uri="{FF2B5EF4-FFF2-40B4-BE49-F238E27FC236}">
                <a16:creationId xmlns:a16="http://schemas.microsoft.com/office/drawing/2014/main" id="{4A3533BD-CFE7-4A85-6C06-A7CE11371185}"/>
              </a:ext>
            </a:extLst>
          </p:cNvPr>
          <p:cNvSpPr>
            <a:spLocks noGrp="1"/>
          </p:cNvSpPr>
          <p:nvPr>
            <p:ph idx="1"/>
          </p:nvPr>
        </p:nvSpPr>
        <p:spPr>
          <a:xfrm>
            <a:off x="382772" y="1786270"/>
            <a:ext cx="6113721" cy="4390693"/>
          </a:xfrm>
        </p:spPr>
        <p:txBody>
          <a:bodyPr>
            <a:normAutofit fontScale="92500" lnSpcReduction="20000"/>
          </a:bodyPr>
          <a:lstStyle/>
          <a:p>
            <a:pPr>
              <a:buFont typeface="Arial" panose="020B0604020202020204" pitchFamily="34" charset="0"/>
              <a:buChar char="•"/>
            </a:pPr>
            <a:r>
              <a:rPr lang="en-US" b="1" i="0" dirty="0">
                <a:effectLst/>
                <a:latin typeface="Söhne"/>
              </a:rPr>
              <a:t>Full Day Service:</a:t>
            </a:r>
            <a:r>
              <a:rPr lang="en-US" b="0" i="0" dirty="0">
                <a:effectLst/>
                <a:latin typeface="Söhne"/>
              </a:rPr>
              <a:t> Enjoy full-day childcare for just £67 per week, providing comprehensive care for your child.</a:t>
            </a:r>
          </a:p>
          <a:p>
            <a:pPr>
              <a:buFont typeface="Arial" panose="020B0604020202020204" pitchFamily="34" charset="0"/>
              <a:buChar char="•"/>
            </a:pPr>
            <a:r>
              <a:rPr lang="en-US" b="1" i="0" dirty="0">
                <a:effectLst/>
                <a:latin typeface="Söhne"/>
              </a:rPr>
              <a:t> After-School Service:</a:t>
            </a:r>
            <a:r>
              <a:rPr lang="en-US" b="0" i="0" dirty="0">
                <a:effectLst/>
                <a:latin typeface="Söhne"/>
              </a:rPr>
              <a:t> Our after-school program is available at an affordable rate of £35 per week, ensuring a safe and nurturing environment for your child during after-school hours.</a:t>
            </a:r>
          </a:p>
          <a:p>
            <a:pPr>
              <a:buFont typeface="Arial" panose="020B0604020202020204" pitchFamily="34" charset="0"/>
              <a:buChar char="•"/>
            </a:pPr>
            <a:r>
              <a:rPr lang="en-US" b="1" i="0" dirty="0">
                <a:effectLst/>
                <a:latin typeface="Söhne"/>
              </a:rPr>
              <a:t>Drop-In Service:</a:t>
            </a:r>
            <a:r>
              <a:rPr lang="en-US" b="0" i="0" dirty="0">
                <a:effectLst/>
                <a:latin typeface="Söhne"/>
              </a:rPr>
              <a:t> For added flexibility, our drop-in service is available at a competitive cost of £17 per session, allowing parents to access childcare as needed.</a:t>
            </a:r>
          </a:p>
          <a:p>
            <a:endParaRPr lang="en-GB" sz="4000" dirty="0"/>
          </a:p>
        </p:txBody>
      </p:sp>
      <p:pic>
        <p:nvPicPr>
          <p:cNvPr id="6" name="Picture 5" descr="A child playing with toys&#10;&#10;Description automatically generated">
            <a:extLst>
              <a:ext uri="{FF2B5EF4-FFF2-40B4-BE49-F238E27FC236}">
                <a16:creationId xmlns:a16="http://schemas.microsoft.com/office/drawing/2014/main" id="{3A64FB82-8413-C258-7D90-09462C8F1B0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864" r="3009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D269E3E7-5A8F-B54E-4C6D-020FAE461313}"/>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bundabergnow.com/2019/05/08/cqu-bundaberg-childcare-trai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3063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99BC8-486B-3DB0-870C-E5C63626365B}"/>
              </a:ext>
            </a:extLst>
          </p:cNvPr>
          <p:cNvSpPr>
            <a:spLocks noGrp="1"/>
          </p:cNvSpPr>
          <p:nvPr>
            <p:ph type="title"/>
          </p:nvPr>
        </p:nvSpPr>
        <p:spPr>
          <a:xfrm>
            <a:off x="896112" y="-480224"/>
            <a:ext cx="5181601" cy="1642956"/>
          </a:xfrm>
        </p:spPr>
        <p:txBody>
          <a:bodyPr anchor="b">
            <a:normAutofit/>
          </a:bodyPr>
          <a:lstStyle/>
          <a:p>
            <a:r>
              <a:rPr lang="en-GB" sz="3600" b="1" dirty="0">
                <a:solidFill>
                  <a:schemeClr val="tx2"/>
                </a:solidFill>
              </a:rPr>
              <a:t>Market Research</a:t>
            </a:r>
          </a:p>
        </p:txBody>
      </p:sp>
      <p:sp>
        <p:nvSpPr>
          <p:cNvPr id="3" name="Content Placeholder 2">
            <a:extLst>
              <a:ext uri="{FF2B5EF4-FFF2-40B4-BE49-F238E27FC236}">
                <a16:creationId xmlns:a16="http://schemas.microsoft.com/office/drawing/2014/main" id="{8B4C854A-5EDA-F224-203E-C7462BEEBF10}"/>
              </a:ext>
            </a:extLst>
          </p:cNvPr>
          <p:cNvSpPr>
            <a:spLocks noGrp="1"/>
          </p:cNvSpPr>
          <p:nvPr>
            <p:ph idx="1"/>
          </p:nvPr>
        </p:nvSpPr>
        <p:spPr>
          <a:xfrm>
            <a:off x="397042" y="1467852"/>
            <a:ext cx="7591926" cy="5017211"/>
          </a:xfrm>
        </p:spPr>
        <p:txBody>
          <a:bodyPr>
            <a:normAutofit/>
          </a:bodyPr>
          <a:lstStyle/>
          <a:p>
            <a:pPr marL="457200" lvl="1" indent="0">
              <a:buNone/>
            </a:pPr>
            <a:r>
              <a:rPr lang="en-US" sz="1900" b="0" i="0" dirty="0">
                <a:solidFill>
                  <a:schemeClr val="tx1">
                    <a:alpha val="80000"/>
                  </a:schemeClr>
                </a:solidFill>
                <a:effectLst/>
                <a:latin typeface="Söhne"/>
              </a:rPr>
              <a:t>Competitive Landscape:</a:t>
            </a:r>
          </a:p>
          <a:p>
            <a:pPr lvl="1"/>
            <a:r>
              <a:rPr lang="en-US" sz="1900" b="0" i="0" dirty="0">
                <a:solidFill>
                  <a:schemeClr val="tx1">
                    <a:alpha val="80000"/>
                  </a:schemeClr>
                </a:solidFill>
                <a:effectLst/>
                <a:latin typeface="Söhne"/>
              </a:rPr>
              <a:t>We've identified </a:t>
            </a:r>
            <a:r>
              <a:rPr lang="en-US" sz="1900" dirty="0">
                <a:solidFill>
                  <a:schemeClr val="tx1">
                    <a:alpha val="80000"/>
                  </a:schemeClr>
                </a:solidFill>
                <a:latin typeface="Söhne"/>
              </a:rPr>
              <a:t>133</a:t>
            </a:r>
            <a:r>
              <a:rPr lang="en-US" sz="1900" b="0" i="0" dirty="0">
                <a:solidFill>
                  <a:schemeClr val="tx1">
                    <a:alpha val="80000"/>
                  </a:schemeClr>
                </a:solidFill>
                <a:effectLst/>
                <a:latin typeface="Söhne"/>
              </a:rPr>
              <a:t> competitors in </a:t>
            </a:r>
            <a:r>
              <a:rPr lang="en-US" sz="1900" dirty="0">
                <a:solidFill>
                  <a:schemeClr val="tx1">
                    <a:alpha val="80000"/>
                  </a:schemeClr>
                </a:solidFill>
                <a:latin typeface="Söhne"/>
              </a:rPr>
              <a:t>Sandwell</a:t>
            </a:r>
            <a:r>
              <a:rPr lang="en-US" sz="1900" b="0" i="0" dirty="0">
                <a:solidFill>
                  <a:schemeClr val="tx1">
                    <a:alpha val="80000"/>
                  </a:schemeClr>
                </a:solidFill>
                <a:effectLst/>
                <a:latin typeface="Söhne"/>
              </a:rPr>
              <a:t>, but only 15 in Smethwick </a:t>
            </a:r>
          </a:p>
          <a:p>
            <a:pPr lvl="1"/>
            <a:r>
              <a:rPr lang="en-US" sz="1900" b="0" i="0" dirty="0">
                <a:solidFill>
                  <a:schemeClr val="tx1">
                    <a:alpha val="80000"/>
                  </a:schemeClr>
                </a:solidFill>
                <a:effectLst/>
                <a:latin typeface="Söhne"/>
              </a:rPr>
              <a:t>Our research indicates that 3 of these competitors are operating at or near full capacity.</a:t>
            </a:r>
          </a:p>
          <a:p>
            <a:pPr marL="0" indent="0">
              <a:buNone/>
            </a:pPr>
            <a:r>
              <a:rPr lang="en-US" sz="1900" b="0" i="0" dirty="0">
                <a:solidFill>
                  <a:schemeClr val="tx1">
                    <a:alpha val="80000"/>
                  </a:schemeClr>
                </a:solidFill>
                <a:effectLst/>
                <a:latin typeface="Söhne"/>
              </a:rPr>
              <a:t>Market Opportunities:</a:t>
            </a:r>
          </a:p>
          <a:p>
            <a:pPr marL="742950" lvl="1" indent="-285750">
              <a:buFont typeface="Arial" panose="020B0604020202020204" pitchFamily="34" charset="0"/>
              <a:buChar char="•"/>
            </a:pPr>
            <a:r>
              <a:rPr lang="en-US" sz="1900" dirty="0">
                <a:solidFill>
                  <a:schemeClr val="tx1">
                    <a:alpha val="80000"/>
                  </a:schemeClr>
                </a:solidFill>
                <a:latin typeface="Söhne"/>
              </a:rPr>
              <a:t>t</a:t>
            </a:r>
            <a:r>
              <a:rPr lang="en-US" sz="1900" b="0" i="0" dirty="0">
                <a:solidFill>
                  <a:schemeClr val="tx1">
                    <a:alpha val="80000"/>
                  </a:schemeClr>
                </a:solidFill>
                <a:effectLst/>
                <a:latin typeface="Söhne"/>
              </a:rPr>
              <a:t>here is a noticeable lack of childcare options in specific areas within Smethwick</a:t>
            </a:r>
          </a:p>
          <a:p>
            <a:pPr marL="742950" lvl="1" indent="-285750">
              <a:buFont typeface="Arial" panose="020B0604020202020204" pitchFamily="34" charset="0"/>
              <a:buChar char="•"/>
            </a:pPr>
            <a:r>
              <a:rPr lang="en-US" sz="1900" b="0" i="0" dirty="0">
                <a:solidFill>
                  <a:schemeClr val="tx1">
                    <a:alpha val="80000"/>
                  </a:schemeClr>
                </a:solidFill>
                <a:effectLst/>
                <a:latin typeface="Söhne"/>
              </a:rPr>
              <a:t>We believe that we can tap into this unmet demand to capture market share.</a:t>
            </a:r>
          </a:p>
          <a:p>
            <a:pPr marL="0" indent="0">
              <a:buNone/>
            </a:pPr>
            <a:r>
              <a:rPr lang="en-US" sz="1900" b="0" i="0" dirty="0">
                <a:solidFill>
                  <a:schemeClr val="tx1">
                    <a:alpha val="80000"/>
                  </a:schemeClr>
                </a:solidFill>
                <a:effectLst/>
                <a:latin typeface="Söhne"/>
              </a:rPr>
              <a:t>Financial Projections:</a:t>
            </a:r>
          </a:p>
          <a:p>
            <a:pPr marL="742950" lvl="1" indent="-285750">
              <a:buFont typeface="Arial" panose="020B0604020202020204" pitchFamily="34" charset="0"/>
              <a:buChar char="•"/>
            </a:pPr>
            <a:r>
              <a:rPr lang="en-US" sz="1900" b="0" i="0" dirty="0">
                <a:solidFill>
                  <a:schemeClr val="tx1">
                    <a:alpha val="80000"/>
                  </a:schemeClr>
                </a:solidFill>
                <a:effectLst/>
                <a:latin typeface="Söhne"/>
              </a:rPr>
              <a:t>Based on our research, we anticipate generating 100,000 pounds in the first year of operation.</a:t>
            </a:r>
          </a:p>
          <a:p>
            <a:pPr lvl="1">
              <a:buFont typeface="Wingdings" panose="05000000000000000000" pitchFamily="2" charset="2"/>
              <a:buChar char="Ø"/>
            </a:pPr>
            <a:r>
              <a:rPr lang="en-US" sz="2000" b="0" i="0" dirty="0">
                <a:effectLst/>
              </a:rPr>
              <a:t> we estimate that there's a demand for 200 childcare slots in our target area."</a:t>
            </a:r>
            <a:endParaRPr lang="en-US" sz="1900" b="0" i="0" dirty="0">
              <a:solidFill>
                <a:schemeClr val="tx1">
                  <a:alpha val="80000"/>
                </a:schemeClr>
              </a:solidFill>
              <a:effectLst/>
              <a:latin typeface="Söhne"/>
            </a:endParaRPr>
          </a:p>
          <a:p>
            <a:endParaRPr lang="en-GB" sz="1900" dirty="0">
              <a:solidFill>
                <a:schemeClr val="tx1">
                  <a:alpha val="80000"/>
                </a:schemeClr>
              </a:solidFill>
            </a:endParaRPr>
          </a:p>
        </p:txBody>
      </p:sp>
      <p:grpSp>
        <p:nvGrpSpPr>
          <p:cNvPr id="23" name="Group 22">
            <a:extLst>
              <a:ext uri="{FF2B5EF4-FFF2-40B4-BE49-F238E27FC236}">
                <a16:creationId xmlns:a16="http://schemas.microsoft.com/office/drawing/2014/main" id="{59D47941-986F-4A15-FC41-7527D904BD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85" y="4887325"/>
            <a:ext cx="2022729" cy="1993164"/>
            <a:chOff x="-60285" y="4581559"/>
            <a:chExt cx="2330572" cy="2296509"/>
          </a:xfrm>
        </p:grpSpPr>
        <p:sp>
          <p:nvSpPr>
            <p:cNvPr id="24" name="Freeform: Shape 23">
              <a:extLst>
                <a:ext uri="{FF2B5EF4-FFF2-40B4-BE49-F238E27FC236}">
                  <a16:creationId xmlns:a16="http://schemas.microsoft.com/office/drawing/2014/main" id="{360EC868-83E9-43E0-4856-1190B2886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400132">
              <a:off x="1073269" y="6038524"/>
              <a:ext cx="374890" cy="373361"/>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49482"/>
                <a:gd name="connsiteY0" fmla="*/ 2 h 4963949"/>
                <a:gd name="connsiteX1" fmla="*/ 4735908 w 4849482"/>
                <a:gd name="connsiteY1" fmla="*/ 1905908 h 4963949"/>
                <a:gd name="connsiteX2" fmla="*/ 4451030 w 4849482"/>
                <a:gd name="connsiteY2" fmla="*/ 3809089 h 4963949"/>
                <a:gd name="connsiteX3" fmla="*/ 3419865 w 4849482"/>
                <a:gd name="connsiteY3" fmla="*/ 4844857 h 4963949"/>
                <a:gd name="connsiteX4" fmla="*/ 1074535 w 4849482"/>
                <a:gd name="connsiteY4" fmla="*/ 4657238 h 4963949"/>
                <a:gd name="connsiteX5" fmla="*/ 33359 w 4849482"/>
                <a:gd name="connsiteY5" fmla="*/ 2995667 h 4963949"/>
                <a:gd name="connsiteX6" fmla="*/ 592137 w 4849482"/>
                <a:gd name="connsiteY6" fmla="*/ 805858 h 4963949"/>
                <a:gd name="connsiteX7" fmla="*/ 2649000 w 4849482"/>
                <a:gd name="connsiteY7" fmla="*/ 2 h 4963949"/>
                <a:gd name="connsiteX0" fmla="*/ 2649000 w 4942023"/>
                <a:gd name="connsiteY0" fmla="*/ 2 h 4678955"/>
                <a:gd name="connsiteX1" fmla="*/ 4735908 w 4942023"/>
                <a:gd name="connsiteY1" fmla="*/ 1905908 h 4678955"/>
                <a:gd name="connsiteX2" fmla="*/ 4451030 w 4942023"/>
                <a:gd name="connsiteY2" fmla="*/ 3809089 h 4678955"/>
                <a:gd name="connsiteX3" fmla="*/ 1074535 w 4942023"/>
                <a:gd name="connsiteY3" fmla="*/ 4657238 h 4678955"/>
                <a:gd name="connsiteX4" fmla="*/ 33359 w 4942023"/>
                <a:gd name="connsiteY4" fmla="*/ 2995667 h 4678955"/>
                <a:gd name="connsiteX5" fmla="*/ 592137 w 4942023"/>
                <a:gd name="connsiteY5" fmla="*/ 805858 h 4678955"/>
                <a:gd name="connsiteX6" fmla="*/ 2649000 w 4942023"/>
                <a:gd name="connsiteY6" fmla="*/ 2 h 4678955"/>
                <a:gd name="connsiteX0" fmla="*/ 2649000 w 4806392"/>
                <a:gd name="connsiteY0" fmla="*/ 2 h 4842789"/>
                <a:gd name="connsiteX1" fmla="*/ 4735908 w 4806392"/>
                <a:gd name="connsiteY1" fmla="*/ 1905908 h 4842789"/>
                <a:gd name="connsiteX2" fmla="*/ 3706624 w 4806392"/>
                <a:gd name="connsiteY2" fmla="*/ 4493428 h 4842789"/>
                <a:gd name="connsiteX3" fmla="*/ 1074535 w 4806392"/>
                <a:gd name="connsiteY3" fmla="*/ 4657238 h 4842789"/>
                <a:gd name="connsiteX4" fmla="*/ 33359 w 4806392"/>
                <a:gd name="connsiteY4" fmla="*/ 2995667 h 4842789"/>
                <a:gd name="connsiteX5" fmla="*/ 592137 w 4806392"/>
                <a:gd name="connsiteY5" fmla="*/ 805858 h 4842789"/>
                <a:gd name="connsiteX6" fmla="*/ 2649000 w 4806392"/>
                <a:gd name="connsiteY6" fmla="*/ 2 h 4842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06392" h="4842789">
                  <a:moveTo>
                    <a:pt x="2649000" y="2"/>
                  </a:moveTo>
                  <a:cubicBezTo>
                    <a:pt x="3339628" y="183344"/>
                    <a:pt x="4435570" y="1271060"/>
                    <a:pt x="4735908" y="1905908"/>
                  </a:cubicBezTo>
                  <a:cubicBezTo>
                    <a:pt x="5036246" y="2540756"/>
                    <a:pt x="4316853" y="4034873"/>
                    <a:pt x="3706624" y="4493428"/>
                  </a:cubicBezTo>
                  <a:cubicBezTo>
                    <a:pt x="3096395" y="4951983"/>
                    <a:pt x="1686746" y="4906865"/>
                    <a:pt x="1074535" y="4657238"/>
                  </a:cubicBezTo>
                  <a:cubicBezTo>
                    <a:pt x="462324" y="4407611"/>
                    <a:pt x="145196" y="3624902"/>
                    <a:pt x="33359" y="2995667"/>
                  </a:cubicBezTo>
                  <a:cubicBezTo>
                    <a:pt x="-94426" y="2318585"/>
                    <a:pt x="156197" y="1305135"/>
                    <a:pt x="592137" y="805858"/>
                  </a:cubicBezTo>
                  <a:cubicBezTo>
                    <a:pt x="1028077" y="306581"/>
                    <a:pt x="1996327" y="30750"/>
                    <a:pt x="2649000" y="2"/>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6D985B52-4EDF-48D5-D47E-F9B38F2A1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29076">
              <a:off x="962723" y="6319494"/>
              <a:ext cx="1307564" cy="558574"/>
            </a:xfrm>
            <a:custGeom>
              <a:avLst/>
              <a:gdLst>
                <a:gd name="connsiteX0" fmla="*/ 1307564 w 1307564"/>
                <a:gd name="connsiteY0" fmla="*/ 360848 h 558574"/>
                <a:gd name="connsiteX1" fmla="*/ 1264610 w 1307564"/>
                <a:gd name="connsiteY1" fmla="*/ 558387 h 558574"/>
                <a:gd name="connsiteX2" fmla="*/ 496925 w 1307564"/>
                <a:gd name="connsiteY2" fmla="*/ 469382 h 558574"/>
                <a:gd name="connsiteX3" fmla="*/ 472802 w 1307564"/>
                <a:gd name="connsiteY3" fmla="*/ 464872 h 558574"/>
                <a:gd name="connsiteX4" fmla="*/ 0 w 1307564"/>
                <a:gd name="connsiteY4" fmla="*/ 0 h 558574"/>
                <a:gd name="connsiteX5" fmla="*/ 152076 w 1307564"/>
                <a:gd name="connsiteY5" fmla="*/ 41404 h 558574"/>
                <a:gd name="connsiteX6" fmla="*/ 1307564 w 1307564"/>
                <a:gd name="connsiteY6" fmla="*/ 360848 h 55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564" h="558574">
                  <a:moveTo>
                    <a:pt x="1307564" y="360848"/>
                  </a:moveTo>
                  <a:cubicBezTo>
                    <a:pt x="1303188" y="403876"/>
                    <a:pt x="1279827" y="564823"/>
                    <a:pt x="1264610" y="558387"/>
                  </a:cubicBezTo>
                  <a:cubicBezTo>
                    <a:pt x="1237694" y="559849"/>
                    <a:pt x="802592" y="520038"/>
                    <a:pt x="496925" y="469382"/>
                  </a:cubicBezTo>
                  <a:lnTo>
                    <a:pt x="472802" y="464872"/>
                  </a:lnTo>
                  <a:lnTo>
                    <a:pt x="0" y="0"/>
                  </a:lnTo>
                  <a:lnTo>
                    <a:pt x="152076" y="41404"/>
                  </a:lnTo>
                  <a:cubicBezTo>
                    <a:pt x="614511" y="166095"/>
                    <a:pt x="1270124" y="336305"/>
                    <a:pt x="1307564" y="360848"/>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3DFB3DD7-EE05-3397-7AB2-0974D469A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29076">
              <a:off x="962723" y="6319494"/>
              <a:ext cx="1307564" cy="558574"/>
            </a:xfrm>
            <a:custGeom>
              <a:avLst/>
              <a:gdLst>
                <a:gd name="connsiteX0" fmla="*/ 1307564 w 1307564"/>
                <a:gd name="connsiteY0" fmla="*/ 360848 h 558574"/>
                <a:gd name="connsiteX1" fmla="*/ 1264610 w 1307564"/>
                <a:gd name="connsiteY1" fmla="*/ 558387 h 558574"/>
                <a:gd name="connsiteX2" fmla="*/ 496925 w 1307564"/>
                <a:gd name="connsiteY2" fmla="*/ 469382 h 558574"/>
                <a:gd name="connsiteX3" fmla="*/ 472802 w 1307564"/>
                <a:gd name="connsiteY3" fmla="*/ 464872 h 558574"/>
                <a:gd name="connsiteX4" fmla="*/ 0 w 1307564"/>
                <a:gd name="connsiteY4" fmla="*/ 0 h 558574"/>
                <a:gd name="connsiteX5" fmla="*/ 152076 w 1307564"/>
                <a:gd name="connsiteY5" fmla="*/ 41404 h 558574"/>
                <a:gd name="connsiteX6" fmla="*/ 1307564 w 1307564"/>
                <a:gd name="connsiteY6" fmla="*/ 360848 h 55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564" h="558574">
                  <a:moveTo>
                    <a:pt x="1307564" y="360848"/>
                  </a:moveTo>
                  <a:cubicBezTo>
                    <a:pt x="1303188" y="403876"/>
                    <a:pt x="1279827" y="564823"/>
                    <a:pt x="1264610" y="558387"/>
                  </a:cubicBezTo>
                  <a:cubicBezTo>
                    <a:pt x="1237694" y="559849"/>
                    <a:pt x="802592" y="520038"/>
                    <a:pt x="496925" y="469382"/>
                  </a:cubicBezTo>
                  <a:lnTo>
                    <a:pt x="472802" y="464872"/>
                  </a:lnTo>
                  <a:lnTo>
                    <a:pt x="0" y="0"/>
                  </a:lnTo>
                  <a:lnTo>
                    <a:pt x="152076" y="41404"/>
                  </a:lnTo>
                  <a:cubicBezTo>
                    <a:pt x="614511" y="166095"/>
                    <a:pt x="1270124" y="336305"/>
                    <a:pt x="1307564" y="360848"/>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D1E859F5-3E53-24D1-D141-628C029B7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938007" flipV="1">
              <a:off x="-570599" y="5091873"/>
              <a:ext cx="1904974" cy="884345"/>
            </a:xfrm>
            <a:custGeom>
              <a:avLst/>
              <a:gdLst>
                <a:gd name="connsiteX0" fmla="*/ 0 w 1904974"/>
                <a:gd name="connsiteY0" fmla="*/ 421557 h 884345"/>
                <a:gd name="connsiteX1" fmla="*/ 416370 w 1904974"/>
                <a:gd name="connsiteY1" fmla="*/ 530740 h 884345"/>
                <a:gd name="connsiteX2" fmla="*/ 1800731 w 1904974"/>
                <a:gd name="connsiteY2" fmla="*/ 866036 h 884345"/>
                <a:gd name="connsiteX3" fmla="*/ 1904485 w 1904974"/>
                <a:gd name="connsiteY3" fmla="*/ 880134 h 884345"/>
                <a:gd name="connsiteX4" fmla="*/ 1894966 w 1904974"/>
                <a:gd name="connsiteY4" fmla="*/ 779469 h 884345"/>
                <a:gd name="connsiteX5" fmla="*/ 1761844 w 1904974"/>
                <a:gd name="connsiteY5" fmla="*/ 402374 h 884345"/>
                <a:gd name="connsiteX6" fmla="*/ 1377785 w 1904974"/>
                <a:gd name="connsiteY6" fmla="*/ 3317 h 884345"/>
                <a:gd name="connsiteX7" fmla="*/ 1372668 w 1904974"/>
                <a:gd name="connsiteY7" fmla="*/ 0 h 884345"/>
                <a:gd name="connsiteX8" fmla="*/ 337869 w 1904974"/>
                <a:gd name="connsiteY8" fmla="*/ 139908 h 884345"/>
                <a:gd name="connsiteX9" fmla="*/ 188081 w 1904974"/>
                <a:gd name="connsiteY9" fmla="*/ 203651 h 884345"/>
                <a:gd name="connsiteX10" fmla="*/ 125663 w 1904974"/>
                <a:gd name="connsiteY10" fmla="*/ 268413 h 884345"/>
                <a:gd name="connsiteX11" fmla="*/ 0 w 1904974"/>
                <a:gd name="connsiteY11" fmla="*/ 421557 h 88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74" h="884345">
                  <a:moveTo>
                    <a:pt x="0" y="421557"/>
                  </a:moveTo>
                  <a:cubicBezTo>
                    <a:pt x="3634" y="427260"/>
                    <a:pt x="235761" y="473169"/>
                    <a:pt x="416370" y="530740"/>
                  </a:cubicBezTo>
                  <a:lnTo>
                    <a:pt x="1800731" y="866036"/>
                  </a:lnTo>
                  <a:cubicBezTo>
                    <a:pt x="1847450" y="875071"/>
                    <a:pt x="1894389" y="892323"/>
                    <a:pt x="1904485" y="880134"/>
                  </a:cubicBezTo>
                  <a:cubicBezTo>
                    <a:pt x="1907165" y="859490"/>
                    <a:pt x="1898113" y="808332"/>
                    <a:pt x="1894966" y="779469"/>
                  </a:cubicBezTo>
                  <a:cubicBezTo>
                    <a:pt x="1878988" y="675447"/>
                    <a:pt x="1847255" y="520751"/>
                    <a:pt x="1761844" y="402374"/>
                  </a:cubicBezTo>
                  <a:cubicBezTo>
                    <a:pt x="1676433" y="283997"/>
                    <a:pt x="1531056" y="114087"/>
                    <a:pt x="1377785" y="3317"/>
                  </a:cubicBezTo>
                  <a:lnTo>
                    <a:pt x="1372668" y="0"/>
                  </a:lnTo>
                  <a:lnTo>
                    <a:pt x="337869" y="139908"/>
                  </a:lnTo>
                  <a:lnTo>
                    <a:pt x="188081" y="203651"/>
                  </a:lnTo>
                  <a:lnTo>
                    <a:pt x="125663" y="268413"/>
                  </a:lnTo>
                  <a:cubicBezTo>
                    <a:pt x="56438" y="343137"/>
                    <a:pt x="7361" y="404648"/>
                    <a:pt x="0" y="421557"/>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E19958B-8991-2DE4-0301-6ADCA0C20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938007" flipV="1">
              <a:off x="-570599" y="5091873"/>
              <a:ext cx="1904974" cy="884345"/>
            </a:xfrm>
            <a:custGeom>
              <a:avLst/>
              <a:gdLst>
                <a:gd name="connsiteX0" fmla="*/ 0 w 1904974"/>
                <a:gd name="connsiteY0" fmla="*/ 421557 h 884345"/>
                <a:gd name="connsiteX1" fmla="*/ 416370 w 1904974"/>
                <a:gd name="connsiteY1" fmla="*/ 530740 h 884345"/>
                <a:gd name="connsiteX2" fmla="*/ 1800731 w 1904974"/>
                <a:gd name="connsiteY2" fmla="*/ 866036 h 884345"/>
                <a:gd name="connsiteX3" fmla="*/ 1904485 w 1904974"/>
                <a:gd name="connsiteY3" fmla="*/ 880134 h 884345"/>
                <a:gd name="connsiteX4" fmla="*/ 1894966 w 1904974"/>
                <a:gd name="connsiteY4" fmla="*/ 779469 h 884345"/>
                <a:gd name="connsiteX5" fmla="*/ 1761844 w 1904974"/>
                <a:gd name="connsiteY5" fmla="*/ 402374 h 884345"/>
                <a:gd name="connsiteX6" fmla="*/ 1377785 w 1904974"/>
                <a:gd name="connsiteY6" fmla="*/ 3317 h 884345"/>
                <a:gd name="connsiteX7" fmla="*/ 1372668 w 1904974"/>
                <a:gd name="connsiteY7" fmla="*/ 0 h 884345"/>
                <a:gd name="connsiteX8" fmla="*/ 337869 w 1904974"/>
                <a:gd name="connsiteY8" fmla="*/ 139908 h 884345"/>
                <a:gd name="connsiteX9" fmla="*/ 188081 w 1904974"/>
                <a:gd name="connsiteY9" fmla="*/ 203651 h 884345"/>
                <a:gd name="connsiteX10" fmla="*/ 125663 w 1904974"/>
                <a:gd name="connsiteY10" fmla="*/ 268413 h 884345"/>
                <a:gd name="connsiteX11" fmla="*/ 0 w 1904974"/>
                <a:gd name="connsiteY11" fmla="*/ 421557 h 88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74" h="884345">
                  <a:moveTo>
                    <a:pt x="0" y="421557"/>
                  </a:moveTo>
                  <a:cubicBezTo>
                    <a:pt x="3634" y="427260"/>
                    <a:pt x="235761" y="473169"/>
                    <a:pt x="416370" y="530740"/>
                  </a:cubicBezTo>
                  <a:lnTo>
                    <a:pt x="1800731" y="866036"/>
                  </a:lnTo>
                  <a:cubicBezTo>
                    <a:pt x="1847450" y="875071"/>
                    <a:pt x="1894389" y="892323"/>
                    <a:pt x="1904485" y="880134"/>
                  </a:cubicBezTo>
                  <a:cubicBezTo>
                    <a:pt x="1907165" y="859490"/>
                    <a:pt x="1898113" y="808332"/>
                    <a:pt x="1894966" y="779469"/>
                  </a:cubicBezTo>
                  <a:cubicBezTo>
                    <a:pt x="1878988" y="675447"/>
                    <a:pt x="1847255" y="520751"/>
                    <a:pt x="1761844" y="402374"/>
                  </a:cubicBezTo>
                  <a:cubicBezTo>
                    <a:pt x="1676433" y="283997"/>
                    <a:pt x="1531056" y="114087"/>
                    <a:pt x="1377785" y="3317"/>
                  </a:cubicBezTo>
                  <a:lnTo>
                    <a:pt x="1372668" y="0"/>
                  </a:lnTo>
                  <a:lnTo>
                    <a:pt x="337869" y="139908"/>
                  </a:lnTo>
                  <a:lnTo>
                    <a:pt x="188081" y="203651"/>
                  </a:lnTo>
                  <a:lnTo>
                    <a:pt x="125663" y="268413"/>
                  </a:lnTo>
                  <a:cubicBezTo>
                    <a:pt x="56438" y="343137"/>
                    <a:pt x="7361" y="404648"/>
                    <a:pt x="0" y="42155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Graph">
            <a:extLst>
              <a:ext uri="{FF2B5EF4-FFF2-40B4-BE49-F238E27FC236}">
                <a16:creationId xmlns:a16="http://schemas.microsoft.com/office/drawing/2014/main" id="{23CDEB87-EE1C-73CF-F77F-8431E9261B34}"/>
              </a:ext>
            </a:extLst>
          </p:cNvPr>
          <p:cNvPicPr>
            <a:picLocks noChangeAspect="1"/>
          </p:cNvPicPr>
          <p:nvPr/>
        </p:nvPicPr>
        <p:blipFill rotWithShape="1">
          <a:blip r:embed="rId3"/>
          <a:srcRect l="21212" r="36344"/>
          <a:stretch/>
        </p:blipFill>
        <p:spPr>
          <a:xfrm>
            <a:off x="8374231" y="777447"/>
            <a:ext cx="3643536" cy="5365213"/>
          </a:xfrm>
          <a:prstGeom prst="rect">
            <a:avLst/>
          </a:prstGeom>
        </p:spPr>
      </p:pic>
    </p:spTree>
    <p:extLst>
      <p:ext uri="{BB962C8B-B14F-4D97-AF65-F5344CB8AC3E}">
        <p14:creationId xmlns:p14="http://schemas.microsoft.com/office/powerpoint/2010/main" val="3655091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48645-48A8-21B4-39C8-567430FF9124}"/>
              </a:ext>
            </a:extLst>
          </p:cNvPr>
          <p:cNvSpPr>
            <a:spLocks noGrp="1"/>
          </p:cNvSpPr>
          <p:nvPr>
            <p:ph type="title"/>
          </p:nvPr>
        </p:nvSpPr>
        <p:spPr>
          <a:xfrm>
            <a:off x="6739128" y="638089"/>
            <a:ext cx="4818888" cy="1476801"/>
          </a:xfrm>
        </p:spPr>
        <p:txBody>
          <a:bodyPr anchor="b">
            <a:normAutofit fontScale="90000"/>
          </a:bodyPr>
          <a:lstStyle/>
          <a:p>
            <a:r>
              <a:rPr lang="en-GB" sz="4200" b="1" i="0" dirty="0">
                <a:effectLst/>
                <a:latin typeface="Söhne"/>
              </a:rPr>
              <a:t>Project Scope Management Process</a:t>
            </a:r>
            <a:endParaRPr lang="en-GB" sz="4200" dirty="0"/>
          </a:p>
        </p:txBody>
      </p:sp>
      <p:pic>
        <p:nvPicPr>
          <p:cNvPr id="5" name="Picture 4" descr="A diagram of a workflow&#10;&#10;Description automatically generated">
            <a:extLst>
              <a:ext uri="{FF2B5EF4-FFF2-40B4-BE49-F238E27FC236}">
                <a16:creationId xmlns:a16="http://schemas.microsoft.com/office/drawing/2014/main" id="{33BBF20E-2A24-61AD-D2E8-17F765E8E0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4268" y="918886"/>
            <a:ext cx="6190593" cy="502022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2253B5-0A74-E7A5-253E-737718713214}"/>
              </a:ext>
            </a:extLst>
          </p:cNvPr>
          <p:cNvSpPr>
            <a:spLocks noGrp="1"/>
          </p:cNvSpPr>
          <p:nvPr>
            <p:ph idx="1"/>
          </p:nvPr>
        </p:nvSpPr>
        <p:spPr>
          <a:xfrm>
            <a:off x="6739128" y="2664886"/>
            <a:ext cx="5178604" cy="3550789"/>
          </a:xfrm>
        </p:spPr>
        <p:txBody>
          <a:bodyPr anchor="t">
            <a:normAutofit/>
          </a:bodyPr>
          <a:lstStyle/>
          <a:p>
            <a:pPr>
              <a:buFont typeface="Wingdings" panose="05000000000000000000" pitchFamily="2" charset="2"/>
              <a:buChar char="Ø"/>
            </a:pPr>
            <a:r>
              <a:rPr lang="en-US" sz="2200" b="0" i="0" dirty="0">
                <a:effectLst/>
                <a:latin typeface="Söhne"/>
              </a:rPr>
              <a:t>Effective scope management is crucial for the success of our nursery project.</a:t>
            </a:r>
          </a:p>
          <a:p>
            <a:pPr>
              <a:buFont typeface="Wingdings" panose="05000000000000000000" pitchFamily="2" charset="2"/>
              <a:buChar char="Ø"/>
            </a:pPr>
            <a:endParaRPr lang="en-US" sz="2200" b="0" i="0" dirty="0">
              <a:effectLst/>
              <a:latin typeface="Söhne"/>
            </a:endParaRPr>
          </a:p>
          <a:p>
            <a:pPr>
              <a:buFont typeface="Wingdings" panose="05000000000000000000" pitchFamily="2" charset="2"/>
              <a:buChar char="Ø"/>
            </a:pPr>
            <a:r>
              <a:rPr lang="en-US" altLang="en-US" sz="2200" dirty="0">
                <a:latin typeface="Arial" panose="020B0604020202020204" pitchFamily="34" charset="0"/>
              </a:rPr>
              <a:t>Scope encompasses all the tasks and activities required to produce the project's deliverables, as well as the methods and procedures employed in their creation</a:t>
            </a:r>
            <a:r>
              <a:rPr lang="en-US" altLang="en-US" sz="1400" dirty="0">
                <a:latin typeface="Arial" panose="020B0604020202020204" pitchFamily="34" charset="0"/>
              </a:rPr>
              <a:t> (</a:t>
            </a:r>
            <a:r>
              <a:rPr lang="en-GB" sz="1400" b="0" i="0" dirty="0" err="1">
                <a:solidFill>
                  <a:srgbClr val="222222"/>
                </a:solidFill>
                <a:effectLst/>
                <a:latin typeface="Arial" panose="020B0604020202020204" pitchFamily="34" charset="0"/>
              </a:rPr>
              <a:t>Lampa</a:t>
            </a:r>
            <a:r>
              <a:rPr lang="en-GB" sz="1400" b="0" i="0" dirty="0">
                <a:solidFill>
                  <a:srgbClr val="222222"/>
                </a:solidFill>
                <a:effectLst/>
                <a:latin typeface="Arial" panose="020B0604020202020204" pitchFamily="34" charset="0"/>
              </a:rPr>
              <a:t> and others, 2017).</a:t>
            </a:r>
            <a:endParaRPr lang="en-GB" sz="2200" dirty="0"/>
          </a:p>
        </p:txBody>
      </p:sp>
      <p:sp>
        <p:nvSpPr>
          <p:cNvPr id="6" name="TextBox 5">
            <a:extLst>
              <a:ext uri="{FF2B5EF4-FFF2-40B4-BE49-F238E27FC236}">
                <a16:creationId xmlns:a16="http://schemas.microsoft.com/office/drawing/2014/main" id="{E61818B5-BAD8-4679-90A1-3E176BE883B9}"/>
              </a:ext>
            </a:extLst>
          </p:cNvPr>
          <p:cNvSpPr txBox="1"/>
          <p:nvPr/>
        </p:nvSpPr>
        <p:spPr>
          <a:xfrm>
            <a:off x="2701158" y="5754448"/>
            <a:ext cx="3563007" cy="369332"/>
          </a:xfrm>
          <a:prstGeom prst="rect">
            <a:avLst/>
          </a:prstGeom>
          <a:noFill/>
        </p:spPr>
        <p:txBody>
          <a:bodyPr wrap="square" rtlCol="0">
            <a:spAutoFit/>
          </a:bodyPr>
          <a:lstStyle/>
          <a:p>
            <a:r>
              <a:rPr lang="en-GB" sz="1800" b="0" i="0" dirty="0">
                <a:solidFill>
                  <a:srgbClr val="222222"/>
                </a:solidFill>
                <a:effectLst/>
                <a:latin typeface="Arial" panose="020B0604020202020204" pitchFamily="34" charset="0"/>
              </a:rPr>
              <a:t>(</a:t>
            </a:r>
            <a:r>
              <a:rPr lang="en-GB" sz="1400" b="0" i="0" dirty="0">
                <a:solidFill>
                  <a:srgbClr val="222222"/>
                </a:solidFill>
                <a:effectLst/>
                <a:latin typeface="Arial" panose="020B0604020202020204" pitchFamily="34" charset="0"/>
              </a:rPr>
              <a:t>Al-</a:t>
            </a:r>
            <a:r>
              <a:rPr lang="en-GB" sz="1400" b="0" i="0" dirty="0" err="1">
                <a:solidFill>
                  <a:srgbClr val="222222"/>
                </a:solidFill>
                <a:effectLst/>
                <a:latin typeface="Arial" panose="020B0604020202020204" pitchFamily="34" charset="0"/>
              </a:rPr>
              <a:t>Rubaiei</a:t>
            </a:r>
            <a:r>
              <a:rPr lang="en-GB" sz="1400" dirty="0">
                <a:solidFill>
                  <a:srgbClr val="222222"/>
                </a:solidFill>
                <a:latin typeface="Arial" panose="020B0604020202020204" pitchFamily="34" charset="0"/>
              </a:rPr>
              <a:t> and Musa, 2018).</a:t>
            </a:r>
            <a:endParaRPr lang="en-GB" dirty="0"/>
          </a:p>
        </p:txBody>
      </p:sp>
    </p:spTree>
    <p:extLst>
      <p:ext uri="{BB962C8B-B14F-4D97-AF65-F5344CB8AC3E}">
        <p14:creationId xmlns:p14="http://schemas.microsoft.com/office/powerpoint/2010/main" val="353671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19" descr="A chart with text on it&#10;&#10;Description automatically generated">
            <a:extLst>
              <a:ext uri="{FF2B5EF4-FFF2-40B4-BE49-F238E27FC236}">
                <a16:creationId xmlns:a16="http://schemas.microsoft.com/office/drawing/2014/main" id="{58305C61-8810-22DB-C990-7E45203ADEC2}"/>
              </a:ext>
            </a:extLst>
          </p:cNvPr>
          <p:cNvPicPr>
            <a:picLocks noChangeAspect="1"/>
          </p:cNvPicPr>
          <p:nvPr/>
        </p:nvPicPr>
        <p:blipFill rotWithShape="1">
          <a:blip r:embed="rId3"/>
          <a:srcRect t="781" r="5" b="9312"/>
          <a:stretch/>
        </p:blipFill>
        <p:spPr>
          <a:xfrm>
            <a:off x="20" y="1282"/>
            <a:ext cx="12191980" cy="6856718"/>
          </a:xfrm>
          <a:prstGeom prst="rect">
            <a:avLst/>
          </a:prstGeom>
        </p:spPr>
      </p:pic>
    </p:spTree>
    <p:extLst>
      <p:ext uri="{BB962C8B-B14F-4D97-AF65-F5344CB8AC3E}">
        <p14:creationId xmlns:p14="http://schemas.microsoft.com/office/powerpoint/2010/main" val="3359586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and person standing next to a pie chart&#10;&#10;Description automatically generated">
            <a:extLst>
              <a:ext uri="{FF2B5EF4-FFF2-40B4-BE49-F238E27FC236}">
                <a16:creationId xmlns:a16="http://schemas.microsoft.com/office/drawing/2014/main" id="{87DCE6AF-F6F6-3224-6E9E-A9F5B1655669}"/>
              </a:ext>
            </a:extLst>
          </p:cNvPr>
          <p:cNvPicPr>
            <a:picLocks noChangeAspect="1"/>
          </p:cNvPicPr>
          <p:nvPr/>
        </p:nvPicPr>
        <p:blipFill rotWithShape="1">
          <a:blip r:embed="rId2">
            <a:extLst>
              <a:ext uri="{28A0092B-C50C-407E-A947-70E740481C1C}">
                <a14:useLocalDpi xmlns:a14="http://schemas.microsoft.com/office/drawing/2010/main" val="0"/>
              </a:ext>
            </a:extLst>
          </a:blip>
          <a:srcRect l="8026" r="7531" b="6392"/>
          <a:stretch/>
        </p:blipFill>
        <p:spPr>
          <a:xfrm>
            <a:off x="644417" y="1"/>
            <a:ext cx="4156012" cy="4584032"/>
          </a:xfrm>
          <a:prstGeom prst="rect">
            <a:avLst/>
          </a:prstGeom>
        </p:spPr>
      </p:pic>
      <p:sp>
        <p:nvSpPr>
          <p:cNvPr id="64" name="Freeform: Shape 40">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Shape 42">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44">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46">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8" name="Freeform: Shape 48">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D13D1E8B-AEFA-CE48-60DB-FE1095FEC358}"/>
              </a:ext>
            </a:extLst>
          </p:cNvPr>
          <p:cNvSpPr>
            <a:spLocks noGrp="1"/>
          </p:cNvSpPr>
          <p:nvPr>
            <p:ph idx="1"/>
          </p:nvPr>
        </p:nvSpPr>
        <p:spPr>
          <a:xfrm>
            <a:off x="5117092" y="1151605"/>
            <a:ext cx="6726352" cy="4212317"/>
          </a:xfrm>
        </p:spPr>
        <p:txBody>
          <a:bodyPr>
            <a:normAutofit/>
          </a:bodyPr>
          <a:lstStyle/>
          <a:p>
            <a:pPr>
              <a:buFont typeface="Wingdings" panose="05000000000000000000" pitchFamily="2" charset="2"/>
              <a:buChar char="v"/>
            </a:pPr>
            <a:r>
              <a:rPr lang="en-US" sz="3600" i="0" dirty="0">
                <a:effectLst/>
                <a:latin typeface="Aptos Display" panose="020B0004020202020204" pitchFamily="34" charset="0"/>
              </a:rPr>
              <a:t> The WBS breaks the project into key components: location setup, staffing, regulatory approvals, marketing, and facility preparation </a:t>
            </a:r>
            <a:r>
              <a:rPr lang="en-US" sz="2400" dirty="0">
                <a:solidFill>
                  <a:srgbClr val="575757"/>
                </a:solidFill>
                <a:latin typeface="Helvetica Neue"/>
              </a:rPr>
              <a:t>(</a:t>
            </a:r>
            <a:r>
              <a:rPr lang="en-GB" sz="2400" dirty="0">
                <a:solidFill>
                  <a:srgbClr val="575757"/>
                </a:solidFill>
                <a:latin typeface="Helvetica Neue"/>
              </a:rPr>
              <a:t>PMI, 2013)</a:t>
            </a:r>
            <a:r>
              <a:rPr lang="en-US" sz="2400" dirty="0">
                <a:solidFill>
                  <a:srgbClr val="575757"/>
                </a:solidFill>
                <a:latin typeface="Helvetica Neue"/>
              </a:rPr>
              <a:t>. </a:t>
            </a:r>
          </a:p>
          <a:p>
            <a:pPr>
              <a:buFont typeface="Wingdings" panose="05000000000000000000" pitchFamily="2" charset="2"/>
              <a:buChar char="v"/>
            </a:pPr>
            <a:r>
              <a:rPr lang="en-US" sz="3600" i="0" dirty="0">
                <a:effectLst/>
                <a:latin typeface="Aptos Display" panose="020B0004020202020204" pitchFamily="34" charset="0"/>
              </a:rPr>
              <a:t>This structure helps us manage and organize the project </a:t>
            </a:r>
            <a:r>
              <a:rPr lang="en-US" sz="2400" dirty="0">
                <a:solidFill>
                  <a:srgbClr val="575757"/>
                </a:solidFill>
                <a:latin typeface="Helvetica Neue"/>
              </a:rPr>
              <a:t>(Burek, 2013).</a:t>
            </a:r>
          </a:p>
          <a:p>
            <a:endParaRPr lang="en-GB" sz="1600" dirty="0">
              <a:solidFill>
                <a:schemeClr val="tx2"/>
              </a:solidFill>
            </a:endParaRPr>
          </a:p>
        </p:txBody>
      </p:sp>
      <p:sp>
        <p:nvSpPr>
          <p:cNvPr id="11" name="TextBox 10">
            <a:extLst>
              <a:ext uri="{FF2B5EF4-FFF2-40B4-BE49-F238E27FC236}">
                <a16:creationId xmlns:a16="http://schemas.microsoft.com/office/drawing/2014/main" id="{5C72E86A-FCEB-D552-3A9F-58C1019B2C87}"/>
              </a:ext>
            </a:extLst>
          </p:cNvPr>
          <p:cNvSpPr txBox="1"/>
          <p:nvPr/>
        </p:nvSpPr>
        <p:spPr>
          <a:xfrm>
            <a:off x="739882" y="5049594"/>
            <a:ext cx="10865216" cy="1446550"/>
          </a:xfrm>
          <a:prstGeom prst="rect">
            <a:avLst/>
          </a:prstGeom>
          <a:noFill/>
        </p:spPr>
        <p:txBody>
          <a:bodyPr wrap="square">
            <a:spAutoFit/>
          </a:bodyPr>
          <a:lstStyle/>
          <a:p>
            <a:pPr algn="ctr"/>
            <a:r>
              <a:rPr lang="en-US" sz="4400" b="1" dirty="0">
                <a:ln/>
                <a:solidFill>
                  <a:schemeClr val="accent4"/>
                </a:solidFill>
                <a:latin typeface="Sitka Display" panose="02000505000000020004" pitchFamily="2" charset="0"/>
              </a:rPr>
              <a:t>The next slide shows </a:t>
            </a:r>
            <a:r>
              <a:rPr lang="en-US" sz="4400" b="1" i="0" dirty="0">
                <a:ln/>
                <a:solidFill>
                  <a:schemeClr val="accent4"/>
                </a:solidFill>
                <a:latin typeface="Sitka Display" panose="02000505000000020004" pitchFamily="2" charset="0"/>
              </a:rPr>
              <a:t>a visual representation of our  Work Breakdown Structure</a:t>
            </a:r>
          </a:p>
        </p:txBody>
      </p:sp>
    </p:spTree>
    <p:extLst>
      <p:ext uri="{BB962C8B-B14F-4D97-AF65-F5344CB8AC3E}">
        <p14:creationId xmlns:p14="http://schemas.microsoft.com/office/powerpoint/2010/main" val="3280590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A429874-691E-48A8-E844-E5BDA697C1D8}"/>
              </a:ext>
            </a:extLst>
          </p:cNvPr>
          <p:cNvPicPr>
            <a:picLocks noChangeAspect="1"/>
          </p:cNvPicPr>
          <p:nvPr/>
        </p:nvPicPr>
        <p:blipFill>
          <a:blip r:embed="rId2"/>
          <a:stretch>
            <a:fillRect/>
          </a:stretch>
        </p:blipFill>
        <p:spPr>
          <a:xfrm>
            <a:off x="757980" y="464682"/>
            <a:ext cx="10792336" cy="5571065"/>
          </a:xfrm>
          <a:prstGeom prst="rect">
            <a:avLst/>
          </a:prstGeom>
          <a:ln>
            <a:noFill/>
          </a:ln>
        </p:spPr>
      </p:pic>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027F9C2-B5C7-F7AF-1ECD-7B762A456397}"/>
              </a:ext>
            </a:extLst>
          </p:cNvPr>
          <p:cNvSpPr txBox="1"/>
          <p:nvPr/>
        </p:nvSpPr>
        <p:spPr>
          <a:xfrm>
            <a:off x="8930248" y="6302084"/>
            <a:ext cx="3196965" cy="369332"/>
          </a:xfrm>
          <a:prstGeom prst="rect">
            <a:avLst/>
          </a:prstGeom>
          <a:noFill/>
        </p:spPr>
        <p:txBody>
          <a:bodyPr wrap="none" rtlCol="0">
            <a:spAutoFit/>
          </a:bodyPr>
          <a:lstStyle/>
          <a:p>
            <a:r>
              <a:rPr lang="en-GB" dirty="0"/>
              <a:t>(Source designed by the author)</a:t>
            </a:r>
          </a:p>
        </p:txBody>
      </p:sp>
    </p:spTree>
    <p:extLst>
      <p:ext uri="{BB962C8B-B14F-4D97-AF65-F5344CB8AC3E}">
        <p14:creationId xmlns:p14="http://schemas.microsoft.com/office/powerpoint/2010/main" val="1668581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BE07D-BD02-D803-120A-50C33166D5DE}"/>
              </a:ext>
            </a:extLst>
          </p:cNvPr>
          <p:cNvSpPr>
            <a:spLocks noGrp="1"/>
          </p:cNvSpPr>
          <p:nvPr>
            <p:ph type="title"/>
          </p:nvPr>
        </p:nvSpPr>
        <p:spPr>
          <a:xfrm>
            <a:off x="761840" y="1138265"/>
            <a:ext cx="4651204" cy="1401183"/>
          </a:xfrm>
        </p:spPr>
        <p:txBody>
          <a:bodyPr anchor="t">
            <a:normAutofit/>
          </a:bodyPr>
          <a:lstStyle/>
          <a:p>
            <a:r>
              <a:rPr lang="en-US" sz="4000" b="1" dirty="0"/>
              <a:t>The </a:t>
            </a:r>
            <a:r>
              <a:rPr lang="en-US" sz="4000" b="1" dirty="0">
                <a:effectLst/>
              </a:rPr>
              <a:t>Quad Chart</a:t>
            </a:r>
            <a:br>
              <a:rPr lang="en-US" sz="3200" b="1" dirty="0"/>
            </a:br>
            <a:endParaRPr lang="en-GB" sz="3200" dirty="0"/>
          </a:p>
        </p:txBody>
      </p:sp>
      <p:cxnSp>
        <p:nvCxnSpPr>
          <p:cNvPr id="15" name="Straight Connector 14">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F148CE-A8AC-ED59-8FF3-5B5A3237417A}"/>
              </a:ext>
            </a:extLst>
          </p:cNvPr>
          <p:cNvSpPr>
            <a:spLocks noGrp="1"/>
          </p:cNvSpPr>
          <p:nvPr>
            <p:ph idx="1"/>
          </p:nvPr>
        </p:nvSpPr>
        <p:spPr>
          <a:xfrm>
            <a:off x="276672" y="2116800"/>
            <a:ext cx="6304882" cy="3602935"/>
          </a:xfrm>
        </p:spPr>
        <p:txBody>
          <a:bodyPr>
            <a:normAutofit/>
          </a:bodyPr>
          <a:lstStyle/>
          <a:p>
            <a:pPr defTabSz="722376">
              <a:spcBef>
                <a:spcPts val="790"/>
              </a:spcBef>
              <a:buFont typeface="Wingdings" panose="05000000000000000000" pitchFamily="2" charset="2"/>
              <a:buChar char="Ø"/>
            </a:pPr>
            <a:r>
              <a:rPr lang="en-US" sz="2400" kern="1200" dirty="0">
                <a:latin typeface="+mn-lt"/>
                <a:ea typeface="+mn-ea"/>
                <a:cs typeface="+mn-cs"/>
              </a:rPr>
              <a:t>The Quad Chart is a visual representation of the project's status and progress </a:t>
            </a:r>
            <a:r>
              <a:rPr lang="en-US" sz="1700" kern="1200" dirty="0">
                <a:latin typeface="+mn-lt"/>
                <a:ea typeface="+mn-ea"/>
                <a:cs typeface="+mn-cs"/>
              </a:rPr>
              <a:t>(</a:t>
            </a:r>
            <a:r>
              <a:rPr lang="en-US" sz="1700" b="0" i="0" dirty="0">
                <a:effectLst/>
                <a:latin typeface="Arial" panose="020B0604020202020204" pitchFamily="34" charset="0"/>
              </a:rPr>
              <a:t>Sarkar and Hinds, 2022)</a:t>
            </a:r>
            <a:r>
              <a:rPr lang="en-US" sz="1700" kern="1200" dirty="0">
                <a:latin typeface="+mn-lt"/>
                <a:ea typeface="+mn-ea"/>
                <a:cs typeface="+mn-cs"/>
              </a:rPr>
              <a:t>. </a:t>
            </a:r>
          </a:p>
          <a:p>
            <a:pPr defTabSz="722376">
              <a:spcBef>
                <a:spcPts val="790"/>
              </a:spcBef>
              <a:buFont typeface="Wingdings" panose="05000000000000000000" pitchFamily="2" charset="2"/>
              <a:buChar char="Ø"/>
            </a:pPr>
            <a:endParaRPr lang="en-US" sz="1700" kern="1200" dirty="0">
              <a:latin typeface="+mn-lt"/>
              <a:ea typeface="+mn-ea"/>
              <a:cs typeface="+mn-cs"/>
            </a:endParaRPr>
          </a:p>
          <a:p>
            <a:pPr marL="0" indent="0" defTabSz="722376">
              <a:spcBef>
                <a:spcPts val="790"/>
              </a:spcBef>
              <a:buNone/>
            </a:pPr>
            <a:r>
              <a:rPr lang="en-US" sz="2400" kern="1200" dirty="0">
                <a:latin typeface="+mn-lt"/>
                <a:ea typeface="+mn-ea"/>
                <a:cs typeface="+mn-cs"/>
              </a:rPr>
              <a:t>It is divided into four sections, each representing a different aspect of the project:</a:t>
            </a:r>
          </a:p>
          <a:p>
            <a:pPr marL="180594" indent="-180594" defTabSz="722376">
              <a:spcBef>
                <a:spcPts val="790"/>
              </a:spcBef>
            </a:pPr>
            <a:r>
              <a:rPr lang="en-GB" sz="1800" b="1" kern="1200" dirty="0">
                <a:solidFill>
                  <a:srgbClr val="FF0000"/>
                </a:solidFill>
                <a:latin typeface="Arial" panose="020B0604020202020204" pitchFamily="34" charset="0"/>
                <a:ea typeface="+mn-ea"/>
                <a:cs typeface="Arial" panose="020B0604020202020204" pitchFamily="34" charset="0"/>
              </a:rPr>
              <a:t>Project Scoping</a:t>
            </a:r>
          </a:p>
          <a:p>
            <a:pPr marL="180594" indent="-180594" defTabSz="722376">
              <a:spcBef>
                <a:spcPts val="790"/>
              </a:spcBef>
            </a:pPr>
            <a:r>
              <a:rPr lang="en-GB" sz="1800" b="1" kern="1200" dirty="0">
                <a:solidFill>
                  <a:srgbClr val="FF0000"/>
                </a:solidFill>
                <a:latin typeface="Arial" panose="020B0604020202020204" pitchFamily="34" charset="0"/>
                <a:ea typeface="+mn-ea"/>
                <a:cs typeface="Arial" panose="020B0604020202020204" pitchFamily="34" charset="0"/>
              </a:rPr>
              <a:t>Stakeholders</a:t>
            </a:r>
            <a:endParaRPr lang="en-GB" sz="1700" b="1" kern="1200" dirty="0">
              <a:solidFill>
                <a:srgbClr val="FF0000"/>
              </a:solidFill>
              <a:latin typeface="Arial" panose="020B0604020202020204" pitchFamily="34" charset="0"/>
              <a:ea typeface="+mn-ea"/>
              <a:cs typeface="Arial" panose="020B0604020202020204" pitchFamily="34" charset="0"/>
            </a:endParaRPr>
          </a:p>
          <a:p>
            <a:pPr marL="180594" indent="-180594" defTabSz="722376">
              <a:spcBef>
                <a:spcPts val="790"/>
              </a:spcBef>
            </a:pPr>
            <a:r>
              <a:rPr lang="en-GB" sz="1800" b="1" kern="1200" dirty="0">
                <a:solidFill>
                  <a:srgbClr val="FF0000"/>
                </a:solidFill>
                <a:latin typeface="Arial" panose="020B0604020202020204" pitchFamily="34" charset="0"/>
                <a:ea typeface="+mn-ea"/>
                <a:cs typeface="Arial" panose="020B0604020202020204" pitchFamily="34" charset="0"/>
              </a:rPr>
              <a:t>Desired Outcomes </a:t>
            </a:r>
          </a:p>
          <a:p>
            <a:pPr marL="180594" indent="-180594" defTabSz="722376">
              <a:spcBef>
                <a:spcPts val="790"/>
              </a:spcBef>
            </a:pPr>
            <a:r>
              <a:rPr lang="en-GB" sz="1800" b="1" dirty="0">
                <a:solidFill>
                  <a:srgbClr val="FF0000"/>
                </a:solidFill>
                <a:latin typeface="Arial" panose="020B0604020202020204" pitchFamily="34" charset="0"/>
                <a:cs typeface="Arial" panose="020B0604020202020204" pitchFamily="34" charset="0"/>
              </a:rPr>
              <a:t>measures of Success</a:t>
            </a:r>
            <a:endParaRPr lang="en-GB" sz="1700" dirty="0">
              <a:latin typeface="Arial" panose="020B0604020202020204" pitchFamily="34" charset="0"/>
              <a:cs typeface="Arial" panose="020B0604020202020204" pitchFamily="34" charset="0"/>
            </a:endParaRPr>
          </a:p>
          <a:p>
            <a:pPr marL="0" indent="0">
              <a:buNone/>
            </a:pPr>
            <a:endParaRPr lang="en-GB" sz="1700" dirty="0"/>
          </a:p>
        </p:txBody>
      </p:sp>
      <p:pic>
        <p:nvPicPr>
          <p:cNvPr id="6" name="Picture 5" descr="A graphic of a pyramid and various objects&#10;&#10;Description automatically generated with medium confidence">
            <a:extLst>
              <a:ext uri="{FF2B5EF4-FFF2-40B4-BE49-F238E27FC236}">
                <a16:creationId xmlns:a16="http://schemas.microsoft.com/office/drawing/2014/main" id="{AAC5CABE-4A2D-E4D8-97AF-06AC0C594477}"/>
              </a:ext>
            </a:extLst>
          </p:cNvPr>
          <p:cNvPicPr>
            <a:picLocks noChangeAspect="1"/>
          </p:cNvPicPr>
          <p:nvPr/>
        </p:nvPicPr>
        <p:blipFill rotWithShape="1">
          <a:blip r:embed="rId2">
            <a:extLst>
              <a:ext uri="{28A0092B-C50C-407E-A947-70E740481C1C}">
                <a14:useLocalDpi xmlns:a14="http://schemas.microsoft.com/office/drawing/2010/main" val="0"/>
              </a:ext>
            </a:extLst>
          </a:blip>
          <a:srcRect r="8660" b="2"/>
          <a:stretch/>
        </p:blipFill>
        <p:spPr>
          <a:xfrm>
            <a:off x="6680791" y="1138265"/>
            <a:ext cx="5234538" cy="5186267"/>
          </a:xfrm>
          <a:prstGeom prst="rect">
            <a:avLst/>
          </a:prstGeom>
        </p:spPr>
      </p:pic>
    </p:spTree>
    <p:extLst>
      <p:ext uri="{BB962C8B-B14F-4D97-AF65-F5344CB8AC3E}">
        <p14:creationId xmlns:p14="http://schemas.microsoft.com/office/powerpoint/2010/main" val="3674866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C6238BE-489C-0A81-8972-0AFA74D2A120}"/>
              </a:ext>
            </a:extLst>
          </p:cNvPr>
          <p:cNvGraphicFramePr>
            <a:graphicFrameLocks noGrp="1"/>
          </p:cNvGraphicFramePr>
          <p:nvPr>
            <p:ph idx="1"/>
            <p:extLst>
              <p:ext uri="{D42A27DB-BD31-4B8C-83A1-F6EECF244321}">
                <p14:modId xmlns:p14="http://schemas.microsoft.com/office/powerpoint/2010/main" val="2759034909"/>
              </p:ext>
            </p:extLst>
          </p:nvPr>
        </p:nvGraphicFramePr>
        <p:xfrm>
          <a:off x="1363625" y="116958"/>
          <a:ext cx="9464749" cy="5539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053842F-515E-F393-0A1A-8652023D261C}"/>
              </a:ext>
            </a:extLst>
          </p:cNvPr>
          <p:cNvSpPr txBox="1"/>
          <p:nvPr/>
        </p:nvSpPr>
        <p:spPr>
          <a:xfrm>
            <a:off x="2645734" y="5879268"/>
            <a:ext cx="6900530" cy="861774"/>
          </a:xfrm>
          <a:prstGeom prst="rect">
            <a:avLst/>
          </a:prstGeom>
          <a:solidFill>
            <a:schemeClr val="accent1">
              <a:lumMod val="60000"/>
              <a:lumOff val="40000"/>
            </a:schemeClr>
          </a:solidFill>
          <a:ln>
            <a:solidFill>
              <a:schemeClr val="accent2"/>
            </a:solidFill>
          </a:ln>
        </p:spPr>
        <p:txBody>
          <a:bodyPr wrap="square" rtlCol="0">
            <a:spAutoFit/>
          </a:bodyPr>
          <a:lstStyle/>
          <a:p>
            <a:pPr marL="285750" indent="-285750">
              <a:buFont typeface="Wingdings" panose="05000000000000000000" pitchFamily="2" charset="2"/>
              <a:buChar char="Ø"/>
            </a:pPr>
            <a:r>
              <a:rPr lang="en-GB" sz="3200" kern="1200" dirty="0">
                <a:solidFill>
                  <a:srgbClr val="000000"/>
                </a:solidFill>
                <a:latin typeface="Arial" panose="020B0604020202020204" pitchFamily="34" charset="0"/>
                <a:ea typeface="+mn-ea"/>
                <a:cs typeface="Arial" panose="020B0604020202020204" pitchFamily="34" charset="0"/>
              </a:rPr>
              <a:t>In the next slides will talk in detail </a:t>
            </a:r>
            <a:endParaRPr lang="en-US" sz="3200" kern="12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2021449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109AE-A9AB-A98B-7B4C-1040AF1834DA}"/>
              </a:ext>
            </a:extLst>
          </p:cNvPr>
          <p:cNvSpPr>
            <a:spLocks noGrp="1"/>
          </p:cNvSpPr>
          <p:nvPr>
            <p:ph type="title"/>
          </p:nvPr>
        </p:nvSpPr>
        <p:spPr>
          <a:xfrm>
            <a:off x="572493" y="238539"/>
            <a:ext cx="11018520" cy="1434415"/>
          </a:xfrm>
        </p:spPr>
        <p:txBody>
          <a:bodyPr anchor="b">
            <a:normAutofit/>
          </a:bodyPr>
          <a:lstStyle/>
          <a:p>
            <a:r>
              <a:rPr lang="en-US" sz="4600" b="1"/>
              <a:t>The </a:t>
            </a:r>
            <a:r>
              <a:rPr lang="en-US" sz="4600" b="1">
                <a:effectLst/>
              </a:rPr>
              <a:t>Quad Chart- Scope</a:t>
            </a:r>
            <a:br>
              <a:rPr lang="en-US" sz="4600" b="1"/>
            </a:br>
            <a:endParaRPr lang="en-GB" sz="4600"/>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65FF79-8E95-7393-5665-34D5032EA54B}"/>
              </a:ext>
            </a:extLst>
          </p:cNvPr>
          <p:cNvSpPr>
            <a:spLocks noGrp="1"/>
          </p:cNvSpPr>
          <p:nvPr>
            <p:ph idx="1"/>
          </p:nvPr>
        </p:nvSpPr>
        <p:spPr>
          <a:xfrm>
            <a:off x="572493" y="2071316"/>
            <a:ext cx="6713552" cy="4119172"/>
          </a:xfrm>
        </p:spPr>
        <p:txBody>
          <a:bodyPr anchor="t">
            <a:normAutofit/>
          </a:bodyPr>
          <a:lstStyle/>
          <a:p>
            <a:pPr>
              <a:buFont typeface="Arial" panose="020B0604020202020204" pitchFamily="34" charset="0"/>
              <a:buChar char="•"/>
            </a:pPr>
            <a:r>
              <a:rPr lang="en-US" sz="2200" b="1" i="0" dirty="0">
                <a:effectLst/>
                <a:latin typeface="Söhne"/>
              </a:rPr>
              <a:t>Purpose:</a:t>
            </a:r>
            <a:r>
              <a:rPr lang="en-US" sz="2200" b="0" i="0" dirty="0">
                <a:effectLst/>
                <a:latin typeface="Söhne"/>
              </a:rPr>
              <a:t> Address growing demand for accessible childcare services.</a:t>
            </a:r>
          </a:p>
          <a:p>
            <a:pPr>
              <a:buFont typeface="Arial" panose="020B0604020202020204" pitchFamily="34" charset="0"/>
              <a:buChar char="•"/>
            </a:pPr>
            <a:r>
              <a:rPr lang="en-US" sz="2200" b="1" i="0" dirty="0">
                <a:effectLst/>
                <a:latin typeface="Söhne"/>
              </a:rPr>
              <a:t>Outcome:</a:t>
            </a:r>
            <a:r>
              <a:rPr lang="en-US" sz="2200" b="0" i="0" dirty="0">
                <a:effectLst/>
                <a:latin typeface="Söhne"/>
              </a:rPr>
              <a:t> Establish a secure, engaging nursery for children aged 0-5.</a:t>
            </a:r>
          </a:p>
          <a:p>
            <a:pPr>
              <a:buFont typeface="Arial" panose="020B0604020202020204" pitchFamily="34" charset="0"/>
              <a:buChar char="•"/>
            </a:pPr>
            <a:r>
              <a:rPr lang="en-US" sz="2200" b="1" i="0" dirty="0">
                <a:effectLst/>
                <a:latin typeface="Söhne"/>
              </a:rPr>
              <a:t>Components:</a:t>
            </a:r>
            <a:endParaRPr lang="en-US" sz="2200" b="0" i="0" dirty="0">
              <a:effectLst/>
              <a:latin typeface="Söhne"/>
            </a:endParaRPr>
          </a:p>
          <a:p>
            <a:pPr marL="742950" lvl="1" indent="-285750">
              <a:buFont typeface="Arial" panose="020B0604020202020204" pitchFamily="34" charset="0"/>
              <a:buChar char="•"/>
            </a:pPr>
            <a:r>
              <a:rPr lang="en-US" sz="2200" b="0" i="0" dirty="0">
                <a:effectLst/>
                <a:latin typeface="Söhne"/>
              </a:rPr>
              <a:t>Identify target market needs.</a:t>
            </a:r>
          </a:p>
          <a:p>
            <a:pPr marL="742950" lvl="1" indent="-285750">
              <a:buFont typeface="Arial" panose="020B0604020202020204" pitchFamily="34" charset="0"/>
              <a:buChar char="•"/>
            </a:pPr>
            <a:r>
              <a:rPr lang="en-US" sz="2200" b="0" i="0" dirty="0">
                <a:effectLst/>
                <a:latin typeface="Söhne"/>
              </a:rPr>
              <a:t>Select a convenient location.</a:t>
            </a:r>
          </a:p>
          <a:p>
            <a:pPr marL="742950" lvl="1" indent="-285750">
              <a:buFont typeface="Arial" panose="020B0604020202020204" pitchFamily="34" charset="0"/>
              <a:buChar char="•"/>
            </a:pPr>
            <a:r>
              <a:rPr lang="en-US" sz="2200" b="0" i="0" dirty="0">
                <a:effectLst/>
                <a:latin typeface="Söhne"/>
              </a:rPr>
              <a:t>Design a safe, engaging environment.</a:t>
            </a:r>
          </a:p>
          <a:p>
            <a:pPr marL="742950" lvl="1" indent="-285750">
              <a:buFont typeface="Arial" panose="020B0604020202020204" pitchFamily="34" charset="0"/>
              <a:buChar char="•"/>
            </a:pPr>
            <a:r>
              <a:rPr lang="en-US" sz="2200" b="0" i="0" dirty="0">
                <a:effectLst/>
                <a:latin typeface="Söhne"/>
              </a:rPr>
              <a:t>Procure essential supplies.</a:t>
            </a:r>
          </a:p>
          <a:p>
            <a:pPr marL="742950" lvl="1" indent="-285750">
              <a:buFont typeface="Arial" panose="020B0604020202020204" pitchFamily="34" charset="0"/>
              <a:buChar char="•"/>
            </a:pPr>
            <a:r>
              <a:rPr lang="en-US" sz="2200" b="0" i="0" dirty="0">
                <a:effectLst/>
                <a:latin typeface="Söhne"/>
              </a:rPr>
              <a:t>Hire qualified staff.</a:t>
            </a:r>
          </a:p>
          <a:p>
            <a:pPr marL="742950" lvl="1" indent="-285750">
              <a:buFont typeface="Arial" panose="020B0604020202020204" pitchFamily="34" charset="0"/>
              <a:buChar char="•"/>
            </a:pPr>
            <a:r>
              <a:rPr lang="en-US" sz="2200" b="0" i="0" dirty="0">
                <a:effectLst/>
                <a:latin typeface="Söhne"/>
              </a:rPr>
              <a:t>Ensure regulatory compliance.</a:t>
            </a:r>
          </a:p>
          <a:p>
            <a:endParaRPr lang="en-GB" sz="2200" dirty="0"/>
          </a:p>
        </p:txBody>
      </p:sp>
      <p:pic>
        <p:nvPicPr>
          <p:cNvPr id="5" name="Picture 4" descr="A room with shelves and toys&#10;&#10;Description automatically generated">
            <a:extLst>
              <a:ext uri="{FF2B5EF4-FFF2-40B4-BE49-F238E27FC236}">
                <a16:creationId xmlns:a16="http://schemas.microsoft.com/office/drawing/2014/main" id="{BFF8ECF3-C892-65FE-621C-2F84CC9B04A8}"/>
              </a:ext>
            </a:extLst>
          </p:cNvPr>
          <p:cNvPicPr>
            <a:picLocks noChangeAspect="1"/>
          </p:cNvPicPr>
          <p:nvPr/>
        </p:nvPicPr>
        <p:blipFill rotWithShape="1">
          <a:blip r:embed="rId2">
            <a:extLst>
              <a:ext uri="{28A0092B-C50C-407E-A947-70E740481C1C}">
                <a14:useLocalDpi xmlns:a14="http://schemas.microsoft.com/office/drawing/2010/main" val="0"/>
              </a:ext>
            </a:extLst>
          </a:blip>
          <a:srcRect l="4995" r="44257" b="1"/>
          <a:stretch/>
        </p:blipFill>
        <p:spPr>
          <a:xfrm>
            <a:off x="7675658" y="2093976"/>
            <a:ext cx="3941064" cy="4096512"/>
          </a:xfrm>
          <a:prstGeom prst="rect">
            <a:avLst/>
          </a:prstGeom>
        </p:spPr>
      </p:pic>
    </p:spTree>
    <p:extLst>
      <p:ext uri="{BB962C8B-B14F-4D97-AF65-F5344CB8AC3E}">
        <p14:creationId xmlns:p14="http://schemas.microsoft.com/office/powerpoint/2010/main" val="3066081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C5439-7A0B-F4BB-1EFD-44BAE5455875}"/>
              </a:ext>
            </a:extLst>
          </p:cNvPr>
          <p:cNvSpPr>
            <a:spLocks noGrp="1"/>
          </p:cNvSpPr>
          <p:nvPr>
            <p:ph type="title"/>
          </p:nvPr>
        </p:nvSpPr>
        <p:spPr>
          <a:xfrm>
            <a:off x="6106390" y="759126"/>
            <a:ext cx="5223762" cy="1711119"/>
          </a:xfrm>
        </p:spPr>
        <p:txBody>
          <a:bodyPr anchor="ctr">
            <a:normAutofit/>
          </a:bodyPr>
          <a:lstStyle/>
          <a:p>
            <a:pPr defTabSz="585125"/>
            <a:r>
              <a:rPr lang="en-US" sz="3700" b="1" kern="1200" dirty="0">
                <a:latin typeface="+mj-lt"/>
                <a:ea typeface="+mj-ea"/>
                <a:cs typeface="+mj-cs"/>
              </a:rPr>
              <a:t>The Quad Chart- </a:t>
            </a:r>
            <a:r>
              <a:rPr lang="en-GB" sz="3700" kern="1200" dirty="0">
                <a:latin typeface="+mj-lt"/>
                <a:ea typeface="+mj-ea"/>
                <a:cs typeface="+mj-cs"/>
              </a:rPr>
              <a:t>Stakeholders' Involvement</a:t>
            </a:r>
            <a:endParaRPr lang="en-GB" sz="3700" dirty="0"/>
          </a:p>
        </p:txBody>
      </p:sp>
      <p:sp>
        <p:nvSpPr>
          <p:cNvPr id="32" name="Rectangle 31">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Users">
            <a:extLst>
              <a:ext uri="{FF2B5EF4-FFF2-40B4-BE49-F238E27FC236}">
                <a16:creationId xmlns:a16="http://schemas.microsoft.com/office/drawing/2014/main" id="{0BE6F81C-2E40-7606-1B06-35CA7E9EE5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873" y="1510026"/>
            <a:ext cx="3872455" cy="3872455"/>
          </a:xfrm>
          <a:prstGeom prst="rect">
            <a:avLst/>
          </a:prstGeom>
        </p:spPr>
      </p:pic>
      <p:sp>
        <p:nvSpPr>
          <p:cNvPr id="8" name="Content Placeholder 2">
            <a:extLst>
              <a:ext uri="{FF2B5EF4-FFF2-40B4-BE49-F238E27FC236}">
                <a16:creationId xmlns:a16="http://schemas.microsoft.com/office/drawing/2014/main" id="{94BB44ED-AF76-0AA2-6950-9ABB096AB083}"/>
              </a:ext>
            </a:extLst>
          </p:cNvPr>
          <p:cNvSpPr>
            <a:spLocks noGrp="1"/>
          </p:cNvSpPr>
          <p:nvPr>
            <p:ph idx="1"/>
          </p:nvPr>
        </p:nvSpPr>
        <p:spPr>
          <a:xfrm>
            <a:off x="5980266" y="2953720"/>
            <a:ext cx="4596245" cy="3769836"/>
          </a:xfrm>
        </p:spPr>
        <p:txBody>
          <a:bodyPr anchor="ctr">
            <a:normAutofit lnSpcReduction="10000"/>
          </a:bodyPr>
          <a:lstStyle/>
          <a:p>
            <a:pPr marL="0" indent="0" defTabSz="585125">
              <a:spcBef>
                <a:spcPts val="640"/>
              </a:spcBef>
              <a:buNone/>
            </a:pPr>
            <a:r>
              <a:rPr lang="en-US" sz="3200" b="1" kern="1200" dirty="0">
                <a:latin typeface="+mn-lt"/>
                <a:ea typeface="+mn-ea"/>
                <a:cs typeface="+mn-cs"/>
              </a:rPr>
              <a:t>Identifying Stakeholders</a:t>
            </a:r>
          </a:p>
          <a:p>
            <a:pPr marL="146281" indent="-146281" defTabSz="585125">
              <a:spcBef>
                <a:spcPts val="640"/>
              </a:spcBef>
            </a:pPr>
            <a:r>
              <a:rPr lang="en-US" sz="3200" kern="1200" dirty="0">
                <a:latin typeface="+mn-lt"/>
                <a:ea typeface="+mn-ea"/>
                <a:cs typeface="+mn-cs"/>
              </a:rPr>
              <a:t>Investors</a:t>
            </a:r>
          </a:p>
          <a:p>
            <a:pPr marL="146281" indent="-146281" defTabSz="585125">
              <a:spcBef>
                <a:spcPts val="640"/>
              </a:spcBef>
            </a:pPr>
            <a:r>
              <a:rPr lang="en-US" sz="3200" kern="1200" dirty="0">
                <a:latin typeface="+mn-lt"/>
                <a:ea typeface="+mn-ea"/>
                <a:cs typeface="+mn-cs"/>
              </a:rPr>
              <a:t>Employees </a:t>
            </a:r>
          </a:p>
          <a:p>
            <a:pPr marL="146281" indent="-146281" defTabSz="585125">
              <a:spcBef>
                <a:spcPts val="640"/>
              </a:spcBef>
            </a:pPr>
            <a:r>
              <a:rPr lang="en-US" sz="3200" kern="1200" dirty="0">
                <a:latin typeface="+mn-lt"/>
                <a:ea typeface="+mn-ea"/>
                <a:cs typeface="+mn-cs"/>
              </a:rPr>
              <a:t>Local community members</a:t>
            </a:r>
          </a:p>
          <a:p>
            <a:pPr marL="146281" indent="-146281" defTabSz="585125">
              <a:spcBef>
                <a:spcPts val="640"/>
              </a:spcBef>
            </a:pPr>
            <a:r>
              <a:rPr lang="en-US" sz="3200" kern="1200" dirty="0">
                <a:latin typeface="+mn-lt"/>
                <a:ea typeface="+mn-ea"/>
                <a:cs typeface="+mn-cs"/>
              </a:rPr>
              <a:t>Potential customers</a:t>
            </a:r>
          </a:p>
          <a:p>
            <a:pPr marL="146281" indent="-146281" defTabSz="585125">
              <a:spcBef>
                <a:spcPts val="640"/>
              </a:spcBef>
            </a:pPr>
            <a:r>
              <a:rPr lang="en-US" sz="3200" kern="1200" dirty="0">
                <a:latin typeface="+mn-lt"/>
                <a:ea typeface="+mn-ea"/>
                <a:cs typeface="+mn-cs"/>
              </a:rPr>
              <a:t>Suppliers</a:t>
            </a:r>
          </a:p>
          <a:p>
            <a:pPr marL="146281" indent="-146281" defTabSz="585125">
              <a:spcBef>
                <a:spcPts val="640"/>
              </a:spcBef>
            </a:pPr>
            <a:r>
              <a:rPr lang="en-US" sz="3200" kern="1200" dirty="0">
                <a:latin typeface="+mn-lt"/>
                <a:ea typeface="+mn-ea"/>
                <a:cs typeface="+mn-cs"/>
              </a:rPr>
              <a:t>Regulatory agencies</a:t>
            </a:r>
          </a:p>
          <a:p>
            <a:endParaRPr lang="en-GB" sz="3200" dirty="0"/>
          </a:p>
        </p:txBody>
      </p:sp>
    </p:spTree>
    <p:extLst>
      <p:ext uri="{BB962C8B-B14F-4D97-AF65-F5344CB8AC3E}">
        <p14:creationId xmlns:p14="http://schemas.microsoft.com/office/powerpoint/2010/main" val="3149923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12FD8C9-DA79-4C8C-DEDF-DD0816164DDB}"/>
              </a:ext>
            </a:extLst>
          </p:cNvPr>
          <p:cNvSpPr>
            <a:spLocks noGrp="1"/>
          </p:cNvSpPr>
          <p:nvPr>
            <p:ph type="title"/>
          </p:nvPr>
        </p:nvSpPr>
        <p:spPr>
          <a:xfrm rot="16200000">
            <a:off x="-1325880" y="1947672"/>
            <a:ext cx="5961888" cy="2788920"/>
          </a:xfrm>
        </p:spPr>
        <p:txBody>
          <a:bodyPr anchor="ctr">
            <a:normAutofit/>
          </a:bodyPr>
          <a:lstStyle/>
          <a:p>
            <a:r>
              <a:rPr lang="en-US" sz="4800" b="1" dirty="0">
                <a:solidFill>
                  <a:schemeClr val="bg1"/>
                </a:solidFill>
              </a:rPr>
              <a:t>Engaging Stakeholders</a:t>
            </a:r>
            <a:br>
              <a:rPr lang="en-US" sz="4800" dirty="0">
                <a:solidFill>
                  <a:schemeClr val="bg1"/>
                </a:solidFill>
              </a:rPr>
            </a:br>
            <a:endParaRPr lang="en-GB" sz="4800" dirty="0">
              <a:solidFill>
                <a:schemeClr val="bg1"/>
              </a:solidFill>
            </a:endParaRPr>
          </a:p>
        </p:txBody>
      </p:sp>
      <p:graphicFrame>
        <p:nvGraphicFramePr>
          <p:cNvPr id="5" name="Content Placeholder 2">
            <a:extLst>
              <a:ext uri="{FF2B5EF4-FFF2-40B4-BE49-F238E27FC236}">
                <a16:creationId xmlns:a16="http://schemas.microsoft.com/office/drawing/2014/main" id="{B9576285-3129-C466-47E9-1013DAF7D6C9}"/>
              </a:ext>
            </a:extLst>
          </p:cNvPr>
          <p:cNvGraphicFramePr>
            <a:graphicFrameLocks noGrp="1"/>
          </p:cNvGraphicFramePr>
          <p:nvPr>
            <p:ph idx="1"/>
            <p:extLst>
              <p:ext uri="{D42A27DB-BD31-4B8C-83A1-F6EECF244321}">
                <p14:modId xmlns:p14="http://schemas.microsoft.com/office/powerpoint/2010/main" val="21413508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2003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EA02-C627-C96C-8127-D6AC030877C6}"/>
              </a:ext>
            </a:extLst>
          </p:cNvPr>
          <p:cNvSpPr>
            <a:spLocks noGrp="1"/>
          </p:cNvSpPr>
          <p:nvPr>
            <p:ph type="title"/>
          </p:nvPr>
        </p:nvSpPr>
        <p:spPr>
          <a:xfrm>
            <a:off x="6096000" y="802198"/>
            <a:ext cx="4952999" cy="1413326"/>
          </a:xfrm>
        </p:spPr>
        <p:txBody>
          <a:bodyPr anchor="b">
            <a:normAutofit fontScale="90000"/>
          </a:bodyPr>
          <a:lstStyle/>
          <a:p>
            <a:r>
              <a:rPr lang="en-US" b="1" dirty="0">
                <a:solidFill>
                  <a:schemeClr val="tx2"/>
                </a:solidFill>
              </a:rPr>
              <a:t>The </a:t>
            </a:r>
            <a:r>
              <a:rPr lang="en-US" b="1" dirty="0">
                <a:solidFill>
                  <a:schemeClr val="tx2"/>
                </a:solidFill>
                <a:effectLst/>
              </a:rPr>
              <a:t>Quad Chart- Project Success Criteria</a:t>
            </a:r>
            <a:br>
              <a:rPr lang="en-US" sz="3100" b="1" dirty="0">
                <a:solidFill>
                  <a:schemeClr val="tx2"/>
                </a:solidFill>
              </a:rPr>
            </a:br>
            <a:endParaRPr lang="en-GB" sz="3100" dirty="0">
              <a:solidFill>
                <a:schemeClr val="tx2"/>
              </a:solidFill>
            </a:endParaRPr>
          </a:p>
        </p:txBody>
      </p:sp>
      <p:pic>
        <p:nvPicPr>
          <p:cNvPr id="5" name="Picture 4" descr="Desk with productivity items">
            <a:extLst>
              <a:ext uri="{FF2B5EF4-FFF2-40B4-BE49-F238E27FC236}">
                <a16:creationId xmlns:a16="http://schemas.microsoft.com/office/drawing/2014/main" id="{00620198-A2A1-893B-A885-2980CA8E7586}"/>
              </a:ext>
            </a:extLst>
          </p:cNvPr>
          <p:cNvPicPr>
            <a:picLocks noChangeAspect="1"/>
          </p:cNvPicPr>
          <p:nvPr/>
        </p:nvPicPr>
        <p:blipFill rotWithShape="1">
          <a:blip r:embed="rId2"/>
          <a:srcRect l="2942" r="2941" b="-1"/>
          <a:stretch/>
        </p:blipFill>
        <p:spPr>
          <a:xfrm>
            <a:off x="612518" y="1732381"/>
            <a:ext cx="4793644" cy="3399799"/>
          </a:xfrm>
          <a:prstGeom prst="rect">
            <a:avLst/>
          </a:prstGeom>
        </p:spPr>
      </p:pic>
      <p:grpSp>
        <p:nvGrpSpPr>
          <p:cNvPr id="23" name="Group 22">
            <a:extLst>
              <a:ext uri="{FF2B5EF4-FFF2-40B4-BE49-F238E27FC236}">
                <a16:creationId xmlns:a16="http://schemas.microsoft.com/office/drawing/2014/main" id="{9B991AFC-21D0-28BD-C527-F66B1B56F8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64608" y="74723"/>
            <a:ext cx="1821184" cy="2084383"/>
            <a:chOff x="10264608" y="74723"/>
            <a:chExt cx="1821184" cy="2084383"/>
          </a:xfrm>
        </p:grpSpPr>
        <p:sp>
          <p:nvSpPr>
            <p:cNvPr id="24" name="Freeform: Shape 23">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10264608" y="74723"/>
              <a:ext cx="1083994" cy="1037613"/>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10264609" y="74723"/>
              <a:ext cx="1083994" cy="1037611"/>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936E1501-7413-3B70-B5BA-919E8A82B9C9}"/>
              </a:ext>
            </a:extLst>
          </p:cNvPr>
          <p:cNvSpPr>
            <a:spLocks noGrp="1"/>
          </p:cNvSpPr>
          <p:nvPr>
            <p:ph idx="1"/>
          </p:nvPr>
        </p:nvSpPr>
        <p:spPr>
          <a:xfrm>
            <a:off x="5833241" y="2406869"/>
            <a:ext cx="6248549" cy="3762867"/>
          </a:xfrm>
        </p:spPr>
        <p:txBody>
          <a:bodyPr>
            <a:noAutofit/>
          </a:bodyPr>
          <a:lstStyle/>
          <a:p>
            <a:pPr>
              <a:buFont typeface="Wingdings" panose="05000000000000000000" pitchFamily="2" charset="2"/>
              <a:buChar char="v"/>
            </a:pPr>
            <a:r>
              <a:rPr lang="en-US" dirty="0">
                <a:solidFill>
                  <a:schemeClr val="tx2"/>
                </a:solidFill>
                <a:effectLst/>
              </a:rPr>
              <a:t>The success of our nursery business project will be measured by the following criteria:</a:t>
            </a:r>
            <a:endParaRPr lang="en-US" dirty="0">
              <a:solidFill>
                <a:schemeClr val="tx2"/>
              </a:solidFill>
            </a:endParaRPr>
          </a:p>
          <a:p>
            <a:pPr>
              <a:buFont typeface="+mj-lt"/>
              <a:buAutoNum type="arabicPeriod"/>
            </a:pPr>
            <a:r>
              <a:rPr lang="en-US" dirty="0">
                <a:solidFill>
                  <a:schemeClr val="tx2"/>
                </a:solidFill>
                <a:effectLst/>
              </a:rPr>
              <a:t>Meeting the project's budget and timeline goals.</a:t>
            </a:r>
          </a:p>
          <a:p>
            <a:pPr>
              <a:buFont typeface="+mj-lt"/>
              <a:buAutoNum type="arabicPeriod"/>
            </a:pPr>
            <a:r>
              <a:rPr lang="en-US" dirty="0">
                <a:solidFill>
                  <a:schemeClr val="tx2"/>
                </a:solidFill>
                <a:effectLst/>
              </a:rPr>
              <a:t>Achieving the projected revenue and profit margins for the first year of operation.</a:t>
            </a:r>
          </a:p>
          <a:p>
            <a:pPr>
              <a:buFont typeface="+mj-lt"/>
              <a:buAutoNum type="arabicPeriod"/>
            </a:pPr>
            <a:r>
              <a:rPr lang="en-US" dirty="0">
                <a:solidFill>
                  <a:schemeClr val="tx2"/>
                </a:solidFill>
                <a:effectLst/>
              </a:rPr>
              <a:t>Maintaining a high level of customer satisfaction and retention.</a:t>
            </a:r>
          </a:p>
          <a:p>
            <a:endParaRPr lang="en-GB" dirty="0">
              <a:solidFill>
                <a:schemeClr val="tx2"/>
              </a:solidFill>
            </a:endParaRPr>
          </a:p>
        </p:txBody>
      </p:sp>
    </p:spTree>
    <p:extLst>
      <p:ext uri="{BB962C8B-B14F-4D97-AF65-F5344CB8AC3E}">
        <p14:creationId xmlns:p14="http://schemas.microsoft.com/office/powerpoint/2010/main" val="10735443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3707ADF-9EEB-82CD-A688-8934367DD6D3}"/>
              </a:ext>
            </a:extLst>
          </p:cNvPr>
          <p:cNvSpPr>
            <a:spLocks noGrp="1"/>
          </p:cNvSpPr>
          <p:nvPr>
            <p:ph type="title"/>
          </p:nvPr>
        </p:nvSpPr>
        <p:spPr>
          <a:xfrm>
            <a:off x="838200" y="365125"/>
            <a:ext cx="5393361" cy="1325563"/>
          </a:xfrm>
        </p:spPr>
        <p:txBody>
          <a:bodyPr>
            <a:normAutofit fontScale="90000"/>
          </a:bodyPr>
          <a:lstStyle/>
          <a:p>
            <a:r>
              <a:rPr lang="en-US" b="1" dirty="0"/>
              <a:t>The </a:t>
            </a:r>
            <a:r>
              <a:rPr lang="en-US" b="1" dirty="0">
                <a:effectLst/>
              </a:rPr>
              <a:t>Quad Chart- </a:t>
            </a:r>
            <a:r>
              <a:rPr kumimoji="0" lang="en-GB" b="1" i="0" u="none" strike="noStrike" kern="1200" cap="none" spc="0" normalizeH="0" baseline="0" noProof="0" dirty="0">
                <a:ln>
                  <a:noFill/>
                </a:ln>
                <a:effectLst/>
                <a:uLnTx/>
                <a:uFillTx/>
                <a:latin typeface="Arial" panose="020B0604020202020204" pitchFamily="34" charset="0"/>
                <a:cs typeface="Arial" panose="020B0604020202020204" pitchFamily="34" charset="0"/>
              </a:rPr>
              <a:t>measures of Success </a:t>
            </a:r>
            <a:endParaRPr lang="en-GB" b="1" dirty="0"/>
          </a:p>
        </p:txBody>
      </p:sp>
      <p:pic>
        <p:nvPicPr>
          <p:cNvPr id="23" name="Picture 22" descr="A person with her hands up and a pink background&#10;&#10;Description automatically generated">
            <a:extLst>
              <a:ext uri="{FF2B5EF4-FFF2-40B4-BE49-F238E27FC236}">
                <a16:creationId xmlns:a16="http://schemas.microsoft.com/office/drawing/2014/main" id="{41DA78FE-F230-6009-9284-081DAC83F182}"/>
              </a:ext>
            </a:extLst>
          </p:cNvPr>
          <p:cNvPicPr>
            <a:picLocks noChangeAspect="1"/>
          </p:cNvPicPr>
          <p:nvPr/>
        </p:nvPicPr>
        <p:blipFill rotWithShape="1">
          <a:blip r:embed="rId2">
            <a:extLst>
              <a:ext uri="{28A0092B-C50C-407E-A947-70E740481C1C}">
                <a14:useLocalDpi xmlns:a14="http://schemas.microsoft.com/office/drawing/2010/main" val="0"/>
              </a:ext>
            </a:extLst>
          </a:blip>
          <a:srcRect l="10827" r="11221"/>
          <a:stretch/>
        </p:blipFill>
        <p:spPr>
          <a:xfrm>
            <a:off x="7666074" y="1762286"/>
            <a:ext cx="3671594" cy="394729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87899A26-0E77-82E2-37CE-A8B56DB61676}"/>
              </a:ext>
            </a:extLst>
          </p:cNvPr>
          <p:cNvGraphicFramePr>
            <a:graphicFrameLocks noGrp="1"/>
          </p:cNvGraphicFramePr>
          <p:nvPr>
            <p:ph idx="1"/>
            <p:extLst>
              <p:ext uri="{D42A27DB-BD31-4B8C-83A1-F6EECF244321}">
                <p14:modId xmlns:p14="http://schemas.microsoft.com/office/powerpoint/2010/main" val="1013251347"/>
              </p:ext>
            </p:extLst>
          </p:nvPr>
        </p:nvGraphicFramePr>
        <p:xfrm>
          <a:off x="147195" y="1690688"/>
          <a:ext cx="7366518" cy="5071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405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FB68D-EECF-C75A-FCD6-B8DB7C85C368}"/>
              </a:ext>
            </a:extLst>
          </p:cNvPr>
          <p:cNvSpPr>
            <a:spLocks noGrp="1"/>
          </p:cNvSpPr>
          <p:nvPr>
            <p:ph type="title"/>
          </p:nvPr>
        </p:nvSpPr>
        <p:spPr>
          <a:xfrm>
            <a:off x="572493" y="238539"/>
            <a:ext cx="11018520" cy="1434415"/>
          </a:xfrm>
        </p:spPr>
        <p:txBody>
          <a:bodyPr anchor="b">
            <a:normAutofit/>
          </a:bodyPr>
          <a:lstStyle/>
          <a:p>
            <a:r>
              <a:rPr lang="en-US" sz="4600" b="1" kern="1200">
                <a:latin typeface="Calibri" panose="020F0502020204030204"/>
                <a:ea typeface="+mn-ea"/>
                <a:cs typeface="+mn-cs"/>
              </a:rPr>
              <a:t>Regulatory Compliance</a:t>
            </a:r>
            <a:br>
              <a:rPr lang="en-GB" sz="4600"/>
            </a:b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6D620D-6CE1-ADD4-C79B-A74272A67FB2}"/>
              </a:ext>
            </a:extLst>
          </p:cNvPr>
          <p:cNvSpPr>
            <a:spLocks noGrp="1"/>
          </p:cNvSpPr>
          <p:nvPr>
            <p:ph idx="1"/>
          </p:nvPr>
        </p:nvSpPr>
        <p:spPr>
          <a:xfrm>
            <a:off x="572493" y="2071316"/>
            <a:ext cx="6713552" cy="4119172"/>
          </a:xfrm>
        </p:spPr>
        <p:txBody>
          <a:bodyPr anchor="t">
            <a:normAutofit/>
          </a:bodyPr>
          <a:lstStyle/>
          <a:p>
            <a:pPr marL="0" indent="0">
              <a:buNone/>
            </a:pPr>
            <a:r>
              <a:rPr lang="en-US" sz="1700" b="0" i="0">
                <a:effectLst/>
                <a:latin typeface="Söhne"/>
              </a:rPr>
              <a:t>To open a nursery in the UK, you will need to navigate a range of legal and regulatory requirements. Here are some of the key documents and considerations:</a:t>
            </a:r>
          </a:p>
          <a:p>
            <a:r>
              <a:rPr lang="en-GB" sz="1700" b="1" i="0">
                <a:effectLst/>
                <a:latin typeface="Söhne"/>
              </a:rPr>
              <a:t>Registration and Licensing:</a:t>
            </a:r>
            <a:r>
              <a:rPr lang="en-GB" sz="1700" b="0" i="0">
                <a:effectLst/>
                <a:latin typeface="Söhne"/>
              </a:rPr>
              <a:t> </a:t>
            </a:r>
            <a:r>
              <a:rPr lang="en-US" sz="1700" b="0" i="0">
                <a:effectLst/>
                <a:latin typeface="Söhne"/>
              </a:rPr>
              <a:t>Office for Standards in Education, Children's Services, and Skills(</a:t>
            </a:r>
            <a:r>
              <a:rPr lang="en-GB" sz="1700" b="0" i="0">
                <a:effectLst/>
                <a:latin typeface="Söhne"/>
              </a:rPr>
              <a:t>OFSTED</a:t>
            </a:r>
            <a:r>
              <a:rPr lang="en-US" sz="1700" b="0" i="0">
                <a:effectLst/>
                <a:latin typeface="Söhne"/>
              </a:rPr>
              <a:t>).</a:t>
            </a:r>
          </a:p>
          <a:p>
            <a:r>
              <a:rPr lang="en-US" sz="1700" b="1" i="0">
                <a:effectLst/>
                <a:latin typeface="Söhne"/>
              </a:rPr>
              <a:t>Site Inspection:</a:t>
            </a:r>
            <a:r>
              <a:rPr lang="en-US" sz="1700" b="0" i="0">
                <a:effectLst/>
                <a:latin typeface="Söhne"/>
              </a:rPr>
              <a:t> premises to ensure they meet health and safety standards.</a:t>
            </a:r>
          </a:p>
          <a:p>
            <a:r>
              <a:rPr lang="en-US" sz="1700" b="1" i="0">
                <a:effectLst/>
                <a:latin typeface="Söhne"/>
              </a:rPr>
              <a:t>DBS Checks:</a:t>
            </a:r>
            <a:r>
              <a:rPr lang="en-US" sz="1700" b="0" i="0">
                <a:effectLst/>
                <a:latin typeface="Söhne"/>
              </a:rPr>
              <a:t> checks to ensure they are suitable to work with children.</a:t>
            </a:r>
          </a:p>
          <a:p>
            <a:r>
              <a:rPr lang="en-US" sz="1700" b="1" i="0">
                <a:effectLst/>
                <a:latin typeface="Söhne"/>
              </a:rPr>
              <a:t>Insurance:</a:t>
            </a:r>
            <a:r>
              <a:rPr lang="en-US" sz="1700" b="0" i="0">
                <a:effectLst/>
                <a:latin typeface="Söhne"/>
              </a:rPr>
              <a:t> coverage to protect against potential liabilities.</a:t>
            </a:r>
          </a:p>
          <a:p>
            <a:r>
              <a:rPr lang="en-US" sz="1700" b="1" i="0">
                <a:effectLst/>
                <a:latin typeface="Söhne"/>
              </a:rPr>
              <a:t>Childcare Policies:</a:t>
            </a:r>
            <a:r>
              <a:rPr lang="en-US" sz="1700" b="0" i="0">
                <a:effectLst/>
                <a:latin typeface="Söhne"/>
              </a:rPr>
              <a:t> Policies and procedures related to issues like health and safety, fire safety, first aid, food safety, and more.</a:t>
            </a:r>
          </a:p>
          <a:p>
            <a:r>
              <a:rPr lang="en-US" sz="1700" b="1" i="0">
                <a:effectLst/>
                <a:latin typeface="Söhne"/>
              </a:rPr>
              <a:t>Parental Consent Forms:</a:t>
            </a:r>
            <a:r>
              <a:rPr lang="en-US" sz="1700" b="0" i="0">
                <a:effectLst/>
                <a:latin typeface="Söhne"/>
              </a:rPr>
              <a:t> Forms that parents or guardians sign for various activities, including medical treatment and photography permissions.</a:t>
            </a:r>
            <a:endParaRPr lang="en-GB" sz="1700"/>
          </a:p>
        </p:txBody>
      </p:sp>
      <p:pic>
        <p:nvPicPr>
          <p:cNvPr id="5" name="Picture 4" descr="Close-up of several wooden blocks with words on them&#10;&#10;Description automatically generated">
            <a:extLst>
              <a:ext uri="{FF2B5EF4-FFF2-40B4-BE49-F238E27FC236}">
                <a16:creationId xmlns:a16="http://schemas.microsoft.com/office/drawing/2014/main" id="{24EA1D7C-A489-365F-229F-CDA14AC3398F}"/>
              </a:ext>
            </a:extLst>
          </p:cNvPr>
          <p:cNvPicPr>
            <a:picLocks noChangeAspect="1"/>
          </p:cNvPicPr>
          <p:nvPr/>
        </p:nvPicPr>
        <p:blipFill rotWithShape="1">
          <a:blip r:embed="rId2">
            <a:extLst>
              <a:ext uri="{28A0092B-C50C-407E-A947-70E740481C1C}">
                <a14:useLocalDpi xmlns:a14="http://schemas.microsoft.com/office/drawing/2010/main" val="0"/>
              </a:ext>
            </a:extLst>
          </a:blip>
          <a:srcRect l="17325" r="18459" b="2"/>
          <a:stretch/>
        </p:blipFill>
        <p:spPr>
          <a:xfrm>
            <a:off x="7675658" y="2093976"/>
            <a:ext cx="3941064" cy="4096512"/>
          </a:xfrm>
          <a:prstGeom prst="rect">
            <a:avLst/>
          </a:prstGeom>
        </p:spPr>
      </p:pic>
    </p:spTree>
    <p:extLst>
      <p:ext uri="{BB962C8B-B14F-4D97-AF65-F5344CB8AC3E}">
        <p14:creationId xmlns:p14="http://schemas.microsoft.com/office/powerpoint/2010/main" val="1240133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7A9561-F084-9BF4-AF1C-FF99F59B6A4D}"/>
              </a:ext>
            </a:extLst>
          </p:cNvPr>
          <p:cNvSpPr>
            <a:spLocks noGrp="1"/>
          </p:cNvSpPr>
          <p:nvPr>
            <p:ph type="title"/>
          </p:nvPr>
        </p:nvSpPr>
        <p:spPr>
          <a:xfrm>
            <a:off x="647936" y="238910"/>
            <a:ext cx="6836927" cy="1322888"/>
          </a:xfrm>
        </p:spPr>
        <p:txBody>
          <a:bodyPr>
            <a:normAutofit/>
          </a:bodyPr>
          <a:lstStyle/>
          <a:p>
            <a:r>
              <a:rPr lang="en-GB" b="1" dirty="0"/>
              <a:t>Marketing and Promotion</a:t>
            </a:r>
          </a:p>
        </p:txBody>
      </p:sp>
      <p:sp>
        <p:nvSpPr>
          <p:cNvPr id="3" name="Content Placeholder 2">
            <a:extLst>
              <a:ext uri="{FF2B5EF4-FFF2-40B4-BE49-F238E27FC236}">
                <a16:creationId xmlns:a16="http://schemas.microsoft.com/office/drawing/2014/main" id="{8FFC3521-12EF-62AF-8E24-2577D963719E}"/>
              </a:ext>
            </a:extLst>
          </p:cNvPr>
          <p:cNvSpPr>
            <a:spLocks noGrp="1"/>
          </p:cNvSpPr>
          <p:nvPr>
            <p:ph idx="1"/>
          </p:nvPr>
        </p:nvSpPr>
        <p:spPr>
          <a:xfrm>
            <a:off x="285538" y="1669312"/>
            <a:ext cx="7565520" cy="5092995"/>
          </a:xfrm>
        </p:spPr>
        <p:txBody>
          <a:bodyPr>
            <a:normAutofit fontScale="92500" lnSpcReduction="20000"/>
          </a:bodyPr>
          <a:lstStyle/>
          <a:p>
            <a:r>
              <a:rPr lang="en-US" sz="2400" b="1" dirty="0">
                <a:effectLst/>
              </a:rPr>
              <a:t>Target Audience</a:t>
            </a:r>
            <a:endParaRPr lang="en-US" sz="2400" b="1" dirty="0"/>
          </a:p>
          <a:p>
            <a:pPr marL="0" indent="0">
              <a:buNone/>
            </a:pPr>
            <a:r>
              <a:rPr lang="en-US" sz="2400" dirty="0">
                <a:effectLst/>
              </a:rPr>
              <a:t>Our target audience is parents with young children, particularly those who are environmentally conscious and value organic products.</a:t>
            </a:r>
            <a:endParaRPr lang="en-US" sz="2400" dirty="0"/>
          </a:p>
          <a:p>
            <a:r>
              <a:rPr lang="en-US" sz="2400" b="1" dirty="0">
                <a:effectLst/>
              </a:rPr>
              <a:t>Marketing Channels</a:t>
            </a:r>
            <a:endParaRPr lang="en-US" sz="2400" b="1" dirty="0"/>
          </a:p>
          <a:p>
            <a:pPr marL="0" indent="0">
              <a:buNone/>
            </a:pPr>
            <a:r>
              <a:rPr lang="en-US" sz="2400" dirty="0">
                <a:effectLst/>
              </a:rPr>
              <a:t>Social Media (Facebook, Instagram, Twitter)</a:t>
            </a:r>
          </a:p>
          <a:p>
            <a:pPr marL="0" indent="0">
              <a:buNone/>
            </a:pPr>
            <a:r>
              <a:rPr lang="en-US" sz="2400" dirty="0">
                <a:effectLst/>
              </a:rPr>
              <a:t>Local Events and Festivals</a:t>
            </a:r>
          </a:p>
          <a:p>
            <a:pPr marL="0" indent="0">
              <a:buNone/>
            </a:pPr>
            <a:r>
              <a:rPr lang="en-US" sz="2400" dirty="0">
                <a:effectLst/>
              </a:rPr>
              <a:t>Flyers and Brochures</a:t>
            </a:r>
          </a:p>
          <a:p>
            <a:r>
              <a:rPr lang="en-US" sz="2400" b="1" dirty="0">
                <a:effectLst/>
              </a:rPr>
              <a:t>Marketing Budget</a:t>
            </a:r>
            <a:endParaRPr lang="en-US" sz="2400" b="1" dirty="0"/>
          </a:p>
          <a:p>
            <a:pPr marL="0" indent="0">
              <a:buNone/>
            </a:pPr>
            <a:r>
              <a:rPr lang="en-US" sz="2400" dirty="0">
                <a:effectLst/>
              </a:rPr>
              <a:t>We have allocated $10,000 for our initial year's marketing budget, emphasizing social media advertising and participation in local </a:t>
            </a:r>
            <a:r>
              <a:rPr lang="en-US" sz="2400" err="1">
                <a:effectLst/>
              </a:rPr>
              <a:t>events</a:t>
            </a:r>
            <a:r>
              <a:rPr lang="en-US" sz="2400">
                <a:effectLst/>
              </a:rPr>
              <a:t>.</a:t>
            </a:r>
          </a:p>
          <a:p>
            <a:pPr marL="0" indent="0">
              <a:buNone/>
            </a:pPr>
            <a:r>
              <a:rPr lang="en-US" sz="2400" b="1">
                <a:effectLst/>
              </a:rPr>
              <a:t>Promotions </a:t>
            </a:r>
            <a:r>
              <a:rPr lang="en-US" sz="2400" b="1" dirty="0">
                <a:effectLst/>
              </a:rPr>
              <a:t>and Discounts</a:t>
            </a:r>
            <a:endParaRPr lang="en-US" sz="2400" b="1" dirty="0"/>
          </a:p>
          <a:p>
            <a:pPr marL="0" indent="0">
              <a:buNone/>
            </a:pPr>
            <a:r>
              <a:rPr lang="en-US" sz="2400" dirty="0">
                <a:effectLst/>
              </a:rPr>
              <a:t>We plan to offer a 10% discount for customers who refer friends and family to our nursery, as well as seasonal promotions and discounts on bulk purchases.</a:t>
            </a:r>
            <a:endParaRPr lang="en-US" sz="2400" dirty="0"/>
          </a:p>
          <a:p>
            <a:endParaRPr lang="en-GB" sz="2400" dirty="0"/>
          </a:p>
        </p:txBody>
      </p:sp>
      <p:pic>
        <p:nvPicPr>
          <p:cNvPr id="6" name="Picture 5" descr="A group of colorful round objects&#10;&#10;Description automatically generated">
            <a:extLst>
              <a:ext uri="{FF2B5EF4-FFF2-40B4-BE49-F238E27FC236}">
                <a16:creationId xmlns:a16="http://schemas.microsoft.com/office/drawing/2014/main" id="{0C340E17-549D-59BD-CE64-5851F05B583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3" r="13444" b="-1"/>
          <a:stretch/>
        </p:blipFill>
        <p:spPr>
          <a:xfrm>
            <a:off x="9599712" y="826780"/>
            <a:ext cx="1368242" cy="1527685"/>
          </a:xfrm>
          <a:prstGeom prst="rect">
            <a:avLst/>
          </a:prstGeom>
        </p:spPr>
      </p:pic>
      <p:pic>
        <p:nvPicPr>
          <p:cNvPr id="8" name="Picture 7" descr="A hand writing on a transparent screen&#10;&#10;Description automatically generated">
            <a:extLst>
              <a:ext uri="{FF2B5EF4-FFF2-40B4-BE49-F238E27FC236}">
                <a16:creationId xmlns:a16="http://schemas.microsoft.com/office/drawing/2014/main" id="{3849F183-24F9-4BB5-D745-12891BDCC55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19162"/>
          <a:stretch/>
        </p:blipFill>
        <p:spPr>
          <a:xfrm>
            <a:off x="9075104" y="2781583"/>
            <a:ext cx="2417461" cy="1304459"/>
          </a:xfrm>
          <a:prstGeom prst="rect">
            <a:avLst/>
          </a:prstGeom>
        </p:spPr>
      </p:pic>
      <p:pic>
        <p:nvPicPr>
          <p:cNvPr id="13" name="Picture 12" descr="A person using a computer&#10;&#10;Description automatically generated">
            <a:extLst>
              <a:ext uri="{FF2B5EF4-FFF2-40B4-BE49-F238E27FC236}">
                <a16:creationId xmlns:a16="http://schemas.microsoft.com/office/drawing/2014/main" id="{8686A372-308D-7DD4-2E54-7FF83D9096DB}"/>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1044" r="20897" b="-3"/>
          <a:stretch/>
        </p:blipFill>
        <p:spPr>
          <a:xfrm>
            <a:off x="9596289" y="4513160"/>
            <a:ext cx="1375088" cy="1527685"/>
          </a:xfrm>
          <a:prstGeom prst="rect">
            <a:avLst/>
          </a:prstGeom>
        </p:spPr>
      </p:pic>
    </p:spTree>
    <p:extLst>
      <p:ext uri="{BB962C8B-B14F-4D97-AF65-F5344CB8AC3E}">
        <p14:creationId xmlns:p14="http://schemas.microsoft.com/office/powerpoint/2010/main" val="1408923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F1A2A-CB50-379E-8814-557CAD3E13C0}"/>
              </a:ext>
            </a:extLst>
          </p:cNvPr>
          <p:cNvSpPr>
            <a:spLocks noGrp="1"/>
          </p:cNvSpPr>
          <p:nvPr>
            <p:ph type="title"/>
          </p:nvPr>
        </p:nvSpPr>
        <p:spPr>
          <a:xfrm>
            <a:off x="4340989" y="180753"/>
            <a:ext cx="7047614" cy="1357349"/>
          </a:xfrm>
        </p:spPr>
        <p:txBody>
          <a:bodyPr>
            <a:normAutofit/>
          </a:bodyPr>
          <a:lstStyle/>
          <a:p>
            <a:r>
              <a:rPr lang="en-GB" sz="6000" b="1" dirty="0"/>
              <a:t>Staffing and Training</a:t>
            </a:r>
          </a:p>
        </p:txBody>
      </p:sp>
      <p:pic>
        <p:nvPicPr>
          <p:cNvPr id="5" name="Picture 4" descr="White paper ships being led by a yellow ship">
            <a:extLst>
              <a:ext uri="{FF2B5EF4-FFF2-40B4-BE49-F238E27FC236}">
                <a16:creationId xmlns:a16="http://schemas.microsoft.com/office/drawing/2014/main" id="{8EC793A7-2AC7-4AFB-316B-65DDB743AF22}"/>
              </a:ext>
            </a:extLst>
          </p:cNvPr>
          <p:cNvPicPr>
            <a:picLocks noChangeAspect="1"/>
          </p:cNvPicPr>
          <p:nvPr/>
        </p:nvPicPr>
        <p:blipFill rotWithShape="1">
          <a:blip r:embed="rId2"/>
          <a:srcRect l="30024" r="2462" b="-1"/>
          <a:stretch/>
        </p:blipFill>
        <p:spPr>
          <a:xfrm>
            <a:off x="1" y="10"/>
            <a:ext cx="3540641" cy="6857990"/>
          </a:xfrm>
          <a:prstGeom prst="rect">
            <a:avLst/>
          </a:prstGeom>
        </p:spPr>
      </p:pic>
      <p:sp>
        <p:nvSpPr>
          <p:cNvPr id="3" name="Content Placeholder 2">
            <a:extLst>
              <a:ext uri="{FF2B5EF4-FFF2-40B4-BE49-F238E27FC236}">
                <a16:creationId xmlns:a16="http://schemas.microsoft.com/office/drawing/2014/main" id="{B2E3BC28-3B9E-23BF-2048-5A706EE86D90}"/>
              </a:ext>
            </a:extLst>
          </p:cNvPr>
          <p:cNvSpPr>
            <a:spLocks noGrp="1"/>
          </p:cNvSpPr>
          <p:nvPr>
            <p:ph idx="1"/>
          </p:nvPr>
        </p:nvSpPr>
        <p:spPr>
          <a:xfrm>
            <a:off x="3732028" y="1538102"/>
            <a:ext cx="8272130" cy="5139145"/>
          </a:xfrm>
        </p:spPr>
        <p:txBody>
          <a:bodyPr>
            <a:normAutofit lnSpcReduction="10000"/>
          </a:bodyPr>
          <a:lstStyle/>
          <a:p>
            <a:pPr marL="0" indent="0">
              <a:buNone/>
            </a:pPr>
            <a:r>
              <a:rPr lang="en-US" b="1" dirty="0">
                <a:effectLst/>
              </a:rPr>
              <a:t>Staffing Plan</a:t>
            </a:r>
            <a:endParaRPr lang="en-US" b="1" dirty="0"/>
          </a:p>
          <a:p>
            <a:r>
              <a:rPr lang="en-US" sz="2000" dirty="0">
                <a:effectLst/>
              </a:rPr>
              <a:t>We will require a team of highly skilled and experienced professionals to run our nursery business. Our staffing plan includes hiring the following personnel:</a:t>
            </a:r>
            <a:endParaRPr lang="en-US" sz="2000" dirty="0"/>
          </a:p>
          <a:p>
            <a:pPr marL="0" indent="0">
              <a:buNone/>
            </a:pPr>
            <a:r>
              <a:rPr lang="en-US" sz="2000" b="1" dirty="0">
                <a:solidFill>
                  <a:srgbClr val="FF0000"/>
                </a:solidFill>
                <a:effectLst/>
              </a:rPr>
              <a:t>Nursery Manager</a:t>
            </a:r>
            <a:r>
              <a:rPr lang="en-US" sz="2000" dirty="0">
                <a:effectLst/>
              </a:rPr>
              <a:t>,  </a:t>
            </a:r>
            <a:r>
              <a:rPr lang="en-US" sz="2000" b="1" dirty="0">
                <a:solidFill>
                  <a:srgbClr val="FF0000"/>
                </a:solidFill>
              </a:rPr>
              <a:t>Assistant Manager</a:t>
            </a:r>
            <a:r>
              <a:rPr lang="en-US" sz="2000" dirty="0">
                <a:effectLst/>
              </a:rPr>
              <a:t>, </a:t>
            </a:r>
            <a:r>
              <a:rPr lang="en-US" sz="2000" b="1" dirty="0">
                <a:solidFill>
                  <a:srgbClr val="FF0000"/>
                </a:solidFill>
                <a:effectLst/>
              </a:rPr>
              <a:t>Certified Teachers, employees</a:t>
            </a:r>
            <a:r>
              <a:rPr lang="en-US" sz="2000" dirty="0">
                <a:effectLst/>
              </a:rPr>
              <a:t>.</a:t>
            </a:r>
          </a:p>
          <a:p>
            <a:pPr marL="0" indent="0">
              <a:buNone/>
            </a:pPr>
            <a:r>
              <a:rPr lang="en-US" sz="2000" dirty="0">
                <a:effectLst/>
              </a:rPr>
              <a:t>We will conduct a rigorous hiring process to ensure that we select the most qualified candidates for these positions.</a:t>
            </a:r>
            <a:endParaRPr lang="en-US" sz="2000" dirty="0"/>
          </a:p>
          <a:p>
            <a:pPr marL="0" indent="0">
              <a:buNone/>
            </a:pPr>
            <a:r>
              <a:rPr lang="en-US" sz="3200" b="1" dirty="0">
                <a:effectLst/>
              </a:rPr>
              <a:t>Training Plan</a:t>
            </a:r>
            <a:endParaRPr lang="en-US" sz="3200" b="1" dirty="0"/>
          </a:p>
          <a:p>
            <a:r>
              <a:rPr lang="en-US" sz="2000" dirty="0">
                <a:effectLst/>
              </a:rPr>
              <a:t>Our training plan includes:</a:t>
            </a:r>
            <a:endParaRPr lang="en-US" sz="2000" dirty="0"/>
          </a:p>
          <a:p>
            <a:pPr>
              <a:buFont typeface="+mj-lt"/>
              <a:buAutoNum type="arabicPeriod"/>
            </a:pPr>
            <a:r>
              <a:rPr lang="en-US" sz="2000" dirty="0">
                <a:effectLst/>
              </a:rPr>
              <a:t>Orientation and onboarding for new staff members to familiarize them with our policies, procedures, and culture.</a:t>
            </a:r>
          </a:p>
          <a:p>
            <a:pPr>
              <a:buFont typeface="+mj-lt"/>
              <a:buAutoNum type="arabicPeriod"/>
            </a:pPr>
            <a:r>
              <a:rPr lang="en-US" sz="2000" dirty="0">
                <a:effectLst/>
              </a:rPr>
              <a:t>Ongoing professional development opportunities to enhance their skills and knowledge in early childhood education and care.</a:t>
            </a:r>
          </a:p>
          <a:p>
            <a:pPr>
              <a:buFont typeface="+mj-lt"/>
              <a:buAutoNum type="arabicPeriod"/>
            </a:pPr>
            <a:r>
              <a:rPr lang="en-US" sz="2000" dirty="0">
                <a:effectLst/>
              </a:rPr>
              <a:t>Regular performance evaluations to assess their progress and identify areas for improvement.</a:t>
            </a:r>
          </a:p>
          <a:p>
            <a:endParaRPr lang="en-GB" sz="800" dirty="0"/>
          </a:p>
        </p:txBody>
      </p:sp>
    </p:spTree>
    <p:extLst>
      <p:ext uri="{BB962C8B-B14F-4D97-AF65-F5344CB8AC3E}">
        <p14:creationId xmlns:p14="http://schemas.microsoft.com/office/powerpoint/2010/main" val="595456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A666B-4C4C-6D88-372A-20166165E118}"/>
              </a:ext>
            </a:extLst>
          </p:cNvPr>
          <p:cNvSpPr>
            <a:spLocks noGrp="1"/>
          </p:cNvSpPr>
          <p:nvPr>
            <p:ph type="title"/>
          </p:nvPr>
        </p:nvSpPr>
        <p:spPr>
          <a:xfrm>
            <a:off x="838201" y="365125"/>
            <a:ext cx="2511055" cy="623703"/>
          </a:xfrm>
        </p:spPr>
        <p:txBody>
          <a:bodyPr>
            <a:noAutofit/>
          </a:bodyPr>
          <a:lstStyle/>
          <a:p>
            <a:r>
              <a:rPr lang="en-GB" sz="7200" dirty="0"/>
              <a:t>Q&amp;A</a:t>
            </a:r>
          </a:p>
        </p:txBody>
      </p:sp>
      <p:sp>
        <p:nvSpPr>
          <p:cNvPr id="3" name="Content Placeholder 2">
            <a:extLst>
              <a:ext uri="{FF2B5EF4-FFF2-40B4-BE49-F238E27FC236}">
                <a16:creationId xmlns:a16="http://schemas.microsoft.com/office/drawing/2014/main" id="{A0FC9FB8-1377-E10C-2C85-1E93682BBD88}"/>
              </a:ext>
            </a:extLst>
          </p:cNvPr>
          <p:cNvSpPr>
            <a:spLocks noGrp="1"/>
          </p:cNvSpPr>
          <p:nvPr>
            <p:ph idx="1"/>
          </p:nvPr>
        </p:nvSpPr>
        <p:spPr>
          <a:xfrm>
            <a:off x="255182" y="1353953"/>
            <a:ext cx="5962784" cy="5138922"/>
          </a:xfrm>
        </p:spPr>
        <p:txBody>
          <a:bodyPr>
            <a:normAutofit lnSpcReduction="10000"/>
          </a:bodyPr>
          <a:lstStyle/>
          <a:p>
            <a:r>
              <a:rPr lang="en-US" sz="2000" b="1">
                <a:effectLst/>
              </a:rPr>
              <a:t>What is the expected timeline for the project?</a:t>
            </a:r>
            <a:endParaRPr lang="en-US" sz="2000" b="1"/>
          </a:p>
          <a:p>
            <a:pPr marL="0" indent="0">
              <a:buNone/>
            </a:pPr>
            <a:r>
              <a:rPr lang="en-US" sz="2000">
                <a:effectLst/>
              </a:rPr>
              <a:t>We anticipate that the project will take approximately 18 months from start to finish, with the nursery opening in the fall of the following year.</a:t>
            </a:r>
            <a:endParaRPr lang="en-US" sz="2000"/>
          </a:p>
          <a:p>
            <a:r>
              <a:rPr lang="en-US" sz="2000" b="1">
                <a:effectLst/>
              </a:rPr>
              <a:t>What is the target market for the nursery?</a:t>
            </a:r>
            <a:endParaRPr lang="en-US" sz="2000" b="1"/>
          </a:p>
          <a:p>
            <a:pPr marL="0" indent="0">
              <a:buNone/>
            </a:pPr>
            <a:r>
              <a:rPr lang="en-US" sz="2000">
                <a:effectLst/>
              </a:rPr>
              <a:t>Our target market is families with young children who are looking for high-quality, affordable childcare options in the area. We will also be catering to families who are interested in our educational programs and extracurricular activities.</a:t>
            </a:r>
            <a:endParaRPr lang="en-US" sz="2000"/>
          </a:p>
          <a:p>
            <a:r>
              <a:rPr lang="en-US" sz="2000" b="1">
                <a:effectLst/>
              </a:rPr>
              <a:t>What sets your nursery apart from others in the area?</a:t>
            </a:r>
            <a:endParaRPr lang="en-US" sz="2000" b="1"/>
          </a:p>
          <a:p>
            <a:pPr marL="0" indent="0">
              <a:buNone/>
            </a:pPr>
            <a:r>
              <a:rPr lang="en-US" sz="2000">
                <a:effectLst/>
              </a:rPr>
              <a:t>Our nursery will offer a unique blend of educational programming and extracurricular activities that will set us apart from other childcare providers in the area. Additionally, our focus on sustainability and environmental responsibility will appeal to families who are interested in eco-friendly options for their children.</a:t>
            </a:r>
            <a:endParaRPr lang="en-US" sz="2000"/>
          </a:p>
          <a:p>
            <a:endParaRPr lang="en-GB" sz="2000"/>
          </a:p>
        </p:txBody>
      </p:sp>
      <p:pic>
        <p:nvPicPr>
          <p:cNvPr id="5" name="Picture 4" descr="Pencil Crayons on a blue background">
            <a:extLst>
              <a:ext uri="{FF2B5EF4-FFF2-40B4-BE49-F238E27FC236}">
                <a16:creationId xmlns:a16="http://schemas.microsoft.com/office/drawing/2014/main" id="{51ADBB68-3758-D442-E7AF-71FE8C198D48}"/>
              </a:ext>
            </a:extLst>
          </p:cNvPr>
          <p:cNvPicPr>
            <a:picLocks noChangeAspect="1"/>
          </p:cNvPicPr>
          <p:nvPr/>
        </p:nvPicPr>
        <p:blipFill rotWithShape="1">
          <a:blip r:embed="rId2"/>
          <a:srcRect l="21150" r="1364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40998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ial view of a highway near the ocean">
            <a:extLst>
              <a:ext uri="{FF2B5EF4-FFF2-40B4-BE49-F238E27FC236}">
                <a16:creationId xmlns:a16="http://schemas.microsoft.com/office/drawing/2014/main" id="{342765DB-17B5-64EE-1A1C-CB167FEB8A63}"/>
              </a:ext>
            </a:extLst>
          </p:cNvPr>
          <p:cNvPicPr>
            <a:picLocks noChangeAspect="1"/>
          </p:cNvPicPr>
          <p:nvPr/>
        </p:nvPicPr>
        <p:blipFill rotWithShape="1">
          <a:blip r:embed="rId2"/>
          <a:srcRect t="5858" b="19142"/>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3" name="Content Placeholder 2">
            <a:extLst>
              <a:ext uri="{FF2B5EF4-FFF2-40B4-BE49-F238E27FC236}">
                <a16:creationId xmlns:a16="http://schemas.microsoft.com/office/drawing/2014/main" id="{8E5D13A8-9969-9483-CFF7-E2BCB9DBEC0F}"/>
              </a:ext>
            </a:extLst>
          </p:cNvPr>
          <p:cNvSpPr>
            <a:spLocks noGrp="1"/>
          </p:cNvSpPr>
          <p:nvPr>
            <p:ph idx="1"/>
          </p:nvPr>
        </p:nvSpPr>
        <p:spPr>
          <a:xfrm>
            <a:off x="5695384" y="4029739"/>
            <a:ext cx="5552089" cy="1647825"/>
          </a:xfrm>
        </p:spPr>
        <p:txBody>
          <a:bodyPr>
            <a:normAutofit fontScale="85000" lnSpcReduction="10000"/>
          </a:bodyPr>
          <a:lstStyle/>
          <a:p>
            <a:pPr marL="0" indent="0">
              <a:buNone/>
            </a:pPr>
            <a:r>
              <a:rPr lang="en-GB" sz="11500" dirty="0"/>
              <a:t>Thank you </a:t>
            </a:r>
          </a:p>
        </p:txBody>
      </p:sp>
    </p:spTree>
    <p:extLst>
      <p:ext uri="{BB962C8B-B14F-4D97-AF65-F5344CB8AC3E}">
        <p14:creationId xmlns:p14="http://schemas.microsoft.com/office/powerpoint/2010/main" val="4142610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E0211-84C4-CC32-8DF0-A8AD8B7E8B7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BE5937D-A7FA-D43E-4EF6-99FBD5336744}"/>
              </a:ext>
            </a:extLst>
          </p:cNvPr>
          <p:cNvSpPr>
            <a:spLocks noGrp="1"/>
          </p:cNvSpPr>
          <p:nvPr>
            <p:ph idx="1"/>
          </p:nvPr>
        </p:nvSpPr>
        <p:spPr/>
        <p:txBody>
          <a:bodyPr>
            <a:normAutofit/>
          </a:bodyPr>
          <a:lstStyle/>
          <a:p>
            <a:pPr marL="0" indent="0">
              <a:buNone/>
            </a:pPr>
            <a:r>
              <a:rPr lang="en-US" sz="1600" i="0" dirty="0">
                <a:solidFill>
                  <a:srgbClr val="575757"/>
                </a:solidFill>
                <a:effectLst/>
              </a:rPr>
              <a:t>Project Management Institute (2013). A guide to the project management body of knowledge (PMBOK</a:t>
            </a:r>
            <a:r>
              <a:rPr lang="en-US" sz="1600" i="0" baseline="30000" dirty="0">
                <a:solidFill>
                  <a:srgbClr val="575757"/>
                </a:solidFill>
                <a:effectLst/>
              </a:rPr>
              <a:t>®</a:t>
            </a:r>
            <a:r>
              <a:rPr lang="en-US" sz="1600" i="0" dirty="0">
                <a:solidFill>
                  <a:srgbClr val="575757"/>
                </a:solidFill>
                <a:effectLst/>
              </a:rPr>
              <a:t> guide) – Fifth edition, Newtown Square, PA: Author.</a:t>
            </a:r>
          </a:p>
          <a:p>
            <a:pPr marL="0" indent="0">
              <a:buNone/>
            </a:pPr>
            <a:r>
              <a:rPr lang="en-US" sz="1600" i="0" dirty="0">
                <a:solidFill>
                  <a:srgbClr val="575757"/>
                </a:solidFill>
                <a:effectLst/>
              </a:rPr>
              <a:t>Burek, P. (2013). The ABC basics of the WBS Paul Burek. Paper presented at PMI® Global Congress 2013—North America, New Orleans, LA. Newtown Square, PA: Project Management Institute.  </a:t>
            </a:r>
          </a:p>
          <a:p>
            <a:pPr marL="0" indent="0">
              <a:buNone/>
            </a:pPr>
            <a:r>
              <a:rPr lang="en-GB" sz="1600" i="0" dirty="0">
                <a:solidFill>
                  <a:srgbClr val="222222"/>
                </a:solidFill>
                <a:effectLst/>
              </a:rPr>
              <a:t>Al-</a:t>
            </a:r>
            <a:r>
              <a:rPr lang="en-GB" sz="1600" i="0" dirty="0" err="1">
                <a:solidFill>
                  <a:srgbClr val="222222"/>
                </a:solidFill>
                <a:effectLst/>
              </a:rPr>
              <a:t>Rubaiei</a:t>
            </a:r>
            <a:r>
              <a:rPr lang="en-GB" sz="1600" i="0" dirty="0">
                <a:solidFill>
                  <a:srgbClr val="222222"/>
                </a:solidFill>
                <a:effectLst/>
              </a:rPr>
              <a:t>, Q.H.S, </a:t>
            </a:r>
            <a:r>
              <a:rPr lang="en-GB" sz="1600" i="0" dirty="0" err="1">
                <a:solidFill>
                  <a:srgbClr val="222222"/>
                </a:solidFill>
                <a:effectLst/>
              </a:rPr>
              <a:t>Nifa</a:t>
            </a:r>
            <a:r>
              <a:rPr lang="en-GB" sz="1600" i="0" dirty="0">
                <a:solidFill>
                  <a:srgbClr val="222222"/>
                </a:solidFill>
                <a:effectLst/>
              </a:rPr>
              <a:t>, F.A.A. and Musa, S (2018) ‘Project scope management through multiple perspectives: A critical review of concepts’. In </a:t>
            </a:r>
            <a:r>
              <a:rPr lang="en-GB" sz="1600" i="1" dirty="0">
                <a:solidFill>
                  <a:srgbClr val="222222"/>
                </a:solidFill>
                <a:effectLst/>
              </a:rPr>
              <a:t>AIP Conference Proceedings</a:t>
            </a:r>
            <a:r>
              <a:rPr lang="en-GB" sz="1600" i="0" dirty="0">
                <a:solidFill>
                  <a:srgbClr val="222222"/>
                </a:solidFill>
                <a:effectLst/>
              </a:rPr>
              <a:t> (Vol. 2016, No. 1). AIP Publishing.</a:t>
            </a:r>
          </a:p>
          <a:p>
            <a:pPr marL="0" indent="0">
              <a:buNone/>
            </a:pPr>
            <a:r>
              <a:rPr lang="en-GB" sz="1600" i="0" dirty="0" err="1">
                <a:solidFill>
                  <a:srgbClr val="222222"/>
                </a:solidFill>
                <a:effectLst/>
              </a:rPr>
              <a:t>Lampa</a:t>
            </a:r>
            <a:r>
              <a:rPr lang="en-GB" sz="1600" i="0" dirty="0">
                <a:solidFill>
                  <a:srgbClr val="222222"/>
                </a:solidFill>
                <a:effectLst/>
              </a:rPr>
              <a:t>, I.L, de </a:t>
            </a:r>
            <a:r>
              <a:rPr lang="en-GB" sz="1600" i="0" dirty="0" err="1">
                <a:solidFill>
                  <a:srgbClr val="222222"/>
                </a:solidFill>
                <a:effectLst/>
              </a:rPr>
              <a:t>Godoi</a:t>
            </a:r>
            <a:r>
              <a:rPr lang="en-GB" sz="1600" i="0" dirty="0">
                <a:solidFill>
                  <a:srgbClr val="222222"/>
                </a:solidFill>
                <a:effectLst/>
              </a:rPr>
              <a:t> </a:t>
            </a:r>
            <a:r>
              <a:rPr lang="en-GB" sz="1600" i="0" dirty="0" err="1">
                <a:solidFill>
                  <a:srgbClr val="222222"/>
                </a:solidFill>
                <a:effectLst/>
              </a:rPr>
              <a:t>Contessoto</a:t>
            </a:r>
            <a:r>
              <a:rPr lang="en-GB" sz="1600" i="0" dirty="0">
                <a:solidFill>
                  <a:srgbClr val="222222"/>
                </a:solidFill>
                <a:effectLst/>
              </a:rPr>
              <a:t>, A, Amorim, A.R, </a:t>
            </a:r>
            <a:r>
              <a:rPr lang="en-GB" sz="1600" i="0" dirty="0" err="1">
                <a:solidFill>
                  <a:srgbClr val="222222"/>
                </a:solidFill>
                <a:effectLst/>
              </a:rPr>
              <a:t>Zafalon</a:t>
            </a:r>
            <a:r>
              <a:rPr lang="en-GB" sz="1600" i="0" dirty="0">
                <a:solidFill>
                  <a:srgbClr val="222222"/>
                </a:solidFill>
                <a:effectLst/>
              </a:rPr>
              <a:t>, G.F.D, </a:t>
            </a:r>
            <a:r>
              <a:rPr lang="en-GB" sz="1600" i="0" dirty="0" err="1">
                <a:solidFill>
                  <a:srgbClr val="222222"/>
                </a:solidFill>
                <a:effectLst/>
              </a:rPr>
              <a:t>Valêncio</a:t>
            </a:r>
            <a:r>
              <a:rPr lang="en-GB" sz="1600" i="0" dirty="0">
                <a:solidFill>
                  <a:srgbClr val="222222"/>
                </a:solidFill>
                <a:effectLst/>
              </a:rPr>
              <a:t>, C.R. and De Souza, R.C.G. (2017) ‘Project scope management: a strategy oriented to the requirements engineering’. In </a:t>
            </a:r>
            <a:r>
              <a:rPr lang="en-GB" sz="1600" i="1" dirty="0">
                <a:solidFill>
                  <a:srgbClr val="222222"/>
                </a:solidFill>
                <a:effectLst/>
              </a:rPr>
              <a:t>International Conference on Enterprise Information Systems,</a:t>
            </a:r>
            <a:r>
              <a:rPr lang="en-GB" sz="1600" i="0" dirty="0">
                <a:solidFill>
                  <a:srgbClr val="222222"/>
                </a:solidFill>
                <a:effectLst/>
              </a:rPr>
              <a:t> (pp. 370-378). </a:t>
            </a:r>
            <a:r>
              <a:rPr lang="en-GB" sz="1600" i="0" dirty="0" err="1">
                <a:solidFill>
                  <a:srgbClr val="222222"/>
                </a:solidFill>
                <a:effectLst/>
              </a:rPr>
              <a:t>Scitepress</a:t>
            </a:r>
            <a:r>
              <a:rPr lang="en-GB" sz="1600" i="0" dirty="0">
                <a:solidFill>
                  <a:srgbClr val="222222"/>
                </a:solidFill>
                <a:effectLst/>
              </a:rPr>
              <a:t>. </a:t>
            </a:r>
          </a:p>
          <a:p>
            <a:pPr marL="0" indent="0">
              <a:buNone/>
            </a:pPr>
            <a:r>
              <a:rPr lang="en-US" sz="1600" i="0" dirty="0">
                <a:solidFill>
                  <a:srgbClr val="222222"/>
                </a:solidFill>
                <a:effectLst/>
              </a:rPr>
              <a:t>Sarkar, D. and Hinds, T.J. (2022)GIFTS: Introducing Quad Chart to Reinforce Technical Communication Skills. In </a:t>
            </a:r>
            <a:r>
              <a:rPr lang="en-US" sz="1600" i="1" dirty="0">
                <a:solidFill>
                  <a:srgbClr val="222222"/>
                </a:solidFill>
                <a:effectLst/>
              </a:rPr>
              <a:t>2022 First-Year Engineering Experience</a:t>
            </a:r>
            <a:r>
              <a:rPr lang="en-US" sz="1600" i="0" dirty="0">
                <a:solidFill>
                  <a:srgbClr val="222222"/>
                </a:solidFill>
                <a:effectLst/>
              </a:rPr>
              <a:t>.</a:t>
            </a:r>
          </a:p>
          <a:p>
            <a:pPr marL="0" indent="0">
              <a:buNone/>
            </a:pPr>
            <a:r>
              <a:rPr lang="en-US" sz="1600" dirty="0">
                <a:solidFill>
                  <a:srgbClr val="222222"/>
                </a:solidFill>
              </a:rPr>
              <a:t>BBC. (2023) </a:t>
            </a:r>
            <a:r>
              <a:rPr lang="en-US" sz="1600" i="0" dirty="0">
                <a:solidFill>
                  <a:srgbClr val="141414"/>
                </a:solidFill>
                <a:effectLst/>
              </a:rPr>
              <a:t>Free childcare expanded to try to help parents back to work</a:t>
            </a:r>
            <a:r>
              <a:rPr lang="en-GB" sz="1600" dirty="0">
                <a:solidFill>
                  <a:srgbClr val="141414"/>
                </a:solidFill>
              </a:rPr>
              <a:t>. Available at: </a:t>
            </a:r>
            <a:r>
              <a:rPr lang="en-GB" sz="1600" dirty="0">
                <a:solidFill>
                  <a:srgbClr val="141414"/>
                </a:solidFill>
                <a:hlinkClick r:id="rId2">
                  <a:extLst>
                    <a:ext uri="{A12FA001-AC4F-418D-AE19-62706E023703}">
                      <ahyp:hlinkClr xmlns:ahyp="http://schemas.microsoft.com/office/drawing/2018/hyperlinkcolor" val="tx"/>
                    </a:ext>
                  </a:extLst>
                </a:hlinkClick>
              </a:rPr>
              <a:t>https://www.bbc.co.uk/news/uk-politics-64959611</a:t>
            </a:r>
            <a:r>
              <a:rPr lang="en-GB" sz="1600" dirty="0">
                <a:solidFill>
                  <a:srgbClr val="141414"/>
                </a:solidFill>
              </a:rPr>
              <a:t>. (access at 21/10/ 2023). </a:t>
            </a:r>
          </a:p>
          <a:p>
            <a:endParaRPr lang="en-US" sz="1600" b="0" i="0" dirty="0">
              <a:solidFill>
                <a:srgbClr val="141414"/>
              </a:solidFill>
              <a:effectLst/>
              <a:latin typeface="ReithSerif"/>
            </a:endParaRPr>
          </a:p>
        </p:txBody>
      </p:sp>
    </p:spTree>
    <p:extLst>
      <p:ext uri="{BB962C8B-B14F-4D97-AF65-F5344CB8AC3E}">
        <p14:creationId xmlns:p14="http://schemas.microsoft.com/office/powerpoint/2010/main" val="1613418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1844</Words>
  <Application>Microsoft Office PowerPoint</Application>
  <PresentationFormat>Widescreen</PresentationFormat>
  <Paragraphs>167</Paragraphs>
  <Slides>23</Slides>
  <Notes>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23</vt:i4>
      </vt:variant>
    </vt:vector>
  </HeadingPairs>
  <TitlesOfParts>
    <vt:vector size="36" baseType="lpstr">
      <vt:lpstr>Helvetica Neue</vt:lpstr>
      <vt:lpstr>ReithSerif</vt:lpstr>
      <vt:lpstr>Söhne</vt:lpstr>
      <vt:lpstr>ADLaM Display</vt:lpstr>
      <vt:lpstr>Amasis MT Pro Black</vt:lpstr>
      <vt:lpstr>Aptos Display</vt:lpstr>
      <vt:lpstr>Arial</vt:lpstr>
      <vt:lpstr>Avenir Next LT Pro Light</vt:lpstr>
      <vt:lpstr>Calibri</vt:lpstr>
      <vt:lpstr>Calibri Light</vt:lpstr>
      <vt:lpstr>Sitka Display</vt:lpstr>
      <vt:lpstr>Wingdings</vt:lpstr>
      <vt:lpstr>Office Theme</vt:lpstr>
      <vt:lpstr>Component 1 – Group presentation  Project Management Pitch Smethwick Nursery</vt:lpstr>
      <vt:lpstr>In this session, we will…</vt:lpstr>
      <vt:lpstr>Introduction</vt:lpstr>
      <vt:lpstr>Project Overview</vt:lpstr>
      <vt:lpstr>Service and Pricing </vt:lpstr>
      <vt:lpstr>Market Research</vt:lpstr>
      <vt:lpstr>Project Scope Management Process</vt:lpstr>
      <vt:lpstr>PowerPoint Presentation</vt:lpstr>
      <vt:lpstr>PowerPoint Presentation</vt:lpstr>
      <vt:lpstr>PowerPoint Presentation</vt:lpstr>
      <vt:lpstr>The Quad Chart </vt:lpstr>
      <vt:lpstr>PowerPoint Presentation</vt:lpstr>
      <vt:lpstr>The Quad Chart- Scope </vt:lpstr>
      <vt:lpstr>The Quad Chart- Stakeholders' Involvement</vt:lpstr>
      <vt:lpstr>Engaging Stakeholders </vt:lpstr>
      <vt:lpstr>The Quad Chart- Project Success Criteria </vt:lpstr>
      <vt:lpstr>The Quad Chart- measures of Success </vt:lpstr>
      <vt:lpstr>Regulatory Compliance </vt:lpstr>
      <vt:lpstr>Marketing and Promotion</vt:lpstr>
      <vt:lpstr>Staffing and Training</vt:lpstr>
      <vt:lpstr>Q&amp;A</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 Group presentation  Project Management Pitch Opening a Nursery Business</dc:title>
  <dc:creator>Samir Mhanna (2119514)</dc:creator>
  <cp:lastModifiedBy>Samir Mhanna (2119514)</cp:lastModifiedBy>
  <cp:revision>1</cp:revision>
  <dcterms:created xsi:type="dcterms:W3CDTF">2023-10-16T20:08:41Z</dcterms:created>
  <dcterms:modified xsi:type="dcterms:W3CDTF">2023-10-22T20:42:57Z</dcterms:modified>
</cp:coreProperties>
</file>