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0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5092E5-4D55-474B-8FE9-E18C72EDE9E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B7161E5-CAB5-4807-B3A4-A03B6B6CA003}">
      <dgm:prSet/>
      <dgm:spPr/>
      <dgm:t>
        <a:bodyPr/>
        <a:lstStyle/>
        <a:p>
          <a:r>
            <a:rPr lang="en-GB" b="0" i="0"/>
            <a:t>Identify workforce needs</a:t>
          </a:r>
          <a:endParaRPr lang="en-US"/>
        </a:p>
      </dgm:t>
    </dgm:pt>
    <dgm:pt modelId="{E1AED74E-5B40-49BF-BBF0-17BF870CA874}" type="parTrans" cxnId="{65C1E213-F04C-4DE1-AB65-31A4450B00F9}">
      <dgm:prSet/>
      <dgm:spPr/>
      <dgm:t>
        <a:bodyPr/>
        <a:lstStyle/>
        <a:p>
          <a:endParaRPr lang="en-US"/>
        </a:p>
      </dgm:t>
    </dgm:pt>
    <dgm:pt modelId="{BC77E7B4-9575-41D5-AA6D-5252861E01D9}" type="sibTrans" cxnId="{65C1E213-F04C-4DE1-AB65-31A4450B00F9}">
      <dgm:prSet/>
      <dgm:spPr/>
      <dgm:t>
        <a:bodyPr/>
        <a:lstStyle/>
        <a:p>
          <a:endParaRPr lang="en-US"/>
        </a:p>
      </dgm:t>
    </dgm:pt>
    <dgm:pt modelId="{4533A21E-526A-46E7-8A9B-2B036D767F97}">
      <dgm:prSet/>
      <dgm:spPr/>
      <dgm:t>
        <a:bodyPr/>
        <a:lstStyle/>
        <a:p>
          <a:r>
            <a:rPr lang="en-GB" b="0" i="0"/>
            <a:t>Conduct job analysis</a:t>
          </a:r>
          <a:endParaRPr lang="en-US"/>
        </a:p>
      </dgm:t>
    </dgm:pt>
    <dgm:pt modelId="{85C10948-A177-4C76-8548-B009423D78EA}" type="parTrans" cxnId="{935CC983-5883-4EBF-8AB7-A69887AAA855}">
      <dgm:prSet/>
      <dgm:spPr/>
      <dgm:t>
        <a:bodyPr/>
        <a:lstStyle/>
        <a:p>
          <a:endParaRPr lang="en-US"/>
        </a:p>
      </dgm:t>
    </dgm:pt>
    <dgm:pt modelId="{96B699FE-5520-48AA-9242-AE604761DE7C}" type="sibTrans" cxnId="{935CC983-5883-4EBF-8AB7-A69887AAA855}">
      <dgm:prSet/>
      <dgm:spPr/>
      <dgm:t>
        <a:bodyPr/>
        <a:lstStyle/>
        <a:p>
          <a:endParaRPr lang="en-US"/>
        </a:p>
      </dgm:t>
    </dgm:pt>
    <dgm:pt modelId="{307C841B-D712-4C0C-BF71-1FC4AB105887}">
      <dgm:prSet/>
      <dgm:spPr/>
      <dgm:t>
        <a:bodyPr/>
        <a:lstStyle/>
        <a:p>
          <a:r>
            <a:rPr lang="en-GB" b="0" i="0"/>
            <a:t>Develop job description and person specification</a:t>
          </a:r>
          <a:endParaRPr lang="en-US"/>
        </a:p>
      </dgm:t>
    </dgm:pt>
    <dgm:pt modelId="{10B3F0A2-6374-4812-A362-FEE503FF1450}" type="parTrans" cxnId="{D3F55221-694E-46D1-A0D8-BC3D45059214}">
      <dgm:prSet/>
      <dgm:spPr/>
      <dgm:t>
        <a:bodyPr/>
        <a:lstStyle/>
        <a:p>
          <a:endParaRPr lang="en-US"/>
        </a:p>
      </dgm:t>
    </dgm:pt>
    <dgm:pt modelId="{1A850525-E76F-44FE-99B6-5C16B3EAEAD8}" type="sibTrans" cxnId="{D3F55221-694E-46D1-A0D8-BC3D45059214}">
      <dgm:prSet/>
      <dgm:spPr/>
      <dgm:t>
        <a:bodyPr/>
        <a:lstStyle/>
        <a:p>
          <a:endParaRPr lang="en-US"/>
        </a:p>
      </dgm:t>
    </dgm:pt>
    <dgm:pt modelId="{59B336F0-9670-4006-8FCC-64DA19EFA719}">
      <dgm:prSet/>
      <dgm:spPr/>
      <dgm:t>
        <a:bodyPr/>
        <a:lstStyle/>
        <a:p>
          <a:r>
            <a:rPr lang="en-GB" b="0" i="0"/>
            <a:t>Advertise vacancies (online platforms, recruitment websites)</a:t>
          </a:r>
          <a:endParaRPr lang="en-US"/>
        </a:p>
      </dgm:t>
    </dgm:pt>
    <dgm:pt modelId="{2C3F6DCD-A8FE-4F10-8F35-D5D74E3DE40F}" type="parTrans" cxnId="{59F95A85-CA83-4737-B694-33996988E862}">
      <dgm:prSet/>
      <dgm:spPr/>
      <dgm:t>
        <a:bodyPr/>
        <a:lstStyle/>
        <a:p>
          <a:endParaRPr lang="en-US"/>
        </a:p>
      </dgm:t>
    </dgm:pt>
    <dgm:pt modelId="{D31A925A-9293-4CB2-A121-F8C2B6170666}" type="sibTrans" cxnId="{59F95A85-CA83-4737-B694-33996988E862}">
      <dgm:prSet/>
      <dgm:spPr/>
      <dgm:t>
        <a:bodyPr/>
        <a:lstStyle/>
        <a:p>
          <a:endParaRPr lang="en-US"/>
        </a:p>
      </dgm:t>
    </dgm:pt>
    <dgm:pt modelId="{10C33888-066D-44B9-A92A-20DAE05865A6}">
      <dgm:prSet/>
      <dgm:spPr/>
      <dgm:t>
        <a:bodyPr/>
        <a:lstStyle/>
        <a:p>
          <a:r>
            <a:rPr lang="en-GB" b="0" i="0"/>
            <a:t>Screen applications and shortlist candidates</a:t>
          </a:r>
          <a:endParaRPr lang="en-US"/>
        </a:p>
      </dgm:t>
    </dgm:pt>
    <dgm:pt modelId="{EBA9E605-FBBC-4D29-A44F-50057AD98DA2}" type="parTrans" cxnId="{CA863456-E8F4-4A36-8D71-B1329B8006F8}">
      <dgm:prSet/>
      <dgm:spPr/>
      <dgm:t>
        <a:bodyPr/>
        <a:lstStyle/>
        <a:p>
          <a:endParaRPr lang="en-US"/>
        </a:p>
      </dgm:t>
    </dgm:pt>
    <dgm:pt modelId="{0232EA81-7125-4FA7-BDF1-BE9AB89540C1}" type="sibTrans" cxnId="{CA863456-E8F4-4A36-8D71-B1329B8006F8}">
      <dgm:prSet/>
      <dgm:spPr/>
      <dgm:t>
        <a:bodyPr/>
        <a:lstStyle/>
        <a:p>
          <a:endParaRPr lang="en-US"/>
        </a:p>
      </dgm:t>
    </dgm:pt>
    <dgm:pt modelId="{029E7C4C-4069-4237-B2CE-1C9540E86A6C}">
      <dgm:prSet/>
      <dgm:spPr/>
      <dgm:t>
        <a:bodyPr/>
        <a:lstStyle/>
        <a:p>
          <a:r>
            <a:rPr lang="en-GB" b="0" i="0"/>
            <a:t>Conduct interviews and assessments</a:t>
          </a:r>
          <a:endParaRPr lang="en-US"/>
        </a:p>
      </dgm:t>
    </dgm:pt>
    <dgm:pt modelId="{FC237C99-B60F-4A65-ABB2-553E51A25BF0}" type="parTrans" cxnId="{B799A246-2E29-47F2-B5D9-797073392325}">
      <dgm:prSet/>
      <dgm:spPr/>
      <dgm:t>
        <a:bodyPr/>
        <a:lstStyle/>
        <a:p>
          <a:endParaRPr lang="en-US"/>
        </a:p>
      </dgm:t>
    </dgm:pt>
    <dgm:pt modelId="{E9867B76-8CE6-4544-8946-939C3E668DEF}" type="sibTrans" cxnId="{B799A246-2E29-47F2-B5D9-797073392325}">
      <dgm:prSet/>
      <dgm:spPr/>
      <dgm:t>
        <a:bodyPr/>
        <a:lstStyle/>
        <a:p>
          <a:endParaRPr lang="en-US"/>
        </a:p>
      </dgm:t>
    </dgm:pt>
    <dgm:pt modelId="{AB6ECB84-98D1-4462-9F8C-8B4FDE1FA0F7}">
      <dgm:prSet/>
      <dgm:spPr/>
      <dgm:t>
        <a:bodyPr/>
        <a:lstStyle/>
        <a:p>
          <a:r>
            <a:rPr lang="en-GB" b="0" i="0"/>
            <a:t>Select the most suitable candidate</a:t>
          </a:r>
          <a:endParaRPr lang="en-US"/>
        </a:p>
      </dgm:t>
    </dgm:pt>
    <dgm:pt modelId="{A1927F02-9D4D-4ED9-88D9-347F9418E0D8}" type="parTrans" cxnId="{58651EC0-4FC3-402F-AEC5-4AC7759C5E38}">
      <dgm:prSet/>
      <dgm:spPr/>
      <dgm:t>
        <a:bodyPr/>
        <a:lstStyle/>
        <a:p>
          <a:endParaRPr lang="en-US"/>
        </a:p>
      </dgm:t>
    </dgm:pt>
    <dgm:pt modelId="{FBE05FF6-E2AC-453A-AFDC-8917717EEE8E}" type="sibTrans" cxnId="{58651EC0-4FC3-402F-AEC5-4AC7759C5E38}">
      <dgm:prSet/>
      <dgm:spPr/>
      <dgm:t>
        <a:bodyPr/>
        <a:lstStyle/>
        <a:p>
          <a:endParaRPr lang="en-US"/>
        </a:p>
      </dgm:t>
    </dgm:pt>
    <dgm:pt modelId="{539FC259-7869-41DB-9A7A-320B08F96354}">
      <dgm:prSet/>
      <dgm:spPr/>
      <dgm:t>
        <a:bodyPr/>
        <a:lstStyle/>
        <a:p>
          <a:r>
            <a:rPr lang="en-GB" b="0" i="0"/>
            <a:t>Provide induction and onboarding.</a:t>
          </a:r>
          <a:endParaRPr lang="en-US"/>
        </a:p>
      </dgm:t>
    </dgm:pt>
    <dgm:pt modelId="{980D73DD-58DF-4C6D-8EAB-BC939F4ADB0A}" type="parTrans" cxnId="{E01EDD64-35FC-4AB3-86ED-0997B658C682}">
      <dgm:prSet/>
      <dgm:spPr/>
      <dgm:t>
        <a:bodyPr/>
        <a:lstStyle/>
        <a:p>
          <a:endParaRPr lang="en-US"/>
        </a:p>
      </dgm:t>
    </dgm:pt>
    <dgm:pt modelId="{3B2CC5FB-19A6-42BA-88A7-29A6CFE211C8}" type="sibTrans" cxnId="{E01EDD64-35FC-4AB3-86ED-0997B658C682}">
      <dgm:prSet/>
      <dgm:spPr/>
      <dgm:t>
        <a:bodyPr/>
        <a:lstStyle/>
        <a:p>
          <a:endParaRPr lang="en-US"/>
        </a:p>
      </dgm:t>
    </dgm:pt>
    <dgm:pt modelId="{7D083652-B2DE-4038-B999-90333E51EB39}" type="pres">
      <dgm:prSet presAssocID="{C45092E5-4D55-474B-8FE9-E18C72EDE9ED}" presName="Name0" presStyleCnt="0">
        <dgm:presLayoutVars>
          <dgm:dir/>
          <dgm:resizeHandles val="exact"/>
        </dgm:presLayoutVars>
      </dgm:prSet>
      <dgm:spPr/>
    </dgm:pt>
    <dgm:pt modelId="{C4910BEC-A0EE-4DE8-8B41-2191FD5FF6ED}" type="pres">
      <dgm:prSet presAssocID="{1B7161E5-CAB5-4807-B3A4-A03B6B6CA003}" presName="node" presStyleLbl="node1" presStyleIdx="0" presStyleCnt="8">
        <dgm:presLayoutVars>
          <dgm:bulletEnabled val="1"/>
        </dgm:presLayoutVars>
      </dgm:prSet>
      <dgm:spPr/>
    </dgm:pt>
    <dgm:pt modelId="{7E1E9488-BC4D-407B-A6CB-5387C958D15B}" type="pres">
      <dgm:prSet presAssocID="{BC77E7B4-9575-41D5-AA6D-5252861E01D9}" presName="sibTrans" presStyleLbl="sibTrans1D1" presStyleIdx="0" presStyleCnt="7"/>
      <dgm:spPr/>
    </dgm:pt>
    <dgm:pt modelId="{A135E0C2-1452-45B2-8A2C-899CDB3998DE}" type="pres">
      <dgm:prSet presAssocID="{BC77E7B4-9575-41D5-AA6D-5252861E01D9}" presName="connectorText" presStyleLbl="sibTrans1D1" presStyleIdx="0" presStyleCnt="7"/>
      <dgm:spPr/>
    </dgm:pt>
    <dgm:pt modelId="{DAFF2A72-5824-44FA-AFC1-301397D0BEA9}" type="pres">
      <dgm:prSet presAssocID="{4533A21E-526A-46E7-8A9B-2B036D767F97}" presName="node" presStyleLbl="node1" presStyleIdx="1" presStyleCnt="8">
        <dgm:presLayoutVars>
          <dgm:bulletEnabled val="1"/>
        </dgm:presLayoutVars>
      </dgm:prSet>
      <dgm:spPr/>
    </dgm:pt>
    <dgm:pt modelId="{35CE8160-DAAD-46B2-964F-BC98C352C1AE}" type="pres">
      <dgm:prSet presAssocID="{96B699FE-5520-48AA-9242-AE604761DE7C}" presName="sibTrans" presStyleLbl="sibTrans1D1" presStyleIdx="1" presStyleCnt="7"/>
      <dgm:spPr/>
    </dgm:pt>
    <dgm:pt modelId="{1167842F-54AB-44C9-902F-2D27886CEDFB}" type="pres">
      <dgm:prSet presAssocID="{96B699FE-5520-48AA-9242-AE604761DE7C}" presName="connectorText" presStyleLbl="sibTrans1D1" presStyleIdx="1" presStyleCnt="7"/>
      <dgm:spPr/>
    </dgm:pt>
    <dgm:pt modelId="{BB055BFB-0ACF-4E64-83AE-113D7425C53E}" type="pres">
      <dgm:prSet presAssocID="{307C841B-D712-4C0C-BF71-1FC4AB105887}" presName="node" presStyleLbl="node1" presStyleIdx="2" presStyleCnt="8">
        <dgm:presLayoutVars>
          <dgm:bulletEnabled val="1"/>
        </dgm:presLayoutVars>
      </dgm:prSet>
      <dgm:spPr/>
    </dgm:pt>
    <dgm:pt modelId="{343F1B3F-7B14-4428-8B49-5E2F62CAAFAB}" type="pres">
      <dgm:prSet presAssocID="{1A850525-E76F-44FE-99B6-5C16B3EAEAD8}" presName="sibTrans" presStyleLbl="sibTrans1D1" presStyleIdx="2" presStyleCnt="7"/>
      <dgm:spPr/>
    </dgm:pt>
    <dgm:pt modelId="{FF239944-4E5F-413F-B56E-BF34CBCEBB58}" type="pres">
      <dgm:prSet presAssocID="{1A850525-E76F-44FE-99B6-5C16B3EAEAD8}" presName="connectorText" presStyleLbl="sibTrans1D1" presStyleIdx="2" presStyleCnt="7"/>
      <dgm:spPr/>
    </dgm:pt>
    <dgm:pt modelId="{30BD847E-3D25-4F2F-BC0A-10B4733A2815}" type="pres">
      <dgm:prSet presAssocID="{59B336F0-9670-4006-8FCC-64DA19EFA719}" presName="node" presStyleLbl="node1" presStyleIdx="3" presStyleCnt="8">
        <dgm:presLayoutVars>
          <dgm:bulletEnabled val="1"/>
        </dgm:presLayoutVars>
      </dgm:prSet>
      <dgm:spPr/>
    </dgm:pt>
    <dgm:pt modelId="{B4E9E653-4080-4E82-88DC-C3018359B547}" type="pres">
      <dgm:prSet presAssocID="{D31A925A-9293-4CB2-A121-F8C2B6170666}" presName="sibTrans" presStyleLbl="sibTrans1D1" presStyleIdx="3" presStyleCnt="7"/>
      <dgm:spPr/>
    </dgm:pt>
    <dgm:pt modelId="{21A0F75C-F7F3-4B30-972A-FAEAD51880A2}" type="pres">
      <dgm:prSet presAssocID="{D31A925A-9293-4CB2-A121-F8C2B6170666}" presName="connectorText" presStyleLbl="sibTrans1D1" presStyleIdx="3" presStyleCnt="7"/>
      <dgm:spPr/>
    </dgm:pt>
    <dgm:pt modelId="{C63B8C5A-F2F7-445E-87C9-C1810BA416B2}" type="pres">
      <dgm:prSet presAssocID="{10C33888-066D-44B9-A92A-20DAE05865A6}" presName="node" presStyleLbl="node1" presStyleIdx="4" presStyleCnt="8">
        <dgm:presLayoutVars>
          <dgm:bulletEnabled val="1"/>
        </dgm:presLayoutVars>
      </dgm:prSet>
      <dgm:spPr/>
    </dgm:pt>
    <dgm:pt modelId="{CFE108F9-0C42-41FE-8DD2-72D8AE84F3E6}" type="pres">
      <dgm:prSet presAssocID="{0232EA81-7125-4FA7-BDF1-BE9AB89540C1}" presName="sibTrans" presStyleLbl="sibTrans1D1" presStyleIdx="4" presStyleCnt="7"/>
      <dgm:spPr/>
    </dgm:pt>
    <dgm:pt modelId="{9980B786-EC2D-4E80-914B-A0EAB72840DE}" type="pres">
      <dgm:prSet presAssocID="{0232EA81-7125-4FA7-BDF1-BE9AB89540C1}" presName="connectorText" presStyleLbl="sibTrans1D1" presStyleIdx="4" presStyleCnt="7"/>
      <dgm:spPr/>
    </dgm:pt>
    <dgm:pt modelId="{7EA31AC4-660D-4F3E-AAE5-C348B12E163B}" type="pres">
      <dgm:prSet presAssocID="{029E7C4C-4069-4237-B2CE-1C9540E86A6C}" presName="node" presStyleLbl="node1" presStyleIdx="5" presStyleCnt="8">
        <dgm:presLayoutVars>
          <dgm:bulletEnabled val="1"/>
        </dgm:presLayoutVars>
      </dgm:prSet>
      <dgm:spPr/>
    </dgm:pt>
    <dgm:pt modelId="{A4D4938F-3C24-4AFA-B71C-A5EA364CACBE}" type="pres">
      <dgm:prSet presAssocID="{E9867B76-8CE6-4544-8946-939C3E668DEF}" presName="sibTrans" presStyleLbl="sibTrans1D1" presStyleIdx="5" presStyleCnt="7"/>
      <dgm:spPr/>
    </dgm:pt>
    <dgm:pt modelId="{0599F592-DF55-4BA0-A233-4746857381EB}" type="pres">
      <dgm:prSet presAssocID="{E9867B76-8CE6-4544-8946-939C3E668DEF}" presName="connectorText" presStyleLbl="sibTrans1D1" presStyleIdx="5" presStyleCnt="7"/>
      <dgm:spPr/>
    </dgm:pt>
    <dgm:pt modelId="{49491586-CA8B-4994-A46B-6BF4A9C68C30}" type="pres">
      <dgm:prSet presAssocID="{AB6ECB84-98D1-4462-9F8C-8B4FDE1FA0F7}" presName="node" presStyleLbl="node1" presStyleIdx="6" presStyleCnt="8">
        <dgm:presLayoutVars>
          <dgm:bulletEnabled val="1"/>
        </dgm:presLayoutVars>
      </dgm:prSet>
      <dgm:spPr/>
    </dgm:pt>
    <dgm:pt modelId="{154C7B3A-31A9-40B5-8B6F-4395C6D46DB9}" type="pres">
      <dgm:prSet presAssocID="{FBE05FF6-E2AC-453A-AFDC-8917717EEE8E}" presName="sibTrans" presStyleLbl="sibTrans1D1" presStyleIdx="6" presStyleCnt="7"/>
      <dgm:spPr/>
    </dgm:pt>
    <dgm:pt modelId="{F831D7E6-432A-4E04-8498-F0EB85937950}" type="pres">
      <dgm:prSet presAssocID="{FBE05FF6-E2AC-453A-AFDC-8917717EEE8E}" presName="connectorText" presStyleLbl="sibTrans1D1" presStyleIdx="6" presStyleCnt="7"/>
      <dgm:spPr/>
    </dgm:pt>
    <dgm:pt modelId="{68F59990-9C82-4546-946D-E0FAC9A6E405}" type="pres">
      <dgm:prSet presAssocID="{539FC259-7869-41DB-9A7A-320B08F96354}" presName="node" presStyleLbl="node1" presStyleIdx="7" presStyleCnt="8">
        <dgm:presLayoutVars>
          <dgm:bulletEnabled val="1"/>
        </dgm:presLayoutVars>
      </dgm:prSet>
      <dgm:spPr/>
    </dgm:pt>
  </dgm:ptLst>
  <dgm:cxnLst>
    <dgm:cxn modelId="{365CB012-FF21-4AD2-9FC2-6D0EC6158CF6}" type="presOf" srcId="{FBE05FF6-E2AC-453A-AFDC-8917717EEE8E}" destId="{154C7B3A-31A9-40B5-8B6F-4395C6D46DB9}" srcOrd="0" destOrd="0" presId="urn:microsoft.com/office/officeart/2016/7/layout/RepeatingBendingProcessNew"/>
    <dgm:cxn modelId="{65C1E213-F04C-4DE1-AB65-31A4450B00F9}" srcId="{C45092E5-4D55-474B-8FE9-E18C72EDE9ED}" destId="{1B7161E5-CAB5-4807-B3A4-A03B6B6CA003}" srcOrd="0" destOrd="0" parTransId="{E1AED74E-5B40-49BF-BBF0-17BF870CA874}" sibTransId="{BC77E7B4-9575-41D5-AA6D-5252861E01D9}"/>
    <dgm:cxn modelId="{304E0E1A-33A0-4C65-A907-AFAE064263FE}" type="presOf" srcId="{1A850525-E76F-44FE-99B6-5C16B3EAEAD8}" destId="{343F1B3F-7B14-4428-8B49-5E2F62CAAFAB}" srcOrd="0" destOrd="0" presId="urn:microsoft.com/office/officeart/2016/7/layout/RepeatingBendingProcessNew"/>
    <dgm:cxn modelId="{B1E27C1D-B20B-41DA-A5DA-3D612255F69D}" type="presOf" srcId="{BC77E7B4-9575-41D5-AA6D-5252861E01D9}" destId="{7E1E9488-BC4D-407B-A6CB-5387C958D15B}" srcOrd="0" destOrd="0" presId="urn:microsoft.com/office/officeart/2016/7/layout/RepeatingBendingProcessNew"/>
    <dgm:cxn modelId="{4E657220-6C9F-424B-95DB-9C749B01ED95}" type="presOf" srcId="{BC77E7B4-9575-41D5-AA6D-5252861E01D9}" destId="{A135E0C2-1452-45B2-8A2C-899CDB3998DE}" srcOrd="1" destOrd="0" presId="urn:microsoft.com/office/officeart/2016/7/layout/RepeatingBendingProcessNew"/>
    <dgm:cxn modelId="{D3F55221-694E-46D1-A0D8-BC3D45059214}" srcId="{C45092E5-4D55-474B-8FE9-E18C72EDE9ED}" destId="{307C841B-D712-4C0C-BF71-1FC4AB105887}" srcOrd="2" destOrd="0" parTransId="{10B3F0A2-6374-4812-A362-FEE503FF1450}" sibTransId="{1A850525-E76F-44FE-99B6-5C16B3EAEAD8}"/>
    <dgm:cxn modelId="{86DACB34-C5B2-4B0F-93E0-516416B0A83A}" type="presOf" srcId="{E9867B76-8CE6-4544-8946-939C3E668DEF}" destId="{0599F592-DF55-4BA0-A233-4746857381EB}" srcOrd="1" destOrd="0" presId="urn:microsoft.com/office/officeart/2016/7/layout/RepeatingBendingProcessNew"/>
    <dgm:cxn modelId="{35C7755E-17FC-4F7F-B79E-1F484B45090B}" type="presOf" srcId="{1B7161E5-CAB5-4807-B3A4-A03B6B6CA003}" destId="{C4910BEC-A0EE-4DE8-8B41-2191FD5FF6ED}" srcOrd="0" destOrd="0" presId="urn:microsoft.com/office/officeart/2016/7/layout/RepeatingBendingProcessNew"/>
    <dgm:cxn modelId="{29F92442-571C-4125-B45B-BCFE13AFE44F}" type="presOf" srcId="{539FC259-7869-41DB-9A7A-320B08F96354}" destId="{68F59990-9C82-4546-946D-E0FAC9A6E405}" srcOrd="0" destOrd="0" presId="urn:microsoft.com/office/officeart/2016/7/layout/RepeatingBendingProcessNew"/>
    <dgm:cxn modelId="{E01EDD64-35FC-4AB3-86ED-0997B658C682}" srcId="{C45092E5-4D55-474B-8FE9-E18C72EDE9ED}" destId="{539FC259-7869-41DB-9A7A-320B08F96354}" srcOrd="7" destOrd="0" parTransId="{980D73DD-58DF-4C6D-8EAB-BC939F4ADB0A}" sibTransId="{3B2CC5FB-19A6-42BA-88A7-29A6CFE211C8}"/>
    <dgm:cxn modelId="{B799A246-2E29-47F2-B5D9-797073392325}" srcId="{C45092E5-4D55-474B-8FE9-E18C72EDE9ED}" destId="{029E7C4C-4069-4237-B2CE-1C9540E86A6C}" srcOrd="5" destOrd="0" parTransId="{FC237C99-B60F-4A65-ABB2-553E51A25BF0}" sibTransId="{E9867B76-8CE6-4544-8946-939C3E668DEF}"/>
    <dgm:cxn modelId="{3D27FC66-5BC0-4596-B23B-6D9C0BFA2292}" type="presOf" srcId="{10C33888-066D-44B9-A92A-20DAE05865A6}" destId="{C63B8C5A-F2F7-445E-87C9-C1810BA416B2}" srcOrd="0" destOrd="0" presId="urn:microsoft.com/office/officeart/2016/7/layout/RepeatingBendingProcessNew"/>
    <dgm:cxn modelId="{A5519849-7681-4250-871D-4861F432CE45}" type="presOf" srcId="{D31A925A-9293-4CB2-A121-F8C2B6170666}" destId="{21A0F75C-F7F3-4B30-972A-FAEAD51880A2}" srcOrd="1" destOrd="0" presId="urn:microsoft.com/office/officeart/2016/7/layout/RepeatingBendingProcessNew"/>
    <dgm:cxn modelId="{42BCE753-B6C9-4E7D-B9F0-5E125EB02B34}" type="presOf" srcId="{59B336F0-9670-4006-8FCC-64DA19EFA719}" destId="{30BD847E-3D25-4F2F-BC0A-10B4733A2815}" srcOrd="0" destOrd="0" presId="urn:microsoft.com/office/officeart/2016/7/layout/RepeatingBendingProcessNew"/>
    <dgm:cxn modelId="{001ACB75-D2F6-440E-968B-B3CC51503325}" type="presOf" srcId="{4533A21E-526A-46E7-8A9B-2B036D767F97}" destId="{DAFF2A72-5824-44FA-AFC1-301397D0BEA9}" srcOrd="0" destOrd="0" presId="urn:microsoft.com/office/officeart/2016/7/layout/RepeatingBendingProcessNew"/>
    <dgm:cxn modelId="{CA863456-E8F4-4A36-8D71-B1329B8006F8}" srcId="{C45092E5-4D55-474B-8FE9-E18C72EDE9ED}" destId="{10C33888-066D-44B9-A92A-20DAE05865A6}" srcOrd="4" destOrd="0" parTransId="{EBA9E605-FBBC-4D29-A44F-50057AD98DA2}" sibTransId="{0232EA81-7125-4FA7-BDF1-BE9AB89540C1}"/>
    <dgm:cxn modelId="{BF001777-D26A-4E5E-B89B-10E7EEB0D391}" type="presOf" srcId="{0232EA81-7125-4FA7-BDF1-BE9AB89540C1}" destId="{CFE108F9-0C42-41FE-8DD2-72D8AE84F3E6}" srcOrd="0" destOrd="0" presId="urn:microsoft.com/office/officeart/2016/7/layout/RepeatingBendingProcessNew"/>
    <dgm:cxn modelId="{8BD4A659-D076-45BF-B6D5-FF2088597D9C}" type="presOf" srcId="{96B699FE-5520-48AA-9242-AE604761DE7C}" destId="{1167842F-54AB-44C9-902F-2D27886CEDFB}" srcOrd="1" destOrd="0" presId="urn:microsoft.com/office/officeart/2016/7/layout/RepeatingBendingProcessNew"/>
    <dgm:cxn modelId="{935CC983-5883-4EBF-8AB7-A69887AAA855}" srcId="{C45092E5-4D55-474B-8FE9-E18C72EDE9ED}" destId="{4533A21E-526A-46E7-8A9B-2B036D767F97}" srcOrd="1" destOrd="0" parTransId="{85C10948-A177-4C76-8548-B009423D78EA}" sibTransId="{96B699FE-5520-48AA-9242-AE604761DE7C}"/>
    <dgm:cxn modelId="{59F95A85-CA83-4737-B694-33996988E862}" srcId="{C45092E5-4D55-474B-8FE9-E18C72EDE9ED}" destId="{59B336F0-9670-4006-8FCC-64DA19EFA719}" srcOrd="3" destOrd="0" parTransId="{2C3F6DCD-A8FE-4F10-8F35-D5D74E3DE40F}" sibTransId="{D31A925A-9293-4CB2-A121-F8C2B6170666}"/>
    <dgm:cxn modelId="{A431358C-88F9-418B-BA7E-E88B80F14D71}" type="presOf" srcId="{FBE05FF6-E2AC-453A-AFDC-8917717EEE8E}" destId="{F831D7E6-432A-4E04-8498-F0EB85937950}" srcOrd="1" destOrd="0" presId="urn:microsoft.com/office/officeart/2016/7/layout/RepeatingBendingProcessNew"/>
    <dgm:cxn modelId="{6A9606B9-01B5-428C-8113-1E8E8FFFB6D7}" type="presOf" srcId="{AB6ECB84-98D1-4462-9F8C-8B4FDE1FA0F7}" destId="{49491586-CA8B-4994-A46B-6BF4A9C68C30}" srcOrd="0" destOrd="0" presId="urn:microsoft.com/office/officeart/2016/7/layout/RepeatingBendingProcessNew"/>
    <dgm:cxn modelId="{ED32F3BB-E475-402D-8B3E-7C20240CF0C8}" type="presOf" srcId="{96B699FE-5520-48AA-9242-AE604761DE7C}" destId="{35CE8160-DAAD-46B2-964F-BC98C352C1AE}" srcOrd="0" destOrd="0" presId="urn:microsoft.com/office/officeart/2016/7/layout/RepeatingBendingProcessNew"/>
    <dgm:cxn modelId="{58651EC0-4FC3-402F-AEC5-4AC7759C5E38}" srcId="{C45092E5-4D55-474B-8FE9-E18C72EDE9ED}" destId="{AB6ECB84-98D1-4462-9F8C-8B4FDE1FA0F7}" srcOrd="6" destOrd="0" parTransId="{A1927F02-9D4D-4ED9-88D9-347F9418E0D8}" sibTransId="{FBE05FF6-E2AC-453A-AFDC-8917717EEE8E}"/>
    <dgm:cxn modelId="{328BE2C6-5D23-438D-A5D6-5B41DC06A357}" type="presOf" srcId="{0232EA81-7125-4FA7-BDF1-BE9AB89540C1}" destId="{9980B786-EC2D-4E80-914B-A0EAB72840DE}" srcOrd="1" destOrd="0" presId="urn:microsoft.com/office/officeart/2016/7/layout/RepeatingBendingProcessNew"/>
    <dgm:cxn modelId="{6E1613CE-839F-4F0F-8303-EEDCDF1C434E}" type="presOf" srcId="{C45092E5-4D55-474B-8FE9-E18C72EDE9ED}" destId="{7D083652-B2DE-4038-B999-90333E51EB39}" srcOrd="0" destOrd="0" presId="urn:microsoft.com/office/officeart/2016/7/layout/RepeatingBendingProcessNew"/>
    <dgm:cxn modelId="{7EBFA0D9-8B9D-4561-8E54-214A45510FB5}" type="presOf" srcId="{029E7C4C-4069-4237-B2CE-1C9540E86A6C}" destId="{7EA31AC4-660D-4F3E-AAE5-C348B12E163B}" srcOrd="0" destOrd="0" presId="urn:microsoft.com/office/officeart/2016/7/layout/RepeatingBendingProcessNew"/>
    <dgm:cxn modelId="{D87C94DE-CD49-4434-8437-2A32E57BBC88}" type="presOf" srcId="{1A850525-E76F-44FE-99B6-5C16B3EAEAD8}" destId="{FF239944-4E5F-413F-B56E-BF34CBCEBB58}" srcOrd="1" destOrd="0" presId="urn:microsoft.com/office/officeart/2016/7/layout/RepeatingBendingProcessNew"/>
    <dgm:cxn modelId="{DA8849E1-DC0E-453E-93C2-678688F62AF8}" type="presOf" srcId="{307C841B-D712-4C0C-BF71-1FC4AB105887}" destId="{BB055BFB-0ACF-4E64-83AE-113D7425C53E}" srcOrd="0" destOrd="0" presId="urn:microsoft.com/office/officeart/2016/7/layout/RepeatingBendingProcessNew"/>
    <dgm:cxn modelId="{8C64EEE8-CEE8-4544-8FE2-FE73B5399C31}" type="presOf" srcId="{D31A925A-9293-4CB2-A121-F8C2B6170666}" destId="{B4E9E653-4080-4E82-88DC-C3018359B547}" srcOrd="0" destOrd="0" presId="urn:microsoft.com/office/officeart/2016/7/layout/RepeatingBendingProcessNew"/>
    <dgm:cxn modelId="{8A53E6ED-C050-4964-A312-626274CEEB54}" type="presOf" srcId="{E9867B76-8CE6-4544-8946-939C3E668DEF}" destId="{A4D4938F-3C24-4AFA-B71C-A5EA364CACBE}" srcOrd="0" destOrd="0" presId="urn:microsoft.com/office/officeart/2016/7/layout/RepeatingBendingProcessNew"/>
    <dgm:cxn modelId="{C2096559-CF4C-4B39-84B3-043FA254BA56}" type="presParOf" srcId="{7D083652-B2DE-4038-B999-90333E51EB39}" destId="{C4910BEC-A0EE-4DE8-8B41-2191FD5FF6ED}" srcOrd="0" destOrd="0" presId="urn:microsoft.com/office/officeart/2016/7/layout/RepeatingBendingProcessNew"/>
    <dgm:cxn modelId="{02333DFC-9222-4A8E-A4D1-815137A0BA61}" type="presParOf" srcId="{7D083652-B2DE-4038-B999-90333E51EB39}" destId="{7E1E9488-BC4D-407B-A6CB-5387C958D15B}" srcOrd="1" destOrd="0" presId="urn:microsoft.com/office/officeart/2016/7/layout/RepeatingBendingProcessNew"/>
    <dgm:cxn modelId="{9BCC7CD3-28B7-4ECA-8DCF-EC020B777B17}" type="presParOf" srcId="{7E1E9488-BC4D-407B-A6CB-5387C958D15B}" destId="{A135E0C2-1452-45B2-8A2C-899CDB3998DE}" srcOrd="0" destOrd="0" presId="urn:microsoft.com/office/officeart/2016/7/layout/RepeatingBendingProcessNew"/>
    <dgm:cxn modelId="{C579436B-AED0-4D35-BED7-3C36B0864914}" type="presParOf" srcId="{7D083652-B2DE-4038-B999-90333E51EB39}" destId="{DAFF2A72-5824-44FA-AFC1-301397D0BEA9}" srcOrd="2" destOrd="0" presId="urn:microsoft.com/office/officeart/2016/7/layout/RepeatingBendingProcessNew"/>
    <dgm:cxn modelId="{98F63C8A-970A-4FE3-9C78-58E9FE7E701E}" type="presParOf" srcId="{7D083652-B2DE-4038-B999-90333E51EB39}" destId="{35CE8160-DAAD-46B2-964F-BC98C352C1AE}" srcOrd="3" destOrd="0" presId="urn:microsoft.com/office/officeart/2016/7/layout/RepeatingBendingProcessNew"/>
    <dgm:cxn modelId="{1237A479-8D8D-4CC5-9B5B-87FF7ADED420}" type="presParOf" srcId="{35CE8160-DAAD-46B2-964F-BC98C352C1AE}" destId="{1167842F-54AB-44C9-902F-2D27886CEDFB}" srcOrd="0" destOrd="0" presId="urn:microsoft.com/office/officeart/2016/7/layout/RepeatingBendingProcessNew"/>
    <dgm:cxn modelId="{2AF4E218-6C9F-44BB-88BF-16A016994E7F}" type="presParOf" srcId="{7D083652-B2DE-4038-B999-90333E51EB39}" destId="{BB055BFB-0ACF-4E64-83AE-113D7425C53E}" srcOrd="4" destOrd="0" presId="urn:microsoft.com/office/officeart/2016/7/layout/RepeatingBendingProcessNew"/>
    <dgm:cxn modelId="{DDCE15EC-C74E-4662-A177-3939476D6DF5}" type="presParOf" srcId="{7D083652-B2DE-4038-B999-90333E51EB39}" destId="{343F1B3F-7B14-4428-8B49-5E2F62CAAFAB}" srcOrd="5" destOrd="0" presId="urn:microsoft.com/office/officeart/2016/7/layout/RepeatingBendingProcessNew"/>
    <dgm:cxn modelId="{E53B9A66-5E81-4D9C-A64F-B7F5E3265ED0}" type="presParOf" srcId="{343F1B3F-7B14-4428-8B49-5E2F62CAAFAB}" destId="{FF239944-4E5F-413F-B56E-BF34CBCEBB58}" srcOrd="0" destOrd="0" presId="urn:microsoft.com/office/officeart/2016/7/layout/RepeatingBendingProcessNew"/>
    <dgm:cxn modelId="{F3213D59-3574-4887-B3B6-154B3D3F2E49}" type="presParOf" srcId="{7D083652-B2DE-4038-B999-90333E51EB39}" destId="{30BD847E-3D25-4F2F-BC0A-10B4733A2815}" srcOrd="6" destOrd="0" presId="urn:microsoft.com/office/officeart/2016/7/layout/RepeatingBendingProcessNew"/>
    <dgm:cxn modelId="{5438DCFF-69AD-42A1-9D3E-35AD9393965A}" type="presParOf" srcId="{7D083652-B2DE-4038-B999-90333E51EB39}" destId="{B4E9E653-4080-4E82-88DC-C3018359B547}" srcOrd="7" destOrd="0" presId="urn:microsoft.com/office/officeart/2016/7/layout/RepeatingBendingProcessNew"/>
    <dgm:cxn modelId="{C5049D82-533D-4A97-848D-C3DC7DF09208}" type="presParOf" srcId="{B4E9E653-4080-4E82-88DC-C3018359B547}" destId="{21A0F75C-F7F3-4B30-972A-FAEAD51880A2}" srcOrd="0" destOrd="0" presId="urn:microsoft.com/office/officeart/2016/7/layout/RepeatingBendingProcessNew"/>
    <dgm:cxn modelId="{8FD8BE7D-40E8-465E-89E8-072AEB7094EA}" type="presParOf" srcId="{7D083652-B2DE-4038-B999-90333E51EB39}" destId="{C63B8C5A-F2F7-445E-87C9-C1810BA416B2}" srcOrd="8" destOrd="0" presId="urn:microsoft.com/office/officeart/2016/7/layout/RepeatingBendingProcessNew"/>
    <dgm:cxn modelId="{6C510958-BD12-4495-82D6-8D3206C81484}" type="presParOf" srcId="{7D083652-B2DE-4038-B999-90333E51EB39}" destId="{CFE108F9-0C42-41FE-8DD2-72D8AE84F3E6}" srcOrd="9" destOrd="0" presId="urn:microsoft.com/office/officeart/2016/7/layout/RepeatingBendingProcessNew"/>
    <dgm:cxn modelId="{F59FCF5E-09B6-4C7A-93E5-03EE27FBB5FD}" type="presParOf" srcId="{CFE108F9-0C42-41FE-8DD2-72D8AE84F3E6}" destId="{9980B786-EC2D-4E80-914B-A0EAB72840DE}" srcOrd="0" destOrd="0" presId="urn:microsoft.com/office/officeart/2016/7/layout/RepeatingBendingProcessNew"/>
    <dgm:cxn modelId="{5D322959-BCE9-4434-8811-6373035F7A30}" type="presParOf" srcId="{7D083652-B2DE-4038-B999-90333E51EB39}" destId="{7EA31AC4-660D-4F3E-AAE5-C348B12E163B}" srcOrd="10" destOrd="0" presId="urn:microsoft.com/office/officeart/2016/7/layout/RepeatingBendingProcessNew"/>
    <dgm:cxn modelId="{EC736DCA-D11E-47D7-821D-1208A3F21893}" type="presParOf" srcId="{7D083652-B2DE-4038-B999-90333E51EB39}" destId="{A4D4938F-3C24-4AFA-B71C-A5EA364CACBE}" srcOrd="11" destOrd="0" presId="urn:microsoft.com/office/officeart/2016/7/layout/RepeatingBendingProcessNew"/>
    <dgm:cxn modelId="{F6EEBE20-2D83-4E62-9B5F-D1819673C1B2}" type="presParOf" srcId="{A4D4938F-3C24-4AFA-B71C-A5EA364CACBE}" destId="{0599F592-DF55-4BA0-A233-4746857381EB}" srcOrd="0" destOrd="0" presId="urn:microsoft.com/office/officeart/2016/7/layout/RepeatingBendingProcessNew"/>
    <dgm:cxn modelId="{6F2AF6C2-347F-4AA5-8DDB-35B07709496A}" type="presParOf" srcId="{7D083652-B2DE-4038-B999-90333E51EB39}" destId="{49491586-CA8B-4994-A46B-6BF4A9C68C30}" srcOrd="12" destOrd="0" presId="urn:microsoft.com/office/officeart/2016/7/layout/RepeatingBendingProcessNew"/>
    <dgm:cxn modelId="{9592237A-2E76-420C-8A47-66E08176ED2D}" type="presParOf" srcId="{7D083652-B2DE-4038-B999-90333E51EB39}" destId="{154C7B3A-31A9-40B5-8B6F-4395C6D46DB9}" srcOrd="13" destOrd="0" presId="urn:microsoft.com/office/officeart/2016/7/layout/RepeatingBendingProcessNew"/>
    <dgm:cxn modelId="{F7A396B9-A7FB-42BF-A3AE-F17AE501C667}" type="presParOf" srcId="{154C7B3A-31A9-40B5-8B6F-4395C6D46DB9}" destId="{F831D7E6-432A-4E04-8498-F0EB85937950}" srcOrd="0" destOrd="0" presId="urn:microsoft.com/office/officeart/2016/7/layout/RepeatingBendingProcessNew"/>
    <dgm:cxn modelId="{FBF5FC31-BF86-42A1-A530-D60F90F0E20E}" type="presParOf" srcId="{7D083652-B2DE-4038-B999-90333E51EB39}" destId="{68F59990-9C82-4546-946D-E0FAC9A6E40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F7A9A6-0346-4DC9-8D7C-02C825A9EA1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84C4741-F681-4475-B342-764D395BC86C}">
      <dgm:prSet/>
      <dgm:spPr/>
      <dgm:t>
        <a:bodyPr/>
        <a:lstStyle/>
        <a:p>
          <a:r>
            <a:rPr lang="en-GB" b="0" i="0"/>
            <a:t>Job analysis identifies duties, responsibilities and required skills.</a:t>
          </a:r>
          <a:endParaRPr lang="en-US"/>
        </a:p>
      </dgm:t>
    </dgm:pt>
    <dgm:pt modelId="{34FB190D-B397-4EC0-B715-0214ED83BBEF}" type="parTrans" cxnId="{B92C94DC-D666-4974-90C6-AAE6815A72F1}">
      <dgm:prSet/>
      <dgm:spPr/>
      <dgm:t>
        <a:bodyPr/>
        <a:lstStyle/>
        <a:p>
          <a:endParaRPr lang="en-US"/>
        </a:p>
      </dgm:t>
    </dgm:pt>
    <dgm:pt modelId="{F1A6FB0F-DE1E-4024-8E83-BA26D2979874}" type="sibTrans" cxnId="{B92C94DC-D666-4974-90C6-AAE6815A72F1}">
      <dgm:prSet/>
      <dgm:spPr/>
      <dgm:t>
        <a:bodyPr/>
        <a:lstStyle/>
        <a:p>
          <a:endParaRPr lang="en-US"/>
        </a:p>
      </dgm:t>
    </dgm:pt>
    <dgm:pt modelId="{C55FB9C1-5A0E-498F-BC63-0ACD9C39AF9A}">
      <dgm:prSet/>
      <dgm:spPr/>
      <dgm:t>
        <a:bodyPr/>
        <a:lstStyle/>
        <a:p>
          <a:r>
            <a:rPr lang="en-GB" b="0" i="0"/>
            <a:t>Helps HR understand the requirements of the role.</a:t>
          </a:r>
          <a:endParaRPr lang="en-US"/>
        </a:p>
      </dgm:t>
    </dgm:pt>
    <dgm:pt modelId="{C3E0B6FB-60F5-4F41-81FD-639278C40631}" type="parTrans" cxnId="{064D3347-6ABD-4A13-9556-DC876000C702}">
      <dgm:prSet/>
      <dgm:spPr/>
      <dgm:t>
        <a:bodyPr/>
        <a:lstStyle/>
        <a:p>
          <a:endParaRPr lang="en-US"/>
        </a:p>
      </dgm:t>
    </dgm:pt>
    <dgm:pt modelId="{884FE84C-9D41-4AC8-8DD0-79E448E5D266}" type="sibTrans" cxnId="{064D3347-6ABD-4A13-9556-DC876000C702}">
      <dgm:prSet/>
      <dgm:spPr/>
      <dgm:t>
        <a:bodyPr/>
        <a:lstStyle/>
        <a:p>
          <a:endParaRPr lang="en-US"/>
        </a:p>
      </dgm:t>
    </dgm:pt>
    <dgm:pt modelId="{2478FBC2-014B-4C15-A4B8-B346B4256928}">
      <dgm:prSet/>
      <dgm:spPr/>
      <dgm:t>
        <a:bodyPr/>
        <a:lstStyle/>
        <a:p>
          <a:r>
            <a:rPr lang="en-GB" b="0" i="0"/>
            <a:t>Provides information for recruitment and training.</a:t>
          </a:r>
          <a:endParaRPr lang="en-US"/>
        </a:p>
      </dgm:t>
    </dgm:pt>
    <dgm:pt modelId="{43D97BEA-36CF-4253-BB88-9F420DA907D7}" type="parTrans" cxnId="{BA3A870C-362F-4336-BA80-5EE1E92843CA}">
      <dgm:prSet/>
      <dgm:spPr/>
      <dgm:t>
        <a:bodyPr/>
        <a:lstStyle/>
        <a:p>
          <a:endParaRPr lang="en-US"/>
        </a:p>
      </dgm:t>
    </dgm:pt>
    <dgm:pt modelId="{3A0A7DFE-120C-41BD-8219-84A00024A666}" type="sibTrans" cxnId="{BA3A870C-362F-4336-BA80-5EE1E92843CA}">
      <dgm:prSet/>
      <dgm:spPr/>
      <dgm:t>
        <a:bodyPr/>
        <a:lstStyle/>
        <a:p>
          <a:endParaRPr lang="en-US"/>
        </a:p>
      </dgm:t>
    </dgm:pt>
    <dgm:pt modelId="{C31F5C43-CAC1-47F2-8905-25186D87E003}">
      <dgm:prSet/>
      <dgm:spPr/>
      <dgm:t>
        <a:bodyPr/>
        <a:lstStyle/>
        <a:p>
          <a:r>
            <a:rPr lang="en-GB" b="0" i="0"/>
            <a:t>Example role: Amazon Warehouse Associate responsible for sorting, packing, and handling products.</a:t>
          </a:r>
          <a:endParaRPr lang="en-US"/>
        </a:p>
      </dgm:t>
    </dgm:pt>
    <dgm:pt modelId="{D7956EDA-E273-4AA1-86F2-6F954C8BA733}" type="parTrans" cxnId="{1994CD4A-2B00-43C9-BA92-95293FD1470A}">
      <dgm:prSet/>
      <dgm:spPr/>
      <dgm:t>
        <a:bodyPr/>
        <a:lstStyle/>
        <a:p>
          <a:endParaRPr lang="en-US"/>
        </a:p>
      </dgm:t>
    </dgm:pt>
    <dgm:pt modelId="{3860EB23-9B14-4552-B18F-EE8FCD3971F7}" type="sibTrans" cxnId="{1994CD4A-2B00-43C9-BA92-95293FD1470A}">
      <dgm:prSet/>
      <dgm:spPr/>
      <dgm:t>
        <a:bodyPr/>
        <a:lstStyle/>
        <a:p>
          <a:endParaRPr lang="en-US"/>
        </a:p>
      </dgm:t>
    </dgm:pt>
    <dgm:pt modelId="{DB02D08B-789C-4CB6-85C1-1B0F7E2F3169}" type="pres">
      <dgm:prSet presAssocID="{84F7A9A6-0346-4DC9-8D7C-02C825A9EA17}" presName="matrix" presStyleCnt="0">
        <dgm:presLayoutVars>
          <dgm:chMax val="1"/>
          <dgm:dir/>
          <dgm:resizeHandles val="exact"/>
        </dgm:presLayoutVars>
      </dgm:prSet>
      <dgm:spPr/>
    </dgm:pt>
    <dgm:pt modelId="{0FE8141C-00B3-48D2-9576-E604FB0C0B2D}" type="pres">
      <dgm:prSet presAssocID="{84F7A9A6-0346-4DC9-8D7C-02C825A9EA17}" presName="diamond" presStyleLbl="bgShp" presStyleIdx="0" presStyleCnt="1"/>
      <dgm:spPr/>
    </dgm:pt>
    <dgm:pt modelId="{24DB4067-1923-44D3-BFEC-61B40CC6F776}" type="pres">
      <dgm:prSet presAssocID="{84F7A9A6-0346-4DC9-8D7C-02C825A9EA1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58F6582-4364-4AF9-B826-4C9012A9BEE8}" type="pres">
      <dgm:prSet presAssocID="{84F7A9A6-0346-4DC9-8D7C-02C825A9EA1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68F5550-5185-44BE-B4AD-05E708C00EDC}" type="pres">
      <dgm:prSet presAssocID="{84F7A9A6-0346-4DC9-8D7C-02C825A9EA1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2CA85F9-E359-472D-892C-4B908C04C66F}" type="pres">
      <dgm:prSet presAssocID="{84F7A9A6-0346-4DC9-8D7C-02C825A9EA1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A3A870C-362F-4336-BA80-5EE1E92843CA}" srcId="{84F7A9A6-0346-4DC9-8D7C-02C825A9EA17}" destId="{2478FBC2-014B-4C15-A4B8-B346B4256928}" srcOrd="2" destOrd="0" parTransId="{43D97BEA-36CF-4253-BB88-9F420DA907D7}" sibTransId="{3A0A7DFE-120C-41BD-8219-84A00024A666}"/>
    <dgm:cxn modelId="{064D3347-6ABD-4A13-9556-DC876000C702}" srcId="{84F7A9A6-0346-4DC9-8D7C-02C825A9EA17}" destId="{C55FB9C1-5A0E-498F-BC63-0ACD9C39AF9A}" srcOrd="1" destOrd="0" parTransId="{C3E0B6FB-60F5-4F41-81FD-639278C40631}" sibTransId="{884FE84C-9D41-4AC8-8DD0-79E448E5D266}"/>
    <dgm:cxn modelId="{1994CD4A-2B00-43C9-BA92-95293FD1470A}" srcId="{84F7A9A6-0346-4DC9-8D7C-02C825A9EA17}" destId="{C31F5C43-CAC1-47F2-8905-25186D87E003}" srcOrd="3" destOrd="0" parTransId="{D7956EDA-E273-4AA1-86F2-6F954C8BA733}" sibTransId="{3860EB23-9B14-4552-B18F-EE8FCD3971F7}"/>
    <dgm:cxn modelId="{C91DC84F-F46D-4828-B2E5-3CD7120C71E6}" type="presOf" srcId="{C84C4741-F681-4475-B342-764D395BC86C}" destId="{24DB4067-1923-44D3-BFEC-61B40CC6F776}" srcOrd="0" destOrd="0" presId="urn:microsoft.com/office/officeart/2005/8/layout/matrix3"/>
    <dgm:cxn modelId="{50EC2881-942D-45CA-88BB-CEF7AB6DF654}" type="presOf" srcId="{C31F5C43-CAC1-47F2-8905-25186D87E003}" destId="{72CA85F9-E359-472D-892C-4B908C04C66F}" srcOrd="0" destOrd="0" presId="urn:microsoft.com/office/officeart/2005/8/layout/matrix3"/>
    <dgm:cxn modelId="{C4C65E8B-4090-4D8F-B3CF-BF2E58D1950C}" type="presOf" srcId="{C55FB9C1-5A0E-498F-BC63-0ACD9C39AF9A}" destId="{058F6582-4364-4AF9-B826-4C9012A9BEE8}" srcOrd="0" destOrd="0" presId="urn:microsoft.com/office/officeart/2005/8/layout/matrix3"/>
    <dgm:cxn modelId="{3493049D-BFBA-4281-BE88-FBE949F66ED6}" type="presOf" srcId="{84F7A9A6-0346-4DC9-8D7C-02C825A9EA17}" destId="{DB02D08B-789C-4CB6-85C1-1B0F7E2F3169}" srcOrd="0" destOrd="0" presId="urn:microsoft.com/office/officeart/2005/8/layout/matrix3"/>
    <dgm:cxn modelId="{B92C94DC-D666-4974-90C6-AAE6815A72F1}" srcId="{84F7A9A6-0346-4DC9-8D7C-02C825A9EA17}" destId="{C84C4741-F681-4475-B342-764D395BC86C}" srcOrd="0" destOrd="0" parTransId="{34FB190D-B397-4EC0-B715-0214ED83BBEF}" sibTransId="{F1A6FB0F-DE1E-4024-8E83-BA26D2979874}"/>
    <dgm:cxn modelId="{B91D61EF-5EC0-4AB7-8FAC-D740CDFC7716}" type="presOf" srcId="{2478FBC2-014B-4C15-A4B8-B346B4256928}" destId="{168F5550-5185-44BE-B4AD-05E708C00EDC}" srcOrd="0" destOrd="0" presId="urn:microsoft.com/office/officeart/2005/8/layout/matrix3"/>
    <dgm:cxn modelId="{B456FB4F-47C8-4F8B-A210-48E6C4FEBF24}" type="presParOf" srcId="{DB02D08B-789C-4CB6-85C1-1B0F7E2F3169}" destId="{0FE8141C-00B3-48D2-9576-E604FB0C0B2D}" srcOrd="0" destOrd="0" presId="urn:microsoft.com/office/officeart/2005/8/layout/matrix3"/>
    <dgm:cxn modelId="{042962A1-FC8F-449A-8670-FF176282A4A0}" type="presParOf" srcId="{DB02D08B-789C-4CB6-85C1-1B0F7E2F3169}" destId="{24DB4067-1923-44D3-BFEC-61B40CC6F776}" srcOrd="1" destOrd="0" presId="urn:microsoft.com/office/officeart/2005/8/layout/matrix3"/>
    <dgm:cxn modelId="{76A2D843-6767-47CF-87A1-48B3AEECF4F3}" type="presParOf" srcId="{DB02D08B-789C-4CB6-85C1-1B0F7E2F3169}" destId="{058F6582-4364-4AF9-B826-4C9012A9BEE8}" srcOrd="2" destOrd="0" presId="urn:microsoft.com/office/officeart/2005/8/layout/matrix3"/>
    <dgm:cxn modelId="{E5B3CA19-6FE0-473D-9441-C06E1FBC282C}" type="presParOf" srcId="{DB02D08B-789C-4CB6-85C1-1B0F7E2F3169}" destId="{168F5550-5185-44BE-B4AD-05E708C00EDC}" srcOrd="3" destOrd="0" presId="urn:microsoft.com/office/officeart/2005/8/layout/matrix3"/>
    <dgm:cxn modelId="{94A07FA5-F8A5-46DF-90DC-5B6FBBCE3B3F}" type="presParOf" srcId="{DB02D08B-789C-4CB6-85C1-1B0F7E2F3169}" destId="{72CA85F9-E359-472D-892C-4B908C04C66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39759F-650F-419F-A4F6-B0E7B699895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695C86B-D04C-44F1-A663-EEC52A3D27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Ability to work in a fast‑paced environment</a:t>
          </a:r>
          <a:endParaRPr lang="en-US"/>
        </a:p>
      </dgm:t>
    </dgm:pt>
    <dgm:pt modelId="{D4368172-D4A4-4499-BF6F-B454BFA2B858}" type="parTrans" cxnId="{22903813-6894-49C1-9945-49EE88D98936}">
      <dgm:prSet/>
      <dgm:spPr/>
      <dgm:t>
        <a:bodyPr/>
        <a:lstStyle/>
        <a:p>
          <a:endParaRPr lang="en-US"/>
        </a:p>
      </dgm:t>
    </dgm:pt>
    <dgm:pt modelId="{ADD692D8-CB30-498C-97D2-3CF6E363D7CD}" type="sibTrans" cxnId="{22903813-6894-49C1-9945-49EE88D989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E8FA69-ACF9-4B93-B068-8DC17A5C9A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Good teamwork and communication skills</a:t>
          </a:r>
          <a:endParaRPr lang="en-US" dirty="0"/>
        </a:p>
      </dgm:t>
    </dgm:pt>
    <dgm:pt modelId="{F9C78223-AFE0-4997-B42D-78F8B608D300}" type="parTrans" cxnId="{D2C3134A-4184-4FD5-A0D9-775889D81C13}">
      <dgm:prSet/>
      <dgm:spPr/>
      <dgm:t>
        <a:bodyPr/>
        <a:lstStyle/>
        <a:p>
          <a:endParaRPr lang="en-US"/>
        </a:p>
      </dgm:t>
    </dgm:pt>
    <dgm:pt modelId="{731F2988-5BE6-482F-9367-FDD4D32A6BFB}" type="sibTrans" cxnId="{D2C3134A-4184-4FD5-A0D9-775889D81C1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AB9442-647A-453F-B690-4A80CE0E46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Physical stamina for warehouse tasks</a:t>
          </a:r>
          <a:endParaRPr lang="en-US"/>
        </a:p>
      </dgm:t>
    </dgm:pt>
    <dgm:pt modelId="{8C6D0CCC-911A-485A-8321-D149C82168A5}" type="parTrans" cxnId="{A33CDF84-A014-4854-8194-F12DB430DD5D}">
      <dgm:prSet/>
      <dgm:spPr/>
      <dgm:t>
        <a:bodyPr/>
        <a:lstStyle/>
        <a:p>
          <a:endParaRPr lang="en-US"/>
        </a:p>
      </dgm:t>
    </dgm:pt>
    <dgm:pt modelId="{9FF55689-AAA1-4582-8E3E-295391700DCE}" type="sibTrans" cxnId="{A33CDF84-A014-4854-8194-F12DB430DD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97CF8C-7BBA-4F51-AB64-F6DCBBD72D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Attention to detail and accuracy</a:t>
          </a:r>
          <a:endParaRPr lang="en-US"/>
        </a:p>
      </dgm:t>
    </dgm:pt>
    <dgm:pt modelId="{9841ABB7-C536-4A52-8FAF-75600BF11BAE}" type="parTrans" cxnId="{0429EDFC-797D-4EC0-BA12-8CE55089E8FF}">
      <dgm:prSet/>
      <dgm:spPr/>
      <dgm:t>
        <a:bodyPr/>
        <a:lstStyle/>
        <a:p>
          <a:endParaRPr lang="en-US"/>
        </a:p>
      </dgm:t>
    </dgm:pt>
    <dgm:pt modelId="{25C26144-EBAB-429C-8725-144C6EFB5480}" type="sibTrans" cxnId="{0429EDFC-797D-4EC0-BA12-8CE55089E8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EE5DE8-A6A6-4538-B1DE-3A26D456B4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Basic digital system knowledge</a:t>
          </a:r>
          <a:endParaRPr lang="en-US"/>
        </a:p>
      </dgm:t>
    </dgm:pt>
    <dgm:pt modelId="{9AD98D1A-FFCB-449F-9C9A-B8FBC782D72B}" type="parTrans" cxnId="{B657E554-3C45-4760-8BD5-895AF525B053}">
      <dgm:prSet/>
      <dgm:spPr/>
      <dgm:t>
        <a:bodyPr/>
        <a:lstStyle/>
        <a:p>
          <a:endParaRPr lang="en-US"/>
        </a:p>
      </dgm:t>
    </dgm:pt>
    <dgm:pt modelId="{EC90EFB8-B4D5-4EC6-891F-E10D8D93C367}" type="sibTrans" cxnId="{B657E554-3C45-4760-8BD5-895AF525B0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B19D69-671D-45A5-BBA3-35BA0B6517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Reliability and time management.</a:t>
          </a:r>
          <a:endParaRPr lang="en-US"/>
        </a:p>
      </dgm:t>
    </dgm:pt>
    <dgm:pt modelId="{6598DD5D-A6C0-42DC-B02F-BC1998B399E4}" type="parTrans" cxnId="{B1DB8C1B-A374-4EA3-8D00-43377344F003}">
      <dgm:prSet/>
      <dgm:spPr/>
      <dgm:t>
        <a:bodyPr/>
        <a:lstStyle/>
        <a:p>
          <a:endParaRPr lang="en-US"/>
        </a:p>
      </dgm:t>
    </dgm:pt>
    <dgm:pt modelId="{61EFA152-F4FA-4952-9A48-0F41690CFDC0}" type="sibTrans" cxnId="{B1DB8C1B-A374-4EA3-8D00-43377344F003}">
      <dgm:prSet/>
      <dgm:spPr/>
      <dgm:t>
        <a:bodyPr/>
        <a:lstStyle/>
        <a:p>
          <a:endParaRPr lang="en-US"/>
        </a:p>
      </dgm:t>
    </dgm:pt>
    <dgm:pt modelId="{6D55298B-57D9-4AAF-B706-32A48E6032A3}" type="pres">
      <dgm:prSet presAssocID="{C939759F-650F-419F-A4F6-B0E7B6998959}" presName="root" presStyleCnt="0">
        <dgm:presLayoutVars>
          <dgm:dir/>
          <dgm:resizeHandles val="exact"/>
        </dgm:presLayoutVars>
      </dgm:prSet>
      <dgm:spPr/>
    </dgm:pt>
    <dgm:pt modelId="{CB476324-10AB-4F79-9F0C-D45B3A5FA68B}" type="pres">
      <dgm:prSet presAssocID="{C939759F-650F-419F-A4F6-B0E7B6998959}" presName="container" presStyleCnt="0">
        <dgm:presLayoutVars>
          <dgm:dir/>
          <dgm:resizeHandles val="exact"/>
        </dgm:presLayoutVars>
      </dgm:prSet>
      <dgm:spPr/>
    </dgm:pt>
    <dgm:pt modelId="{E9A7B545-409B-4116-BFE9-BC6395D28AD5}" type="pres">
      <dgm:prSet presAssocID="{A695C86B-D04C-44F1-A663-EEC52A3D27E5}" presName="compNode" presStyleCnt="0"/>
      <dgm:spPr/>
    </dgm:pt>
    <dgm:pt modelId="{19C82E61-6852-4655-ABE3-A629856DA078}" type="pres">
      <dgm:prSet presAssocID="{A695C86B-D04C-44F1-A663-EEC52A3D27E5}" presName="iconBgRect" presStyleLbl="bgShp" presStyleIdx="0" presStyleCnt="6"/>
      <dgm:spPr/>
    </dgm:pt>
    <dgm:pt modelId="{EEB7F39B-5C14-4BDA-97B0-2BC62DC5439E}" type="pres">
      <dgm:prSet presAssocID="{A695C86B-D04C-44F1-A663-EEC52A3D27E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0697C14-0BE3-492C-A8F0-55D20ED0E44A}" type="pres">
      <dgm:prSet presAssocID="{A695C86B-D04C-44F1-A663-EEC52A3D27E5}" presName="spaceRect" presStyleCnt="0"/>
      <dgm:spPr/>
    </dgm:pt>
    <dgm:pt modelId="{83718A5B-82C8-49C6-8B30-33B7D88EB13E}" type="pres">
      <dgm:prSet presAssocID="{A695C86B-D04C-44F1-A663-EEC52A3D27E5}" presName="textRect" presStyleLbl="revTx" presStyleIdx="0" presStyleCnt="6">
        <dgm:presLayoutVars>
          <dgm:chMax val="1"/>
          <dgm:chPref val="1"/>
        </dgm:presLayoutVars>
      </dgm:prSet>
      <dgm:spPr/>
    </dgm:pt>
    <dgm:pt modelId="{08A2CF29-4817-481F-8733-26B947E30725}" type="pres">
      <dgm:prSet presAssocID="{ADD692D8-CB30-498C-97D2-3CF6E363D7CD}" presName="sibTrans" presStyleLbl="sibTrans2D1" presStyleIdx="0" presStyleCnt="0"/>
      <dgm:spPr/>
    </dgm:pt>
    <dgm:pt modelId="{0A52DEF4-E1E9-40CA-91FA-CD30A1E7934F}" type="pres">
      <dgm:prSet presAssocID="{83E8FA69-ACF9-4B93-B068-8DC17A5C9A90}" presName="compNode" presStyleCnt="0"/>
      <dgm:spPr/>
    </dgm:pt>
    <dgm:pt modelId="{79BA170D-4DB7-4DB3-9E54-CEC57FB04FA7}" type="pres">
      <dgm:prSet presAssocID="{83E8FA69-ACF9-4B93-B068-8DC17A5C9A90}" presName="iconBgRect" presStyleLbl="bgShp" presStyleIdx="1" presStyleCnt="6"/>
      <dgm:spPr/>
    </dgm:pt>
    <dgm:pt modelId="{A997E082-1B65-403B-B93C-1CC0CCD820AD}" type="pres">
      <dgm:prSet presAssocID="{83E8FA69-ACF9-4B93-B068-8DC17A5C9A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E7EDA52-8992-4973-A700-6E7C4B280118}" type="pres">
      <dgm:prSet presAssocID="{83E8FA69-ACF9-4B93-B068-8DC17A5C9A90}" presName="spaceRect" presStyleCnt="0"/>
      <dgm:spPr/>
    </dgm:pt>
    <dgm:pt modelId="{499953A2-8572-414F-9D53-BA72BBD1410A}" type="pres">
      <dgm:prSet presAssocID="{83E8FA69-ACF9-4B93-B068-8DC17A5C9A90}" presName="textRect" presStyleLbl="revTx" presStyleIdx="1" presStyleCnt="6">
        <dgm:presLayoutVars>
          <dgm:chMax val="1"/>
          <dgm:chPref val="1"/>
        </dgm:presLayoutVars>
      </dgm:prSet>
      <dgm:spPr/>
    </dgm:pt>
    <dgm:pt modelId="{621DFA49-0086-4D4B-8DEF-8C872BE1C3FE}" type="pres">
      <dgm:prSet presAssocID="{731F2988-5BE6-482F-9367-FDD4D32A6BFB}" presName="sibTrans" presStyleLbl="sibTrans2D1" presStyleIdx="0" presStyleCnt="0"/>
      <dgm:spPr/>
    </dgm:pt>
    <dgm:pt modelId="{794BA234-1B39-4F59-A2FB-091AA287E447}" type="pres">
      <dgm:prSet presAssocID="{F0AB9442-647A-453F-B690-4A80CE0E461E}" presName="compNode" presStyleCnt="0"/>
      <dgm:spPr/>
    </dgm:pt>
    <dgm:pt modelId="{2CD83D93-32D3-41F0-B264-7BAFADEE6DE0}" type="pres">
      <dgm:prSet presAssocID="{F0AB9442-647A-453F-B690-4A80CE0E461E}" presName="iconBgRect" presStyleLbl="bgShp" presStyleIdx="2" presStyleCnt="6"/>
      <dgm:spPr/>
    </dgm:pt>
    <dgm:pt modelId="{7D375142-1F89-4CD8-9A9D-420B5FBF7F28}" type="pres">
      <dgm:prSet presAssocID="{F0AB9442-647A-453F-B690-4A80CE0E461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CF2DCED-E4E4-4271-838B-4C2882E9F8DD}" type="pres">
      <dgm:prSet presAssocID="{F0AB9442-647A-453F-B690-4A80CE0E461E}" presName="spaceRect" presStyleCnt="0"/>
      <dgm:spPr/>
    </dgm:pt>
    <dgm:pt modelId="{0D09B053-DA7E-4C18-AA1D-0488D3538CAA}" type="pres">
      <dgm:prSet presAssocID="{F0AB9442-647A-453F-B690-4A80CE0E461E}" presName="textRect" presStyleLbl="revTx" presStyleIdx="2" presStyleCnt="6">
        <dgm:presLayoutVars>
          <dgm:chMax val="1"/>
          <dgm:chPref val="1"/>
        </dgm:presLayoutVars>
      </dgm:prSet>
      <dgm:spPr/>
    </dgm:pt>
    <dgm:pt modelId="{0D9E7728-E063-452B-B646-422F324C34E9}" type="pres">
      <dgm:prSet presAssocID="{9FF55689-AAA1-4582-8E3E-295391700DCE}" presName="sibTrans" presStyleLbl="sibTrans2D1" presStyleIdx="0" presStyleCnt="0"/>
      <dgm:spPr/>
    </dgm:pt>
    <dgm:pt modelId="{529CCF71-E31F-401E-B3F3-0509DD054A0C}" type="pres">
      <dgm:prSet presAssocID="{3497CF8C-7BBA-4F51-AB64-F6DCBBD72D87}" presName="compNode" presStyleCnt="0"/>
      <dgm:spPr/>
    </dgm:pt>
    <dgm:pt modelId="{F43EF453-B94B-4DC7-B729-3A0BE76F0E1F}" type="pres">
      <dgm:prSet presAssocID="{3497CF8C-7BBA-4F51-AB64-F6DCBBD72D87}" presName="iconBgRect" presStyleLbl="bgShp" presStyleIdx="3" presStyleCnt="6"/>
      <dgm:spPr/>
    </dgm:pt>
    <dgm:pt modelId="{874C7D4D-496A-4255-B890-D76B4E4FDA4F}" type="pres">
      <dgm:prSet presAssocID="{3497CF8C-7BBA-4F51-AB64-F6DCBBD72D8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2F73E5F-A0D4-4719-A12A-3CD09494F147}" type="pres">
      <dgm:prSet presAssocID="{3497CF8C-7BBA-4F51-AB64-F6DCBBD72D87}" presName="spaceRect" presStyleCnt="0"/>
      <dgm:spPr/>
    </dgm:pt>
    <dgm:pt modelId="{BA0E9544-5B99-4845-940C-8634F987EC16}" type="pres">
      <dgm:prSet presAssocID="{3497CF8C-7BBA-4F51-AB64-F6DCBBD72D87}" presName="textRect" presStyleLbl="revTx" presStyleIdx="3" presStyleCnt="6">
        <dgm:presLayoutVars>
          <dgm:chMax val="1"/>
          <dgm:chPref val="1"/>
        </dgm:presLayoutVars>
      </dgm:prSet>
      <dgm:spPr/>
    </dgm:pt>
    <dgm:pt modelId="{E564F5C2-1785-4544-8CCF-BC2C347C2397}" type="pres">
      <dgm:prSet presAssocID="{25C26144-EBAB-429C-8725-144C6EFB5480}" presName="sibTrans" presStyleLbl="sibTrans2D1" presStyleIdx="0" presStyleCnt="0"/>
      <dgm:spPr/>
    </dgm:pt>
    <dgm:pt modelId="{13D6E90B-BD30-418D-8E71-3E328C328C62}" type="pres">
      <dgm:prSet presAssocID="{95EE5DE8-A6A6-4538-B1DE-3A26D456B45B}" presName="compNode" presStyleCnt="0"/>
      <dgm:spPr/>
    </dgm:pt>
    <dgm:pt modelId="{9E52F06B-5CED-4BBC-A173-2523B1754717}" type="pres">
      <dgm:prSet presAssocID="{95EE5DE8-A6A6-4538-B1DE-3A26D456B45B}" presName="iconBgRect" presStyleLbl="bgShp" presStyleIdx="4" presStyleCnt="6"/>
      <dgm:spPr/>
    </dgm:pt>
    <dgm:pt modelId="{F2A8B8BF-D6E4-46F6-BF26-42BBB8C83385}" type="pres">
      <dgm:prSet presAssocID="{95EE5DE8-A6A6-4538-B1DE-3A26D456B45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5476AF8-9EFC-42C1-BBD0-FEDD466DC45F}" type="pres">
      <dgm:prSet presAssocID="{95EE5DE8-A6A6-4538-B1DE-3A26D456B45B}" presName="spaceRect" presStyleCnt="0"/>
      <dgm:spPr/>
    </dgm:pt>
    <dgm:pt modelId="{DD1777A8-36A0-4C65-805A-05BEB5ECEC47}" type="pres">
      <dgm:prSet presAssocID="{95EE5DE8-A6A6-4538-B1DE-3A26D456B45B}" presName="textRect" presStyleLbl="revTx" presStyleIdx="4" presStyleCnt="6">
        <dgm:presLayoutVars>
          <dgm:chMax val="1"/>
          <dgm:chPref val="1"/>
        </dgm:presLayoutVars>
      </dgm:prSet>
      <dgm:spPr/>
    </dgm:pt>
    <dgm:pt modelId="{6C6493A9-37E3-4836-9A74-027E6154E4D3}" type="pres">
      <dgm:prSet presAssocID="{EC90EFB8-B4D5-4EC6-891F-E10D8D93C367}" presName="sibTrans" presStyleLbl="sibTrans2D1" presStyleIdx="0" presStyleCnt="0"/>
      <dgm:spPr/>
    </dgm:pt>
    <dgm:pt modelId="{1F4DF7A4-D4F6-4D14-8C88-4BD0377D9247}" type="pres">
      <dgm:prSet presAssocID="{8BB19D69-671D-45A5-BBA3-35BA0B65172F}" presName="compNode" presStyleCnt="0"/>
      <dgm:spPr/>
    </dgm:pt>
    <dgm:pt modelId="{D21E2497-34D8-4F59-93B2-19580B59D391}" type="pres">
      <dgm:prSet presAssocID="{8BB19D69-671D-45A5-BBA3-35BA0B65172F}" presName="iconBgRect" presStyleLbl="bgShp" presStyleIdx="5" presStyleCnt="6"/>
      <dgm:spPr/>
    </dgm:pt>
    <dgm:pt modelId="{543AF97A-21D0-4C29-A168-D07E49A6E21B}" type="pres">
      <dgm:prSet presAssocID="{8BB19D69-671D-45A5-BBA3-35BA0B65172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5FE6406C-D51B-4A45-AB5A-A158FD1E822A}" type="pres">
      <dgm:prSet presAssocID="{8BB19D69-671D-45A5-BBA3-35BA0B65172F}" presName="spaceRect" presStyleCnt="0"/>
      <dgm:spPr/>
    </dgm:pt>
    <dgm:pt modelId="{38435F56-F9AC-418A-B73E-F1FD603F75ED}" type="pres">
      <dgm:prSet presAssocID="{8BB19D69-671D-45A5-BBA3-35BA0B65172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2903813-6894-49C1-9945-49EE88D98936}" srcId="{C939759F-650F-419F-A4F6-B0E7B6998959}" destId="{A695C86B-D04C-44F1-A663-EEC52A3D27E5}" srcOrd="0" destOrd="0" parTransId="{D4368172-D4A4-4499-BF6F-B454BFA2B858}" sibTransId="{ADD692D8-CB30-498C-97D2-3CF6E363D7CD}"/>
    <dgm:cxn modelId="{B3041716-9A13-4CFC-ACBD-3EF3A1178589}" type="presOf" srcId="{731F2988-5BE6-482F-9367-FDD4D32A6BFB}" destId="{621DFA49-0086-4D4B-8DEF-8C872BE1C3FE}" srcOrd="0" destOrd="0" presId="urn:microsoft.com/office/officeart/2018/2/layout/IconCircleList"/>
    <dgm:cxn modelId="{B1DB8C1B-A374-4EA3-8D00-43377344F003}" srcId="{C939759F-650F-419F-A4F6-B0E7B6998959}" destId="{8BB19D69-671D-45A5-BBA3-35BA0B65172F}" srcOrd="5" destOrd="0" parTransId="{6598DD5D-A6C0-42DC-B02F-BC1998B399E4}" sibTransId="{61EFA152-F4FA-4952-9A48-0F41690CFDC0}"/>
    <dgm:cxn modelId="{5DA72A24-2FB5-4F0C-B999-741FA7C826CA}" type="presOf" srcId="{C939759F-650F-419F-A4F6-B0E7B6998959}" destId="{6D55298B-57D9-4AAF-B706-32A48E6032A3}" srcOrd="0" destOrd="0" presId="urn:microsoft.com/office/officeart/2018/2/layout/IconCircleList"/>
    <dgm:cxn modelId="{73321335-880C-4002-901F-5CB353CC9EF9}" type="presOf" srcId="{A695C86B-D04C-44F1-A663-EEC52A3D27E5}" destId="{83718A5B-82C8-49C6-8B30-33B7D88EB13E}" srcOrd="0" destOrd="0" presId="urn:microsoft.com/office/officeart/2018/2/layout/IconCircleList"/>
    <dgm:cxn modelId="{2B98EA39-CB0B-44DC-92E3-F44B05072C37}" type="presOf" srcId="{25C26144-EBAB-429C-8725-144C6EFB5480}" destId="{E564F5C2-1785-4544-8CCF-BC2C347C2397}" srcOrd="0" destOrd="0" presId="urn:microsoft.com/office/officeart/2018/2/layout/IconCircleList"/>
    <dgm:cxn modelId="{F6A1723F-2309-4A1E-B3F0-8684D4049A1E}" type="presOf" srcId="{3497CF8C-7BBA-4F51-AB64-F6DCBBD72D87}" destId="{BA0E9544-5B99-4845-940C-8634F987EC16}" srcOrd="0" destOrd="0" presId="urn:microsoft.com/office/officeart/2018/2/layout/IconCircleList"/>
    <dgm:cxn modelId="{E0E0AD5C-38CF-4687-B306-5D54DAF1E6D2}" type="presOf" srcId="{83E8FA69-ACF9-4B93-B068-8DC17A5C9A90}" destId="{499953A2-8572-414F-9D53-BA72BBD1410A}" srcOrd="0" destOrd="0" presId="urn:microsoft.com/office/officeart/2018/2/layout/IconCircleList"/>
    <dgm:cxn modelId="{760C9046-DD79-4EAB-B21B-09A8981215A8}" type="presOf" srcId="{ADD692D8-CB30-498C-97D2-3CF6E363D7CD}" destId="{08A2CF29-4817-481F-8733-26B947E30725}" srcOrd="0" destOrd="0" presId="urn:microsoft.com/office/officeart/2018/2/layout/IconCircleList"/>
    <dgm:cxn modelId="{D8BD2348-593F-49F5-9638-FE8289595664}" type="presOf" srcId="{F0AB9442-647A-453F-B690-4A80CE0E461E}" destId="{0D09B053-DA7E-4C18-AA1D-0488D3538CAA}" srcOrd="0" destOrd="0" presId="urn:microsoft.com/office/officeart/2018/2/layout/IconCircleList"/>
    <dgm:cxn modelId="{D2C3134A-4184-4FD5-A0D9-775889D81C13}" srcId="{C939759F-650F-419F-A4F6-B0E7B6998959}" destId="{83E8FA69-ACF9-4B93-B068-8DC17A5C9A90}" srcOrd="1" destOrd="0" parTransId="{F9C78223-AFE0-4997-B42D-78F8B608D300}" sibTransId="{731F2988-5BE6-482F-9367-FDD4D32A6BFB}"/>
    <dgm:cxn modelId="{4C4FFD6F-231A-406F-B12B-CED9A158B5F4}" type="presOf" srcId="{95EE5DE8-A6A6-4538-B1DE-3A26D456B45B}" destId="{DD1777A8-36A0-4C65-805A-05BEB5ECEC47}" srcOrd="0" destOrd="0" presId="urn:microsoft.com/office/officeart/2018/2/layout/IconCircleList"/>
    <dgm:cxn modelId="{16AF0573-0873-4EF8-A0D5-C283476087C3}" type="presOf" srcId="{9FF55689-AAA1-4582-8E3E-295391700DCE}" destId="{0D9E7728-E063-452B-B646-422F324C34E9}" srcOrd="0" destOrd="0" presId="urn:microsoft.com/office/officeart/2018/2/layout/IconCircleList"/>
    <dgm:cxn modelId="{B657E554-3C45-4760-8BD5-895AF525B053}" srcId="{C939759F-650F-419F-A4F6-B0E7B6998959}" destId="{95EE5DE8-A6A6-4538-B1DE-3A26D456B45B}" srcOrd="4" destOrd="0" parTransId="{9AD98D1A-FFCB-449F-9C9A-B8FBC782D72B}" sibTransId="{EC90EFB8-B4D5-4EC6-891F-E10D8D93C367}"/>
    <dgm:cxn modelId="{A33CDF84-A014-4854-8194-F12DB430DD5D}" srcId="{C939759F-650F-419F-A4F6-B0E7B6998959}" destId="{F0AB9442-647A-453F-B690-4A80CE0E461E}" srcOrd="2" destOrd="0" parTransId="{8C6D0CCC-911A-485A-8321-D149C82168A5}" sibTransId="{9FF55689-AAA1-4582-8E3E-295391700DCE}"/>
    <dgm:cxn modelId="{ABD21D8D-9550-4CFA-A039-C944217F7F8D}" type="presOf" srcId="{8BB19D69-671D-45A5-BBA3-35BA0B65172F}" destId="{38435F56-F9AC-418A-B73E-F1FD603F75ED}" srcOrd="0" destOrd="0" presId="urn:microsoft.com/office/officeart/2018/2/layout/IconCircleList"/>
    <dgm:cxn modelId="{D9BE6E8F-3B58-439D-836B-D2EDD6DAFFE9}" type="presOf" srcId="{EC90EFB8-B4D5-4EC6-891F-E10D8D93C367}" destId="{6C6493A9-37E3-4836-9A74-027E6154E4D3}" srcOrd="0" destOrd="0" presId="urn:microsoft.com/office/officeart/2018/2/layout/IconCircleList"/>
    <dgm:cxn modelId="{0429EDFC-797D-4EC0-BA12-8CE55089E8FF}" srcId="{C939759F-650F-419F-A4F6-B0E7B6998959}" destId="{3497CF8C-7BBA-4F51-AB64-F6DCBBD72D87}" srcOrd="3" destOrd="0" parTransId="{9841ABB7-C536-4A52-8FAF-75600BF11BAE}" sibTransId="{25C26144-EBAB-429C-8725-144C6EFB5480}"/>
    <dgm:cxn modelId="{9F3DE5FF-0989-49B8-BFD5-074CBD9BF2CE}" type="presParOf" srcId="{6D55298B-57D9-4AAF-B706-32A48E6032A3}" destId="{CB476324-10AB-4F79-9F0C-D45B3A5FA68B}" srcOrd="0" destOrd="0" presId="urn:microsoft.com/office/officeart/2018/2/layout/IconCircleList"/>
    <dgm:cxn modelId="{41E9F4C7-A9B3-4219-A30B-36AB0632D4C1}" type="presParOf" srcId="{CB476324-10AB-4F79-9F0C-D45B3A5FA68B}" destId="{E9A7B545-409B-4116-BFE9-BC6395D28AD5}" srcOrd="0" destOrd="0" presId="urn:microsoft.com/office/officeart/2018/2/layout/IconCircleList"/>
    <dgm:cxn modelId="{EDCB8775-D306-45BE-901A-3409F58C02A6}" type="presParOf" srcId="{E9A7B545-409B-4116-BFE9-BC6395D28AD5}" destId="{19C82E61-6852-4655-ABE3-A629856DA078}" srcOrd="0" destOrd="0" presId="urn:microsoft.com/office/officeart/2018/2/layout/IconCircleList"/>
    <dgm:cxn modelId="{FF9B0349-46BA-400F-A31A-439E7850959F}" type="presParOf" srcId="{E9A7B545-409B-4116-BFE9-BC6395D28AD5}" destId="{EEB7F39B-5C14-4BDA-97B0-2BC62DC5439E}" srcOrd="1" destOrd="0" presId="urn:microsoft.com/office/officeart/2018/2/layout/IconCircleList"/>
    <dgm:cxn modelId="{FC1F8F04-1BF8-4F81-9BF6-7FCFCAFAF52B}" type="presParOf" srcId="{E9A7B545-409B-4116-BFE9-BC6395D28AD5}" destId="{D0697C14-0BE3-492C-A8F0-55D20ED0E44A}" srcOrd="2" destOrd="0" presId="urn:microsoft.com/office/officeart/2018/2/layout/IconCircleList"/>
    <dgm:cxn modelId="{F27A0A4B-5D08-4353-92EA-49BD9C694539}" type="presParOf" srcId="{E9A7B545-409B-4116-BFE9-BC6395D28AD5}" destId="{83718A5B-82C8-49C6-8B30-33B7D88EB13E}" srcOrd="3" destOrd="0" presId="urn:microsoft.com/office/officeart/2018/2/layout/IconCircleList"/>
    <dgm:cxn modelId="{D8DAD597-0DCC-4EBB-B635-7CB8CF56B6F1}" type="presParOf" srcId="{CB476324-10AB-4F79-9F0C-D45B3A5FA68B}" destId="{08A2CF29-4817-481F-8733-26B947E30725}" srcOrd="1" destOrd="0" presId="urn:microsoft.com/office/officeart/2018/2/layout/IconCircleList"/>
    <dgm:cxn modelId="{522C037C-0D5D-4D31-83A2-F1DB4933392E}" type="presParOf" srcId="{CB476324-10AB-4F79-9F0C-D45B3A5FA68B}" destId="{0A52DEF4-E1E9-40CA-91FA-CD30A1E7934F}" srcOrd="2" destOrd="0" presId="urn:microsoft.com/office/officeart/2018/2/layout/IconCircleList"/>
    <dgm:cxn modelId="{AF91BA29-7F7E-45D8-A776-D65B169B846E}" type="presParOf" srcId="{0A52DEF4-E1E9-40CA-91FA-CD30A1E7934F}" destId="{79BA170D-4DB7-4DB3-9E54-CEC57FB04FA7}" srcOrd="0" destOrd="0" presId="urn:microsoft.com/office/officeart/2018/2/layout/IconCircleList"/>
    <dgm:cxn modelId="{390A3BDA-B685-45C7-9A1D-4A15F8B68839}" type="presParOf" srcId="{0A52DEF4-E1E9-40CA-91FA-CD30A1E7934F}" destId="{A997E082-1B65-403B-B93C-1CC0CCD820AD}" srcOrd="1" destOrd="0" presId="urn:microsoft.com/office/officeart/2018/2/layout/IconCircleList"/>
    <dgm:cxn modelId="{70D915F4-378D-4D65-B6E9-37C6A02B9770}" type="presParOf" srcId="{0A52DEF4-E1E9-40CA-91FA-CD30A1E7934F}" destId="{4E7EDA52-8992-4973-A700-6E7C4B280118}" srcOrd="2" destOrd="0" presId="urn:microsoft.com/office/officeart/2018/2/layout/IconCircleList"/>
    <dgm:cxn modelId="{C0A550D6-1014-4722-ABC0-3B432F3C8C4F}" type="presParOf" srcId="{0A52DEF4-E1E9-40CA-91FA-CD30A1E7934F}" destId="{499953A2-8572-414F-9D53-BA72BBD1410A}" srcOrd="3" destOrd="0" presId="urn:microsoft.com/office/officeart/2018/2/layout/IconCircleList"/>
    <dgm:cxn modelId="{F6303A81-D475-45F9-A57F-46B5AAD62658}" type="presParOf" srcId="{CB476324-10AB-4F79-9F0C-D45B3A5FA68B}" destId="{621DFA49-0086-4D4B-8DEF-8C872BE1C3FE}" srcOrd="3" destOrd="0" presId="urn:microsoft.com/office/officeart/2018/2/layout/IconCircleList"/>
    <dgm:cxn modelId="{666AA54D-AF6B-4A29-B772-AB34FE802F54}" type="presParOf" srcId="{CB476324-10AB-4F79-9F0C-D45B3A5FA68B}" destId="{794BA234-1B39-4F59-A2FB-091AA287E447}" srcOrd="4" destOrd="0" presId="urn:microsoft.com/office/officeart/2018/2/layout/IconCircleList"/>
    <dgm:cxn modelId="{642D52BB-49CF-4971-A421-D8F3E3A11475}" type="presParOf" srcId="{794BA234-1B39-4F59-A2FB-091AA287E447}" destId="{2CD83D93-32D3-41F0-B264-7BAFADEE6DE0}" srcOrd="0" destOrd="0" presId="urn:microsoft.com/office/officeart/2018/2/layout/IconCircleList"/>
    <dgm:cxn modelId="{8F50845A-3DAB-4709-A21F-2CF364339F7E}" type="presParOf" srcId="{794BA234-1B39-4F59-A2FB-091AA287E447}" destId="{7D375142-1F89-4CD8-9A9D-420B5FBF7F28}" srcOrd="1" destOrd="0" presId="urn:microsoft.com/office/officeart/2018/2/layout/IconCircleList"/>
    <dgm:cxn modelId="{514C3759-FE90-450D-B9F8-F2354E8E6451}" type="presParOf" srcId="{794BA234-1B39-4F59-A2FB-091AA287E447}" destId="{6CF2DCED-E4E4-4271-838B-4C2882E9F8DD}" srcOrd="2" destOrd="0" presId="urn:microsoft.com/office/officeart/2018/2/layout/IconCircleList"/>
    <dgm:cxn modelId="{04E70327-ED40-4A87-AF30-CB7126A9E45A}" type="presParOf" srcId="{794BA234-1B39-4F59-A2FB-091AA287E447}" destId="{0D09B053-DA7E-4C18-AA1D-0488D3538CAA}" srcOrd="3" destOrd="0" presId="urn:microsoft.com/office/officeart/2018/2/layout/IconCircleList"/>
    <dgm:cxn modelId="{5F15E651-86F6-4BD7-AB45-FDADC6B5B18A}" type="presParOf" srcId="{CB476324-10AB-4F79-9F0C-D45B3A5FA68B}" destId="{0D9E7728-E063-452B-B646-422F324C34E9}" srcOrd="5" destOrd="0" presId="urn:microsoft.com/office/officeart/2018/2/layout/IconCircleList"/>
    <dgm:cxn modelId="{A29C88BB-42BA-4E1B-9752-539910A41BFE}" type="presParOf" srcId="{CB476324-10AB-4F79-9F0C-D45B3A5FA68B}" destId="{529CCF71-E31F-401E-B3F3-0509DD054A0C}" srcOrd="6" destOrd="0" presId="urn:microsoft.com/office/officeart/2018/2/layout/IconCircleList"/>
    <dgm:cxn modelId="{C03656BA-32C6-49F4-96DD-354D158B76D8}" type="presParOf" srcId="{529CCF71-E31F-401E-B3F3-0509DD054A0C}" destId="{F43EF453-B94B-4DC7-B729-3A0BE76F0E1F}" srcOrd="0" destOrd="0" presId="urn:microsoft.com/office/officeart/2018/2/layout/IconCircleList"/>
    <dgm:cxn modelId="{4ADAD525-33B2-48C7-B8C1-A8E29CD7E359}" type="presParOf" srcId="{529CCF71-E31F-401E-B3F3-0509DD054A0C}" destId="{874C7D4D-496A-4255-B890-D76B4E4FDA4F}" srcOrd="1" destOrd="0" presId="urn:microsoft.com/office/officeart/2018/2/layout/IconCircleList"/>
    <dgm:cxn modelId="{15EB8D0B-63D8-4F38-A828-D974BCE5AAEA}" type="presParOf" srcId="{529CCF71-E31F-401E-B3F3-0509DD054A0C}" destId="{82F73E5F-A0D4-4719-A12A-3CD09494F147}" srcOrd="2" destOrd="0" presId="urn:microsoft.com/office/officeart/2018/2/layout/IconCircleList"/>
    <dgm:cxn modelId="{E4BD7351-ACFA-4975-B4A4-6107B7C65AC5}" type="presParOf" srcId="{529CCF71-E31F-401E-B3F3-0509DD054A0C}" destId="{BA0E9544-5B99-4845-940C-8634F987EC16}" srcOrd="3" destOrd="0" presId="urn:microsoft.com/office/officeart/2018/2/layout/IconCircleList"/>
    <dgm:cxn modelId="{03093991-9A4A-44CB-BF7F-D17367EE377E}" type="presParOf" srcId="{CB476324-10AB-4F79-9F0C-D45B3A5FA68B}" destId="{E564F5C2-1785-4544-8CCF-BC2C347C2397}" srcOrd="7" destOrd="0" presId="urn:microsoft.com/office/officeart/2018/2/layout/IconCircleList"/>
    <dgm:cxn modelId="{88D3FFA5-C45C-4DAA-9418-09315A529945}" type="presParOf" srcId="{CB476324-10AB-4F79-9F0C-D45B3A5FA68B}" destId="{13D6E90B-BD30-418D-8E71-3E328C328C62}" srcOrd="8" destOrd="0" presId="urn:microsoft.com/office/officeart/2018/2/layout/IconCircleList"/>
    <dgm:cxn modelId="{10474B31-E9E9-43FD-8892-6B0B87837857}" type="presParOf" srcId="{13D6E90B-BD30-418D-8E71-3E328C328C62}" destId="{9E52F06B-5CED-4BBC-A173-2523B1754717}" srcOrd="0" destOrd="0" presId="urn:microsoft.com/office/officeart/2018/2/layout/IconCircleList"/>
    <dgm:cxn modelId="{8D0A4E9F-39F2-4CB3-B277-F488B49FA7C6}" type="presParOf" srcId="{13D6E90B-BD30-418D-8E71-3E328C328C62}" destId="{F2A8B8BF-D6E4-46F6-BF26-42BBB8C83385}" srcOrd="1" destOrd="0" presId="urn:microsoft.com/office/officeart/2018/2/layout/IconCircleList"/>
    <dgm:cxn modelId="{EDBF089F-363B-46A1-890D-B354243DC382}" type="presParOf" srcId="{13D6E90B-BD30-418D-8E71-3E328C328C62}" destId="{D5476AF8-9EFC-42C1-BBD0-FEDD466DC45F}" srcOrd="2" destOrd="0" presId="urn:microsoft.com/office/officeart/2018/2/layout/IconCircleList"/>
    <dgm:cxn modelId="{846F2DBB-ED99-4248-A892-C8DD421592A2}" type="presParOf" srcId="{13D6E90B-BD30-418D-8E71-3E328C328C62}" destId="{DD1777A8-36A0-4C65-805A-05BEB5ECEC47}" srcOrd="3" destOrd="0" presId="urn:microsoft.com/office/officeart/2018/2/layout/IconCircleList"/>
    <dgm:cxn modelId="{FFE60243-E1AD-46BF-AFBE-B2CD88DC11D7}" type="presParOf" srcId="{CB476324-10AB-4F79-9F0C-D45B3A5FA68B}" destId="{6C6493A9-37E3-4836-9A74-027E6154E4D3}" srcOrd="9" destOrd="0" presId="urn:microsoft.com/office/officeart/2018/2/layout/IconCircleList"/>
    <dgm:cxn modelId="{46E59F8D-76A1-46C0-897D-7F775AA6331D}" type="presParOf" srcId="{CB476324-10AB-4F79-9F0C-D45B3A5FA68B}" destId="{1F4DF7A4-D4F6-4D14-8C88-4BD0377D9247}" srcOrd="10" destOrd="0" presId="urn:microsoft.com/office/officeart/2018/2/layout/IconCircleList"/>
    <dgm:cxn modelId="{43F0C711-A1AB-4CB1-810F-E6AB00A3DB4B}" type="presParOf" srcId="{1F4DF7A4-D4F6-4D14-8C88-4BD0377D9247}" destId="{D21E2497-34D8-4F59-93B2-19580B59D391}" srcOrd="0" destOrd="0" presId="urn:microsoft.com/office/officeart/2018/2/layout/IconCircleList"/>
    <dgm:cxn modelId="{D513C76B-EEB7-4747-9B9F-AE5BF1B3269E}" type="presParOf" srcId="{1F4DF7A4-D4F6-4D14-8C88-4BD0377D9247}" destId="{543AF97A-21D0-4C29-A168-D07E49A6E21B}" srcOrd="1" destOrd="0" presId="urn:microsoft.com/office/officeart/2018/2/layout/IconCircleList"/>
    <dgm:cxn modelId="{93ECD47D-5881-498D-B3C8-509EBFE5A139}" type="presParOf" srcId="{1F4DF7A4-D4F6-4D14-8C88-4BD0377D9247}" destId="{5FE6406C-D51B-4A45-AB5A-A158FD1E822A}" srcOrd="2" destOrd="0" presId="urn:microsoft.com/office/officeart/2018/2/layout/IconCircleList"/>
    <dgm:cxn modelId="{B1F15580-5D54-4795-94BF-486D36125C1D}" type="presParOf" srcId="{1F4DF7A4-D4F6-4D14-8C88-4BD0377D9247}" destId="{38435F56-F9AC-418A-B73E-F1FD603F75E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C9D0DA-D43C-4B1A-AB30-61022B4CA3A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286C9A2-E6D2-4800-A63E-CB32262D889E}">
      <dgm:prSet/>
      <dgm:spPr/>
      <dgm:t>
        <a:bodyPr/>
        <a:lstStyle/>
        <a:p>
          <a:r>
            <a:rPr lang="en-GB" b="0" i="0"/>
            <a:t>Health and safety training</a:t>
          </a:r>
          <a:endParaRPr lang="en-US"/>
        </a:p>
      </dgm:t>
    </dgm:pt>
    <dgm:pt modelId="{8F8E58E3-DF93-49AD-986F-A9E4C9A95B00}" type="parTrans" cxnId="{9E6EFA84-FE67-43A8-A9C1-B71E11B5E54F}">
      <dgm:prSet/>
      <dgm:spPr/>
      <dgm:t>
        <a:bodyPr/>
        <a:lstStyle/>
        <a:p>
          <a:endParaRPr lang="en-US"/>
        </a:p>
      </dgm:t>
    </dgm:pt>
    <dgm:pt modelId="{00D7537B-4657-4813-8ED2-268877E6D9E3}" type="sibTrans" cxnId="{9E6EFA84-FE67-43A8-A9C1-B71E11B5E54F}">
      <dgm:prSet/>
      <dgm:spPr/>
      <dgm:t>
        <a:bodyPr/>
        <a:lstStyle/>
        <a:p>
          <a:endParaRPr lang="en-US"/>
        </a:p>
      </dgm:t>
    </dgm:pt>
    <dgm:pt modelId="{B5DD68AE-17E3-469B-B662-9342C1F48790}">
      <dgm:prSet/>
      <dgm:spPr/>
      <dgm:t>
        <a:bodyPr/>
        <a:lstStyle/>
        <a:p>
          <a:r>
            <a:rPr lang="en-GB" b="0" i="0"/>
            <a:t>Warehouse equipment operation training</a:t>
          </a:r>
          <a:endParaRPr lang="en-US"/>
        </a:p>
      </dgm:t>
    </dgm:pt>
    <dgm:pt modelId="{0D13927E-46B2-4C3E-8AF2-0189DB2FB5F8}" type="parTrans" cxnId="{1A6E1A58-10E0-4BE7-9C5F-270A63EEAD7F}">
      <dgm:prSet/>
      <dgm:spPr/>
      <dgm:t>
        <a:bodyPr/>
        <a:lstStyle/>
        <a:p>
          <a:endParaRPr lang="en-US"/>
        </a:p>
      </dgm:t>
    </dgm:pt>
    <dgm:pt modelId="{4E114DCD-7601-4E38-A591-9EFC78D5A7B5}" type="sibTrans" cxnId="{1A6E1A58-10E0-4BE7-9C5F-270A63EEAD7F}">
      <dgm:prSet/>
      <dgm:spPr/>
      <dgm:t>
        <a:bodyPr/>
        <a:lstStyle/>
        <a:p>
          <a:endParaRPr lang="en-US"/>
        </a:p>
      </dgm:t>
    </dgm:pt>
    <dgm:pt modelId="{DF8F7FA6-3123-4ABB-BE5D-A2805245E228}">
      <dgm:prSet/>
      <dgm:spPr/>
      <dgm:t>
        <a:bodyPr/>
        <a:lstStyle/>
        <a:p>
          <a:r>
            <a:rPr lang="en-GB" b="0" i="0"/>
            <a:t>Technology and system training</a:t>
          </a:r>
          <a:endParaRPr lang="en-US"/>
        </a:p>
      </dgm:t>
    </dgm:pt>
    <dgm:pt modelId="{51911A37-CE74-43E3-937E-DD6F4E49D874}" type="parTrans" cxnId="{31B5F2E4-A7D2-45C8-9A1D-E5B043F8B369}">
      <dgm:prSet/>
      <dgm:spPr/>
      <dgm:t>
        <a:bodyPr/>
        <a:lstStyle/>
        <a:p>
          <a:endParaRPr lang="en-US"/>
        </a:p>
      </dgm:t>
    </dgm:pt>
    <dgm:pt modelId="{AFBFA4DE-9D65-48FA-AB26-A1BC94E83BD4}" type="sibTrans" cxnId="{31B5F2E4-A7D2-45C8-9A1D-E5B043F8B369}">
      <dgm:prSet/>
      <dgm:spPr/>
      <dgm:t>
        <a:bodyPr/>
        <a:lstStyle/>
        <a:p>
          <a:endParaRPr lang="en-US"/>
        </a:p>
      </dgm:t>
    </dgm:pt>
    <dgm:pt modelId="{73466D0B-7DA1-464E-81D8-7E53A2C09C4D}">
      <dgm:prSet/>
      <dgm:spPr/>
      <dgm:t>
        <a:bodyPr/>
        <a:lstStyle/>
        <a:p>
          <a:r>
            <a:rPr lang="en-GB" b="0" i="0"/>
            <a:t>Team collaboration and communication</a:t>
          </a:r>
          <a:endParaRPr lang="en-US"/>
        </a:p>
      </dgm:t>
    </dgm:pt>
    <dgm:pt modelId="{B37733D1-CB40-4174-9483-0B850F2D862B}" type="parTrans" cxnId="{7AFB9336-D4C7-4734-BA5E-606672B1E50F}">
      <dgm:prSet/>
      <dgm:spPr/>
      <dgm:t>
        <a:bodyPr/>
        <a:lstStyle/>
        <a:p>
          <a:endParaRPr lang="en-US"/>
        </a:p>
      </dgm:t>
    </dgm:pt>
    <dgm:pt modelId="{4DC989BB-1809-4849-AB92-577ACD4D74EF}" type="sibTrans" cxnId="{7AFB9336-D4C7-4734-BA5E-606672B1E50F}">
      <dgm:prSet/>
      <dgm:spPr/>
      <dgm:t>
        <a:bodyPr/>
        <a:lstStyle/>
        <a:p>
          <a:endParaRPr lang="en-US"/>
        </a:p>
      </dgm:t>
    </dgm:pt>
    <dgm:pt modelId="{4D933FD6-1AAF-44FD-B39F-100E3B1FEDF9}">
      <dgm:prSet/>
      <dgm:spPr/>
      <dgm:t>
        <a:bodyPr/>
        <a:lstStyle/>
        <a:p>
          <a:r>
            <a:rPr lang="en-GB" b="0" i="0"/>
            <a:t>Continuous professional development opportunities.</a:t>
          </a:r>
          <a:endParaRPr lang="en-US"/>
        </a:p>
      </dgm:t>
    </dgm:pt>
    <dgm:pt modelId="{F91BEDED-E5B7-41BD-84D6-3B78B6B8BC1C}" type="parTrans" cxnId="{20CEDDD1-6DD6-4A19-96F1-D03E1F992960}">
      <dgm:prSet/>
      <dgm:spPr/>
      <dgm:t>
        <a:bodyPr/>
        <a:lstStyle/>
        <a:p>
          <a:endParaRPr lang="en-US"/>
        </a:p>
      </dgm:t>
    </dgm:pt>
    <dgm:pt modelId="{9B1338EE-579E-4052-A850-9C3B0DD12BF1}" type="sibTrans" cxnId="{20CEDDD1-6DD6-4A19-96F1-D03E1F992960}">
      <dgm:prSet/>
      <dgm:spPr/>
      <dgm:t>
        <a:bodyPr/>
        <a:lstStyle/>
        <a:p>
          <a:endParaRPr lang="en-US"/>
        </a:p>
      </dgm:t>
    </dgm:pt>
    <dgm:pt modelId="{BC7CAA93-3C9A-4732-8795-D4B1A560F83C}" type="pres">
      <dgm:prSet presAssocID="{EEC9D0DA-D43C-4B1A-AB30-61022B4CA3A6}" presName="root" presStyleCnt="0">
        <dgm:presLayoutVars>
          <dgm:dir/>
          <dgm:resizeHandles val="exact"/>
        </dgm:presLayoutVars>
      </dgm:prSet>
      <dgm:spPr/>
    </dgm:pt>
    <dgm:pt modelId="{B370F0AD-7497-4880-A648-DE0FF03A5750}" type="pres">
      <dgm:prSet presAssocID="{E286C9A2-E6D2-4800-A63E-CB32262D889E}" presName="compNode" presStyleCnt="0"/>
      <dgm:spPr/>
    </dgm:pt>
    <dgm:pt modelId="{CE71E475-EA8D-4873-B21D-4E4ACFE5F571}" type="pres">
      <dgm:prSet presAssocID="{E286C9A2-E6D2-4800-A63E-CB32262D889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F185847-75F9-4776-ABFA-596FFB0BED6D}" type="pres">
      <dgm:prSet presAssocID="{E286C9A2-E6D2-4800-A63E-CB32262D889E}" presName="spaceRect" presStyleCnt="0"/>
      <dgm:spPr/>
    </dgm:pt>
    <dgm:pt modelId="{10F4DEF5-60B9-48BC-A914-E9F45D5F8C8C}" type="pres">
      <dgm:prSet presAssocID="{E286C9A2-E6D2-4800-A63E-CB32262D889E}" presName="textRect" presStyleLbl="revTx" presStyleIdx="0" presStyleCnt="5">
        <dgm:presLayoutVars>
          <dgm:chMax val="1"/>
          <dgm:chPref val="1"/>
        </dgm:presLayoutVars>
      </dgm:prSet>
      <dgm:spPr/>
    </dgm:pt>
    <dgm:pt modelId="{8C678342-90E6-4A17-A691-7F25F96972E9}" type="pres">
      <dgm:prSet presAssocID="{00D7537B-4657-4813-8ED2-268877E6D9E3}" presName="sibTrans" presStyleCnt="0"/>
      <dgm:spPr/>
    </dgm:pt>
    <dgm:pt modelId="{1815C5F1-C646-42B8-BD15-0DD1B7E066B0}" type="pres">
      <dgm:prSet presAssocID="{B5DD68AE-17E3-469B-B662-9342C1F48790}" presName="compNode" presStyleCnt="0"/>
      <dgm:spPr/>
    </dgm:pt>
    <dgm:pt modelId="{57148ABB-5D61-4555-95FC-0F2CC8E61BDF}" type="pres">
      <dgm:prSet presAssocID="{B5DD68AE-17E3-469B-B662-9342C1F4879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B5F2D98D-24B0-462E-A874-EEAAD3F37F7A}" type="pres">
      <dgm:prSet presAssocID="{B5DD68AE-17E3-469B-B662-9342C1F48790}" presName="spaceRect" presStyleCnt="0"/>
      <dgm:spPr/>
    </dgm:pt>
    <dgm:pt modelId="{22361B2B-C77A-4150-A4EE-479699830F1A}" type="pres">
      <dgm:prSet presAssocID="{B5DD68AE-17E3-469B-B662-9342C1F48790}" presName="textRect" presStyleLbl="revTx" presStyleIdx="1" presStyleCnt="5">
        <dgm:presLayoutVars>
          <dgm:chMax val="1"/>
          <dgm:chPref val="1"/>
        </dgm:presLayoutVars>
      </dgm:prSet>
      <dgm:spPr/>
    </dgm:pt>
    <dgm:pt modelId="{52AC497D-EC37-42F9-BBED-3D27948F373C}" type="pres">
      <dgm:prSet presAssocID="{4E114DCD-7601-4E38-A591-9EFC78D5A7B5}" presName="sibTrans" presStyleCnt="0"/>
      <dgm:spPr/>
    </dgm:pt>
    <dgm:pt modelId="{01CB1173-9E41-4CF6-B559-51CD1FF67A39}" type="pres">
      <dgm:prSet presAssocID="{DF8F7FA6-3123-4ABB-BE5D-A2805245E228}" presName="compNode" presStyleCnt="0"/>
      <dgm:spPr/>
    </dgm:pt>
    <dgm:pt modelId="{57C091D9-EDEF-4E8E-B398-1F6A11F538C1}" type="pres">
      <dgm:prSet presAssocID="{DF8F7FA6-3123-4ABB-BE5D-A2805245E22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0D8D102F-4221-4728-8CDB-A2E63C664024}" type="pres">
      <dgm:prSet presAssocID="{DF8F7FA6-3123-4ABB-BE5D-A2805245E228}" presName="spaceRect" presStyleCnt="0"/>
      <dgm:spPr/>
    </dgm:pt>
    <dgm:pt modelId="{6372145E-0503-4337-B615-CE628CB9719E}" type="pres">
      <dgm:prSet presAssocID="{DF8F7FA6-3123-4ABB-BE5D-A2805245E228}" presName="textRect" presStyleLbl="revTx" presStyleIdx="2" presStyleCnt="5">
        <dgm:presLayoutVars>
          <dgm:chMax val="1"/>
          <dgm:chPref val="1"/>
        </dgm:presLayoutVars>
      </dgm:prSet>
      <dgm:spPr/>
    </dgm:pt>
    <dgm:pt modelId="{50545714-9CA8-47E7-B46E-AD131E7F78E7}" type="pres">
      <dgm:prSet presAssocID="{AFBFA4DE-9D65-48FA-AB26-A1BC94E83BD4}" presName="sibTrans" presStyleCnt="0"/>
      <dgm:spPr/>
    </dgm:pt>
    <dgm:pt modelId="{E1008100-7575-48E1-9FE4-5F916B300436}" type="pres">
      <dgm:prSet presAssocID="{73466D0B-7DA1-464E-81D8-7E53A2C09C4D}" presName="compNode" presStyleCnt="0"/>
      <dgm:spPr/>
    </dgm:pt>
    <dgm:pt modelId="{997EE499-5944-49EB-ABD7-4435D4E0A192}" type="pres">
      <dgm:prSet presAssocID="{73466D0B-7DA1-464E-81D8-7E53A2C09C4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15156F6-2864-4D7A-A1E0-FE500F4816B7}" type="pres">
      <dgm:prSet presAssocID="{73466D0B-7DA1-464E-81D8-7E53A2C09C4D}" presName="spaceRect" presStyleCnt="0"/>
      <dgm:spPr/>
    </dgm:pt>
    <dgm:pt modelId="{1AAD9A50-D45E-4802-93DF-4D7A5EEE3B3F}" type="pres">
      <dgm:prSet presAssocID="{73466D0B-7DA1-464E-81D8-7E53A2C09C4D}" presName="textRect" presStyleLbl="revTx" presStyleIdx="3" presStyleCnt="5">
        <dgm:presLayoutVars>
          <dgm:chMax val="1"/>
          <dgm:chPref val="1"/>
        </dgm:presLayoutVars>
      </dgm:prSet>
      <dgm:spPr/>
    </dgm:pt>
    <dgm:pt modelId="{77C7D587-309F-4A45-97F2-875CB4272570}" type="pres">
      <dgm:prSet presAssocID="{4DC989BB-1809-4849-AB92-577ACD4D74EF}" presName="sibTrans" presStyleCnt="0"/>
      <dgm:spPr/>
    </dgm:pt>
    <dgm:pt modelId="{55FDE6D0-28E6-48D5-B34C-AD24E821CAD6}" type="pres">
      <dgm:prSet presAssocID="{4D933FD6-1AAF-44FD-B39F-100E3B1FEDF9}" presName="compNode" presStyleCnt="0"/>
      <dgm:spPr/>
    </dgm:pt>
    <dgm:pt modelId="{19333E1F-6622-49BA-B065-D8B5D1C5FF1E}" type="pres">
      <dgm:prSet presAssocID="{4D933FD6-1AAF-44FD-B39F-100E3B1FEDF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4B3F883-F87C-431F-BC08-1CE13D81B8E4}" type="pres">
      <dgm:prSet presAssocID="{4D933FD6-1AAF-44FD-B39F-100E3B1FEDF9}" presName="spaceRect" presStyleCnt="0"/>
      <dgm:spPr/>
    </dgm:pt>
    <dgm:pt modelId="{9C96DF4D-23F4-4C09-87AA-10B30E33BA0F}" type="pres">
      <dgm:prSet presAssocID="{4D933FD6-1AAF-44FD-B39F-100E3B1FEDF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E53590C-1A12-409E-A174-08D6EBC246E2}" type="presOf" srcId="{E286C9A2-E6D2-4800-A63E-CB32262D889E}" destId="{10F4DEF5-60B9-48BC-A914-E9F45D5F8C8C}" srcOrd="0" destOrd="0" presId="urn:microsoft.com/office/officeart/2018/2/layout/IconLabelList"/>
    <dgm:cxn modelId="{7AFB9336-D4C7-4734-BA5E-606672B1E50F}" srcId="{EEC9D0DA-D43C-4B1A-AB30-61022B4CA3A6}" destId="{73466D0B-7DA1-464E-81D8-7E53A2C09C4D}" srcOrd="3" destOrd="0" parTransId="{B37733D1-CB40-4174-9483-0B850F2D862B}" sibTransId="{4DC989BB-1809-4849-AB92-577ACD4D74EF}"/>
    <dgm:cxn modelId="{57B77241-AF23-4F11-8C3E-6EF0EF3AEA56}" type="presOf" srcId="{EEC9D0DA-D43C-4B1A-AB30-61022B4CA3A6}" destId="{BC7CAA93-3C9A-4732-8795-D4B1A560F83C}" srcOrd="0" destOrd="0" presId="urn:microsoft.com/office/officeart/2018/2/layout/IconLabelList"/>
    <dgm:cxn modelId="{4E8E9551-A341-4452-997A-ECB84B819FC0}" type="presOf" srcId="{4D933FD6-1AAF-44FD-B39F-100E3B1FEDF9}" destId="{9C96DF4D-23F4-4C09-87AA-10B30E33BA0F}" srcOrd="0" destOrd="0" presId="urn:microsoft.com/office/officeart/2018/2/layout/IconLabelList"/>
    <dgm:cxn modelId="{1A6E1A58-10E0-4BE7-9C5F-270A63EEAD7F}" srcId="{EEC9D0DA-D43C-4B1A-AB30-61022B4CA3A6}" destId="{B5DD68AE-17E3-469B-B662-9342C1F48790}" srcOrd="1" destOrd="0" parTransId="{0D13927E-46B2-4C3E-8AF2-0189DB2FB5F8}" sibTransId="{4E114DCD-7601-4E38-A591-9EFC78D5A7B5}"/>
    <dgm:cxn modelId="{9E6EFA84-FE67-43A8-A9C1-B71E11B5E54F}" srcId="{EEC9D0DA-D43C-4B1A-AB30-61022B4CA3A6}" destId="{E286C9A2-E6D2-4800-A63E-CB32262D889E}" srcOrd="0" destOrd="0" parTransId="{8F8E58E3-DF93-49AD-986F-A9E4C9A95B00}" sibTransId="{00D7537B-4657-4813-8ED2-268877E6D9E3}"/>
    <dgm:cxn modelId="{89A27F96-B17A-4EC9-97B7-8A29AA78471F}" type="presOf" srcId="{DF8F7FA6-3123-4ABB-BE5D-A2805245E228}" destId="{6372145E-0503-4337-B615-CE628CB9719E}" srcOrd="0" destOrd="0" presId="urn:microsoft.com/office/officeart/2018/2/layout/IconLabelList"/>
    <dgm:cxn modelId="{601384C6-2907-4C5E-AED4-F9EA60985F1D}" type="presOf" srcId="{73466D0B-7DA1-464E-81D8-7E53A2C09C4D}" destId="{1AAD9A50-D45E-4802-93DF-4D7A5EEE3B3F}" srcOrd="0" destOrd="0" presId="urn:microsoft.com/office/officeart/2018/2/layout/IconLabelList"/>
    <dgm:cxn modelId="{20CEDDD1-6DD6-4A19-96F1-D03E1F992960}" srcId="{EEC9D0DA-D43C-4B1A-AB30-61022B4CA3A6}" destId="{4D933FD6-1AAF-44FD-B39F-100E3B1FEDF9}" srcOrd="4" destOrd="0" parTransId="{F91BEDED-E5B7-41BD-84D6-3B78B6B8BC1C}" sibTransId="{9B1338EE-579E-4052-A850-9C3B0DD12BF1}"/>
    <dgm:cxn modelId="{3A8546DF-4152-4806-8639-94AEC5665E92}" type="presOf" srcId="{B5DD68AE-17E3-469B-B662-9342C1F48790}" destId="{22361B2B-C77A-4150-A4EE-479699830F1A}" srcOrd="0" destOrd="0" presId="urn:microsoft.com/office/officeart/2018/2/layout/IconLabelList"/>
    <dgm:cxn modelId="{31B5F2E4-A7D2-45C8-9A1D-E5B043F8B369}" srcId="{EEC9D0DA-D43C-4B1A-AB30-61022B4CA3A6}" destId="{DF8F7FA6-3123-4ABB-BE5D-A2805245E228}" srcOrd="2" destOrd="0" parTransId="{51911A37-CE74-43E3-937E-DD6F4E49D874}" sibTransId="{AFBFA4DE-9D65-48FA-AB26-A1BC94E83BD4}"/>
    <dgm:cxn modelId="{AA11AFDE-E0CC-452C-AFE0-47BF690555D6}" type="presParOf" srcId="{BC7CAA93-3C9A-4732-8795-D4B1A560F83C}" destId="{B370F0AD-7497-4880-A648-DE0FF03A5750}" srcOrd="0" destOrd="0" presId="urn:microsoft.com/office/officeart/2018/2/layout/IconLabelList"/>
    <dgm:cxn modelId="{6F4E8267-D99E-4A73-BA55-C27C3829A4BC}" type="presParOf" srcId="{B370F0AD-7497-4880-A648-DE0FF03A5750}" destId="{CE71E475-EA8D-4873-B21D-4E4ACFE5F571}" srcOrd="0" destOrd="0" presId="urn:microsoft.com/office/officeart/2018/2/layout/IconLabelList"/>
    <dgm:cxn modelId="{D4C21556-C643-4009-A1E6-E47428E5A863}" type="presParOf" srcId="{B370F0AD-7497-4880-A648-DE0FF03A5750}" destId="{8F185847-75F9-4776-ABFA-596FFB0BED6D}" srcOrd="1" destOrd="0" presId="urn:microsoft.com/office/officeart/2018/2/layout/IconLabelList"/>
    <dgm:cxn modelId="{63B79DBC-345A-4CC5-B798-CE7D4207C895}" type="presParOf" srcId="{B370F0AD-7497-4880-A648-DE0FF03A5750}" destId="{10F4DEF5-60B9-48BC-A914-E9F45D5F8C8C}" srcOrd="2" destOrd="0" presId="urn:microsoft.com/office/officeart/2018/2/layout/IconLabelList"/>
    <dgm:cxn modelId="{8731DFDE-2F9B-4302-BD8F-646CACC860AA}" type="presParOf" srcId="{BC7CAA93-3C9A-4732-8795-D4B1A560F83C}" destId="{8C678342-90E6-4A17-A691-7F25F96972E9}" srcOrd="1" destOrd="0" presId="urn:microsoft.com/office/officeart/2018/2/layout/IconLabelList"/>
    <dgm:cxn modelId="{FB4FE573-DDF6-4849-8E85-33112AB932C7}" type="presParOf" srcId="{BC7CAA93-3C9A-4732-8795-D4B1A560F83C}" destId="{1815C5F1-C646-42B8-BD15-0DD1B7E066B0}" srcOrd="2" destOrd="0" presId="urn:microsoft.com/office/officeart/2018/2/layout/IconLabelList"/>
    <dgm:cxn modelId="{423AB52F-7F8B-47B2-8F4D-787E5ECFACA3}" type="presParOf" srcId="{1815C5F1-C646-42B8-BD15-0DD1B7E066B0}" destId="{57148ABB-5D61-4555-95FC-0F2CC8E61BDF}" srcOrd="0" destOrd="0" presId="urn:microsoft.com/office/officeart/2018/2/layout/IconLabelList"/>
    <dgm:cxn modelId="{897F6ABB-D448-4B4E-BEA8-6CAC240FF8CA}" type="presParOf" srcId="{1815C5F1-C646-42B8-BD15-0DD1B7E066B0}" destId="{B5F2D98D-24B0-462E-A874-EEAAD3F37F7A}" srcOrd="1" destOrd="0" presId="urn:microsoft.com/office/officeart/2018/2/layout/IconLabelList"/>
    <dgm:cxn modelId="{AB0F0E95-A41B-4A7D-9322-FBECE08F70B7}" type="presParOf" srcId="{1815C5F1-C646-42B8-BD15-0DD1B7E066B0}" destId="{22361B2B-C77A-4150-A4EE-479699830F1A}" srcOrd="2" destOrd="0" presId="urn:microsoft.com/office/officeart/2018/2/layout/IconLabelList"/>
    <dgm:cxn modelId="{958F2497-E39A-4D5A-81CE-B495B0DA8B08}" type="presParOf" srcId="{BC7CAA93-3C9A-4732-8795-D4B1A560F83C}" destId="{52AC497D-EC37-42F9-BBED-3D27948F373C}" srcOrd="3" destOrd="0" presId="urn:microsoft.com/office/officeart/2018/2/layout/IconLabelList"/>
    <dgm:cxn modelId="{F55EDC46-8754-4946-B416-2D59A07EE91C}" type="presParOf" srcId="{BC7CAA93-3C9A-4732-8795-D4B1A560F83C}" destId="{01CB1173-9E41-4CF6-B559-51CD1FF67A39}" srcOrd="4" destOrd="0" presId="urn:microsoft.com/office/officeart/2018/2/layout/IconLabelList"/>
    <dgm:cxn modelId="{90E926BB-72B8-4F0B-8329-1F4DEB1B8196}" type="presParOf" srcId="{01CB1173-9E41-4CF6-B559-51CD1FF67A39}" destId="{57C091D9-EDEF-4E8E-B398-1F6A11F538C1}" srcOrd="0" destOrd="0" presId="urn:microsoft.com/office/officeart/2018/2/layout/IconLabelList"/>
    <dgm:cxn modelId="{27E4A16F-6F93-4CF0-A75B-FBF2DC5CF3AC}" type="presParOf" srcId="{01CB1173-9E41-4CF6-B559-51CD1FF67A39}" destId="{0D8D102F-4221-4728-8CDB-A2E63C664024}" srcOrd="1" destOrd="0" presId="urn:microsoft.com/office/officeart/2018/2/layout/IconLabelList"/>
    <dgm:cxn modelId="{5A3D4D4A-64AF-4CC7-98AB-3DB4381A000E}" type="presParOf" srcId="{01CB1173-9E41-4CF6-B559-51CD1FF67A39}" destId="{6372145E-0503-4337-B615-CE628CB9719E}" srcOrd="2" destOrd="0" presId="urn:microsoft.com/office/officeart/2018/2/layout/IconLabelList"/>
    <dgm:cxn modelId="{21F8A3BF-049C-4232-B715-CDD5CC6F3D35}" type="presParOf" srcId="{BC7CAA93-3C9A-4732-8795-D4B1A560F83C}" destId="{50545714-9CA8-47E7-B46E-AD131E7F78E7}" srcOrd="5" destOrd="0" presId="urn:microsoft.com/office/officeart/2018/2/layout/IconLabelList"/>
    <dgm:cxn modelId="{76CC3B32-9F3D-402E-8B18-7ABDAFF7DFE4}" type="presParOf" srcId="{BC7CAA93-3C9A-4732-8795-D4B1A560F83C}" destId="{E1008100-7575-48E1-9FE4-5F916B300436}" srcOrd="6" destOrd="0" presId="urn:microsoft.com/office/officeart/2018/2/layout/IconLabelList"/>
    <dgm:cxn modelId="{1FDC3029-5BC5-41FB-A770-0CBA3B934F21}" type="presParOf" srcId="{E1008100-7575-48E1-9FE4-5F916B300436}" destId="{997EE499-5944-49EB-ABD7-4435D4E0A192}" srcOrd="0" destOrd="0" presId="urn:microsoft.com/office/officeart/2018/2/layout/IconLabelList"/>
    <dgm:cxn modelId="{7D508A8D-B989-435E-8294-4F5B162F1630}" type="presParOf" srcId="{E1008100-7575-48E1-9FE4-5F916B300436}" destId="{115156F6-2864-4D7A-A1E0-FE500F4816B7}" srcOrd="1" destOrd="0" presId="urn:microsoft.com/office/officeart/2018/2/layout/IconLabelList"/>
    <dgm:cxn modelId="{54DE7DBE-0A8A-4689-8084-09FA687AF3A5}" type="presParOf" srcId="{E1008100-7575-48E1-9FE4-5F916B300436}" destId="{1AAD9A50-D45E-4802-93DF-4D7A5EEE3B3F}" srcOrd="2" destOrd="0" presId="urn:microsoft.com/office/officeart/2018/2/layout/IconLabelList"/>
    <dgm:cxn modelId="{F644EF0B-5B9D-4260-936E-CAEB5C24D7F9}" type="presParOf" srcId="{BC7CAA93-3C9A-4732-8795-D4B1A560F83C}" destId="{77C7D587-309F-4A45-97F2-875CB4272570}" srcOrd="7" destOrd="0" presId="urn:microsoft.com/office/officeart/2018/2/layout/IconLabelList"/>
    <dgm:cxn modelId="{54D9AB16-48D4-43E8-987F-9BAECD3C8130}" type="presParOf" srcId="{BC7CAA93-3C9A-4732-8795-D4B1A560F83C}" destId="{55FDE6D0-28E6-48D5-B34C-AD24E821CAD6}" srcOrd="8" destOrd="0" presId="urn:microsoft.com/office/officeart/2018/2/layout/IconLabelList"/>
    <dgm:cxn modelId="{D487B1B3-AA7E-4D55-A962-D19FA4E458AA}" type="presParOf" srcId="{55FDE6D0-28E6-48D5-B34C-AD24E821CAD6}" destId="{19333E1F-6622-49BA-B065-D8B5D1C5FF1E}" srcOrd="0" destOrd="0" presId="urn:microsoft.com/office/officeart/2018/2/layout/IconLabelList"/>
    <dgm:cxn modelId="{6D7515FE-FA5F-4B31-8B5F-EB3B4EEF5B1D}" type="presParOf" srcId="{55FDE6D0-28E6-48D5-B34C-AD24E821CAD6}" destId="{34B3F883-F87C-431F-BC08-1CE13D81B8E4}" srcOrd="1" destOrd="0" presId="urn:microsoft.com/office/officeart/2018/2/layout/IconLabelList"/>
    <dgm:cxn modelId="{5AB10F24-5703-43F4-85A3-5E6721E7299B}" type="presParOf" srcId="{55FDE6D0-28E6-48D5-B34C-AD24E821CAD6}" destId="{9C96DF4D-23F4-4C09-87AA-10B30E33BA0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615B48-A2E1-44DA-B517-0FEF3C6F12D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65DFF92-0298-4029-8373-1350DBDC0FD6}">
      <dgm:prSet/>
      <dgm:spPr/>
      <dgm:t>
        <a:bodyPr/>
        <a:lstStyle/>
        <a:p>
          <a:pPr>
            <a:defRPr cap="all"/>
          </a:pPr>
          <a:r>
            <a:rPr lang="en-GB" b="0" i="0"/>
            <a:t>Behavioural learning suggests that learning occurs through reinforcement and repetition.</a:t>
          </a:r>
          <a:endParaRPr lang="en-US"/>
        </a:p>
      </dgm:t>
    </dgm:pt>
    <dgm:pt modelId="{D8C7FE91-FCCB-4854-8658-FF1E1F3A320C}" type="parTrans" cxnId="{AAE69AD4-9C97-44A3-A032-BDD15567504B}">
      <dgm:prSet/>
      <dgm:spPr/>
      <dgm:t>
        <a:bodyPr/>
        <a:lstStyle/>
        <a:p>
          <a:endParaRPr lang="en-US"/>
        </a:p>
      </dgm:t>
    </dgm:pt>
    <dgm:pt modelId="{15FD4A26-3031-4105-B48F-42DED6E93261}" type="sibTrans" cxnId="{AAE69AD4-9C97-44A3-A032-BDD15567504B}">
      <dgm:prSet/>
      <dgm:spPr/>
      <dgm:t>
        <a:bodyPr/>
        <a:lstStyle/>
        <a:p>
          <a:endParaRPr lang="en-US"/>
        </a:p>
      </dgm:t>
    </dgm:pt>
    <dgm:pt modelId="{FAEC701C-A3D6-4173-BB87-E6F506C78BA2}">
      <dgm:prSet/>
      <dgm:spPr/>
      <dgm:t>
        <a:bodyPr/>
        <a:lstStyle/>
        <a:p>
          <a:pPr>
            <a:defRPr cap="all"/>
          </a:pPr>
          <a:r>
            <a:rPr lang="en-GB" b="0" i="0"/>
            <a:t>Employees improve performance through feedback and rewards.</a:t>
          </a:r>
          <a:endParaRPr lang="en-US"/>
        </a:p>
      </dgm:t>
    </dgm:pt>
    <dgm:pt modelId="{3E900A43-EB7D-4B0B-AD7E-55C2B82B8232}" type="parTrans" cxnId="{A7D0FFE9-8A13-4B3F-BE97-F1534EA74239}">
      <dgm:prSet/>
      <dgm:spPr/>
      <dgm:t>
        <a:bodyPr/>
        <a:lstStyle/>
        <a:p>
          <a:endParaRPr lang="en-US"/>
        </a:p>
      </dgm:t>
    </dgm:pt>
    <dgm:pt modelId="{D613AA15-2B1C-45A4-9DF6-B4C6F2959DB0}" type="sibTrans" cxnId="{A7D0FFE9-8A13-4B3F-BE97-F1534EA74239}">
      <dgm:prSet/>
      <dgm:spPr/>
      <dgm:t>
        <a:bodyPr/>
        <a:lstStyle/>
        <a:p>
          <a:endParaRPr lang="en-US"/>
        </a:p>
      </dgm:t>
    </dgm:pt>
    <dgm:pt modelId="{97E94BBF-6578-4A9F-8818-5F58E69B5492}">
      <dgm:prSet/>
      <dgm:spPr/>
      <dgm:t>
        <a:bodyPr/>
        <a:lstStyle/>
        <a:p>
          <a:pPr>
            <a:defRPr cap="all"/>
          </a:pPr>
          <a:r>
            <a:rPr lang="en-GB" b="0" i="0"/>
            <a:t>Example: Repetitive warehouse training and supervisor feedback improve productivity.</a:t>
          </a:r>
          <a:endParaRPr lang="en-US"/>
        </a:p>
      </dgm:t>
    </dgm:pt>
    <dgm:pt modelId="{E967BB48-620C-4AB7-95C7-F1BC6E83F37D}" type="parTrans" cxnId="{3B0828DC-7A5F-4B7A-A129-A8300157C9BD}">
      <dgm:prSet/>
      <dgm:spPr/>
      <dgm:t>
        <a:bodyPr/>
        <a:lstStyle/>
        <a:p>
          <a:endParaRPr lang="en-US"/>
        </a:p>
      </dgm:t>
    </dgm:pt>
    <dgm:pt modelId="{F78FE857-193F-46A3-9413-60E6C9765EBF}" type="sibTrans" cxnId="{3B0828DC-7A5F-4B7A-A129-A8300157C9BD}">
      <dgm:prSet/>
      <dgm:spPr/>
      <dgm:t>
        <a:bodyPr/>
        <a:lstStyle/>
        <a:p>
          <a:endParaRPr lang="en-US"/>
        </a:p>
      </dgm:t>
    </dgm:pt>
    <dgm:pt modelId="{807CD212-2310-40F7-9A24-757D0C54A716}" type="pres">
      <dgm:prSet presAssocID="{BD615B48-A2E1-44DA-B517-0FEF3C6F12D0}" presName="root" presStyleCnt="0">
        <dgm:presLayoutVars>
          <dgm:dir/>
          <dgm:resizeHandles val="exact"/>
        </dgm:presLayoutVars>
      </dgm:prSet>
      <dgm:spPr/>
    </dgm:pt>
    <dgm:pt modelId="{9A6DFBA9-465F-4BC9-A079-C902B4B9D398}" type="pres">
      <dgm:prSet presAssocID="{665DFF92-0298-4029-8373-1350DBDC0FD6}" presName="compNode" presStyleCnt="0"/>
      <dgm:spPr/>
    </dgm:pt>
    <dgm:pt modelId="{2F7014E0-BC3C-419D-95DE-0CC29355CBF6}" type="pres">
      <dgm:prSet presAssocID="{665DFF92-0298-4029-8373-1350DBDC0FD6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28355AC-7A8D-49D1-BD7C-612FDCB2893B}" type="pres">
      <dgm:prSet presAssocID="{665DFF92-0298-4029-8373-1350DBDC0FD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F7F54DE-AE9B-4189-9DF0-443034699C07}" type="pres">
      <dgm:prSet presAssocID="{665DFF92-0298-4029-8373-1350DBDC0FD6}" presName="spaceRect" presStyleCnt="0"/>
      <dgm:spPr/>
    </dgm:pt>
    <dgm:pt modelId="{F38241D0-5F65-4350-9740-715D29DA9561}" type="pres">
      <dgm:prSet presAssocID="{665DFF92-0298-4029-8373-1350DBDC0FD6}" presName="textRect" presStyleLbl="revTx" presStyleIdx="0" presStyleCnt="3">
        <dgm:presLayoutVars>
          <dgm:chMax val="1"/>
          <dgm:chPref val="1"/>
        </dgm:presLayoutVars>
      </dgm:prSet>
      <dgm:spPr/>
    </dgm:pt>
    <dgm:pt modelId="{93F96FFD-B4A1-4412-A432-7541B2566546}" type="pres">
      <dgm:prSet presAssocID="{15FD4A26-3031-4105-B48F-42DED6E93261}" presName="sibTrans" presStyleCnt="0"/>
      <dgm:spPr/>
    </dgm:pt>
    <dgm:pt modelId="{5F9F5B12-9AE9-4168-8611-68B96A0E067B}" type="pres">
      <dgm:prSet presAssocID="{FAEC701C-A3D6-4173-BB87-E6F506C78BA2}" presName="compNode" presStyleCnt="0"/>
      <dgm:spPr/>
    </dgm:pt>
    <dgm:pt modelId="{B4139BEC-8989-43C2-A0FD-E94CA88FB7A2}" type="pres">
      <dgm:prSet presAssocID="{FAEC701C-A3D6-4173-BB87-E6F506C78BA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20690EE-F1C0-4EFE-81AD-D3C964246FAA}" type="pres">
      <dgm:prSet presAssocID="{FAEC701C-A3D6-4173-BB87-E6F506C78BA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27AC9774-B441-4DEE-9022-9D5E85F360FA}" type="pres">
      <dgm:prSet presAssocID="{FAEC701C-A3D6-4173-BB87-E6F506C78BA2}" presName="spaceRect" presStyleCnt="0"/>
      <dgm:spPr/>
    </dgm:pt>
    <dgm:pt modelId="{7D014918-7FE2-4EE8-9210-BFD9FFA8370B}" type="pres">
      <dgm:prSet presAssocID="{FAEC701C-A3D6-4173-BB87-E6F506C78BA2}" presName="textRect" presStyleLbl="revTx" presStyleIdx="1" presStyleCnt="3">
        <dgm:presLayoutVars>
          <dgm:chMax val="1"/>
          <dgm:chPref val="1"/>
        </dgm:presLayoutVars>
      </dgm:prSet>
      <dgm:spPr/>
    </dgm:pt>
    <dgm:pt modelId="{29983721-C0AB-4DC7-947A-40F551EDDFF5}" type="pres">
      <dgm:prSet presAssocID="{D613AA15-2B1C-45A4-9DF6-B4C6F2959DB0}" presName="sibTrans" presStyleCnt="0"/>
      <dgm:spPr/>
    </dgm:pt>
    <dgm:pt modelId="{94C66DAE-8D84-4865-AD96-2945CC31D184}" type="pres">
      <dgm:prSet presAssocID="{97E94BBF-6578-4A9F-8818-5F58E69B5492}" presName="compNode" presStyleCnt="0"/>
      <dgm:spPr/>
    </dgm:pt>
    <dgm:pt modelId="{B0E3EDF2-37B8-4D1E-AE9D-D0B292702528}" type="pres">
      <dgm:prSet presAssocID="{97E94BBF-6578-4A9F-8818-5F58E69B549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429872D-C7FD-4CE3-AA81-8C7901B82792}" type="pres">
      <dgm:prSet presAssocID="{97E94BBF-6578-4A9F-8818-5F58E69B54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58D182C7-DED4-4C82-9BB3-38C178FCDA06}" type="pres">
      <dgm:prSet presAssocID="{97E94BBF-6578-4A9F-8818-5F58E69B5492}" presName="spaceRect" presStyleCnt="0"/>
      <dgm:spPr/>
    </dgm:pt>
    <dgm:pt modelId="{D2C7EF07-3854-4E06-8CB3-DD8CE47DCD00}" type="pres">
      <dgm:prSet presAssocID="{97E94BBF-6578-4A9F-8818-5F58E69B54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D877D0C-1455-466C-8658-9D1D10A9827B}" type="presOf" srcId="{665DFF92-0298-4029-8373-1350DBDC0FD6}" destId="{F38241D0-5F65-4350-9740-715D29DA9561}" srcOrd="0" destOrd="0" presId="urn:microsoft.com/office/officeart/2018/5/layout/IconLeafLabelList"/>
    <dgm:cxn modelId="{6662A84A-40AF-4CCA-8569-B3A0FE9C4583}" type="presOf" srcId="{FAEC701C-A3D6-4173-BB87-E6F506C78BA2}" destId="{7D014918-7FE2-4EE8-9210-BFD9FFA8370B}" srcOrd="0" destOrd="0" presId="urn:microsoft.com/office/officeart/2018/5/layout/IconLeafLabelList"/>
    <dgm:cxn modelId="{A8C89775-137E-44F6-9C30-BC1F951E1A66}" type="presOf" srcId="{BD615B48-A2E1-44DA-B517-0FEF3C6F12D0}" destId="{807CD212-2310-40F7-9A24-757D0C54A716}" srcOrd="0" destOrd="0" presId="urn:microsoft.com/office/officeart/2018/5/layout/IconLeafLabelList"/>
    <dgm:cxn modelId="{89947086-101C-4CB4-A9CE-86E4955EB3C5}" type="presOf" srcId="{97E94BBF-6578-4A9F-8818-5F58E69B5492}" destId="{D2C7EF07-3854-4E06-8CB3-DD8CE47DCD00}" srcOrd="0" destOrd="0" presId="urn:microsoft.com/office/officeart/2018/5/layout/IconLeafLabelList"/>
    <dgm:cxn modelId="{AAE69AD4-9C97-44A3-A032-BDD15567504B}" srcId="{BD615B48-A2E1-44DA-B517-0FEF3C6F12D0}" destId="{665DFF92-0298-4029-8373-1350DBDC0FD6}" srcOrd="0" destOrd="0" parTransId="{D8C7FE91-FCCB-4854-8658-FF1E1F3A320C}" sibTransId="{15FD4A26-3031-4105-B48F-42DED6E93261}"/>
    <dgm:cxn modelId="{3B0828DC-7A5F-4B7A-A129-A8300157C9BD}" srcId="{BD615B48-A2E1-44DA-B517-0FEF3C6F12D0}" destId="{97E94BBF-6578-4A9F-8818-5F58E69B5492}" srcOrd="2" destOrd="0" parTransId="{E967BB48-620C-4AB7-95C7-F1BC6E83F37D}" sibTransId="{F78FE857-193F-46A3-9413-60E6C9765EBF}"/>
    <dgm:cxn modelId="{A7D0FFE9-8A13-4B3F-BE97-F1534EA74239}" srcId="{BD615B48-A2E1-44DA-B517-0FEF3C6F12D0}" destId="{FAEC701C-A3D6-4173-BB87-E6F506C78BA2}" srcOrd="1" destOrd="0" parTransId="{3E900A43-EB7D-4B0B-AD7E-55C2B82B8232}" sibTransId="{D613AA15-2B1C-45A4-9DF6-B4C6F2959DB0}"/>
    <dgm:cxn modelId="{B0D87E08-E7AA-45B3-BBD3-2FFCDB35F15D}" type="presParOf" srcId="{807CD212-2310-40F7-9A24-757D0C54A716}" destId="{9A6DFBA9-465F-4BC9-A079-C902B4B9D398}" srcOrd="0" destOrd="0" presId="urn:microsoft.com/office/officeart/2018/5/layout/IconLeafLabelList"/>
    <dgm:cxn modelId="{C68605D0-3602-4FE8-A0F6-F79EB96AF0B7}" type="presParOf" srcId="{9A6DFBA9-465F-4BC9-A079-C902B4B9D398}" destId="{2F7014E0-BC3C-419D-95DE-0CC29355CBF6}" srcOrd="0" destOrd="0" presId="urn:microsoft.com/office/officeart/2018/5/layout/IconLeafLabelList"/>
    <dgm:cxn modelId="{C7882387-46EB-4B88-B4F5-77A88FADA3DC}" type="presParOf" srcId="{9A6DFBA9-465F-4BC9-A079-C902B4B9D398}" destId="{E28355AC-7A8D-49D1-BD7C-612FDCB2893B}" srcOrd="1" destOrd="0" presId="urn:microsoft.com/office/officeart/2018/5/layout/IconLeafLabelList"/>
    <dgm:cxn modelId="{92E447FD-6C89-4101-AF57-42A9B4084408}" type="presParOf" srcId="{9A6DFBA9-465F-4BC9-A079-C902B4B9D398}" destId="{5F7F54DE-AE9B-4189-9DF0-443034699C07}" srcOrd="2" destOrd="0" presId="urn:microsoft.com/office/officeart/2018/5/layout/IconLeafLabelList"/>
    <dgm:cxn modelId="{AEF3A710-8414-44D5-9FD3-D0EF877B1EA9}" type="presParOf" srcId="{9A6DFBA9-465F-4BC9-A079-C902B4B9D398}" destId="{F38241D0-5F65-4350-9740-715D29DA9561}" srcOrd="3" destOrd="0" presId="urn:microsoft.com/office/officeart/2018/5/layout/IconLeafLabelList"/>
    <dgm:cxn modelId="{C26BEBB6-46D1-4FDE-98E5-C6F6FE74F250}" type="presParOf" srcId="{807CD212-2310-40F7-9A24-757D0C54A716}" destId="{93F96FFD-B4A1-4412-A432-7541B2566546}" srcOrd="1" destOrd="0" presId="urn:microsoft.com/office/officeart/2018/5/layout/IconLeafLabelList"/>
    <dgm:cxn modelId="{CFBDF392-5F85-4078-817D-AFFC40C18D53}" type="presParOf" srcId="{807CD212-2310-40F7-9A24-757D0C54A716}" destId="{5F9F5B12-9AE9-4168-8611-68B96A0E067B}" srcOrd="2" destOrd="0" presId="urn:microsoft.com/office/officeart/2018/5/layout/IconLeafLabelList"/>
    <dgm:cxn modelId="{CD95D490-D4DB-4ED1-A8CC-CCAA9D9E08AA}" type="presParOf" srcId="{5F9F5B12-9AE9-4168-8611-68B96A0E067B}" destId="{B4139BEC-8989-43C2-A0FD-E94CA88FB7A2}" srcOrd="0" destOrd="0" presId="urn:microsoft.com/office/officeart/2018/5/layout/IconLeafLabelList"/>
    <dgm:cxn modelId="{EAAB8755-CD5F-43E8-90DE-831AD86D86D0}" type="presParOf" srcId="{5F9F5B12-9AE9-4168-8611-68B96A0E067B}" destId="{920690EE-F1C0-4EFE-81AD-D3C964246FAA}" srcOrd="1" destOrd="0" presId="urn:microsoft.com/office/officeart/2018/5/layout/IconLeafLabelList"/>
    <dgm:cxn modelId="{C100E8D5-A25A-41A9-8A10-2D14C44D5CF5}" type="presParOf" srcId="{5F9F5B12-9AE9-4168-8611-68B96A0E067B}" destId="{27AC9774-B441-4DEE-9022-9D5E85F360FA}" srcOrd="2" destOrd="0" presId="urn:microsoft.com/office/officeart/2018/5/layout/IconLeafLabelList"/>
    <dgm:cxn modelId="{D467312A-914A-4EB7-99D2-3422704150C2}" type="presParOf" srcId="{5F9F5B12-9AE9-4168-8611-68B96A0E067B}" destId="{7D014918-7FE2-4EE8-9210-BFD9FFA8370B}" srcOrd="3" destOrd="0" presId="urn:microsoft.com/office/officeart/2018/5/layout/IconLeafLabelList"/>
    <dgm:cxn modelId="{F4BBB59D-AC33-4BD9-A00F-79A1F5B29A77}" type="presParOf" srcId="{807CD212-2310-40F7-9A24-757D0C54A716}" destId="{29983721-C0AB-4DC7-947A-40F551EDDFF5}" srcOrd="3" destOrd="0" presId="urn:microsoft.com/office/officeart/2018/5/layout/IconLeafLabelList"/>
    <dgm:cxn modelId="{1EC94AB2-58B4-4198-B489-B575913A311A}" type="presParOf" srcId="{807CD212-2310-40F7-9A24-757D0C54A716}" destId="{94C66DAE-8D84-4865-AD96-2945CC31D184}" srcOrd="4" destOrd="0" presId="urn:microsoft.com/office/officeart/2018/5/layout/IconLeafLabelList"/>
    <dgm:cxn modelId="{8D087427-503F-484E-9FA8-E04385CEE616}" type="presParOf" srcId="{94C66DAE-8D84-4865-AD96-2945CC31D184}" destId="{B0E3EDF2-37B8-4D1E-AE9D-D0B292702528}" srcOrd="0" destOrd="0" presId="urn:microsoft.com/office/officeart/2018/5/layout/IconLeafLabelList"/>
    <dgm:cxn modelId="{05B39E05-3202-44E6-8180-868ED991B084}" type="presParOf" srcId="{94C66DAE-8D84-4865-AD96-2945CC31D184}" destId="{3429872D-C7FD-4CE3-AA81-8C7901B82792}" srcOrd="1" destOrd="0" presId="urn:microsoft.com/office/officeart/2018/5/layout/IconLeafLabelList"/>
    <dgm:cxn modelId="{20F88CDE-4C09-4A3C-A568-916CF6E09BF7}" type="presParOf" srcId="{94C66DAE-8D84-4865-AD96-2945CC31D184}" destId="{58D182C7-DED4-4C82-9BB3-38C178FCDA06}" srcOrd="2" destOrd="0" presId="urn:microsoft.com/office/officeart/2018/5/layout/IconLeafLabelList"/>
    <dgm:cxn modelId="{D326C4CA-05F6-4E90-9489-C8D1843BCF3F}" type="presParOf" srcId="{94C66DAE-8D84-4865-AD96-2945CC31D184}" destId="{D2C7EF07-3854-4E06-8CB3-DD8CE47DCD0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E604FD-16FE-497B-AF8F-9CD7D68FC06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2A992D-DF92-4327-BB0D-651D8233BC42}">
      <dgm:prSet/>
      <dgm:spPr/>
      <dgm:t>
        <a:bodyPr/>
        <a:lstStyle/>
        <a:p>
          <a:r>
            <a:rPr lang="en-GB" b="0" i="0"/>
            <a:t>Focuses on how employees process information and develop problem‑solving skills.</a:t>
          </a:r>
          <a:endParaRPr lang="en-US"/>
        </a:p>
      </dgm:t>
    </dgm:pt>
    <dgm:pt modelId="{BAA9B213-42DF-4061-9A24-AC8F26DCDFF2}" type="parTrans" cxnId="{22ED3C93-2079-45F5-8923-0D6479BFD64A}">
      <dgm:prSet/>
      <dgm:spPr/>
      <dgm:t>
        <a:bodyPr/>
        <a:lstStyle/>
        <a:p>
          <a:endParaRPr lang="en-US"/>
        </a:p>
      </dgm:t>
    </dgm:pt>
    <dgm:pt modelId="{1C4EA61E-7BFA-4F81-9B43-F7996EB8980A}" type="sibTrans" cxnId="{22ED3C93-2079-45F5-8923-0D6479BFD64A}">
      <dgm:prSet/>
      <dgm:spPr/>
      <dgm:t>
        <a:bodyPr/>
        <a:lstStyle/>
        <a:p>
          <a:endParaRPr lang="en-US"/>
        </a:p>
      </dgm:t>
    </dgm:pt>
    <dgm:pt modelId="{E9A3A380-C7E5-4A53-9AF6-5719996ED76A}">
      <dgm:prSet/>
      <dgm:spPr/>
      <dgm:t>
        <a:bodyPr/>
        <a:lstStyle/>
        <a:p>
          <a:r>
            <a:rPr lang="en-GB" b="0" i="0"/>
            <a:t>Training helps workers understand procedures and improve decision‑making.</a:t>
          </a:r>
          <a:endParaRPr lang="en-US"/>
        </a:p>
      </dgm:t>
    </dgm:pt>
    <dgm:pt modelId="{859EAD1A-36F8-485C-993D-70D6FB0A701E}" type="parTrans" cxnId="{F1618C93-A84F-4817-B2C4-833E670818EE}">
      <dgm:prSet/>
      <dgm:spPr/>
      <dgm:t>
        <a:bodyPr/>
        <a:lstStyle/>
        <a:p>
          <a:endParaRPr lang="en-US"/>
        </a:p>
      </dgm:t>
    </dgm:pt>
    <dgm:pt modelId="{003835A9-266C-4709-B4A4-8A2BB0A3AE06}" type="sibTrans" cxnId="{F1618C93-A84F-4817-B2C4-833E670818EE}">
      <dgm:prSet/>
      <dgm:spPr/>
      <dgm:t>
        <a:bodyPr/>
        <a:lstStyle/>
        <a:p>
          <a:endParaRPr lang="en-US"/>
        </a:p>
      </dgm:t>
    </dgm:pt>
    <dgm:pt modelId="{44EC0625-57D7-43AB-8A51-7F540540695D}">
      <dgm:prSet/>
      <dgm:spPr/>
      <dgm:t>
        <a:bodyPr/>
        <a:lstStyle/>
        <a:p>
          <a:r>
            <a:rPr lang="en-GB" b="0" i="0"/>
            <a:t>Example: Learning inventory systems and logistics processes.</a:t>
          </a:r>
          <a:endParaRPr lang="en-US"/>
        </a:p>
      </dgm:t>
    </dgm:pt>
    <dgm:pt modelId="{9415B766-4E76-418D-B1D9-E787EB46AC92}" type="parTrans" cxnId="{497091F7-8377-4A8E-AE2A-8C9AEE45637F}">
      <dgm:prSet/>
      <dgm:spPr/>
      <dgm:t>
        <a:bodyPr/>
        <a:lstStyle/>
        <a:p>
          <a:endParaRPr lang="en-US"/>
        </a:p>
      </dgm:t>
    </dgm:pt>
    <dgm:pt modelId="{307194AB-FA45-460C-BEC8-AAB369CDC529}" type="sibTrans" cxnId="{497091F7-8377-4A8E-AE2A-8C9AEE45637F}">
      <dgm:prSet/>
      <dgm:spPr/>
      <dgm:t>
        <a:bodyPr/>
        <a:lstStyle/>
        <a:p>
          <a:endParaRPr lang="en-US"/>
        </a:p>
      </dgm:t>
    </dgm:pt>
    <dgm:pt modelId="{9D87AABA-6A7B-4432-ADB7-D7B85969C1DC}" type="pres">
      <dgm:prSet presAssocID="{5EE604FD-16FE-497B-AF8F-9CD7D68FC06D}" presName="linear" presStyleCnt="0">
        <dgm:presLayoutVars>
          <dgm:animLvl val="lvl"/>
          <dgm:resizeHandles val="exact"/>
        </dgm:presLayoutVars>
      </dgm:prSet>
      <dgm:spPr/>
    </dgm:pt>
    <dgm:pt modelId="{B0BC9A63-2CD9-479D-B147-CDD72336B68F}" type="pres">
      <dgm:prSet presAssocID="{A02A992D-DF92-4327-BB0D-651D8233BC4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BD0CA4B-DEEE-47F2-87D2-A9AF950F1737}" type="pres">
      <dgm:prSet presAssocID="{1C4EA61E-7BFA-4F81-9B43-F7996EB8980A}" presName="spacer" presStyleCnt="0"/>
      <dgm:spPr/>
    </dgm:pt>
    <dgm:pt modelId="{93726C6B-FBC5-4A18-BC44-F10F00CDEBB1}" type="pres">
      <dgm:prSet presAssocID="{E9A3A380-C7E5-4A53-9AF6-5719996ED7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47DFE1F-CC05-47D2-BC41-D53BA38BB861}" type="pres">
      <dgm:prSet presAssocID="{003835A9-266C-4709-B4A4-8A2BB0A3AE06}" presName="spacer" presStyleCnt="0"/>
      <dgm:spPr/>
    </dgm:pt>
    <dgm:pt modelId="{D85C2D1B-A47A-4A98-853B-C66F9401EA1A}" type="pres">
      <dgm:prSet presAssocID="{44EC0625-57D7-43AB-8A51-7F540540695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D39D909-4C7B-462D-BDA6-112052FB9752}" type="presOf" srcId="{E9A3A380-C7E5-4A53-9AF6-5719996ED76A}" destId="{93726C6B-FBC5-4A18-BC44-F10F00CDEBB1}" srcOrd="0" destOrd="0" presId="urn:microsoft.com/office/officeart/2005/8/layout/vList2"/>
    <dgm:cxn modelId="{E17CDB7C-4AA6-4122-9708-3C162683CB06}" type="presOf" srcId="{44EC0625-57D7-43AB-8A51-7F540540695D}" destId="{D85C2D1B-A47A-4A98-853B-C66F9401EA1A}" srcOrd="0" destOrd="0" presId="urn:microsoft.com/office/officeart/2005/8/layout/vList2"/>
    <dgm:cxn modelId="{22ED3C93-2079-45F5-8923-0D6479BFD64A}" srcId="{5EE604FD-16FE-497B-AF8F-9CD7D68FC06D}" destId="{A02A992D-DF92-4327-BB0D-651D8233BC42}" srcOrd="0" destOrd="0" parTransId="{BAA9B213-42DF-4061-9A24-AC8F26DCDFF2}" sibTransId="{1C4EA61E-7BFA-4F81-9B43-F7996EB8980A}"/>
    <dgm:cxn modelId="{F1618C93-A84F-4817-B2C4-833E670818EE}" srcId="{5EE604FD-16FE-497B-AF8F-9CD7D68FC06D}" destId="{E9A3A380-C7E5-4A53-9AF6-5719996ED76A}" srcOrd="1" destOrd="0" parTransId="{859EAD1A-36F8-485C-993D-70D6FB0A701E}" sibTransId="{003835A9-266C-4709-B4A4-8A2BB0A3AE06}"/>
    <dgm:cxn modelId="{1A3788C5-8385-4734-A007-870F0C6779EE}" type="presOf" srcId="{5EE604FD-16FE-497B-AF8F-9CD7D68FC06D}" destId="{9D87AABA-6A7B-4432-ADB7-D7B85969C1DC}" srcOrd="0" destOrd="0" presId="urn:microsoft.com/office/officeart/2005/8/layout/vList2"/>
    <dgm:cxn modelId="{6F9E6DE3-E1B1-4E0B-941C-D043E0AD64AA}" type="presOf" srcId="{A02A992D-DF92-4327-BB0D-651D8233BC42}" destId="{B0BC9A63-2CD9-479D-B147-CDD72336B68F}" srcOrd="0" destOrd="0" presId="urn:microsoft.com/office/officeart/2005/8/layout/vList2"/>
    <dgm:cxn modelId="{497091F7-8377-4A8E-AE2A-8C9AEE45637F}" srcId="{5EE604FD-16FE-497B-AF8F-9CD7D68FC06D}" destId="{44EC0625-57D7-43AB-8A51-7F540540695D}" srcOrd="2" destOrd="0" parTransId="{9415B766-4E76-418D-B1D9-E787EB46AC92}" sibTransId="{307194AB-FA45-460C-BEC8-AAB369CDC529}"/>
    <dgm:cxn modelId="{81FD66B0-506D-4B44-89F0-382C171AB2F2}" type="presParOf" srcId="{9D87AABA-6A7B-4432-ADB7-D7B85969C1DC}" destId="{B0BC9A63-2CD9-479D-B147-CDD72336B68F}" srcOrd="0" destOrd="0" presId="urn:microsoft.com/office/officeart/2005/8/layout/vList2"/>
    <dgm:cxn modelId="{5BC8C1C5-FBF9-4520-906E-C3A9F2E928BA}" type="presParOf" srcId="{9D87AABA-6A7B-4432-ADB7-D7B85969C1DC}" destId="{7BD0CA4B-DEEE-47F2-87D2-A9AF950F1737}" srcOrd="1" destOrd="0" presId="urn:microsoft.com/office/officeart/2005/8/layout/vList2"/>
    <dgm:cxn modelId="{55A9EA02-8718-470B-8540-6E3F7942A9D2}" type="presParOf" srcId="{9D87AABA-6A7B-4432-ADB7-D7B85969C1DC}" destId="{93726C6B-FBC5-4A18-BC44-F10F00CDEBB1}" srcOrd="2" destOrd="0" presId="urn:microsoft.com/office/officeart/2005/8/layout/vList2"/>
    <dgm:cxn modelId="{5F014045-338E-4165-8B9F-12972D5F7E26}" type="presParOf" srcId="{9D87AABA-6A7B-4432-ADB7-D7B85969C1DC}" destId="{D47DFE1F-CC05-47D2-BC41-D53BA38BB861}" srcOrd="3" destOrd="0" presId="urn:microsoft.com/office/officeart/2005/8/layout/vList2"/>
    <dgm:cxn modelId="{48374F59-C080-4E0D-B4AD-1BBC547E5D0F}" type="presParOf" srcId="{9D87AABA-6A7B-4432-ADB7-D7B85969C1DC}" destId="{D85C2D1B-A47A-4A98-853B-C66F9401EA1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FE96F95-1960-4D8C-8E50-573D978DF00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602B0DC-9B25-41B8-B068-FED7E979DC15}">
      <dgm:prSet/>
      <dgm:spPr/>
      <dgm:t>
        <a:bodyPr/>
        <a:lstStyle/>
        <a:p>
          <a:pPr>
            <a:defRPr cap="all"/>
          </a:pPr>
          <a:r>
            <a:rPr lang="en-GB" b="0" i="0"/>
            <a:t>Humanist learning emphasises personal growth and motivation.</a:t>
          </a:r>
          <a:endParaRPr lang="en-US"/>
        </a:p>
      </dgm:t>
    </dgm:pt>
    <dgm:pt modelId="{D2DD0CA5-D4FE-4F3B-81F0-3B1A07F9AB42}" type="parTrans" cxnId="{030E746D-920A-4E49-A053-FE08721F2825}">
      <dgm:prSet/>
      <dgm:spPr/>
      <dgm:t>
        <a:bodyPr/>
        <a:lstStyle/>
        <a:p>
          <a:endParaRPr lang="en-US"/>
        </a:p>
      </dgm:t>
    </dgm:pt>
    <dgm:pt modelId="{265BEC25-9B64-42E2-9DC8-8E1F9413D47C}" type="sibTrans" cxnId="{030E746D-920A-4E49-A053-FE08721F2825}">
      <dgm:prSet/>
      <dgm:spPr/>
      <dgm:t>
        <a:bodyPr/>
        <a:lstStyle/>
        <a:p>
          <a:endParaRPr lang="en-US"/>
        </a:p>
      </dgm:t>
    </dgm:pt>
    <dgm:pt modelId="{E9C497E0-E246-443E-81EF-6CD95E7B49AB}">
      <dgm:prSet/>
      <dgm:spPr/>
      <dgm:t>
        <a:bodyPr/>
        <a:lstStyle/>
        <a:p>
          <a:pPr>
            <a:defRPr cap="all"/>
          </a:pPr>
          <a:r>
            <a:rPr lang="en-GB" b="0" i="0"/>
            <a:t>Experiential learning occurs through practical experience.</a:t>
          </a:r>
          <a:endParaRPr lang="en-US"/>
        </a:p>
      </dgm:t>
    </dgm:pt>
    <dgm:pt modelId="{A626B5D3-BDEB-4403-AFCC-B1E3F9343D61}" type="parTrans" cxnId="{BFFECD00-37A1-4E55-90F2-AFAFBD9769D5}">
      <dgm:prSet/>
      <dgm:spPr/>
      <dgm:t>
        <a:bodyPr/>
        <a:lstStyle/>
        <a:p>
          <a:endParaRPr lang="en-US"/>
        </a:p>
      </dgm:t>
    </dgm:pt>
    <dgm:pt modelId="{1FE07275-EBFC-4270-A8F7-3BBB08067710}" type="sibTrans" cxnId="{BFFECD00-37A1-4E55-90F2-AFAFBD9769D5}">
      <dgm:prSet/>
      <dgm:spPr/>
      <dgm:t>
        <a:bodyPr/>
        <a:lstStyle/>
        <a:p>
          <a:endParaRPr lang="en-US"/>
        </a:p>
      </dgm:t>
    </dgm:pt>
    <dgm:pt modelId="{DE93ABDD-C5E0-4E92-B8FF-442B605D59D0}">
      <dgm:prSet/>
      <dgm:spPr/>
      <dgm:t>
        <a:bodyPr/>
        <a:lstStyle/>
        <a:p>
          <a:pPr>
            <a:defRPr cap="all"/>
          </a:pPr>
          <a:r>
            <a:rPr lang="en-GB" b="0" i="0"/>
            <a:t>Example: Employees learn through real work tasks and reflection on performance.</a:t>
          </a:r>
          <a:endParaRPr lang="en-US"/>
        </a:p>
      </dgm:t>
    </dgm:pt>
    <dgm:pt modelId="{910AD645-BC5D-44EA-AEF9-D11372F5D73C}" type="parTrans" cxnId="{E8800F23-4015-40EF-B20D-3BE1178C57E7}">
      <dgm:prSet/>
      <dgm:spPr/>
      <dgm:t>
        <a:bodyPr/>
        <a:lstStyle/>
        <a:p>
          <a:endParaRPr lang="en-US"/>
        </a:p>
      </dgm:t>
    </dgm:pt>
    <dgm:pt modelId="{668EEEBB-9917-4396-B3BC-436D32AAB63F}" type="sibTrans" cxnId="{E8800F23-4015-40EF-B20D-3BE1178C57E7}">
      <dgm:prSet/>
      <dgm:spPr/>
      <dgm:t>
        <a:bodyPr/>
        <a:lstStyle/>
        <a:p>
          <a:endParaRPr lang="en-US"/>
        </a:p>
      </dgm:t>
    </dgm:pt>
    <dgm:pt modelId="{FBA88B64-B460-45A0-83FE-5CFA2709A543}" type="pres">
      <dgm:prSet presAssocID="{7FE96F95-1960-4D8C-8E50-573D978DF006}" presName="root" presStyleCnt="0">
        <dgm:presLayoutVars>
          <dgm:dir/>
          <dgm:resizeHandles val="exact"/>
        </dgm:presLayoutVars>
      </dgm:prSet>
      <dgm:spPr/>
    </dgm:pt>
    <dgm:pt modelId="{56CAB329-4B0E-453E-A2F3-C5C61698C3A1}" type="pres">
      <dgm:prSet presAssocID="{C602B0DC-9B25-41B8-B068-FED7E979DC15}" presName="compNode" presStyleCnt="0"/>
      <dgm:spPr/>
    </dgm:pt>
    <dgm:pt modelId="{6AAF215C-58D6-41C7-B077-026417CD06FF}" type="pres">
      <dgm:prSet presAssocID="{C602B0DC-9B25-41B8-B068-FED7E979DC1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BE8AD77-0C89-42ED-A793-C1E1A0620C23}" type="pres">
      <dgm:prSet presAssocID="{C602B0DC-9B25-41B8-B068-FED7E979DC1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F499A98-45C5-4427-9EEB-F22E01C4E59B}" type="pres">
      <dgm:prSet presAssocID="{C602B0DC-9B25-41B8-B068-FED7E979DC15}" presName="spaceRect" presStyleCnt="0"/>
      <dgm:spPr/>
    </dgm:pt>
    <dgm:pt modelId="{83D05F8E-4939-4497-B33B-B98C1084F5BC}" type="pres">
      <dgm:prSet presAssocID="{C602B0DC-9B25-41B8-B068-FED7E979DC15}" presName="textRect" presStyleLbl="revTx" presStyleIdx="0" presStyleCnt="3">
        <dgm:presLayoutVars>
          <dgm:chMax val="1"/>
          <dgm:chPref val="1"/>
        </dgm:presLayoutVars>
      </dgm:prSet>
      <dgm:spPr/>
    </dgm:pt>
    <dgm:pt modelId="{0675400D-6953-45A2-943E-8177FF44340B}" type="pres">
      <dgm:prSet presAssocID="{265BEC25-9B64-42E2-9DC8-8E1F9413D47C}" presName="sibTrans" presStyleCnt="0"/>
      <dgm:spPr/>
    </dgm:pt>
    <dgm:pt modelId="{874C763F-4DD9-43DF-8B2F-1D83102800C6}" type="pres">
      <dgm:prSet presAssocID="{E9C497E0-E246-443E-81EF-6CD95E7B49AB}" presName="compNode" presStyleCnt="0"/>
      <dgm:spPr/>
    </dgm:pt>
    <dgm:pt modelId="{201FE153-D7B6-4CC6-9354-537F8242B030}" type="pres">
      <dgm:prSet presAssocID="{E9C497E0-E246-443E-81EF-6CD95E7B49AB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7AFDF51-A9F0-44EC-926F-336EDA865E47}" type="pres">
      <dgm:prSet presAssocID="{E9C497E0-E246-443E-81EF-6CD95E7B49A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2ADD4E3-5B1D-40D6-85C8-795A18B565EF}" type="pres">
      <dgm:prSet presAssocID="{E9C497E0-E246-443E-81EF-6CD95E7B49AB}" presName="spaceRect" presStyleCnt="0"/>
      <dgm:spPr/>
    </dgm:pt>
    <dgm:pt modelId="{F4B2D59C-E04D-4FA6-B884-B76611300C63}" type="pres">
      <dgm:prSet presAssocID="{E9C497E0-E246-443E-81EF-6CD95E7B49AB}" presName="textRect" presStyleLbl="revTx" presStyleIdx="1" presStyleCnt="3">
        <dgm:presLayoutVars>
          <dgm:chMax val="1"/>
          <dgm:chPref val="1"/>
        </dgm:presLayoutVars>
      </dgm:prSet>
      <dgm:spPr/>
    </dgm:pt>
    <dgm:pt modelId="{A6AEF65F-6938-4190-A0AE-391735C848CF}" type="pres">
      <dgm:prSet presAssocID="{1FE07275-EBFC-4270-A8F7-3BBB08067710}" presName="sibTrans" presStyleCnt="0"/>
      <dgm:spPr/>
    </dgm:pt>
    <dgm:pt modelId="{1E777895-C4A0-49A3-AE3E-D01A5AC4922A}" type="pres">
      <dgm:prSet presAssocID="{DE93ABDD-C5E0-4E92-B8FF-442B605D59D0}" presName="compNode" presStyleCnt="0"/>
      <dgm:spPr/>
    </dgm:pt>
    <dgm:pt modelId="{3642D8F0-A726-40D0-8948-AD489CBB46EA}" type="pres">
      <dgm:prSet presAssocID="{DE93ABDD-C5E0-4E92-B8FF-442B605D59D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EA119C4-2796-4120-BBDB-00DC1A1BB3AC}" type="pres">
      <dgm:prSet presAssocID="{DE93ABDD-C5E0-4E92-B8FF-442B605D59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45D8D8D-82E2-42C6-BD9E-D6584CF3DC20}" type="pres">
      <dgm:prSet presAssocID="{DE93ABDD-C5E0-4E92-B8FF-442B605D59D0}" presName="spaceRect" presStyleCnt="0"/>
      <dgm:spPr/>
    </dgm:pt>
    <dgm:pt modelId="{85AC773D-72F3-4DD8-BEF9-60B6BBD5C4CD}" type="pres">
      <dgm:prSet presAssocID="{DE93ABDD-C5E0-4E92-B8FF-442B605D59D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FFECD00-37A1-4E55-90F2-AFAFBD9769D5}" srcId="{7FE96F95-1960-4D8C-8E50-573D978DF006}" destId="{E9C497E0-E246-443E-81EF-6CD95E7B49AB}" srcOrd="1" destOrd="0" parTransId="{A626B5D3-BDEB-4403-AFCC-B1E3F9343D61}" sibTransId="{1FE07275-EBFC-4270-A8F7-3BBB08067710}"/>
    <dgm:cxn modelId="{E8800F23-4015-40EF-B20D-3BE1178C57E7}" srcId="{7FE96F95-1960-4D8C-8E50-573D978DF006}" destId="{DE93ABDD-C5E0-4E92-B8FF-442B605D59D0}" srcOrd="2" destOrd="0" parTransId="{910AD645-BC5D-44EA-AEF9-D11372F5D73C}" sibTransId="{668EEEBB-9917-4396-B3BC-436D32AAB63F}"/>
    <dgm:cxn modelId="{EBBA7948-B20A-4018-8F9F-5263382F6D65}" type="presOf" srcId="{E9C497E0-E246-443E-81EF-6CD95E7B49AB}" destId="{F4B2D59C-E04D-4FA6-B884-B76611300C63}" srcOrd="0" destOrd="0" presId="urn:microsoft.com/office/officeart/2018/5/layout/IconLeafLabelList"/>
    <dgm:cxn modelId="{030E746D-920A-4E49-A053-FE08721F2825}" srcId="{7FE96F95-1960-4D8C-8E50-573D978DF006}" destId="{C602B0DC-9B25-41B8-B068-FED7E979DC15}" srcOrd="0" destOrd="0" parTransId="{D2DD0CA5-D4FE-4F3B-81F0-3B1A07F9AB42}" sibTransId="{265BEC25-9B64-42E2-9DC8-8E1F9413D47C}"/>
    <dgm:cxn modelId="{5A2ECF7C-5B1A-467A-B66F-542F7C179D5E}" type="presOf" srcId="{7FE96F95-1960-4D8C-8E50-573D978DF006}" destId="{FBA88B64-B460-45A0-83FE-5CFA2709A543}" srcOrd="0" destOrd="0" presId="urn:microsoft.com/office/officeart/2018/5/layout/IconLeafLabelList"/>
    <dgm:cxn modelId="{CB4AFBC0-BAEC-4B65-BFB2-4AAD86F2B5E8}" type="presOf" srcId="{DE93ABDD-C5E0-4E92-B8FF-442B605D59D0}" destId="{85AC773D-72F3-4DD8-BEF9-60B6BBD5C4CD}" srcOrd="0" destOrd="0" presId="urn:microsoft.com/office/officeart/2018/5/layout/IconLeafLabelList"/>
    <dgm:cxn modelId="{8BEC20ED-24DD-4D2C-97B9-64DF771037E7}" type="presOf" srcId="{C602B0DC-9B25-41B8-B068-FED7E979DC15}" destId="{83D05F8E-4939-4497-B33B-B98C1084F5BC}" srcOrd="0" destOrd="0" presId="urn:microsoft.com/office/officeart/2018/5/layout/IconLeafLabelList"/>
    <dgm:cxn modelId="{01187DE2-C571-4BA9-A339-46A3F43A545E}" type="presParOf" srcId="{FBA88B64-B460-45A0-83FE-5CFA2709A543}" destId="{56CAB329-4B0E-453E-A2F3-C5C61698C3A1}" srcOrd="0" destOrd="0" presId="urn:microsoft.com/office/officeart/2018/5/layout/IconLeafLabelList"/>
    <dgm:cxn modelId="{39E81A67-898E-4EDA-8E3D-C867C8FAD0DD}" type="presParOf" srcId="{56CAB329-4B0E-453E-A2F3-C5C61698C3A1}" destId="{6AAF215C-58D6-41C7-B077-026417CD06FF}" srcOrd="0" destOrd="0" presId="urn:microsoft.com/office/officeart/2018/5/layout/IconLeafLabelList"/>
    <dgm:cxn modelId="{49FBB3C8-150F-4EDE-AFB1-7A3CAD597093}" type="presParOf" srcId="{56CAB329-4B0E-453E-A2F3-C5C61698C3A1}" destId="{8BE8AD77-0C89-42ED-A793-C1E1A0620C23}" srcOrd="1" destOrd="0" presId="urn:microsoft.com/office/officeart/2018/5/layout/IconLeafLabelList"/>
    <dgm:cxn modelId="{B48B8A8B-FF2C-425F-A8F0-3F606A3AFF3A}" type="presParOf" srcId="{56CAB329-4B0E-453E-A2F3-C5C61698C3A1}" destId="{EF499A98-45C5-4427-9EEB-F22E01C4E59B}" srcOrd="2" destOrd="0" presId="urn:microsoft.com/office/officeart/2018/5/layout/IconLeafLabelList"/>
    <dgm:cxn modelId="{93611AAB-AADC-4AF6-9C9E-16689C0F506C}" type="presParOf" srcId="{56CAB329-4B0E-453E-A2F3-C5C61698C3A1}" destId="{83D05F8E-4939-4497-B33B-B98C1084F5BC}" srcOrd="3" destOrd="0" presId="urn:microsoft.com/office/officeart/2018/5/layout/IconLeafLabelList"/>
    <dgm:cxn modelId="{9C423BBE-B02F-48B8-8627-E12DDA1D9608}" type="presParOf" srcId="{FBA88B64-B460-45A0-83FE-5CFA2709A543}" destId="{0675400D-6953-45A2-943E-8177FF44340B}" srcOrd="1" destOrd="0" presId="urn:microsoft.com/office/officeart/2018/5/layout/IconLeafLabelList"/>
    <dgm:cxn modelId="{C6452E89-D6CD-4421-B0A6-F2816F15A1D1}" type="presParOf" srcId="{FBA88B64-B460-45A0-83FE-5CFA2709A543}" destId="{874C763F-4DD9-43DF-8B2F-1D83102800C6}" srcOrd="2" destOrd="0" presId="urn:microsoft.com/office/officeart/2018/5/layout/IconLeafLabelList"/>
    <dgm:cxn modelId="{10600CE0-6309-431B-9B45-1797C544821F}" type="presParOf" srcId="{874C763F-4DD9-43DF-8B2F-1D83102800C6}" destId="{201FE153-D7B6-4CC6-9354-537F8242B030}" srcOrd="0" destOrd="0" presId="urn:microsoft.com/office/officeart/2018/5/layout/IconLeafLabelList"/>
    <dgm:cxn modelId="{BD3B522F-ECB3-4273-9F66-B446D89B1034}" type="presParOf" srcId="{874C763F-4DD9-43DF-8B2F-1D83102800C6}" destId="{97AFDF51-A9F0-44EC-926F-336EDA865E47}" srcOrd="1" destOrd="0" presId="urn:microsoft.com/office/officeart/2018/5/layout/IconLeafLabelList"/>
    <dgm:cxn modelId="{25B745BD-2753-47C7-9775-73BD93B32EA4}" type="presParOf" srcId="{874C763F-4DD9-43DF-8B2F-1D83102800C6}" destId="{32ADD4E3-5B1D-40D6-85C8-795A18B565EF}" srcOrd="2" destOrd="0" presId="urn:microsoft.com/office/officeart/2018/5/layout/IconLeafLabelList"/>
    <dgm:cxn modelId="{8F99DF84-AA5C-419B-B349-139147F0FCF9}" type="presParOf" srcId="{874C763F-4DD9-43DF-8B2F-1D83102800C6}" destId="{F4B2D59C-E04D-4FA6-B884-B76611300C63}" srcOrd="3" destOrd="0" presId="urn:microsoft.com/office/officeart/2018/5/layout/IconLeafLabelList"/>
    <dgm:cxn modelId="{3F89395D-914F-4DF2-866A-0F94B466DFD8}" type="presParOf" srcId="{FBA88B64-B460-45A0-83FE-5CFA2709A543}" destId="{A6AEF65F-6938-4190-A0AE-391735C848CF}" srcOrd="3" destOrd="0" presId="urn:microsoft.com/office/officeart/2018/5/layout/IconLeafLabelList"/>
    <dgm:cxn modelId="{81C31C24-0A9F-4803-9529-A558C5DD26D1}" type="presParOf" srcId="{FBA88B64-B460-45A0-83FE-5CFA2709A543}" destId="{1E777895-C4A0-49A3-AE3E-D01A5AC4922A}" srcOrd="4" destOrd="0" presId="urn:microsoft.com/office/officeart/2018/5/layout/IconLeafLabelList"/>
    <dgm:cxn modelId="{E17F123F-36DF-49EE-A3C9-7A61DF70F570}" type="presParOf" srcId="{1E777895-C4A0-49A3-AE3E-D01A5AC4922A}" destId="{3642D8F0-A726-40D0-8948-AD489CBB46EA}" srcOrd="0" destOrd="0" presId="urn:microsoft.com/office/officeart/2018/5/layout/IconLeafLabelList"/>
    <dgm:cxn modelId="{B3C7FCE8-CB46-48DD-BF14-3F4205400141}" type="presParOf" srcId="{1E777895-C4A0-49A3-AE3E-D01A5AC4922A}" destId="{FEA119C4-2796-4120-BBDB-00DC1A1BB3AC}" srcOrd="1" destOrd="0" presId="urn:microsoft.com/office/officeart/2018/5/layout/IconLeafLabelList"/>
    <dgm:cxn modelId="{189C8C8A-0D80-4C40-A3A5-6F7C3DBE6FB1}" type="presParOf" srcId="{1E777895-C4A0-49A3-AE3E-D01A5AC4922A}" destId="{845D8D8D-82E2-42C6-BD9E-D6584CF3DC20}" srcOrd="2" destOrd="0" presId="urn:microsoft.com/office/officeart/2018/5/layout/IconLeafLabelList"/>
    <dgm:cxn modelId="{7FA2662E-0D7B-4942-A2DE-63C4572AED16}" type="presParOf" srcId="{1E777895-C4A0-49A3-AE3E-D01A5AC4922A}" destId="{85AC773D-72F3-4DD8-BEF9-60B6BBD5C4C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C4F76FE-A86E-4B93-86A1-E5754EDD0A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A9A761D-5A01-4552-9DAA-048602B39F55}">
      <dgm:prSet/>
      <dgm:spPr/>
      <dgm:t>
        <a:bodyPr/>
        <a:lstStyle/>
        <a:p>
          <a:r>
            <a:rPr lang="en-GB" b="0" i="0"/>
            <a:t>Invest in continuous employee training programs.</a:t>
          </a:r>
          <a:endParaRPr lang="en-US"/>
        </a:p>
      </dgm:t>
    </dgm:pt>
    <dgm:pt modelId="{872FFAEB-10B0-4281-9505-00C8C03331E3}" type="parTrans" cxnId="{B70BE622-DAB2-4E05-901C-F125BD931264}">
      <dgm:prSet/>
      <dgm:spPr/>
      <dgm:t>
        <a:bodyPr/>
        <a:lstStyle/>
        <a:p>
          <a:endParaRPr lang="en-US"/>
        </a:p>
      </dgm:t>
    </dgm:pt>
    <dgm:pt modelId="{51C100C5-7E2F-4FBB-B6DB-1D0D9A068D7C}" type="sibTrans" cxnId="{B70BE622-DAB2-4E05-901C-F125BD931264}">
      <dgm:prSet/>
      <dgm:spPr/>
      <dgm:t>
        <a:bodyPr/>
        <a:lstStyle/>
        <a:p>
          <a:endParaRPr lang="en-US"/>
        </a:p>
      </dgm:t>
    </dgm:pt>
    <dgm:pt modelId="{8AB6B7F1-55B0-4EF3-AD93-888343FC3C4C}">
      <dgm:prSet/>
      <dgm:spPr/>
      <dgm:t>
        <a:bodyPr/>
        <a:lstStyle/>
        <a:p>
          <a:r>
            <a:rPr lang="en-GB" b="0" i="0"/>
            <a:t>Use mentoring and coaching in the workplace.</a:t>
          </a:r>
          <a:endParaRPr lang="en-US"/>
        </a:p>
      </dgm:t>
    </dgm:pt>
    <dgm:pt modelId="{4F6CEE48-299F-49EF-8550-FAFB83ED496C}" type="parTrans" cxnId="{D0019C59-68B2-4782-9D50-5C043EB18CC6}">
      <dgm:prSet/>
      <dgm:spPr/>
      <dgm:t>
        <a:bodyPr/>
        <a:lstStyle/>
        <a:p>
          <a:endParaRPr lang="en-US"/>
        </a:p>
      </dgm:t>
    </dgm:pt>
    <dgm:pt modelId="{45DB1CEF-F91C-4865-9D01-E0A85C753907}" type="sibTrans" cxnId="{D0019C59-68B2-4782-9D50-5C043EB18CC6}">
      <dgm:prSet/>
      <dgm:spPr/>
      <dgm:t>
        <a:bodyPr/>
        <a:lstStyle/>
        <a:p>
          <a:endParaRPr lang="en-US"/>
        </a:p>
      </dgm:t>
    </dgm:pt>
    <dgm:pt modelId="{8AD852C4-3E80-4A77-A97B-E5E92FA9D39E}">
      <dgm:prSet/>
      <dgm:spPr/>
      <dgm:t>
        <a:bodyPr/>
        <a:lstStyle/>
        <a:p>
          <a:r>
            <a:rPr lang="en-GB" b="0" i="0"/>
            <a:t>Encourage employee feedback and participation.</a:t>
          </a:r>
          <a:endParaRPr lang="en-US"/>
        </a:p>
      </dgm:t>
    </dgm:pt>
    <dgm:pt modelId="{0676352D-75B7-4F34-821D-F39F8ADCB13B}" type="parTrans" cxnId="{E6905B8A-6394-41CC-BCAC-3428E91135B0}">
      <dgm:prSet/>
      <dgm:spPr/>
      <dgm:t>
        <a:bodyPr/>
        <a:lstStyle/>
        <a:p>
          <a:endParaRPr lang="en-US"/>
        </a:p>
      </dgm:t>
    </dgm:pt>
    <dgm:pt modelId="{BD0BB760-E82A-45D9-B1DC-4578F4EF966F}" type="sibTrans" cxnId="{E6905B8A-6394-41CC-BCAC-3428E91135B0}">
      <dgm:prSet/>
      <dgm:spPr/>
      <dgm:t>
        <a:bodyPr/>
        <a:lstStyle/>
        <a:p>
          <a:endParaRPr lang="en-US"/>
        </a:p>
      </dgm:t>
    </dgm:pt>
    <dgm:pt modelId="{3893ECAB-8987-412D-90AF-1B1ABEC33A2A}">
      <dgm:prSet/>
      <dgm:spPr/>
      <dgm:t>
        <a:bodyPr/>
        <a:lstStyle/>
        <a:p>
          <a:r>
            <a:rPr lang="en-GB" b="0" i="0"/>
            <a:t>Use digital learning platforms and simulations.</a:t>
          </a:r>
          <a:endParaRPr lang="en-US"/>
        </a:p>
      </dgm:t>
    </dgm:pt>
    <dgm:pt modelId="{8D4819FD-0AE2-47C0-8E7D-7BC52FA8CC4C}" type="parTrans" cxnId="{8E8211D6-1CD6-4244-9E49-A38F51A9D1EE}">
      <dgm:prSet/>
      <dgm:spPr/>
      <dgm:t>
        <a:bodyPr/>
        <a:lstStyle/>
        <a:p>
          <a:endParaRPr lang="en-US"/>
        </a:p>
      </dgm:t>
    </dgm:pt>
    <dgm:pt modelId="{0CAB6511-6D8D-48BF-A54B-2404803DE44E}" type="sibTrans" cxnId="{8E8211D6-1CD6-4244-9E49-A38F51A9D1EE}">
      <dgm:prSet/>
      <dgm:spPr/>
      <dgm:t>
        <a:bodyPr/>
        <a:lstStyle/>
        <a:p>
          <a:endParaRPr lang="en-US"/>
        </a:p>
      </dgm:t>
    </dgm:pt>
    <dgm:pt modelId="{27DE7AE2-A7DE-4148-ADA2-E8A9E5535B5F}" type="pres">
      <dgm:prSet presAssocID="{0C4F76FE-A86E-4B93-86A1-E5754EDD0A50}" presName="root" presStyleCnt="0">
        <dgm:presLayoutVars>
          <dgm:dir/>
          <dgm:resizeHandles val="exact"/>
        </dgm:presLayoutVars>
      </dgm:prSet>
      <dgm:spPr/>
    </dgm:pt>
    <dgm:pt modelId="{E7CE7279-59E5-4F7D-821D-6B649031F836}" type="pres">
      <dgm:prSet presAssocID="{1A9A761D-5A01-4552-9DAA-048602B39F55}" presName="compNode" presStyleCnt="0"/>
      <dgm:spPr/>
    </dgm:pt>
    <dgm:pt modelId="{4AE588C4-69A6-4588-9CB9-5B1540085655}" type="pres">
      <dgm:prSet presAssocID="{1A9A761D-5A01-4552-9DAA-048602B39F55}" presName="bgRect" presStyleLbl="bgShp" presStyleIdx="0" presStyleCnt="4"/>
      <dgm:spPr/>
    </dgm:pt>
    <dgm:pt modelId="{256C877B-78C5-4FB6-A3B4-22756B999352}" type="pres">
      <dgm:prSet presAssocID="{1A9A761D-5A01-4552-9DAA-048602B39F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3D452DA-D2DB-413B-A2BF-EBC9F530FF56}" type="pres">
      <dgm:prSet presAssocID="{1A9A761D-5A01-4552-9DAA-048602B39F55}" presName="spaceRect" presStyleCnt="0"/>
      <dgm:spPr/>
    </dgm:pt>
    <dgm:pt modelId="{6D3C61DF-AC03-44B0-A5AB-E19BA1733E25}" type="pres">
      <dgm:prSet presAssocID="{1A9A761D-5A01-4552-9DAA-048602B39F55}" presName="parTx" presStyleLbl="revTx" presStyleIdx="0" presStyleCnt="4">
        <dgm:presLayoutVars>
          <dgm:chMax val="0"/>
          <dgm:chPref val="0"/>
        </dgm:presLayoutVars>
      </dgm:prSet>
      <dgm:spPr/>
    </dgm:pt>
    <dgm:pt modelId="{66B1B31D-A1B0-410C-AB87-46716FE23EB1}" type="pres">
      <dgm:prSet presAssocID="{51C100C5-7E2F-4FBB-B6DB-1D0D9A068D7C}" presName="sibTrans" presStyleCnt="0"/>
      <dgm:spPr/>
    </dgm:pt>
    <dgm:pt modelId="{6BCD7A63-717E-4E5D-A7AF-9FF1DF6010C8}" type="pres">
      <dgm:prSet presAssocID="{8AB6B7F1-55B0-4EF3-AD93-888343FC3C4C}" presName="compNode" presStyleCnt="0"/>
      <dgm:spPr/>
    </dgm:pt>
    <dgm:pt modelId="{5E911451-824B-45BE-8A64-078D3F03FC08}" type="pres">
      <dgm:prSet presAssocID="{8AB6B7F1-55B0-4EF3-AD93-888343FC3C4C}" presName="bgRect" presStyleLbl="bgShp" presStyleIdx="1" presStyleCnt="4"/>
      <dgm:spPr/>
    </dgm:pt>
    <dgm:pt modelId="{6E77594F-40AE-4943-AF67-2AC1E6D0D1F7}" type="pres">
      <dgm:prSet presAssocID="{8AB6B7F1-55B0-4EF3-AD93-888343FC3C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953FF9A-9913-4DE7-96F7-7A9DD2B40338}" type="pres">
      <dgm:prSet presAssocID="{8AB6B7F1-55B0-4EF3-AD93-888343FC3C4C}" presName="spaceRect" presStyleCnt="0"/>
      <dgm:spPr/>
    </dgm:pt>
    <dgm:pt modelId="{765FE821-9622-4D21-B165-87F1E1D4E8D7}" type="pres">
      <dgm:prSet presAssocID="{8AB6B7F1-55B0-4EF3-AD93-888343FC3C4C}" presName="parTx" presStyleLbl="revTx" presStyleIdx="1" presStyleCnt="4">
        <dgm:presLayoutVars>
          <dgm:chMax val="0"/>
          <dgm:chPref val="0"/>
        </dgm:presLayoutVars>
      </dgm:prSet>
      <dgm:spPr/>
    </dgm:pt>
    <dgm:pt modelId="{F704D254-6BEE-42EE-88A4-1D6B6A081755}" type="pres">
      <dgm:prSet presAssocID="{45DB1CEF-F91C-4865-9D01-E0A85C753907}" presName="sibTrans" presStyleCnt="0"/>
      <dgm:spPr/>
    </dgm:pt>
    <dgm:pt modelId="{2B771C94-4CDF-4856-9CD9-5F37CCBB2561}" type="pres">
      <dgm:prSet presAssocID="{8AD852C4-3E80-4A77-A97B-E5E92FA9D39E}" presName="compNode" presStyleCnt="0"/>
      <dgm:spPr/>
    </dgm:pt>
    <dgm:pt modelId="{7E7DDFBC-C8CA-406F-A825-4CDE05A880BA}" type="pres">
      <dgm:prSet presAssocID="{8AD852C4-3E80-4A77-A97B-E5E92FA9D39E}" presName="bgRect" presStyleLbl="bgShp" presStyleIdx="2" presStyleCnt="4"/>
      <dgm:spPr/>
    </dgm:pt>
    <dgm:pt modelId="{BB07DF23-C440-452C-AB29-8FE4EBE91AA5}" type="pres">
      <dgm:prSet presAssocID="{8AD852C4-3E80-4A77-A97B-E5E92FA9D3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9BF081F-2F8B-4A85-B4A3-9ACAB2756D72}" type="pres">
      <dgm:prSet presAssocID="{8AD852C4-3E80-4A77-A97B-E5E92FA9D39E}" presName="spaceRect" presStyleCnt="0"/>
      <dgm:spPr/>
    </dgm:pt>
    <dgm:pt modelId="{E366E27B-32B7-43E1-998E-79B0869EEF7C}" type="pres">
      <dgm:prSet presAssocID="{8AD852C4-3E80-4A77-A97B-E5E92FA9D39E}" presName="parTx" presStyleLbl="revTx" presStyleIdx="2" presStyleCnt="4">
        <dgm:presLayoutVars>
          <dgm:chMax val="0"/>
          <dgm:chPref val="0"/>
        </dgm:presLayoutVars>
      </dgm:prSet>
      <dgm:spPr/>
    </dgm:pt>
    <dgm:pt modelId="{E216F144-8A20-491F-8780-A126DDD0F7AB}" type="pres">
      <dgm:prSet presAssocID="{BD0BB760-E82A-45D9-B1DC-4578F4EF966F}" presName="sibTrans" presStyleCnt="0"/>
      <dgm:spPr/>
    </dgm:pt>
    <dgm:pt modelId="{6B9387D4-0310-4031-95E7-0FFCDF16CD58}" type="pres">
      <dgm:prSet presAssocID="{3893ECAB-8987-412D-90AF-1B1ABEC33A2A}" presName="compNode" presStyleCnt="0"/>
      <dgm:spPr/>
    </dgm:pt>
    <dgm:pt modelId="{96B6A6B2-571D-4A48-84F5-F7073CFCADC5}" type="pres">
      <dgm:prSet presAssocID="{3893ECAB-8987-412D-90AF-1B1ABEC33A2A}" presName="bgRect" presStyleLbl="bgShp" presStyleIdx="3" presStyleCnt="4"/>
      <dgm:spPr/>
    </dgm:pt>
    <dgm:pt modelId="{32BA186D-2299-4D88-AA7B-70F07CA26004}" type="pres">
      <dgm:prSet presAssocID="{3893ECAB-8987-412D-90AF-1B1ABEC33A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9792EBCE-1E5A-441D-9E5E-BF38B94EA86C}" type="pres">
      <dgm:prSet presAssocID="{3893ECAB-8987-412D-90AF-1B1ABEC33A2A}" presName="spaceRect" presStyleCnt="0"/>
      <dgm:spPr/>
    </dgm:pt>
    <dgm:pt modelId="{43DE42E5-F9BE-48FF-8518-87D2D8F45B48}" type="pres">
      <dgm:prSet presAssocID="{3893ECAB-8987-412D-90AF-1B1ABEC33A2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70BE622-DAB2-4E05-901C-F125BD931264}" srcId="{0C4F76FE-A86E-4B93-86A1-E5754EDD0A50}" destId="{1A9A761D-5A01-4552-9DAA-048602B39F55}" srcOrd="0" destOrd="0" parTransId="{872FFAEB-10B0-4281-9505-00C8C03331E3}" sibTransId="{51C100C5-7E2F-4FBB-B6DB-1D0D9A068D7C}"/>
    <dgm:cxn modelId="{664B7A44-36B1-4AAC-A48C-C6382E31B027}" type="presOf" srcId="{3893ECAB-8987-412D-90AF-1B1ABEC33A2A}" destId="{43DE42E5-F9BE-48FF-8518-87D2D8F45B48}" srcOrd="0" destOrd="0" presId="urn:microsoft.com/office/officeart/2018/2/layout/IconVerticalSolidList"/>
    <dgm:cxn modelId="{D0019C59-68B2-4782-9D50-5C043EB18CC6}" srcId="{0C4F76FE-A86E-4B93-86A1-E5754EDD0A50}" destId="{8AB6B7F1-55B0-4EF3-AD93-888343FC3C4C}" srcOrd="1" destOrd="0" parTransId="{4F6CEE48-299F-49EF-8550-FAFB83ED496C}" sibTransId="{45DB1CEF-F91C-4865-9D01-E0A85C753907}"/>
    <dgm:cxn modelId="{8F58AE83-A41D-45AB-B62C-A68501637C02}" type="presOf" srcId="{0C4F76FE-A86E-4B93-86A1-E5754EDD0A50}" destId="{27DE7AE2-A7DE-4148-ADA2-E8A9E5535B5F}" srcOrd="0" destOrd="0" presId="urn:microsoft.com/office/officeart/2018/2/layout/IconVerticalSolidList"/>
    <dgm:cxn modelId="{E6905B8A-6394-41CC-BCAC-3428E91135B0}" srcId="{0C4F76FE-A86E-4B93-86A1-E5754EDD0A50}" destId="{8AD852C4-3E80-4A77-A97B-E5E92FA9D39E}" srcOrd="2" destOrd="0" parTransId="{0676352D-75B7-4F34-821D-F39F8ADCB13B}" sibTransId="{BD0BB760-E82A-45D9-B1DC-4578F4EF966F}"/>
    <dgm:cxn modelId="{6B49A28F-80C1-4B65-8B60-2712ADAC14A6}" type="presOf" srcId="{1A9A761D-5A01-4552-9DAA-048602B39F55}" destId="{6D3C61DF-AC03-44B0-A5AB-E19BA1733E25}" srcOrd="0" destOrd="0" presId="urn:microsoft.com/office/officeart/2018/2/layout/IconVerticalSolidList"/>
    <dgm:cxn modelId="{C4BFAD9B-410B-4B74-B25E-9A5792B0368C}" type="presOf" srcId="{8AD852C4-3E80-4A77-A97B-E5E92FA9D39E}" destId="{E366E27B-32B7-43E1-998E-79B0869EEF7C}" srcOrd="0" destOrd="0" presId="urn:microsoft.com/office/officeart/2018/2/layout/IconVerticalSolidList"/>
    <dgm:cxn modelId="{214FA9B1-AA28-459C-BB9B-9F85981DF266}" type="presOf" srcId="{8AB6B7F1-55B0-4EF3-AD93-888343FC3C4C}" destId="{765FE821-9622-4D21-B165-87F1E1D4E8D7}" srcOrd="0" destOrd="0" presId="urn:microsoft.com/office/officeart/2018/2/layout/IconVerticalSolidList"/>
    <dgm:cxn modelId="{8E8211D6-1CD6-4244-9E49-A38F51A9D1EE}" srcId="{0C4F76FE-A86E-4B93-86A1-E5754EDD0A50}" destId="{3893ECAB-8987-412D-90AF-1B1ABEC33A2A}" srcOrd="3" destOrd="0" parTransId="{8D4819FD-0AE2-47C0-8E7D-7BC52FA8CC4C}" sibTransId="{0CAB6511-6D8D-48BF-A54B-2404803DE44E}"/>
    <dgm:cxn modelId="{3BA2E50B-FFA7-429D-BBEF-DB45A860FC7F}" type="presParOf" srcId="{27DE7AE2-A7DE-4148-ADA2-E8A9E5535B5F}" destId="{E7CE7279-59E5-4F7D-821D-6B649031F836}" srcOrd="0" destOrd="0" presId="urn:microsoft.com/office/officeart/2018/2/layout/IconVerticalSolidList"/>
    <dgm:cxn modelId="{3B35269F-EE87-4C3F-9886-A7E52CB7154B}" type="presParOf" srcId="{E7CE7279-59E5-4F7D-821D-6B649031F836}" destId="{4AE588C4-69A6-4588-9CB9-5B1540085655}" srcOrd="0" destOrd="0" presId="urn:microsoft.com/office/officeart/2018/2/layout/IconVerticalSolidList"/>
    <dgm:cxn modelId="{A2A6F9AB-511C-4C0A-8BB2-32DC32B81A0C}" type="presParOf" srcId="{E7CE7279-59E5-4F7D-821D-6B649031F836}" destId="{256C877B-78C5-4FB6-A3B4-22756B999352}" srcOrd="1" destOrd="0" presId="urn:microsoft.com/office/officeart/2018/2/layout/IconVerticalSolidList"/>
    <dgm:cxn modelId="{4C595365-97EF-43F4-BEE8-E2D4B3A81A03}" type="presParOf" srcId="{E7CE7279-59E5-4F7D-821D-6B649031F836}" destId="{73D452DA-D2DB-413B-A2BF-EBC9F530FF56}" srcOrd="2" destOrd="0" presId="urn:microsoft.com/office/officeart/2018/2/layout/IconVerticalSolidList"/>
    <dgm:cxn modelId="{B7210BC1-F7C2-44C6-AB90-3C4440FB7872}" type="presParOf" srcId="{E7CE7279-59E5-4F7D-821D-6B649031F836}" destId="{6D3C61DF-AC03-44B0-A5AB-E19BA1733E25}" srcOrd="3" destOrd="0" presId="urn:microsoft.com/office/officeart/2018/2/layout/IconVerticalSolidList"/>
    <dgm:cxn modelId="{48DAA7B6-1889-4547-9C39-85C28D146E7D}" type="presParOf" srcId="{27DE7AE2-A7DE-4148-ADA2-E8A9E5535B5F}" destId="{66B1B31D-A1B0-410C-AB87-46716FE23EB1}" srcOrd="1" destOrd="0" presId="urn:microsoft.com/office/officeart/2018/2/layout/IconVerticalSolidList"/>
    <dgm:cxn modelId="{0799ABE1-86C4-4B5C-A43E-4023AC11DB0B}" type="presParOf" srcId="{27DE7AE2-A7DE-4148-ADA2-E8A9E5535B5F}" destId="{6BCD7A63-717E-4E5D-A7AF-9FF1DF6010C8}" srcOrd="2" destOrd="0" presId="urn:microsoft.com/office/officeart/2018/2/layout/IconVerticalSolidList"/>
    <dgm:cxn modelId="{6466C2EE-8278-49E0-84D5-B724362D2751}" type="presParOf" srcId="{6BCD7A63-717E-4E5D-A7AF-9FF1DF6010C8}" destId="{5E911451-824B-45BE-8A64-078D3F03FC08}" srcOrd="0" destOrd="0" presId="urn:microsoft.com/office/officeart/2018/2/layout/IconVerticalSolidList"/>
    <dgm:cxn modelId="{EE5F229D-4C96-489A-AB24-61271BC1D465}" type="presParOf" srcId="{6BCD7A63-717E-4E5D-A7AF-9FF1DF6010C8}" destId="{6E77594F-40AE-4943-AF67-2AC1E6D0D1F7}" srcOrd="1" destOrd="0" presId="urn:microsoft.com/office/officeart/2018/2/layout/IconVerticalSolidList"/>
    <dgm:cxn modelId="{9F529ECA-15BB-4C34-96B0-2FAA47EB3EC3}" type="presParOf" srcId="{6BCD7A63-717E-4E5D-A7AF-9FF1DF6010C8}" destId="{A953FF9A-9913-4DE7-96F7-7A9DD2B40338}" srcOrd="2" destOrd="0" presId="urn:microsoft.com/office/officeart/2018/2/layout/IconVerticalSolidList"/>
    <dgm:cxn modelId="{387F7561-3612-46C0-9F72-5E06F822DCA1}" type="presParOf" srcId="{6BCD7A63-717E-4E5D-A7AF-9FF1DF6010C8}" destId="{765FE821-9622-4D21-B165-87F1E1D4E8D7}" srcOrd="3" destOrd="0" presId="urn:microsoft.com/office/officeart/2018/2/layout/IconVerticalSolidList"/>
    <dgm:cxn modelId="{4793B400-EA1D-4F6C-93F6-5970F6389D27}" type="presParOf" srcId="{27DE7AE2-A7DE-4148-ADA2-E8A9E5535B5F}" destId="{F704D254-6BEE-42EE-88A4-1D6B6A081755}" srcOrd="3" destOrd="0" presId="urn:microsoft.com/office/officeart/2018/2/layout/IconVerticalSolidList"/>
    <dgm:cxn modelId="{9DBB2042-5D68-469B-8893-BE31FA91EC69}" type="presParOf" srcId="{27DE7AE2-A7DE-4148-ADA2-E8A9E5535B5F}" destId="{2B771C94-4CDF-4856-9CD9-5F37CCBB2561}" srcOrd="4" destOrd="0" presId="urn:microsoft.com/office/officeart/2018/2/layout/IconVerticalSolidList"/>
    <dgm:cxn modelId="{8D88558D-6730-411E-B2B9-BA4C0F194D40}" type="presParOf" srcId="{2B771C94-4CDF-4856-9CD9-5F37CCBB2561}" destId="{7E7DDFBC-C8CA-406F-A825-4CDE05A880BA}" srcOrd="0" destOrd="0" presId="urn:microsoft.com/office/officeart/2018/2/layout/IconVerticalSolidList"/>
    <dgm:cxn modelId="{9947B809-EB68-4BEF-A017-2336C68040B4}" type="presParOf" srcId="{2B771C94-4CDF-4856-9CD9-5F37CCBB2561}" destId="{BB07DF23-C440-452C-AB29-8FE4EBE91AA5}" srcOrd="1" destOrd="0" presId="urn:microsoft.com/office/officeart/2018/2/layout/IconVerticalSolidList"/>
    <dgm:cxn modelId="{5945FF19-E826-4A2F-A792-F22CC5976241}" type="presParOf" srcId="{2B771C94-4CDF-4856-9CD9-5F37CCBB2561}" destId="{49BF081F-2F8B-4A85-B4A3-9ACAB2756D72}" srcOrd="2" destOrd="0" presId="urn:microsoft.com/office/officeart/2018/2/layout/IconVerticalSolidList"/>
    <dgm:cxn modelId="{BDE15F83-2B56-4D38-82F7-CC65470DF445}" type="presParOf" srcId="{2B771C94-4CDF-4856-9CD9-5F37CCBB2561}" destId="{E366E27B-32B7-43E1-998E-79B0869EEF7C}" srcOrd="3" destOrd="0" presId="urn:microsoft.com/office/officeart/2018/2/layout/IconVerticalSolidList"/>
    <dgm:cxn modelId="{6AF71C85-6CC8-451C-8A31-0C1A66D199B4}" type="presParOf" srcId="{27DE7AE2-A7DE-4148-ADA2-E8A9E5535B5F}" destId="{E216F144-8A20-491F-8780-A126DDD0F7AB}" srcOrd="5" destOrd="0" presId="urn:microsoft.com/office/officeart/2018/2/layout/IconVerticalSolidList"/>
    <dgm:cxn modelId="{D9CE3013-26F0-498C-9296-AA27343B9B15}" type="presParOf" srcId="{27DE7AE2-A7DE-4148-ADA2-E8A9E5535B5F}" destId="{6B9387D4-0310-4031-95E7-0FFCDF16CD58}" srcOrd="6" destOrd="0" presId="urn:microsoft.com/office/officeart/2018/2/layout/IconVerticalSolidList"/>
    <dgm:cxn modelId="{87C9B8AD-36D3-4035-90B9-6E482BA8B55B}" type="presParOf" srcId="{6B9387D4-0310-4031-95E7-0FFCDF16CD58}" destId="{96B6A6B2-571D-4A48-84F5-F7073CFCADC5}" srcOrd="0" destOrd="0" presId="urn:microsoft.com/office/officeart/2018/2/layout/IconVerticalSolidList"/>
    <dgm:cxn modelId="{1D4AACDC-1900-4714-9E41-8495E086A2C0}" type="presParOf" srcId="{6B9387D4-0310-4031-95E7-0FFCDF16CD58}" destId="{32BA186D-2299-4D88-AA7B-70F07CA26004}" srcOrd="1" destOrd="0" presId="urn:microsoft.com/office/officeart/2018/2/layout/IconVerticalSolidList"/>
    <dgm:cxn modelId="{DDA35935-0A2D-41B9-88F8-A88C6C79EE61}" type="presParOf" srcId="{6B9387D4-0310-4031-95E7-0FFCDF16CD58}" destId="{9792EBCE-1E5A-441D-9E5E-BF38B94EA86C}" srcOrd="2" destOrd="0" presId="urn:microsoft.com/office/officeart/2018/2/layout/IconVerticalSolidList"/>
    <dgm:cxn modelId="{1D350BBE-CDB6-47E4-AD6B-35DB0D95129A}" type="presParOf" srcId="{6B9387D4-0310-4031-95E7-0FFCDF16CD58}" destId="{43DE42E5-F9BE-48FF-8518-87D2D8F45B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E9488-BC4D-407B-A6CB-5387C958D15B}">
      <dsp:nvSpPr>
        <dsp:cNvPr id="0" name=""/>
        <dsp:cNvSpPr/>
      </dsp:nvSpPr>
      <dsp:spPr>
        <a:xfrm>
          <a:off x="1951111" y="957561"/>
          <a:ext cx="417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7379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48602" y="1001041"/>
        <a:ext cx="22398" cy="4479"/>
      </dsp:txXfrm>
    </dsp:sp>
    <dsp:sp modelId="{C4910BEC-A0EE-4DE8-8B41-2191FD5FF6ED}">
      <dsp:nvSpPr>
        <dsp:cNvPr id="0" name=""/>
        <dsp:cNvSpPr/>
      </dsp:nvSpPr>
      <dsp:spPr>
        <a:xfrm>
          <a:off x="5174" y="418960"/>
          <a:ext cx="1947737" cy="116864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Identify workforce needs</a:t>
          </a:r>
          <a:endParaRPr lang="en-US" sz="1700" kern="1200"/>
        </a:p>
      </dsp:txBody>
      <dsp:txXfrm>
        <a:off x="5174" y="418960"/>
        <a:ext cx="1947737" cy="1168642"/>
      </dsp:txXfrm>
    </dsp:sp>
    <dsp:sp modelId="{35CE8160-DAAD-46B2-964F-BC98C352C1AE}">
      <dsp:nvSpPr>
        <dsp:cNvPr id="0" name=""/>
        <dsp:cNvSpPr/>
      </dsp:nvSpPr>
      <dsp:spPr>
        <a:xfrm>
          <a:off x="4346829" y="957561"/>
          <a:ext cx="417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7379" y="45720"/>
              </a:lnTo>
            </a:path>
          </a:pathLst>
        </a:custGeom>
        <a:noFill/>
        <a:ln w="9525" cap="rnd" cmpd="sng" algn="ctr">
          <a:solidFill>
            <a:schemeClr val="accent5">
              <a:hueOff val="-619270"/>
              <a:satOff val="610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44319" y="1001041"/>
        <a:ext cx="22398" cy="4479"/>
      </dsp:txXfrm>
    </dsp:sp>
    <dsp:sp modelId="{DAFF2A72-5824-44FA-AFC1-301397D0BEA9}">
      <dsp:nvSpPr>
        <dsp:cNvPr id="0" name=""/>
        <dsp:cNvSpPr/>
      </dsp:nvSpPr>
      <dsp:spPr>
        <a:xfrm>
          <a:off x="2400891" y="418960"/>
          <a:ext cx="1947737" cy="1168642"/>
        </a:xfrm>
        <a:prstGeom prst="rect">
          <a:avLst/>
        </a:prstGeom>
        <a:solidFill>
          <a:schemeClr val="accent5">
            <a:hueOff val="-530803"/>
            <a:satOff val="523"/>
            <a:lumOff val="117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Conduct job analysis</a:t>
          </a:r>
          <a:endParaRPr lang="en-US" sz="1700" kern="1200"/>
        </a:p>
      </dsp:txBody>
      <dsp:txXfrm>
        <a:off x="2400891" y="418960"/>
        <a:ext cx="1947737" cy="1168642"/>
      </dsp:txXfrm>
    </dsp:sp>
    <dsp:sp modelId="{343F1B3F-7B14-4428-8B49-5E2F62CAAFAB}">
      <dsp:nvSpPr>
        <dsp:cNvPr id="0" name=""/>
        <dsp:cNvSpPr/>
      </dsp:nvSpPr>
      <dsp:spPr>
        <a:xfrm>
          <a:off x="979043" y="1585802"/>
          <a:ext cx="4791434" cy="417379"/>
        </a:xfrm>
        <a:custGeom>
          <a:avLst/>
          <a:gdLst/>
          <a:ahLst/>
          <a:cxnLst/>
          <a:rect l="0" t="0" r="0" b="0"/>
          <a:pathLst>
            <a:path>
              <a:moveTo>
                <a:pt x="4791434" y="0"/>
              </a:moveTo>
              <a:lnTo>
                <a:pt x="4791434" y="225789"/>
              </a:lnTo>
              <a:lnTo>
                <a:pt x="0" y="225789"/>
              </a:lnTo>
              <a:lnTo>
                <a:pt x="0" y="417379"/>
              </a:lnTo>
            </a:path>
          </a:pathLst>
        </a:custGeom>
        <a:noFill/>
        <a:ln w="9525" cap="rnd" cmpd="sng" algn="ctr">
          <a:solidFill>
            <a:schemeClr val="accent5">
              <a:hueOff val="-1238541"/>
              <a:satOff val="1219"/>
              <a:lumOff val="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452" y="1792252"/>
        <a:ext cx="240616" cy="4479"/>
      </dsp:txXfrm>
    </dsp:sp>
    <dsp:sp modelId="{BB055BFB-0ACF-4E64-83AE-113D7425C53E}">
      <dsp:nvSpPr>
        <dsp:cNvPr id="0" name=""/>
        <dsp:cNvSpPr/>
      </dsp:nvSpPr>
      <dsp:spPr>
        <a:xfrm>
          <a:off x="4796609" y="418960"/>
          <a:ext cx="1947737" cy="1168642"/>
        </a:xfrm>
        <a:prstGeom prst="rect">
          <a:avLst/>
        </a:prstGeom>
        <a:solidFill>
          <a:schemeClr val="accent5">
            <a:hueOff val="-1061606"/>
            <a:satOff val="1045"/>
            <a:lumOff val="235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Develop job description and person specification</a:t>
          </a:r>
          <a:endParaRPr lang="en-US" sz="1700" kern="1200"/>
        </a:p>
      </dsp:txBody>
      <dsp:txXfrm>
        <a:off x="4796609" y="418960"/>
        <a:ext cx="1947737" cy="1168642"/>
      </dsp:txXfrm>
    </dsp:sp>
    <dsp:sp modelId="{B4E9E653-4080-4E82-88DC-C3018359B547}">
      <dsp:nvSpPr>
        <dsp:cNvPr id="0" name=""/>
        <dsp:cNvSpPr/>
      </dsp:nvSpPr>
      <dsp:spPr>
        <a:xfrm>
          <a:off x="1951111" y="2574184"/>
          <a:ext cx="417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7379" y="45720"/>
              </a:lnTo>
            </a:path>
          </a:pathLst>
        </a:custGeom>
        <a:noFill/>
        <a:ln w="9525" cap="rnd" cmpd="sng" algn="ctr">
          <a:solidFill>
            <a:schemeClr val="accent5">
              <a:hueOff val="-1857811"/>
              <a:satOff val="1829"/>
              <a:lumOff val="411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48602" y="2617664"/>
        <a:ext cx="22398" cy="4479"/>
      </dsp:txXfrm>
    </dsp:sp>
    <dsp:sp modelId="{30BD847E-3D25-4F2F-BC0A-10B4733A2815}">
      <dsp:nvSpPr>
        <dsp:cNvPr id="0" name=""/>
        <dsp:cNvSpPr/>
      </dsp:nvSpPr>
      <dsp:spPr>
        <a:xfrm>
          <a:off x="5174" y="2035582"/>
          <a:ext cx="1947737" cy="1168642"/>
        </a:xfrm>
        <a:prstGeom prst="rect">
          <a:avLst/>
        </a:prstGeom>
        <a:solidFill>
          <a:schemeClr val="accent5">
            <a:hueOff val="-1592409"/>
            <a:satOff val="1568"/>
            <a:lumOff val="353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Advertise vacancies (online platforms, recruitment websites)</a:t>
          </a:r>
          <a:endParaRPr lang="en-US" sz="1700" kern="1200"/>
        </a:p>
      </dsp:txBody>
      <dsp:txXfrm>
        <a:off x="5174" y="2035582"/>
        <a:ext cx="1947737" cy="1168642"/>
      </dsp:txXfrm>
    </dsp:sp>
    <dsp:sp modelId="{CFE108F9-0C42-41FE-8DD2-72D8AE84F3E6}">
      <dsp:nvSpPr>
        <dsp:cNvPr id="0" name=""/>
        <dsp:cNvSpPr/>
      </dsp:nvSpPr>
      <dsp:spPr>
        <a:xfrm>
          <a:off x="4346829" y="2574184"/>
          <a:ext cx="417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7379" y="45720"/>
              </a:lnTo>
            </a:path>
          </a:pathLst>
        </a:custGeom>
        <a:noFill/>
        <a:ln w="9525" cap="rnd" cmpd="sng" algn="ctr">
          <a:solidFill>
            <a:schemeClr val="accent5">
              <a:hueOff val="-2477081"/>
              <a:satOff val="2439"/>
              <a:lumOff val="549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44319" y="2617664"/>
        <a:ext cx="22398" cy="4479"/>
      </dsp:txXfrm>
    </dsp:sp>
    <dsp:sp modelId="{C63B8C5A-F2F7-445E-87C9-C1810BA416B2}">
      <dsp:nvSpPr>
        <dsp:cNvPr id="0" name=""/>
        <dsp:cNvSpPr/>
      </dsp:nvSpPr>
      <dsp:spPr>
        <a:xfrm>
          <a:off x="2400891" y="2035582"/>
          <a:ext cx="1947737" cy="1168642"/>
        </a:xfrm>
        <a:prstGeom prst="rect">
          <a:avLst/>
        </a:prstGeom>
        <a:solidFill>
          <a:schemeClr val="accent5">
            <a:hueOff val="-2123213"/>
            <a:satOff val="2090"/>
            <a:lumOff val="47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Screen applications and shortlist candidates</a:t>
          </a:r>
          <a:endParaRPr lang="en-US" sz="1700" kern="1200"/>
        </a:p>
      </dsp:txBody>
      <dsp:txXfrm>
        <a:off x="2400891" y="2035582"/>
        <a:ext cx="1947737" cy="1168642"/>
      </dsp:txXfrm>
    </dsp:sp>
    <dsp:sp modelId="{A4D4938F-3C24-4AFA-B71C-A5EA364CACBE}">
      <dsp:nvSpPr>
        <dsp:cNvPr id="0" name=""/>
        <dsp:cNvSpPr/>
      </dsp:nvSpPr>
      <dsp:spPr>
        <a:xfrm>
          <a:off x="979043" y="3202425"/>
          <a:ext cx="4791434" cy="417379"/>
        </a:xfrm>
        <a:custGeom>
          <a:avLst/>
          <a:gdLst/>
          <a:ahLst/>
          <a:cxnLst/>
          <a:rect l="0" t="0" r="0" b="0"/>
          <a:pathLst>
            <a:path>
              <a:moveTo>
                <a:pt x="4791434" y="0"/>
              </a:moveTo>
              <a:lnTo>
                <a:pt x="4791434" y="225789"/>
              </a:lnTo>
              <a:lnTo>
                <a:pt x="0" y="225789"/>
              </a:lnTo>
              <a:lnTo>
                <a:pt x="0" y="417379"/>
              </a:lnTo>
            </a:path>
          </a:pathLst>
        </a:custGeom>
        <a:noFill/>
        <a:ln w="9525" cap="rnd" cmpd="sng" algn="ctr">
          <a:solidFill>
            <a:schemeClr val="accent5">
              <a:hueOff val="-3096351"/>
              <a:satOff val="3048"/>
              <a:lumOff val="686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452" y="3408875"/>
        <a:ext cx="240616" cy="4479"/>
      </dsp:txXfrm>
    </dsp:sp>
    <dsp:sp modelId="{7EA31AC4-660D-4F3E-AAE5-C348B12E163B}">
      <dsp:nvSpPr>
        <dsp:cNvPr id="0" name=""/>
        <dsp:cNvSpPr/>
      </dsp:nvSpPr>
      <dsp:spPr>
        <a:xfrm>
          <a:off x="4796609" y="2035582"/>
          <a:ext cx="1947737" cy="1168642"/>
        </a:xfrm>
        <a:prstGeom prst="rect">
          <a:avLst/>
        </a:prstGeom>
        <a:solidFill>
          <a:schemeClr val="accent5">
            <a:hueOff val="-2654016"/>
            <a:satOff val="2613"/>
            <a:lumOff val="58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Conduct interviews and assessments</a:t>
          </a:r>
          <a:endParaRPr lang="en-US" sz="1700" kern="1200"/>
        </a:p>
      </dsp:txBody>
      <dsp:txXfrm>
        <a:off x="4796609" y="2035582"/>
        <a:ext cx="1947737" cy="1168642"/>
      </dsp:txXfrm>
    </dsp:sp>
    <dsp:sp modelId="{154C7B3A-31A9-40B5-8B6F-4395C6D46DB9}">
      <dsp:nvSpPr>
        <dsp:cNvPr id="0" name=""/>
        <dsp:cNvSpPr/>
      </dsp:nvSpPr>
      <dsp:spPr>
        <a:xfrm>
          <a:off x="1951111" y="4190806"/>
          <a:ext cx="417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7379" y="45720"/>
              </a:lnTo>
            </a:path>
          </a:pathLst>
        </a:custGeom>
        <a:noFill/>
        <a:ln w="9525" cap="rnd" cmpd="sng" algn="ctr">
          <a:solidFill>
            <a:schemeClr val="accent5">
              <a:hueOff val="-3715622"/>
              <a:satOff val="3658"/>
              <a:lumOff val="823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48602" y="4234286"/>
        <a:ext cx="22398" cy="4479"/>
      </dsp:txXfrm>
    </dsp:sp>
    <dsp:sp modelId="{49491586-CA8B-4994-A46B-6BF4A9C68C30}">
      <dsp:nvSpPr>
        <dsp:cNvPr id="0" name=""/>
        <dsp:cNvSpPr/>
      </dsp:nvSpPr>
      <dsp:spPr>
        <a:xfrm>
          <a:off x="5174" y="3652205"/>
          <a:ext cx="1947737" cy="1168642"/>
        </a:xfrm>
        <a:prstGeom prst="rect">
          <a:avLst/>
        </a:prstGeom>
        <a:solidFill>
          <a:schemeClr val="accent5">
            <a:hueOff val="-3184819"/>
            <a:satOff val="3135"/>
            <a:lumOff val="705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Select the most suitable candidate</a:t>
          </a:r>
          <a:endParaRPr lang="en-US" sz="1700" kern="1200"/>
        </a:p>
      </dsp:txBody>
      <dsp:txXfrm>
        <a:off x="5174" y="3652205"/>
        <a:ext cx="1947737" cy="1168642"/>
      </dsp:txXfrm>
    </dsp:sp>
    <dsp:sp modelId="{68F59990-9C82-4546-946D-E0FAC9A6E405}">
      <dsp:nvSpPr>
        <dsp:cNvPr id="0" name=""/>
        <dsp:cNvSpPr/>
      </dsp:nvSpPr>
      <dsp:spPr>
        <a:xfrm>
          <a:off x="2400891" y="3652205"/>
          <a:ext cx="1947737" cy="1168642"/>
        </a:xfrm>
        <a:prstGeom prst="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441" tIns="100182" rIns="95441" bIns="10018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Provide induction and onboarding.</a:t>
          </a:r>
          <a:endParaRPr lang="en-US" sz="1700" kern="1200"/>
        </a:p>
      </dsp:txBody>
      <dsp:txXfrm>
        <a:off x="2400891" y="3652205"/>
        <a:ext cx="1947737" cy="11686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E8141C-00B3-48D2-9576-E604FB0C0B2D}">
      <dsp:nvSpPr>
        <dsp:cNvPr id="0" name=""/>
        <dsp:cNvSpPr/>
      </dsp:nvSpPr>
      <dsp:spPr>
        <a:xfrm>
          <a:off x="835534" y="0"/>
          <a:ext cx="4566291" cy="456629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DB4067-1923-44D3-BFEC-61B40CC6F776}">
      <dsp:nvSpPr>
        <dsp:cNvPr id="0" name=""/>
        <dsp:cNvSpPr/>
      </dsp:nvSpPr>
      <dsp:spPr>
        <a:xfrm>
          <a:off x="1269331" y="433797"/>
          <a:ext cx="1780853" cy="17808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Job analysis identifies duties, responsibilities and required skills.</a:t>
          </a:r>
          <a:endParaRPr lang="en-US" sz="1400" kern="1200"/>
        </a:p>
      </dsp:txBody>
      <dsp:txXfrm>
        <a:off x="1356265" y="520731"/>
        <a:ext cx="1606985" cy="1606985"/>
      </dsp:txXfrm>
    </dsp:sp>
    <dsp:sp modelId="{058F6582-4364-4AF9-B826-4C9012A9BEE8}">
      <dsp:nvSpPr>
        <dsp:cNvPr id="0" name=""/>
        <dsp:cNvSpPr/>
      </dsp:nvSpPr>
      <dsp:spPr>
        <a:xfrm>
          <a:off x="3187173" y="433797"/>
          <a:ext cx="1780853" cy="178085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Helps HR understand the requirements of the role.</a:t>
          </a:r>
          <a:endParaRPr lang="en-US" sz="1400" kern="1200"/>
        </a:p>
      </dsp:txBody>
      <dsp:txXfrm>
        <a:off x="3274107" y="520731"/>
        <a:ext cx="1606985" cy="1606985"/>
      </dsp:txXfrm>
    </dsp:sp>
    <dsp:sp modelId="{168F5550-5185-44BE-B4AD-05E708C00EDC}">
      <dsp:nvSpPr>
        <dsp:cNvPr id="0" name=""/>
        <dsp:cNvSpPr/>
      </dsp:nvSpPr>
      <dsp:spPr>
        <a:xfrm>
          <a:off x="1269331" y="2351639"/>
          <a:ext cx="1780853" cy="178085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Provides information for recruitment and training.</a:t>
          </a:r>
          <a:endParaRPr lang="en-US" sz="1400" kern="1200"/>
        </a:p>
      </dsp:txBody>
      <dsp:txXfrm>
        <a:off x="1356265" y="2438573"/>
        <a:ext cx="1606985" cy="1606985"/>
      </dsp:txXfrm>
    </dsp:sp>
    <dsp:sp modelId="{72CA85F9-E359-472D-892C-4B908C04C66F}">
      <dsp:nvSpPr>
        <dsp:cNvPr id="0" name=""/>
        <dsp:cNvSpPr/>
      </dsp:nvSpPr>
      <dsp:spPr>
        <a:xfrm>
          <a:off x="3187173" y="2351639"/>
          <a:ext cx="1780853" cy="178085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Example role: Amazon Warehouse Associate responsible for sorting, packing, and handling products.</a:t>
          </a:r>
          <a:endParaRPr lang="en-US" sz="1400" kern="1200"/>
        </a:p>
      </dsp:txBody>
      <dsp:txXfrm>
        <a:off x="3274107" y="2438573"/>
        <a:ext cx="1606985" cy="16069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82E61-6852-4655-ABE3-A629856DA078}">
      <dsp:nvSpPr>
        <dsp:cNvPr id="0" name=""/>
        <dsp:cNvSpPr/>
      </dsp:nvSpPr>
      <dsp:spPr>
        <a:xfrm>
          <a:off x="234749" y="541032"/>
          <a:ext cx="803835" cy="8038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7F39B-5C14-4BDA-97B0-2BC62DC5439E}">
      <dsp:nvSpPr>
        <dsp:cNvPr id="0" name=""/>
        <dsp:cNvSpPr/>
      </dsp:nvSpPr>
      <dsp:spPr>
        <a:xfrm>
          <a:off x="403554" y="709838"/>
          <a:ext cx="466224" cy="466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18A5B-82C8-49C6-8B30-33B7D88EB13E}">
      <dsp:nvSpPr>
        <dsp:cNvPr id="0" name=""/>
        <dsp:cNvSpPr/>
      </dsp:nvSpPr>
      <dsp:spPr>
        <a:xfrm>
          <a:off x="1210835" y="541032"/>
          <a:ext cx="1894755" cy="803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Ability to work in a fast‑paced environment</a:t>
          </a:r>
          <a:endParaRPr lang="en-US" sz="1700" kern="1200"/>
        </a:p>
      </dsp:txBody>
      <dsp:txXfrm>
        <a:off x="1210835" y="541032"/>
        <a:ext cx="1894755" cy="803835"/>
      </dsp:txXfrm>
    </dsp:sp>
    <dsp:sp modelId="{79BA170D-4DB7-4DB3-9E54-CEC57FB04FA7}">
      <dsp:nvSpPr>
        <dsp:cNvPr id="0" name=""/>
        <dsp:cNvSpPr/>
      </dsp:nvSpPr>
      <dsp:spPr>
        <a:xfrm>
          <a:off x="3435738" y="541032"/>
          <a:ext cx="803835" cy="80383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97E082-1B65-403B-B93C-1CC0CCD820AD}">
      <dsp:nvSpPr>
        <dsp:cNvPr id="0" name=""/>
        <dsp:cNvSpPr/>
      </dsp:nvSpPr>
      <dsp:spPr>
        <a:xfrm>
          <a:off x="3604543" y="709838"/>
          <a:ext cx="466224" cy="466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953A2-8572-414F-9D53-BA72BBD1410A}">
      <dsp:nvSpPr>
        <dsp:cNvPr id="0" name=""/>
        <dsp:cNvSpPr/>
      </dsp:nvSpPr>
      <dsp:spPr>
        <a:xfrm>
          <a:off x="4411824" y="541032"/>
          <a:ext cx="1894755" cy="803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/>
            <a:t>Good teamwork and communication skills</a:t>
          </a:r>
          <a:endParaRPr lang="en-US" sz="1700" kern="1200" dirty="0"/>
        </a:p>
      </dsp:txBody>
      <dsp:txXfrm>
        <a:off x="4411824" y="541032"/>
        <a:ext cx="1894755" cy="803835"/>
      </dsp:txXfrm>
    </dsp:sp>
    <dsp:sp modelId="{2CD83D93-32D3-41F0-B264-7BAFADEE6DE0}">
      <dsp:nvSpPr>
        <dsp:cNvPr id="0" name=""/>
        <dsp:cNvSpPr/>
      </dsp:nvSpPr>
      <dsp:spPr>
        <a:xfrm>
          <a:off x="6636727" y="541032"/>
          <a:ext cx="803835" cy="80383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75142-1F89-4CD8-9A9D-420B5FBF7F28}">
      <dsp:nvSpPr>
        <dsp:cNvPr id="0" name=""/>
        <dsp:cNvSpPr/>
      </dsp:nvSpPr>
      <dsp:spPr>
        <a:xfrm>
          <a:off x="6805533" y="709838"/>
          <a:ext cx="466224" cy="466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9B053-DA7E-4C18-AA1D-0488D3538CAA}">
      <dsp:nvSpPr>
        <dsp:cNvPr id="0" name=""/>
        <dsp:cNvSpPr/>
      </dsp:nvSpPr>
      <dsp:spPr>
        <a:xfrm>
          <a:off x="7612813" y="541032"/>
          <a:ext cx="1894755" cy="803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Physical stamina for warehouse tasks</a:t>
          </a:r>
          <a:endParaRPr lang="en-US" sz="1700" kern="1200"/>
        </a:p>
      </dsp:txBody>
      <dsp:txXfrm>
        <a:off x="7612813" y="541032"/>
        <a:ext cx="1894755" cy="803835"/>
      </dsp:txXfrm>
    </dsp:sp>
    <dsp:sp modelId="{F43EF453-B94B-4DC7-B729-3A0BE76F0E1F}">
      <dsp:nvSpPr>
        <dsp:cNvPr id="0" name=""/>
        <dsp:cNvSpPr/>
      </dsp:nvSpPr>
      <dsp:spPr>
        <a:xfrm>
          <a:off x="234749" y="1895778"/>
          <a:ext cx="803835" cy="80383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7D4D-496A-4255-B890-D76B4E4FDA4F}">
      <dsp:nvSpPr>
        <dsp:cNvPr id="0" name=""/>
        <dsp:cNvSpPr/>
      </dsp:nvSpPr>
      <dsp:spPr>
        <a:xfrm>
          <a:off x="403554" y="2064584"/>
          <a:ext cx="466224" cy="4662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E9544-5B99-4845-940C-8634F987EC16}">
      <dsp:nvSpPr>
        <dsp:cNvPr id="0" name=""/>
        <dsp:cNvSpPr/>
      </dsp:nvSpPr>
      <dsp:spPr>
        <a:xfrm>
          <a:off x="1210835" y="1895778"/>
          <a:ext cx="1894755" cy="803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Attention to detail and accuracy</a:t>
          </a:r>
          <a:endParaRPr lang="en-US" sz="1700" kern="1200"/>
        </a:p>
      </dsp:txBody>
      <dsp:txXfrm>
        <a:off x="1210835" y="1895778"/>
        <a:ext cx="1894755" cy="803835"/>
      </dsp:txXfrm>
    </dsp:sp>
    <dsp:sp modelId="{9E52F06B-5CED-4BBC-A173-2523B1754717}">
      <dsp:nvSpPr>
        <dsp:cNvPr id="0" name=""/>
        <dsp:cNvSpPr/>
      </dsp:nvSpPr>
      <dsp:spPr>
        <a:xfrm>
          <a:off x="3435738" y="1895778"/>
          <a:ext cx="803835" cy="80383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8B8BF-D6E4-46F6-BF26-42BBB8C83385}">
      <dsp:nvSpPr>
        <dsp:cNvPr id="0" name=""/>
        <dsp:cNvSpPr/>
      </dsp:nvSpPr>
      <dsp:spPr>
        <a:xfrm>
          <a:off x="3604543" y="2064584"/>
          <a:ext cx="466224" cy="4662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1777A8-36A0-4C65-805A-05BEB5ECEC47}">
      <dsp:nvSpPr>
        <dsp:cNvPr id="0" name=""/>
        <dsp:cNvSpPr/>
      </dsp:nvSpPr>
      <dsp:spPr>
        <a:xfrm>
          <a:off x="4411824" y="1895778"/>
          <a:ext cx="1894755" cy="803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Basic digital system knowledge</a:t>
          </a:r>
          <a:endParaRPr lang="en-US" sz="1700" kern="1200"/>
        </a:p>
      </dsp:txBody>
      <dsp:txXfrm>
        <a:off x="4411824" y="1895778"/>
        <a:ext cx="1894755" cy="803835"/>
      </dsp:txXfrm>
    </dsp:sp>
    <dsp:sp modelId="{D21E2497-34D8-4F59-93B2-19580B59D391}">
      <dsp:nvSpPr>
        <dsp:cNvPr id="0" name=""/>
        <dsp:cNvSpPr/>
      </dsp:nvSpPr>
      <dsp:spPr>
        <a:xfrm>
          <a:off x="6636727" y="1895778"/>
          <a:ext cx="803835" cy="8038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AF97A-21D0-4C29-A168-D07E49A6E21B}">
      <dsp:nvSpPr>
        <dsp:cNvPr id="0" name=""/>
        <dsp:cNvSpPr/>
      </dsp:nvSpPr>
      <dsp:spPr>
        <a:xfrm>
          <a:off x="6805533" y="2064584"/>
          <a:ext cx="466224" cy="46622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35F56-F9AC-418A-B73E-F1FD603F75ED}">
      <dsp:nvSpPr>
        <dsp:cNvPr id="0" name=""/>
        <dsp:cNvSpPr/>
      </dsp:nvSpPr>
      <dsp:spPr>
        <a:xfrm>
          <a:off x="7612813" y="1895778"/>
          <a:ext cx="1894755" cy="803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Reliability and time management.</a:t>
          </a:r>
          <a:endParaRPr lang="en-US" sz="1700" kern="1200"/>
        </a:p>
      </dsp:txBody>
      <dsp:txXfrm>
        <a:off x="7612813" y="1895778"/>
        <a:ext cx="1894755" cy="8038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71E475-EA8D-4873-B21D-4E4ACFE5F571}">
      <dsp:nvSpPr>
        <dsp:cNvPr id="0" name=""/>
        <dsp:cNvSpPr/>
      </dsp:nvSpPr>
      <dsp:spPr>
        <a:xfrm>
          <a:off x="471530" y="766001"/>
          <a:ext cx="768867" cy="7688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4DEF5-60B9-48BC-A914-E9F45D5F8C8C}">
      <dsp:nvSpPr>
        <dsp:cNvPr id="0" name=""/>
        <dsp:cNvSpPr/>
      </dsp:nvSpPr>
      <dsp:spPr>
        <a:xfrm>
          <a:off x="1667" y="1791208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Health and safety training</a:t>
          </a:r>
          <a:endParaRPr lang="en-US" sz="1300" kern="1200"/>
        </a:p>
      </dsp:txBody>
      <dsp:txXfrm>
        <a:off x="1667" y="1791208"/>
        <a:ext cx="1708593" cy="683437"/>
      </dsp:txXfrm>
    </dsp:sp>
    <dsp:sp modelId="{57148ABB-5D61-4555-95FC-0F2CC8E61BDF}">
      <dsp:nvSpPr>
        <dsp:cNvPr id="0" name=""/>
        <dsp:cNvSpPr/>
      </dsp:nvSpPr>
      <dsp:spPr>
        <a:xfrm>
          <a:off x="2479128" y="766001"/>
          <a:ext cx="768867" cy="7688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61B2B-C77A-4150-A4EE-479699830F1A}">
      <dsp:nvSpPr>
        <dsp:cNvPr id="0" name=""/>
        <dsp:cNvSpPr/>
      </dsp:nvSpPr>
      <dsp:spPr>
        <a:xfrm>
          <a:off x="2009264" y="1791208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Warehouse equipment operation training</a:t>
          </a:r>
          <a:endParaRPr lang="en-US" sz="1300" kern="1200"/>
        </a:p>
      </dsp:txBody>
      <dsp:txXfrm>
        <a:off x="2009264" y="1791208"/>
        <a:ext cx="1708593" cy="683437"/>
      </dsp:txXfrm>
    </dsp:sp>
    <dsp:sp modelId="{57C091D9-EDEF-4E8E-B398-1F6A11F538C1}">
      <dsp:nvSpPr>
        <dsp:cNvPr id="0" name=""/>
        <dsp:cNvSpPr/>
      </dsp:nvSpPr>
      <dsp:spPr>
        <a:xfrm>
          <a:off x="4486725" y="766001"/>
          <a:ext cx="768867" cy="7688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2145E-0503-4337-B615-CE628CB9719E}">
      <dsp:nvSpPr>
        <dsp:cNvPr id="0" name=""/>
        <dsp:cNvSpPr/>
      </dsp:nvSpPr>
      <dsp:spPr>
        <a:xfrm>
          <a:off x="4016862" y="1791208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Technology and system training</a:t>
          </a:r>
          <a:endParaRPr lang="en-US" sz="1300" kern="1200"/>
        </a:p>
      </dsp:txBody>
      <dsp:txXfrm>
        <a:off x="4016862" y="1791208"/>
        <a:ext cx="1708593" cy="683437"/>
      </dsp:txXfrm>
    </dsp:sp>
    <dsp:sp modelId="{997EE499-5944-49EB-ABD7-4435D4E0A192}">
      <dsp:nvSpPr>
        <dsp:cNvPr id="0" name=""/>
        <dsp:cNvSpPr/>
      </dsp:nvSpPr>
      <dsp:spPr>
        <a:xfrm>
          <a:off x="6494323" y="766001"/>
          <a:ext cx="768867" cy="7688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D9A50-D45E-4802-93DF-4D7A5EEE3B3F}">
      <dsp:nvSpPr>
        <dsp:cNvPr id="0" name=""/>
        <dsp:cNvSpPr/>
      </dsp:nvSpPr>
      <dsp:spPr>
        <a:xfrm>
          <a:off x="6024460" y="1791208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Team collaboration and communication</a:t>
          </a:r>
          <a:endParaRPr lang="en-US" sz="1300" kern="1200"/>
        </a:p>
      </dsp:txBody>
      <dsp:txXfrm>
        <a:off x="6024460" y="1791208"/>
        <a:ext cx="1708593" cy="683437"/>
      </dsp:txXfrm>
    </dsp:sp>
    <dsp:sp modelId="{19333E1F-6622-49BA-B065-D8B5D1C5FF1E}">
      <dsp:nvSpPr>
        <dsp:cNvPr id="0" name=""/>
        <dsp:cNvSpPr/>
      </dsp:nvSpPr>
      <dsp:spPr>
        <a:xfrm>
          <a:off x="8501921" y="766001"/>
          <a:ext cx="768867" cy="7688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96DF4D-23F4-4C09-87AA-10B30E33BA0F}">
      <dsp:nvSpPr>
        <dsp:cNvPr id="0" name=""/>
        <dsp:cNvSpPr/>
      </dsp:nvSpPr>
      <dsp:spPr>
        <a:xfrm>
          <a:off x="8032057" y="1791208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Continuous professional development opportunities.</a:t>
          </a:r>
          <a:endParaRPr lang="en-US" sz="1300" kern="1200"/>
        </a:p>
      </dsp:txBody>
      <dsp:txXfrm>
        <a:off x="8032057" y="1791208"/>
        <a:ext cx="1708593" cy="6834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014E0-BC3C-419D-95DE-0CC29355CBF6}">
      <dsp:nvSpPr>
        <dsp:cNvPr id="0" name=""/>
        <dsp:cNvSpPr/>
      </dsp:nvSpPr>
      <dsp:spPr>
        <a:xfrm>
          <a:off x="625409" y="408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8355AC-7A8D-49D1-BD7C-612FDCB2893B}">
      <dsp:nvSpPr>
        <dsp:cNvPr id="0" name=""/>
        <dsp:cNvSpPr/>
      </dsp:nvSpPr>
      <dsp:spPr>
        <a:xfrm>
          <a:off x="998346" y="413756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241D0-5F65-4350-9740-715D29DA9561}">
      <dsp:nvSpPr>
        <dsp:cNvPr id="0" name=""/>
        <dsp:cNvSpPr/>
      </dsp:nvSpPr>
      <dsp:spPr>
        <a:xfrm>
          <a:off x="66003" y="2335819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0" i="0" kern="1200"/>
            <a:t>Behavioural learning suggests that learning occurs through reinforcement and repetition.</a:t>
          </a:r>
          <a:endParaRPr lang="en-US" sz="1300" kern="1200"/>
        </a:p>
      </dsp:txBody>
      <dsp:txXfrm>
        <a:off x="66003" y="2335819"/>
        <a:ext cx="2868750" cy="720000"/>
      </dsp:txXfrm>
    </dsp:sp>
    <dsp:sp modelId="{B4139BEC-8989-43C2-A0FD-E94CA88FB7A2}">
      <dsp:nvSpPr>
        <dsp:cNvPr id="0" name=""/>
        <dsp:cNvSpPr/>
      </dsp:nvSpPr>
      <dsp:spPr>
        <a:xfrm>
          <a:off x="3996190" y="408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690EE-F1C0-4EFE-81AD-D3C964246FAA}">
      <dsp:nvSpPr>
        <dsp:cNvPr id="0" name=""/>
        <dsp:cNvSpPr/>
      </dsp:nvSpPr>
      <dsp:spPr>
        <a:xfrm>
          <a:off x="4369128" y="413756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14918-7FE2-4EE8-9210-BFD9FFA8370B}">
      <dsp:nvSpPr>
        <dsp:cNvPr id="0" name=""/>
        <dsp:cNvSpPr/>
      </dsp:nvSpPr>
      <dsp:spPr>
        <a:xfrm>
          <a:off x="3436784" y="2335819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0" i="0" kern="1200"/>
            <a:t>Employees improve performance through feedback and rewards.</a:t>
          </a:r>
          <a:endParaRPr lang="en-US" sz="1300" kern="1200"/>
        </a:p>
      </dsp:txBody>
      <dsp:txXfrm>
        <a:off x="3436784" y="2335819"/>
        <a:ext cx="2868750" cy="720000"/>
      </dsp:txXfrm>
    </dsp:sp>
    <dsp:sp modelId="{B0E3EDF2-37B8-4D1E-AE9D-D0B292702528}">
      <dsp:nvSpPr>
        <dsp:cNvPr id="0" name=""/>
        <dsp:cNvSpPr/>
      </dsp:nvSpPr>
      <dsp:spPr>
        <a:xfrm>
          <a:off x="7366972" y="408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9872D-C7FD-4CE3-AA81-8C7901B82792}">
      <dsp:nvSpPr>
        <dsp:cNvPr id="0" name=""/>
        <dsp:cNvSpPr/>
      </dsp:nvSpPr>
      <dsp:spPr>
        <a:xfrm>
          <a:off x="7739909" y="413756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7EF07-3854-4E06-8CB3-DD8CE47DCD00}">
      <dsp:nvSpPr>
        <dsp:cNvPr id="0" name=""/>
        <dsp:cNvSpPr/>
      </dsp:nvSpPr>
      <dsp:spPr>
        <a:xfrm>
          <a:off x="6807565" y="2335819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0" i="0" kern="1200"/>
            <a:t>Example: Repetitive warehouse training and supervisor feedback improve productivity.</a:t>
          </a:r>
          <a:endParaRPr lang="en-US" sz="1300" kern="1200"/>
        </a:p>
      </dsp:txBody>
      <dsp:txXfrm>
        <a:off x="6807565" y="2335819"/>
        <a:ext cx="2868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BC9A63-2CD9-479D-B147-CDD72336B68F}">
      <dsp:nvSpPr>
        <dsp:cNvPr id="0" name=""/>
        <dsp:cNvSpPr/>
      </dsp:nvSpPr>
      <dsp:spPr>
        <a:xfrm>
          <a:off x="0" y="77114"/>
          <a:ext cx="6492875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Focuses on how employees process information and develop problem‑solving skills.</a:t>
          </a:r>
          <a:endParaRPr lang="en-US" sz="2900" kern="1200"/>
        </a:p>
      </dsp:txBody>
      <dsp:txXfrm>
        <a:off x="77847" y="154961"/>
        <a:ext cx="6337181" cy="1439016"/>
      </dsp:txXfrm>
    </dsp:sp>
    <dsp:sp modelId="{93726C6B-FBC5-4A18-BC44-F10F00CDEBB1}">
      <dsp:nvSpPr>
        <dsp:cNvPr id="0" name=""/>
        <dsp:cNvSpPr/>
      </dsp:nvSpPr>
      <dsp:spPr>
        <a:xfrm>
          <a:off x="0" y="1755344"/>
          <a:ext cx="6492875" cy="1594710"/>
        </a:xfrm>
        <a:prstGeom prst="roundRect">
          <a:avLst/>
        </a:prstGeom>
        <a:solidFill>
          <a:schemeClr val="accent2">
            <a:hueOff val="-1796981"/>
            <a:satOff val="12361"/>
            <a:lumOff val="137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Training helps workers understand procedures and improve decision‑making.</a:t>
          </a:r>
          <a:endParaRPr lang="en-US" sz="2900" kern="1200"/>
        </a:p>
      </dsp:txBody>
      <dsp:txXfrm>
        <a:off x="77847" y="1833191"/>
        <a:ext cx="6337181" cy="1439016"/>
      </dsp:txXfrm>
    </dsp:sp>
    <dsp:sp modelId="{D85C2D1B-A47A-4A98-853B-C66F9401EA1A}">
      <dsp:nvSpPr>
        <dsp:cNvPr id="0" name=""/>
        <dsp:cNvSpPr/>
      </dsp:nvSpPr>
      <dsp:spPr>
        <a:xfrm>
          <a:off x="0" y="3433575"/>
          <a:ext cx="6492875" cy="1594710"/>
        </a:xfrm>
        <a:prstGeom prst="round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Example: Learning inventory systems and logistics processes.</a:t>
          </a:r>
          <a:endParaRPr lang="en-US" sz="2900" kern="1200"/>
        </a:p>
      </dsp:txBody>
      <dsp:txXfrm>
        <a:off x="77847" y="3511422"/>
        <a:ext cx="6337181" cy="14390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F215C-58D6-41C7-B077-026417CD06FF}">
      <dsp:nvSpPr>
        <dsp:cNvPr id="0" name=""/>
        <dsp:cNvSpPr/>
      </dsp:nvSpPr>
      <dsp:spPr>
        <a:xfrm>
          <a:off x="625409" y="408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8AD77-0C89-42ED-A793-C1E1A0620C23}">
      <dsp:nvSpPr>
        <dsp:cNvPr id="0" name=""/>
        <dsp:cNvSpPr/>
      </dsp:nvSpPr>
      <dsp:spPr>
        <a:xfrm>
          <a:off x="998346" y="413756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05F8E-4939-4497-B33B-B98C1084F5BC}">
      <dsp:nvSpPr>
        <dsp:cNvPr id="0" name=""/>
        <dsp:cNvSpPr/>
      </dsp:nvSpPr>
      <dsp:spPr>
        <a:xfrm>
          <a:off x="66003" y="2335819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0" i="0" kern="1200"/>
            <a:t>Humanist learning emphasises personal growth and motivation.</a:t>
          </a:r>
          <a:endParaRPr lang="en-US" sz="1400" kern="1200"/>
        </a:p>
      </dsp:txBody>
      <dsp:txXfrm>
        <a:off x="66003" y="2335819"/>
        <a:ext cx="2868750" cy="720000"/>
      </dsp:txXfrm>
    </dsp:sp>
    <dsp:sp modelId="{201FE153-D7B6-4CC6-9354-537F8242B030}">
      <dsp:nvSpPr>
        <dsp:cNvPr id="0" name=""/>
        <dsp:cNvSpPr/>
      </dsp:nvSpPr>
      <dsp:spPr>
        <a:xfrm>
          <a:off x="3996190" y="408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FDF51-A9F0-44EC-926F-336EDA865E47}">
      <dsp:nvSpPr>
        <dsp:cNvPr id="0" name=""/>
        <dsp:cNvSpPr/>
      </dsp:nvSpPr>
      <dsp:spPr>
        <a:xfrm>
          <a:off x="4369128" y="413756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2D59C-E04D-4FA6-B884-B76611300C63}">
      <dsp:nvSpPr>
        <dsp:cNvPr id="0" name=""/>
        <dsp:cNvSpPr/>
      </dsp:nvSpPr>
      <dsp:spPr>
        <a:xfrm>
          <a:off x="3436784" y="2335819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0" i="0" kern="1200"/>
            <a:t>Experiential learning occurs through practical experience.</a:t>
          </a:r>
          <a:endParaRPr lang="en-US" sz="1400" kern="1200"/>
        </a:p>
      </dsp:txBody>
      <dsp:txXfrm>
        <a:off x="3436784" y="2335819"/>
        <a:ext cx="2868750" cy="720000"/>
      </dsp:txXfrm>
    </dsp:sp>
    <dsp:sp modelId="{3642D8F0-A726-40D0-8948-AD489CBB46EA}">
      <dsp:nvSpPr>
        <dsp:cNvPr id="0" name=""/>
        <dsp:cNvSpPr/>
      </dsp:nvSpPr>
      <dsp:spPr>
        <a:xfrm>
          <a:off x="7366972" y="40818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A119C4-2796-4120-BBDB-00DC1A1BB3AC}">
      <dsp:nvSpPr>
        <dsp:cNvPr id="0" name=""/>
        <dsp:cNvSpPr/>
      </dsp:nvSpPr>
      <dsp:spPr>
        <a:xfrm>
          <a:off x="7739909" y="413756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C773D-72F3-4DD8-BEF9-60B6BBD5C4CD}">
      <dsp:nvSpPr>
        <dsp:cNvPr id="0" name=""/>
        <dsp:cNvSpPr/>
      </dsp:nvSpPr>
      <dsp:spPr>
        <a:xfrm>
          <a:off x="6807565" y="2335819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0" i="0" kern="1200"/>
            <a:t>Example: Employees learn through real work tasks and reflection on performance.</a:t>
          </a:r>
          <a:endParaRPr lang="en-US" sz="1400" kern="1200"/>
        </a:p>
      </dsp:txBody>
      <dsp:txXfrm>
        <a:off x="6807565" y="2335819"/>
        <a:ext cx="28687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588C4-69A6-4588-9CB9-5B1540085655}">
      <dsp:nvSpPr>
        <dsp:cNvPr id="0" name=""/>
        <dsp:cNvSpPr/>
      </dsp:nvSpPr>
      <dsp:spPr>
        <a:xfrm>
          <a:off x="0" y="2174"/>
          <a:ext cx="674952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C877B-78C5-4FB6-A3B4-22756B999352}">
      <dsp:nvSpPr>
        <dsp:cNvPr id="0" name=""/>
        <dsp:cNvSpPr/>
      </dsp:nvSpPr>
      <dsp:spPr>
        <a:xfrm>
          <a:off x="333416" y="250170"/>
          <a:ext cx="606210" cy="6062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C61DF-AC03-44B0-A5AB-E19BA1733E25}">
      <dsp:nvSpPr>
        <dsp:cNvPr id="0" name=""/>
        <dsp:cNvSpPr/>
      </dsp:nvSpPr>
      <dsp:spPr>
        <a:xfrm>
          <a:off x="1273043" y="2174"/>
          <a:ext cx="547647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Invest in continuous employee training programs.</a:t>
          </a:r>
          <a:endParaRPr lang="en-US" sz="2200" kern="1200"/>
        </a:p>
      </dsp:txBody>
      <dsp:txXfrm>
        <a:off x="1273043" y="2174"/>
        <a:ext cx="5476477" cy="1102201"/>
      </dsp:txXfrm>
    </dsp:sp>
    <dsp:sp modelId="{5E911451-824B-45BE-8A64-078D3F03FC08}">
      <dsp:nvSpPr>
        <dsp:cNvPr id="0" name=""/>
        <dsp:cNvSpPr/>
      </dsp:nvSpPr>
      <dsp:spPr>
        <a:xfrm>
          <a:off x="0" y="1379926"/>
          <a:ext cx="674952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7594F-40AE-4943-AF67-2AC1E6D0D1F7}">
      <dsp:nvSpPr>
        <dsp:cNvPr id="0" name=""/>
        <dsp:cNvSpPr/>
      </dsp:nvSpPr>
      <dsp:spPr>
        <a:xfrm>
          <a:off x="333416" y="1627922"/>
          <a:ext cx="606210" cy="6062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FE821-9622-4D21-B165-87F1E1D4E8D7}">
      <dsp:nvSpPr>
        <dsp:cNvPr id="0" name=""/>
        <dsp:cNvSpPr/>
      </dsp:nvSpPr>
      <dsp:spPr>
        <a:xfrm>
          <a:off x="1273043" y="1379926"/>
          <a:ext cx="547647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Use mentoring and coaching in the workplace.</a:t>
          </a:r>
          <a:endParaRPr lang="en-US" sz="2200" kern="1200"/>
        </a:p>
      </dsp:txBody>
      <dsp:txXfrm>
        <a:off x="1273043" y="1379926"/>
        <a:ext cx="5476477" cy="1102201"/>
      </dsp:txXfrm>
    </dsp:sp>
    <dsp:sp modelId="{7E7DDFBC-C8CA-406F-A825-4CDE05A880BA}">
      <dsp:nvSpPr>
        <dsp:cNvPr id="0" name=""/>
        <dsp:cNvSpPr/>
      </dsp:nvSpPr>
      <dsp:spPr>
        <a:xfrm>
          <a:off x="0" y="2757679"/>
          <a:ext cx="674952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07DF23-C440-452C-AB29-8FE4EBE91AA5}">
      <dsp:nvSpPr>
        <dsp:cNvPr id="0" name=""/>
        <dsp:cNvSpPr/>
      </dsp:nvSpPr>
      <dsp:spPr>
        <a:xfrm>
          <a:off x="333416" y="3005674"/>
          <a:ext cx="606210" cy="6062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6E27B-32B7-43E1-998E-79B0869EEF7C}">
      <dsp:nvSpPr>
        <dsp:cNvPr id="0" name=""/>
        <dsp:cNvSpPr/>
      </dsp:nvSpPr>
      <dsp:spPr>
        <a:xfrm>
          <a:off x="1273043" y="2757679"/>
          <a:ext cx="547647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Encourage employee feedback and participation.</a:t>
          </a:r>
          <a:endParaRPr lang="en-US" sz="2200" kern="1200"/>
        </a:p>
      </dsp:txBody>
      <dsp:txXfrm>
        <a:off x="1273043" y="2757679"/>
        <a:ext cx="5476477" cy="1102201"/>
      </dsp:txXfrm>
    </dsp:sp>
    <dsp:sp modelId="{96B6A6B2-571D-4A48-84F5-F7073CFCADC5}">
      <dsp:nvSpPr>
        <dsp:cNvPr id="0" name=""/>
        <dsp:cNvSpPr/>
      </dsp:nvSpPr>
      <dsp:spPr>
        <a:xfrm>
          <a:off x="0" y="4135431"/>
          <a:ext cx="674952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BA186D-2299-4D88-AA7B-70F07CA26004}">
      <dsp:nvSpPr>
        <dsp:cNvPr id="0" name=""/>
        <dsp:cNvSpPr/>
      </dsp:nvSpPr>
      <dsp:spPr>
        <a:xfrm>
          <a:off x="333416" y="4383426"/>
          <a:ext cx="606210" cy="6062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E42E5-F9BE-48FF-8518-87D2D8F45B48}">
      <dsp:nvSpPr>
        <dsp:cNvPr id="0" name=""/>
        <dsp:cNvSpPr/>
      </dsp:nvSpPr>
      <dsp:spPr>
        <a:xfrm>
          <a:off x="1273043" y="4135431"/>
          <a:ext cx="547647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Use digital learning platforms and simulations.</a:t>
          </a:r>
          <a:endParaRPr lang="en-US" sz="2200" kern="1200"/>
        </a:p>
      </dsp:txBody>
      <dsp:txXfrm>
        <a:off x="1273043" y="4135431"/>
        <a:ext cx="5476477" cy="11022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453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58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412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59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882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168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454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31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771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36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370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455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3948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613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797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9284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565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B0C1707-01FD-47CA-8E4A-C2BD09CF5E0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24626D9-88C7-4498-96CC-2CB831F650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97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uk.marketscreener.com/news/amazon-plans-to-move-prime-day-event-to-june-from-july-bloomberg-news-reports-ce7e5fd2dd81f522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facilities%20management%20industria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E4C39A5A-6D63-4FAC-B6C2-D37778B97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80E46C4F-3514-46CB-AE42-CB6078352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7">
              <a:extLst>
                <a:ext uri="{FF2B5EF4-FFF2-40B4-BE49-F238E27FC236}">
                  <a16:creationId xmlns:a16="http://schemas.microsoft.com/office/drawing/2014/main" id="{E5084902-5C24-45E2-B5A3-092541E3C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8">
              <a:extLst>
                <a:ext uri="{FF2B5EF4-FFF2-40B4-BE49-F238E27FC236}">
                  <a16:creationId xmlns:a16="http://schemas.microsoft.com/office/drawing/2014/main" id="{37FA1E91-A8BC-48A2-AC9A-E89FD9612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9">
              <a:extLst>
                <a:ext uri="{FF2B5EF4-FFF2-40B4-BE49-F238E27FC236}">
                  <a16:creationId xmlns:a16="http://schemas.microsoft.com/office/drawing/2014/main" id="{764E3167-8F97-4F74-BF1C-06B09CB712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10">
              <a:extLst>
                <a:ext uri="{FF2B5EF4-FFF2-40B4-BE49-F238E27FC236}">
                  <a16:creationId xmlns:a16="http://schemas.microsoft.com/office/drawing/2014/main" id="{7008DBEC-8AE7-4A3E-92FB-A56EDF90D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1">
              <a:extLst>
                <a:ext uri="{FF2B5EF4-FFF2-40B4-BE49-F238E27FC236}">
                  <a16:creationId xmlns:a16="http://schemas.microsoft.com/office/drawing/2014/main" id="{0A04160F-52CD-4394-AAF9-EE7B5A1F4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D1F6BF-B3ED-C5EB-CEBA-1679F2719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3496" y="685800"/>
            <a:ext cx="2543201" cy="17525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000"/>
              <a:t>UK Based Company: </a:t>
            </a:r>
            <a:br>
              <a:rPr lang="en-US" sz="3000"/>
            </a:br>
            <a:r>
              <a:rPr lang="en-US" sz="3000"/>
              <a:t>Amazon UK</a:t>
            </a:r>
            <a:br>
              <a:rPr lang="en-US" sz="3000"/>
            </a:br>
            <a:endParaRPr lang="en-US" sz="3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08E091-6607-06BF-28D4-DACE543692B0}"/>
              </a:ext>
            </a:extLst>
          </p:cNvPr>
          <p:cNvSpPr txBox="1"/>
          <p:nvPr/>
        </p:nvSpPr>
        <p:spPr>
          <a:xfrm>
            <a:off x="1484310" y="2666999"/>
            <a:ext cx="2812387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 dirty="0"/>
              <a:t>Module Title</a:t>
            </a:r>
            <a:r>
              <a:rPr lang="en-US" sz="1500" dirty="0"/>
              <a:t>: Developing and management of individuals and teams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 dirty="0"/>
              <a:t>Module code</a:t>
            </a:r>
            <a:r>
              <a:rPr lang="en-US" sz="1500" dirty="0"/>
              <a:t>: 5002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 dirty="0"/>
              <a:t>Assessmen</a:t>
            </a:r>
            <a:r>
              <a:rPr lang="en-US" sz="1500" dirty="0"/>
              <a:t>t: Individual Presentation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 dirty="0"/>
              <a:t>Student name</a:t>
            </a:r>
            <a:r>
              <a:rPr lang="en-US" sz="1500" dirty="0"/>
              <a:t>: Matilda Jace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 dirty="0"/>
              <a:t>Student number</a:t>
            </a:r>
            <a:r>
              <a:rPr lang="en-US" sz="1500" dirty="0"/>
              <a:t>: 2415101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 dirty="0" err="1"/>
              <a:t>Leacture’s</a:t>
            </a:r>
            <a:r>
              <a:rPr lang="en-US" sz="1500" b="1" dirty="0"/>
              <a:t> name</a:t>
            </a:r>
            <a:r>
              <a:rPr lang="en-US" sz="1500" dirty="0"/>
              <a:t>: Doreen Nyaa </a:t>
            </a:r>
            <a:r>
              <a:rPr lang="en-US" sz="1500" dirty="0" err="1"/>
              <a:t>Amundam</a:t>
            </a:r>
            <a:r>
              <a:rPr lang="en-US" sz="1500" dirty="0"/>
              <a:t> , Nishi Ramsurrun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 dirty="0"/>
          </a:p>
        </p:txBody>
      </p:sp>
      <p:sp>
        <p:nvSpPr>
          <p:cNvPr id="65" name="Rounded Rectangle 16">
            <a:extLst>
              <a:ext uri="{FF2B5EF4-FFF2-40B4-BE49-F238E27FC236}">
                <a16:creationId xmlns:a16="http://schemas.microsoft.com/office/drawing/2014/main" id="{55599FE3-8CCE-4364-9F89-0C11699C4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965307-7BDE-8E45-80EF-F861D61BE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7403" b="2"/>
          <a:stretch>
            <a:fillRect/>
          </a:stretch>
        </p:blipFill>
        <p:spPr>
          <a:xfrm>
            <a:off x="4941202" y="1011765"/>
            <a:ext cx="6237359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567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8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1473AB5-F278-92CD-FC7F-90BE917293F4}"/>
              </a:ext>
            </a:extLst>
          </p:cNvPr>
          <p:cNvSpPr txBox="1"/>
          <p:nvPr/>
        </p:nvSpPr>
        <p:spPr>
          <a:xfrm>
            <a:off x="-1" y="1435061"/>
            <a:ext cx="6385918" cy="5105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900" b="1" dirty="0"/>
              <a:t>  1. </a:t>
            </a:r>
            <a:r>
              <a:rPr lang="en-US" sz="1900" b="1" i="0" u="none" strike="noStrike" dirty="0"/>
              <a:t>Introduction to Amazon UK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2. Importance of Recruitment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3. Steps in Recruiting the Right Team Member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4. Job Analysis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5. Job Description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6. Person Specification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7. Training and Development Needs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8. </a:t>
            </a:r>
            <a:r>
              <a:rPr lang="en-US" sz="1900" b="1" i="0" u="none" strike="noStrike" dirty="0" err="1"/>
              <a:t>Behavioural</a:t>
            </a:r>
            <a:r>
              <a:rPr lang="en-US" sz="1900" b="1" i="0" u="none" strike="noStrike" dirty="0"/>
              <a:t> Learning Theory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9. Cognitive Learning Theory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10. Humanist &amp; Experiential Learning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11. Recommendations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12. Conclusion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1" i="0" u="none" strike="noStrike" dirty="0"/>
              <a:t>13. 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F52F38-02D5-9EA6-AE5F-89985926E2AE}"/>
              </a:ext>
            </a:extLst>
          </p:cNvPr>
          <p:cNvSpPr txBox="1"/>
          <p:nvPr/>
        </p:nvSpPr>
        <p:spPr>
          <a:xfrm>
            <a:off x="291982" y="486698"/>
            <a:ext cx="3218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TABLE OF CONTENTS:</a:t>
            </a:r>
          </a:p>
        </p:txBody>
      </p:sp>
    </p:spTree>
    <p:extLst>
      <p:ext uri="{BB962C8B-B14F-4D97-AF65-F5344CB8AC3E}">
        <p14:creationId xmlns:p14="http://schemas.microsoft.com/office/powerpoint/2010/main" val="268542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CA67B2-5328-9783-ECDC-EECE873EE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493729"/>
            <a:ext cx="5314639" cy="49370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AMAZON UK</a:t>
            </a:r>
          </a:p>
        </p:txBody>
      </p:sp>
      <p:pic>
        <p:nvPicPr>
          <p:cNvPr id="4" name="Picture 3" descr="Aqua and green fractal background like floral petal">
            <a:extLst>
              <a:ext uri="{FF2B5EF4-FFF2-40B4-BE49-F238E27FC236}">
                <a16:creationId xmlns:a16="http://schemas.microsoft.com/office/drawing/2014/main" id="{517BF59A-7693-FEDE-2EDF-6F105E4EC6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149" r="15268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D6267C-9F2B-4FE1-D667-748BA63FD28E}"/>
              </a:ext>
            </a:extLst>
          </p:cNvPr>
          <p:cNvSpPr txBox="1"/>
          <p:nvPr/>
        </p:nvSpPr>
        <p:spPr>
          <a:xfrm>
            <a:off x="5994380" y="1206708"/>
            <a:ext cx="60935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Amazon UK is one of the largest e‑commerce and technology companies operating in the United Kingdom.</a:t>
            </a:r>
          </a:p>
          <a:p>
            <a:pPr rtl="0" fontAlgn="base">
              <a:spcBef>
                <a:spcPts val="640"/>
              </a:spcBef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 of Amazon.com founded by Jeff Bezos in 1994.</a:t>
            </a:r>
          </a:p>
          <a:p>
            <a:pPr rtl="0" fontAlgn="base">
              <a:spcBef>
                <a:spcPts val="640"/>
              </a:spcBef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Provides online retail, logistics, cloud services, and digital technology.</a:t>
            </a:r>
          </a:p>
          <a:p>
            <a:pPr rtl="0" fontAlgn="base">
              <a:spcBef>
                <a:spcPts val="640"/>
              </a:spcBef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Employs thousands of workers across fulfilment centres, offices, and delivery networks in the UK.</a:t>
            </a:r>
          </a:p>
          <a:p>
            <a:pPr rtl="0" fontAlgn="base">
              <a:spcBef>
                <a:spcPts val="640"/>
              </a:spcBef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recruitment and training are essential to maintain efficiency and customer satisfaction.</a:t>
            </a:r>
          </a:p>
        </p:txBody>
      </p:sp>
    </p:spTree>
    <p:extLst>
      <p:ext uri="{BB962C8B-B14F-4D97-AF65-F5344CB8AC3E}">
        <p14:creationId xmlns:p14="http://schemas.microsoft.com/office/powerpoint/2010/main" val="306774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rson holding a puzzle piece">
            <a:extLst>
              <a:ext uri="{FF2B5EF4-FFF2-40B4-BE49-F238E27FC236}">
                <a16:creationId xmlns:a16="http://schemas.microsoft.com/office/drawing/2014/main" id="{BB100BDD-C3BB-AE0F-5E5A-6C758D1701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988" r="23662"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3F5FF1-CA8A-1765-1514-F4DDFCA13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dirty="0"/>
              <a:t>Importance of Recruitment process </a:t>
            </a:r>
            <a:br>
              <a:rPr lang="en-US" dirty="0"/>
            </a:br>
            <a:r>
              <a:rPr lang="en-US" dirty="0"/>
              <a:t>of a team member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18463-B770-C7F8-CBCB-78879BE34E69}"/>
              </a:ext>
            </a:extLst>
          </p:cNvPr>
          <p:cNvSpPr txBox="1"/>
          <p:nvPr/>
        </p:nvSpPr>
        <p:spPr>
          <a:xfrm>
            <a:off x="643468" y="2666999"/>
            <a:ext cx="526068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Recruitment aids businesses in finding and hiring competent workers.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guarantees the availability of the necessary skills and competencies.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promotes productivity and organizational progress.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aids in creating diverse, productive teams.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enhances operational effectiveness and service quality.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6883F1-A0B8-03C2-2CBD-CEA780D51856}"/>
              </a:ext>
            </a:extLst>
          </p:cNvPr>
          <p:cNvSpPr txBox="1"/>
          <p:nvPr/>
        </p:nvSpPr>
        <p:spPr>
          <a:xfrm>
            <a:off x="3582649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639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2C600-73DC-73E2-34E6-C559EA6F7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1392" y="1074392"/>
            <a:ext cx="2443433" cy="43779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Steps in Recruiting the Right Team Member</a:t>
            </a: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DF194FFF-D71E-6249-BB48-4AB794FE22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9576010"/>
              </p:ext>
            </p:extLst>
          </p:nvPr>
        </p:nvGraphicFramePr>
        <p:xfrm>
          <a:off x="643467" y="643468"/>
          <a:ext cx="674952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6974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E866D5-223E-BE85-FFC8-05163D890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000000"/>
                </a:solidFill>
              </a:rPr>
              <a:t>Job Analysis (Example Role: Warehouse Associate)</a:t>
            </a:r>
            <a:br>
              <a:rPr lang="en-US" sz="3600">
                <a:solidFill>
                  <a:srgbClr val="000000"/>
                </a:solidFill>
              </a:rPr>
            </a:br>
            <a:br>
              <a:rPr lang="en-US" sz="3600">
                <a:solidFill>
                  <a:srgbClr val="000000"/>
                </a:solidFill>
              </a:rPr>
            </a:br>
            <a:endParaRPr lang="en-US" sz="3600">
              <a:solidFill>
                <a:srgbClr val="000000"/>
              </a:solidFill>
            </a:endParaRPr>
          </a:p>
        </p:txBody>
      </p:sp>
      <p:sp useBgFill="1">
        <p:nvSpPr>
          <p:cNvPr id="44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5" name="TextBox 3">
            <a:extLst>
              <a:ext uri="{FF2B5EF4-FFF2-40B4-BE49-F238E27FC236}">
                <a16:creationId xmlns:a16="http://schemas.microsoft.com/office/drawing/2014/main" id="{9A5DCA49-A79B-7270-304B-4792B5279B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4054327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4135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oxes On Rack In Warehouse">
            <a:extLst>
              <a:ext uri="{FF2B5EF4-FFF2-40B4-BE49-F238E27FC236}">
                <a16:creationId xmlns:a16="http://schemas.microsoft.com/office/drawing/2014/main" id="{6761E1ED-ACDB-C692-3741-BAF3927A98E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908" r="19515"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D61577-C687-C202-8FD2-B1D7BD759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611" y="627461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/>
              <a:t>Job Description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859AA8-296B-C396-5455-1562E83D8451}"/>
              </a:ext>
            </a:extLst>
          </p:cNvPr>
          <p:cNvSpPr txBox="1"/>
          <p:nvPr/>
        </p:nvSpPr>
        <p:spPr>
          <a:xfrm>
            <a:off x="643468" y="2666999"/>
            <a:ext cx="526068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000" b="0" i="0" u="none" strike="noStrike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8DA7D49-093B-1A26-7E99-48C29818CF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94" y="2153840"/>
            <a:ext cx="619753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Title of Position: </a:t>
            </a:r>
          </a:p>
          <a:p>
            <a:pPr lvl="0"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Warehouse Associate </a:t>
            </a:r>
            <a:br>
              <a:rPr lang="en-US" altLang="en-US" dirty="0">
                <a:latin typeface="Arial" panose="020B0604020202020204" pitchFamily="34" charset="0"/>
              </a:rPr>
            </a:br>
            <a:r>
              <a:rPr lang="en-US" altLang="en-US" dirty="0">
                <a:latin typeface="Arial" panose="020B0604020202020204" pitchFamily="34" charset="0"/>
              </a:rPr>
              <a:t>Principal Duties:</a:t>
            </a:r>
            <a:br>
              <a:rPr lang="en-US" altLang="en-US" dirty="0">
                <a:latin typeface="Arial" panose="020B0604020202020204" pitchFamily="34" charset="0"/>
              </a:rPr>
            </a:br>
            <a:endParaRPr lang="en-US" altLang="en-US" dirty="0">
              <a:latin typeface="Arial" panose="020B0604020202020204" pitchFamily="34" charset="0"/>
            </a:endParaRP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Select, package, and prepare orders for customers </a:t>
            </a:r>
            <a:br>
              <a:rPr lang="en-US" altLang="en-US" dirty="0">
                <a:latin typeface="Arial" panose="020B0604020202020204" pitchFamily="34" charset="0"/>
              </a:rPr>
            </a:br>
            <a:endParaRPr lang="en-US" altLang="en-US" dirty="0">
              <a:latin typeface="Arial" panose="020B0604020202020204" pitchFamily="34" charset="0"/>
            </a:endParaRP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Use warehouse machinery safely. </a:t>
            </a:r>
            <a:br>
              <a:rPr lang="en-US" altLang="en-US" dirty="0">
                <a:latin typeface="Arial" panose="020B0604020202020204" pitchFamily="34" charset="0"/>
              </a:rPr>
            </a:br>
            <a:endParaRPr lang="en-US" altLang="en-US" dirty="0">
              <a:latin typeface="Arial" panose="020B0604020202020204" pitchFamily="34" charset="0"/>
            </a:endParaRP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Sustain your productivity and accuracy goals. </a:t>
            </a:r>
            <a:br>
              <a:rPr lang="en-US" altLang="en-US" dirty="0">
                <a:latin typeface="Arial" panose="020B0604020202020204" pitchFamily="34" charset="0"/>
              </a:rPr>
            </a:br>
            <a:endParaRPr lang="en-US" altLang="en-US" dirty="0">
              <a:latin typeface="Arial" panose="020B0604020202020204" pitchFamily="34" charset="0"/>
            </a:endParaRP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Observe the company's policies and safety procedures. </a:t>
            </a:r>
            <a:br>
              <a:rPr lang="en-US" altLang="en-US" dirty="0">
                <a:latin typeface="Arial" panose="020B0604020202020204" pitchFamily="34" charset="0"/>
              </a:rPr>
            </a:br>
            <a:endParaRPr lang="en-US" altLang="en-US" dirty="0">
              <a:latin typeface="Arial" panose="020B0604020202020204" pitchFamily="34" charset="0"/>
            </a:endParaRP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Collaborate with your teammates.</a:t>
            </a:r>
          </a:p>
        </p:txBody>
      </p:sp>
    </p:spTree>
    <p:extLst>
      <p:ext uri="{BB962C8B-B14F-4D97-AF65-F5344CB8AC3E}">
        <p14:creationId xmlns:p14="http://schemas.microsoft.com/office/powerpoint/2010/main" val="2175386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roup 58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0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3F4B3D-FE47-7B3C-C350-DAE6DE165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469" y="559829"/>
            <a:ext cx="9742318" cy="13849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Person Specification</a:t>
            </a:r>
            <a:br>
              <a:rPr lang="en-US" sz="3100" dirty="0"/>
            </a:br>
            <a:br>
              <a:rPr lang="en-US" sz="3100" dirty="0"/>
            </a:br>
            <a:endParaRPr lang="en-US" sz="3100" dirty="0"/>
          </a:p>
        </p:txBody>
      </p:sp>
      <p:graphicFrame>
        <p:nvGraphicFramePr>
          <p:cNvPr id="34" name="TextBox 3">
            <a:extLst>
              <a:ext uri="{FF2B5EF4-FFF2-40B4-BE49-F238E27FC236}">
                <a16:creationId xmlns:a16="http://schemas.microsoft.com/office/drawing/2014/main" id="{9E32003F-2A2E-271A-721F-01C317303B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137716"/>
              </p:ext>
            </p:extLst>
          </p:nvPr>
        </p:nvGraphicFramePr>
        <p:xfrm>
          <a:off x="2120469" y="2088591"/>
          <a:ext cx="9742319" cy="3240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06334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1FAA45-85EA-93FE-3954-B622085C2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4452257"/>
            <a:ext cx="9742318" cy="13849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Training and Development Needs</a:t>
            </a:r>
            <a:br>
              <a:rPr lang="en-US" sz="3100"/>
            </a:br>
            <a:br>
              <a:rPr lang="en-US" sz="3100"/>
            </a:br>
            <a:endParaRPr lang="en-US" sz="310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BA7C4C3-6C62-1F9D-DA17-2EDDB959B1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7615339"/>
              </p:ext>
            </p:extLst>
          </p:nvPr>
        </p:nvGraphicFramePr>
        <p:xfrm>
          <a:off x="1760705" y="865761"/>
          <a:ext cx="9742319" cy="3240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3040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54CC28-BDDD-285A-ECB7-662C11616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Behavioural Learning Theory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9F8879B-E844-32B4-4069-59F7E67CD9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0912880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5067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908EC-0090-7F82-F880-935DAB84A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Cognitive Learning Theory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B80CA44-C058-E559-289D-16EB9CAF76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9313744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2622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F099CBE-1F38-8517-66F1-00CF69A0A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Humanist and Experiential Learning</a:t>
            </a:r>
            <a:br>
              <a:rPr lang="en-US"/>
            </a:br>
            <a:br>
              <a:rPr lang="en-US"/>
            </a:br>
            <a:endParaRPr lang="en-US"/>
          </a:p>
        </p:txBody>
      </p:sp>
      <p:graphicFrame>
        <p:nvGraphicFramePr>
          <p:cNvPr id="37" name="TextBox 3">
            <a:extLst>
              <a:ext uri="{FF2B5EF4-FFF2-40B4-BE49-F238E27FC236}">
                <a16:creationId xmlns:a16="http://schemas.microsoft.com/office/drawing/2014/main" id="{F08DC4FB-7C82-B4E4-5EA8-D8FD9F65FB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0789733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2319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D022C-9D91-8B92-9C83-BEADF5E98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1392" y="1074392"/>
            <a:ext cx="2443433" cy="43779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>
                <a:solidFill>
                  <a:srgbClr val="000000"/>
                </a:solidFill>
              </a:rPr>
              <a:t>Recommendations</a:t>
            </a: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34" name="TextBox 3">
            <a:extLst>
              <a:ext uri="{FF2B5EF4-FFF2-40B4-BE49-F238E27FC236}">
                <a16:creationId xmlns:a16="http://schemas.microsoft.com/office/drawing/2014/main" id="{F5E2C55A-782E-BC20-F6E7-60FC4DD3FD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0462618"/>
              </p:ext>
            </p:extLst>
          </p:nvPr>
        </p:nvGraphicFramePr>
        <p:xfrm>
          <a:off x="643467" y="643468"/>
          <a:ext cx="674952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0805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Red toy person in front of two lines of white figures">
            <a:extLst>
              <a:ext uri="{FF2B5EF4-FFF2-40B4-BE49-F238E27FC236}">
                <a16:creationId xmlns:a16="http://schemas.microsoft.com/office/drawing/2014/main" id="{D743A972-64C8-EDED-DDAB-36750DB824B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4449"/>
          <a:stretch>
            <a:fillRect/>
          </a:stretch>
        </p:blipFill>
        <p:spPr>
          <a:xfrm>
            <a:off x="20" y="9512"/>
            <a:ext cx="12191980" cy="81110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343A51-7B13-C07E-BF4E-2ADF2B8FD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9099"/>
            <a:ext cx="3647493" cy="49658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/>
              <a:t>Conclusion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378FF8B-3743-48E1-88E3-F4CADB3DE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06171"/>
            <a:ext cx="0" cy="3431689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A72D7AE-AA65-C6AD-459E-B36C1B729C00}"/>
              </a:ext>
            </a:extLst>
          </p:cNvPr>
          <p:cNvSpPr txBox="1"/>
          <p:nvPr/>
        </p:nvSpPr>
        <p:spPr>
          <a:xfrm>
            <a:off x="4979938" y="639099"/>
            <a:ext cx="6591346" cy="49658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For an organization to succeed recruitment and employee development are crucial.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Amazon UK requires effective hiring strategies to manage a large workforce.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Employee performance is enhanced by training initiatives based on learning </a:t>
            </a:r>
            <a:r>
              <a:rPr lang="en-US" b="0" i="0" u="none" strike="noStrike" dirty="0" err="1"/>
              <a:t>theoris</a:t>
            </a:r>
            <a:r>
              <a:rPr lang="en-US" b="0" i="0" u="none" strike="noStrike" dirty="0"/>
              <a:t>.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0" i="0" u="none" strike="noStrike" dirty="0"/>
              <a:t>Organizations can maintain their competitiveness  by using Strategic HR practices.</a:t>
            </a:r>
          </a:p>
          <a:p>
            <a:pPr fontAlgn="base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b="0" i="0" u="none" strike="noStrike" dirty="0"/>
          </a:p>
        </p:txBody>
      </p:sp>
    </p:spTree>
    <p:extLst>
      <p:ext uri="{BB962C8B-B14F-4D97-AF65-F5344CB8AC3E}">
        <p14:creationId xmlns:p14="http://schemas.microsoft.com/office/powerpoint/2010/main" val="2427296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lose up of book pages">
            <a:extLst>
              <a:ext uri="{FF2B5EF4-FFF2-40B4-BE49-F238E27FC236}">
                <a16:creationId xmlns:a16="http://schemas.microsoft.com/office/drawing/2014/main" id="{74944F89-451A-67C4-911E-32047AD699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315" r="10734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E15674-BDA9-E563-8500-F59A36545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6053F1-0EFC-7DF4-2822-A1509291BA36}"/>
              </a:ext>
            </a:extLst>
          </p:cNvPr>
          <p:cNvSpPr txBox="1"/>
          <p:nvPr/>
        </p:nvSpPr>
        <p:spPr>
          <a:xfrm>
            <a:off x="643468" y="2666999"/>
            <a:ext cx="526068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0" i="0" u="none" strike="noStrike" dirty="0"/>
              <a:t>Armstrong, M. and Taylor, S. (2023) Armstrong's Handbook of Human Resource Management Practice. London: Kogan Page.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0" i="0" u="none" strike="noStrike" dirty="0"/>
              <a:t>CIPD (2023) Recruitment and Selection. Chartered Institute of Personnel and Development.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0" i="0" u="none" strike="noStrike" dirty="0"/>
              <a:t>Kolb, D. (1984) Experiential Learning: Experience as the Source of Learning and Development. Englewood Cliffs: Prentice Hall.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b="0" i="0" u="none" strike="noStrike" dirty="0"/>
              <a:t>Bratton, J. and Gold, J. (2017) Human Resource Management: Theory and Practice. </a:t>
            </a:r>
          </a:p>
        </p:txBody>
      </p:sp>
    </p:spTree>
    <p:extLst>
      <p:ext uri="{BB962C8B-B14F-4D97-AF65-F5344CB8AC3E}">
        <p14:creationId xmlns:p14="http://schemas.microsoft.com/office/powerpoint/2010/main" val="9106508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136</TotalTime>
  <Words>726</Words>
  <Application>Microsoft Office PowerPoint</Application>
  <PresentationFormat>Widescreen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Corbel</vt:lpstr>
      <vt:lpstr>Parallax</vt:lpstr>
      <vt:lpstr>UK Based Company:  Amazon UK </vt:lpstr>
      <vt:lpstr>PowerPoint Presentation</vt:lpstr>
      <vt:lpstr>INTRODUCTION TO AMAZON UK</vt:lpstr>
      <vt:lpstr>Importance of Recruitment process  of a team member</vt:lpstr>
      <vt:lpstr>Steps in Recruiting the Right Team Member</vt:lpstr>
      <vt:lpstr>Job Analysis (Example Role: Warehouse Associate)  </vt:lpstr>
      <vt:lpstr>Job Description</vt:lpstr>
      <vt:lpstr>Person Specification  </vt:lpstr>
      <vt:lpstr>Training and Development Needs  </vt:lpstr>
      <vt:lpstr>Behavioural Learning Theory</vt:lpstr>
      <vt:lpstr>Cognitive Learning Theory</vt:lpstr>
      <vt:lpstr>Humanist and Experiential Learning  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Matilda Jace (2415101)</dc:creator>
  <cp:lastModifiedBy>Matilda Jace (2415101)</cp:lastModifiedBy>
  <cp:revision>3</cp:revision>
  <dcterms:created xsi:type="dcterms:W3CDTF">2026-03-13T12:42:52Z</dcterms:created>
  <dcterms:modified xsi:type="dcterms:W3CDTF">2026-03-18T10:30:42Z</dcterms:modified>
</cp:coreProperties>
</file>