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7" d="100"/>
          <a:sy n="97" d="100"/>
        </p:scale>
        <p:origin x="48" y="2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Jones" userId="3537e397-1aee-4e05-9cd1-5d76b1e2a31e" providerId="ADAL" clId="{0BC3B990-E813-48E1-AFB4-81BEDC28E428}"/>
    <pc:docChg chg="modSld">
      <pc:chgData name="Natasha Jones" userId="3537e397-1aee-4e05-9cd1-5d76b1e2a31e" providerId="ADAL" clId="{0BC3B990-E813-48E1-AFB4-81BEDC28E428}" dt="2023-04-25T20:13:39.771" v="43" actId="20577"/>
      <pc:docMkLst>
        <pc:docMk/>
      </pc:docMkLst>
      <pc:sldChg chg="modSp mod">
        <pc:chgData name="Natasha Jones" userId="3537e397-1aee-4e05-9cd1-5d76b1e2a31e" providerId="ADAL" clId="{0BC3B990-E813-48E1-AFB4-81BEDC28E428}" dt="2023-04-25T20:13:39.771" v="43" actId="20577"/>
        <pc:sldMkLst>
          <pc:docMk/>
          <pc:sldMk cId="2170194716" sldId="256"/>
        </pc:sldMkLst>
        <pc:spChg chg="mod">
          <ac:chgData name="Natasha Jones" userId="3537e397-1aee-4e05-9cd1-5d76b1e2a31e" providerId="ADAL" clId="{0BC3B990-E813-48E1-AFB4-81BEDC28E428}" dt="2023-04-25T10:42:18.161" v="39" actId="20577"/>
          <ac:spMkLst>
            <pc:docMk/>
            <pc:sldMk cId="2170194716" sldId="256"/>
            <ac:spMk id="5" creationId="{ABD16495-5F9F-9103-27D7-1467015C0925}"/>
          </ac:spMkLst>
        </pc:spChg>
        <pc:spChg chg="mod">
          <ac:chgData name="Natasha Jones" userId="3537e397-1aee-4e05-9cd1-5d76b1e2a31e" providerId="ADAL" clId="{0BC3B990-E813-48E1-AFB4-81BEDC28E428}" dt="2023-04-25T10:44:26.157" v="40" actId="2711"/>
          <ac:spMkLst>
            <pc:docMk/>
            <pc:sldMk cId="2170194716" sldId="256"/>
            <ac:spMk id="7" creationId="{BAC5CEA0-D39C-7F7C-A91C-8279DDB1BD35}"/>
          </ac:spMkLst>
        </pc:spChg>
        <pc:spChg chg="mod">
          <ac:chgData name="Natasha Jones" userId="3537e397-1aee-4e05-9cd1-5d76b1e2a31e" providerId="ADAL" clId="{0BC3B990-E813-48E1-AFB4-81BEDC28E428}" dt="2023-04-25T20:13:39.771" v="43" actId="20577"/>
          <ac:spMkLst>
            <pc:docMk/>
            <pc:sldMk cId="2170194716" sldId="256"/>
            <ac:spMk id="9" creationId="{44C70175-0BEA-AE80-1CE0-6DB61BC7EEB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8FD1E-EFBC-0E54-F0DD-F653C37C5E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268529-14CA-1401-F080-F4C0919C14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93D212-F805-00FE-7941-3674EC50EC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4AC9B-EDF0-45FF-8DC8-6018DE6E1A1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260619-E150-A44F-BF71-B7146A38D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B5B43-55C0-1F21-28E9-E9D7F3CA3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5CDE-DAE1-4C90-9D2F-F7F11C231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407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28D57-CD1F-45BB-1C7B-725E357A6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F4D20-E496-81F3-9547-CF1153AA1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BFC89-4DBF-8F6F-FB31-FDE70CB00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4AC9B-EDF0-45FF-8DC8-6018DE6E1A1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40BA86-8FB2-7E2F-E945-E85E978D1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6769C8-B95F-A623-1ED9-8793FABBF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5CDE-DAE1-4C90-9D2F-F7F11C231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205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4973A-6028-CD4B-7F36-3BA269F60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3794F9-10BA-30F6-8145-FA673EB48D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3717EA-2013-0970-0E1F-F7BB5926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4AC9B-EDF0-45FF-8DC8-6018DE6E1A1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A0630-B57E-796C-A5A1-510571ECE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7286D5-3B21-7071-C849-27C036DF4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5CDE-DAE1-4C90-9D2F-F7F11C231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073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3B699-EAFD-95D4-1876-0D67088932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D3862-CE03-1A58-3D14-7703BB5A6D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8A9642-736B-D5DC-AEE8-142ADFA334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B30E7D-9160-0B09-2177-8BFAE3FEA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4AC9B-EDF0-45FF-8DC8-6018DE6E1A1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010605-83B9-19A4-7CD4-8E2B71E6D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C7BA9F-2D1F-3211-BFB1-E62E2542B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5CDE-DAE1-4C90-9D2F-F7F11C231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94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156A2-0616-A690-B417-C37F85614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A89133-D70D-65CD-20C3-D9150D55D5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971D61-6E3E-B030-2BB4-BDE7DBDB5F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2B7AD6-3A52-2A79-1B9C-91568B28E7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15AA4A-FC1A-B327-A1B2-B581465A1D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DD70D92-F138-705A-192D-11A73AEFF0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4AC9B-EDF0-45FF-8DC8-6018DE6E1A1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61E3B2-A469-7EB1-7369-7632C90ED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3A51B1-C987-98BB-65F2-AACA77539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5CDE-DAE1-4C90-9D2F-F7F11C231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092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36E39-9897-189E-E5EC-923DD7FE5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A91E3C-2AA3-F832-DFC5-0D6774D0F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4AC9B-EDF0-45FF-8DC8-6018DE6E1A1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C21E20-443B-0E2F-2901-30D50F0DF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F4AE3-4776-6339-6B32-3F6814AC3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5CDE-DAE1-4C90-9D2F-F7F11C231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833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4E096B-01B4-3B25-59CE-2CB47B66A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4AC9B-EDF0-45FF-8DC8-6018DE6E1A1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43805B-6266-A333-B962-8EBC8C744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71B444-D82D-AF51-8508-1E6B4E11C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5CDE-DAE1-4C90-9D2F-F7F11C231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523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E4EDE-77E8-AC1E-D032-FD5C474D3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80476-223A-CFA8-DBC9-86A2AB063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9CBC9B-93B6-6A10-BDC8-E9AABDE190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3DA073-B04D-A8CE-3268-F67792A4D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4AC9B-EDF0-45FF-8DC8-6018DE6E1A1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57A8DE-F0EB-EDC2-9D80-DC71F9D3C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FC4AD8-06E7-4E90-0DFA-506EF51B51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5CDE-DAE1-4C90-9D2F-F7F11C231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171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9EA48-AD98-3B07-BAEE-0814BB80E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378FA5-D7D8-C05D-0DF1-FA402F12E55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EDBC03-6924-1F51-672C-3D0E2E7656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C1F919-7259-C6A1-5B0B-C9B8FBC98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4AC9B-EDF0-45FF-8DC8-6018DE6E1A1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7CFC05-264F-A428-FE22-413588F5E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6FE330-28BB-AFA1-D73C-47CF0E01F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5CDE-DAE1-4C90-9D2F-F7F11C231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895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C009F-0AF2-EBCD-EAC5-1692418B1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2D27E1-96FA-AE74-580D-5F8574C432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E1B972-0E43-0789-439D-98B316204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4AC9B-EDF0-45FF-8DC8-6018DE6E1A1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35F69C-84FC-BD0F-7BE8-DB6BD2918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E8B915-3CA9-65A3-488C-174CC6F0E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5CDE-DAE1-4C90-9D2F-F7F11C231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392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DA2E8C-B015-D537-15AC-22CDFFD3661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2FD519-8F0B-ADBE-8026-B0371EC67B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108806-3CB4-FA54-1A78-3D5E94D64D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4AC9B-EDF0-45FF-8DC8-6018DE6E1A1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45F73-930E-A843-9C31-3154C3AE2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D05865-5CF5-3E94-DA09-AAF1CE9DC3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5CDE-DAE1-4C90-9D2F-F7F11C231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54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D47E0F-1726-7F36-B237-F54124511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F115E8-02B2-8315-6A36-FBAEFA68AC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4DD5E0-A3F5-AA61-AAF2-46C98E1F2E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94AC9B-EDF0-45FF-8DC8-6018DE6E1A1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AF2513-830B-669C-9328-ADA4DEADD8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4780F1-59BB-8D79-C350-D4620D416F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BC5CDE-DAE1-4C90-9D2F-F7F11C231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743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BD16495-5F9F-9103-27D7-1467015C0925}"/>
              </a:ext>
            </a:extLst>
          </p:cNvPr>
          <p:cNvSpPr txBox="1"/>
          <p:nvPr/>
        </p:nvSpPr>
        <p:spPr>
          <a:xfrm>
            <a:off x="6216589" y="1662606"/>
            <a:ext cx="6094520" cy="48038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Bef>
                <a:spcPts val="500"/>
              </a:spcBef>
              <a:buClr>
                <a:srgbClr val="0000FF"/>
              </a:buClr>
              <a:buFont typeface="Wingdings" panose="05000000000000000000" pitchFamily="2" charset="2"/>
              <a:buChar char="q"/>
            </a:pPr>
            <a:r>
              <a:rPr lang="en-US" sz="1800" b="1" dirty="0">
                <a:solidFill>
                  <a:srgbClr val="0000FF"/>
                </a:solidFill>
                <a:ea typeface="+mn-lt"/>
                <a:cs typeface="+mn-lt"/>
              </a:rPr>
              <a:t>Children Act 1989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 err="1">
                <a:solidFill>
                  <a:srgbClr val="0000FF"/>
                </a:solidFill>
                <a:ea typeface="+mn-lt"/>
                <a:cs typeface="+mn-lt"/>
              </a:rPr>
              <a:t>UNCRC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>
                <a:solidFill>
                  <a:srgbClr val="0000FF"/>
                </a:solidFill>
                <a:ea typeface="+mn-lt"/>
                <a:cs typeface="+mn-lt"/>
              </a:rPr>
              <a:t>The Human Rights Act 1998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>
                <a:solidFill>
                  <a:srgbClr val="0000FF"/>
                </a:solidFill>
                <a:ea typeface="+mn-lt"/>
                <a:cs typeface="+mn-lt"/>
              </a:rPr>
              <a:t>Care Standards Act 2000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>
                <a:solidFill>
                  <a:srgbClr val="0000FF"/>
                </a:solidFill>
                <a:cs typeface="Calibri"/>
              </a:rPr>
              <a:t>GDPR 2018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>
                <a:solidFill>
                  <a:srgbClr val="0000FF"/>
                </a:solidFill>
                <a:ea typeface="+mn-lt"/>
                <a:cs typeface="+mn-lt"/>
              </a:rPr>
              <a:t>Children’s Commissioner for Wales Act 2001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>
                <a:solidFill>
                  <a:srgbClr val="0000FF"/>
                </a:solidFill>
                <a:ea typeface="+mn-lt"/>
                <a:cs typeface="+mn-lt"/>
              </a:rPr>
              <a:t>Equality Act 2010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>
                <a:solidFill>
                  <a:srgbClr val="0000FF"/>
                </a:solidFill>
                <a:ea typeface="+mn-lt"/>
                <a:cs typeface="+mn-lt"/>
              </a:rPr>
              <a:t>Children Act 2004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>
                <a:solidFill>
                  <a:srgbClr val="0000FF"/>
                </a:solidFill>
                <a:ea typeface="+mn-lt"/>
                <a:cs typeface="+mn-lt"/>
              </a:rPr>
              <a:t>Childcare Act 2006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>
                <a:solidFill>
                  <a:srgbClr val="0000FF"/>
                </a:solidFill>
                <a:ea typeface="+mn-lt"/>
                <a:cs typeface="+mn-lt"/>
              </a:rPr>
              <a:t>Children and Young Persons (Wales) Measure 2011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>
                <a:solidFill>
                  <a:srgbClr val="0000FF"/>
                </a:solidFill>
                <a:ea typeface="+mn-lt"/>
                <a:cs typeface="+mn-lt"/>
              </a:rPr>
              <a:t>Social Services and Well-being Act (Wales) 2014)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>
                <a:solidFill>
                  <a:srgbClr val="0000FF"/>
                </a:solidFill>
                <a:cs typeface="Calibri"/>
              </a:rPr>
              <a:t>Education Act 2002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>
                <a:solidFill>
                  <a:srgbClr val="0000FF"/>
                </a:solidFill>
                <a:cs typeface="Calibri"/>
              </a:rPr>
              <a:t>Protection of Children Act 1999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>
                <a:solidFill>
                  <a:srgbClr val="0000FF"/>
                </a:solidFill>
                <a:cs typeface="Calibri"/>
              </a:rPr>
              <a:t>Well-being of Future Generations (Wales) Act  2015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C5CEA0-D39C-7F7C-A91C-8279DDB1BD35}"/>
              </a:ext>
            </a:extLst>
          </p:cNvPr>
          <p:cNvSpPr txBox="1"/>
          <p:nvPr/>
        </p:nvSpPr>
        <p:spPr>
          <a:xfrm>
            <a:off x="454980" y="1641839"/>
            <a:ext cx="6094520" cy="48885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 err="1">
                <a:ea typeface="+mn-lt"/>
                <a:cs typeface="+mn-lt"/>
              </a:rPr>
              <a:t>Deddf</a:t>
            </a:r>
            <a:r>
              <a:rPr lang="en-US" sz="1800" b="1" dirty="0">
                <a:ea typeface="+mn-lt"/>
                <a:cs typeface="+mn-lt"/>
              </a:rPr>
              <a:t> Plant 1989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 err="1">
                <a:ea typeface="+mn-lt"/>
                <a:cs typeface="+mn-lt"/>
              </a:rPr>
              <a:t>CCUHP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 err="1">
                <a:ea typeface="+mn-lt"/>
                <a:cs typeface="+mn-lt"/>
              </a:rPr>
              <a:t>Deddf</a:t>
            </a:r>
            <a:r>
              <a:rPr lang="en-US" sz="1800" b="1" dirty="0">
                <a:ea typeface="+mn-lt"/>
                <a:cs typeface="+mn-lt"/>
              </a:rPr>
              <a:t> </a:t>
            </a:r>
            <a:r>
              <a:rPr lang="en-US" sz="1800" b="1" dirty="0" err="1">
                <a:ea typeface="+mn-lt"/>
                <a:cs typeface="+mn-lt"/>
              </a:rPr>
              <a:t>Hawliau</a:t>
            </a:r>
            <a:r>
              <a:rPr lang="en-US" sz="1800" b="1" dirty="0">
                <a:ea typeface="+mn-lt"/>
                <a:cs typeface="+mn-lt"/>
              </a:rPr>
              <a:t> </a:t>
            </a:r>
            <a:r>
              <a:rPr lang="en-US" sz="1800" b="1" dirty="0" err="1">
                <a:ea typeface="+mn-lt"/>
                <a:cs typeface="+mn-lt"/>
              </a:rPr>
              <a:t>Dynol</a:t>
            </a:r>
            <a:r>
              <a:rPr lang="en-US" sz="1800" b="1" dirty="0">
                <a:ea typeface="+mn-lt"/>
                <a:cs typeface="+mn-lt"/>
              </a:rPr>
              <a:t> 1998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 err="1">
                <a:ea typeface="+mn-lt"/>
                <a:cs typeface="+mn-lt"/>
              </a:rPr>
              <a:t>Derddf</a:t>
            </a:r>
            <a:r>
              <a:rPr lang="en-US" sz="1800" b="1" dirty="0">
                <a:ea typeface="+mn-lt"/>
                <a:cs typeface="+mn-lt"/>
              </a:rPr>
              <a:t> </a:t>
            </a:r>
            <a:r>
              <a:rPr lang="en-US" sz="1800" b="1" dirty="0" err="1">
                <a:ea typeface="+mn-lt"/>
                <a:cs typeface="+mn-lt"/>
              </a:rPr>
              <a:t>Safonau</a:t>
            </a:r>
            <a:r>
              <a:rPr lang="en-US" sz="1800" b="1" dirty="0">
                <a:ea typeface="+mn-lt"/>
                <a:cs typeface="+mn-lt"/>
              </a:rPr>
              <a:t> </a:t>
            </a:r>
            <a:r>
              <a:rPr lang="en-US" sz="1800" b="1" dirty="0" err="1">
                <a:ea typeface="+mn-lt"/>
                <a:cs typeface="+mn-lt"/>
              </a:rPr>
              <a:t>Gofal</a:t>
            </a:r>
            <a:r>
              <a:rPr lang="en-US" sz="1800" b="1" dirty="0">
                <a:ea typeface="+mn-lt"/>
                <a:cs typeface="+mn-lt"/>
              </a:rPr>
              <a:t> 2000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 err="1">
                <a:cs typeface="Calibri"/>
              </a:rPr>
              <a:t>RDDC</a:t>
            </a:r>
            <a:r>
              <a:rPr lang="en-US" sz="1800" b="1" dirty="0">
                <a:cs typeface="Calibri"/>
              </a:rPr>
              <a:t> 2018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 err="1">
                <a:ea typeface="+mn-lt"/>
                <a:cs typeface="+mn-lt"/>
              </a:rPr>
              <a:t>Deddf</a:t>
            </a:r>
            <a:r>
              <a:rPr lang="en-US" sz="1800" b="1" dirty="0">
                <a:ea typeface="+mn-lt"/>
                <a:cs typeface="+mn-lt"/>
              </a:rPr>
              <a:t> </a:t>
            </a:r>
            <a:r>
              <a:rPr lang="en-US" sz="1800" b="1" dirty="0" err="1">
                <a:ea typeface="+mn-lt"/>
                <a:cs typeface="+mn-lt"/>
              </a:rPr>
              <a:t>Comisiynydd</a:t>
            </a:r>
            <a:r>
              <a:rPr lang="en-US" sz="1800" b="1" dirty="0">
                <a:ea typeface="+mn-lt"/>
                <a:cs typeface="+mn-lt"/>
              </a:rPr>
              <a:t> Plant Cymru 2001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 err="1">
                <a:ea typeface="+mn-lt"/>
                <a:cs typeface="+mn-lt"/>
              </a:rPr>
              <a:t>Deddf</a:t>
            </a:r>
            <a:r>
              <a:rPr lang="en-US" sz="1800" b="1" dirty="0">
                <a:ea typeface="+mn-lt"/>
                <a:cs typeface="+mn-lt"/>
              </a:rPr>
              <a:t> </a:t>
            </a:r>
            <a:r>
              <a:rPr lang="en-US" sz="1800" b="1" dirty="0" err="1">
                <a:ea typeface="+mn-lt"/>
                <a:cs typeface="+mn-lt"/>
              </a:rPr>
              <a:t>Cydraddoldeb</a:t>
            </a:r>
            <a:r>
              <a:rPr lang="en-US" sz="1800" b="1" dirty="0">
                <a:ea typeface="+mn-lt"/>
                <a:cs typeface="+mn-lt"/>
              </a:rPr>
              <a:t> 2010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 err="1">
                <a:ea typeface="+mn-lt"/>
                <a:cs typeface="+mn-lt"/>
              </a:rPr>
              <a:t>Deddf</a:t>
            </a:r>
            <a:r>
              <a:rPr lang="en-US" sz="1800" b="1" dirty="0">
                <a:ea typeface="+mn-lt"/>
                <a:cs typeface="+mn-lt"/>
              </a:rPr>
              <a:t> Plant 2004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 err="1">
                <a:ea typeface="+mn-lt"/>
                <a:cs typeface="+mn-lt"/>
              </a:rPr>
              <a:t>Deddf</a:t>
            </a:r>
            <a:r>
              <a:rPr lang="en-US" sz="1800" b="1" dirty="0">
                <a:ea typeface="+mn-lt"/>
                <a:cs typeface="+mn-lt"/>
              </a:rPr>
              <a:t> </a:t>
            </a:r>
            <a:r>
              <a:rPr lang="en-US" sz="1800" b="1" dirty="0" err="1">
                <a:ea typeface="+mn-lt"/>
                <a:cs typeface="+mn-lt"/>
              </a:rPr>
              <a:t>Gofal</a:t>
            </a:r>
            <a:r>
              <a:rPr lang="en-US" sz="1800" b="1" dirty="0">
                <a:ea typeface="+mn-lt"/>
                <a:cs typeface="+mn-lt"/>
              </a:rPr>
              <a:t> Plant 2006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 err="1">
                <a:ea typeface="+mn-lt"/>
                <a:cs typeface="+mn-lt"/>
              </a:rPr>
              <a:t>Mesur</a:t>
            </a:r>
            <a:r>
              <a:rPr lang="en-US" sz="1800" b="1" dirty="0">
                <a:ea typeface="+mn-lt"/>
                <a:cs typeface="+mn-lt"/>
              </a:rPr>
              <a:t> Plant a </a:t>
            </a:r>
            <a:r>
              <a:rPr lang="en-US" sz="1800" b="1" dirty="0" err="1">
                <a:ea typeface="+mn-lt"/>
                <a:cs typeface="+mn-lt"/>
              </a:rPr>
              <a:t>Phobl</a:t>
            </a:r>
            <a:r>
              <a:rPr lang="en-US" sz="1800" b="1" dirty="0">
                <a:ea typeface="+mn-lt"/>
                <a:cs typeface="+mn-lt"/>
              </a:rPr>
              <a:t> </a:t>
            </a:r>
            <a:r>
              <a:rPr lang="en-US" sz="1800" b="1" dirty="0" err="1">
                <a:ea typeface="+mn-lt"/>
                <a:cs typeface="+mn-lt"/>
              </a:rPr>
              <a:t>ifanc</a:t>
            </a:r>
            <a:r>
              <a:rPr lang="en-US" sz="1800" b="1" dirty="0">
                <a:ea typeface="+mn-lt"/>
                <a:cs typeface="+mn-lt"/>
              </a:rPr>
              <a:t> (Cymru) 2011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spcBef>
                <a:spcPts val="500"/>
              </a:spcBef>
              <a:buFont typeface="Wingdings" panose="05000000000000000000" pitchFamily="2" charset="2"/>
              <a:buChar char="q"/>
            </a:pPr>
            <a:r>
              <a:rPr lang="en-US" sz="1800" b="1" dirty="0" err="1">
                <a:ea typeface="+mn-lt"/>
                <a:cs typeface="+mn-lt"/>
              </a:rPr>
              <a:t>Deddf</a:t>
            </a:r>
            <a:r>
              <a:rPr lang="en-US" sz="1800" b="1" dirty="0">
                <a:ea typeface="+mn-lt"/>
                <a:cs typeface="+mn-lt"/>
              </a:rPr>
              <a:t> </a:t>
            </a:r>
            <a:r>
              <a:rPr lang="en-US" sz="1800" b="1" dirty="0" err="1">
                <a:ea typeface="+mn-lt"/>
                <a:cs typeface="+mn-lt"/>
              </a:rPr>
              <a:t>Gwasanaethau</a:t>
            </a:r>
            <a:r>
              <a:rPr lang="en-US" sz="1800" b="1" dirty="0">
                <a:ea typeface="+mn-lt"/>
                <a:cs typeface="+mn-lt"/>
              </a:rPr>
              <a:t> </a:t>
            </a:r>
            <a:r>
              <a:rPr lang="en-US" sz="1800" b="1" dirty="0" err="1">
                <a:ea typeface="+mn-lt"/>
                <a:cs typeface="+mn-lt"/>
              </a:rPr>
              <a:t>Cymdeithasol</a:t>
            </a:r>
            <a:r>
              <a:rPr lang="en-US" sz="1800" b="1" dirty="0">
                <a:ea typeface="+mn-lt"/>
                <a:cs typeface="+mn-lt"/>
              </a:rPr>
              <a:t> a </a:t>
            </a:r>
            <a:r>
              <a:rPr lang="en-US" sz="1800" b="1" dirty="0" err="1">
                <a:ea typeface="+mn-lt"/>
                <a:cs typeface="+mn-lt"/>
              </a:rPr>
              <a:t>Llesiant</a:t>
            </a:r>
            <a:r>
              <a:rPr lang="en-US" sz="1800" b="1" dirty="0">
                <a:ea typeface="+mn-lt"/>
                <a:cs typeface="+mn-lt"/>
              </a:rPr>
              <a:t> (Cymru) 2014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b="1" dirty="0" err="1">
                <a:cs typeface="Calibri"/>
              </a:rPr>
              <a:t>Deddf</a:t>
            </a:r>
            <a:r>
              <a:rPr lang="en-GB" sz="1800" b="1" dirty="0">
                <a:cs typeface="Calibri"/>
              </a:rPr>
              <a:t> </a:t>
            </a:r>
            <a:r>
              <a:rPr lang="en-GB" sz="1800" b="1" dirty="0" err="1">
                <a:cs typeface="Calibri"/>
              </a:rPr>
              <a:t>Addysg</a:t>
            </a:r>
            <a:r>
              <a:rPr lang="en-GB" sz="1800" b="1" dirty="0">
                <a:cs typeface="Calibri"/>
              </a:rPr>
              <a:t> 2002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b="1" dirty="0" err="1">
                <a:cs typeface="Calibri"/>
              </a:rPr>
              <a:t>Deddf</a:t>
            </a:r>
            <a:r>
              <a:rPr lang="en-GB" sz="1800" b="1" dirty="0">
                <a:cs typeface="Calibri"/>
              </a:rPr>
              <a:t> </a:t>
            </a:r>
            <a:r>
              <a:rPr lang="en-GB" sz="1800" b="1" dirty="0" err="1">
                <a:cs typeface="Calibri"/>
              </a:rPr>
              <a:t>Amddiffyn</a:t>
            </a:r>
            <a:r>
              <a:rPr lang="en-GB" sz="1800" b="1" dirty="0">
                <a:cs typeface="Calibri"/>
              </a:rPr>
              <a:t> Plant 1999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b="1" dirty="0" err="1">
                <a:cs typeface="Arial"/>
              </a:rPr>
              <a:t>Deddf</a:t>
            </a:r>
            <a:r>
              <a:rPr lang="en-GB" sz="1800" b="1" dirty="0">
                <a:cs typeface="Arial"/>
              </a:rPr>
              <a:t> </a:t>
            </a:r>
            <a:r>
              <a:rPr lang="en-GB" sz="1800" b="1" dirty="0" err="1">
                <a:cs typeface="Arial"/>
              </a:rPr>
              <a:t>Llesiant</a:t>
            </a:r>
            <a:r>
              <a:rPr lang="en-GB" sz="1800" b="1" dirty="0">
                <a:cs typeface="Arial"/>
              </a:rPr>
              <a:t> </a:t>
            </a:r>
            <a:r>
              <a:rPr lang="en-GB" sz="1800" b="1" dirty="0" err="1">
                <a:cs typeface="Arial"/>
              </a:rPr>
              <a:t>Cenedlaethau'r</a:t>
            </a:r>
            <a:r>
              <a:rPr lang="en-GB" sz="1800" b="1" dirty="0">
                <a:cs typeface="Arial"/>
              </a:rPr>
              <a:t>  </a:t>
            </a:r>
            <a:r>
              <a:rPr lang="en-GB" sz="1800" b="1" dirty="0" err="1">
                <a:cs typeface="Arial"/>
              </a:rPr>
              <a:t>Dyfodol</a:t>
            </a:r>
            <a:r>
              <a:rPr lang="en-GB" sz="1800" b="1" dirty="0">
                <a:cs typeface="Arial"/>
              </a:rPr>
              <a:t> (Cymru)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C70175-0BEA-AE80-1CE0-6DB61BC7EEBC}"/>
              </a:ext>
            </a:extLst>
          </p:cNvPr>
          <p:cNvSpPr txBox="1"/>
          <p:nvPr/>
        </p:nvSpPr>
        <p:spPr>
          <a:xfrm>
            <a:off x="454980" y="0"/>
            <a:ext cx="9590104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US" altLang="en-US" dirty="0"/>
            </a:br>
            <a:r>
              <a:rPr lang="en-US" altLang="en-US" sz="3200" b="1" dirty="0" err="1"/>
              <a:t>Fframwaith</a:t>
            </a:r>
            <a:r>
              <a:rPr lang="en-US" altLang="en-US" sz="3200" b="1" dirty="0"/>
              <a:t> </a:t>
            </a:r>
            <a:r>
              <a:rPr lang="en-US" altLang="en-US" sz="3200" b="1" dirty="0" err="1"/>
              <a:t>Deddfwriaethol</a:t>
            </a:r>
            <a:br>
              <a:rPr lang="en-US" altLang="en-US" sz="3200" b="1" dirty="0"/>
            </a:br>
            <a:r>
              <a:rPr lang="en-US" altLang="en-US" sz="3200" b="1" dirty="0">
                <a:solidFill>
                  <a:srgbClr val="0000FF"/>
                </a:solidFill>
              </a:rPr>
              <a:t>Legislative Framework</a:t>
            </a:r>
            <a:br>
              <a:rPr lang="en-US" altLang="en-US" dirty="0">
                <a:solidFill>
                  <a:srgbClr val="0000FF"/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01947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A249224504BBF4AADE362CB267FC93F" ma:contentTypeVersion="12" ma:contentTypeDescription="Create a new document." ma:contentTypeScope="" ma:versionID="b30b319ecfc522c862f31b729ef3fe67">
  <xsd:schema xmlns:xsd="http://www.w3.org/2001/XMLSchema" xmlns:xs="http://www.w3.org/2001/XMLSchema" xmlns:p="http://schemas.microsoft.com/office/2006/metadata/properties" xmlns:ns2="745442ed-da55-4337-9919-68a3d2d4cc24" xmlns:ns3="d02ee663-9d75-423d-bf72-2074728981ac" targetNamespace="http://schemas.microsoft.com/office/2006/metadata/properties" ma:root="true" ma:fieldsID="ffb4add09dfc69dc437d7090382ed596" ns2:_="" ns3:_="">
    <xsd:import namespace="745442ed-da55-4337-9919-68a3d2d4cc24"/>
    <xsd:import namespace="d02ee663-9d75-423d-bf72-2074728981a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5442ed-da55-4337-9919-68a3d2d4cc2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2ee663-9d75-423d-bf72-2074728981ac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b0af5b30-8d56-4e02-b0ff-a1009d86915e}" ma:internalName="TaxCatchAll" ma:showField="CatchAllData" ma:web="d02ee663-9d75-423d-bf72-2074728981a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02ee663-9d75-423d-bf72-2074728981ac" xsi:nil="true"/>
    <lcf76f155ced4ddcb4097134ff3c332f xmlns="745442ed-da55-4337-9919-68a3d2d4cc24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D11CC9E1-B578-4087-9308-FC1C1D008E7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E279DAC-9A84-4B23-A531-AE50A0B9D62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5442ed-da55-4337-9919-68a3d2d4cc24"/>
    <ds:schemaRef ds:uri="d02ee663-9d75-423d-bf72-2074728981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589CAE0-DD89-41F9-8A99-558BB35A70B0}">
  <ds:schemaRefs>
    <ds:schemaRef ds:uri="http://schemas.microsoft.com/office/2006/metadata/properties"/>
    <ds:schemaRef ds:uri="http://schemas.microsoft.com/office/infopath/2007/PartnerControls"/>
    <ds:schemaRef ds:uri="d02ee663-9d75-423d-bf72-2074728981ac"/>
    <ds:schemaRef ds:uri="745442ed-da55-4337-9919-68a3d2d4cc2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134</Words>
  <Application>Microsoft Office PowerPoint</Application>
  <PresentationFormat>Widescreen</PresentationFormat>
  <Paragraphs>29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Wingdings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Jones (1600750)</dc:creator>
  <cp:lastModifiedBy>Natasha Jones</cp:lastModifiedBy>
  <cp:revision>1</cp:revision>
  <dcterms:created xsi:type="dcterms:W3CDTF">2022-06-21T11:30:44Z</dcterms:created>
  <dcterms:modified xsi:type="dcterms:W3CDTF">2023-04-25T20:13:50Z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0x010100BA249224504BBF4AADE362CB267FC93F</vt:lpwstr>
  </property>
</Properties>
</file>