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299" r:id="rId5"/>
    <p:sldId id="257" r:id="rId6"/>
    <p:sldId id="286" r:id="rId7"/>
    <p:sldId id="288" r:id="rId8"/>
    <p:sldId id="289" r:id="rId9"/>
    <p:sldId id="297" r:id="rId10"/>
    <p:sldId id="290" r:id="rId11"/>
    <p:sldId id="291" r:id="rId12"/>
    <p:sldId id="292" r:id="rId13"/>
    <p:sldId id="295" r:id="rId14"/>
    <p:sldId id="294" r:id="rId15"/>
    <p:sldId id="298" r:id="rId16"/>
    <p:sldId id="303" r:id="rId17"/>
    <p:sldId id="301" r:id="rId18"/>
    <p:sldId id="30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AA4C03-4169-4132-A084-EAE621DAE1FD}" v="43" dt="2026-07-13T13:06:04.033"/>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67" autoAdjust="0"/>
    <p:restoredTop sz="95646" autoAdjust="0"/>
  </p:normalViewPr>
  <p:slideViewPr>
    <p:cSldViewPr snapToGrid="0">
      <p:cViewPr varScale="1">
        <p:scale>
          <a:sx n="55" d="100"/>
          <a:sy n="55" d="100"/>
        </p:scale>
        <p:origin x="984" y="36"/>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sadiq" userId="849264ef81066420" providerId="LiveId" clId="{62C2CC61-04F2-442B-BB16-3D48D1DD228C}"/>
    <pc:docChg chg="undo custSel addSld delSld modSld">
      <pc:chgData name="nazia sadiq" userId="849264ef81066420" providerId="LiveId" clId="{62C2CC61-04F2-442B-BB16-3D48D1DD228C}" dt="2026-07-16T08:30:07.279" v="9505" actId="1076"/>
      <pc:docMkLst>
        <pc:docMk/>
      </pc:docMkLst>
      <pc:sldChg chg="addSp modSp mod modClrScheme chgLayout">
        <pc:chgData name="nazia sadiq" userId="849264ef81066420" providerId="LiveId" clId="{62C2CC61-04F2-442B-BB16-3D48D1DD228C}" dt="2026-07-06T10:57:51.979" v="546" actId="27636"/>
        <pc:sldMkLst>
          <pc:docMk/>
          <pc:sldMk cId="1325608595" sldId="257"/>
        </pc:sldMkLst>
        <pc:spChg chg="mod">
          <ac:chgData name="nazia sadiq" userId="849264ef81066420" providerId="LiveId" clId="{62C2CC61-04F2-442B-BB16-3D48D1DD228C}" dt="2026-07-06T10:57:36.748" v="544" actId="26606"/>
          <ac:spMkLst>
            <pc:docMk/>
            <pc:sldMk cId="1325608595" sldId="257"/>
            <ac:spMk id="2" creationId="{912DF434-28DB-4621-A497-D62C41CE0419}"/>
          </ac:spMkLst>
        </pc:spChg>
        <pc:spChg chg="mod ord">
          <ac:chgData name="nazia sadiq" userId="849264ef81066420" providerId="LiveId" clId="{62C2CC61-04F2-442B-BB16-3D48D1DD228C}" dt="2026-07-06T10:57:51.979" v="546" actId="27636"/>
          <ac:spMkLst>
            <pc:docMk/>
            <pc:sldMk cId="1325608595" sldId="257"/>
            <ac:spMk id="3" creationId="{22788C46-D0BC-4307-AE55-7601A139E7CB}"/>
          </ac:spMkLst>
        </pc:spChg>
        <pc:picChg chg="add mod">
          <ac:chgData name="nazia sadiq" userId="849264ef81066420" providerId="LiveId" clId="{62C2CC61-04F2-442B-BB16-3D48D1DD228C}" dt="2026-07-06T10:57:36.748" v="544" actId="26606"/>
          <ac:picMkLst>
            <pc:docMk/>
            <pc:sldMk cId="1325608595" sldId="257"/>
            <ac:picMk id="5" creationId="{39304207-61C2-5045-599F-B94696C71577}"/>
          </ac:picMkLst>
        </pc:picChg>
      </pc:sldChg>
      <pc:sldChg chg="addSp delSp modSp mod">
        <pc:chgData name="nazia sadiq" userId="849264ef81066420" providerId="LiveId" clId="{62C2CC61-04F2-442B-BB16-3D48D1DD228C}" dt="2026-07-16T08:30:07.279" v="9505" actId="1076"/>
        <pc:sldMkLst>
          <pc:docMk/>
          <pc:sldMk cId="3662677160" sldId="286"/>
        </pc:sldMkLst>
        <pc:spChg chg="mod">
          <ac:chgData name="nazia sadiq" userId="849264ef81066420" providerId="LiveId" clId="{62C2CC61-04F2-442B-BB16-3D48D1DD228C}" dt="2026-07-06T11:26:48.815" v="1028" actId="5793"/>
          <ac:spMkLst>
            <pc:docMk/>
            <pc:sldMk cId="3662677160" sldId="286"/>
            <ac:spMk id="2" creationId="{6F148DD4-4828-CE87-0C5C-42BE175E8DA5}"/>
          </ac:spMkLst>
        </pc:spChg>
        <pc:picChg chg="mod">
          <ac:chgData name="nazia sadiq" userId="849264ef81066420" providerId="LiveId" clId="{62C2CC61-04F2-442B-BB16-3D48D1DD228C}" dt="2026-07-16T08:30:07.279" v="9505" actId="1076"/>
          <ac:picMkLst>
            <pc:docMk/>
            <pc:sldMk cId="3662677160" sldId="286"/>
            <ac:picMk id="3" creationId="{0B2293B1-8736-F0CB-CBF4-2C996F64115A}"/>
          </ac:picMkLst>
        </pc:picChg>
        <pc:picChg chg="add mod ord">
          <ac:chgData name="nazia sadiq" userId="849264ef81066420" providerId="LiveId" clId="{62C2CC61-04F2-442B-BB16-3D48D1DD228C}" dt="2026-07-06T11:23:35.171" v="986" actId="26606"/>
          <ac:picMkLst>
            <pc:docMk/>
            <pc:sldMk cId="3662677160" sldId="286"/>
            <ac:picMk id="6" creationId="{B9A898BB-9BE9-C3F7-4486-97940B08CE09}"/>
          </ac:picMkLst>
        </pc:picChg>
      </pc:sldChg>
      <pc:sldChg chg="addSp delSp modSp mod modClrScheme delAnim chgLayout">
        <pc:chgData name="nazia sadiq" userId="849264ef81066420" providerId="LiveId" clId="{62C2CC61-04F2-442B-BB16-3D48D1DD228C}" dt="2026-07-13T11:46:15.593" v="9296" actId="21"/>
        <pc:sldMkLst>
          <pc:docMk/>
          <pc:sldMk cId="779750606" sldId="288"/>
        </pc:sldMkLst>
        <pc:spChg chg="mod">
          <ac:chgData name="nazia sadiq" userId="849264ef81066420" providerId="LiveId" clId="{62C2CC61-04F2-442B-BB16-3D48D1DD228C}" dt="2026-07-06T11:49:04.123" v="1637" actId="26606"/>
          <ac:spMkLst>
            <pc:docMk/>
            <pc:sldMk cId="779750606" sldId="288"/>
            <ac:spMk id="2" creationId="{E3CEE190-899A-46D2-989D-C4BC6A46F946}"/>
          </ac:spMkLst>
        </pc:spChg>
        <pc:spChg chg="mod ord">
          <ac:chgData name="nazia sadiq" userId="849264ef81066420" providerId="LiveId" clId="{62C2CC61-04F2-442B-BB16-3D48D1DD228C}" dt="2026-07-12T14:29:23.684" v="6882" actId="20577"/>
          <ac:spMkLst>
            <pc:docMk/>
            <pc:sldMk cId="779750606" sldId="288"/>
            <ac:spMk id="3" creationId="{26BC9DE8-A5CC-4BE1-0DE5-CB15D01A7919}"/>
          </ac:spMkLst>
        </pc:spChg>
        <pc:picChg chg="add mod ord">
          <ac:chgData name="nazia sadiq" userId="849264ef81066420" providerId="LiveId" clId="{62C2CC61-04F2-442B-BB16-3D48D1DD228C}" dt="2026-07-06T11:49:04.123" v="1637" actId="26606"/>
          <ac:picMkLst>
            <pc:docMk/>
            <pc:sldMk cId="779750606" sldId="288"/>
            <ac:picMk id="7" creationId="{7463649B-5273-55D5-9ED9-3E70B01891DD}"/>
          </ac:picMkLst>
        </pc:picChg>
      </pc:sldChg>
      <pc:sldChg chg="delSp modSp mod modClrScheme delAnim chgLayout">
        <pc:chgData name="nazia sadiq" userId="849264ef81066420" providerId="LiveId" clId="{62C2CC61-04F2-442B-BB16-3D48D1DD228C}" dt="2026-07-13T11:54:21.673" v="9297" actId="21"/>
        <pc:sldMkLst>
          <pc:docMk/>
          <pc:sldMk cId="2529338794" sldId="289"/>
        </pc:sldMkLst>
        <pc:spChg chg="mod">
          <ac:chgData name="nazia sadiq" userId="849264ef81066420" providerId="LiveId" clId="{62C2CC61-04F2-442B-BB16-3D48D1DD228C}" dt="2026-07-06T11:59:49.707" v="2527" actId="27636"/>
          <ac:spMkLst>
            <pc:docMk/>
            <pc:sldMk cId="2529338794" sldId="289"/>
            <ac:spMk id="3" creationId="{DAF7743C-9A64-6DD7-26EC-7870E2484D2F}"/>
          </ac:spMkLst>
        </pc:spChg>
        <pc:spChg chg="mod">
          <ac:chgData name="nazia sadiq" userId="849264ef81066420" providerId="LiveId" clId="{62C2CC61-04F2-442B-BB16-3D48D1DD228C}" dt="2026-07-06T11:59:24.200" v="2525" actId="26606"/>
          <ac:spMkLst>
            <pc:docMk/>
            <pc:sldMk cId="2529338794" sldId="289"/>
            <ac:spMk id="5" creationId="{7FF5EE67-DE83-C00F-F31C-58A2B46234DB}"/>
          </ac:spMkLst>
        </pc:spChg>
      </pc:sldChg>
      <pc:sldChg chg="addSp delSp modSp mod modClrScheme delAnim chgLayout">
        <pc:chgData name="nazia sadiq" userId="849264ef81066420" providerId="LiveId" clId="{62C2CC61-04F2-442B-BB16-3D48D1DD228C}" dt="2026-07-13T12:07:56.575" v="9298" actId="21"/>
        <pc:sldMkLst>
          <pc:docMk/>
          <pc:sldMk cId="1265939620" sldId="290"/>
        </pc:sldMkLst>
        <pc:spChg chg="mod ord">
          <ac:chgData name="nazia sadiq" userId="849264ef81066420" providerId="LiveId" clId="{62C2CC61-04F2-442B-BB16-3D48D1DD228C}" dt="2026-07-12T14:29:00.430" v="6881" actId="20577"/>
          <ac:spMkLst>
            <pc:docMk/>
            <pc:sldMk cId="1265939620" sldId="290"/>
            <ac:spMk id="3" creationId="{D1455C0B-19FB-954B-532A-0A68CAC4E0E4}"/>
          </ac:spMkLst>
        </pc:spChg>
        <pc:spChg chg="mod">
          <ac:chgData name="nazia sadiq" userId="849264ef81066420" providerId="LiveId" clId="{62C2CC61-04F2-442B-BB16-3D48D1DD228C}" dt="2026-07-06T12:31:52.477" v="3648" actId="26606"/>
          <ac:spMkLst>
            <pc:docMk/>
            <pc:sldMk cId="1265939620" sldId="290"/>
            <ac:spMk id="6" creationId="{EDF9E134-98AA-3ECE-E40A-180C85ACD7D5}"/>
          </ac:spMkLst>
        </pc:spChg>
        <pc:picChg chg="add mod ord">
          <ac:chgData name="nazia sadiq" userId="849264ef81066420" providerId="LiveId" clId="{62C2CC61-04F2-442B-BB16-3D48D1DD228C}" dt="2026-07-06T12:31:52.477" v="3648" actId="26606"/>
          <ac:picMkLst>
            <pc:docMk/>
            <pc:sldMk cId="1265939620" sldId="290"/>
            <ac:picMk id="5" creationId="{FD28E1F7-9CF0-FF4C-BF89-0B89476B4456}"/>
          </ac:picMkLst>
        </pc:picChg>
      </pc:sldChg>
      <pc:sldChg chg="addSp delSp modSp mod delAnim">
        <pc:chgData name="nazia sadiq" userId="849264ef81066420" providerId="LiveId" clId="{62C2CC61-04F2-442B-BB16-3D48D1DD228C}" dt="2026-07-13T17:57:49.638" v="9502" actId="1076"/>
        <pc:sldMkLst>
          <pc:docMk/>
          <pc:sldMk cId="2652102883" sldId="291"/>
        </pc:sldMkLst>
        <pc:spChg chg="mod">
          <ac:chgData name="nazia sadiq" userId="849264ef81066420" providerId="LiveId" clId="{62C2CC61-04F2-442B-BB16-3D48D1DD228C}" dt="2026-07-12T14:28:05.039" v="6876" actId="20577"/>
          <ac:spMkLst>
            <pc:docMk/>
            <pc:sldMk cId="2652102883" sldId="291"/>
            <ac:spMk id="4" creationId="{DBA34351-9D9C-8C32-5CC0-3F19A1CAC037}"/>
          </ac:spMkLst>
        </pc:spChg>
        <pc:spChg chg="mod">
          <ac:chgData name="nazia sadiq" userId="849264ef81066420" providerId="LiveId" clId="{62C2CC61-04F2-442B-BB16-3D48D1DD228C}" dt="2026-07-06T12:33:57" v="3727" actId="20577"/>
          <ac:spMkLst>
            <pc:docMk/>
            <pc:sldMk cId="2652102883" sldId="291"/>
            <ac:spMk id="6" creationId="{64CFB73D-B7C9-A177-04F3-E48E841A875E}"/>
          </ac:spMkLst>
        </pc:spChg>
        <pc:picChg chg="add mod">
          <ac:chgData name="nazia sadiq" userId="849264ef81066420" providerId="LiveId" clId="{62C2CC61-04F2-442B-BB16-3D48D1DD228C}" dt="2026-07-13T17:57:45.036" v="9501" actId="1076"/>
          <ac:picMkLst>
            <pc:docMk/>
            <pc:sldMk cId="2652102883" sldId="291"/>
            <ac:picMk id="5" creationId="{BF584193-7743-A6AE-1C7F-09721D517744}"/>
          </ac:picMkLst>
        </pc:picChg>
        <pc:picChg chg="mod">
          <ac:chgData name="nazia sadiq" userId="849264ef81066420" providerId="LiveId" clId="{62C2CC61-04F2-442B-BB16-3D48D1DD228C}" dt="2026-07-13T17:57:49.638" v="9502" actId="1076"/>
          <ac:picMkLst>
            <pc:docMk/>
            <pc:sldMk cId="2652102883" sldId="291"/>
            <ac:picMk id="7" creationId="{07807347-5A2E-7587-DF0B-AF1D31FDB776}"/>
          </ac:picMkLst>
        </pc:picChg>
      </pc:sldChg>
      <pc:sldChg chg="addSp delSp modSp mod modClrScheme delAnim chgLayout">
        <pc:chgData name="nazia sadiq" userId="849264ef81066420" providerId="LiveId" clId="{62C2CC61-04F2-442B-BB16-3D48D1DD228C}" dt="2026-07-13T18:00:09.499" v="9503" actId="1076"/>
        <pc:sldMkLst>
          <pc:docMk/>
          <pc:sldMk cId="362649583" sldId="292"/>
        </pc:sldMkLst>
        <pc:spChg chg="mod">
          <ac:chgData name="nazia sadiq" userId="849264ef81066420" providerId="LiveId" clId="{62C2CC61-04F2-442B-BB16-3D48D1DD228C}" dt="2026-07-06T12:56:33.445" v="4855" actId="26606"/>
          <ac:spMkLst>
            <pc:docMk/>
            <pc:sldMk cId="362649583" sldId="292"/>
            <ac:spMk id="2" creationId="{E97EF58C-138C-55F4-DA77-4C3F06C81A1C}"/>
          </ac:spMkLst>
        </pc:spChg>
        <pc:spChg chg="mod">
          <ac:chgData name="nazia sadiq" userId="849264ef81066420" providerId="LiveId" clId="{62C2CC61-04F2-442B-BB16-3D48D1DD228C}" dt="2026-07-12T13:39:06.506" v="4866" actId="20577"/>
          <ac:spMkLst>
            <pc:docMk/>
            <pc:sldMk cId="362649583" sldId="292"/>
            <ac:spMk id="3" creationId="{9B5DDE7C-335B-FD23-E1E6-CDCB99B7878C}"/>
          </ac:spMkLst>
        </pc:spChg>
        <pc:picChg chg="mod">
          <ac:chgData name="nazia sadiq" userId="849264ef81066420" providerId="LiveId" clId="{62C2CC61-04F2-442B-BB16-3D48D1DD228C}" dt="2026-07-13T18:00:09.499" v="9503" actId="1076"/>
          <ac:picMkLst>
            <pc:docMk/>
            <pc:sldMk cId="362649583" sldId="292"/>
            <ac:picMk id="5" creationId="{3B5E0642-16B2-EFBC-8EDC-C909828FCFDE}"/>
          </ac:picMkLst>
        </pc:picChg>
        <pc:picChg chg="mod">
          <ac:chgData name="nazia sadiq" userId="849264ef81066420" providerId="LiveId" clId="{62C2CC61-04F2-442B-BB16-3D48D1DD228C}" dt="2026-07-06T12:56:33.445" v="4855" actId="26606"/>
          <ac:picMkLst>
            <pc:docMk/>
            <pc:sldMk cId="362649583" sldId="292"/>
            <ac:picMk id="25" creationId="{E57751D1-D655-B1C0-2407-A8826F551024}"/>
          </ac:picMkLst>
        </pc:picChg>
      </pc:sldChg>
      <pc:sldChg chg="addSp delSp modSp mod">
        <pc:chgData name="nazia sadiq" userId="849264ef81066420" providerId="LiveId" clId="{62C2CC61-04F2-442B-BB16-3D48D1DD228C}" dt="2026-07-12T14:33:48.726" v="6928" actId="20577"/>
        <pc:sldMkLst>
          <pc:docMk/>
          <pc:sldMk cId="853261029" sldId="294"/>
        </pc:sldMkLst>
        <pc:spChg chg="mod">
          <ac:chgData name="nazia sadiq" userId="849264ef81066420" providerId="LiveId" clId="{62C2CC61-04F2-442B-BB16-3D48D1DD228C}" dt="2026-07-12T14:03:47.289" v="6023" actId="14100"/>
          <ac:spMkLst>
            <pc:docMk/>
            <pc:sldMk cId="853261029" sldId="294"/>
            <ac:spMk id="2" creationId="{97DC00FF-6B42-7D84-7831-AACC4E189E93}"/>
          </ac:spMkLst>
        </pc:spChg>
        <pc:spChg chg="add mod">
          <ac:chgData name="nazia sadiq" userId="849264ef81066420" providerId="LiveId" clId="{62C2CC61-04F2-442B-BB16-3D48D1DD228C}" dt="2026-07-12T14:33:48.726" v="6928" actId="20577"/>
          <ac:spMkLst>
            <pc:docMk/>
            <pc:sldMk cId="853261029" sldId="294"/>
            <ac:spMk id="3" creationId="{5C3BC916-C69D-D8FC-4169-04A156D55AFC}"/>
          </ac:spMkLst>
        </pc:spChg>
        <pc:spChg chg="mod">
          <ac:chgData name="nazia sadiq" userId="849264ef81066420" providerId="LiveId" clId="{62C2CC61-04F2-442B-BB16-3D48D1DD228C}" dt="2026-07-12T14:02:55.728" v="5965" actId="5793"/>
          <ac:spMkLst>
            <pc:docMk/>
            <pc:sldMk cId="853261029" sldId="294"/>
            <ac:spMk id="4" creationId="{DE5C7B5A-A5C3-15D4-DF71-B692D28942FC}"/>
          </ac:spMkLst>
        </pc:spChg>
      </pc:sldChg>
      <pc:sldChg chg="addSp delSp modSp mod modClrScheme chgLayout">
        <pc:chgData name="nazia sadiq" userId="849264ef81066420" providerId="LiveId" clId="{62C2CC61-04F2-442B-BB16-3D48D1DD228C}" dt="2026-07-12T14:27:47.438" v="6875" actId="20577"/>
        <pc:sldMkLst>
          <pc:docMk/>
          <pc:sldMk cId="907915534" sldId="295"/>
        </pc:sldMkLst>
        <pc:spChg chg="mod">
          <ac:chgData name="nazia sadiq" userId="849264ef81066420" providerId="LiveId" clId="{62C2CC61-04F2-442B-BB16-3D48D1DD228C}" dt="2026-07-12T13:56:31.131" v="5467" actId="26606"/>
          <ac:spMkLst>
            <pc:docMk/>
            <pc:sldMk cId="907915534" sldId="295"/>
            <ac:spMk id="2" creationId="{6FE02FA0-5805-E9D5-E5A1-5B4B485CB096}"/>
          </ac:spMkLst>
        </pc:spChg>
        <pc:spChg chg="add mod">
          <ac:chgData name="nazia sadiq" userId="849264ef81066420" providerId="LiveId" clId="{62C2CC61-04F2-442B-BB16-3D48D1DD228C}" dt="2026-07-12T14:27:47.438" v="6875" actId="20577"/>
          <ac:spMkLst>
            <pc:docMk/>
            <pc:sldMk cId="907915534" sldId="295"/>
            <ac:spMk id="9" creationId="{8EEAD02F-D9A8-6721-E02F-976B3E45E7C9}"/>
          </ac:spMkLst>
        </pc:spChg>
      </pc:sldChg>
      <pc:sldChg chg="addSp delSp modSp mod modClrScheme chgLayout">
        <pc:chgData name="nazia sadiq" userId="849264ef81066420" providerId="LiveId" clId="{62C2CC61-04F2-442B-BB16-3D48D1DD228C}" dt="2026-07-06T12:13:13.601" v="2920"/>
        <pc:sldMkLst>
          <pc:docMk/>
          <pc:sldMk cId="4117153350" sldId="297"/>
        </pc:sldMkLst>
        <pc:spChg chg="mod">
          <ac:chgData name="nazia sadiq" userId="849264ef81066420" providerId="LiveId" clId="{62C2CC61-04F2-442B-BB16-3D48D1DD228C}" dt="2026-07-06T12:13:10.604" v="2918" actId="26606"/>
          <ac:spMkLst>
            <pc:docMk/>
            <pc:sldMk cId="4117153350" sldId="297"/>
            <ac:spMk id="2" creationId="{12EAA093-E00B-31E9-0A13-71142E30E57C}"/>
          </ac:spMkLst>
        </pc:spChg>
        <pc:spChg chg="add mod">
          <ac:chgData name="nazia sadiq" userId="849264ef81066420" providerId="LiveId" clId="{62C2CC61-04F2-442B-BB16-3D48D1DD228C}" dt="2026-07-06T12:13:10.604" v="2918" actId="26606"/>
          <ac:spMkLst>
            <pc:docMk/>
            <pc:sldMk cId="4117153350" sldId="297"/>
            <ac:spMk id="9" creationId="{40F9D3C9-8807-C497-E068-9BB57DCBF5FC}"/>
          </ac:spMkLst>
        </pc:spChg>
        <pc:picChg chg="add mod">
          <ac:chgData name="nazia sadiq" userId="849264ef81066420" providerId="LiveId" clId="{62C2CC61-04F2-442B-BB16-3D48D1DD228C}" dt="2026-07-06T12:13:10.604" v="2918" actId="26606"/>
          <ac:picMkLst>
            <pc:docMk/>
            <pc:sldMk cId="4117153350" sldId="297"/>
            <ac:picMk id="13" creationId="{A9B71B1D-368F-273E-872F-F28278AC2838}"/>
          </ac:picMkLst>
        </pc:picChg>
      </pc:sldChg>
      <pc:sldChg chg="addSp delSp modSp mod delAnim">
        <pc:chgData name="nazia sadiq" userId="849264ef81066420" providerId="LiveId" clId="{62C2CC61-04F2-442B-BB16-3D48D1DD228C}" dt="2026-07-13T13:03:08.090" v="9465" actId="20577"/>
        <pc:sldMkLst>
          <pc:docMk/>
          <pc:sldMk cId="1678163377" sldId="298"/>
        </pc:sldMkLst>
        <pc:spChg chg="mod">
          <ac:chgData name="nazia sadiq" userId="849264ef81066420" providerId="LiveId" clId="{62C2CC61-04F2-442B-BB16-3D48D1DD228C}" dt="2026-07-13T09:57:57.951" v="6972" actId="14100"/>
          <ac:spMkLst>
            <pc:docMk/>
            <pc:sldMk cId="1678163377" sldId="298"/>
            <ac:spMk id="2" creationId="{CB00786E-306F-FA21-4F87-81A032C68696}"/>
          </ac:spMkLst>
        </pc:spChg>
        <pc:spChg chg="add mod">
          <ac:chgData name="nazia sadiq" userId="849264ef81066420" providerId="LiveId" clId="{62C2CC61-04F2-442B-BB16-3D48D1DD228C}" dt="2026-07-13T13:03:08.090" v="9465" actId="20577"/>
          <ac:spMkLst>
            <pc:docMk/>
            <pc:sldMk cId="1678163377" sldId="298"/>
            <ac:spMk id="6" creationId="{FF1F8B94-5D67-9983-CD66-BCE092E5AEC2}"/>
          </ac:spMkLst>
        </pc:spChg>
      </pc:sldChg>
      <pc:sldChg chg="delSp mod delAnim">
        <pc:chgData name="nazia sadiq" userId="849264ef81066420" providerId="LiveId" clId="{62C2CC61-04F2-442B-BB16-3D48D1DD228C}" dt="2026-07-13T11:33:18.620" v="9294" actId="21"/>
        <pc:sldMkLst>
          <pc:docMk/>
          <pc:sldMk cId="2447663036" sldId="299"/>
        </pc:sldMkLst>
      </pc:sldChg>
      <pc:sldChg chg="addSp delSp modSp new mod">
        <pc:chgData name="nazia sadiq" userId="849264ef81066420" providerId="LiveId" clId="{62C2CC61-04F2-442B-BB16-3D48D1DD228C}" dt="2026-07-13T11:26:43.649" v="9257" actId="20577"/>
        <pc:sldMkLst>
          <pc:docMk/>
          <pc:sldMk cId="2713932965" sldId="301"/>
        </pc:sldMkLst>
        <pc:spChg chg="add mod">
          <ac:chgData name="nazia sadiq" userId="849264ef81066420" providerId="LiveId" clId="{62C2CC61-04F2-442B-BB16-3D48D1DD228C}" dt="2026-07-13T10:19:45.244" v="7870" actId="255"/>
          <ac:spMkLst>
            <pc:docMk/>
            <pc:sldMk cId="2713932965" sldId="301"/>
            <ac:spMk id="4" creationId="{F50855AB-ED0E-86E3-A07F-7AD3E4DB52B4}"/>
          </ac:spMkLst>
        </pc:spChg>
        <pc:spChg chg="add mod">
          <ac:chgData name="nazia sadiq" userId="849264ef81066420" providerId="LiveId" clId="{62C2CC61-04F2-442B-BB16-3D48D1DD228C}" dt="2026-07-13T11:26:43.649" v="9257" actId="20577"/>
          <ac:spMkLst>
            <pc:docMk/>
            <pc:sldMk cId="2713932965" sldId="301"/>
            <ac:spMk id="5" creationId="{C72DDA5E-C954-726E-650A-75BB5CCC2165}"/>
          </ac:spMkLst>
        </pc:spChg>
      </pc:sldChg>
      <pc:sldChg chg="addSp delSp modSp new mod">
        <pc:chgData name="nazia sadiq" userId="849264ef81066420" providerId="LiveId" clId="{62C2CC61-04F2-442B-BB16-3D48D1DD228C}" dt="2026-07-13T11:19:33.253" v="9105" actId="20577"/>
        <pc:sldMkLst>
          <pc:docMk/>
          <pc:sldMk cId="2957609569" sldId="302"/>
        </pc:sldMkLst>
        <pc:spChg chg="add mod">
          <ac:chgData name="nazia sadiq" userId="849264ef81066420" providerId="LiveId" clId="{62C2CC61-04F2-442B-BB16-3D48D1DD228C}" dt="2026-07-13T11:19:33.253" v="9105" actId="20577"/>
          <ac:spMkLst>
            <pc:docMk/>
            <pc:sldMk cId="2957609569" sldId="302"/>
            <ac:spMk id="4" creationId="{2D76F9E1-F8A4-812F-BB34-8583CC9BBFD7}"/>
          </ac:spMkLst>
        </pc:spChg>
      </pc:sldChg>
      <pc:sldChg chg="modSp new mod">
        <pc:chgData name="nazia sadiq" userId="849264ef81066420" providerId="LiveId" clId="{62C2CC61-04F2-442B-BB16-3D48D1DD228C}" dt="2026-07-13T13:04:06.297" v="9500" actId="20577"/>
        <pc:sldMkLst>
          <pc:docMk/>
          <pc:sldMk cId="88680588" sldId="303"/>
        </pc:sldMkLst>
        <pc:spChg chg="mod">
          <ac:chgData name="nazia sadiq" userId="849264ef81066420" providerId="LiveId" clId="{62C2CC61-04F2-442B-BB16-3D48D1DD228C}" dt="2026-07-13T13:04:06.297" v="9500" actId="20577"/>
          <ac:spMkLst>
            <pc:docMk/>
            <pc:sldMk cId="88680588" sldId="303"/>
            <ac:spMk id="2" creationId="{1F57EE76-5AE0-2668-AC21-C54E4463CD3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7/16/2026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7/16/2026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2915247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193894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3862743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4194793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1425159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639086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964844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1616857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24747787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33190867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12</a:t>
            </a:fld>
            <a:endParaRPr lang="en-US" dirty="0"/>
          </a:p>
        </p:txBody>
      </p:sp>
    </p:spTree>
    <p:extLst>
      <p:ext uri="{BB962C8B-B14F-4D97-AF65-F5344CB8AC3E}">
        <p14:creationId xmlns:p14="http://schemas.microsoft.com/office/powerpoint/2010/main" val="965845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and Righ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flipH="1">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71600"/>
            <a:ext cx="5486400" cy="4114800"/>
          </a:xfrm>
        </p:spPr>
        <p:txBody>
          <a:bodyPr anchor="ctr" anchorCtr="0">
            <a:noAutofit/>
          </a:bodyPr>
          <a:lstStyle>
            <a:lvl1pPr>
              <a:defRPr sz="6000" b="1">
                <a:latin typeface="+mj-lt"/>
              </a:defRPr>
            </a:lvl1pPr>
          </a:lstStyle>
          <a:p>
            <a:r>
              <a:rPr lang="en-US" dirty="0"/>
              <a:t>Click to add title</a:t>
            </a:r>
          </a:p>
        </p:txBody>
      </p:sp>
      <p:sp>
        <p:nvSpPr>
          <p:cNvPr id="15" name="Picture Placeholder 14">
            <a:extLst>
              <a:ext uri="{FF2B5EF4-FFF2-40B4-BE49-F238E27FC236}">
                <a16:creationId xmlns:a16="http://schemas.microsoft.com/office/drawing/2014/main" id="{3124234B-E1C4-2616-9993-A23142AA69B2}"/>
              </a:ext>
            </a:extLst>
          </p:cNvPr>
          <p:cNvSpPr>
            <a:spLocks noGrp="1"/>
          </p:cNvSpPr>
          <p:nvPr>
            <p:ph type="pic" sz="quarter" idx="10"/>
          </p:nvPr>
        </p:nvSpPr>
        <p:spPr>
          <a:xfrm>
            <a:off x="7183438" y="1168400"/>
            <a:ext cx="4500562" cy="4521200"/>
          </a:xfrm>
          <a:prstGeom prst="ellipse">
            <a:avLst/>
          </a:prstGeom>
          <a:solidFill>
            <a:schemeClr val="accent2"/>
          </a:solidFill>
        </p:spPr>
        <p:txBody>
          <a:bodyPr/>
          <a:lstStyle>
            <a:lvl1pPr marL="0" indent="0" algn="ctr">
              <a:buNone/>
              <a:defRPr sz="2000"/>
            </a:lvl1pPr>
          </a:lstStyle>
          <a:p>
            <a:r>
              <a:rPr lang="en-GB"/>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91266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Lef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943600" y="457200"/>
            <a:ext cx="5120640" cy="3200400"/>
          </a:xfrm>
        </p:spPr>
        <p:txBody>
          <a:bodyPr anchor="b" anchorCtr="0">
            <a:noAutofit/>
          </a:bodyPr>
          <a:lstStyle>
            <a:lvl1pPr>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8763DBBF-E63D-81E5-E7CE-32F6F2C2F935}"/>
              </a:ext>
            </a:extLst>
          </p:cNvPr>
          <p:cNvSpPr>
            <a:spLocks noGrp="1"/>
          </p:cNvSpPr>
          <p:nvPr>
            <p:ph type="subTitle" idx="1" hasCustomPrompt="1"/>
          </p:nvPr>
        </p:nvSpPr>
        <p:spPr>
          <a:xfrm>
            <a:off x="5943598" y="3657600"/>
            <a:ext cx="5120640" cy="1828800"/>
          </a:xfrm>
        </p:spPr>
        <p:txBody>
          <a:bodyPr anchor="t" anchorCtr="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Picture Placeholder 14">
            <a:extLst>
              <a:ext uri="{FF2B5EF4-FFF2-40B4-BE49-F238E27FC236}">
                <a16:creationId xmlns:a16="http://schemas.microsoft.com/office/drawing/2014/main" id="{64033732-ADA1-C540-7276-3FF5CDEF2C5E}"/>
              </a:ext>
            </a:extLst>
          </p:cNvPr>
          <p:cNvSpPr>
            <a:spLocks noGrp="1"/>
          </p:cNvSpPr>
          <p:nvPr>
            <p:ph type="pic" sz="quarter" idx="10"/>
          </p:nvPr>
        </p:nvSpPr>
        <p:spPr>
          <a:xfrm>
            <a:off x="904238" y="1157224"/>
            <a:ext cx="4500562" cy="4521200"/>
          </a:xfrm>
          <a:prstGeom prst="ellipse">
            <a:avLst/>
          </a:prstGeom>
          <a:solidFill>
            <a:schemeClr val="accent2"/>
          </a:solidFill>
        </p:spPr>
        <p:txBody>
          <a:bodyPr/>
          <a:lstStyle>
            <a:lvl1pPr marL="0" indent="0" algn="ctr">
              <a:buNone/>
              <a:defRPr sz="2000"/>
            </a:lvl1pPr>
          </a:lstStyle>
          <a:p>
            <a:r>
              <a:rPr lang="en-GB"/>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823856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and Content and Image 1">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0"/>
            <a:ext cx="12208822" cy="6858002"/>
            <a:chOff x="0" y="0"/>
            <a:chExt cx="12208822" cy="6858002"/>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7200"/>
            <a:ext cx="10643508" cy="1371600"/>
          </a:xfrm>
        </p:spPr>
        <p:txBody>
          <a:bodyPr anchor="b">
            <a:noAutofit/>
          </a:bodyPr>
          <a:lstStyle>
            <a:lvl1pPr>
              <a:defRPr sz="4200" b="1">
                <a:latin typeface="+mj-lt"/>
              </a:defRPr>
            </a:lvl1pPr>
          </a:lstStyle>
          <a:p>
            <a:r>
              <a:rPr lang="en-US" dirty="0"/>
              <a:t>Click to add title</a:t>
            </a:r>
          </a:p>
        </p:txBody>
      </p:sp>
      <p:sp>
        <p:nvSpPr>
          <p:cNvPr id="10" name="Content Placeholder 2">
            <a:extLst>
              <a:ext uri="{FF2B5EF4-FFF2-40B4-BE49-F238E27FC236}">
                <a16:creationId xmlns:a16="http://schemas.microsoft.com/office/drawing/2014/main" id="{B07A1CF7-9B3B-E43E-830E-DAB65B608249}"/>
              </a:ext>
            </a:extLst>
          </p:cNvPr>
          <p:cNvSpPr>
            <a:spLocks noGrp="1"/>
          </p:cNvSpPr>
          <p:nvPr>
            <p:ph idx="15" hasCustomPrompt="1"/>
          </p:nvPr>
        </p:nvSpPr>
        <p:spPr>
          <a:xfrm>
            <a:off x="1166088" y="2652713"/>
            <a:ext cx="5394959" cy="3436936"/>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4">
            <a:extLst>
              <a:ext uri="{FF2B5EF4-FFF2-40B4-BE49-F238E27FC236}">
                <a16:creationId xmlns:a16="http://schemas.microsoft.com/office/drawing/2014/main" id="{D976D8D6-3BDC-1908-3425-FEE3EEF51A26}"/>
              </a:ext>
            </a:extLst>
          </p:cNvPr>
          <p:cNvSpPr>
            <a:spLocks noGrp="1"/>
          </p:cNvSpPr>
          <p:nvPr>
            <p:ph type="pic" sz="quarter" idx="14"/>
          </p:nvPr>
        </p:nvSpPr>
        <p:spPr>
          <a:xfrm>
            <a:off x="7317920" y="1447800"/>
            <a:ext cx="4214010" cy="4214010"/>
          </a:xfrm>
          <a:prstGeom prst="ellipse">
            <a:avLst/>
          </a:prstGeom>
          <a:solidFill>
            <a:schemeClr val="accent2"/>
          </a:solidFill>
        </p:spPr>
        <p:txBody>
          <a:bodyPr/>
          <a:lstStyle>
            <a:lvl1pPr marL="0" indent="0" algn="ctr">
              <a:buNone/>
              <a:defRPr sz="2000"/>
            </a:lvl1pPr>
          </a:lstStyle>
          <a:p>
            <a:r>
              <a:rPr lang="en-GB"/>
              <a:t>Click icon to add picture</a:t>
            </a:r>
            <a:endParaRPr lang="en-US" dirty="0"/>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193030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Smart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457200"/>
            <a:ext cx="9692640" cy="1371600"/>
          </a:xfrm>
        </p:spPr>
        <p:txBody>
          <a:bodyPr anchor="b">
            <a:noAutofit/>
          </a:bodyPr>
          <a:lstStyle>
            <a:lvl1pPr>
              <a:defRPr sz="4200" b="1">
                <a:latin typeface="+mj-lt"/>
              </a:defRPr>
            </a:lvl1pPr>
          </a:lstStyle>
          <a:p>
            <a:r>
              <a:rPr lang="en-US" dirty="0"/>
              <a:t>Click to add title</a:t>
            </a:r>
          </a:p>
        </p:txBody>
      </p:sp>
      <p:sp>
        <p:nvSpPr>
          <p:cNvPr id="4" name="Content Placeholder 2">
            <a:extLst>
              <a:ext uri="{FF2B5EF4-FFF2-40B4-BE49-F238E27FC236}">
                <a16:creationId xmlns:a16="http://schemas.microsoft.com/office/drawing/2014/main" id="{C45E425B-455F-127B-1647-045FD094F15D}"/>
              </a:ext>
            </a:extLst>
          </p:cNvPr>
          <p:cNvSpPr>
            <a:spLocks noGrp="1"/>
          </p:cNvSpPr>
          <p:nvPr>
            <p:ph idx="10" hasCustomPrompt="1"/>
          </p:nvPr>
        </p:nvSpPr>
        <p:spPr>
          <a:xfrm>
            <a:off x="1167493" y="2087561"/>
            <a:ext cx="2693306" cy="3890543"/>
          </a:xfrm>
        </p:spPr>
        <p:txBody>
          <a:bodyPr>
            <a:noAutofit/>
          </a:bodyPr>
          <a:lstStyle>
            <a:lvl1pPr marL="0" indent="0">
              <a:buNone/>
              <a:defRPr sz="2000">
                <a:latin typeface="+mn-lt"/>
              </a:defRPr>
            </a:lvl1pPr>
            <a:lvl2pPr marL="457200" indent="0">
              <a:buNone/>
              <a:defRPr sz="2000">
                <a:latin typeface="+mn-lt"/>
              </a:defRPr>
            </a:lvl2pPr>
            <a:lvl3pPr marL="914400" indent="0">
              <a:buNone/>
              <a:defRPr sz="2000">
                <a:latin typeface="+mn-lt"/>
              </a:defRPr>
            </a:lvl3pPr>
            <a:lvl4pPr marL="1371600" indent="0">
              <a:buNone/>
              <a:defRPr sz="2000">
                <a:latin typeface="+mn-lt"/>
              </a:defRPr>
            </a:lvl4pPr>
            <a:lvl5pPr marL="1828800" indent="0">
              <a:buNone/>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4216400" y="2087563"/>
            <a:ext cx="6730274" cy="389054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827098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Title and Content and Image 2">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79F46B00-4AE8-52A2-6926-FC2F5DD1FAD4}"/>
              </a:ext>
              <a:ext uri="{C183D7F6-B498-43B3-948B-1728B52AA6E4}">
                <adec:decorative xmlns:adec="http://schemas.microsoft.com/office/drawing/2017/decorative" val="1"/>
              </a:ext>
            </a:extLst>
          </p:cNvPr>
          <p:cNvGrpSpPr/>
          <p:nvPr userDrawn="1"/>
        </p:nvGrpSpPr>
        <p:grpSpPr>
          <a:xfrm>
            <a:off x="-2364" y="0"/>
            <a:ext cx="12194364" cy="6858000"/>
            <a:chOff x="-2364" y="0"/>
            <a:chExt cx="12194364"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5549489" y="457199"/>
            <a:ext cx="5943599" cy="1920240"/>
          </a:xfrm>
        </p:spPr>
        <p:txBody>
          <a:bodyPr anchor="b">
            <a:noAutofit/>
          </a:bodyPr>
          <a:lstStyle>
            <a:lvl1pPr>
              <a:defRPr sz="4200" b="1">
                <a:latin typeface="+mj-lt"/>
              </a:defRPr>
            </a:lvl1pPr>
          </a:lstStyle>
          <a:p>
            <a:r>
              <a:rPr lang="en-US" dirty="0"/>
              <a:t>Click to add title</a:t>
            </a:r>
          </a:p>
        </p:txBody>
      </p:sp>
      <p:sp>
        <p:nvSpPr>
          <p:cNvPr id="15" name="Content Placeholder 2">
            <a:extLst>
              <a:ext uri="{FF2B5EF4-FFF2-40B4-BE49-F238E27FC236}">
                <a16:creationId xmlns:a16="http://schemas.microsoft.com/office/drawing/2014/main" id="{6BBDFA0C-B372-969D-6C8A-F664A4BF8D41}"/>
              </a:ext>
            </a:extLst>
          </p:cNvPr>
          <p:cNvSpPr>
            <a:spLocks noGrp="1" noChangeAspect="1"/>
          </p:cNvSpPr>
          <p:nvPr>
            <p:ph idx="17" hasCustomPrompt="1"/>
          </p:nvPr>
        </p:nvSpPr>
        <p:spPr>
          <a:xfrm>
            <a:off x="823108" y="640080"/>
            <a:ext cx="4297680" cy="4297680"/>
          </a:xfrm>
          <a:prstGeom prst="ellipse">
            <a:avLst/>
          </a:prstGeom>
          <a:solidFill>
            <a:schemeClr val="accent2"/>
          </a:solidFill>
        </p:spPr>
        <p:txBody>
          <a:bodyPr anchor="ctr" anchorCtr="0">
            <a:noAutofit/>
          </a:bodyPr>
          <a:lstStyle>
            <a:lvl1pPr marL="0" indent="0" algn="ctr">
              <a:buFont typeface="Arial" panose="020B0604020202020204" pitchFamily="34" charset="0"/>
              <a:buNone/>
              <a:defRPr sz="2000">
                <a:latin typeface="+mn-lt"/>
              </a:defRPr>
            </a:lvl1pPr>
            <a:lvl2pPr marL="347663" indent="0" algn="ctr">
              <a:buFont typeface="Arial" panose="020B0604020202020204" pitchFamily="34" charset="0"/>
              <a:buNone/>
              <a:defRPr sz="2000">
                <a:latin typeface="+mn-lt"/>
              </a:defRPr>
            </a:lvl2pPr>
            <a:lvl3pPr marL="685800" indent="0" algn="ctr">
              <a:buFont typeface="Arial" panose="020B0604020202020204" pitchFamily="34" charset="0"/>
              <a:buNone/>
              <a:defRPr sz="2000">
                <a:latin typeface="+mn-lt"/>
              </a:defRPr>
            </a:lvl3pPr>
            <a:lvl4pPr marL="914400" indent="0" algn="ctr">
              <a:buFont typeface="Arial" panose="020B0604020202020204" pitchFamily="34" charset="0"/>
              <a:buNone/>
              <a:defRPr sz="2000">
                <a:latin typeface="+mn-lt"/>
              </a:defRPr>
            </a:lvl4pPr>
            <a:lvl5pPr marL="1143000" indent="0" algn="ctr">
              <a:buFont typeface="Arial" panose="020B0604020202020204" pitchFamily="34" charset="0"/>
              <a:buNone/>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
        <p:nvSpPr>
          <p:cNvPr id="3" name="Content Placeholder 2">
            <a:extLst>
              <a:ext uri="{FF2B5EF4-FFF2-40B4-BE49-F238E27FC236}">
                <a16:creationId xmlns:a16="http://schemas.microsoft.com/office/drawing/2014/main" id="{99A8D2CC-EE75-85FA-1577-88C0BEC7B10C}"/>
              </a:ext>
            </a:extLst>
          </p:cNvPr>
          <p:cNvSpPr>
            <a:spLocks noGrp="1"/>
          </p:cNvSpPr>
          <p:nvPr>
            <p:ph idx="15" hasCustomPrompt="1"/>
          </p:nvPr>
        </p:nvSpPr>
        <p:spPr>
          <a:xfrm>
            <a:off x="5549490" y="2706369"/>
            <a:ext cx="5943600" cy="3383279"/>
          </a:xfrm>
        </p:spPr>
        <p:txBody>
          <a:bodyPr>
            <a:normAutofit/>
          </a:bodyPr>
          <a:lstStyle>
            <a:lvl1pPr marL="283464" indent="-283464">
              <a:spcBef>
                <a:spcPts val="1000"/>
              </a:spcBef>
              <a:buFont typeface="Arial" panose="020B0604020202020204" pitchFamily="34" charset="0"/>
              <a:buChar char="•"/>
              <a:defRPr sz="2000">
                <a:solidFill>
                  <a:schemeClr val="tx1"/>
                </a:solidFill>
                <a:latin typeface="+mn-lt"/>
              </a:defRPr>
            </a:lvl1pPr>
            <a:lvl2pPr marL="566928" indent="-283464">
              <a:spcBef>
                <a:spcPts val="1000"/>
              </a:spcBef>
              <a:buFont typeface="Arial" panose="020B0604020202020204" pitchFamily="34" charset="0"/>
              <a:buChar char="•"/>
              <a:defRPr sz="2000">
                <a:solidFill>
                  <a:schemeClr val="tx1"/>
                </a:solidFill>
                <a:latin typeface="+mn-lt"/>
              </a:defRPr>
            </a:lvl2pPr>
            <a:lvl3pPr marL="850392" indent="-283464">
              <a:spcBef>
                <a:spcPts val="1000"/>
              </a:spcBef>
              <a:buFont typeface="Arial" panose="020B0604020202020204" pitchFamily="34" charset="0"/>
              <a:buChar char="•"/>
              <a:defRPr sz="2000">
                <a:solidFill>
                  <a:schemeClr val="tx1"/>
                </a:solidFill>
                <a:latin typeface="+mn-lt"/>
              </a:defRPr>
            </a:lvl3pPr>
            <a:lvl4pPr marL="1133856" indent="-283464">
              <a:spcBef>
                <a:spcPts val="1000"/>
              </a:spcBef>
              <a:buFont typeface="Arial" panose="020B0604020202020204" pitchFamily="34" charset="0"/>
              <a:buChar char="•"/>
              <a:defRPr sz="2000">
                <a:solidFill>
                  <a:schemeClr val="tx1"/>
                </a:solidFill>
                <a:latin typeface="+mn-lt"/>
              </a:defRPr>
            </a:lvl4pPr>
            <a:lvl5pPr marL="1463040" indent="-283464">
              <a:spcBef>
                <a:spcPts val="1000"/>
              </a:spcBef>
              <a:buFont typeface="Arial" panose="020B0604020202020204" pitchFamily="34" charset="0"/>
              <a:buChar char="•"/>
              <a:defRPr sz="2000">
                <a:solidFill>
                  <a:schemeClr val="tx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25656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74" r:id="rId4"/>
    <p:sldLayoutId id="2147483671" r:id="rId5"/>
    <p:sldLayoutId id="2147483659" r:id="rId6"/>
    <p:sldLayoutId id="2147483668" r:id="rId7"/>
    <p:sldLayoutId id="2147483669" r:id="rId8"/>
    <p:sldLayoutId id="2147483675" r:id="rId9"/>
    <p:sldLayoutId id="2147483677" r:id="rId10"/>
    <p:sldLayoutId id="2147483676" r:id="rId11"/>
    <p:sldLayoutId id="2147483661" r:id="rId12"/>
    <p:sldLayoutId id="2147483666" r:id="rId13"/>
  </p:sldLayoutIdLst>
  <p:hf sldNum="0"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6.jp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7.jp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hyperlink" Target="https://www.nice.org.uk/guidance/ng197" TargetMode="External"/><Relationship Id="rId2" Type="http://schemas.openxmlformats.org/officeDocument/2006/relationships/hyperlink" Target="https://www.bhf.org.uk/what-we-do" TargetMode="External"/><Relationship Id="rId1" Type="http://schemas.openxmlformats.org/officeDocument/2006/relationships/slideLayout" Target="../slideLayouts/slideLayout3.xml"/><Relationship Id="rId5" Type="http://schemas.openxmlformats.org/officeDocument/2006/relationships/hyperlink" Target="https://www.nmc.org.uk/standards/code/read-the-code-online/" TargetMode="External"/><Relationship Id="rId4" Type="http://schemas.openxmlformats.org/officeDocument/2006/relationships/hyperlink" Target="https://www.nice.org.uk/guidance/ng238/chapter/Recommendation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who.int/news-room/fact-sheets/detail/cardiovascular-diseases-(cvds)" TargetMode="External"/><Relationship Id="rId2" Type="http://schemas.openxmlformats.org/officeDocument/2006/relationships/hyperlink" Target="https://journals.rcni.com/nursing-standard/evidence-and-practice/exploring-the-implementation-of-personcentred-care-in-nursing-practice" TargetMode="External"/><Relationship Id="rId1" Type="http://schemas.openxmlformats.org/officeDocument/2006/relationships/slideLayout" Target="../slideLayouts/slideLayout3.xml"/><Relationship Id="rId4" Type="http://schemas.openxmlformats.org/officeDocument/2006/relationships/hyperlink" Target="https://www.who.int/initiatives/global-hearts-initiat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3FF2A-87F9-EEDA-9B75-15227195BCC4}"/>
              </a:ext>
            </a:extLst>
          </p:cNvPr>
          <p:cNvSpPr>
            <a:spLocks noGrp="1"/>
          </p:cNvSpPr>
          <p:nvPr>
            <p:ph type="title"/>
          </p:nvPr>
        </p:nvSpPr>
        <p:spPr>
          <a:xfrm>
            <a:off x="823199" y="115747"/>
            <a:ext cx="9779182" cy="2668239"/>
          </a:xfrm>
        </p:spPr>
        <p:txBody>
          <a:bodyPr/>
          <a:lstStyle/>
          <a:p>
            <a:r>
              <a:rPr lang="en-GB" dirty="0"/>
              <a:t>Nazia Sadiq 2330095</a:t>
            </a:r>
            <a:br>
              <a:rPr lang="en-GB" dirty="0"/>
            </a:br>
            <a:r>
              <a:rPr lang="en-GB" dirty="0"/>
              <a:t>Module: BMPH5023</a:t>
            </a:r>
            <a:br>
              <a:rPr lang="en-GB" dirty="0"/>
            </a:br>
            <a:r>
              <a:rPr lang="en-GB" dirty="0"/>
              <a:t>Introduction to Physiology </a:t>
            </a:r>
            <a:br>
              <a:rPr lang="en-GB" dirty="0"/>
            </a:br>
            <a:r>
              <a:rPr lang="en-GB" dirty="0"/>
              <a:t>Lecturer: Gillian Weaver</a:t>
            </a:r>
            <a:br>
              <a:rPr lang="en-GB" dirty="0"/>
            </a:br>
            <a:endParaRPr lang="en-GB" dirty="0"/>
          </a:p>
        </p:txBody>
      </p:sp>
      <p:sp>
        <p:nvSpPr>
          <p:cNvPr id="3" name="Content Placeholder 2">
            <a:extLst>
              <a:ext uri="{FF2B5EF4-FFF2-40B4-BE49-F238E27FC236}">
                <a16:creationId xmlns:a16="http://schemas.microsoft.com/office/drawing/2014/main" id="{C97571F4-FF85-609E-78F4-8A86085A6830}"/>
              </a:ext>
            </a:extLst>
          </p:cNvPr>
          <p:cNvSpPr>
            <a:spLocks noGrp="1"/>
          </p:cNvSpPr>
          <p:nvPr>
            <p:ph idx="1"/>
          </p:nvPr>
        </p:nvSpPr>
        <p:spPr>
          <a:xfrm>
            <a:off x="1206409" y="3209660"/>
            <a:ext cx="9779182" cy="1397065"/>
          </a:xfrm>
        </p:spPr>
        <p:txBody>
          <a:bodyPr>
            <a:normAutofit/>
          </a:bodyPr>
          <a:lstStyle/>
          <a:p>
            <a:r>
              <a:rPr lang="en-GB" sz="3200" dirty="0"/>
              <a:t>Developing a Person-Centred Care Plan for patient with Coronary Heart Disease.</a:t>
            </a:r>
          </a:p>
        </p:txBody>
      </p:sp>
      <p:pic>
        <p:nvPicPr>
          <p:cNvPr id="5" name="presentation">
            <a:hlinkClick r:id="" action="ppaction://media"/>
            <a:extLst>
              <a:ext uri="{FF2B5EF4-FFF2-40B4-BE49-F238E27FC236}">
                <a16:creationId xmlns:a16="http://schemas.microsoft.com/office/drawing/2014/main" id="{2822974A-E582-D61C-EE17-7D92981291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447663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32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457200"/>
            <a:ext cx="9692640" cy="1371600"/>
          </a:xfrm>
        </p:spPr>
        <p:txBody>
          <a:bodyPr anchor="b">
            <a:normAutofit/>
          </a:bodyPr>
          <a:lstStyle/>
          <a:p>
            <a:r>
              <a:rPr lang="en-US" dirty="0"/>
              <a:t>Introduction</a:t>
            </a:r>
          </a:p>
        </p:txBody>
      </p:sp>
      <p:pic>
        <p:nvPicPr>
          <p:cNvPr id="5" name="Picture 4">
            <a:extLst>
              <a:ext uri="{FF2B5EF4-FFF2-40B4-BE49-F238E27FC236}">
                <a16:creationId xmlns:a16="http://schemas.microsoft.com/office/drawing/2014/main" id="{39304207-61C2-5045-599F-B94696C71577}"/>
              </a:ext>
            </a:extLst>
          </p:cNvPr>
          <p:cNvPicPr>
            <a:picLocks noChangeAspect="1"/>
          </p:cNvPicPr>
          <p:nvPr/>
        </p:nvPicPr>
        <p:blipFill>
          <a:blip r:embed="rId5"/>
          <a:srcRect l="15371" r="15399" b="-4"/>
          <a:stretch>
            <a:fillRect/>
          </a:stretch>
        </p:blipFill>
        <p:spPr>
          <a:xfrm>
            <a:off x="1167493" y="2087561"/>
            <a:ext cx="2693306" cy="3890543"/>
          </a:xfrm>
          <a:prstGeom prst="rect">
            <a:avLst/>
          </a:prstGeom>
          <a:noFill/>
        </p:spPr>
      </p:pic>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4216400" y="2087563"/>
            <a:ext cx="6730274" cy="3890543"/>
          </a:xfrm>
        </p:spPr>
        <p:txBody>
          <a:bodyPr vert="horz" lIns="91440" tIns="45720" rIns="91440" bIns="45720" rtlCol="0">
            <a:normAutofit fontScale="92500" lnSpcReduction="20000"/>
          </a:bodyPr>
          <a:lstStyle/>
          <a:p>
            <a:pPr marL="457200" indent="-457200">
              <a:buFont typeface="Arial" panose="020B0604020202020204" pitchFamily="34" charset="0"/>
              <a:buChar char="•"/>
            </a:pPr>
            <a:r>
              <a:rPr lang="en-US" sz="2400" dirty="0"/>
              <a:t>Heart disease is a group of conditions affecting the heart and blood vessels.</a:t>
            </a:r>
          </a:p>
          <a:p>
            <a:pPr marL="457200" indent="-457200">
              <a:buFont typeface="Arial" panose="020B0604020202020204" pitchFamily="34" charset="0"/>
              <a:buChar char="•"/>
            </a:pPr>
            <a:r>
              <a:rPr lang="en-US" sz="2400" dirty="0"/>
              <a:t>It is one od the leading causes of death worldwide.</a:t>
            </a:r>
          </a:p>
          <a:p>
            <a:pPr marL="457200" indent="-457200">
              <a:buFont typeface="Arial" panose="020B0604020202020204" pitchFamily="34" charset="0"/>
              <a:buChar char="•"/>
            </a:pPr>
            <a:r>
              <a:rPr lang="en-US" sz="2400" dirty="0"/>
              <a:t>It can affect people of all ages group but more common in older adults and those with risk factors.</a:t>
            </a:r>
          </a:p>
          <a:p>
            <a:pPr marL="457200" indent="-457200">
              <a:buFont typeface="Arial" panose="020B0604020202020204" pitchFamily="34" charset="0"/>
              <a:buChar char="•"/>
            </a:pPr>
            <a:r>
              <a:rPr lang="en-US" sz="2400" dirty="0"/>
              <a:t>Early diagnosis, treatment, and personal care plan can improve outcomes.</a:t>
            </a:r>
          </a:p>
          <a:p>
            <a:endParaRPr lang="en-US" sz="2400" dirty="0"/>
          </a:p>
          <a:p>
            <a:endParaRPr lang="en-US" sz="1800" dirty="0"/>
          </a:p>
          <a:p>
            <a:endParaRPr lang="en-US" sz="1800" dirty="0"/>
          </a:p>
          <a:p>
            <a:r>
              <a:rPr lang="en-US" sz="1800" dirty="0"/>
              <a:t>(WHO, 2025; BHF,2025)</a:t>
            </a:r>
          </a:p>
        </p:txBody>
      </p:sp>
      <p:pic>
        <p:nvPicPr>
          <p:cNvPr id="4" name="prest">
            <a:hlinkClick r:id="" action="ppaction://media"/>
            <a:extLst>
              <a:ext uri="{FF2B5EF4-FFF2-40B4-BE49-F238E27FC236}">
                <a16:creationId xmlns:a16="http://schemas.microsoft.com/office/drawing/2014/main" id="{7E869C2E-1754-4BF3-9135-D10108C4FB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325608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6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48DD4-4828-CE87-0C5C-42BE175E8DA5}"/>
              </a:ext>
            </a:extLst>
          </p:cNvPr>
          <p:cNvSpPr>
            <a:spLocks noGrp="1"/>
          </p:cNvSpPr>
          <p:nvPr>
            <p:ph type="title"/>
          </p:nvPr>
        </p:nvSpPr>
        <p:spPr>
          <a:xfrm>
            <a:off x="1167492" y="390292"/>
            <a:ext cx="5486400" cy="5809785"/>
          </a:xfrm>
        </p:spPr>
        <p:txBody>
          <a:bodyPr anchor="ctr">
            <a:normAutofit/>
          </a:bodyPr>
          <a:lstStyle/>
          <a:p>
            <a:r>
              <a:rPr lang="en-US" sz="2400" dirty="0"/>
              <a:t>Type of Heart Disease</a:t>
            </a:r>
            <a:br>
              <a:rPr lang="en-US" sz="2400" dirty="0"/>
            </a:br>
            <a:br>
              <a:rPr lang="en-US" sz="2400" dirty="0"/>
            </a:br>
            <a:r>
              <a:rPr lang="en-US" sz="2400" dirty="0"/>
              <a:t>Coronary artery disease(CAD)</a:t>
            </a:r>
            <a:br>
              <a:rPr lang="en-US" sz="2400" dirty="0"/>
            </a:br>
            <a:r>
              <a:rPr lang="en-US" sz="2400" b="0" dirty="0"/>
              <a:t>Narrowing or blockage of the coronary arteries.</a:t>
            </a:r>
            <a:br>
              <a:rPr lang="en-US" sz="2400" b="0" dirty="0"/>
            </a:br>
            <a:br>
              <a:rPr lang="en-US" sz="2400" b="0" dirty="0"/>
            </a:br>
            <a:r>
              <a:rPr lang="en-US" sz="2400" dirty="0"/>
              <a:t>Heart failure </a:t>
            </a:r>
            <a:r>
              <a:rPr lang="en-US" sz="2400" b="0" dirty="0"/>
              <a:t>The heart cannot pump blood effectively.</a:t>
            </a:r>
            <a:br>
              <a:rPr lang="en-US" sz="2400" b="0" dirty="0"/>
            </a:br>
            <a:br>
              <a:rPr lang="en-US" sz="2400" b="0" dirty="0"/>
            </a:br>
            <a:r>
              <a:rPr lang="en-US" sz="2400" dirty="0"/>
              <a:t>Arrhythmia </a:t>
            </a:r>
            <a:r>
              <a:rPr lang="en-US" sz="2400" b="0" dirty="0"/>
              <a:t>AN abnormal heart rhythm(too fast or irregular).</a:t>
            </a:r>
            <a:br>
              <a:rPr lang="en-US" sz="2400" b="0" dirty="0"/>
            </a:br>
            <a:br>
              <a:rPr lang="en-US" sz="2400" b="0" dirty="0"/>
            </a:br>
            <a:r>
              <a:rPr lang="en-US" sz="2400" dirty="0"/>
              <a:t>Heart valve disease </a:t>
            </a:r>
            <a:r>
              <a:rPr lang="en-US" sz="2400" b="0" dirty="0"/>
              <a:t>Damage or malfunction of one or more valves.</a:t>
            </a:r>
            <a:br>
              <a:rPr lang="en-US" sz="2400" dirty="0"/>
            </a:br>
            <a:br>
              <a:rPr lang="en-US" sz="2400" dirty="0"/>
            </a:br>
            <a:r>
              <a:rPr lang="en-US" sz="2400" dirty="0"/>
              <a:t> (BHF, 2025; NHS, 2025)</a:t>
            </a:r>
          </a:p>
        </p:txBody>
      </p:sp>
      <p:pic>
        <p:nvPicPr>
          <p:cNvPr id="6" name="Picture Placeholder 5">
            <a:extLst>
              <a:ext uri="{FF2B5EF4-FFF2-40B4-BE49-F238E27FC236}">
                <a16:creationId xmlns:a16="http://schemas.microsoft.com/office/drawing/2014/main" id="{B9A898BB-9BE9-C3F7-4486-97940B08CE09}"/>
              </a:ext>
            </a:extLst>
          </p:cNvPr>
          <p:cNvPicPr>
            <a:picLocks noGrp="1" noChangeAspect="1"/>
          </p:cNvPicPr>
          <p:nvPr>
            <p:ph type="pic" sz="quarter" idx="10"/>
          </p:nvPr>
        </p:nvPicPr>
        <p:blipFill>
          <a:blip r:embed="rId5"/>
          <a:srcRect l="456"/>
          <a:stretch>
            <a:fillRect/>
          </a:stretch>
        </p:blipFill>
        <p:spPr>
          <a:xfrm>
            <a:off x="7183438" y="1168400"/>
            <a:ext cx="4500562" cy="4521200"/>
          </a:xfrm>
          <a:prstGeom prst="ellipse">
            <a:avLst/>
          </a:prstGeom>
          <a:noFill/>
        </p:spPr>
      </p:pic>
      <p:pic>
        <p:nvPicPr>
          <p:cNvPr id="3" name="prt">
            <a:hlinkClick r:id="" action="ppaction://media"/>
            <a:extLst>
              <a:ext uri="{FF2B5EF4-FFF2-40B4-BE49-F238E27FC236}">
                <a16:creationId xmlns:a16="http://schemas.microsoft.com/office/drawing/2014/main" id="{0B2293B1-8736-F0CB-CBF4-2C996F64115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93642" y="5124048"/>
            <a:ext cx="406400" cy="406400"/>
          </a:xfrm>
          <a:prstGeom prst="rect">
            <a:avLst/>
          </a:prstGeom>
        </p:spPr>
      </p:pic>
    </p:spTree>
    <p:extLst>
      <p:ext uri="{BB962C8B-B14F-4D97-AF65-F5344CB8AC3E}">
        <p14:creationId xmlns:p14="http://schemas.microsoft.com/office/powerpoint/2010/main" val="366267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9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EE190-899A-46D2-989D-C4BC6A46F946}"/>
              </a:ext>
            </a:extLst>
          </p:cNvPr>
          <p:cNvSpPr>
            <a:spLocks noGrp="1"/>
          </p:cNvSpPr>
          <p:nvPr>
            <p:ph type="title"/>
          </p:nvPr>
        </p:nvSpPr>
        <p:spPr>
          <a:xfrm>
            <a:off x="1167492" y="457200"/>
            <a:ext cx="9692640" cy="1371600"/>
          </a:xfrm>
        </p:spPr>
        <p:txBody>
          <a:bodyPr anchor="b">
            <a:normAutofit/>
          </a:bodyPr>
          <a:lstStyle/>
          <a:p>
            <a:r>
              <a:rPr lang="en-US"/>
              <a:t>Effect of Heart disease on the Cardiovascular System </a:t>
            </a:r>
          </a:p>
        </p:txBody>
      </p:sp>
      <p:pic>
        <p:nvPicPr>
          <p:cNvPr id="7" name="Picture Placeholder 6">
            <a:extLst>
              <a:ext uri="{FF2B5EF4-FFF2-40B4-BE49-F238E27FC236}">
                <a16:creationId xmlns:a16="http://schemas.microsoft.com/office/drawing/2014/main" id="{7463649B-5273-55D5-9ED9-3E70B01891DD}"/>
              </a:ext>
            </a:extLst>
          </p:cNvPr>
          <p:cNvPicPr>
            <a:picLocks noGrp="1" noChangeAspect="1"/>
          </p:cNvPicPr>
          <p:nvPr>
            <p:ph idx="10"/>
          </p:nvPr>
        </p:nvPicPr>
        <p:blipFill>
          <a:blip r:embed="rId5"/>
          <a:stretch>
            <a:fillRect/>
          </a:stretch>
        </p:blipFill>
        <p:spPr>
          <a:xfrm>
            <a:off x="1167493" y="2595394"/>
            <a:ext cx="2693306" cy="2874877"/>
          </a:xfrm>
          <a:prstGeom prst="ellipse">
            <a:avLst/>
          </a:prstGeom>
          <a:noFill/>
        </p:spPr>
      </p:pic>
      <p:sp>
        <p:nvSpPr>
          <p:cNvPr id="3" name="Subtitle 2">
            <a:extLst>
              <a:ext uri="{FF2B5EF4-FFF2-40B4-BE49-F238E27FC236}">
                <a16:creationId xmlns:a16="http://schemas.microsoft.com/office/drawing/2014/main" id="{26BC9DE8-A5CC-4BE1-0DE5-CB15D01A7919}"/>
              </a:ext>
            </a:extLst>
          </p:cNvPr>
          <p:cNvSpPr>
            <a:spLocks noGrp="1"/>
          </p:cNvSpPr>
          <p:nvPr>
            <p:ph idx="1"/>
          </p:nvPr>
        </p:nvSpPr>
        <p:spPr>
          <a:xfrm>
            <a:off x="4216400" y="2087563"/>
            <a:ext cx="6730274" cy="3890543"/>
          </a:xfrm>
        </p:spPr>
        <p:txBody>
          <a:bodyPr>
            <a:normAutofit/>
          </a:bodyPr>
          <a:lstStyle/>
          <a:p>
            <a:pPr marL="457200" indent="-457200">
              <a:buFont typeface="Arial" panose="020B0604020202020204" pitchFamily="34" charset="0"/>
              <a:buChar char="•"/>
            </a:pPr>
            <a:r>
              <a:rPr lang="en-US" sz="2200" dirty="0"/>
              <a:t>Fatty deposits can narrow or block the coronary arteries.</a:t>
            </a:r>
          </a:p>
          <a:p>
            <a:pPr marL="457200" indent="-457200">
              <a:buFont typeface="Arial" panose="020B0604020202020204" pitchFamily="34" charset="0"/>
              <a:buChar char="•"/>
            </a:pPr>
            <a:r>
              <a:rPr lang="en-US" sz="2200" dirty="0"/>
              <a:t>Reduced blood flow decrease the oxygen supply to the heart muscle.</a:t>
            </a:r>
          </a:p>
          <a:p>
            <a:pPr marL="457200" indent="-457200">
              <a:buFont typeface="Arial" panose="020B0604020202020204" pitchFamily="34" charset="0"/>
              <a:buChar char="•"/>
            </a:pPr>
            <a:r>
              <a:rPr lang="en-US" sz="2200" dirty="0"/>
              <a:t>The heart works harder to pump blood.</a:t>
            </a:r>
          </a:p>
          <a:p>
            <a:pPr marL="457200" indent="-457200">
              <a:buFont typeface="Arial" panose="020B0604020202020204" pitchFamily="34" charset="0"/>
              <a:buChar char="•"/>
            </a:pPr>
            <a:r>
              <a:rPr lang="en-US" sz="2200" dirty="0"/>
              <a:t>This can lead to heart attack, chest pain, heart failure or abnormal heart rhythms</a:t>
            </a:r>
          </a:p>
          <a:p>
            <a:pPr marL="457200" indent="-457200">
              <a:buFont typeface="Arial" panose="020B0604020202020204" pitchFamily="34" charset="0"/>
              <a:buChar char="•"/>
            </a:pPr>
            <a:r>
              <a:rPr lang="en-US" sz="2200" dirty="0"/>
              <a:t>Reduced blood circulation may cause fatigue, shortness of breath, and poor organ function.</a:t>
            </a:r>
          </a:p>
          <a:p>
            <a:r>
              <a:rPr lang="en-US" sz="2200" dirty="0"/>
              <a:t>(NHS,2025; BHF, 2025)</a:t>
            </a:r>
          </a:p>
        </p:txBody>
      </p:sp>
      <p:pic>
        <p:nvPicPr>
          <p:cNvPr id="6" name="Recorded Souppnd">
            <a:hlinkClick r:id="" action="ppaction://media"/>
            <a:extLst>
              <a:ext uri="{FF2B5EF4-FFF2-40B4-BE49-F238E27FC236}">
                <a16:creationId xmlns:a16="http://schemas.microsoft.com/office/drawing/2014/main" id="{E5468BC2-0913-D3A2-0FCC-D752B84546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79750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4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FF5EE67-DE83-C00F-F31C-58A2B46234DB}"/>
              </a:ext>
            </a:extLst>
          </p:cNvPr>
          <p:cNvSpPr>
            <a:spLocks noGrp="1"/>
          </p:cNvSpPr>
          <p:nvPr>
            <p:ph type="title"/>
          </p:nvPr>
        </p:nvSpPr>
        <p:spPr>
          <a:xfrm>
            <a:off x="1167492" y="136526"/>
            <a:ext cx="9779183" cy="1570038"/>
          </a:xfrm>
        </p:spPr>
        <p:txBody>
          <a:bodyPr anchor="b">
            <a:normAutofit/>
          </a:bodyPr>
          <a:lstStyle/>
          <a:p>
            <a:r>
              <a:rPr lang="en-US" dirty="0"/>
              <a:t>Cause and Risk Factors</a:t>
            </a:r>
          </a:p>
        </p:txBody>
      </p:sp>
      <p:sp>
        <p:nvSpPr>
          <p:cNvPr id="3" name="Content Placeholder 2">
            <a:extLst>
              <a:ext uri="{FF2B5EF4-FFF2-40B4-BE49-F238E27FC236}">
                <a16:creationId xmlns:a16="http://schemas.microsoft.com/office/drawing/2014/main" id="{DAF7743C-9A64-6DD7-26EC-7870E2484D2F}"/>
              </a:ext>
            </a:extLst>
          </p:cNvPr>
          <p:cNvSpPr>
            <a:spLocks noGrp="1"/>
          </p:cNvSpPr>
          <p:nvPr>
            <p:ph idx="1"/>
          </p:nvPr>
        </p:nvSpPr>
        <p:spPr>
          <a:xfrm>
            <a:off x="1167493" y="2084832"/>
            <a:ext cx="9779182" cy="3366813"/>
          </a:xfrm>
        </p:spPr>
        <p:txBody>
          <a:bodyPr>
            <a:normAutofit lnSpcReduction="10000"/>
          </a:bodyPr>
          <a:lstStyle/>
          <a:p>
            <a:pPr marL="342900" indent="-342900">
              <a:buFont typeface="Arial" panose="020B0604020202020204" pitchFamily="34" charset="0"/>
              <a:buChar char="•"/>
            </a:pPr>
            <a:r>
              <a:rPr lang="en-US" sz="2400" dirty="0"/>
              <a:t>Smoking damages blood vessels and increase the risk of heart disease.</a:t>
            </a:r>
          </a:p>
          <a:p>
            <a:pPr marL="342900" indent="-342900">
              <a:buFont typeface="Arial" panose="020B0604020202020204" pitchFamily="34" charset="0"/>
              <a:buChar char="•"/>
            </a:pPr>
            <a:r>
              <a:rPr lang="en-US" sz="2400" dirty="0"/>
              <a:t>High blood pressure puts extra strain on the heart.</a:t>
            </a:r>
          </a:p>
          <a:p>
            <a:pPr marL="342900" indent="-342900">
              <a:buFont typeface="Arial" panose="020B0604020202020204" pitchFamily="34" charset="0"/>
              <a:buChar char="•"/>
            </a:pPr>
            <a:r>
              <a:rPr lang="en-US" sz="2400" dirty="0"/>
              <a:t>High cholesterol can lead to plaque build-up in the arteries.</a:t>
            </a:r>
          </a:p>
          <a:p>
            <a:pPr marL="342900" indent="-342900">
              <a:buFont typeface="Arial" panose="020B0604020202020204" pitchFamily="34" charset="0"/>
              <a:buChar char="•"/>
            </a:pPr>
            <a:r>
              <a:rPr lang="en-US" sz="2400" dirty="0"/>
              <a:t>Diabetes increases the risk of cardiovascular disease.</a:t>
            </a:r>
          </a:p>
          <a:p>
            <a:pPr marL="342900" indent="-342900">
              <a:buFont typeface="Arial" panose="020B0604020202020204" pitchFamily="34" charset="0"/>
              <a:buChar char="•"/>
            </a:pPr>
            <a:r>
              <a:rPr lang="en-US" sz="2400" dirty="0"/>
              <a:t>Obesity and physical inactivity place extra stress on the heart.</a:t>
            </a:r>
          </a:p>
          <a:p>
            <a:pPr marL="342900" indent="-342900">
              <a:buFont typeface="Arial" panose="020B0604020202020204" pitchFamily="34" charset="0"/>
              <a:buChar char="•"/>
            </a:pPr>
            <a:r>
              <a:rPr lang="en-US" sz="2400" dirty="0"/>
              <a:t>Family history and increasing age are common  risks factor.</a:t>
            </a:r>
          </a:p>
          <a:p>
            <a:pPr marL="59436" indent="0">
              <a:buNone/>
            </a:pPr>
            <a:r>
              <a:rPr lang="en-US" sz="2400" dirty="0"/>
              <a:t>(NHS,2025; BHF, 2025)</a:t>
            </a:r>
          </a:p>
        </p:txBody>
      </p:sp>
      <p:pic>
        <p:nvPicPr>
          <p:cNvPr id="4" name="Recorded Soundpp">
            <a:hlinkClick r:id="" action="ppaction://media"/>
            <a:extLst>
              <a:ext uri="{FF2B5EF4-FFF2-40B4-BE49-F238E27FC236}">
                <a16:creationId xmlns:a16="http://schemas.microsoft.com/office/drawing/2014/main" id="{E9998DA7-DD45-A019-80BE-B82EFA2BD0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529338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7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AA093-E00B-31E9-0A13-71142E30E57C}"/>
              </a:ext>
            </a:extLst>
          </p:cNvPr>
          <p:cNvSpPr>
            <a:spLocks noGrp="1"/>
          </p:cNvSpPr>
          <p:nvPr>
            <p:ph type="title"/>
          </p:nvPr>
        </p:nvSpPr>
        <p:spPr>
          <a:xfrm>
            <a:off x="1167492" y="69008"/>
            <a:ext cx="9779183" cy="1706563"/>
          </a:xfrm>
        </p:spPr>
        <p:txBody>
          <a:bodyPr anchor="b">
            <a:normAutofit/>
          </a:bodyPr>
          <a:lstStyle/>
          <a:p>
            <a:r>
              <a:rPr lang="en-US" dirty="0"/>
              <a:t>Signs and Symptoms</a:t>
            </a:r>
          </a:p>
        </p:txBody>
      </p:sp>
      <p:sp>
        <p:nvSpPr>
          <p:cNvPr id="9" name="Content Placeholder 8">
            <a:extLst>
              <a:ext uri="{FF2B5EF4-FFF2-40B4-BE49-F238E27FC236}">
                <a16:creationId xmlns:a16="http://schemas.microsoft.com/office/drawing/2014/main" id="{40F9D3C9-8807-C497-E068-9BB57DCBF5FC}"/>
              </a:ext>
            </a:extLst>
          </p:cNvPr>
          <p:cNvSpPr>
            <a:spLocks noGrp="1"/>
          </p:cNvSpPr>
          <p:nvPr>
            <p:ph idx="12"/>
          </p:nvPr>
        </p:nvSpPr>
        <p:spPr>
          <a:xfrm>
            <a:off x="1167493" y="2023984"/>
            <a:ext cx="4663440" cy="3332832"/>
          </a:xfrm>
        </p:spPr>
        <p:txBody>
          <a:bodyPr>
            <a:normAutofit/>
          </a:bodyPr>
          <a:lstStyle/>
          <a:p>
            <a:pPr marL="457200" indent="-457200">
              <a:buFont typeface="Arial" panose="020B0604020202020204" pitchFamily="34" charset="0"/>
              <a:buChar char="•"/>
            </a:pPr>
            <a:r>
              <a:rPr lang="en-GB" dirty="0"/>
              <a:t>Chest pain or discomfort (angina)</a:t>
            </a:r>
          </a:p>
          <a:p>
            <a:pPr marL="457200" indent="-457200">
              <a:buFont typeface="Arial" panose="020B0604020202020204" pitchFamily="34" charset="0"/>
              <a:buChar char="•"/>
            </a:pPr>
            <a:r>
              <a:rPr lang="en-GB" dirty="0"/>
              <a:t>Shortness of breath </a:t>
            </a:r>
          </a:p>
          <a:p>
            <a:pPr marL="457200" indent="-457200">
              <a:buFont typeface="Arial" panose="020B0604020202020204" pitchFamily="34" charset="0"/>
              <a:buChar char="•"/>
            </a:pPr>
            <a:r>
              <a:rPr lang="en-GB" dirty="0"/>
              <a:t>Fatigue and weakness</a:t>
            </a:r>
          </a:p>
          <a:p>
            <a:pPr marL="457200" indent="-457200">
              <a:buFont typeface="Arial" panose="020B0604020202020204" pitchFamily="34" charset="0"/>
              <a:buChar char="•"/>
            </a:pPr>
            <a:r>
              <a:rPr lang="en-GB" dirty="0"/>
              <a:t>Irregular heartbeat (palpitation)</a:t>
            </a:r>
          </a:p>
          <a:p>
            <a:pPr marL="457200" indent="-457200">
              <a:buFont typeface="Arial" panose="020B0604020202020204" pitchFamily="34" charset="0"/>
              <a:buChar char="•"/>
            </a:pPr>
            <a:r>
              <a:rPr lang="en-GB" dirty="0"/>
              <a:t>Dizziness or fainting</a:t>
            </a:r>
          </a:p>
          <a:p>
            <a:pPr marL="457200" indent="-457200">
              <a:buFont typeface="Arial" panose="020B0604020202020204" pitchFamily="34" charset="0"/>
              <a:buChar char="•"/>
            </a:pPr>
            <a:r>
              <a:rPr lang="en-GB" dirty="0"/>
              <a:t>Pain spreading to the arm, neck, jaw, shoulder, or back</a:t>
            </a:r>
          </a:p>
          <a:p>
            <a:r>
              <a:rPr lang="en-GB" dirty="0"/>
              <a:t>(NHS, 2025; BHF, 2025)</a:t>
            </a:r>
          </a:p>
        </p:txBody>
      </p:sp>
      <p:pic>
        <p:nvPicPr>
          <p:cNvPr id="13" name="Picture 12">
            <a:extLst>
              <a:ext uri="{FF2B5EF4-FFF2-40B4-BE49-F238E27FC236}">
                <a16:creationId xmlns:a16="http://schemas.microsoft.com/office/drawing/2014/main" id="{A9B71B1D-368F-273E-872F-F28278AC2838}"/>
              </a:ext>
            </a:extLst>
          </p:cNvPr>
          <p:cNvPicPr>
            <a:picLocks noChangeAspect="1"/>
          </p:cNvPicPr>
          <p:nvPr/>
        </p:nvPicPr>
        <p:blipFill>
          <a:blip r:embed="rId5"/>
          <a:srcRect t="15161" r="3" b="13374"/>
          <a:stretch>
            <a:fillRect/>
          </a:stretch>
        </p:blipFill>
        <p:spPr>
          <a:xfrm>
            <a:off x="6283235" y="2023984"/>
            <a:ext cx="4663440" cy="3332832"/>
          </a:xfrm>
          <a:prstGeom prst="rect">
            <a:avLst/>
          </a:prstGeom>
          <a:noFill/>
        </p:spPr>
      </p:pic>
      <p:pic>
        <p:nvPicPr>
          <p:cNvPr id="3" name="Recorded Soundpp">
            <a:hlinkClick r:id="" action="ppaction://media"/>
            <a:extLst>
              <a:ext uri="{FF2B5EF4-FFF2-40B4-BE49-F238E27FC236}">
                <a16:creationId xmlns:a16="http://schemas.microsoft.com/office/drawing/2014/main" id="{CFC5411E-6CCF-4536-CD82-210A4BD6C8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117153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72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F9E134-98AA-3ECE-E40A-180C85ACD7D5}"/>
              </a:ext>
            </a:extLst>
          </p:cNvPr>
          <p:cNvSpPr>
            <a:spLocks noGrp="1"/>
          </p:cNvSpPr>
          <p:nvPr>
            <p:ph type="title"/>
          </p:nvPr>
        </p:nvSpPr>
        <p:spPr>
          <a:xfrm>
            <a:off x="5549489" y="457199"/>
            <a:ext cx="5943599" cy="1920240"/>
          </a:xfrm>
        </p:spPr>
        <p:txBody>
          <a:bodyPr anchor="b">
            <a:normAutofit/>
          </a:bodyPr>
          <a:lstStyle/>
          <a:p>
            <a:r>
              <a:rPr lang="en-US" dirty="0"/>
              <a:t>Diagnosis of Heart Disease</a:t>
            </a:r>
          </a:p>
        </p:txBody>
      </p:sp>
      <p:pic>
        <p:nvPicPr>
          <p:cNvPr id="5" name="Content Placeholder 4">
            <a:extLst>
              <a:ext uri="{FF2B5EF4-FFF2-40B4-BE49-F238E27FC236}">
                <a16:creationId xmlns:a16="http://schemas.microsoft.com/office/drawing/2014/main" id="{FD28E1F7-9CF0-FF4C-BF89-0B89476B4456}"/>
              </a:ext>
            </a:extLst>
          </p:cNvPr>
          <p:cNvPicPr>
            <a:picLocks noGrp="1" noChangeAspect="1"/>
          </p:cNvPicPr>
          <p:nvPr>
            <p:ph idx="17"/>
          </p:nvPr>
        </p:nvPicPr>
        <p:blipFill>
          <a:blip r:embed="rId5"/>
          <a:srcRect l="29206" r="4044" b="-1"/>
          <a:stretch>
            <a:fillRect/>
          </a:stretch>
        </p:blipFill>
        <p:spPr>
          <a:xfrm>
            <a:off x="823108" y="640080"/>
            <a:ext cx="4297680" cy="4297680"/>
          </a:xfrm>
          <a:prstGeom prst="rect">
            <a:avLst/>
          </a:prstGeom>
          <a:noFill/>
        </p:spPr>
      </p:pic>
      <p:sp>
        <p:nvSpPr>
          <p:cNvPr id="3" name="Content Placeholder 2">
            <a:extLst>
              <a:ext uri="{FF2B5EF4-FFF2-40B4-BE49-F238E27FC236}">
                <a16:creationId xmlns:a16="http://schemas.microsoft.com/office/drawing/2014/main" id="{D1455C0B-19FB-954B-532A-0A68CAC4E0E4}"/>
              </a:ext>
            </a:extLst>
          </p:cNvPr>
          <p:cNvSpPr>
            <a:spLocks noGrp="1"/>
          </p:cNvSpPr>
          <p:nvPr>
            <p:ph idx="15"/>
          </p:nvPr>
        </p:nvSpPr>
        <p:spPr>
          <a:xfrm>
            <a:off x="5549490" y="2706369"/>
            <a:ext cx="5943600" cy="3383279"/>
          </a:xfrm>
        </p:spPr>
        <p:txBody>
          <a:bodyPr>
            <a:normAutofit/>
          </a:bodyPr>
          <a:lstStyle/>
          <a:p>
            <a:pPr marL="342900" indent="-342900">
              <a:buFont typeface="Arial" panose="020B0604020202020204" pitchFamily="34" charset="0"/>
              <a:buChar char="•"/>
            </a:pPr>
            <a:r>
              <a:rPr lang="en-US" dirty="0"/>
              <a:t>Medical history and physical examination</a:t>
            </a:r>
          </a:p>
          <a:p>
            <a:pPr marL="342900" indent="-342900">
              <a:buFont typeface="Arial" panose="020B0604020202020204" pitchFamily="34" charset="0"/>
              <a:buChar char="•"/>
            </a:pPr>
            <a:r>
              <a:rPr lang="en-US" dirty="0"/>
              <a:t>Blood pressure measurement</a:t>
            </a:r>
          </a:p>
          <a:p>
            <a:pPr marL="342900" indent="-342900">
              <a:buFont typeface="Arial" panose="020B0604020202020204" pitchFamily="34" charset="0"/>
              <a:buChar char="•"/>
            </a:pPr>
            <a:r>
              <a:rPr lang="en-US" dirty="0"/>
              <a:t>Blood tests (</a:t>
            </a:r>
            <a:r>
              <a:rPr lang="en-US" dirty="0" err="1"/>
              <a:t>e.g</a:t>
            </a:r>
            <a:r>
              <a:rPr lang="en-US" dirty="0"/>
              <a:t> cholesterol and cardiac enzymes)</a:t>
            </a:r>
          </a:p>
          <a:p>
            <a:pPr marL="342900" indent="-342900">
              <a:buFont typeface="Arial" panose="020B0604020202020204" pitchFamily="34" charset="0"/>
              <a:buChar char="•"/>
            </a:pPr>
            <a:r>
              <a:rPr lang="en-US" dirty="0"/>
              <a:t>Electrocardiogram (ECG)</a:t>
            </a:r>
          </a:p>
          <a:p>
            <a:pPr marL="342900" indent="-342900">
              <a:buFont typeface="Arial" panose="020B0604020202020204" pitchFamily="34" charset="0"/>
              <a:buChar char="•"/>
            </a:pPr>
            <a:r>
              <a:rPr lang="en-US" dirty="0"/>
              <a:t>Echocardiogram</a:t>
            </a:r>
          </a:p>
          <a:p>
            <a:pPr marL="342900" indent="-342900">
              <a:buFont typeface="Arial" panose="020B0604020202020204" pitchFamily="34" charset="0"/>
              <a:buChar char="•"/>
            </a:pPr>
            <a:r>
              <a:rPr lang="en-US" dirty="0"/>
              <a:t>Coronary angiography (if required)</a:t>
            </a:r>
          </a:p>
          <a:p>
            <a:pPr marL="0" indent="0">
              <a:buNone/>
            </a:pPr>
            <a:r>
              <a:rPr lang="en-US" dirty="0"/>
              <a:t>(NHS ,2025; NICE, 2023)</a:t>
            </a:r>
          </a:p>
        </p:txBody>
      </p:sp>
      <p:pic>
        <p:nvPicPr>
          <p:cNvPr id="4" name="Recorded Soundpp">
            <a:hlinkClick r:id="" action="ppaction://media"/>
            <a:extLst>
              <a:ext uri="{FF2B5EF4-FFF2-40B4-BE49-F238E27FC236}">
                <a16:creationId xmlns:a16="http://schemas.microsoft.com/office/drawing/2014/main" id="{545B16EE-4D4A-7B02-69F4-7031C530D83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65939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0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4CFB73D-B7C9-A177-04F3-E48E841A875E}"/>
              </a:ext>
            </a:extLst>
          </p:cNvPr>
          <p:cNvSpPr>
            <a:spLocks noGrp="1"/>
          </p:cNvSpPr>
          <p:nvPr>
            <p:ph type="title"/>
          </p:nvPr>
        </p:nvSpPr>
        <p:spPr>
          <a:xfrm>
            <a:off x="1167492" y="69008"/>
            <a:ext cx="9779183" cy="1706563"/>
          </a:xfrm>
        </p:spPr>
        <p:txBody>
          <a:bodyPr/>
          <a:lstStyle/>
          <a:p>
            <a:r>
              <a:rPr lang="en-US" dirty="0"/>
              <a:t>Treatment of Heart Disease</a:t>
            </a:r>
          </a:p>
        </p:txBody>
      </p:sp>
      <p:sp>
        <p:nvSpPr>
          <p:cNvPr id="4" name="Content Placeholder 3">
            <a:extLst>
              <a:ext uri="{FF2B5EF4-FFF2-40B4-BE49-F238E27FC236}">
                <a16:creationId xmlns:a16="http://schemas.microsoft.com/office/drawing/2014/main" id="{DBA34351-9D9C-8C32-5CC0-3F19A1CAC037}"/>
              </a:ext>
            </a:extLst>
          </p:cNvPr>
          <p:cNvSpPr>
            <a:spLocks noGrp="1"/>
          </p:cNvSpPr>
          <p:nvPr>
            <p:ph idx="12"/>
          </p:nvPr>
        </p:nvSpPr>
        <p:spPr>
          <a:xfrm>
            <a:off x="1166813" y="2024063"/>
            <a:ext cx="4664075" cy="3332162"/>
          </a:xfrm>
        </p:spPr>
        <p:txBody>
          <a:bodyPr>
            <a:normAutofit lnSpcReduction="10000"/>
          </a:bodyPr>
          <a:lstStyle/>
          <a:p>
            <a:r>
              <a:rPr lang="en-US" dirty="0"/>
              <a:t>Lifestyle changes ( healthy diet, regular exercise, quitting smoking)</a:t>
            </a:r>
          </a:p>
          <a:p>
            <a:r>
              <a:rPr lang="en-US" dirty="0"/>
              <a:t>Medication (e.g. blood pressure, cholesterol, and blood-thinning medicines)</a:t>
            </a:r>
          </a:p>
          <a:p>
            <a:r>
              <a:rPr lang="en-US" dirty="0"/>
              <a:t>Coronary artery bypass graft surgery.</a:t>
            </a:r>
          </a:p>
          <a:p>
            <a:r>
              <a:rPr lang="en-US" dirty="0"/>
              <a:t>Cardiac rehabilitation and regular follow-up</a:t>
            </a:r>
          </a:p>
          <a:p>
            <a:pPr marL="0" indent="0">
              <a:buNone/>
            </a:pPr>
            <a:r>
              <a:rPr lang="en-US" dirty="0"/>
              <a:t>(NHS, 2023; NHS, 2025)</a:t>
            </a:r>
          </a:p>
          <a:p>
            <a:endParaRPr lang="en-US" dirty="0"/>
          </a:p>
          <a:p>
            <a:pPr marL="0" indent="0">
              <a:buNone/>
            </a:pPr>
            <a:endParaRPr lang="en-US" dirty="0"/>
          </a:p>
        </p:txBody>
      </p:sp>
      <p:sp>
        <p:nvSpPr>
          <p:cNvPr id="3" name="Content Placeholder 2">
            <a:extLst>
              <a:ext uri="{FF2B5EF4-FFF2-40B4-BE49-F238E27FC236}">
                <a16:creationId xmlns:a16="http://schemas.microsoft.com/office/drawing/2014/main" id="{D1455C0B-19FB-954B-532A-0A68CAC4E0E4}"/>
              </a:ext>
            </a:extLst>
          </p:cNvPr>
          <p:cNvSpPr>
            <a:spLocks noGrp="1"/>
          </p:cNvSpPr>
          <p:nvPr>
            <p:ph idx="11"/>
          </p:nvPr>
        </p:nvSpPr>
        <p:spPr>
          <a:xfrm>
            <a:off x="6283325" y="2024063"/>
            <a:ext cx="4664075" cy="3332162"/>
          </a:xfrm>
        </p:spPr>
        <p:txBody>
          <a:bodyPr>
            <a:normAutofit/>
          </a:bodyPr>
          <a:lstStyle/>
          <a:p>
            <a:r>
              <a:rPr lang="en-US" dirty="0"/>
              <a:t>Maintaining composure during the Q&amp;A session is essential for projecting confidence and authority. Consider the following tips for staying composed:</a:t>
            </a:r>
          </a:p>
          <a:p>
            <a:pPr lvl="1"/>
            <a:r>
              <a:rPr lang="en-US" dirty="0"/>
              <a:t>Stay calm</a:t>
            </a:r>
          </a:p>
          <a:p>
            <a:pPr lvl="1"/>
            <a:r>
              <a:rPr lang="en-US" dirty="0"/>
              <a:t>Actively listen</a:t>
            </a:r>
          </a:p>
          <a:p>
            <a:pPr lvl="1"/>
            <a:r>
              <a:rPr lang="en-US" dirty="0"/>
              <a:t>Pause and reflect</a:t>
            </a:r>
          </a:p>
          <a:p>
            <a:pPr lvl="1"/>
            <a:r>
              <a:rPr lang="en-US" dirty="0"/>
              <a:t>Maintain eye contact</a:t>
            </a:r>
          </a:p>
          <a:p>
            <a:endParaRPr lang="en-US" dirty="0"/>
          </a:p>
        </p:txBody>
      </p:sp>
      <p:pic>
        <p:nvPicPr>
          <p:cNvPr id="5" name="Picture 4">
            <a:extLst>
              <a:ext uri="{FF2B5EF4-FFF2-40B4-BE49-F238E27FC236}">
                <a16:creationId xmlns:a16="http://schemas.microsoft.com/office/drawing/2014/main" id="{BF584193-7743-A6AE-1C7F-09721D517744}"/>
              </a:ext>
            </a:extLst>
          </p:cNvPr>
          <p:cNvPicPr>
            <a:picLocks noChangeAspect="1"/>
          </p:cNvPicPr>
          <p:nvPr/>
        </p:nvPicPr>
        <p:blipFill>
          <a:blip r:embed="rId5"/>
          <a:stretch>
            <a:fillRect/>
          </a:stretch>
        </p:blipFill>
        <p:spPr>
          <a:xfrm>
            <a:off x="6361112" y="2024063"/>
            <a:ext cx="4664926" cy="2893624"/>
          </a:xfrm>
          <a:prstGeom prst="rect">
            <a:avLst/>
          </a:prstGeom>
        </p:spPr>
      </p:pic>
      <p:pic>
        <p:nvPicPr>
          <p:cNvPr id="7" name="Recorded Sound">
            <a:hlinkClick r:id="" action="ppaction://media"/>
            <a:extLst>
              <a:ext uri="{FF2B5EF4-FFF2-40B4-BE49-F238E27FC236}">
                <a16:creationId xmlns:a16="http://schemas.microsoft.com/office/drawing/2014/main" id="{07807347-5A2E-7587-DF0B-AF1D31FDB77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204687" y="3283744"/>
            <a:ext cx="406400" cy="406400"/>
          </a:xfrm>
          <a:prstGeom prst="rect">
            <a:avLst/>
          </a:prstGeom>
        </p:spPr>
      </p:pic>
    </p:spTree>
    <p:extLst>
      <p:ext uri="{BB962C8B-B14F-4D97-AF65-F5344CB8AC3E}">
        <p14:creationId xmlns:p14="http://schemas.microsoft.com/office/powerpoint/2010/main" val="2652102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537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EF58C-138C-55F4-DA77-4C3F06C81A1C}"/>
              </a:ext>
            </a:extLst>
          </p:cNvPr>
          <p:cNvSpPr>
            <a:spLocks noGrp="1"/>
          </p:cNvSpPr>
          <p:nvPr>
            <p:ph type="title"/>
          </p:nvPr>
        </p:nvSpPr>
        <p:spPr>
          <a:xfrm>
            <a:off x="1167492" y="457200"/>
            <a:ext cx="10643508" cy="1371600"/>
          </a:xfrm>
        </p:spPr>
        <p:txBody>
          <a:bodyPr anchor="b">
            <a:normAutofit/>
          </a:bodyPr>
          <a:lstStyle/>
          <a:p>
            <a:r>
              <a:rPr lang="en-US" dirty="0"/>
              <a:t>Person-</a:t>
            </a:r>
            <a:r>
              <a:rPr lang="en-US" dirty="0" err="1"/>
              <a:t>Centred</a:t>
            </a:r>
            <a:r>
              <a:rPr lang="en-US" dirty="0"/>
              <a:t> Care Plan </a:t>
            </a:r>
          </a:p>
        </p:txBody>
      </p:sp>
      <p:sp>
        <p:nvSpPr>
          <p:cNvPr id="3" name="Content Placeholder 2">
            <a:extLst>
              <a:ext uri="{FF2B5EF4-FFF2-40B4-BE49-F238E27FC236}">
                <a16:creationId xmlns:a16="http://schemas.microsoft.com/office/drawing/2014/main" id="{9B5DDE7C-335B-FD23-E1E6-CDCB99B7878C}"/>
              </a:ext>
            </a:extLst>
          </p:cNvPr>
          <p:cNvSpPr>
            <a:spLocks noGrp="1"/>
          </p:cNvSpPr>
          <p:nvPr>
            <p:ph idx="15"/>
          </p:nvPr>
        </p:nvSpPr>
        <p:spPr>
          <a:xfrm>
            <a:off x="1166088" y="2652713"/>
            <a:ext cx="5394959" cy="3436936"/>
          </a:xfrm>
        </p:spPr>
        <p:txBody>
          <a:bodyPr>
            <a:normAutofit/>
          </a:bodyPr>
          <a:lstStyle/>
          <a:p>
            <a:pPr marL="342900" indent="-342900">
              <a:buFont typeface="Arial" panose="020B0604020202020204" pitchFamily="34" charset="0"/>
              <a:buChar char="•"/>
            </a:pPr>
            <a:r>
              <a:rPr lang="en-US" sz="1900" b="1" dirty="0"/>
              <a:t>Age: </a:t>
            </a:r>
            <a:r>
              <a:rPr lang="en-US" sz="1900" dirty="0"/>
              <a:t>62 years</a:t>
            </a:r>
          </a:p>
          <a:p>
            <a:pPr marL="342900" indent="-342900">
              <a:buFont typeface="Arial" panose="020B0604020202020204" pitchFamily="34" charset="0"/>
              <a:buChar char="•"/>
            </a:pPr>
            <a:r>
              <a:rPr lang="en-US" sz="1900" b="1" dirty="0"/>
              <a:t>Gender: </a:t>
            </a:r>
            <a:r>
              <a:rPr lang="en-US" sz="1900" dirty="0"/>
              <a:t>Male </a:t>
            </a:r>
          </a:p>
          <a:p>
            <a:pPr marL="342900" indent="-342900">
              <a:buFont typeface="Arial" panose="020B0604020202020204" pitchFamily="34" charset="0"/>
              <a:buChar char="•"/>
            </a:pPr>
            <a:r>
              <a:rPr lang="en-US" sz="1900" b="1" dirty="0"/>
              <a:t>Medical condition:</a:t>
            </a:r>
            <a:r>
              <a:rPr lang="en-US" sz="1900" dirty="0"/>
              <a:t> Coronary artery disease and high blood pressure.</a:t>
            </a:r>
          </a:p>
          <a:p>
            <a:pPr marL="342900" indent="-342900">
              <a:buFont typeface="Arial" panose="020B0604020202020204" pitchFamily="34" charset="0"/>
              <a:buChar char="•"/>
            </a:pPr>
            <a:r>
              <a:rPr lang="en-US" sz="1900" b="1" dirty="0"/>
              <a:t>Lifestyle: </a:t>
            </a:r>
            <a:r>
              <a:rPr lang="en-US" sz="1900" dirty="0"/>
              <a:t>Smokes 10 cigarettes a day, overweight, limited physical activity.</a:t>
            </a:r>
          </a:p>
          <a:p>
            <a:pPr marL="342900" indent="-342900">
              <a:buFont typeface="Arial" panose="020B0604020202020204" pitchFamily="34" charset="0"/>
              <a:buChar char="•"/>
            </a:pPr>
            <a:r>
              <a:rPr lang="en-US" sz="1900" b="1" dirty="0"/>
              <a:t>Symptoms: </a:t>
            </a:r>
            <a:r>
              <a:rPr lang="en-US" sz="1900" dirty="0"/>
              <a:t>Chest pain, fatigue and shortness of breath.</a:t>
            </a:r>
          </a:p>
          <a:p>
            <a:pPr marL="342900" indent="-342900">
              <a:buFont typeface="Arial" panose="020B0604020202020204" pitchFamily="34" charset="0"/>
              <a:buChar char="•"/>
            </a:pPr>
            <a:r>
              <a:rPr lang="en-US" sz="1900" b="1" dirty="0"/>
              <a:t>Goal: </a:t>
            </a:r>
            <a:r>
              <a:rPr lang="en-US" sz="1900" dirty="0"/>
              <a:t>Improve heart health, reduce symptoms, and maintain independence.</a:t>
            </a:r>
            <a:endParaRPr lang="en-US" sz="1900" b="1" dirty="0"/>
          </a:p>
          <a:p>
            <a:pPr marL="342900" indent="-342900">
              <a:buFont typeface="Arial" panose="020B0604020202020204" pitchFamily="34" charset="0"/>
              <a:buChar char="•"/>
            </a:pPr>
            <a:endParaRPr lang="en-US" sz="1900" b="1" dirty="0"/>
          </a:p>
          <a:p>
            <a:endParaRPr lang="en-US" sz="1900" dirty="0"/>
          </a:p>
        </p:txBody>
      </p:sp>
      <p:pic>
        <p:nvPicPr>
          <p:cNvPr id="25" name="Picture Placeholder 24">
            <a:extLst>
              <a:ext uri="{FF2B5EF4-FFF2-40B4-BE49-F238E27FC236}">
                <a16:creationId xmlns:a16="http://schemas.microsoft.com/office/drawing/2014/main" id="{E57751D1-D655-B1C0-2407-A8826F551024}"/>
              </a:ext>
            </a:extLst>
          </p:cNvPr>
          <p:cNvPicPr>
            <a:picLocks noGrp="1" noChangeAspect="1"/>
          </p:cNvPicPr>
          <p:nvPr>
            <p:ph type="pic" sz="quarter" idx="14"/>
          </p:nvPr>
        </p:nvPicPr>
        <p:blipFill>
          <a:blip r:embed="rId5"/>
          <a:srcRect l="24499" r="2" b="2"/>
          <a:stretch>
            <a:fillRect/>
          </a:stretch>
        </p:blipFill>
        <p:spPr>
          <a:xfrm>
            <a:off x="7317920" y="1447800"/>
            <a:ext cx="4214010" cy="4214010"/>
          </a:xfrm>
          <a:noFill/>
        </p:spPr>
      </p:pic>
      <p:pic>
        <p:nvPicPr>
          <p:cNvPr id="5" name="Recorded Sound">
            <a:hlinkClick r:id="" action="ppaction://media"/>
            <a:extLst>
              <a:ext uri="{FF2B5EF4-FFF2-40B4-BE49-F238E27FC236}">
                <a16:creationId xmlns:a16="http://schemas.microsoft.com/office/drawing/2014/main" id="{3B5E0642-16B2-EFBC-8EDC-C909828FCFD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476458" y="3746661"/>
            <a:ext cx="406400" cy="406400"/>
          </a:xfrm>
          <a:prstGeom prst="rect">
            <a:avLst/>
          </a:prstGeom>
        </p:spPr>
      </p:pic>
    </p:spTree>
    <p:extLst>
      <p:ext uri="{BB962C8B-B14F-4D97-AF65-F5344CB8AC3E}">
        <p14:creationId xmlns:p14="http://schemas.microsoft.com/office/powerpoint/2010/main" val="362649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34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2FA0-5805-E9D5-E5A1-5B4B485CB096}"/>
              </a:ext>
            </a:extLst>
          </p:cNvPr>
          <p:cNvSpPr>
            <a:spLocks noGrp="1"/>
          </p:cNvSpPr>
          <p:nvPr>
            <p:ph type="title"/>
          </p:nvPr>
        </p:nvSpPr>
        <p:spPr>
          <a:xfrm>
            <a:off x="1167492" y="45085"/>
            <a:ext cx="9779183" cy="1600835"/>
          </a:xfrm>
        </p:spPr>
        <p:txBody>
          <a:bodyPr vert="horz" lIns="91440" tIns="45720" rIns="91440" bIns="45720" rtlCol="0" anchor="b">
            <a:normAutofit/>
          </a:bodyPr>
          <a:lstStyle/>
          <a:p>
            <a:r>
              <a:rPr lang="en-US" b="1" kern="1200">
                <a:latin typeface="+mj-lt"/>
                <a:ea typeface="+mj-ea"/>
                <a:cs typeface="+mj-cs"/>
              </a:rPr>
              <a:t>Person-Centred Interventions, Multidisciplinary Team Support</a:t>
            </a:r>
          </a:p>
        </p:txBody>
      </p:sp>
      <p:sp>
        <p:nvSpPr>
          <p:cNvPr id="9" name="TextBox 8">
            <a:extLst>
              <a:ext uri="{FF2B5EF4-FFF2-40B4-BE49-F238E27FC236}">
                <a16:creationId xmlns:a16="http://schemas.microsoft.com/office/drawing/2014/main" id="{8EEAD02F-D9A8-6721-E02F-976B3E45E7C9}"/>
              </a:ext>
            </a:extLst>
          </p:cNvPr>
          <p:cNvSpPr txBox="1"/>
          <p:nvPr/>
        </p:nvSpPr>
        <p:spPr>
          <a:xfrm>
            <a:off x="1166087" y="2652713"/>
            <a:ext cx="9780587" cy="3436936"/>
          </a:xfrm>
          <a:prstGeom prst="rect">
            <a:avLst/>
          </a:prstGeom>
        </p:spPr>
        <p:txBody>
          <a:bodyPr vert="horz" lIns="91440" tIns="45720" rIns="91440" bIns="45720" rtlCol="0">
            <a:normAutofit/>
          </a:bodyPr>
          <a:lstStyle/>
          <a:p>
            <a:pPr marL="342900" indent="-283464">
              <a:lnSpc>
                <a:spcPct val="90000"/>
              </a:lnSpc>
              <a:spcBef>
                <a:spcPts val="1000"/>
              </a:spcBef>
              <a:buFont typeface="Arial" panose="020B0604020202020204" pitchFamily="34" charset="0"/>
              <a:buChar char="•"/>
            </a:pPr>
            <a:r>
              <a:rPr lang="en-US" sz="1700" dirty="0">
                <a:solidFill>
                  <a:schemeClr val="bg1"/>
                </a:solidFill>
              </a:rPr>
              <a:t>GP- ongoing medical management.</a:t>
            </a:r>
          </a:p>
          <a:p>
            <a:pPr marL="342900" indent="-283464">
              <a:lnSpc>
                <a:spcPct val="90000"/>
              </a:lnSpc>
              <a:spcBef>
                <a:spcPts val="1000"/>
              </a:spcBef>
              <a:buFont typeface="Arial" panose="020B0604020202020204" pitchFamily="34" charset="0"/>
              <a:buChar char="•"/>
            </a:pPr>
            <a:r>
              <a:rPr lang="en-US" sz="1700" dirty="0">
                <a:solidFill>
                  <a:schemeClr val="bg1"/>
                </a:solidFill>
              </a:rPr>
              <a:t>Cardiologist- specialist assessment and treatment of coronary heart disease</a:t>
            </a:r>
          </a:p>
          <a:p>
            <a:pPr marL="342900" indent="-283464">
              <a:lnSpc>
                <a:spcPct val="90000"/>
              </a:lnSpc>
              <a:spcBef>
                <a:spcPts val="1000"/>
              </a:spcBef>
              <a:buFont typeface="Arial" panose="020B0604020202020204" pitchFamily="34" charset="0"/>
              <a:buChar char="•"/>
            </a:pPr>
            <a:r>
              <a:rPr lang="en-US" sz="1700" dirty="0">
                <a:solidFill>
                  <a:schemeClr val="bg1"/>
                </a:solidFill>
              </a:rPr>
              <a:t>Cardiac nurse- Patient education, and support</a:t>
            </a:r>
          </a:p>
          <a:p>
            <a:pPr marL="342900" indent="-283464">
              <a:lnSpc>
                <a:spcPct val="90000"/>
              </a:lnSpc>
              <a:spcBef>
                <a:spcPts val="1000"/>
              </a:spcBef>
              <a:buFont typeface="Arial" panose="020B0604020202020204" pitchFamily="34" charset="0"/>
              <a:buChar char="•"/>
            </a:pPr>
            <a:r>
              <a:rPr lang="en-US" sz="1700" dirty="0">
                <a:solidFill>
                  <a:schemeClr val="bg1"/>
                </a:solidFill>
              </a:rPr>
              <a:t>Dietician- healthy eating advice and weight management.</a:t>
            </a:r>
          </a:p>
          <a:p>
            <a:pPr marL="342900" indent="-283464">
              <a:lnSpc>
                <a:spcPct val="90000"/>
              </a:lnSpc>
              <a:spcBef>
                <a:spcPts val="1000"/>
              </a:spcBef>
              <a:buFont typeface="Arial" panose="020B0604020202020204" pitchFamily="34" charset="0"/>
              <a:buChar char="•"/>
            </a:pPr>
            <a:r>
              <a:rPr lang="en-US" sz="1700" dirty="0">
                <a:solidFill>
                  <a:schemeClr val="bg1"/>
                </a:solidFill>
              </a:rPr>
              <a:t>Physiotherapist- exercise rehabilitation.</a:t>
            </a:r>
          </a:p>
          <a:p>
            <a:pPr marL="342900" indent="-283464">
              <a:lnSpc>
                <a:spcPct val="90000"/>
              </a:lnSpc>
              <a:spcBef>
                <a:spcPts val="1000"/>
              </a:spcBef>
              <a:buFont typeface="Arial" panose="020B0604020202020204" pitchFamily="34" charset="0"/>
              <a:buChar char="•"/>
            </a:pPr>
            <a:r>
              <a:rPr lang="en-US" sz="1700" dirty="0">
                <a:solidFill>
                  <a:schemeClr val="bg1"/>
                </a:solidFill>
              </a:rPr>
              <a:t>Pharmacist- medication advice.</a:t>
            </a:r>
          </a:p>
          <a:p>
            <a:pPr marL="342900" indent="-283464">
              <a:lnSpc>
                <a:spcPct val="90000"/>
              </a:lnSpc>
              <a:spcBef>
                <a:spcPts val="1000"/>
              </a:spcBef>
              <a:buFont typeface="Arial" panose="020B0604020202020204" pitchFamily="34" charset="0"/>
              <a:buChar char="•"/>
            </a:pPr>
            <a:r>
              <a:rPr lang="en-US" sz="1700" dirty="0">
                <a:solidFill>
                  <a:schemeClr val="bg1"/>
                </a:solidFill>
              </a:rPr>
              <a:t>Family/carers/friends- emotional and practical support.</a:t>
            </a:r>
          </a:p>
          <a:p>
            <a:pPr marL="342900" indent="-283464">
              <a:lnSpc>
                <a:spcPct val="90000"/>
              </a:lnSpc>
              <a:spcBef>
                <a:spcPts val="1000"/>
              </a:spcBef>
              <a:buFont typeface="Arial" panose="020B0604020202020204" pitchFamily="34" charset="0"/>
              <a:buChar char="•"/>
            </a:pPr>
            <a:endParaRPr lang="en-US" sz="1700" dirty="0">
              <a:solidFill>
                <a:schemeClr val="bg1"/>
              </a:solidFill>
            </a:endParaRPr>
          </a:p>
          <a:p>
            <a:pPr marL="342900" indent="-283464">
              <a:lnSpc>
                <a:spcPct val="90000"/>
              </a:lnSpc>
              <a:spcBef>
                <a:spcPts val="1000"/>
              </a:spcBef>
              <a:buFont typeface="Arial" panose="020B0604020202020204" pitchFamily="34" charset="0"/>
              <a:buChar char="•"/>
            </a:pPr>
            <a:r>
              <a:rPr lang="en-US" sz="1700" dirty="0">
                <a:solidFill>
                  <a:schemeClr val="bg1"/>
                </a:solidFill>
              </a:rPr>
              <a:t>(NHS, 2025)</a:t>
            </a:r>
          </a:p>
        </p:txBody>
      </p:sp>
      <p:pic>
        <p:nvPicPr>
          <p:cNvPr id="3" name="Recorded Sound">
            <a:hlinkClick r:id="" action="ppaction://media"/>
            <a:extLst>
              <a:ext uri="{FF2B5EF4-FFF2-40B4-BE49-F238E27FC236}">
                <a16:creationId xmlns:a16="http://schemas.microsoft.com/office/drawing/2014/main" id="{F43EAA24-076A-5862-4247-4B9979AC0F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907915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7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C00FF-6B42-7D84-7831-AACC4E189E93}"/>
              </a:ext>
            </a:extLst>
          </p:cNvPr>
          <p:cNvSpPr>
            <a:spLocks noGrp="1"/>
          </p:cNvSpPr>
          <p:nvPr>
            <p:ph type="title"/>
          </p:nvPr>
        </p:nvSpPr>
        <p:spPr>
          <a:xfrm>
            <a:off x="2829439" y="190981"/>
            <a:ext cx="6708100" cy="1174832"/>
          </a:xfrm>
        </p:spPr>
        <p:txBody>
          <a:bodyPr/>
          <a:lstStyle/>
          <a:p>
            <a:r>
              <a:rPr lang="en-US" dirty="0"/>
              <a:t>Evaluation of the Care Plan</a:t>
            </a:r>
          </a:p>
        </p:txBody>
      </p:sp>
      <p:sp>
        <p:nvSpPr>
          <p:cNvPr id="4" name="Content Placeholder 3">
            <a:extLst>
              <a:ext uri="{FF2B5EF4-FFF2-40B4-BE49-F238E27FC236}">
                <a16:creationId xmlns:a16="http://schemas.microsoft.com/office/drawing/2014/main" id="{DE5C7B5A-A5C3-15D4-DF71-B692D28942FC}"/>
              </a:ext>
            </a:extLst>
          </p:cNvPr>
          <p:cNvSpPr>
            <a:spLocks noGrp="1"/>
          </p:cNvSpPr>
          <p:nvPr>
            <p:ph idx="15"/>
          </p:nvPr>
        </p:nvSpPr>
        <p:spPr>
          <a:xfrm>
            <a:off x="5549900" y="2706688"/>
            <a:ext cx="5943600" cy="3382962"/>
          </a:xfrm>
        </p:spPr>
        <p:txBody>
          <a:bodyPr>
            <a:normAutofit/>
          </a:bodyPr>
          <a:lstStyle/>
          <a:p>
            <a:pPr marL="0" indent="0">
              <a:buNone/>
            </a:pPr>
            <a:endParaRPr lang="en-US" dirty="0"/>
          </a:p>
          <a:p>
            <a:pPr lvl="1"/>
            <a:endParaRPr lang="en-US" dirty="0"/>
          </a:p>
          <a:p>
            <a:endParaRPr lang="en-US" dirty="0"/>
          </a:p>
        </p:txBody>
      </p:sp>
      <p:sp>
        <p:nvSpPr>
          <p:cNvPr id="3" name="TextBox 2">
            <a:extLst>
              <a:ext uri="{FF2B5EF4-FFF2-40B4-BE49-F238E27FC236}">
                <a16:creationId xmlns:a16="http://schemas.microsoft.com/office/drawing/2014/main" id="{5C3BC916-C69D-D8FC-4169-04A156D55AFC}"/>
              </a:ext>
            </a:extLst>
          </p:cNvPr>
          <p:cNvSpPr txBox="1"/>
          <p:nvPr/>
        </p:nvSpPr>
        <p:spPr>
          <a:xfrm>
            <a:off x="1052922" y="2604303"/>
            <a:ext cx="11139078" cy="4862870"/>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Monitor blood pressure and cholesterol regularly.</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Assess improvement in chest pain, breathlessness and fatigue.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Assess improvement in chest pain and fatigue.</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Evaluate progress with healthy eating habit and smoking cessation.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Encourage patient feedback and shared decision-making.</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Update the care plan according the patient’s needs and progress.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(NHS, 2025; NICE,2025)</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pic>
        <p:nvPicPr>
          <p:cNvPr id="5" name="Recorded Soundppp">
            <a:hlinkClick r:id="" action="ppaction://media"/>
            <a:extLst>
              <a:ext uri="{FF2B5EF4-FFF2-40B4-BE49-F238E27FC236}">
                <a16:creationId xmlns:a16="http://schemas.microsoft.com/office/drawing/2014/main" id="{70CC1BE1-F845-D0BB-C9A5-B2F74E72E8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853261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96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0786E-306F-FA21-4F87-81A032C68696}"/>
              </a:ext>
            </a:extLst>
          </p:cNvPr>
          <p:cNvSpPr>
            <a:spLocks noGrp="1"/>
          </p:cNvSpPr>
          <p:nvPr>
            <p:ph type="title"/>
          </p:nvPr>
        </p:nvSpPr>
        <p:spPr>
          <a:xfrm>
            <a:off x="3603171" y="136526"/>
            <a:ext cx="2797630" cy="1570038"/>
          </a:xfrm>
        </p:spPr>
        <p:txBody>
          <a:bodyPr/>
          <a:lstStyle/>
          <a:p>
            <a:r>
              <a:rPr lang="en-US" dirty="0"/>
              <a:t>Conclusion</a:t>
            </a:r>
            <a:br>
              <a:rPr lang="en-US" dirty="0"/>
            </a:br>
            <a:endParaRPr lang="en-US" dirty="0"/>
          </a:p>
        </p:txBody>
      </p:sp>
      <p:sp>
        <p:nvSpPr>
          <p:cNvPr id="6" name="TextBox 5">
            <a:extLst>
              <a:ext uri="{FF2B5EF4-FFF2-40B4-BE49-F238E27FC236}">
                <a16:creationId xmlns:a16="http://schemas.microsoft.com/office/drawing/2014/main" id="{FF1F8B94-5D67-9983-CD66-BCE092E5AEC2}"/>
              </a:ext>
            </a:extLst>
          </p:cNvPr>
          <p:cNvSpPr txBox="1"/>
          <p:nvPr/>
        </p:nvSpPr>
        <p:spPr>
          <a:xfrm>
            <a:off x="881743" y="2449285"/>
            <a:ext cx="11310257"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t>Heart disease is a leading cause of illness and death worldwide.</a:t>
            </a:r>
          </a:p>
          <a:p>
            <a:pPr marL="285750" indent="-285750">
              <a:buFont typeface="Arial" panose="020B0604020202020204" pitchFamily="34" charset="0"/>
              <a:buChar char="•"/>
            </a:pPr>
            <a:r>
              <a:rPr lang="en-GB" sz="2400" dirty="0"/>
              <a:t>Early diagnosis and effective treatment can improve outcomes.</a:t>
            </a:r>
          </a:p>
          <a:p>
            <a:pPr marL="285750" indent="-285750">
              <a:buFont typeface="Arial" panose="020B0604020202020204" pitchFamily="34" charset="0"/>
              <a:buChar char="•"/>
            </a:pPr>
            <a:r>
              <a:rPr lang="en-GB" sz="2400" dirty="0"/>
              <a:t>A person-centred care plan helps meet the patient’s physical, emotional and social needs.</a:t>
            </a:r>
          </a:p>
          <a:p>
            <a:pPr marL="285750" indent="-285750">
              <a:buFont typeface="Arial" panose="020B0604020202020204" pitchFamily="34" charset="0"/>
              <a:buChar char="•"/>
            </a:pPr>
            <a:r>
              <a:rPr lang="en-GB" sz="2400" dirty="0"/>
              <a:t>Partnership working, collaboration between healthcare professionals is key.</a:t>
            </a:r>
          </a:p>
          <a:p>
            <a:pPr marL="285750" indent="-285750">
              <a:buFont typeface="Arial" panose="020B0604020202020204" pitchFamily="34" charset="0"/>
              <a:buChar char="•"/>
            </a:pPr>
            <a:r>
              <a:rPr lang="en-GB" sz="2400" dirty="0"/>
              <a:t>Ethical framework provides compassion, equitability, and safe patient care.</a:t>
            </a:r>
          </a:p>
          <a:p>
            <a:pPr marL="285750" indent="-285750">
              <a:buFont typeface="Arial" panose="020B0604020202020204" pitchFamily="34" charset="0"/>
              <a:buChar char="•"/>
            </a:pPr>
            <a:r>
              <a:rPr lang="en-GB" sz="2400" dirty="0"/>
              <a:t>Lifestyle changes and ongoing support are essential for preventing complications.</a:t>
            </a:r>
          </a:p>
          <a:p>
            <a:pPr marL="285750" indent="-285750">
              <a:buFont typeface="Arial" panose="020B0604020202020204" pitchFamily="34" charset="0"/>
              <a:buChar char="•"/>
            </a:pPr>
            <a:r>
              <a:rPr lang="en-GB" sz="2400" dirty="0"/>
              <a:t>Partnership Working, healthcare professionals and family improves quality of life.</a:t>
            </a:r>
          </a:p>
          <a:p>
            <a:pPr marL="285750" indent="-285750">
              <a:buFont typeface="Arial" panose="020B0604020202020204" pitchFamily="34" charset="0"/>
              <a:buChar char="•"/>
            </a:pPr>
            <a:r>
              <a:rPr lang="en-GB" sz="2400" dirty="0"/>
              <a:t>This presentation has highlighted that combining the health and care sector together as partnership-working is key to support patient with cardiovascular disease.</a:t>
            </a:r>
          </a:p>
          <a:p>
            <a:pPr marL="285750" indent="-285750">
              <a:buFont typeface="Arial" panose="020B0604020202020204" pitchFamily="34" charset="0"/>
              <a:buChar char="•"/>
            </a:pPr>
            <a:endParaRPr lang="en-GB" sz="2400" dirty="0"/>
          </a:p>
        </p:txBody>
      </p:sp>
      <p:pic>
        <p:nvPicPr>
          <p:cNvPr id="9" name="Recorded Sound">
            <a:hlinkClick r:id="" action="ppaction://media"/>
            <a:extLst>
              <a:ext uri="{FF2B5EF4-FFF2-40B4-BE49-F238E27FC236}">
                <a16:creationId xmlns:a16="http://schemas.microsoft.com/office/drawing/2014/main" id="{79D83BD6-D34A-2E87-637A-6DB0495808A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678163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0735"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7EE76-5AE0-2668-AC21-C54E4463CD3A}"/>
              </a:ext>
            </a:extLst>
          </p:cNvPr>
          <p:cNvSpPr>
            <a:spLocks noGrp="1"/>
          </p:cNvSpPr>
          <p:nvPr>
            <p:ph type="ctrTitle"/>
          </p:nvPr>
        </p:nvSpPr>
        <p:spPr/>
        <p:txBody>
          <a:bodyPr/>
          <a:lstStyle/>
          <a:p>
            <a:r>
              <a:rPr lang="en-GB" dirty="0"/>
              <a:t>Thank you for listening.</a:t>
            </a:r>
          </a:p>
        </p:txBody>
      </p:sp>
      <p:pic>
        <p:nvPicPr>
          <p:cNvPr id="3" name="Recorded Sound">
            <a:hlinkClick r:id="" action="ppaction://media"/>
            <a:extLst>
              <a:ext uri="{FF2B5EF4-FFF2-40B4-BE49-F238E27FC236}">
                <a16:creationId xmlns:a16="http://schemas.microsoft.com/office/drawing/2014/main" id="{054CFD90-7980-4777-5493-DBF9D51729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88680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50855AB-ED0E-86E3-A07F-7AD3E4DB52B4}"/>
              </a:ext>
            </a:extLst>
          </p:cNvPr>
          <p:cNvSpPr txBox="1"/>
          <p:nvPr/>
        </p:nvSpPr>
        <p:spPr>
          <a:xfrm>
            <a:off x="5127171" y="587829"/>
            <a:ext cx="2562817" cy="769441"/>
          </a:xfrm>
          <a:prstGeom prst="rect">
            <a:avLst/>
          </a:prstGeom>
          <a:noFill/>
        </p:spPr>
        <p:txBody>
          <a:bodyPr wrap="none" rtlCol="0">
            <a:spAutoFit/>
          </a:bodyPr>
          <a:lstStyle/>
          <a:p>
            <a:r>
              <a:rPr lang="en-GB" sz="4400" dirty="0">
                <a:latin typeface="+mj-lt"/>
              </a:rPr>
              <a:t>Referenc</a:t>
            </a:r>
            <a:r>
              <a:rPr lang="en-GB" sz="4400" dirty="0"/>
              <a:t>e</a:t>
            </a:r>
          </a:p>
        </p:txBody>
      </p:sp>
      <p:sp>
        <p:nvSpPr>
          <p:cNvPr id="5" name="TextBox 4">
            <a:extLst>
              <a:ext uri="{FF2B5EF4-FFF2-40B4-BE49-F238E27FC236}">
                <a16:creationId xmlns:a16="http://schemas.microsoft.com/office/drawing/2014/main" id="{C72DDA5E-C954-726E-650A-75BB5CCC2165}"/>
              </a:ext>
            </a:extLst>
          </p:cNvPr>
          <p:cNvSpPr txBox="1"/>
          <p:nvPr/>
        </p:nvSpPr>
        <p:spPr>
          <a:xfrm>
            <a:off x="468086" y="1741714"/>
            <a:ext cx="11723914" cy="590931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British Heart Fondation (2025).</a:t>
            </a:r>
            <a:r>
              <a:rPr lang="en-GB" i="1" dirty="0">
                <a:latin typeface="Arial" panose="020B0604020202020204" pitchFamily="34" charset="0"/>
                <a:cs typeface="Arial" panose="020B0604020202020204" pitchFamily="34" charset="0"/>
              </a:rPr>
              <a:t>Heart and circulatory disease statistics</a:t>
            </a:r>
            <a:r>
              <a:rPr lang="en-GB" dirty="0">
                <a:latin typeface="Arial" panose="020B0604020202020204" pitchFamily="34" charset="0"/>
                <a:cs typeface="Arial" panose="020B0604020202020204" pitchFamily="34" charset="0"/>
              </a:rPr>
              <a:t>. Available at:</a:t>
            </a:r>
          </a:p>
          <a:p>
            <a:r>
              <a:rPr lang="en-GB" dirty="0">
                <a:latin typeface="Arial" panose="020B0604020202020204" pitchFamily="34" charset="0"/>
                <a:cs typeface="Arial" panose="020B0604020202020204" pitchFamily="34" charset="0"/>
              </a:rPr>
              <a:t>https:</a:t>
            </a:r>
            <a:r>
              <a:rPr lang="en-GB" dirty="0">
                <a:hlinkClick r:id="rId2"/>
              </a:rPr>
              <a:t>What does the British Heart Foundation do? - BHF</a:t>
            </a:r>
            <a:r>
              <a:rPr lang="en-GB" dirty="0">
                <a:latin typeface="Arial" panose="020B0604020202020204" pitchFamily="34" charset="0"/>
                <a:cs typeface="Arial" panose="020B0604020202020204" pitchFamily="34" charset="0"/>
              </a:rPr>
              <a:t> (Accessed: 12 July 2026).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Department of Health and Social Care (2022). </a:t>
            </a:r>
            <a:r>
              <a:rPr lang="en-GB" i="1" dirty="0">
                <a:latin typeface="Arial" panose="020B0604020202020204" pitchFamily="34" charset="0"/>
                <a:cs typeface="Arial" panose="020B0604020202020204" pitchFamily="34" charset="0"/>
              </a:rPr>
              <a:t>Health and Care Act 2022</a:t>
            </a:r>
            <a:r>
              <a:rPr lang="en-GB" dirty="0">
                <a:latin typeface="Arial" panose="020B0604020202020204" pitchFamily="34" charset="0"/>
                <a:cs typeface="Arial" panose="020B0604020202020204" pitchFamily="34" charset="0"/>
              </a:rPr>
              <a:t>. Available at:</a:t>
            </a:r>
          </a:p>
          <a:p>
            <a:r>
              <a:rPr lang="en-GB" dirty="0">
                <a:latin typeface="Arial" panose="020B0604020202020204" pitchFamily="34" charset="0"/>
                <a:cs typeface="Arial" panose="020B0604020202020204" pitchFamily="34" charset="0"/>
              </a:rPr>
              <a:t>//assets.publishing.service.gov.uk/media/6363dc43e90e0705b204cb5f/Health-and-Care-Act-2022--Core_Measures-Impact-Assessment.pdf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National Institute for Health and Care Excellence (2021). </a:t>
            </a:r>
            <a:r>
              <a:rPr lang="en-GB" i="1" dirty="0">
                <a:latin typeface="Arial" panose="020B0604020202020204" pitchFamily="34" charset="0"/>
                <a:cs typeface="Arial" panose="020B0604020202020204" pitchFamily="34" charset="0"/>
              </a:rPr>
              <a:t>Shared decision making(NG197). </a:t>
            </a:r>
            <a:r>
              <a:rPr lang="en-GB" dirty="0">
                <a:latin typeface="Arial" panose="020B0604020202020204" pitchFamily="34" charset="0"/>
                <a:cs typeface="Arial" panose="020B0604020202020204" pitchFamily="34" charset="0"/>
              </a:rPr>
              <a:t>Available at:</a:t>
            </a:r>
          </a:p>
          <a:p>
            <a:r>
              <a:rPr lang="en-GB" dirty="0">
                <a:hlinkClick r:id="rId3"/>
              </a:rPr>
              <a:t>Overview | Shared decision making | Guidance | NICE</a:t>
            </a:r>
            <a:r>
              <a:rPr lang="en-GB" dirty="0"/>
              <a:t> (Accessed 12 July 2026).</a:t>
            </a:r>
            <a:endParaRPr lang="en-GB" i="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National Institute for Health and Care Excellence (2023). </a:t>
            </a:r>
            <a:r>
              <a:rPr lang="en-GB" i="1" dirty="0">
                <a:latin typeface="Arial" panose="020B0604020202020204" pitchFamily="34" charset="0"/>
                <a:cs typeface="Arial" panose="020B0604020202020204" pitchFamily="34" charset="0"/>
              </a:rPr>
              <a:t>Cardiovascular disease risk assessment and reduction, including lipid modification (NG238</a:t>
            </a:r>
            <a:r>
              <a:rPr lang="en-GB" dirty="0">
                <a:latin typeface="Arial" panose="020B0604020202020204" pitchFamily="34" charset="0"/>
                <a:cs typeface="Arial" panose="020B0604020202020204" pitchFamily="34" charset="0"/>
              </a:rPr>
              <a:t>). Available at:</a:t>
            </a:r>
          </a:p>
          <a:p>
            <a:r>
              <a:rPr lang="en-GB" dirty="0">
                <a:hlinkClick r:id="rId4"/>
              </a:rPr>
              <a:t>Recommendations | Cardiovascular disease: risk assessment and reduction, including lipid modification | Guidance | NICE</a:t>
            </a:r>
            <a:r>
              <a:rPr lang="en-GB" dirty="0"/>
              <a:t> (Accessed: 12 July 2026).</a:t>
            </a:r>
          </a:p>
          <a:p>
            <a:endParaRPr lang="en-GB" dirty="0"/>
          </a:p>
          <a:p>
            <a:r>
              <a:rPr lang="en-GB" dirty="0"/>
              <a:t>Nursing and Midwifery Council (2018). </a:t>
            </a:r>
            <a:r>
              <a:rPr lang="en-GB" i="1" dirty="0"/>
              <a:t>The Code: Professional standards of practice and behaviour for nurse, midwives and nursing associates. A</a:t>
            </a:r>
            <a:r>
              <a:rPr lang="en-GB" dirty="0"/>
              <a:t>vailable at:</a:t>
            </a:r>
            <a:r>
              <a:rPr lang="en-GB" i="1" dirty="0"/>
              <a:t> </a:t>
            </a:r>
            <a:r>
              <a:rPr lang="en-GB" dirty="0">
                <a:hlinkClick r:id="rId5"/>
              </a:rPr>
              <a:t>Read The Code online - The Nursing and Midwifery Council</a:t>
            </a:r>
            <a:r>
              <a:rPr lang="en-GB" dirty="0"/>
              <a:t> (Accessed: 12 July 2026).</a:t>
            </a:r>
          </a:p>
          <a:p>
            <a:endParaRPr lang="en-GB" i="1" dirty="0"/>
          </a:p>
          <a:p>
            <a:endParaRPr lang="en-GB" i="1"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3932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D76F9E1-F8A4-812F-BB34-8583CC9BBFD7}"/>
              </a:ext>
            </a:extLst>
          </p:cNvPr>
          <p:cNvSpPr txBox="1"/>
          <p:nvPr/>
        </p:nvSpPr>
        <p:spPr>
          <a:xfrm>
            <a:off x="762000" y="468086"/>
            <a:ext cx="11342913" cy="3416320"/>
          </a:xfrm>
          <a:prstGeom prst="rect">
            <a:avLst/>
          </a:prstGeom>
          <a:noFill/>
        </p:spPr>
        <p:txBody>
          <a:bodyPr wrap="square" rtlCol="0">
            <a:spAutoFit/>
          </a:bodyPr>
          <a:lstStyle/>
          <a:p>
            <a:r>
              <a:rPr lang="en-GB" dirty="0"/>
              <a:t>Royal College of Nursing (2024). </a:t>
            </a:r>
            <a:r>
              <a:rPr lang="en-GB" i="1" dirty="0"/>
              <a:t>Person-centred care.</a:t>
            </a:r>
            <a:r>
              <a:rPr lang="en-GB" dirty="0"/>
              <a:t> Available at:</a:t>
            </a:r>
          </a:p>
          <a:p>
            <a:r>
              <a:rPr lang="en-GB" dirty="0">
                <a:hlinkClick r:id="rId2"/>
              </a:rPr>
              <a:t>https://journals.rcni.com/nursing-standard/evidence-and-practice/exploring-the-implementation-of-personcentred-care-in-nursing-practice</a:t>
            </a:r>
            <a:r>
              <a:rPr lang="en-GB" dirty="0"/>
              <a:t> (Accessed 12 July 2026).</a:t>
            </a:r>
          </a:p>
          <a:p>
            <a:endParaRPr lang="en-GB" dirty="0"/>
          </a:p>
          <a:p>
            <a:r>
              <a:rPr lang="en-GB" dirty="0"/>
              <a:t>World Health Organisation (2025). </a:t>
            </a:r>
            <a:r>
              <a:rPr lang="en-GB" i="1" dirty="0"/>
              <a:t>Cardiovascular disease (CVDs). </a:t>
            </a:r>
            <a:r>
              <a:rPr lang="en-GB" dirty="0"/>
              <a:t>Available at:</a:t>
            </a:r>
          </a:p>
          <a:p>
            <a:r>
              <a:rPr lang="en-GB" dirty="0">
                <a:hlinkClick r:id="rId3"/>
              </a:rPr>
              <a:t>Cardiovascular diseases (CVDs)</a:t>
            </a:r>
            <a:r>
              <a:rPr lang="en-GB" dirty="0"/>
              <a:t> (Accessed 12 July 2026).</a:t>
            </a:r>
          </a:p>
          <a:p>
            <a:endParaRPr lang="en-GB" dirty="0"/>
          </a:p>
          <a:p>
            <a:r>
              <a:rPr lang="en-GB" dirty="0"/>
              <a:t>World Health Organisation (2021). Global HEARTS Initiative. Available at:</a:t>
            </a:r>
          </a:p>
          <a:p>
            <a:r>
              <a:rPr lang="en-GB" dirty="0">
                <a:hlinkClick r:id="rId4"/>
              </a:rPr>
              <a:t>Global Hearts Initiative</a:t>
            </a:r>
            <a:r>
              <a:rPr lang="en-GB" dirty="0"/>
              <a:t>. (Accessed 12 July 2026).</a:t>
            </a:r>
          </a:p>
          <a:p>
            <a:endParaRPr lang="en-GB" i="1" dirty="0"/>
          </a:p>
          <a:p>
            <a:endParaRPr lang="en-GB" i="1" dirty="0"/>
          </a:p>
          <a:p>
            <a:r>
              <a:rPr lang="en-GB" dirty="0"/>
              <a:t> </a:t>
            </a:r>
          </a:p>
        </p:txBody>
      </p:sp>
    </p:spTree>
    <p:extLst>
      <p:ext uri="{BB962C8B-B14F-4D97-AF65-F5344CB8AC3E}">
        <p14:creationId xmlns:p14="http://schemas.microsoft.com/office/powerpoint/2010/main" val="2957609569"/>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E98C35-9ECE-4425-BCBA-00E118C705C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5A8381C-73EB-48EA-B45F-7B7C8C7DF409}">
  <ds:schemaRefs>
    <ds:schemaRef ds:uri="http://schemas.microsoft.com/sharepoint/v3/contenttype/forms"/>
  </ds:schemaRefs>
</ds:datastoreItem>
</file>

<file path=customXml/itemProps3.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Universal presentation</Template>
  <TotalTime>408</TotalTime>
  <Words>1088</Words>
  <Application>Microsoft Office PowerPoint</Application>
  <PresentationFormat>Widescreen</PresentationFormat>
  <Paragraphs>133</Paragraphs>
  <Slides>15</Slides>
  <Notes>11</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Tenorite</vt:lpstr>
      <vt:lpstr>Custom</vt:lpstr>
      <vt:lpstr>Nazia Sadiq 2330095 Module: BMPH5023 Introduction to Physiology  Lecturer: Gillian Weaver </vt:lpstr>
      <vt:lpstr>Introduction</vt:lpstr>
      <vt:lpstr>Type of Heart Disease  Coronary artery disease(CAD) Narrowing or blockage of the coronary arteries.  Heart failure The heart cannot pump blood effectively.  Arrhythmia AN abnormal heart rhythm(too fast or irregular).  Heart valve disease Damage or malfunction of one or more valves.   (BHF, 2025; NHS, 2025)</vt:lpstr>
      <vt:lpstr>Effect of Heart disease on the Cardiovascular System </vt:lpstr>
      <vt:lpstr>Cause and Risk Factors</vt:lpstr>
      <vt:lpstr>Signs and Symptoms</vt:lpstr>
      <vt:lpstr>Diagnosis of Heart Disease</vt:lpstr>
      <vt:lpstr>Treatment of Heart Disease</vt:lpstr>
      <vt:lpstr>Person-Centred Care Plan </vt:lpstr>
      <vt:lpstr>Person-Centred Interventions, Multidisciplinary Team Support</vt:lpstr>
      <vt:lpstr>Evaluation of the Care Plan</vt:lpstr>
      <vt:lpstr>Conclusion </vt:lpstr>
      <vt:lpstr>Thank you for listening.</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nazia sadiq</dc:creator>
  <cp:lastModifiedBy>nazia sadiq</cp:lastModifiedBy>
  <cp:revision>1</cp:revision>
  <dcterms:created xsi:type="dcterms:W3CDTF">2026-07-03T08:40:37Z</dcterms:created>
  <dcterms:modified xsi:type="dcterms:W3CDTF">2026-07-16T08:30:18Z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