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77" r:id="rId2"/>
    <p:sldId id="307" r:id="rId3"/>
    <p:sldId id="295" r:id="rId4"/>
    <p:sldId id="315" r:id="rId5"/>
    <p:sldId id="262" r:id="rId6"/>
    <p:sldId id="310" r:id="rId7"/>
    <p:sldId id="311" r:id="rId8"/>
    <p:sldId id="312" r:id="rId9"/>
    <p:sldId id="322" r:id="rId10"/>
    <p:sldId id="323" r:id="rId11"/>
    <p:sldId id="308" r:id="rId12"/>
    <p:sldId id="309" r:id="rId13"/>
    <p:sldId id="320" r:id="rId14"/>
    <p:sldId id="321" r:id="rId15"/>
    <p:sldId id="324" r:id="rId16"/>
    <p:sldId id="325" r:id="rId17"/>
    <p:sldId id="326" r:id="rId18"/>
    <p:sldId id="327" r:id="rId19"/>
    <p:sldId id="328" r:id="rId20"/>
    <p:sldId id="329" r:id="rId21"/>
    <p:sldId id="330" r:id="rId22"/>
    <p:sldId id="331" r:id="rId23"/>
    <p:sldId id="314" r:id="rId24"/>
    <p:sldId id="296" r:id="rId25"/>
    <p:sldId id="297" r:id="rId26"/>
    <p:sldId id="298" r:id="rId27"/>
    <p:sldId id="299" r:id="rId28"/>
    <p:sldId id="300" r:id="rId29"/>
    <p:sldId id="301" r:id="rId30"/>
    <p:sldId id="302" r:id="rId31"/>
    <p:sldId id="303" r:id="rId32"/>
    <p:sldId id="306" r:id="rId33"/>
    <p:sldId id="304" r:id="rId34"/>
    <p:sldId id="317" r:id="rId35"/>
    <p:sldId id="305" r:id="rId36"/>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567123-B5A5-409D-9598-2EC06B858CD1}" v="27" dt="2023-10-30T16:38:15.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p:scale>
          <a:sx n="102" d="100"/>
          <a:sy n="102" d="100"/>
        </p:scale>
        <p:origin x="81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48567123-B5A5-409D-9598-2EC06B858CD1}"/>
    <pc:docChg chg="undo custSel addSld delSld modSld sldOrd">
      <pc:chgData name="Mohamed Asim" userId="463e8671-0eec-4074-8616-21d10d9d1eab" providerId="ADAL" clId="{48567123-B5A5-409D-9598-2EC06B858CD1}" dt="2023-10-30T16:38:34.837" v="4901" actId="20577"/>
      <pc:docMkLst>
        <pc:docMk/>
      </pc:docMkLst>
      <pc:sldChg chg="modSp mod">
        <pc:chgData name="Mohamed Asim" userId="463e8671-0eec-4074-8616-21d10d9d1eab" providerId="ADAL" clId="{48567123-B5A5-409D-9598-2EC06B858CD1}" dt="2023-10-30T14:29:47.766" v="1752" actId="1076"/>
        <pc:sldMkLst>
          <pc:docMk/>
          <pc:sldMk cId="2061654705" sldId="262"/>
        </pc:sldMkLst>
        <pc:spChg chg="mod">
          <ac:chgData name="Mohamed Asim" userId="463e8671-0eec-4074-8616-21d10d9d1eab" providerId="ADAL" clId="{48567123-B5A5-409D-9598-2EC06B858CD1}" dt="2023-10-30T14:29:47.766" v="1752" actId="1076"/>
          <ac:spMkLst>
            <pc:docMk/>
            <pc:sldMk cId="2061654705" sldId="262"/>
            <ac:spMk id="2" creationId="{00000000-0000-0000-0000-000000000000}"/>
          </ac:spMkLst>
        </pc:spChg>
        <pc:spChg chg="mod">
          <ac:chgData name="Mohamed Asim" userId="463e8671-0eec-4074-8616-21d10d9d1eab" providerId="ADAL" clId="{48567123-B5A5-409D-9598-2EC06B858CD1}" dt="2023-10-30T14:29:12.071" v="1751" actId="5793"/>
          <ac:spMkLst>
            <pc:docMk/>
            <pc:sldMk cId="2061654705" sldId="262"/>
            <ac:spMk id="3" creationId="{00000000-0000-0000-0000-000000000000}"/>
          </ac:spMkLst>
        </pc:spChg>
      </pc:sldChg>
      <pc:sldChg chg="del">
        <pc:chgData name="Mohamed Asim" userId="463e8671-0eec-4074-8616-21d10d9d1eab" providerId="ADAL" clId="{48567123-B5A5-409D-9598-2EC06B858CD1}" dt="2023-10-30T11:37:29.244" v="1563" actId="2696"/>
        <pc:sldMkLst>
          <pc:docMk/>
          <pc:sldMk cId="3772544741" sldId="263"/>
        </pc:sldMkLst>
      </pc:sldChg>
      <pc:sldChg chg="del">
        <pc:chgData name="Mohamed Asim" userId="463e8671-0eec-4074-8616-21d10d9d1eab" providerId="ADAL" clId="{48567123-B5A5-409D-9598-2EC06B858CD1}" dt="2023-10-30T11:37:33.622" v="1565" actId="2696"/>
        <pc:sldMkLst>
          <pc:docMk/>
          <pc:sldMk cId="3799502508" sldId="264"/>
        </pc:sldMkLst>
      </pc:sldChg>
      <pc:sldChg chg="del">
        <pc:chgData name="Mohamed Asim" userId="463e8671-0eec-4074-8616-21d10d9d1eab" providerId="ADAL" clId="{48567123-B5A5-409D-9598-2EC06B858CD1}" dt="2023-10-30T11:37:40.028" v="1567" actId="2696"/>
        <pc:sldMkLst>
          <pc:docMk/>
          <pc:sldMk cId="2124369263" sldId="265"/>
        </pc:sldMkLst>
      </pc:sldChg>
      <pc:sldChg chg="del">
        <pc:chgData name="Mohamed Asim" userId="463e8671-0eec-4074-8616-21d10d9d1eab" providerId="ADAL" clId="{48567123-B5A5-409D-9598-2EC06B858CD1}" dt="2023-10-30T11:37:43.694" v="1569" actId="2696"/>
        <pc:sldMkLst>
          <pc:docMk/>
          <pc:sldMk cId="2444423241" sldId="266"/>
        </pc:sldMkLst>
      </pc:sldChg>
      <pc:sldChg chg="del">
        <pc:chgData name="Mohamed Asim" userId="463e8671-0eec-4074-8616-21d10d9d1eab" providerId="ADAL" clId="{48567123-B5A5-409D-9598-2EC06B858CD1}" dt="2023-10-30T11:37:45.277" v="1570" actId="2696"/>
        <pc:sldMkLst>
          <pc:docMk/>
          <pc:sldMk cId="2362283318" sldId="267"/>
        </pc:sldMkLst>
      </pc:sldChg>
      <pc:sldChg chg="del">
        <pc:chgData name="Mohamed Asim" userId="463e8671-0eec-4074-8616-21d10d9d1eab" providerId="ADAL" clId="{48567123-B5A5-409D-9598-2EC06B858CD1}" dt="2023-10-30T11:37:47.380" v="1571" actId="2696"/>
        <pc:sldMkLst>
          <pc:docMk/>
          <pc:sldMk cId="624680227" sldId="268"/>
        </pc:sldMkLst>
      </pc:sldChg>
      <pc:sldChg chg="del">
        <pc:chgData name="Mohamed Asim" userId="463e8671-0eec-4074-8616-21d10d9d1eab" providerId="ADAL" clId="{48567123-B5A5-409D-9598-2EC06B858CD1}" dt="2023-10-30T11:37:54.680" v="1572" actId="2696"/>
        <pc:sldMkLst>
          <pc:docMk/>
          <pc:sldMk cId="615870751" sldId="269"/>
        </pc:sldMkLst>
      </pc:sldChg>
      <pc:sldChg chg="modSp mod">
        <pc:chgData name="Mohamed Asim" userId="463e8671-0eec-4074-8616-21d10d9d1eab" providerId="ADAL" clId="{48567123-B5A5-409D-9598-2EC06B858CD1}" dt="2023-10-30T14:18:47.143" v="1629" actId="20577"/>
        <pc:sldMkLst>
          <pc:docMk/>
          <pc:sldMk cId="0" sldId="277"/>
        </pc:sldMkLst>
        <pc:spChg chg="mod">
          <ac:chgData name="Mohamed Asim" userId="463e8671-0eec-4074-8616-21d10d9d1eab" providerId="ADAL" clId="{48567123-B5A5-409D-9598-2EC06B858CD1}" dt="2023-10-30T14:18:30.833" v="1619" actId="20577"/>
          <ac:spMkLst>
            <pc:docMk/>
            <pc:sldMk cId="0" sldId="277"/>
            <ac:spMk id="6146" creationId="{00000000-0000-0000-0000-000000000000}"/>
          </ac:spMkLst>
        </pc:spChg>
        <pc:spChg chg="mod">
          <ac:chgData name="Mohamed Asim" userId="463e8671-0eec-4074-8616-21d10d9d1eab" providerId="ADAL" clId="{48567123-B5A5-409D-9598-2EC06B858CD1}" dt="2023-10-30T14:18:47.143" v="1629" actId="20577"/>
          <ac:spMkLst>
            <pc:docMk/>
            <pc:sldMk cId="0" sldId="277"/>
            <ac:spMk id="6147" creationId="{00000000-0000-0000-0000-000000000000}"/>
          </ac:spMkLst>
        </pc:spChg>
      </pc:sldChg>
      <pc:sldChg chg="del">
        <pc:chgData name="Mohamed Asim" userId="463e8671-0eec-4074-8616-21d10d9d1eab" providerId="ADAL" clId="{48567123-B5A5-409D-9598-2EC06B858CD1}" dt="2023-10-30T11:37:59.290" v="1573" actId="2696"/>
        <pc:sldMkLst>
          <pc:docMk/>
          <pc:sldMk cId="2688569422" sldId="285"/>
        </pc:sldMkLst>
      </pc:sldChg>
      <pc:sldChg chg="del">
        <pc:chgData name="Mohamed Asim" userId="463e8671-0eec-4074-8616-21d10d9d1eab" providerId="ADAL" clId="{48567123-B5A5-409D-9598-2EC06B858CD1}" dt="2023-10-30T11:37:32.181" v="1564" actId="2696"/>
        <pc:sldMkLst>
          <pc:docMk/>
          <pc:sldMk cId="3838865819" sldId="286"/>
        </pc:sldMkLst>
      </pc:sldChg>
      <pc:sldChg chg="del">
        <pc:chgData name="Mohamed Asim" userId="463e8671-0eec-4074-8616-21d10d9d1eab" providerId="ADAL" clId="{48567123-B5A5-409D-9598-2EC06B858CD1}" dt="2023-10-30T16:03:59.220" v="2591" actId="2696"/>
        <pc:sldMkLst>
          <pc:docMk/>
          <pc:sldMk cId="3566268807" sldId="287"/>
        </pc:sldMkLst>
      </pc:sldChg>
      <pc:sldChg chg="del">
        <pc:chgData name="Mohamed Asim" userId="463e8671-0eec-4074-8616-21d10d9d1eab" providerId="ADAL" clId="{48567123-B5A5-409D-9598-2EC06B858CD1}" dt="2023-10-30T11:37:37.759" v="1566" actId="2696"/>
        <pc:sldMkLst>
          <pc:docMk/>
          <pc:sldMk cId="936284938" sldId="288"/>
        </pc:sldMkLst>
      </pc:sldChg>
      <pc:sldChg chg="del">
        <pc:chgData name="Mohamed Asim" userId="463e8671-0eec-4074-8616-21d10d9d1eab" providerId="ADAL" clId="{48567123-B5A5-409D-9598-2EC06B858CD1}" dt="2023-10-30T11:37:41.638" v="1568" actId="2696"/>
        <pc:sldMkLst>
          <pc:docMk/>
          <pc:sldMk cId="2921438672" sldId="289"/>
        </pc:sldMkLst>
      </pc:sldChg>
      <pc:sldChg chg="modSp mod">
        <pc:chgData name="Mohamed Asim" userId="463e8671-0eec-4074-8616-21d10d9d1eab" providerId="ADAL" clId="{48567123-B5A5-409D-9598-2EC06B858CD1}" dt="2023-10-30T16:38:34.837" v="4901" actId="20577"/>
        <pc:sldMkLst>
          <pc:docMk/>
          <pc:sldMk cId="1947463288" sldId="295"/>
        </pc:sldMkLst>
        <pc:spChg chg="mod">
          <ac:chgData name="Mohamed Asim" userId="463e8671-0eec-4074-8616-21d10d9d1eab" providerId="ADAL" clId="{48567123-B5A5-409D-9598-2EC06B858CD1}" dt="2023-10-30T16:38:34.837" v="4901" actId="20577"/>
          <ac:spMkLst>
            <pc:docMk/>
            <pc:sldMk cId="1947463288" sldId="295"/>
            <ac:spMk id="3" creationId="{00000000-0000-0000-0000-000000000000}"/>
          </ac:spMkLst>
        </pc:spChg>
      </pc:sldChg>
      <pc:sldChg chg="modSp mod">
        <pc:chgData name="Mohamed Asim" userId="463e8671-0eec-4074-8616-21d10d9d1eab" providerId="ADAL" clId="{48567123-B5A5-409D-9598-2EC06B858CD1}" dt="2023-10-30T16:29:00.981" v="4557" actId="20577"/>
        <pc:sldMkLst>
          <pc:docMk/>
          <pc:sldMk cId="258598287" sldId="297"/>
        </pc:sldMkLst>
        <pc:spChg chg="mod">
          <ac:chgData name="Mohamed Asim" userId="463e8671-0eec-4074-8616-21d10d9d1eab" providerId="ADAL" clId="{48567123-B5A5-409D-9598-2EC06B858CD1}" dt="2023-10-30T16:29:00.981" v="4557" actId="20577"/>
          <ac:spMkLst>
            <pc:docMk/>
            <pc:sldMk cId="258598287" sldId="297"/>
            <ac:spMk id="3" creationId="{7850E24A-E2B3-4428-49FA-D643E50F098F}"/>
          </ac:spMkLst>
        </pc:spChg>
      </pc:sldChg>
      <pc:sldChg chg="modSp mod">
        <pc:chgData name="Mohamed Asim" userId="463e8671-0eec-4074-8616-21d10d9d1eab" providerId="ADAL" clId="{48567123-B5A5-409D-9598-2EC06B858CD1}" dt="2023-10-30T16:33:43.406" v="4568" actId="13926"/>
        <pc:sldMkLst>
          <pc:docMk/>
          <pc:sldMk cId="3628627064" sldId="301"/>
        </pc:sldMkLst>
        <pc:spChg chg="mod">
          <ac:chgData name="Mohamed Asim" userId="463e8671-0eec-4074-8616-21d10d9d1eab" providerId="ADAL" clId="{48567123-B5A5-409D-9598-2EC06B858CD1}" dt="2023-10-30T16:33:43.406" v="4568" actId="13926"/>
          <ac:spMkLst>
            <pc:docMk/>
            <pc:sldMk cId="3628627064" sldId="301"/>
            <ac:spMk id="3" creationId="{DC77E692-C896-E267-EA96-30735AF064E0}"/>
          </ac:spMkLst>
        </pc:spChg>
      </pc:sldChg>
      <pc:sldChg chg="modSp mod">
        <pc:chgData name="Mohamed Asim" userId="463e8671-0eec-4074-8616-21d10d9d1eab" providerId="ADAL" clId="{48567123-B5A5-409D-9598-2EC06B858CD1}" dt="2023-10-30T16:37:10.126" v="4728" actId="20577"/>
        <pc:sldMkLst>
          <pc:docMk/>
          <pc:sldMk cId="1174259355" sldId="304"/>
        </pc:sldMkLst>
        <pc:spChg chg="mod">
          <ac:chgData name="Mohamed Asim" userId="463e8671-0eec-4074-8616-21d10d9d1eab" providerId="ADAL" clId="{48567123-B5A5-409D-9598-2EC06B858CD1}" dt="2023-10-30T16:37:10.126" v="4728" actId="20577"/>
          <ac:spMkLst>
            <pc:docMk/>
            <pc:sldMk cId="1174259355" sldId="304"/>
            <ac:spMk id="3" creationId="{7850E24A-E2B3-4428-49FA-D643E50F098F}"/>
          </ac:spMkLst>
        </pc:spChg>
      </pc:sldChg>
      <pc:sldChg chg="ord">
        <pc:chgData name="Mohamed Asim" userId="463e8671-0eec-4074-8616-21d10d9d1eab" providerId="ADAL" clId="{48567123-B5A5-409D-9598-2EC06B858CD1}" dt="2023-10-30T16:30:34.441" v="4560"/>
        <pc:sldMkLst>
          <pc:docMk/>
          <pc:sldMk cId="2701865493" sldId="305"/>
        </pc:sldMkLst>
      </pc:sldChg>
      <pc:sldChg chg="modSp mod">
        <pc:chgData name="Mohamed Asim" userId="463e8671-0eec-4074-8616-21d10d9d1eab" providerId="ADAL" clId="{48567123-B5A5-409D-9598-2EC06B858CD1}" dt="2023-10-30T16:34:50.153" v="4576" actId="14100"/>
        <pc:sldMkLst>
          <pc:docMk/>
          <pc:sldMk cId="4204650883" sldId="306"/>
        </pc:sldMkLst>
        <pc:spChg chg="mod">
          <ac:chgData name="Mohamed Asim" userId="463e8671-0eec-4074-8616-21d10d9d1eab" providerId="ADAL" clId="{48567123-B5A5-409D-9598-2EC06B858CD1}" dt="2023-10-30T16:34:33.005" v="4573" actId="1076"/>
          <ac:spMkLst>
            <pc:docMk/>
            <pc:sldMk cId="4204650883" sldId="306"/>
            <ac:spMk id="3" creationId="{DC77E692-C896-E267-EA96-30735AF064E0}"/>
          </ac:spMkLst>
        </pc:spChg>
        <pc:picChg chg="mod">
          <ac:chgData name="Mohamed Asim" userId="463e8671-0eec-4074-8616-21d10d9d1eab" providerId="ADAL" clId="{48567123-B5A5-409D-9598-2EC06B858CD1}" dt="2023-10-30T16:34:50.153" v="4576" actId="14100"/>
          <ac:picMkLst>
            <pc:docMk/>
            <pc:sldMk cId="4204650883" sldId="306"/>
            <ac:picMk id="3074" creationId="{606AEDE7-9522-5AEC-7DD6-5CBF1FC72DAF}"/>
          </ac:picMkLst>
        </pc:picChg>
      </pc:sldChg>
      <pc:sldChg chg="modSp mod ord">
        <pc:chgData name="Mohamed Asim" userId="463e8671-0eec-4074-8616-21d10d9d1eab" providerId="ADAL" clId="{48567123-B5A5-409D-9598-2EC06B858CD1}" dt="2023-10-30T14:24:49.271" v="1742" actId="114"/>
        <pc:sldMkLst>
          <pc:docMk/>
          <pc:sldMk cId="1905431261" sldId="307"/>
        </pc:sldMkLst>
        <pc:spChg chg="mod">
          <ac:chgData name="Mohamed Asim" userId="463e8671-0eec-4074-8616-21d10d9d1eab" providerId="ADAL" clId="{48567123-B5A5-409D-9598-2EC06B858CD1}" dt="2023-10-30T14:24:41.890" v="1740" actId="20577"/>
          <ac:spMkLst>
            <pc:docMk/>
            <pc:sldMk cId="1905431261" sldId="307"/>
            <ac:spMk id="2" creationId="{212FB9C3-6333-8FCB-7BFC-FD9495EF4D46}"/>
          </ac:spMkLst>
        </pc:spChg>
        <pc:spChg chg="mod">
          <ac:chgData name="Mohamed Asim" userId="463e8671-0eec-4074-8616-21d10d9d1eab" providerId="ADAL" clId="{48567123-B5A5-409D-9598-2EC06B858CD1}" dt="2023-10-30T14:24:49.271" v="1742" actId="114"/>
          <ac:spMkLst>
            <pc:docMk/>
            <pc:sldMk cId="1905431261" sldId="307"/>
            <ac:spMk id="3" creationId="{D1E80F0A-9EB6-234F-4C02-B9E73D64C231}"/>
          </ac:spMkLst>
        </pc:spChg>
      </pc:sldChg>
      <pc:sldChg chg="addSp delSp modSp new mod">
        <pc:chgData name="Mohamed Asim" userId="463e8671-0eec-4074-8616-21d10d9d1eab" providerId="ADAL" clId="{48567123-B5A5-409D-9598-2EC06B858CD1}" dt="2023-10-29T12:02:26.943" v="30" actId="1076"/>
        <pc:sldMkLst>
          <pc:docMk/>
          <pc:sldMk cId="3078817448" sldId="308"/>
        </pc:sldMkLst>
        <pc:spChg chg="del">
          <ac:chgData name="Mohamed Asim" userId="463e8671-0eec-4074-8616-21d10d9d1eab" providerId="ADAL" clId="{48567123-B5A5-409D-9598-2EC06B858CD1}" dt="2023-10-29T12:01:51.608" v="2" actId="26606"/>
          <ac:spMkLst>
            <pc:docMk/>
            <pc:sldMk cId="3078817448" sldId="308"/>
            <ac:spMk id="2" creationId="{BC49B63A-C129-0A70-BFD8-CD4888BE50EA}"/>
          </ac:spMkLst>
        </pc:spChg>
        <pc:spChg chg="del">
          <ac:chgData name="Mohamed Asim" userId="463e8671-0eec-4074-8616-21d10d9d1eab" providerId="ADAL" clId="{48567123-B5A5-409D-9598-2EC06B858CD1}" dt="2023-10-29T12:01:43.735" v="1" actId="22"/>
          <ac:spMkLst>
            <pc:docMk/>
            <pc:sldMk cId="3078817448" sldId="308"/>
            <ac:spMk id="3" creationId="{DBFC23CE-18F4-FA67-5762-C2BAA889C98C}"/>
          </ac:spMkLst>
        </pc:spChg>
        <pc:spChg chg="mod">
          <ac:chgData name="Mohamed Asim" userId="463e8671-0eec-4074-8616-21d10d9d1eab" providerId="ADAL" clId="{48567123-B5A5-409D-9598-2EC06B858CD1}" dt="2023-10-29T12:01:51.608" v="2" actId="26606"/>
          <ac:spMkLst>
            <pc:docMk/>
            <pc:sldMk cId="3078817448" sldId="308"/>
            <ac:spMk id="4" creationId="{15BCBEA2-AC6C-FB5D-8A44-5EA5EEDD0985}"/>
          </ac:spMkLst>
        </pc:spChg>
        <pc:spChg chg="mod">
          <ac:chgData name="Mohamed Asim" userId="463e8671-0eec-4074-8616-21d10d9d1eab" providerId="ADAL" clId="{48567123-B5A5-409D-9598-2EC06B858CD1}" dt="2023-10-29T12:01:51.608" v="2" actId="26606"/>
          <ac:spMkLst>
            <pc:docMk/>
            <pc:sldMk cId="3078817448" sldId="308"/>
            <ac:spMk id="5" creationId="{442F58C1-9748-212F-747A-5087F527C37F}"/>
          </ac:spMkLst>
        </pc:spChg>
        <pc:spChg chg="add mod">
          <ac:chgData name="Mohamed Asim" userId="463e8671-0eec-4074-8616-21d10d9d1eab" providerId="ADAL" clId="{48567123-B5A5-409D-9598-2EC06B858CD1}" dt="2023-10-29T12:02:04.843" v="26" actId="20577"/>
          <ac:spMkLst>
            <pc:docMk/>
            <pc:sldMk cId="3078817448" sldId="308"/>
            <ac:spMk id="12" creationId="{AEE7EA7F-150D-0E53-854D-10945C1F4704}"/>
          </ac:spMkLst>
        </pc:spChg>
        <pc:picChg chg="add mod ord">
          <ac:chgData name="Mohamed Asim" userId="463e8671-0eec-4074-8616-21d10d9d1eab" providerId="ADAL" clId="{48567123-B5A5-409D-9598-2EC06B858CD1}" dt="2023-10-29T12:02:26.943" v="30" actId="1076"/>
          <ac:picMkLst>
            <pc:docMk/>
            <pc:sldMk cId="3078817448" sldId="308"/>
            <ac:picMk id="7" creationId="{4024418D-287D-6ECB-7CAC-8F4D198FE4AA}"/>
          </ac:picMkLst>
        </pc:picChg>
      </pc:sldChg>
      <pc:sldChg chg="addSp delSp modSp new mod modClrScheme chgLayout">
        <pc:chgData name="Mohamed Asim" userId="463e8671-0eec-4074-8616-21d10d9d1eab" providerId="ADAL" clId="{48567123-B5A5-409D-9598-2EC06B858CD1}" dt="2023-10-30T16:10:17.396" v="2899" actId="20577"/>
        <pc:sldMkLst>
          <pc:docMk/>
          <pc:sldMk cId="2995850508" sldId="309"/>
        </pc:sldMkLst>
        <pc:spChg chg="mod">
          <ac:chgData name="Mohamed Asim" userId="463e8671-0eec-4074-8616-21d10d9d1eab" providerId="ADAL" clId="{48567123-B5A5-409D-9598-2EC06B858CD1}" dt="2023-10-29T12:06:21.256" v="354" actId="26606"/>
          <ac:spMkLst>
            <pc:docMk/>
            <pc:sldMk cId="2995850508" sldId="309"/>
            <ac:spMk id="2" creationId="{9DB40BE9-77F2-6864-C72E-6CD2C984633B}"/>
          </ac:spMkLst>
        </pc:spChg>
        <pc:spChg chg="mod">
          <ac:chgData name="Mohamed Asim" userId="463e8671-0eec-4074-8616-21d10d9d1eab" providerId="ADAL" clId="{48567123-B5A5-409D-9598-2EC06B858CD1}" dt="2023-10-30T16:10:17.396" v="2899" actId="20577"/>
          <ac:spMkLst>
            <pc:docMk/>
            <pc:sldMk cId="2995850508" sldId="309"/>
            <ac:spMk id="3" creationId="{787FE143-DD37-6091-3B71-B457FA2E2E51}"/>
          </ac:spMkLst>
        </pc:spChg>
        <pc:spChg chg="mod">
          <ac:chgData name="Mohamed Asim" userId="463e8671-0eec-4074-8616-21d10d9d1eab" providerId="ADAL" clId="{48567123-B5A5-409D-9598-2EC06B858CD1}" dt="2023-10-29T12:06:21.256" v="354" actId="26606"/>
          <ac:spMkLst>
            <pc:docMk/>
            <pc:sldMk cId="2995850508" sldId="309"/>
            <ac:spMk id="4" creationId="{8C5946FF-BEFE-5B48-93B1-FD63832E297D}"/>
          </ac:spMkLst>
        </pc:spChg>
        <pc:spChg chg="mod">
          <ac:chgData name="Mohamed Asim" userId="463e8671-0eec-4074-8616-21d10d9d1eab" providerId="ADAL" clId="{48567123-B5A5-409D-9598-2EC06B858CD1}" dt="2023-10-29T12:06:21.256" v="354" actId="26606"/>
          <ac:spMkLst>
            <pc:docMk/>
            <pc:sldMk cId="2995850508" sldId="309"/>
            <ac:spMk id="5" creationId="{C6D1FB62-9212-EFEC-0EF3-170D3BF96F81}"/>
          </ac:spMkLst>
        </pc:spChg>
        <pc:spChg chg="add del mod">
          <ac:chgData name="Mohamed Asim" userId="463e8671-0eec-4074-8616-21d10d9d1eab" providerId="ADAL" clId="{48567123-B5A5-409D-9598-2EC06B858CD1}" dt="2023-10-29T12:06:21.256" v="354" actId="26606"/>
          <ac:spMkLst>
            <pc:docMk/>
            <pc:sldMk cId="2995850508" sldId="309"/>
            <ac:spMk id="10" creationId="{8F839035-6B26-50F9-2332-E6CB35740166}"/>
          </ac:spMkLst>
        </pc:spChg>
        <pc:spChg chg="add mod">
          <ac:chgData name="Mohamed Asim" userId="463e8671-0eec-4074-8616-21d10d9d1eab" providerId="ADAL" clId="{48567123-B5A5-409D-9598-2EC06B858CD1}" dt="2023-10-29T12:08:43.109" v="394" actId="20577"/>
          <ac:spMkLst>
            <pc:docMk/>
            <pc:sldMk cId="2995850508" sldId="309"/>
            <ac:spMk id="15" creationId="{BBDCB891-9E69-17F0-68E6-EC024C334F38}"/>
          </ac:spMkLst>
        </pc:spChg>
        <pc:picChg chg="add mod">
          <ac:chgData name="Mohamed Asim" userId="463e8671-0eec-4074-8616-21d10d9d1eab" providerId="ADAL" clId="{48567123-B5A5-409D-9598-2EC06B858CD1}" dt="2023-10-29T12:08:40.381" v="393" actId="1076"/>
          <ac:picMkLst>
            <pc:docMk/>
            <pc:sldMk cId="2995850508" sldId="309"/>
            <ac:picMk id="7" creationId="{F93015FD-BFEB-D41B-3E45-ECA9864E8251}"/>
          </ac:picMkLst>
        </pc:picChg>
      </pc:sldChg>
      <pc:sldChg chg="addSp delSp modSp new mod ord modClrScheme chgLayout">
        <pc:chgData name="Mohamed Asim" userId="463e8671-0eec-4074-8616-21d10d9d1eab" providerId="ADAL" clId="{48567123-B5A5-409D-9598-2EC06B858CD1}" dt="2023-10-30T16:01:54.779" v="2581"/>
        <pc:sldMkLst>
          <pc:docMk/>
          <pc:sldMk cId="4113310671" sldId="310"/>
        </pc:sldMkLst>
        <pc:spChg chg="del">
          <ac:chgData name="Mohamed Asim" userId="463e8671-0eec-4074-8616-21d10d9d1eab" providerId="ADAL" clId="{48567123-B5A5-409D-9598-2EC06B858CD1}" dt="2023-10-29T12:32:33.665" v="396" actId="26606"/>
          <ac:spMkLst>
            <pc:docMk/>
            <pc:sldMk cId="4113310671" sldId="310"/>
            <ac:spMk id="2" creationId="{C995A3CB-A56B-DF76-6339-AA3C2462E70A}"/>
          </ac:spMkLst>
        </pc:spChg>
        <pc:spChg chg="del">
          <ac:chgData name="Mohamed Asim" userId="463e8671-0eec-4074-8616-21d10d9d1eab" providerId="ADAL" clId="{48567123-B5A5-409D-9598-2EC06B858CD1}" dt="2023-10-29T12:32:33.665" v="396" actId="26606"/>
          <ac:spMkLst>
            <pc:docMk/>
            <pc:sldMk cId="4113310671" sldId="310"/>
            <ac:spMk id="3" creationId="{7E4F71F4-C6C5-D558-2C9F-BE22E2D04B16}"/>
          </ac:spMkLst>
        </pc:spChg>
        <pc:spChg chg="del">
          <ac:chgData name="Mohamed Asim" userId="463e8671-0eec-4074-8616-21d10d9d1eab" providerId="ADAL" clId="{48567123-B5A5-409D-9598-2EC06B858CD1}" dt="2023-10-29T12:32:33.665" v="396" actId="26606"/>
          <ac:spMkLst>
            <pc:docMk/>
            <pc:sldMk cId="4113310671" sldId="310"/>
            <ac:spMk id="4" creationId="{60F303F1-7488-E354-7FF9-95B43625BCDB}"/>
          </ac:spMkLst>
        </pc:spChg>
        <pc:spChg chg="mod">
          <ac:chgData name="Mohamed Asim" userId="463e8671-0eec-4074-8616-21d10d9d1eab" providerId="ADAL" clId="{48567123-B5A5-409D-9598-2EC06B858CD1}" dt="2023-10-29T12:32:33.665" v="396" actId="26606"/>
          <ac:spMkLst>
            <pc:docMk/>
            <pc:sldMk cId="4113310671" sldId="310"/>
            <ac:spMk id="5" creationId="{703499A0-F4F1-195B-F015-EE1F2ECE6366}"/>
          </ac:spMkLst>
        </pc:spChg>
        <pc:spChg chg="mod">
          <ac:chgData name="Mohamed Asim" userId="463e8671-0eec-4074-8616-21d10d9d1eab" providerId="ADAL" clId="{48567123-B5A5-409D-9598-2EC06B858CD1}" dt="2023-10-29T12:32:33.665" v="396" actId="26606"/>
          <ac:spMkLst>
            <pc:docMk/>
            <pc:sldMk cId="4113310671" sldId="310"/>
            <ac:spMk id="6" creationId="{AE9DE9F4-74AE-BBB2-55AE-688DF6582F90}"/>
          </ac:spMkLst>
        </pc:spChg>
        <pc:spChg chg="add mod">
          <ac:chgData name="Mohamed Asim" userId="463e8671-0eec-4074-8616-21d10d9d1eab" providerId="ADAL" clId="{48567123-B5A5-409D-9598-2EC06B858CD1}" dt="2023-10-29T12:32:58.797" v="458" actId="20577"/>
          <ac:spMkLst>
            <pc:docMk/>
            <pc:sldMk cId="4113310671" sldId="310"/>
            <ac:spMk id="11" creationId="{089B2634-4F0B-A166-1C7E-FF7158A7A26E}"/>
          </ac:spMkLst>
        </pc:spChg>
        <pc:spChg chg="add mod">
          <ac:chgData name="Mohamed Asim" userId="463e8671-0eec-4074-8616-21d10d9d1eab" providerId="ADAL" clId="{48567123-B5A5-409D-9598-2EC06B858CD1}" dt="2023-10-30T11:31:13.753" v="1562" actId="13926"/>
          <ac:spMkLst>
            <pc:docMk/>
            <pc:sldMk cId="4113310671" sldId="310"/>
            <ac:spMk id="13" creationId="{A317C740-E473-246E-E703-9EF6AFDEAB28}"/>
          </ac:spMkLst>
        </pc:spChg>
      </pc:sldChg>
      <pc:sldChg chg="modSp new mod ord modClrScheme chgLayout">
        <pc:chgData name="Mohamed Asim" userId="463e8671-0eec-4074-8616-21d10d9d1eab" providerId="ADAL" clId="{48567123-B5A5-409D-9598-2EC06B858CD1}" dt="2023-10-30T16:03:10.998" v="2585"/>
        <pc:sldMkLst>
          <pc:docMk/>
          <pc:sldMk cId="3870821123" sldId="311"/>
        </pc:sldMkLst>
        <pc:spChg chg="mod">
          <ac:chgData name="Mohamed Asim" userId="463e8671-0eec-4074-8616-21d10d9d1eab" providerId="ADAL" clId="{48567123-B5A5-409D-9598-2EC06B858CD1}" dt="2023-10-29T12:39:11.853" v="944" actId="26606"/>
          <ac:spMkLst>
            <pc:docMk/>
            <pc:sldMk cId="3870821123" sldId="311"/>
            <ac:spMk id="2" creationId="{BF169D22-615B-3D16-9630-8B19C5C44B8A}"/>
          </ac:spMkLst>
        </pc:spChg>
        <pc:spChg chg="mod">
          <ac:chgData name="Mohamed Asim" userId="463e8671-0eec-4074-8616-21d10d9d1eab" providerId="ADAL" clId="{48567123-B5A5-409D-9598-2EC06B858CD1}" dt="2023-10-29T12:39:24.948" v="947" actId="1076"/>
          <ac:spMkLst>
            <pc:docMk/>
            <pc:sldMk cId="3870821123" sldId="311"/>
            <ac:spMk id="3" creationId="{B46CB455-3129-E87C-D4B7-8CF432974F74}"/>
          </ac:spMkLst>
        </pc:spChg>
        <pc:spChg chg="mod">
          <ac:chgData name="Mohamed Asim" userId="463e8671-0eec-4074-8616-21d10d9d1eab" providerId="ADAL" clId="{48567123-B5A5-409D-9598-2EC06B858CD1}" dt="2023-10-29T12:39:11.853" v="944" actId="26606"/>
          <ac:spMkLst>
            <pc:docMk/>
            <pc:sldMk cId="3870821123" sldId="311"/>
            <ac:spMk id="4" creationId="{88DD154C-8B22-B424-E4FB-EF8B462A831E}"/>
          </ac:spMkLst>
        </pc:spChg>
        <pc:spChg chg="mod">
          <ac:chgData name="Mohamed Asim" userId="463e8671-0eec-4074-8616-21d10d9d1eab" providerId="ADAL" clId="{48567123-B5A5-409D-9598-2EC06B858CD1}" dt="2023-10-29T12:39:11.853" v="944" actId="26606"/>
          <ac:spMkLst>
            <pc:docMk/>
            <pc:sldMk cId="3870821123" sldId="311"/>
            <ac:spMk id="5" creationId="{3E0836C9-888B-6B7D-51F9-AD43CFAD8124}"/>
          </ac:spMkLst>
        </pc:spChg>
      </pc:sldChg>
      <pc:sldChg chg="addSp delSp modSp new mod ord modClrScheme chgLayout">
        <pc:chgData name="Mohamed Asim" userId="463e8671-0eec-4074-8616-21d10d9d1eab" providerId="ADAL" clId="{48567123-B5A5-409D-9598-2EC06B858CD1}" dt="2023-10-30T16:31:47.244" v="4566" actId="27636"/>
        <pc:sldMkLst>
          <pc:docMk/>
          <pc:sldMk cId="2065882137" sldId="312"/>
        </pc:sldMkLst>
        <pc:spChg chg="del">
          <ac:chgData name="Mohamed Asim" userId="463e8671-0eec-4074-8616-21d10d9d1eab" providerId="ADAL" clId="{48567123-B5A5-409D-9598-2EC06B858CD1}" dt="2023-10-29T12:39:46.319" v="949" actId="26606"/>
          <ac:spMkLst>
            <pc:docMk/>
            <pc:sldMk cId="2065882137" sldId="312"/>
            <ac:spMk id="2" creationId="{B4C69079-1EF5-8463-0D37-72769A378C59}"/>
          </ac:spMkLst>
        </pc:spChg>
        <pc:spChg chg="del">
          <ac:chgData name="Mohamed Asim" userId="463e8671-0eec-4074-8616-21d10d9d1eab" providerId="ADAL" clId="{48567123-B5A5-409D-9598-2EC06B858CD1}" dt="2023-10-29T12:39:46.319" v="949" actId="26606"/>
          <ac:spMkLst>
            <pc:docMk/>
            <pc:sldMk cId="2065882137" sldId="312"/>
            <ac:spMk id="3" creationId="{7D1AE2C9-C852-0733-EF4D-9F433B222CCB}"/>
          </ac:spMkLst>
        </pc:spChg>
        <pc:spChg chg="mod">
          <ac:chgData name="Mohamed Asim" userId="463e8671-0eec-4074-8616-21d10d9d1eab" providerId="ADAL" clId="{48567123-B5A5-409D-9598-2EC06B858CD1}" dt="2023-10-29T12:42:55.318" v="1328" actId="26606"/>
          <ac:spMkLst>
            <pc:docMk/>
            <pc:sldMk cId="2065882137" sldId="312"/>
            <ac:spMk id="4" creationId="{33FC616D-4306-78FD-773E-B90AB925B434}"/>
          </ac:spMkLst>
        </pc:spChg>
        <pc:spChg chg="mod">
          <ac:chgData name="Mohamed Asim" userId="463e8671-0eec-4074-8616-21d10d9d1eab" providerId="ADAL" clId="{48567123-B5A5-409D-9598-2EC06B858CD1}" dt="2023-10-29T12:42:55.318" v="1328" actId="26606"/>
          <ac:spMkLst>
            <pc:docMk/>
            <pc:sldMk cId="2065882137" sldId="312"/>
            <ac:spMk id="5" creationId="{4F7BA412-DB8F-2A6B-57E6-B7174F3497C6}"/>
          </ac:spMkLst>
        </pc:spChg>
        <pc:spChg chg="add mod">
          <ac:chgData name="Mohamed Asim" userId="463e8671-0eec-4074-8616-21d10d9d1eab" providerId="ADAL" clId="{48567123-B5A5-409D-9598-2EC06B858CD1}" dt="2023-10-29T12:42:55.318" v="1328" actId="26606"/>
          <ac:spMkLst>
            <pc:docMk/>
            <pc:sldMk cId="2065882137" sldId="312"/>
            <ac:spMk id="10" creationId="{D6544D40-5E38-056A-6E80-9E86BCD5016D}"/>
          </ac:spMkLst>
        </pc:spChg>
        <pc:spChg chg="add mod">
          <ac:chgData name="Mohamed Asim" userId="463e8671-0eec-4074-8616-21d10d9d1eab" providerId="ADAL" clId="{48567123-B5A5-409D-9598-2EC06B858CD1}" dt="2023-10-30T16:31:47.244" v="4566" actId="27636"/>
          <ac:spMkLst>
            <pc:docMk/>
            <pc:sldMk cId="2065882137" sldId="312"/>
            <ac:spMk id="12" creationId="{8A7DE260-3AF9-08D3-26DD-13F0BBC2E2EA}"/>
          </ac:spMkLst>
        </pc:spChg>
      </pc:sldChg>
      <pc:sldChg chg="modSp new del mod">
        <pc:chgData name="Mohamed Asim" userId="463e8671-0eec-4074-8616-21d10d9d1eab" providerId="ADAL" clId="{48567123-B5A5-409D-9598-2EC06B858CD1}" dt="2023-10-30T16:03:50.908" v="2590" actId="2696"/>
        <pc:sldMkLst>
          <pc:docMk/>
          <pc:sldMk cId="1453368114" sldId="313"/>
        </pc:sldMkLst>
        <pc:spChg chg="mod">
          <ac:chgData name="Mohamed Asim" userId="463e8671-0eec-4074-8616-21d10d9d1eab" providerId="ADAL" clId="{48567123-B5A5-409D-9598-2EC06B858CD1}" dt="2023-10-29T12:45:40.739" v="1403" actId="20577"/>
          <ac:spMkLst>
            <pc:docMk/>
            <pc:sldMk cId="1453368114" sldId="313"/>
            <ac:spMk id="3" creationId="{50E08F15-A65E-1AB6-FB3B-CEBCAC8CC902}"/>
          </ac:spMkLst>
        </pc:spChg>
      </pc:sldChg>
      <pc:sldChg chg="addSp delSp modSp new mod chgLayout">
        <pc:chgData name="Mohamed Asim" userId="463e8671-0eec-4074-8616-21d10d9d1eab" providerId="ADAL" clId="{48567123-B5A5-409D-9598-2EC06B858CD1}" dt="2023-10-30T16:28:44.971" v="4556" actId="20577"/>
        <pc:sldMkLst>
          <pc:docMk/>
          <pc:sldMk cId="846729729" sldId="314"/>
        </pc:sldMkLst>
        <pc:spChg chg="del">
          <ac:chgData name="Mohamed Asim" userId="463e8671-0eec-4074-8616-21d10d9d1eab" providerId="ADAL" clId="{48567123-B5A5-409D-9598-2EC06B858CD1}" dt="2023-10-29T13:06:29.319" v="1434" actId="6264"/>
          <ac:spMkLst>
            <pc:docMk/>
            <pc:sldMk cId="846729729" sldId="314"/>
            <ac:spMk id="2" creationId="{2783C5CA-E69D-4AFF-A2A8-854CF484B022}"/>
          </ac:spMkLst>
        </pc:spChg>
        <pc:spChg chg="del">
          <ac:chgData name="Mohamed Asim" userId="463e8671-0eec-4074-8616-21d10d9d1eab" providerId="ADAL" clId="{48567123-B5A5-409D-9598-2EC06B858CD1}" dt="2023-10-29T13:06:29.319" v="1434" actId="6264"/>
          <ac:spMkLst>
            <pc:docMk/>
            <pc:sldMk cId="846729729" sldId="314"/>
            <ac:spMk id="3" creationId="{59FB8391-84B3-B5AD-A908-E65E68FC9889}"/>
          </ac:spMkLst>
        </pc:spChg>
        <pc:spChg chg="mod ord">
          <ac:chgData name="Mohamed Asim" userId="463e8671-0eec-4074-8616-21d10d9d1eab" providerId="ADAL" clId="{48567123-B5A5-409D-9598-2EC06B858CD1}" dt="2023-10-29T13:06:33" v="1436" actId="6264"/>
          <ac:spMkLst>
            <pc:docMk/>
            <pc:sldMk cId="846729729" sldId="314"/>
            <ac:spMk id="4" creationId="{F1EC547D-D766-6AFF-60CE-ADBF25071A6F}"/>
          </ac:spMkLst>
        </pc:spChg>
        <pc:spChg chg="mod ord">
          <ac:chgData name="Mohamed Asim" userId="463e8671-0eec-4074-8616-21d10d9d1eab" providerId="ADAL" clId="{48567123-B5A5-409D-9598-2EC06B858CD1}" dt="2023-10-29T13:06:33" v="1436" actId="6264"/>
          <ac:spMkLst>
            <pc:docMk/>
            <pc:sldMk cId="846729729" sldId="314"/>
            <ac:spMk id="5" creationId="{9F6C76C2-08B8-6E15-4F76-42EC153FEA78}"/>
          </ac:spMkLst>
        </pc:spChg>
        <pc:spChg chg="add del mod">
          <ac:chgData name="Mohamed Asim" userId="463e8671-0eec-4074-8616-21d10d9d1eab" providerId="ADAL" clId="{48567123-B5A5-409D-9598-2EC06B858CD1}" dt="2023-10-29T13:06:29.319" v="1434" actId="6264"/>
          <ac:spMkLst>
            <pc:docMk/>
            <pc:sldMk cId="846729729" sldId="314"/>
            <ac:spMk id="6" creationId="{D7203222-3C19-35DD-ABFD-70C0F467EB1B}"/>
          </ac:spMkLst>
        </pc:spChg>
        <pc:spChg chg="add del mod">
          <ac:chgData name="Mohamed Asim" userId="463e8671-0eec-4074-8616-21d10d9d1eab" providerId="ADAL" clId="{48567123-B5A5-409D-9598-2EC06B858CD1}" dt="2023-10-29T13:06:29.319" v="1434" actId="6264"/>
          <ac:spMkLst>
            <pc:docMk/>
            <pc:sldMk cId="846729729" sldId="314"/>
            <ac:spMk id="7" creationId="{013CE59B-27FC-2597-9981-A38460C0108E}"/>
          </ac:spMkLst>
        </pc:spChg>
        <pc:spChg chg="add del mod ord">
          <ac:chgData name="Mohamed Asim" userId="463e8671-0eec-4074-8616-21d10d9d1eab" providerId="ADAL" clId="{48567123-B5A5-409D-9598-2EC06B858CD1}" dt="2023-10-29T13:06:31.143" v="1435" actId="6264"/>
          <ac:spMkLst>
            <pc:docMk/>
            <pc:sldMk cId="846729729" sldId="314"/>
            <ac:spMk id="8" creationId="{E6A9F4C0-4D31-9D9F-0D16-CDE7693AC78E}"/>
          </ac:spMkLst>
        </pc:spChg>
        <pc:spChg chg="add del mod ord">
          <ac:chgData name="Mohamed Asim" userId="463e8671-0eec-4074-8616-21d10d9d1eab" providerId="ADAL" clId="{48567123-B5A5-409D-9598-2EC06B858CD1}" dt="2023-10-29T13:06:31.143" v="1435" actId="6264"/>
          <ac:spMkLst>
            <pc:docMk/>
            <pc:sldMk cId="846729729" sldId="314"/>
            <ac:spMk id="9" creationId="{8BDB4B85-50A4-FBA6-DB09-12FE06B90867}"/>
          </ac:spMkLst>
        </pc:spChg>
        <pc:spChg chg="add del mod">
          <ac:chgData name="Mohamed Asim" userId="463e8671-0eec-4074-8616-21d10d9d1eab" providerId="ADAL" clId="{48567123-B5A5-409D-9598-2EC06B858CD1}" dt="2023-10-29T13:06:31.143" v="1435" actId="6264"/>
          <ac:spMkLst>
            <pc:docMk/>
            <pc:sldMk cId="846729729" sldId="314"/>
            <ac:spMk id="10" creationId="{3575BCBF-CCDD-13E4-DF7C-56149995B4ED}"/>
          </ac:spMkLst>
        </pc:spChg>
        <pc:spChg chg="add del mod">
          <ac:chgData name="Mohamed Asim" userId="463e8671-0eec-4074-8616-21d10d9d1eab" providerId="ADAL" clId="{48567123-B5A5-409D-9598-2EC06B858CD1}" dt="2023-10-29T13:06:31.143" v="1435" actId="6264"/>
          <ac:spMkLst>
            <pc:docMk/>
            <pc:sldMk cId="846729729" sldId="314"/>
            <ac:spMk id="11" creationId="{66126869-DCDB-33AA-F7D0-8E62063500D2}"/>
          </ac:spMkLst>
        </pc:spChg>
        <pc:spChg chg="add del mod ord">
          <ac:chgData name="Mohamed Asim" userId="463e8671-0eec-4074-8616-21d10d9d1eab" providerId="ADAL" clId="{48567123-B5A5-409D-9598-2EC06B858CD1}" dt="2023-10-29T13:06:33" v="1436" actId="6264"/>
          <ac:spMkLst>
            <pc:docMk/>
            <pc:sldMk cId="846729729" sldId="314"/>
            <ac:spMk id="12" creationId="{EA82C588-7796-0ED7-32ED-183977F67396}"/>
          </ac:spMkLst>
        </pc:spChg>
        <pc:spChg chg="add del mod ord">
          <ac:chgData name="Mohamed Asim" userId="463e8671-0eec-4074-8616-21d10d9d1eab" providerId="ADAL" clId="{48567123-B5A5-409D-9598-2EC06B858CD1}" dt="2023-10-29T13:06:33" v="1436" actId="6264"/>
          <ac:spMkLst>
            <pc:docMk/>
            <pc:sldMk cId="846729729" sldId="314"/>
            <ac:spMk id="13" creationId="{A6B22B82-0BF8-87C5-5A06-7EB1E58520BE}"/>
          </ac:spMkLst>
        </pc:spChg>
        <pc:spChg chg="add del mod">
          <ac:chgData name="Mohamed Asim" userId="463e8671-0eec-4074-8616-21d10d9d1eab" providerId="ADAL" clId="{48567123-B5A5-409D-9598-2EC06B858CD1}" dt="2023-10-29T13:06:33" v="1436" actId="6264"/>
          <ac:spMkLst>
            <pc:docMk/>
            <pc:sldMk cId="846729729" sldId="314"/>
            <ac:spMk id="14" creationId="{0A6054EF-EEDE-9E67-3C37-F81541C08EB3}"/>
          </ac:spMkLst>
        </pc:spChg>
        <pc:spChg chg="add del mod">
          <ac:chgData name="Mohamed Asim" userId="463e8671-0eec-4074-8616-21d10d9d1eab" providerId="ADAL" clId="{48567123-B5A5-409D-9598-2EC06B858CD1}" dt="2023-10-29T13:06:33" v="1436" actId="6264"/>
          <ac:spMkLst>
            <pc:docMk/>
            <pc:sldMk cId="846729729" sldId="314"/>
            <ac:spMk id="15" creationId="{CBA19184-828B-371D-F18A-674A71C1ED09}"/>
          </ac:spMkLst>
        </pc:spChg>
        <pc:spChg chg="add mod ord">
          <ac:chgData name="Mohamed Asim" userId="463e8671-0eec-4074-8616-21d10d9d1eab" providerId="ADAL" clId="{48567123-B5A5-409D-9598-2EC06B858CD1}" dt="2023-10-30T16:28:44.971" v="4556" actId="20577"/>
          <ac:spMkLst>
            <pc:docMk/>
            <pc:sldMk cId="846729729" sldId="314"/>
            <ac:spMk id="16" creationId="{79136637-ED6E-6230-4DDE-7305A60EA9AF}"/>
          </ac:spMkLst>
        </pc:spChg>
        <pc:spChg chg="add mod ord">
          <ac:chgData name="Mohamed Asim" userId="463e8671-0eec-4074-8616-21d10d9d1eab" providerId="ADAL" clId="{48567123-B5A5-409D-9598-2EC06B858CD1}" dt="2023-10-30T16:27:11.132" v="4473" actId="20577"/>
          <ac:spMkLst>
            <pc:docMk/>
            <pc:sldMk cId="846729729" sldId="314"/>
            <ac:spMk id="17" creationId="{820AE081-79E8-32EA-4E31-C9CBB75A74C1}"/>
          </ac:spMkLst>
        </pc:spChg>
      </pc:sldChg>
      <pc:sldChg chg="modSp new mod">
        <pc:chgData name="Mohamed Asim" userId="463e8671-0eec-4074-8616-21d10d9d1eab" providerId="ADAL" clId="{48567123-B5A5-409D-9598-2EC06B858CD1}" dt="2023-10-29T13:04:40.347" v="1433" actId="20577"/>
        <pc:sldMkLst>
          <pc:docMk/>
          <pc:sldMk cId="1108533503" sldId="315"/>
        </pc:sldMkLst>
        <pc:spChg chg="mod">
          <ac:chgData name="Mohamed Asim" userId="463e8671-0eec-4074-8616-21d10d9d1eab" providerId="ADAL" clId="{48567123-B5A5-409D-9598-2EC06B858CD1}" dt="2023-10-29T13:04:40.347" v="1433" actId="20577"/>
          <ac:spMkLst>
            <pc:docMk/>
            <pc:sldMk cId="1108533503" sldId="315"/>
            <ac:spMk id="2" creationId="{C0257E34-B627-A9C8-6F21-8FA4D8EDE40D}"/>
          </ac:spMkLst>
        </pc:spChg>
        <pc:spChg chg="mod">
          <ac:chgData name="Mohamed Asim" userId="463e8671-0eec-4074-8616-21d10d9d1eab" providerId="ADAL" clId="{48567123-B5A5-409D-9598-2EC06B858CD1}" dt="2023-10-29T13:04:22.237" v="1410" actId="20577"/>
          <ac:spMkLst>
            <pc:docMk/>
            <pc:sldMk cId="1108533503" sldId="315"/>
            <ac:spMk id="3" creationId="{A484317A-818A-82BF-7681-DAF353CA80C7}"/>
          </ac:spMkLst>
        </pc:spChg>
      </pc:sldChg>
      <pc:sldChg chg="modSp new del mod">
        <pc:chgData name="Mohamed Asim" userId="463e8671-0eec-4074-8616-21d10d9d1eab" providerId="ADAL" clId="{48567123-B5A5-409D-9598-2EC06B858CD1}" dt="2023-10-30T16:04:22.299" v="2592" actId="2696"/>
        <pc:sldMkLst>
          <pc:docMk/>
          <pc:sldMk cId="2599330649" sldId="316"/>
        </pc:sldMkLst>
        <pc:spChg chg="mod">
          <ac:chgData name="Mohamed Asim" userId="463e8671-0eec-4074-8616-21d10d9d1eab" providerId="ADAL" clId="{48567123-B5A5-409D-9598-2EC06B858CD1}" dt="2023-10-30T14:31:22.965" v="1754"/>
          <ac:spMkLst>
            <pc:docMk/>
            <pc:sldMk cId="2599330649" sldId="316"/>
            <ac:spMk id="3" creationId="{4C5758D0-BDE4-11AF-5A79-770112FA01F9}"/>
          </ac:spMkLst>
        </pc:spChg>
      </pc:sldChg>
      <pc:sldChg chg="modSp new mod">
        <pc:chgData name="Mohamed Asim" userId="463e8671-0eec-4074-8616-21d10d9d1eab" providerId="ADAL" clId="{48567123-B5A5-409D-9598-2EC06B858CD1}" dt="2023-10-30T16:29:57.768" v="4558" actId="113"/>
        <pc:sldMkLst>
          <pc:docMk/>
          <pc:sldMk cId="229382254" sldId="317"/>
        </pc:sldMkLst>
        <pc:spChg chg="mod">
          <ac:chgData name="Mohamed Asim" userId="463e8671-0eec-4074-8616-21d10d9d1eab" providerId="ADAL" clId="{48567123-B5A5-409D-9598-2EC06B858CD1}" dt="2023-10-30T14:34:52.942" v="2013" actId="1076"/>
          <ac:spMkLst>
            <pc:docMk/>
            <pc:sldMk cId="229382254" sldId="317"/>
            <ac:spMk id="2" creationId="{542B3A3D-F44D-8828-5BDD-CC593E5CDE4E}"/>
          </ac:spMkLst>
        </pc:spChg>
        <pc:spChg chg="mod">
          <ac:chgData name="Mohamed Asim" userId="463e8671-0eec-4074-8616-21d10d9d1eab" providerId="ADAL" clId="{48567123-B5A5-409D-9598-2EC06B858CD1}" dt="2023-10-30T14:50:14.028" v="2179" actId="1076"/>
          <ac:spMkLst>
            <pc:docMk/>
            <pc:sldMk cId="229382254" sldId="317"/>
            <ac:spMk id="3" creationId="{2101DC3B-FCCD-248F-B3F6-9D45039206F2}"/>
          </ac:spMkLst>
        </pc:spChg>
        <pc:spChg chg="mod">
          <ac:chgData name="Mohamed Asim" userId="463e8671-0eec-4074-8616-21d10d9d1eab" providerId="ADAL" clId="{48567123-B5A5-409D-9598-2EC06B858CD1}" dt="2023-10-30T16:29:57.768" v="4558" actId="113"/>
          <ac:spMkLst>
            <pc:docMk/>
            <pc:sldMk cId="229382254" sldId="317"/>
            <ac:spMk id="4" creationId="{FFC602D2-113A-01DB-2558-80D070268959}"/>
          </ac:spMkLst>
        </pc:spChg>
      </pc:sldChg>
      <pc:sldChg chg="new del">
        <pc:chgData name="Mohamed Asim" userId="463e8671-0eec-4074-8616-21d10d9d1eab" providerId="ADAL" clId="{48567123-B5A5-409D-9598-2EC06B858CD1}" dt="2023-10-30T14:52:34.118" v="2200" actId="2696"/>
        <pc:sldMkLst>
          <pc:docMk/>
          <pc:sldMk cId="3760594956" sldId="318"/>
        </pc:sldMkLst>
      </pc:sldChg>
      <pc:sldChg chg="new del">
        <pc:chgData name="Mohamed Asim" userId="463e8671-0eec-4074-8616-21d10d9d1eab" providerId="ADAL" clId="{48567123-B5A5-409D-9598-2EC06B858CD1}" dt="2023-10-30T14:52:25.362" v="2199" actId="2696"/>
        <pc:sldMkLst>
          <pc:docMk/>
          <pc:sldMk cId="3442226294" sldId="319"/>
        </pc:sldMkLst>
      </pc:sldChg>
      <pc:sldChg chg="modSp new mod">
        <pc:chgData name="Mohamed Asim" userId="463e8671-0eec-4074-8616-21d10d9d1eab" providerId="ADAL" clId="{48567123-B5A5-409D-9598-2EC06B858CD1}" dt="2023-10-30T14:57:08.333" v="2543" actId="20577"/>
        <pc:sldMkLst>
          <pc:docMk/>
          <pc:sldMk cId="1096586491" sldId="320"/>
        </pc:sldMkLst>
        <pc:spChg chg="mod">
          <ac:chgData name="Mohamed Asim" userId="463e8671-0eec-4074-8616-21d10d9d1eab" providerId="ADAL" clId="{48567123-B5A5-409D-9598-2EC06B858CD1}" dt="2023-10-30T14:52:49.540" v="2248" actId="20577"/>
          <ac:spMkLst>
            <pc:docMk/>
            <pc:sldMk cId="1096586491" sldId="320"/>
            <ac:spMk id="2" creationId="{A6A36597-3976-058B-77CF-D5CA87CF3B3D}"/>
          </ac:spMkLst>
        </pc:spChg>
        <pc:spChg chg="mod">
          <ac:chgData name="Mohamed Asim" userId="463e8671-0eec-4074-8616-21d10d9d1eab" providerId="ADAL" clId="{48567123-B5A5-409D-9598-2EC06B858CD1}" dt="2023-10-30T14:57:08.333" v="2543" actId="20577"/>
          <ac:spMkLst>
            <pc:docMk/>
            <pc:sldMk cId="1096586491" sldId="320"/>
            <ac:spMk id="3" creationId="{5B970DD0-49F6-E249-A015-F1CBDEDEF80B}"/>
          </ac:spMkLst>
        </pc:spChg>
      </pc:sldChg>
      <pc:sldChg chg="modSp new mod">
        <pc:chgData name="Mohamed Asim" userId="463e8671-0eec-4074-8616-21d10d9d1eab" providerId="ADAL" clId="{48567123-B5A5-409D-9598-2EC06B858CD1}" dt="2023-10-30T16:09:51.802" v="2897" actId="20577"/>
        <pc:sldMkLst>
          <pc:docMk/>
          <pc:sldMk cId="621281033" sldId="321"/>
        </pc:sldMkLst>
        <pc:spChg chg="mod">
          <ac:chgData name="Mohamed Asim" userId="463e8671-0eec-4074-8616-21d10d9d1eab" providerId="ADAL" clId="{48567123-B5A5-409D-9598-2EC06B858CD1}" dt="2023-10-30T14:57:39.496" v="2567" actId="20577"/>
          <ac:spMkLst>
            <pc:docMk/>
            <pc:sldMk cId="621281033" sldId="321"/>
            <ac:spMk id="2" creationId="{8001DD2B-3A4F-BF54-4519-0CADEFD81AF9}"/>
          </ac:spMkLst>
        </pc:spChg>
        <pc:spChg chg="mod">
          <ac:chgData name="Mohamed Asim" userId="463e8671-0eec-4074-8616-21d10d9d1eab" providerId="ADAL" clId="{48567123-B5A5-409D-9598-2EC06B858CD1}" dt="2023-10-30T16:09:51.802" v="2897" actId="20577"/>
          <ac:spMkLst>
            <pc:docMk/>
            <pc:sldMk cId="621281033" sldId="321"/>
            <ac:spMk id="3" creationId="{6B5746C9-C01A-AD78-B720-50401C1DFAC6}"/>
          </ac:spMkLst>
        </pc:spChg>
      </pc:sldChg>
      <pc:sldChg chg="addSp delSp modSp new mod">
        <pc:chgData name="Mohamed Asim" userId="463e8671-0eec-4074-8616-21d10d9d1eab" providerId="ADAL" clId="{48567123-B5A5-409D-9598-2EC06B858CD1}" dt="2023-10-30T15:58:03.146" v="2575" actId="1076"/>
        <pc:sldMkLst>
          <pc:docMk/>
          <pc:sldMk cId="1718971764" sldId="322"/>
        </pc:sldMkLst>
        <pc:spChg chg="add del">
          <ac:chgData name="Mohamed Asim" userId="463e8671-0eec-4074-8616-21d10d9d1eab" providerId="ADAL" clId="{48567123-B5A5-409D-9598-2EC06B858CD1}" dt="2023-10-30T15:57:36.262" v="2574" actId="26606"/>
          <ac:spMkLst>
            <pc:docMk/>
            <pc:sldMk cId="1718971764" sldId="322"/>
            <ac:spMk id="2" creationId="{DA1325AA-EA61-99A0-25F2-BA05862DC82D}"/>
          </ac:spMkLst>
        </pc:spChg>
        <pc:spChg chg="del">
          <ac:chgData name="Mohamed Asim" userId="463e8671-0eec-4074-8616-21d10d9d1eab" providerId="ADAL" clId="{48567123-B5A5-409D-9598-2EC06B858CD1}" dt="2023-10-30T15:56:55.462" v="2569" actId="22"/>
          <ac:spMkLst>
            <pc:docMk/>
            <pc:sldMk cId="1718971764" sldId="322"/>
            <ac:spMk id="3" creationId="{13D8EB7A-1B4A-5062-9CF9-A0FEB467086D}"/>
          </ac:spMkLst>
        </pc:spChg>
        <pc:spChg chg="mod modVis">
          <ac:chgData name="Mohamed Asim" userId="463e8671-0eec-4074-8616-21d10d9d1eab" providerId="ADAL" clId="{48567123-B5A5-409D-9598-2EC06B858CD1}" dt="2023-10-30T15:57:36.262" v="2574" actId="26606"/>
          <ac:spMkLst>
            <pc:docMk/>
            <pc:sldMk cId="1718971764" sldId="322"/>
            <ac:spMk id="4" creationId="{1A50A281-E5DA-19CC-D248-2F1A3F6978FD}"/>
          </ac:spMkLst>
        </pc:spChg>
        <pc:spChg chg="mod modVis">
          <ac:chgData name="Mohamed Asim" userId="463e8671-0eec-4074-8616-21d10d9d1eab" providerId="ADAL" clId="{48567123-B5A5-409D-9598-2EC06B858CD1}" dt="2023-10-30T15:57:36.262" v="2574" actId="26606"/>
          <ac:spMkLst>
            <pc:docMk/>
            <pc:sldMk cId="1718971764" sldId="322"/>
            <ac:spMk id="5" creationId="{189A6A06-30FE-0225-0E28-FD90E559F33D}"/>
          </ac:spMkLst>
        </pc:spChg>
        <pc:picChg chg="add mod ord">
          <ac:chgData name="Mohamed Asim" userId="463e8671-0eec-4074-8616-21d10d9d1eab" providerId="ADAL" clId="{48567123-B5A5-409D-9598-2EC06B858CD1}" dt="2023-10-30T15:58:03.146" v="2575" actId="1076"/>
          <ac:picMkLst>
            <pc:docMk/>
            <pc:sldMk cId="1718971764" sldId="322"/>
            <ac:picMk id="7" creationId="{72FBC387-BCB2-B530-66FB-EEA95BB653EC}"/>
          </ac:picMkLst>
        </pc:picChg>
      </pc:sldChg>
      <pc:sldChg chg="addSp delSp modSp new mod">
        <pc:chgData name="Mohamed Asim" userId="463e8671-0eec-4074-8616-21d10d9d1eab" providerId="ADAL" clId="{48567123-B5A5-409D-9598-2EC06B858CD1}" dt="2023-10-30T16:00:48.656" v="2579" actId="1076"/>
        <pc:sldMkLst>
          <pc:docMk/>
          <pc:sldMk cId="2089422487" sldId="323"/>
        </pc:sldMkLst>
        <pc:spChg chg="del">
          <ac:chgData name="Mohamed Asim" userId="463e8671-0eec-4074-8616-21d10d9d1eab" providerId="ADAL" clId="{48567123-B5A5-409D-9598-2EC06B858CD1}" dt="2023-10-30T16:00:43.809" v="2578" actId="26606"/>
          <ac:spMkLst>
            <pc:docMk/>
            <pc:sldMk cId="2089422487" sldId="323"/>
            <ac:spMk id="2" creationId="{20FBF764-AE1E-162C-66D9-76DD17CB27B3}"/>
          </ac:spMkLst>
        </pc:spChg>
        <pc:spChg chg="del">
          <ac:chgData name="Mohamed Asim" userId="463e8671-0eec-4074-8616-21d10d9d1eab" providerId="ADAL" clId="{48567123-B5A5-409D-9598-2EC06B858CD1}" dt="2023-10-30T16:00:33.732" v="2577" actId="22"/>
          <ac:spMkLst>
            <pc:docMk/>
            <pc:sldMk cId="2089422487" sldId="323"/>
            <ac:spMk id="3" creationId="{9114443D-6D68-BFEF-A520-A86999EC4867}"/>
          </ac:spMkLst>
        </pc:spChg>
        <pc:spChg chg="mod modVis">
          <ac:chgData name="Mohamed Asim" userId="463e8671-0eec-4074-8616-21d10d9d1eab" providerId="ADAL" clId="{48567123-B5A5-409D-9598-2EC06B858CD1}" dt="2023-10-30T16:00:43.809" v="2578" actId="26606"/>
          <ac:spMkLst>
            <pc:docMk/>
            <pc:sldMk cId="2089422487" sldId="323"/>
            <ac:spMk id="4" creationId="{7875019C-2264-6B29-09C9-45793C8A4C56}"/>
          </ac:spMkLst>
        </pc:spChg>
        <pc:spChg chg="mod modVis">
          <ac:chgData name="Mohamed Asim" userId="463e8671-0eec-4074-8616-21d10d9d1eab" providerId="ADAL" clId="{48567123-B5A5-409D-9598-2EC06B858CD1}" dt="2023-10-30T16:00:43.809" v="2578" actId="26606"/>
          <ac:spMkLst>
            <pc:docMk/>
            <pc:sldMk cId="2089422487" sldId="323"/>
            <ac:spMk id="5" creationId="{EA6706F5-A951-0AAF-87DE-F05E7D9A08CF}"/>
          </ac:spMkLst>
        </pc:spChg>
        <pc:picChg chg="add mod ord">
          <ac:chgData name="Mohamed Asim" userId="463e8671-0eec-4074-8616-21d10d9d1eab" providerId="ADAL" clId="{48567123-B5A5-409D-9598-2EC06B858CD1}" dt="2023-10-30T16:00:48.656" v="2579" actId="1076"/>
          <ac:picMkLst>
            <pc:docMk/>
            <pc:sldMk cId="2089422487" sldId="323"/>
            <ac:picMk id="7" creationId="{E12691F7-FD41-AB34-E352-420B5F68FBFE}"/>
          </ac:picMkLst>
        </pc:picChg>
      </pc:sldChg>
      <pc:sldChg chg="modSp new mod">
        <pc:chgData name="Mohamed Asim" userId="463e8671-0eec-4074-8616-21d10d9d1eab" providerId="ADAL" clId="{48567123-B5A5-409D-9598-2EC06B858CD1}" dt="2023-10-30T16:12:41.625" v="3160" actId="20577"/>
        <pc:sldMkLst>
          <pc:docMk/>
          <pc:sldMk cId="2948625096" sldId="324"/>
        </pc:sldMkLst>
        <pc:spChg chg="mod">
          <ac:chgData name="Mohamed Asim" userId="463e8671-0eec-4074-8616-21d10d9d1eab" providerId="ADAL" clId="{48567123-B5A5-409D-9598-2EC06B858CD1}" dt="2023-10-30T16:10:34.601" v="2929" actId="20577"/>
          <ac:spMkLst>
            <pc:docMk/>
            <pc:sldMk cId="2948625096" sldId="324"/>
            <ac:spMk id="2" creationId="{824733BA-B230-0DCE-1792-BB9E258AD342}"/>
          </ac:spMkLst>
        </pc:spChg>
        <pc:spChg chg="mod">
          <ac:chgData name="Mohamed Asim" userId="463e8671-0eec-4074-8616-21d10d9d1eab" providerId="ADAL" clId="{48567123-B5A5-409D-9598-2EC06B858CD1}" dt="2023-10-30T16:12:41.625" v="3160" actId="20577"/>
          <ac:spMkLst>
            <pc:docMk/>
            <pc:sldMk cId="2948625096" sldId="324"/>
            <ac:spMk id="3" creationId="{E4646CBF-41A9-4779-334B-2755A8AEAB00}"/>
          </ac:spMkLst>
        </pc:spChg>
      </pc:sldChg>
      <pc:sldChg chg="modSp new mod">
        <pc:chgData name="Mohamed Asim" userId="463e8671-0eec-4074-8616-21d10d9d1eab" providerId="ADAL" clId="{48567123-B5A5-409D-9598-2EC06B858CD1}" dt="2023-10-30T16:14:44.382" v="3311" actId="20577"/>
        <pc:sldMkLst>
          <pc:docMk/>
          <pc:sldMk cId="2145974404" sldId="325"/>
        </pc:sldMkLst>
        <pc:spChg chg="mod">
          <ac:chgData name="Mohamed Asim" userId="463e8671-0eec-4074-8616-21d10d9d1eab" providerId="ADAL" clId="{48567123-B5A5-409D-9598-2EC06B858CD1}" dt="2023-10-30T16:13:23.904" v="3195" actId="20577"/>
          <ac:spMkLst>
            <pc:docMk/>
            <pc:sldMk cId="2145974404" sldId="325"/>
            <ac:spMk id="2" creationId="{1D2E3AB6-59CC-B6E5-72A1-FF9890540664}"/>
          </ac:spMkLst>
        </pc:spChg>
        <pc:spChg chg="mod">
          <ac:chgData name="Mohamed Asim" userId="463e8671-0eec-4074-8616-21d10d9d1eab" providerId="ADAL" clId="{48567123-B5A5-409D-9598-2EC06B858CD1}" dt="2023-10-30T16:14:44.382" v="3311" actId="20577"/>
          <ac:spMkLst>
            <pc:docMk/>
            <pc:sldMk cId="2145974404" sldId="325"/>
            <ac:spMk id="3" creationId="{CBD6F489-2347-B379-8A9A-9CC54993F663}"/>
          </ac:spMkLst>
        </pc:spChg>
      </pc:sldChg>
      <pc:sldChg chg="modSp new mod">
        <pc:chgData name="Mohamed Asim" userId="463e8671-0eec-4074-8616-21d10d9d1eab" providerId="ADAL" clId="{48567123-B5A5-409D-9598-2EC06B858CD1}" dt="2023-10-30T16:16:19.764" v="3475" actId="20577"/>
        <pc:sldMkLst>
          <pc:docMk/>
          <pc:sldMk cId="1845475466" sldId="326"/>
        </pc:sldMkLst>
        <pc:spChg chg="mod">
          <ac:chgData name="Mohamed Asim" userId="463e8671-0eec-4074-8616-21d10d9d1eab" providerId="ADAL" clId="{48567123-B5A5-409D-9598-2EC06B858CD1}" dt="2023-10-30T16:15:08.845" v="3347" actId="20577"/>
          <ac:spMkLst>
            <pc:docMk/>
            <pc:sldMk cId="1845475466" sldId="326"/>
            <ac:spMk id="2" creationId="{05B94758-9461-01DE-5F2B-0714252BB750}"/>
          </ac:spMkLst>
        </pc:spChg>
        <pc:spChg chg="mod">
          <ac:chgData name="Mohamed Asim" userId="463e8671-0eec-4074-8616-21d10d9d1eab" providerId="ADAL" clId="{48567123-B5A5-409D-9598-2EC06B858CD1}" dt="2023-10-30T16:16:19.764" v="3475" actId="20577"/>
          <ac:spMkLst>
            <pc:docMk/>
            <pc:sldMk cId="1845475466" sldId="326"/>
            <ac:spMk id="3" creationId="{01F27BD8-E6BF-05EA-678A-4CECF2515291}"/>
          </ac:spMkLst>
        </pc:spChg>
      </pc:sldChg>
      <pc:sldChg chg="modSp new mod">
        <pc:chgData name="Mohamed Asim" userId="463e8671-0eec-4074-8616-21d10d9d1eab" providerId="ADAL" clId="{48567123-B5A5-409D-9598-2EC06B858CD1}" dt="2023-10-30T16:18:11.320" v="3645" actId="20577"/>
        <pc:sldMkLst>
          <pc:docMk/>
          <pc:sldMk cId="1850731376" sldId="327"/>
        </pc:sldMkLst>
        <pc:spChg chg="mod">
          <ac:chgData name="Mohamed Asim" userId="463e8671-0eec-4074-8616-21d10d9d1eab" providerId="ADAL" clId="{48567123-B5A5-409D-9598-2EC06B858CD1}" dt="2023-10-30T16:16:48.068" v="3502" actId="20577"/>
          <ac:spMkLst>
            <pc:docMk/>
            <pc:sldMk cId="1850731376" sldId="327"/>
            <ac:spMk id="2" creationId="{CF214E3D-FF2A-8D27-AE45-4489647C42C1}"/>
          </ac:spMkLst>
        </pc:spChg>
        <pc:spChg chg="mod">
          <ac:chgData name="Mohamed Asim" userId="463e8671-0eec-4074-8616-21d10d9d1eab" providerId="ADAL" clId="{48567123-B5A5-409D-9598-2EC06B858CD1}" dt="2023-10-30T16:18:11.320" v="3645" actId="20577"/>
          <ac:spMkLst>
            <pc:docMk/>
            <pc:sldMk cId="1850731376" sldId="327"/>
            <ac:spMk id="3" creationId="{E326BBC8-9D88-7F50-69A2-7F82B03DE941}"/>
          </ac:spMkLst>
        </pc:spChg>
      </pc:sldChg>
      <pc:sldChg chg="modSp new mod">
        <pc:chgData name="Mohamed Asim" userId="463e8671-0eec-4074-8616-21d10d9d1eab" providerId="ADAL" clId="{48567123-B5A5-409D-9598-2EC06B858CD1}" dt="2023-10-30T16:20:25.591" v="3800" actId="20577"/>
        <pc:sldMkLst>
          <pc:docMk/>
          <pc:sldMk cId="1640356710" sldId="328"/>
        </pc:sldMkLst>
        <pc:spChg chg="mod">
          <ac:chgData name="Mohamed Asim" userId="463e8671-0eec-4074-8616-21d10d9d1eab" providerId="ADAL" clId="{48567123-B5A5-409D-9598-2EC06B858CD1}" dt="2023-10-30T16:18:35.317" v="3677" actId="20577"/>
          <ac:spMkLst>
            <pc:docMk/>
            <pc:sldMk cId="1640356710" sldId="328"/>
            <ac:spMk id="2" creationId="{462F39BD-2845-EB77-A404-34A58EF6212D}"/>
          </ac:spMkLst>
        </pc:spChg>
        <pc:spChg chg="mod">
          <ac:chgData name="Mohamed Asim" userId="463e8671-0eec-4074-8616-21d10d9d1eab" providerId="ADAL" clId="{48567123-B5A5-409D-9598-2EC06B858CD1}" dt="2023-10-30T16:20:25.591" v="3800" actId="20577"/>
          <ac:spMkLst>
            <pc:docMk/>
            <pc:sldMk cId="1640356710" sldId="328"/>
            <ac:spMk id="3" creationId="{E8E91E7A-2BD3-C8EC-C98F-94281A79443A}"/>
          </ac:spMkLst>
        </pc:spChg>
      </pc:sldChg>
      <pc:sldChg chg="modSp new mod">
        <pc:chgData name="Mohamed Asim" userId="463e8671-0eec-4074-8616-21d10d9d1eab" providerId="ADAL" clId="{48567123-B5A5-409D-9598-2EC06B858CD1}" dt="2023-10-30T16:21:44.338" v="3927" actId="114"/>
        <pc:sldMkLst>
          <pc:docMk/>
          <pc:sldMk cId="3666893158" sldId="329"/>
        </pc:sldMkLst>
        <pc:spChg chg="mod">
          <ac:chgData name="Mohamed Asim" userId="463e8671-0eec-4074-8616-21d10d9d1eab" providerId="ADAL" clId="{48567123-B5A5-409D-9598-2EC06B858CD1}" dt="2023-10-30T16:20:45.669" v="3829" actId="20577"/>
          <ac:spMkLst>
            <pc:docMk/>
            <pc:sldMk cId="3666893158" sldId="329"/>
            <ac:spMk id="2" creationId="{3FDA95CE-1020-C3FA-FFC5-D92B07D16B16}"/>
          </ac:spMkLst>
        </pc:spChg>
        <pc:spChg chg="mod">
          <ac:chgData name="Mohamed Asim" userId="463e8671-0eec-4074-8616-21d10d9d1eab" providerId="ADAL" clId="{48567123-B5A5-409D-9598-2EC06B858CD1}" dt="2023-10-30T16:21:44.338" v="3927" actId="114"/>
          <ac:spMkLst>
            <pc:docMk/>
            <pc:sldMk cId="3666893158" sldId="329"/>
            <ac:spMk id="3" creationId="{5D619EA5-57B6-5A37-B710-11FD0C818E62}"/>
          </ac:spMkLst>
        </pc:spChg>
      </pc:sldChg>
      <pc:sldChg chg="modSp new mod">
        <pc:chgData name="Mohamed Asim" userId="463e8671-0eec-4074-8616-21d10d9d1eab" providerId="ADAL" clId="{48567123-B5A5-409D-9598-2EC06B858CD1}" dt="2023-10-30T16:23:29.427" v="4134" actId="20577"/>
        <pc:sldMkLst>
          <pc:docMk/>
          <pc:sldMk cId="595962549" sldId="330"/>
        </pc:sldMkLst>
        <pc:spChg chg="mod">
          <ac:chgData name="Mohamed Asim" userId="463e8671-0eec-4074-8616-21d10d9d1eab" providerId="ADAL" clId="{48567123-B5A5-409D-9598-2EC06B858CD1}" dt="2023-10-30T16:22:03.964" v="3977" actId="20577"/>
          <ac:spMkLst>
            <pc:docMk/>
            <pc:sldMk cId="595962549" sldId="330"/>
            <ac:spMk id="2" creationId="{E89C3769-66BF-F772-6EBD-50223E3710D9}"/>
          </ac:spMkLst>
        </pc:spChg>
        <pc:spChg chg="mod">
          <ac:chgData name="Mohamed Asim" userId="463e8671-0eec-4074-8616-21d10d9d1eab" providerId="ADAL" clId="{48567123-B5A5-409D-9598-2EC06B858CD1}" dt="2023-10-30T16:23:29.427" v="4134" actId="20577"/>
          <ac:spMkLst>
            <pc:docMk/>
            <pc:sldMk cId="595962549" sldId="330"/>
            <ac:spMk id="3" creationId="{17229894-BDC4-21DB-BA03-993410089568}"/>
          </ac:spMkLst>
        </pc:spChg>
      </pc:sldChg>
      <pc:sldChg chg="modSp new mod">
        <pc:chgData name="Mohamed Asim" userId="463e8671-0eec-4074-8616-21d10d9d1eab" providerId="ADAL" clId="{48567123-B5A5-409D-9598-2EC06B858CD1}" dt="2023-10-30T16:25:44.545" v="4368" actId="20577"/>
        <pc:sldMkLst>
          <pc:docMk/>
          <pc:sldMk cId="3520842825" sldId="331"/>
        </pc:sldMkLst>
        <pc:spChg chg="mod">
          <ac:chgData name="Mohamed Asim" userId="463e8671-0eec-4074-8616-21d10d9d1eab" providerId="ADAL" clId="{48567123-B5A5-409D-9598-2EC06B858CD1}" dt="2023-10-30T16:24:02.051" v="4165" actId="20577"/>
          <ac:spMkLst>
            <pc:docMk/>
            <pc:sldMk cId="3520842825" sldId="331"/>
            <ac:spMk id="2" creationId="{475C7D1F-AA24-A135-F921-388FFFE95461}"/>
          </ac:spMkLst>
        </pc:spChg>
        <pc:spChg chg="mod">
          <ac:chgData name="Mohamed Asim" userId="463e8671-0eec-4074-8616-21d10d9d1eab" providerId="ADAL" clId="{48567123-B5A5-409D-9598-2EC06B858CD1}" dt="2023-10-30T16:25:44.545" v="4368" actId="20577"/>
          <ac:spMkLst>
            <pc:docMk/>
            <pc:sldMk cId="3520842825" sldId="331"/>
            <ac:spMk id="3" creationId="{3D32D3CD-48EE-6939-9839-008ADC39C79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AAR1j6UfoG0" TargetMode="External"/><Relationship Id="rId2" Type="http://schemas.openxmlformats.org/officeDocument/2006/relationships/hyperlink" Target="https://youtu.be/uQHhYRuaEt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sz="2000" b="1" dirty="0">
                <a:solidFill>
                  <a:schemeClr val="accent2"/>
                </a:solidFill>
              </a:rPr>
              <a:t>LCMB7024 Marketing Management</a:t>
            </a:r>
          </a:p>
        </p:txBody>
      </p:sp>
      <p:sp>
        <p:nvSpPr>
          <p:cNvPr id="6147" name="Subtitle 4"/>
          <p:cNvSpPr>
            <a:spLocks noGrp="1"/>
          </p:cNvSpPr>
          <p:nvPr>
            <p:ph type="subTitle" idx="1"/>
          </p:nvPr>
        </p:nvSpPr>
        <p:spPr>
          <a:xfrm>
            <a:off x="571472" y="1928803"/>
            <a:ext cx="7786742" cy="3357586"/>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Branding Strategies and Brand Management</a:t>
            </a:r>
          </a:p>
          <a:p>
            <a:pPr eaLnBrk="1" hangingPunct="1"/>
            <a:endParaRPr lang="en-GB" altLang="en-US" dirty="0">
              <a:solidFill>
                <a:schemeClr val="accent2"/>
              </a:solidFill>
            </a:endParaRPr>
          </a:p>
          <a:p>
            <a:pPr eaLnBrk="1" hangingPunct="1"/>
            <a:r>
              <a:rPr lang="en-GB" altLang="en-US" dirty="0">
                <a:solidFill>
                  <a:schemeClr val="accent2"/>
                </a:solidFill>
              </a:rPr>
              <a:t>Week 4</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B9C3-6333-8FCB-7BFC-FD9495EF4D46}"/>
              </a:ext>
            </a:extLst>
          </p:cNvPr>
          <p:cNvSpPr>
            <a:spLocks noGrp="1"/>
          </p:cNvSpPr>
          <p:nvPr>
            <p:ph type="title"/>
          </p:nvPr>
        </p:nvSpPr>
        <p:spPr/>
        <p:txBody>
          <a:bodyPr/>
          <a:lstStyle/>
          <a:p>
            <a:r>
              <a:rPr lang="en-GB" dirty="0"/>
              <a:t>Follow-up – last week’s seminar activity</a:t>
            </a:r>
          </a:p>
        </p:txBody>
      </p:sp>
      <p:sp>
        <p:nvSpPr>
          <p:cNvPr id="3" name="Content Placeholder 2">
            <a:extLst>
              <a:ext uri="{FF2B5EF4-FFF2-40B4-BE49-F238E27FC236}">
                <a16:creationId xmlns:a16="http://schemas.microsoft.com/office/drawing/2014/main" id="{D1E80F0A-9EB6-234F-4C02-B9E73D64C231}"/>
              </a:ext>
            </a:extLst>
          </p:cNvPr>
          <p:cNvSpPr>
            <a:spLocks noGrp="1"/>
          </p:cNvSpPr>
          <p:nvPr>
            <p:ph idx="1"/>
          </p:nvPr>
        </p:nvSpPr>
        <p:spPr/>
        <p:txBody>
          <a:bodyPr/>
          <a:lstStyle/>
          <a:p>
            <a:pPr marL="0" indent="0">
              <a:buNone/>
            </a:pPr>
            <a:r>
              <a:rPr lang="en-GB" sz="3200" i="1" dirty="0">
                <a:effectLst/>
                <a:latin typeface="Calibri" panose="020F0502020204030204" pitchFamily="34" charset="0"/>
                <a:ea typeface="Calibri" panose="020F0502020204030204" pitchFamily="34" charset="0"/>
                <a:cs typeface="Arial" panose="020B0604020202020204" pitchFamily="34" charset="0"/>
              </a:rPr>
              <a:t>Create a new brand extension for an existing company and determine the segmentation, targeting and positioning strategies.</a:t>
            </a:r>
            <a:endParaRPr lang="en-GB" sz="3200" i="1" dirty="0"/>
          </a:p>
          <a:p>
            <a:endParaRPr lang="en-GB" i="1" dirty="0"/>
          </a:p>
          <a:p>
            <a:r>
              <a:rPr lang="en-GB" dirty="0"/>
              <a:t>3 groups</a:t>
            </a:r>
          </a:p>
        </p:txBody>
      </p:sp>
      <p:sp>
        <p:nvSpPr>
          <p:cNvPr id="4" name="Date Placeholder 3">
            <a:extLst>
              <a:ext uri="{FF2B5EF4-FFF2-40B4-BE49-F238E27FC236}">
                <a16:creationId xmlns:a16="http://schemas.microsoft.com/office/drawing/2014/main" id="{1F503591-44CC-525C-F7D6-89454C3494E6}"/>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747EBD08-1651-30E2-1843-0D24E61F9A30}"/>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905431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Learning Objectives</a:t>
            </a:r>
            <a:endParaRPr lang="en-GB" sz="3200" dirty="0"/>
          </a:p>
        </p:txBody>
      </p:sp>
      <p:sp>
        <p:nvSpPr>
          <p:cNvPr id="3" name="Content Placeholder 2"/>
          <p:cNvSpPr>
            <a:spLocks noGrp="1"/>
          </p:cNvSpPr>
          <p:nvPr>
            <p:ph idx="1"/>
          </p:nvPr>
        </p:nvSpPr>
        <p:spPr>
          <a:xfrm>
            <a:off x="796752" y="1556792"/>
            <a:ext cx="7550496" cy="3384376"/>
          </a:xfrm>
        </p:spPr>
        <p:txBody>
          <a:bodyPr>
            <a:normAutofit fontScale="55000" lnSpcReduction="20000"/>
          </a:bodyPr>
          <a:lstStyle/>
          <a:p>
            <a:r>
              <a:rPr lang="en-GB" sz="3200" dirty="0"/>
              <a:t>To understand what is branding.</a:t>
            </a: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r>
              <a:rPr lang="en-GB" dirty="0"/>
              <a:t>Discuss </a:t>
            </a:r>
            <a:r>
              <a:rPr lang="en-GB" sz="3200" dirty="0"/>
              <a:t>concepts related to effective branding (brand image, identity, meaning)</a:t>
            </a:r>
          </a:p>
          <a:p>
            <a:pPr marL="0" indent="0">
              <a:buNone/>
            </a:pPr>
            <a:endParaRPr lang="en-GB" sz="3200" dirty="0"/>
          </a:p>
          <a:p>
            <a:r>
              <a:rPr lang="en-GB" dirty="0"/>
              <a:t>E</a:t>
            </a:r>
            <a:r>
              <a:rPr lang="en-GB" sz="3200" dirty="0"/>
              <a:t>xplored the brand equity model.</a:t>
            </a:r>
          </a:p>
          <a:p>
            <a:pPr marL="0" indent="0">
              <a:buNone/>
            </a:pPr>
            <a:endParaRPr lang="en-GB" sz="3200" dirty="0"/>
          </a:p>
          <a:p>
            <a:r>
              <a:rPr lang="en-GB" sz="3200" dirty="0"/>
              <a:t>To determine and critically analyse different branding strategies.</a:t>
            </a:r>
          </a:p>
          <a:p>
            <a:pPr marL="0" indent="0">
              <a:buNone/>
            </a:pPr>
            <a:endParaRPr lang="en-GB" sz="3200" dirty="0"/>
          </a:p>
          <a:p>
            <a:r>
              <a:rPr lang="en-GB" sz="3200" dirty="0"/>
              <a:t>To analyse how brand equity is built.</a:t>
            </a:r>
          </a:p>
          <a:p>
            <a:endParaRPr lang="en-GB" sz="3200" dirty="0"/>
          </a:p>
          <a:p>
            <a:r>
              <a:rPr lang="en-GB" dirty="0"/>
              <a:t>Do practical exercises to understand these concepts better</a:t>
            </a:r>
            <a:endParaRPr lang="en-GB" sz="3200" dirty="0"/>
          </a:p>
          <a:p>
            <a:pPr marL="0" indent="0">
              <a:buNone/>
            </a:pPr>
            <a:endParaRPr lang="en-GB" sz="3200" dirty="0"/>
          </a:p>
          <a:p>
            <a:pPr marL="0" indent="0">
              <a:buNone/>
            </a:pPr>
            <a:endParaRPr lang="en-GB" sz="3200"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57E34-B627-A9C8-6F21-8FA4D8EDE40D}"/>
              </a:ext>
            </a:extLst>
          </p:cNvPr>
          <p:cNvSpPr>
            <a:spLocks noGrp="1"/>
          </p:cNvSpPr>
          <p:nvPr>
            <p:ph type="title"/>
          </p:nvPr>
        </p:nvSpPr>
        <p:spPr/>
        <p:txBody>
          <a:bodyPr/>
          <a:lstStyle/>
          <a:p>
            <a:r>
              <a:rPr lang="en-GB" dirty="0"/>
              <a:t>Emirates!</a:t>
            </a:r>
          </a:p>
        </p:txBody>
      </p:sp>
      <p:sp>
        <p:nvSpPr>
          <p:cNvPr id="3" name="Content Placeholder 2">
            <a:extLst>
              <a:ext uri="{FF2B5EF4-FFF2-40B4-BE49-F238E27FC236}">
                <a16:creationId xmlns:a16="http://schemas.microsoft.com/office/drawing/2014/main" id="{A484317A-818A-82BF-7681-DAF353CA80C7}"/>
              </a:ext>
            </a:extLst>
          </p:cNvPr>
          <p:cNvSpPr>
            <a:spLocks noGrp="1"/>
          </p:cNvSpPr>
          <p:nvPr>
            <p:ph idx="1"/>
          </p:nvPr>
        </p:nvSpPr>
        <p:spPr/>
        <p:txBody>
          <a:bodyPr/>
          <a:lstStyle/>
          <a:p>
            <a:r>
              <a:rPr lang="en-GB" dirty="0">
                <a:hlinkClick r:id="rId2"/>
              </a:rPr>
              <a:t>https://youtu.be/uQHhYRuaEtM</a:t>
            </a:r>
            <a:endParaRPr lang="en-GB" dirty="0"/>
          </a:p>
          <a:p>
            <a:endParaRPr lang="en-GB" dirty="0"/>
          </a:p>
          <a:p>
            <a:endParaRPr lang="en-GB" dirty="0"/>
          </a:p>
          <a:p>
            <a:r>
              <a:rPr lang="en-GB" dirty="0">
                <a:hlinkClick r:id="rId3"/>
              </a:rPr>
              <a:t>https://youtu.be/AAR1j6UfoG0</a:t>
            </a:r>
            <a:endParaRPr lang="en-GB" dirty="0"/>
          </a:p>
          <a:p>
            <a:endParaRPr lang="en-GB" dirty="0"/>
          </a:p>
        </p:txBody>
      </p:sp>
      <p:sp>
        <p:nvSpPr>
          <p:cNvPr id="4" name="Date Placeholder 3">
            <a:extLst>
              <a:ext uri="{FF2B5EF4-FFF2-40B4-BE49-F238E27FC236}">
                <a16:creationId xmlns:a16="http://schemas.microsoft.com/office/drawing/2014/main" id="{A6ED6BDC-F77F-5FC6-1833-E5E8233B1192}"/>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81B34543-F330-C8F7-06EB-1A39DBC7C99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108533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br>
              <a:rPr lang="en-GB" dirty="0"/>
            </a:br>
            <a:br>
              <a:rPr lang="en-GB" dirty="0"/>
            </a:br>
            <a:r>
              <a:rPr lang="en-GB" b="1" dirty="0"/>
              <a:t>A Brand is:</a:t>
            </a:r>
            <a:br>
              <a:rPr lang="en-GB" dirty="0"/>
            </a:br>
            <a:endParaRPr lang="en-GB" dirty="0"/>
          </a:p>
        </p:txBody>
      </p:sp>
      <p:sp>
        <p:nvSpPr>
          <p:cNvPr id="3" name="Content Placeholder 2"/>
          <p:cNvSpPr>
            <a:spLocks noGrp="1"/>
          </p:cNvSpPr>
          <p:nvPr>
            <p:ph idx="1"/>
          </p:nvPr>
        </p:nvSpPr>
        <p:spPr/>
        <p:txBody>
          <a:bodyPr/>
          <a:lstStyle/>
          <a:p>
            <a:r>
              <a:rPr lang="en-GB" dirty="0"/>
              <a:t>Unique </a:t>
            </a:r>
            <a:r>
              <a:rPr lang="en-GB" b="1" dirty="0">
                <a:solidFill>
                  <a:srgbClr val="FF0000"/>
                </a:solidFill>
              </a:rPr>
              <a:t>design</a:t>
            </a:r>
            <a:r>
              <a:rPr lang="en-GB" b="1" dirty="0"/>
              <a:t>, </a:t>
            </a:r>
            <a:r>
              <a:rPr lang="en-GB" b="1" dirty="0">
                <a:solidFill>
                  <a:srgbClr val="FFC000"/>
                </a:solidFill>
              </a:rPr>
              <a:t>sign</a:t>
            </a:r>
            <a:r>
              <a:rPr lang="en-GB" b="1" dirty="0"/>
              <a:t>, </a:t>
            </a:r>
            <a:r>
              <a:rPr lang="en-GB" b="1" dirty="0">
                <a:solidFill>
                  <a:srgbClr val="92D050"/>
                </a:solidFill>
              </a:rPr>
              <a:t>symbol</a:t>
            </a:r>
            <a:r>
              <a:rPr lang="en-GB" b="1" dirty="0"/>
              <a:t>, </a:t>
            </a:r>
            <a:r>
              <a:rPr lang="en-GB" b="1" dirty="0">
                <a:solidFill>
                  <a:srgbClr val="00B0F0"/>
                </a:solidFill>
              </a:rPr>
              <a:t>words</a:t>
            </a:r>
            <a:r>
              <a:rPr lang="en-GB" b="1" dirty="0"/>
              <a:t>,</a:t>
            </a:r>
            <a:r>
              <a:rPr lang="en-GB" dirty="0"/>
              <a:t> or a combination of these, employed in creating an image that </a:t>
            </a:r>
            <a:r>
              <a:rPr lang="en-GB" i="1" dirty="0"/>
              <a:t>identifies</a:t>
            </a:r>
            <a:r>
              <a:rPr lang="en-GB" dirty="0"/>
              <a:t> a product and </a:t>
            </a:r>
            <a:r>
              <a:rPr lang="en-GB" i="1" dirty="0"/>
              <a:t>differentiates</a:t>
            </a:r>
            <a:r>
              <a:rPr lang="en-GB" dirty="0"/>
              <a:t> it from its competitors.</a:t>
            </a:r>
          </a:p>
          <a:p>
            <a:pPr marL="0" indent="0">
              <a:buNone/>
            </a:pPr>
            <a:endParaRPr lang="en-GB" dirty="0"/>
          </a:p>
          <a:p>
            <a:r>
              <a:rPr lang="en-GB" dirty="0"/>
              <a:t>Is it only an organisation or a product?</a:t>
            </a:r>
            <a:br>
              <a:rPr lang="en-GB" dirty="0"/>
            </a:br>
            <a:br>
              <a:rPr lang="en-GB" dirty="0"/>
            </a:br>
            <a:endParaRPr lang="en-GB" dirty="0"/>
          </a:p>
        </p:txBody>
      </p:sp>
    </p:spTree>
    <p:extLst>
      <p:ext uri="{BB962C8B-B14F-4D97-AF65-F5344CB8AC3E}">
        <p14:creationId xmlns:p14="http://schemas.microsoft.com/office/powerpoint/2010/main" val="2061654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9B2634-4F0B-A166-1C7E-FF7158A7A26E}"/>
              </a:ext>
            </a:extLst>
          </p:cNvPr>
          <p:cNvSpPr>
            <a:spLocks noGrp="1"/>
          </p:cNvSpPr>
          <p:nvPr>
            <p:ph type="title"/>
          </p:nvPr>
        </p:nvSpPr>
        <p:spPr>
          <a:xfrm>
            <a:off x="457200" y="274638"/>
            <a:ext cx="8229600" cy="1143000"/>
          </a:xfrm>
        </p:spPr>
        <p:txBody>
          <a:bodyPr/>
          <a:lstStyle/>
          <a:p>
            <a:r>
              <a:rPr lang="en-US" dirty="0"/>
              <a:t>People express themselves through their brand choices!?</a:t>
            </a:r>
          </a:p>
        </p:txBody>
      </p:sp>
      <p:sp>
        <p:nvSpPr>
          <p:cNvPr id="13" name="Content Placeholder 2">
            <a:extLst>
              <a:ext uri="{FF2B5EF4-FFF2-40B4-BE49-F238E27FC236}">
                <a16:creationId xmlns:a16="http://schemas.microsoft.com/office/drawing/2014/main" id="{A317C740-E473-246E-E703-9EF6AFDEAB28}"/>
              </a:ext>
            </a:extLst>
          </p:cNvPr>
          <p:cNvSpPr>
            <a:spLocks noGrp="1"/>
          </p:cNvSpPr>
          <p:nvPr>
            <p:ph idx="1"/>
          </p:nvPr>
        </p:nvSpPr>
        <p:spPr>
          <a:xfrm>
            <a:off x="457200" y="1600201"/>
            <a:ext cx="8229600" cy="3917032"/>
          </a:xfrm>
        </p:spPr>
        <p:txBody>
          <a:bodyPr/>
          <a:lstStyle/>
          <a:p>
            <a:r>
              <a:rPr lang="en-US" dirty="0"/>
              <a:t>Clothes they were</a:t>
            </a:r>
          </a:p>
          <a:p>
            <a:r>
              <a:rPr lang="en-US" dirty="0"/>
              <a:t>Places they go</a:t>
            </a:r>
          </a:p>
          <a:p>
            <a:r>
              <a:rPr lang="en-US" dirty="0"/>
              <a:t>What they consume</a:t>
            </a:r>
          </a:p>
          <a:p>
            <a:r>
              <a:rPr lang="en-US" dirty="0"/>
              <a:t>What music they listen to</a:t>
            </a:r>
          </a:p>
          <a:p>
            <a:r>
              <a:rPr lang="en-US" dirty="0"/>
              <a:t>What they upload on social media</a:t>
            </a:r>
          </a:p>
          <a:p>
            <a:pPr marL="0" indent="0">
              <a:buNone/>
            </a:pPr>
            <a:endParaRPr lang="en-US" dirty="0"/>
          </a:p>
          <a:p>
            <a:pPr marL="0" indent="0">
              <a:buNone/>
            </a:pPr>
            <a:r>
              <a:rPr lang="en-US" dirty="0">
                <a:highlight>
                  <a:srgbClr val="FFFF00"/>
                </a:highlight>
              </a:rPr>
              <a:t>Customer satisfaction and good will</a:t>
            </a:r>
          </a:p>
        </p:txBody>
      </p:sp>
      <p:sp>
        <p:nvSpPr>
          <p:cNvPr id="5" name="Date Placeholder 4">
            <a:extLst>
              <a:ext uri="{FF2B5EF4-FFF2-40B4-BE49-F238E27FC236}">
                <a16:creationId xmlns:a16="http://schemas.microsoft.com/office/drawing/2014/main" id="{703499A0-F4F1-195B-F015-EE1F2ECE63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AF297A0-C124-4ADC-9EF2-B843F7980417}" type="datetime1">
              <a:rPr lang="en-GB" altLang="en-US" sz="900" smtClean="0"/>
              <a:pPr>
                <a:lnSpc>
                  <a:spcPct val="90000"/>
                </a:lnSpc>
                <a:spcAft>
                  <a:spcPts val="600"/>
                </a:spcAft>
                <a:defRPr/>
              </a:pPr>
              <a:t>30/10/2023</a:t>
            </a:fld>
            <a:endParaRPr lang="en-GB" altLang="en-US" sz="900"/>
          </a:p>
        </p:txBody>
      </p:sp>
      <p:sp>
        <p:nvSpPr>
          <p:cNvPr id="6" name="Slide Number Placeholder 5">
            <a:extLst>
              <a:ext uri="{FF2B5EF4-FFF2-40B4-BE49-F238E27FC236}">
                <a16:creationId xmlns:a16="http://schemas.microsoft.com/office/drawing/2014/main" id="{AE9DE9F4-74AE-BBB2-55AE-688DF6582F9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F707D33-CDDE-408A-A9D9-8533BBB6956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4113310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69D22-615B-3D16-9630-8B19C5C44B8A}"/>
              </a:ext>
            </a:extLst>
          </p:cNvPr>
          <p:cNvSpPr>
            <a:spLocks noGrp="1"/>
          </p:cNvSpPr>
          <p:nvPr>
            <p:ph type="title"/>
          </p:nvPr>
        </p:nvSpPr>
        <p:spPr>
          <a:xfrm>
            <a:off x="683568" y="3993083"/>
            <a:ext cx="7772400" cy="1362075"/>
          </a:xfrm>
        </p:spPr>
        <p:txBody>
          <a:bodyPr wrap="square" anchor="t">
            <a:normAutofit/>
          </a:bodyPr>
          <a:lstStyle/>
          <a:p>
            <a:r>
              <a:rPr lang="en-GB" dirty="0"/>
              <a:t>Explanation of a brand!</a:t>
            </a:r>
          </a:p>
        </p:txBody>
      </p:sp>
      <p:sp>
        <p:nvSpPr>
          <p:cNvPr id="3" name="Content Placeholder 2">
            <a:extLst>
              <a:ext uri="{FF2B5EF4-FFF2-40B4-BE49-F238E27FC236}">
                <a16:creationId xmlns:a16="http://schemas.microsoft.com/office/drawing/2014/main" id="{B46CB455-3129-E87C-D4B7-8CF432974F74}"/>
              </a:ext>
            </a:extLst>
          </p:cNvPr>
          <p:cNvSpPr>
            <a:spLocks noGrp="1"/>
          </p:cNvSpPr>
          <p:nvPr>
            <p:ph type="body" idx="1"/>
          </p:nvPr>
        </p:nvSpPr>
        <p:spPr>
          <a:xfrm>
            <a:off x="683568" y="2114823"/>
            <a:ext cx="7772400" cy="1500187"/>
          </a:xfrm>
        </p:spPr>
        <p:txBody>
          <a:bodyPr wrap="square" anchor="b">
            <a:normAutofit fontScale="92500" lnSpcReduction="20000"/>
          </a:bodyPr>
          <a:lstStyle/>
          <a:p>
            <a:r>
              <a:rPr lang="en-GB" dirty="0"/>
              <a:t>A brand is the embodiment of customer good will and accumulated during the lifetime of a service or product</a:t>
            </a:r>
          </a:p>
          <a:p>
            <a:endParaRPr lang="en-GB" dirty="0"/>
          </a:p>
          <a:p>
            <a:r>
              <a:rPr lang="en-GB" dirty="0"/>
              <a:t>A brand is a name, symbol, logo, design or image or a combination of these which is designed to identify a product or service</a:t>
            </a:r>
          </a:p>
          <a:p>
            <a:endParaRPr lang="en-GB" dirty="0"/>
          </a:p>
        </p:txBody>
      </p:sp>
      <p:sp>
        <p:nvSpPr>
          <p:cNvPr id="4" name="Date Placeholder 3">
            <a:extLst>
              <a:ext uri="{FF2B5EF4-FFF2-40B4-BE49-F238E27FC236}">
                <a16:creationId xmlns:a16="http://schemas.microsoft.com/office/drawing/2014/main" id="{88DD154C-8B22-B424-E4FB-EF8B462A831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3E0836C9-888B-6B7D-51F9-AD43CFAD812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870821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544D40-5E38-056A-6E80-9E86BCD5016D}"/>
              </a:ext>
            </a:extLst>
          </p:cNvPr>
          <p:cNvSpPr>
            <a:spLocks noGrp="1"/>
          </p:cNvSpPr>
          <p:nvPr>
            <p:ph type="title"/>
          </p:nvPr>
        </p:nvSpPr>
        <p:spPr>
          <a:xfrm>
            <a:off x="683568" y="3993083"/>
            <a:ext cx="7772400" cy="1362075"/>
          </a:xfrm>
        </p:spPr>
        <p:txBody>
          <a:bodyPr wrap="square" anchor="t">
            <a:normAutofit/>
          </a:bodyPr>
          <a:lstStyle/>
          <a:p>
            <a:r>
              <a:rPr lang="en-US" dirty="0"/>
              <a:t>Chartered institute of marketing (CIM)</a:t>
            </a:r>
          </a:p>
        </p:txBody>
      </p:sp>
      <p:sp>
        <p:nvSpPr>
          <p:cNvPr id="12" name="Content Placeholder 2">
            <a:extLst>
              <a:ext uri="{FF2B5EF4-FFF2-40B4-BE49-F238E27FC236}">
                <a16:creationId xmlns:a16="http://schemas.microsoft.com/office/drawing/2014/main" id="{8A7DE260-3AF9-08D3-26DD-13F0BBC2E2EA}"/>
              </a:ext>
            </a:extLst>
          </p:cNvPr>
          <p:cNvSpPr>
            <a:spLocks noGrp="1"/>
          </p:cNvSpPr>
          <p:nvPr>
            <p:ph type="body" idx="1"/>
          </p:nvPr>
        </p:nvSpPr>
        <p:spPr>
          <a:xfrm>
            <a:off x="736600" y="1052735"/>
            <a:ext cx="7772400" cy="2940347"/>
          </a:xfrm>
        </p:spPr>
        <p:txBody>
          <a:bodyPr wrap="square" anchor="b">
            <a:normAutofit fontScale="92500"/>
          </a:bodyPr>
          <a:lstStyle/>
          <a:p>
            <a:pPr>
              <a:lnSpc>
                <a:spcPct val="90000"/>
              </a:lnSpc>
            </a:pPr>
            <a:r>
              <a:rPr lang="en-US" sz="2200" b="1" dirty="0">
                <a:highlight>
                  <a:srgbClr val="FFFF00"/>
                </a:highlight>
              </a:rPr>
              <a:t>Defines a brand as a symbol, that represents the consumers experience with an organization, product or service</a:t>
            </a:r>
          </a:p>
          <a:p>
            <a:pPr>
              <a:lnSpc>
                <a:spcPct val="90000"/>
              </a:lnSpc>
            </a:pPr>
            <a:endParaRPr lang="en-US" sz="2200" b="1" dirty="0">
              <a:highlight>
                <a:srgbClr val="FFFF00"/>
              </a:highlight>
            </a:endParaRPr>
          </a:p>
          <a:p>
            <a:pPr>
              <a:lnSpc>
                <a:spcPct val="90000"/>
              </a:lnSpc>
            </a:pPr>
            <a:endParaRPr lang="en-US" sz="2200" b="1" dirty="0">
              <a:highlight>
                <a:srgbClr val="FFFF00"/>
              </a:highlight>
            </a:endParaRPr>
          </a:p>
          <a:p>
            <a:pPr>
              <a:lnSpc>
                <a:spcPct val="90000"/>
              </a:lnSpc>
            </a:pPr>
            <a:r>
              <a:rPr lang="en-US" sz="2200" b="1" dirty="0">
                <a:highlight>
                  <a:srgbClr val="FFFF00"/>
                </a:highlight>
              </a:rPr>
              <a:t>It differentiates in some way with other products and services designed to satisfy the same need</a:t>
            </a:r>
          </a:p>
          <a:p>
            <a:pPr>
              <a:lnSpc>
                <a:spcPct val="90000"/>
              </a:lnSpc>
            </a:pPr>
            <a:endParaRPr lang="en-US" sz="2200" b="1" dirty="0">
              <a:highlight>
                <a:srgbClr val="FFFF00"/>
              </a:highlight>
            </a:endParaRPr>
          </a:p>
          <a:p>
            <a:pPr>
              <a:lnSpc>
                <a:spcPct val="90000"/>
              </a:lnSpc>
            </a:pPr>
            <a:r>
              <a:rPr lang="en-US" sz="2200" b="1" dirty="0">
                <a:highlight>
                  <a:srgbClr val="FFFF00"/>
                </a:highlight>
              </a:rPr>
              <a:t>A brand can be strong enough to evoke feelings of belongingness, love and </a:t>
            </a:r>
            <a:r>
              <a:rPr lang="en-US" sz="2200" b="1" dirty="0" err="1">
                <a:highlight>
                  <a:srgbClr val="FFFF00"/>
                </a:highlight>
              </a:rPr>
              <a:t>effection</a:t>
            </a:r>
            <a:endParaRPr lang="en-US" sz="2200" b="1" dirty="0">
              <a:highlight>
                <a:srgbClr val="FFFF00"/>
              </a:highlight>
            </a:endParaRPr>
          </a:p>
          <a:p>
            <a:pPr>
              <a:lnSpc>
                <a:spcPct val="90000"/>
              </a:lnSpc>
            </a:pPr>
            <a:endParaRPr lang="en-US" sz="1600" b="1" dirty="0"/>
          </a:p>
        </p:txBody>
      </p:sp>
      <p:sp>
        <p:nvSpPr>
          <p:cNvPr id="4" name="Date Placeholder 3">
            <a:extLst>
              <a:ext uri="{FF2B5EF4-FFF2-40B4-BE49-F238E27FC236}">
                <a16:creationId xmlns:a16="http://schemas.microsoft.com/office/drawing/2014/main" id="{33FC616D-4306-78FD-773E-B90AB925B43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07525B8-0A1E-48CE-AA7A-94CA5D59C5A5}"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4F7BA412-DB8F-2A6B-57E6-B7174F3497C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9F0CEAE2-E49E-4389-B4D7-B5A65611D1B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2065882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2FBC387-BCB2-B530-66FB-EEA95BB653EC}"/>
              </a:ext>
            </a:extLst>
          </p:cNvPr>
          <p:cNvPicPr>
            <a:picLocks noGrp="1" noChangeAspect="1"/>
          </p:cNvPicPr>
          <p:nvPr>
            <p:ph idx="1"/>
          </p:nvPr>
        </p:nvPicPr>
        <p:blipFill>
          <a:blip r:embed="rId2"/>
          <a:stretch>
            <a:fillRect/>
          </a:stretch>
        </p:blipFill>
        <p:spPr>
          <a:xfrm>
            <a:off x="1907704" y="-171400"/>
            <a:ext cx="6755251" cy="6721475"/>
          </a:xfrm>
          <a:noFill/>
        </p:spPr>
      </p:pic>
      <p:sp>
        <p:nvSpPr>
          <p:cNvPr id="4" name="Date Placeholder 3" hidden="1">
            <a:extLst>
              <a:ext uri="{FF2B5EF4-FFF2-40B4-BE49-F238E27FC236}">
                <a16:creationId xmlns:a16="http://schemas.microsoft.com/office/drawing/2014/main" id="{1A50A281-E5DA-19CC-D248-2F1A3F6978FD}"/>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30/10/2023</a:t>
            </a:fld>
            <a:endParaRPr lang="en-GB" altLang="en-US"/>
          </a:p>
        </p:txBody>
      </p:sp>
      <p:sp>
        <p:nvSpPr>
          <p:cNvPr id="5" name="Slide Number Placeholder 4" hidden="1">
            <a:extLst>
              <a:ext uri="{FF2B5EF4-FFF2-40B4-BE49-F238E27FC236}">
                <a16:creationId xmlns:a16="http://schemas.microsoft.com/office/drawing/2014/main" id="{189A6A06-30FE-0225-0E28-FD90E559F33D}"/>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1718971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12691F7-FD41-AB34-E352-420B5F68FBFE}"/>
              </a:ext>
            </a:extLst>
          </p:cNvPr>
          <p:cNvPicPr>
            <a:picLocks noGrp="1" noChangeAspect="1"/>
          </p:cNvPicPr>
          <p:nvPr>
            <p:ph idx="1"/>
          </p:nvPr>
        </p:nvPicPr>
        <p:blipFill>
          <a:blip r:embed="rId2"/>
          <a:stretch>
            <a:fillRect/>
          </a:stretch>
        </p:blipFill>
        <p:spPr>
          <a:xfrm>
            <a:off x="90487" y="764704"/>
            <a:ext cx="8963025" cy="3898914"/>
          </a:xfrm>
          <a:noFill/>
        </p:spPr>
      </p:pic>
      <p:sp>
        <p:nvSpPr>
          <p:cNvPr id="4" name="Date Placeholder 3" hidden="1">
            <a:extLst>
              <a:ext uri="{FF2B5EF4-FFF2-40B4-BE49-F238E27FC236}">
                <a16:creationId xmlns:a16="http://schemas.microsoft.com/office/drawing/2014/main" id="{7875019C-2264-6B29-09C9-45793C8A4C56}"/>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30/10/2023</a:t>
            </a:fld>
            <a:endParaRPr lang="en-GB" altLang="en-US"/>
          </a:p>
        </p:txBody>
      </p:sp>
      <p:sp>
        <p:nvSpPr>
          <p:cNvPr id="5" name="Slide Number Placeholder 4" hidden="1">
            <a:extLst>
              <a:ext uri="{FF2B5EF4-FFF2-40B4-BE49-F238E27FC236}">
                <a16:creationId xmlns:a16="http://schemas.microsoft.com/office/drawing/2014/main" id="{EA6706F5-A951-0AAF-87DE-F05E7D9A08CF}"/>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089422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AEE7EA7F-150D-0E53-854D-10945C1F4704}"/>
              </a:ext>
            </a:extLst>
          </p:cNvPr>
          <p:cNvSpPr>
            <a:spLocks noGrp="1"/>
          </p:cNvSpPr>
          <p:nvPr>
            <p:ph type="title"/>
          </p:nvPr>
        </p:nvSpPr>
        <p:spPr>
          <a:xfrm>
            <a:off x="457200" y="274638"/>
            <a:ext cx="8229600" cy="1143000"/>
          </a:xfrm>
        </p:spPr>
        <p:txBody>
          <a:bodyPr/>
          <a:lstStyle/>
          <a:p>
            <a:r>
              <a:rPr lang="en-US" dirty="0"/>
              <a:t>Procter &amp; Gamble</a:t>
            </a:r>
          </a:p>
        </p:txBody>
      </p:sp>
      <p:pic>
        <p:nvPicPr>
          <p:cNvPr id="7" name="Content Placeholder 6">
            <a:extLst>
              <a:ext uri="{FF2B5EF4-FFF2-40B4-BE49-F238E27FC236}">
                <a16:creationId xmlns:a16="http://schemas.microsoft.com/office/drawing/2014/main" id="{4024418D-287D-6ECB-7CAC-8F4D198FE4AA}"/>
              </a:ext>
            </a:extLst>
          </p:cNvPr>
          <p:cNvPicPr>
            <a:picLocks noGrp="1" noChangeAspect="1"/>
          </p:cNvPicPr>
          <p:nvPr>
            <p:ph idx="1"/>
          </p:nvPr>
        </p:nvPicPr>
        <p:blipFill>
          <a:blip r:embed="rId2"/>
          <a:stretch>
            <a:fillRect/>
          </a:stretch>
        </p:blipFill>
        <p:spPr>
          <a:xfrm>
            <a:off x="67510" y="2093255"/>
            <a:ext cx="9008980" cy="2612603"/>
          </a:xfrm>
          <a:noFill/>
        </p:spPr>
      </p:pic>
      <p:sp>
        <p:nvSpPr>
          <p:cNvPr id="4" name="Date Placeholder 3">
            <a:extLst>
              <a:ext uri="{FF2B5EF4-FFF2-40B4-BE49-F238E27FC236}">
                <a16:creationId xmlns:a16="http://schemas.microsoft.com/office/drawing/2014/main" id="{15BCBEA2-AC6C-FB5D-8A44-5EA5EEDD098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442F58C1-9748-212F-747A-5087F527C37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3078817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0BE9-77F2-6864-C72E-6CD2C984633B}"/>
              </a:ext>
            </a:extLst>
          </p:cNvPr>
          <p:cNvSpPr>
            <a:spLocks noGrp="1"/>
          </p:cNvSpPr>
          <p:nvPr>
            <p:ph type="title"/>
          </p:nvPr>
        </p:nvSpPr>
        <p:spPr>
          <a:xfrm>
            <a:off x="457200" y="273050"/>
            <a:ext cx="3008313" cy="1162050"/>
          </a:xfrm>
        </p:spPr>
        <p:txBody>
          <a:bodyPr wrap="square" anchor="b">
            <a:normAutofit/>
          </a:bodyPr>
          <a:lstStyle/>
          <a:p>
            <a:r>
              <a:rPr lang="en-GB" dirty="0"/>
              <a:t>P&amp;G’s market leadership factors</a:t>
            </a:r>
          </a:p>
        </p:txBody>
      </p:sp>
      <p:sp>
        <p:nvSpPr>
          <p:cNvPr id="3" name="Content Placeholder 2">
            <a:extLst>
              <a:ext uri="{FF2B5EF4-FFF2-40B4-BE49-F238E27FC236}">
                <a16:creationId xmlns:a16="http://schemas.microsoft.com/office/drawing/2014/main" id="{787FE143-DD37-6091-3B71-B457FA2E2E51}"/>
              </a:ext>
            </a:extLst>
          </p:cNvPr>
          <p:cNvSpPr>
            <a:spLocks noGrp="1"/>
          </p:cNvSpPr>
          <p:nvPr>
            <p:ph idx="1"/>
          </p:nvPr>
        </p:nvSpPr>
        <p:spPr>
          <a:xfrm>
            <a:off x="3575050" y="273050"/>
            <a:ext cx="5111750" cy="5172173"/>
          </a:xfrm>
        </p:spPr>
        <p:txBody>
          <a:bodyPr wrap="square" anchor="t">
            <a:normAutofit/>
          </a:bodyPr>
          <a:lstStyle/>
          <a:p>
            <a:pPr>
              <a:lnSpc>
                <a:spcPct val="90000"/>
              </a:lnSpc>
            </a:pPr>
            <a:r>
              <a:rPr lang="en-GB" sz="2700" dirty="0"/>
              <a:t>Customer knowledge</a:t>
            </a:r>
          </a:p>
          <a:p>
            <a:pPr>
              <a:lnSpc>
                <a:spcPct val="90000"/>
              </a:lnSpc>
            </a:pPr>
            <a:r>
              <a:rPr lang="en-GB" sz="2700" dirty="0"/>
              <a:t>Long-term outlook</a:t>
            </a:r>
          </a:p>
          <a:p>
            <a:pPr>
              <a:lnSpc>
                <a:spcPct val="90000"/>
              </a:lnSpc>
            </a:pPr>
            <a:r>
              <a:rPr lang="en-GB" sz="2700" dirty="0"/>
              <a:t>Product innovation</a:t>
            </a:r>
          </a:p>
          <a:p>
            <a:pPr>
              <a:lnSpc>
                <a:spcPct val="90000"/>
              </a:lnSpc>
            </a:pPr>
            <a:r>
              <a:rPr lang="en-GB" sz="2700" dirty="0"/>
              <a:t>Product quality strategy</a:t>
            </a:r>
          </a:p>
          <a:p>
            <a:pPr>
              <a:lnSpc>
                <a:spcPct val="90000"/>
              </a:lnSpc>
            </a:pPr>
            <a:r>
              <a:rPr lang="en-GB" sz="2700" dirty="0"/>
              <a:t>Brand extension strategy</a:t>
            </a:r>
          </a:p>
          <a:p>
            <a:pPr>
              <a:lnSpc>
                <a:spcPct val="90000"/>
              </a:lnSpc>
            </a:pPr>
            <a:r>
              <a:rPr lang="en-GB" sz="2700" dirty="0" err="1"/>
              <a:t>Multibrand</a:t>
            </a:r>
            <a:r>
              <a:rPr lang="en-GB" sz="2700" dirty="0"/>
              <a:t> strategy</a:t>
            </a:r>
          </a:p>
          <a:p>
            <a:pPr>
              <a:lnSpc>
                <a:spcPct val="90000"/>
              </a:lnSpc>
            </a:pPr>
            <a:r>
              <a:rPr lang="en-GB" sz="2700" dirty="0"/>
              <a:t>Communication pioneer</a:t>
            </a:r>
          </a:p>
          <a:p>
            <a:pPr>
              <a:lnSpc>
                <a:spcPct val="90000"/>
              </a:lnSpc>
            </a:pPr>
            <a:r>
              <a:rPr lang="en-GB" sz="2700" dirty="0"/>
              <a:t>Aggressive salesforce</a:t>
            </a:r>
          </a:p>
          <a:p>
            <a:pPr>
              <a:lnSpc>
                <a:spcPct val="90000"/>
              </a:lnSpc>
            </a:pPr>
            <a:r>
              <a:rPr lang="en-GB" sz="2700" dirty="0"/>
              <a:t>Manufacturing efficiency and cost cutting</a:t>
            </a:r>
          </a:p>
          <a:p>
            <a:pPr>
              <a:lnSpc>
                <a:spcPct val="90000"/>
              </a:lnSpc>
            </a:pPr>
            <a:r>
              <a:rPr lang="en-GB" sz="2700" dirty="0"/>
              <a:t>Brand management system</a:t>
            </a:r>
          </a:p>
        </p:txBody>
      </p:sp>
      <p:sp>
        <p:nvSpPr>
          <p:cNvPr id="15" name="Text Placeholder 3">
            <a:extLst>
              <a:ext uri="{FF2B5EF4-FFF2-40B4-BE49-F238E27FC236}">
                <a16:creationId xmlns:a16="http://schemas.microsoft.com/office/drawing/2014/main" id="{BBDCB891-9E69-17F0-68E6-EC024C334F38}"/>
              </a:ext>
            </a:extLst>
          </p:cNvPr>
          <p:cNvSpPr>
            <a:spLocks noGrp="1"/>
          </p:cNvSpPr>
          <p:nvPr>
            <p:ph type="body" sz="half" idx="2"/>
          </p:nvPr>
        </p:nvSpPr>
        <p:spPr>
          <a:xfrm>
            <a:off x="457200" y="1435100"/>
            <a:ext cx="3008313" cy="4029891"/>
          </a:xfrm>
        </p:spPr>
        <p:txBody>
          <a:bodyPr/>
          <a:lstStyle/>
          <a:p>
            <a:r>
              <a:rPr lang="en-US" dirty="0"/>
              <a:t>.</a:t>
            </a:r>
          </a:p>
        </p:txBody>
      </p:sp>
      <p:sp>
        <p:nvSpPr>
          <p:cNvPr id="4" name="Date Placeholder 3">
            <a:extLst>
              <a:ext uri="{FF2B5EF4-FFF2-40B4-BE49-F238E27FC236}">
                <a16:creationId xmlns:a16="http://schemas.microsoft.com/office/drawing/2014/main" id="{8C5946FF-BEFE-5B48-93B1-FD63832E297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C6D1FB62-9212-EFEC-0EF3-170D3BF96F8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pic>
        <p:nvPicPr>
          <p:cNvPr id="7" name="Picture 6">
            <a:extLst>
              <a:ext uri="{FF2B5EF4-FFF2-40B4-BE49-F238E27FC236}">
                <a16:creationId xmlns:a16="http://schemas.microsoft.com/office/drawing/2014/main" id="{F93015FD-BFEB-D41B-3E45-ECA9864E8251}"/>
              </a:ext>
            </a:extLst>
          </p:cNvPr>
          <p:cNvPicPr>
            <a:picLocks noChangeAspect="1"/>
          </p:cNvPicPr>
          <p:nvPr/>
        </p:nvPicPr>
        <p:blipFill>
          <a:blip r:embed="rId2"/>
          <a:stretch>
            <a:fillRect/>
          </a:stretch>
        </p:blipFill>
        <p:spPr>
          <a:xfrm>
            <a:off x="93512" y="2362459"/>
            <a:ext cx="3465513" cy="993354"/>
          </a:xfrm>
          <a:prstGeom prst="rect">
            <a:avLst/>
          </a:prstGeom>
        </p:spPr>
      </p:pic>
    </p:spTree>
    <p:extLst>
      <p:ext uri="{BB962C8B-B14F-4D97-AF65-F5344CB8AC3E}">
        <p14:creationId xmlns:p14="http://schemas.microsoft.com/office/powerpoint/2010/main" val="2995850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6597-3976-058B-77CF-D5CA87CF3B3D}"/>
              </a:ext>
            </a:extLst>
          </p:cNvPr>
          <p:cNvSpPr>
            <a:spLocks noGrp="1"/>
          </p:cNvSpPr>
          <p:nvPr>
            <p:ph type="title"/>
          </p:nvPr>
        </p:nvSpPr>
        <p:spPr/>
        <p:txBody>
          <a:bodyPr/>
          <a:lstStyle/>
          <a:p>
            <a:r>
              <a:rPr lang="en-GB" dirty="0"/>
              <a:t>P&amp;G customer knowledge</a:t>
            </a:r>
          </a:p>
        </p:txBody>
      </p:sp>
      <p:sp>
        <p:nvSpPr>
          <p:cNvPr id="3" name="Content Placeholder 2">
            <a:extLst>
              <a:ext uri="{FF2B5EF4-FFF2-40B4-BE49-F238E27FC236}">
                <a16:creationId xmlns:a16="http://schemas.microsoft.com/office/drawing/2014/main" id="{5B970DD0-49F6-E249-A015-F1CBDEDEF80B}"/>
              </a:ext>
            </a:extLst>
          </p:cNvPr>
          <p:cNvSpPr>
            <a:spLocks noGrp="1"/>
          </p:cNvSpPr>
          <p:nvPr>
            <p:ph idx="1"/>
          </p:nvPr>
        </p:nvSpPr>
        <p:spPr/>
        <p:txBody>
          <a:bodyPr/>
          <a:lstStyle/>
          <a:p>
            <a:r>
              <a:rPr lang="en-GB" dirty="0"/>
              <a:t>Continuous market research and intelligence gathering</a:t>
            </a:r>
          </a:p>
          <a:p>
            <a:r>
              <a:rPr lang="en-GB" dirty="0"/>
              <a:t>Spends over 100 million euros annually on more than 10,000 formal consumer research projects </a:t>
            </a:r>
          </a:p>
          <a:p>
            <a:r>
              <a:rPr lang="en-GB" dirty="0"/>
              <a:t>Generates 3 million consumer contacts via email and call centres</a:t>
            </a:r>
          </a:p>
        </p:txBody>
      </p:sp>
      <p:sp>
        <p:nvSpPr>
          <p:cNvPr id="4" name="Date Placeholder 3">
            <a:extLst>
              <a:ext uri="{FF2B5EF4-FFF2-40B4-BE49-F238E27FC236}">
                <a16:creationId xmlns:a16="http://schemas.microsoft.com/office/drawing/2014/main" id="{F2D16A2A-1286-A375-8A8A-5360F872CEA9}"/>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F2605FE1-AA00-1076-684A-1592D8EAADF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096586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DD2B-3A4F-BF54-4519-0CADEFD81AF9}"/>
              </a:ext>
            </a:extLst>
          </p:cNvPr>
          <p:cNvSpPr>
            <a:spLocks noGrp="1"/>
          </p:cNvSpPr>
          <p:nvPr>
            <p:ph type="title"/>
          </p:nvPr>
        </p:nvSpPr>
        <p:spPr/>
        <p:txBody>
          <a:bodyPr/>
          <a:lstStyle/>
          <a:p>
            <a:r>
              <a:rPr lang="en-GB" dirty="0"/>
              <a:t>P&amp;G – </a:t>
            </a:r>
            <a:r>
              <a:rPr lang="en-GB" dirty="0" err="1"/>
              <a:t>longterm</a:t>
            </a:r>
            <a:r>
              <a:rPr lang="en-GB" dirty="0"/>
              <a:t> outlook</a:t>
            </a:r>
          </a:p>
        </p:txBody>
      </p:sp>
      <p:sp>
        <p:nvSpPr>
          <p:cNvPr id="3" name="Content Placeholder 2">
            <a:extLst>
              <a:ext uri="{FF2B5EF4-FFF2-40B4-BE49-F238E27FC236}">
                <a16:creationId xmlns:a16="http://schemas.microsoft.com/office/drawing/2014/main" id="{6B5746C9-C01A-AD78-B720-50401C1DFAC6}"/>
              </a:ext>
            </a:extLst>
          </p:cNvPr>
          <p:cNvSpPr>
            <a:spLocks noGrp="1"/>
          </p:cNvSpPr>
          <p:nvPr>
            <p:ph idx="1"/>
          </p:nvPr>
        </p:nvSpPr>
        <p:spPr/>
        <p:txBody>
          <a:bodyPr/>
          <a:lstStyle/>
          <a:p>
            <a:r>
              <a:rPr lang="en-GB" dirty="0"/>
              <a:t>Takes time to analyse each opportunity carefully to prepare the best product</a:t>
            </a:r>
          </a:p>
          <a:p>
            <a:r>
              <a:rPr lang="en-GB" dirty="0"/>
              <a:t>Then commits to making this product a long term success</a:t>
            </a:r>
          </a:p>
          <a:p>
            <a:r>
              <a:rPr lang="en-GB" dirty="0"/>
              <a:t>Struggled with Pringles potato chips for decades before achieving market success</a:t>
            </a:r>
          </a:p>
        </p:txBody>
      </p:sp>
      <p:sp>
        <p:nvSpPr>
          <p:cNvPr id="4" name="Date Placeholder 3">
            <a:extLst>
              <a:ext uri="{FF2B5EF4-FFF2-40B4-BE49-F238E27FC236}">
                <a16:creationId xmlns:a16="http://schemas.microsoft.com/office/drawing/2014/main" id="{E3ADB611-444F-F25F-E59A-367FB60D47B3}"/>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63516F56-1AAD-AEB9-BFC6-9D642B38EF5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621281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733BA-B230-0DCE-1792-BB9E258AD342}"/>
              </a:ext>
            </a:extLst>
          </p:cNvPr>
          <p:cNvSpPr>
            <a:spLocks noGrp="1"/>
          </p:cNvSpPr>
          <p:nvPr>
            <p:ph type="title"/>
          </p:nvPr>
        </p:nvSpPr>
        <p:spPr/>
        <p:txBody>
          <a:bodyPr/>
          <a:lstStyle/>
          <a:p>
            <a:r>
              <a:rPr lang="en-GB" dirty="0"/>
              <a:t>P&amp;G - product innovation</a:t>
            </a:r>
          </a:p>
        </p:txBody>
      </p:sp>
      <p:sp>
        <p:nvSpPr>
          <p:cNvPr id="3" name="Content Placeholder 2">
            <a:extLst>
              <a:ext uri="{FF2B5EF4-FFF2-40B4-BE49-F238E27FC236}">
                <a16:creationId xmlns:a16="http://schemas.microsoft.com/office/drawing/2014/main" id="{E4646CBF-41A9-4779-334B-2755A8AEAB00}"/>
              </a:ext>
            </a:extLst>
          </p:cNvPr>
          <p:cNvSpPr>
            <a:spLocks noGrp="1"/>
          </p:cNvSpPr>
          <p:nvPr>
            <p:ph idx="1"/>
          </p:nvPr>
        </p:nvSpPr>
        <p:spPr/>
        <p:txBody>
          <a:bodyPr/>
          <a:lstStyle/>
          <a:p>
            <a:r>
              <a:rPr lang="en-GB" dirty="0"/>
              <a:t>Active product innovator</a:t>
            </a:r>
          </a:p>
          <a:p>
            <a:r>
              <a:rPr lang="en-GB" dirty="0"/>
              <a:t>1.8 million euros</a:t>
            </a:r>
          </a:p>
          <a:p>
            <a:r>
              <a:rPr lang="en-GB" dirty="0"/>
              <a:t>Employees more science PhDs than Harvard, Berkely and MIT combined</a:t>
            </a:r>
          </a:p>
          <a:p>
            <a:r>
              <a:rPr lang="en-GB" dirty="0"/>
              <a:t>3000 patents a year</a:t>
            </a:r>
          </a:p>
          <a:p>
            <a:r>
              <a:rPr lang="en-GB" dirty="0"/>
              <a:t>Developing brands that offer consumer benefits ( </a:t>
            </a:r>
            <a:r>
              <a:rPr lang="en-GB" dirty="0" err="1"/>
              <a:t>febreeze</a:t>
            </a:r>
            <a:r>
              <a:rPr lang="en-GB" dirty="0"/>
              <a:t>… etc)</a:t>
            </a:r>
          </a:p>
        </p:txBody>
      </p:sp>
      <p:sp>
        <p:nvSpPr>
          <p:cNvPr id="4" name="Date Placeholder 3">
            <a:extLst>
              <a:ext uri="{FF2B5EF4-FFF2-40B4-BE49-F238E27FC236}">
                <a16:creationId xmlns:a16="http://schemas.microsoft.com/office/drawing/2014/main" id="{53B35B76-DDD3-F73C-E1E0-626DA304B047}"/>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6CE053AE-BBF4-DF76-2458-1FB155B748F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948625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E3AB6-59CC-B6E5-72A1-FF9890540664}"/>
              </a:ext>
            </a:extLst>
          </p:cNvPr>
          <p:cNvSpPr>
            <a:spLocks noGrp="1"/>
          </p:cNvSpPr>
          <p:nvPr>
            <p:ph type="title"/>
          </p:nvPr>
        </p:nvSpPr>
        <p:spPr/>
        <p:txBody>
          <a:bodyPr/>
          <a:lstStyle/>
          <a:p>
            <a:r>
              <a:rPr lang="en-GB" dirty="0"/>
              <a:t>P&amp;G – Product Quality strategy</a:t>
            </a:r>
          </a:p>
        </p:txBody>
      </p:sp>
      <p:sp>
        <p:nvSpPr>
          <p:cNvPr id="3" name="Content Placeholder 2">
            <a:extLst>
              <a:ext uri="{FF2B5EF4-FFF2-40B4-BE49-F238E27FC236}">
                <a16:creationId xmlns:a16="http://schemas.microsoft.com/office/drawing/2014/main" id="{CBD6F489-2347-B379-8A9A-9CC54993F663}"/>
              </a:ext>
            </a:extLst>
          </p:cNvPr>
          <p:cNvSpPr>
            <a:spLocks noGrp="1"/>
          </p:cNvSpPr>
          <p:nvPr>
            <p:ph idx="1"/>
          </p:nvPr>
        </p:nvSpPr>
        <p:spPr/>
        <p:txBody>
          <a:bodyPr/>
          <a:lstStyle/>
          <a:p>
            <a:r>
              <a:rPr lang="en-GB" dirty="0"/>
              <a:t>Produces above average quality</a:t>
            </a:r>
          </a:p>
          <a:p>
            <a:r>
              <a:rPr lang="en-GB" dirty="0"/>
              <a:t>New and improved!</a:t>
            </a:r>
          </a:p>
          <a:p>
            <a:r>
              <a:rPr lang="en-GB" dirty="0"/>
              <a:t>Shampoo, conditioner, baby products</a:t>
            </a:r>
          </a:p>
        </p:txBody>
      </p:sp>
      <p:sp>
        <p:nvSpPr>
          <p:cNvPr id="4" name="Date Placeholder 3">
            <a:extLst>
              <a:ext uri="{FF2B5EF4-FFF2-40B4-BE49-F238E27FC236}">
                <a16:creationId xmlns:a16="http://schemas.microsoft.com/office/drawing/2014/main" id="{A092CBF5-7C59-3822-85D4-B1F22A80C850}"/>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055E4010-9757-D521-DF2A-7FEEF09EFF81}"/>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145974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4758-9461-01DE-5F2B-0714252BB750}"/>
              </a:ext>
            </a:extLst>
          </p:cNvPr>
          <p:cNvSpPr>
            <a:spLocks noGrp="1"/>
          </p:cNvSpPr>
          <p:nvPr>
            <p:ph type="title"/>
          </p:nvPr>
        </p:nvSpPr>
        <p:spPr/>
        <p:txBody>
          <a:bodyPr/>
          <a:lstStyle/>
          <a:p>
            <a:r>
              <a:rPr lang="en-GB" dirty="0"/>
              <a:t>P&amp;G – Brand extension strategy</a:t>
            </a:r>
          </a:p>
        </p:txBody>
      </p:sp>
      <p:sp>
        <p:nvSpPr>
          <p:cNvPr id="3" name="Content Placeholder 2">
            <a:extLst>
              <a:ext uri="{FF2B5EF4-FFF2-40B4-BE49-F238E27FC236}">
                <a16:creationId xmlns:a16="http://schemas.microsoft.com/office/drawing/2014/main" id="{01F27BD8-E6BF-05EA-678A-4CECF2515291}"/>
              </a:ext>
            </a:extLst>
          </p:cNvPr>
          <p:cNvSpPr>
            <a:spLocks noGrp="1"/>
          </p:cNvSpPr>
          <p:nvPr>
            <p:ph idx="1"/>
          </p:nvPr>
        </p:nvSpPr>
        <p:spPr/>
        <p:txBody>
          <a:bodyPr/>
          <a:lstStyle/>
          <a:p>
            <a:r>
              <a:rPr lang="en-GB" dirty="0"/>
              <a:t>Brands in several sizes and forms</a:t>
            </a:r>
          </a:p>
          <a:p>
            <a:r>
              <a:rPr lang="en-GB" dirty="0"/>
              <a:t>Strategy gains more shelf space and prevents competitors from moving in</a:t>
            </a:r>
          </a:p>
          <a:p>
            <a:endParaRPr lang="en-GB" dirty="0"/>
          </a:p>
        </p:txBody>
      </p:sp>
      <p:sp>
        <p:nvSpPr>
          <p:cNvPr id="4" name="Date Placeholder 3">
            <a:extLst>
              <a:ext uri="{FF2B5EF4-FFF2-40B4-BE49-F238E27FC236}">
                <a16:creationId xmlns:a16="http://schemas.microsoft.com/office/drawing/2014/main" id="{E04A5AB8-AE84-DCB8-DD50-B6BE2D190305}"/>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9D7D4DE1-14BB-13BC-5260-8D392BF2569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4547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4E3D-FF2A-8D27-AE45-4489647C42C1}"/>
              </a:ext>
            </a:extLst>
          </p:cNvPr>
          <p:cNvSpPr>
            <a:spLocks noGrp="1"/>
          </p:cNvSpPr>
          <p:nvPr>
            <p:ph type="title"/>
          </p:nvPr>
        </p:nvSpPr>
        <p:spPr/>
        <p:txBody>
          <a:bodyPr/>
          <a:lstStyle/>
          <a:p>
            <a:r>
              <a:rPr lang="en-GB" dirty="0"/>
              <a:t>P&amp;G – </a:t>
            </a:r>
            <a:r>
              <a:rPr lang="en-GB" dirty="0" err="1"/>
              <a:t>multibrand</a:t>
            </a:r>
            <a:r>
              <a:rPr lang="en-GB" dirty="0"/>
              <a:t> strategy</a:t>
            </a:r>
          </a:p>
        </p:txBody>
      </p:sp>
      <p:sp>
        <p:nvSpPr>
          <p:cNvPr id="3" name="Content Placeholder 2">
            <a:extLst>
              <a:ext uri="{FF2B5EF4-FFF2-40B4-BE49-F238E27FC236}">
                <a16:creationId xmlns:a16="http://schemas.microsoft.com/office/drawing/2014/main" id="{E326BBC8-9D88-7F50-69A2-7F82B03DE941}"/>
              </a:ext>
            </a:extLst>
          </p:cNvPr>
          <p:cNvSpPr>
            <a:spLocks noGrp="1"/>
          </p:cNvSpPr>
          <p:nvPr>
            <p:ph idx="1"/>
          </p:nvPr>
        </p:nvSpPr>
        <p:spPr/>
        <p:txBody>
          <a:bodyPr/>
          <a:lstStyle/>
          <a:p>
            <a:r>
              <a:rPr lang="en-GB" dirty="0"/>
              <a:t>Markets several brands in the same product categories – luvs and pamper; </a:t>
            </a:r>
            <a:r>
              <a:rPr lang="en-GB" dirty="0" err="1"/>
              <a:t>Pral</a:t>
            </a:r>
            <a:r>
              <a:rPr lang="en-GB" dirty="0"/>
              <a:t> B and Crest toothbrushes…</a:t>
            </a:r>
          </a:p>
          <a:p>
            <a:endParaRPr lang="en-GB" dirty="0"/>
          </a:p>
        </p:txBody>
      </p:sp>
      <p:sp>
        <p:nvSpPr>
          <p:cNvPr id="4" name="Date Placeholder 3">
            <a:extLst>
              <a:ext uri="{FF2B5EF4-FFF2-40B4-BE49-F238E27FC236}">
                <a16:creationId xmlns:a16="http://schemas.microsoft.com/office/drawing/2014/main" id="{45A6B3A4-BFC1-47E7-EAA9-60AF6B4FA596}"/>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9C003632-C1C3-88CE-9DDC-1B26D8950F4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850731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F39BD-2845-EB77-A404-34A58EF6212D}"/>
              </a:ext>
            </a:extLst>
          </p:cNvPr>
          <p:cNvSpPr>
            <a:spLocks noGrp="1"/>
          </p:cNvSpPr>
          <p:nvPr>
            <p:ph type="title"/>
          </p:nvPr>
        </p:nvSpPr>
        <p:spPr/>
        <p:txBody>
          <a:bodyPr/>
          <a:lstStyle/>
          <a:p>
            <a:r>
              <a:rPr lang="en-GB" dirty="0"/>
              <a:t>P&amp;G – Communication Pioneers</a:t>
            </a:r>
          </a:p>
        </p:txBody>
      </p:sp>
      <p:sp>
        <p:nvSpPr>
          <p:cNvPr id="3" name="Content Placeholder 2">
            <a:extLst>
              <a:ext uri="{FF2B5EF4-FFF2-40B4-BE49-F238E27FC236}">
                <a16:creationId xmlns:a16="http://schemas.microsoft.com/office/drawing/2014/main" id="{E8E91E7A-2BD3-C8EC-C98F-94281A79443A}"/>
              </a:ext>
            </a:extLst>
          </p:cNvPr>
          <p:cNvSpPr>
            <a:spLocks noGrp="1"/>
          </p:cNvSpPr>
          <p:nvPr>
            <p:ph idx="1"/>
          </p:nvPr>
        </p:nvSpPr>
        <p:spPr/>
        <p:txBody>
          <a:bodyPr/>
          <a:lstStyle/>
          <a:p>
            <a:r>
              <a:rPr lang="en-GB" dirty="0"/>
              <a:t>Top advertiser in UK</a:t>
            </a:r>
          </a:p>
          <a:p>
            <a:r>
              <a:rPr lang="en-GB" dirty="0"/>
              <a:t>£180 million </a:t>
            </a:r>
          </a:p>
          <a:p>
            <a:r>
              <a:rPr lang="en-GB" dirty="0"/>
              <a:t>Also leading roles in branding over the web thru other digital technologies</a:t>
            </a:r>
          </a:p>
          <a:p>
            <a:endParaRPr lang="en-GB" dirty="0"/>
          </a:p>
        </p:txBody>
      </p:sp>
      <p:sp>
        <p:nvSpPr>
          <p:cNvPr id="4" name="Date Placeholder 3">
            <a:extLst>
              <a:ext uri="{FF2B5EF4-FFF2-40B4-BE49-F238E27FC236}">
                <a16:creationId xmlns:a16="http://schemas.microsoft.com/office/drawing/2014/main" id="{EBB18FC7-1D5A-307D-7E11-27561104EB26}"/>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6AAFCE68-B400-B552-BBED-228FBC623AB4}"/>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640356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95CE-1020-C3FA-FFC5-D92B07D16B16}"/>
              </a:ext>
            </a:extLst>
          </p:cNvPr>
          <p:cNvSpPr>
            <a:spLocks noGrp="1"/>
          </p:cNvSpPr>
          <p:nvPr>
            <p:ph type="title"/>
          </p:nvPr>
        </p:nvSpPr>
        <p:spPr/>
        <p:txBody>
          <a:bodyPr/>
          <a:lstStyle/>
          <a:p>
            <a:r>
              <a:rPr lang="en-GB" dirty="0"/>
              <a:t>P&amp;G – Aggressive salesforce</a:t>
            </a:r>
          </a:p>
        </p:txBody>
      </p:sp>
      <p:sp>
        <p:nvSpPr>
          <p:cNvPr id="3" name="Content Placeholder 2">
            <a:extLst>
              <a:ext uri="{FF2B5EF4-FFF2-40B4-BE49-F238E27FC236}">
                <a16:creationId xmlns:a16="http://schemas.microsoft.com/office/drawing/2014/main" id="{5D619EA5-57B6-5A37-B710-11FD0C818E62}"/>
              </a:ext>
            </a:extLst>
          </p:cNvPr>
          <p:cNvSpPr>
            <a:spLocks noGrp="1"/>
          </p:cNvSpPr>
          <p:nvPr>
            <p:ph idx="1"/>
          </p:nvPr>
        </p:nvSpPr>
        <p:spPr/>
        <p:txBody>
          <a:bodyPr/>
          <a:lstStyle/>
          <a:p>
            <a:r>
              <a:rPr lang="en-GB" dirty="0"/>
              <a:t>Named top 25 sales forces by </a:t>
            </a:r>
            <a:r>
              <a:rPr lang="en-GB" i="1" dirty="0"/>
              <a:t>Sales and Marketing Management Magazine</a:t>
            </a:r>
          </a:p>
        </p:txBody>
      </p:sp>
      <p:sp>
        <p:nvSpPr>
          <p:cNvPr id="4" name="Date Placeholder 3">
            <a:extLst>
              <a:ext uri="{FF2B5EF4-FFF2-40B4-BE49-F238E27FC236}">
                <a16:creationId xmlns:a16="http://schemas.microsoft.com/office/drawing/2014/main" id="{A0DF168F-E049-A292-18F9-250F79FDD471}"/>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24225845-5E4D-2963-3736-097D733DFCCC}"/>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666893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3769-66BF-F772-6EBD-50223E3710D9}"/>
              </a:ext>
            </a:extLst>
          </p:cNvPr>
          <p:cNvSpPr>
            <a:spLocks noGrp="1"/>
          </p:cNvSpPr>
          <p:nvPr>
            <p:ph type="title"/>
          </p:nvPr>
        </p:nvSpPr>
        <p:spPr/>
        <p:txBody>
          <a:bodyPr/>
          <a:lstStyle/>
          <a:p>
            <a:r>
              <a:rPr lang="en-GB" dirty="0"/>
              <a:t>P&amp;G – manufacturing efficiency and cost cutting</a:t>
            </a:r>
          </a:p>
        </p:txBody>
      </p:sp>
      <p:sp>
        <p:nvSpPr>
          <p:cNvPr id="3" name="Content Placeholder 2">
            <a:extLst>
              <a:ext uri="{FF2B5EF4-FFF2-40B4-BE49-F238E27FC236}">
                <a16:creationId xmlns:a16="http://schemas.microsoft.com/office/drawing/2014/main" id="{17229894-BDC4-21DB-BA03-993410089568}"/>
              </a:ext>
            </a:extLst>
          </p:cNvPr>
          <p:cNvSpPr>
            <a:spLocks noGrp="1"/>
          </p:cNvSpPr>
          <p:nvPr>
            <p:ph idx="1"/>
          </p:nvPr>
        </p:nvSpPr>
        <p:spPr/>
        <p:txBody>
          <a:bodyPr/>
          <a:lstStyle/>
          <a:p>
            <a:r>
              <a:rPr lang="en-GB" dirty="0"/>
              <a:t>Spends large sums on developing and improving operations to keep costs down</a:t>
            </a:r>
          </a:p>
          <a:p>
            <a:r>
              <a:rPr lang="en-GB" dirty="0"/>
              <a:t>Keeping it lowest in the industry</a:t>
            </a:r>
          </a:p>
        </p:txBody>
      </p:sp>
      <p:sp>
        <p:nvSpPr>
          <p:cNvPr id="4" name="Date Placeholder 3">
            <a:extLst>
              <a:ext uri="{FF2B5EF4-FFF2-40B4-BE49-F238E27FC236}">
                <a16:creationId xmlns:a16="http://schemas.microsoft.com/office/drawing/2014/main" id="{C9BD138D-FB3B-732C-923A-E014C2C69E6F}"/>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3DEF7B92-5FAC-8C2B-0D91-842EFAD39F0F}"/>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595962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C7D1F-AA24-A135-F921-388FFFE95461}"/>
              </a:ext>
            </a:extLst>
          </p:cNvPr>
          <p:cNvSpPr>
            <a:spLocks noGrp="1"/>
          </p:cNvSpPr>
          <p:nvPr>
            <p:ph type="title"/>
          </p:nvPr>
        </p:nvSpPr>
        <p:spPr/>
        <p:txBody>
          <a:bodyPr/>
          <a:lstStyle/>
          <a:p>
            <a:r>
              <a:rPr lang="en-GB" dirty="0"/>
              <a:t>P&amp;G – Brand management system</a:t>
            </a:r>
          </a:p>
        </p:txBody>
      </p:sp>
      <p:sp>
        <p:nvSpPr>
          <p:cNvPr id="3" name="Content Placeholder 2">
            <a:extLst>
              <a:ext uri="{FF2B5EF4-FFF2-40B4-BE49-F238E27FC236}">
                <a16:creationId xmlns:a16="http://schemas.microsoft.com/office/drawing/2014/main" id="{3D32D3CD-48EE-6939-9839-008ADC39C79D}"/>
              </a:ext>
            </a:extLst>
          </p:cNvPr>
          <p:cNvSpPr>
            <a:spLocks noGrp="1"/>
          </p:cNvSpPr>
          <p:nvPr>
            <p:ph idx="1"/>
          </p:nvPr>
        </p:nvSpPr>
        <p:spPr/>
        <p:txBody>
          <a:bodyPr/>
          <a:lstStyle/>
          <a:p>
            <a:r>
              <a:rPr lang="en-GB" dirty="0"/>
              <a:t>One-executive is responsible for each brand!</a:t>
            </a:r>
          </a:p>
          <a:p>
            <a:r>
              <a:rPr lang="en-GB" dirty="0"/>
              <a:t>System copied by many competitors</a:t>
            </a:r>
          </a:p>
          <a:p>
            <a:r>
              <a:rPr lang="en-GB" dirty="0"/>
              <a:t>Sharpens strategic focus on consumer needs and competition in the category</a:t>
            </a:r>
          </a:p>
        </p:txBody>
      </p:sp>
      <p:sp>
        <p:nvSpPr>
          <p:cNvPr id="4" name="Date Placeholder 3">
            <a:extLst>
              <a:ext uri="{FF2B5EF4-FFF2-40B4-BE49-F238E27FC236}">
                <a16:creationId xmlns:a16="http://schemas.microsoft.com/office/drawing/2014/main" id="{BB0DF626-720C-3F41-6D22-33E090E8BFE2}"/>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841094A3-0653-167B-D73A-E3613FE1BCD0}"/>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520842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79136637-ED6E-6230-4DDE-7305A60EA9AF}"/>
              </a:ext>
            </a:extLst>
          </p:cNvPr>
          <p:cNvSpPr>
            <a:spLocks noGrp="1"/>
          </p:cNvSpPr>
          <p:nvPr>
            <p:ph type="title"/>
          </p:nvPr>
        </p:nvSpPr>
        <p:spPr>
          <a:xfrm>
            <a:off x="1043608" y="836712"/>
            <a:ext cx="7772400" cy="1362075"/>
          </a:xfrm>
        </p:spPr>
        <p:txBody>
          <a:bodyPr/>
          <a:lstStyle/>
          <a:p>
            <a:r>
              <a:rPr lang="en-GB" dirty="0"/>
              <a:t>BRAND IMAGE</a:t>
            </a:r>
            <a:br>
              <a:rPr lang="en-GB" dirty="0"/>
            </a:br>
            <a:r>
              <a:rPr lang="en-GB" dirty="0"/>
              <a:t>BRAND IDENTITY</a:t>
            </a:r>
            <a:br>
              <a:rPr lang="en-GB" dirty="0"/>
            </a:br>
            <a:r>
              <a:rPr lang="en-GB" dirty="0"/>
              <a:t>BRAND PROMISE</a:t>
            </a:r>
            <a:br>
              <a:rPr lang="en-GB" dirty="0"/>
            </a:br>
            <a:r>
              <a:rPr lang="en-GB" dirty="0"/>
              <a:t>BRAND KNOWLEDGE</a:t>
            </a:r>
            <a:br>
              <a:rPr lang="en-GB" dirty="0"/>
            </a:br>
            <a:r>
              <a:rPr lang="en-GB" dirty="0"/>
              <a:t>BRAND EQUITY</a:t>
            </a:r>
            <a:br>
              <a:rPr lang="en-GB" dirty="0"/>
            </a:br>
            <a:br>
              <a:rPr lang="en-GB" dirty="0"/>
            </a:br>
            <a:r>
              <a:rPr lang="en-GB" sz="2400" dirty="0">
                <a:solidFill>
                  <a:schemeClr val="accent1"/>
                </a:solidFill>
              </a:rPr>
              <a:t>spend some time to search and explain these concepts! </a:t>
            </a:r>
            <a:endParaRPr lang="en-GB" dirty="0">
              <a:solidFill>
                <a:schemeClr val="accent1"/>
              </a:solidFill>
            </a:endParaRPr>
          </a:p>
        </p:txBody>
      </p:sp>
      <p:sp>
        <p:nvSpPr>
          <p:cNvPr id="17" name="Text Placeholder 16">
            <a:extLst>
              <a:ext uri="{FF2B5EF4-FFF2-40B4-BE49-F238E27FC236}">
                <a16:creationId xmlns:a16="http://schemas.microsoft.com/office/drawing/2014/main" id="{820AE081-79E8-32EA-4E31-C9CBB75A74C1}"/>
              </a:ext>
            </a:extLst>
          </p:cNvPr>
          <p:cNvSpPr>
            <a:spLocks noGrp="1"/>
          </p:cNvSpPr>
          <p:nvPr>
            <p:ph type="body" idx="1"/>
          </p:nvPr>
        </p:nvSpPr>
        <p:spPr/>
        <p:txBody>
          <a:bodyPr/>
          <a:lstStyle/>
          <a:p>
            <a:r>
              <a:rPr lang="en-GB" dirty="0"/>
              <a:t>.</a:t>
            </a:r>
          </a:p>
        </p:txBody>
      </p:sp>
      <p:sp>
        <p:nvSpPr>
          <p:cNvPr id="4" name="Date Placeholder 3">
            <a:extLst>
              <a:ext uri="{FF2B5EF4-FFF2-40B4-BE49-F238E27FC236}">
                <a16:creationId xmlns:a16="http://schemas.microsoft.com/office/drawing/2014/main" id="{F1EC547D-D766-6AFF-60CE-ADBF25071A6F}"/>
              </a:ext>
            </a:extLst>
          </p:cNvPr>
          <p:cNvSpPr>
            <a:spLocks noGrp="1"/>
          </p:cNvSpPr>
          <p:nvPr>
            <p:ph type="dt" sz="half" idx="10"/>
          </p:nvPr>
        </p:nvSpPr>
        <p:spPr>
          <a:xfrm>
            <a:off x="250825" y="6524625"/>
            <a:ext cx="971550" cy="219075"/>
          </a:xfrm>
        </p:spPr>
        <p:txBody>
          <a:bodyPr/>
          <a:lstStyle/>
          <a:p>
            <a:fld id="{B07525B8-0A1E-48CE-AA7A-94CA5D59C5A5}" type="datetime1">
              <a:rPr lang="en-GB" altLang="en-US" smtClean="0"/>
              <a:pPr/>
              <a:t>30/10/2023</a:t>
            </a:fld>
            <a:endParaRPr lang="en-GB" altLang="en-US"/>
          </a:p>
        </p:txBody>
      </p:sp>
      <p:sp>
        <p:nvSpPr>
          <p:cNvPr id="5" name="Slide Number Placeholder 4">
            <a:extLst>
              <a:ext uri="{FF2B5EF4-FFF2-40B4-BE49-F238E27FC236}">
                <a16:creationId xmlns:a16="http://schemas.microsoft.com/office/drawing/2014/main" id="{9F6C76C2-08B8-6E15-4F76-42EC153FEA78}"/>
              </a:ext>
            </a:extLst>
          </p:cNvPr>
          <p:cNvSpPr>
            <a:spLocks noGrp="1"/>
          </p:cNvSpPr>
          <p:nvPr>
            <p:ph type="sldNum" sz="quarter" idx="11"/>
          </p:nvPr>
        </p:nvSpPr>
        <p:spPr>
          <a:xfrm>
            <a:off x="7956550" y="6381750"/>
            <a:ext cx="730250" cy="339725"/>
          </a:xfrm>
        </p:spPr>
        <p:txBody>
          <a:bodyPr/>
          <a:lstStyle/>
          <a:p>
            <a:fld id="{9F0CEAE2-E49E-4389-B4D7-B5A65611D1B7}" type="slidenum">
              <a:rPr lang="en-GB" altLang="en-US" smtClean="0"/>
              <a:pPr/>
              <a:t>23</a:t>
            </a:fld>
            <a:endParaRPr lang="en-GB" altLang="en-US"/>
          </a:p>
        </p:txBody>
      </p:sp>
    </p:spTree>
    <p:extLst>
      <p:ext uri="{BB962C8B-B14F-4D97-AF65-F5344CB8AC3E}">
        <p14:creationId xmlns:p14="http://schemas.microsoft.com/office/powerpoint/2010/main" val="846729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wrap="square" anchor="b">
            <a:normAutofit/>
          </a:bodyPr>
          <a:lstStyle/>
          <a:p>
            <a:pPr>
              <a:lnSpc>
                <a:spcPct val="90000"/>
              </a:lnSpc>
            </a:pPr>
            <a:br>
              <a:rPr lang="en-GB" sz="1400" b="1"/>
            </a:br>
            <a:br>
              <a:rPr lang="en-GB" sz="1400" b="1"/>
            </a:br>
            <a:r>
              <a:rPr lang="en-GB" sz="1400"/>
              <a:t>What is Brand Equity?</a:t>
            </a:r>
            <a:br>
              <a:rPr lang="en-GB" sz="1400"/>
            </a:br>
            <a:br>
              <a:rPr lang="en-GB" sz="1400"/>
            </a:br>
            <a:endParaRPr lang="en-GB" sz="1400"/>
          </a:p>
        </p:txBody>
      </p:sp>
      <p:pic>
        <p:nvPicPr>
          <p:cNvPr id="2050" name="Picture 2" descr="Brand Equity">
            <a:extLst>
              <a:ext uri="{FF2B5EF4-FFF2-40B4-BE49-F238E27FC236}">
                <a16:creationId xmlns:a16="http://schemas.microsoft.com/office/drawing/2014/main" id="{B587D077-7827-6766-AD91-A0859CCA24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575050" y="942230"/>
            <a:ext cx="4755854" cy="3566890"/>
          </a:xfrm>
          <a:prstGeom prst="rect">
            <a:avLst/>
          </a:prstGeom>
          <a:solidFill>
            <a:srgbClr val="FFFFFF"/>
          </a:solidFill>
        </p:spPr>
      </p:pic>
      <p:sp>
        <p:nvSpPr>
          <p:cNvPr id="3" name="Content Placeholder 2"/>
          <p:cNvSpPr>
            <a:spLocks noGrp="1"/>
          </p:cNvSpPr>
          <p:nvPr>
            <p:ph type="body" sz="half" idx="2"/>
          </p:nvPr>
        </p:nvSpPr>
        <p:spPr>
          <a:xfrm>
            <a:off x="457200" y="1435100"/>
            <a:ext cx="2747961" cy="3749317"/>
          </a:xfrm>
        </p:spPr>
        <p:txBody>
          <a:bodyPr wrap="square" anchor="t">
            <a:normAutofit/>
          </a:bodyPr>
          <a:lstStyle/>
          <a:p>
            <a:pPr marL="0" indent="0">
              <a:buNone/>
            </a:pPr>
            <a:r>
              <a:rPr lang="en-GB" dirty="0"/>
              <a:t>Brand equity refers to a value premium that a company generates from a product with a recognizable name when compared to a generic equivalent. Companies can create brand equity for their products by making them memorable, easily recognizable, and superior in quality and reliable.</a:t>
            </a:r>
          </a:p>
          <a:p>
            <a:pPr marL="0" indent="0">
              <a:buNone/>
            </a:pPr>
            <a:endParaRPr lang="en-GB" dirty="0"/>
          </a:p>
        </p:txBody>
      </p:sp>
      <p:sp>
        <p:nvSpPr>
          <p:cNvPr id="2055" name="Date Placeholder 4">
            <a:extLst>
              <a:ext uri="{FF2B5EF4-FFF2-40B4-BE49-F238E27FC236}">
                <a16:creationId xmlns:a16="http://schemas.microsoft.com/office/drawing/2014/main" id="{4809E49C-9D67-8682-3AC5-B7336A25A71A}"/>
              </a:ext>
            </a:extLst>
          </p:cNvPr>
          <p:cNvSpPr>
            <a:spLocks noGrp="1"/>
          </p:cNvSpPr>
          <p:nvPr>
            <p:ph type="dt" sz="half" idx="10"/>
          </p:nvPr>
        </p:nvSpPr>
        <p:spPr>
          <a:xfrm>
            <a:off x="250825" y="6524625"/>
            <a:ext cx="971550" cy="219075"/>
          </a:xfrm>
        </p:spPr>
        <p:txBody>
          <a:bodyPr/>
          <a:lstStyle/>
          <a:p>
            <a:pPr>
              <a:spcAft>
                <a:spcPts val="600"/>
              </a:spcAft>
              <a:defRPr/>
            </a:pPr>
            <a:fld id="{0AF297A0-C124-4ADC-9EF2-B843F7980417}" type="datetime1">
              <a:rPr lang="en-GB" altLang="en-US"/>
              <a:pPr>
                <a:spcAft>
                  <a:spcPts val="600"/>
                </a:spcAft>
                <a:defRPr/>
              </a:pPr>
              <a:t>30/10/2023</a:t>
            </a:fld>
            <a:endParaRPr lang="en-GB" altLang="en-US"/>
          </a:p>
        </p:txBody>
      </p:sp>
      <p:sp>
        <p:nvSpPr>
          <p:cNvPr id="2057" name="Slide Number Placeholder 5">
            <a:extLst>
              <a:ext uri="{FF2B5EF4-FFF2-40B4-BE49-F238E27FC236}">
                <a16:creationId xmlns:a16="http://schemas.microsoft.com/office/drawing/2014/main" id="{F491DC45-26E0-2960-2FD2-0913D651569F}"/>
              </a:ext>
            </a:extLst>
          </p:cNvPr>
          <p:cNvSpPr>
            <a:spLocks noGrp="1"/>
          </p:cNvSpPr>
          <p:nvPr>
            <p:ph type="sldNum" sz="quarter" idx="11"/>
          </p:nvPr>
        </p:nvSpPr>
        <p:spPr>
          <a:xfrm>
            <a:off x="7956550" y="6381750"/>
            <a:ext cx="730250" cy="339725"/>
          </a:xfrm>
        </p:spPr>
        <p:txBody>
          <a:bodyPr/>
          <a:lstStyle/>
          <a:p>
            <a:pPr>
              <a:spcAft>
                <a:spcPts val="600"/>
              </a:spcAft>
              <a:defRPr/>
            </a:pPr>
            <a:fld id="{EF707D33-CDDE-408A-A9D9-8533BBB69567}" type="slidenum">
              <a:rPr lang="en-GB" altLang="en-US"/>
              <a:pPr>
                <a:spcAft>
                  <a:spcPts val="600"/>
                </a:spcAft>
                <a:defRPr/>
              </a:pPr>
              <a:t>24</a:t>
            </a:fld>
            <a:endParaRPr lang="en-GB" altLang="en-US"/>
          </a:p>
        </p:txBody>
      </p:sp>
    </p:spTree>
    <p:extLst>
      <p:ext uri="{BB962C8B-B14F-4D97-AF65-F5344CB8AC3E}">
        <p14:creationId xmlns:p14="http://schemas.microsoft.com/office/powerpoint/2010/main" val="410422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D21DE-4BB1-6420-39A4-AF72F73ED33F}"/>
              </a:ext>
            </a:extLst>
          </p:cNvPr>
          <p:cNvSpPr>
            <a:spLocks noGrp="1"/>
          </p:cNvSpPr>
          <p:nvPr>
            <p:ph type="title"/>
          </p:nvPr>
        </p:nvSpPr>
        <p:spPr/>
        <p:txBody>
          <a:bodyPr/>
          <a:lstStyle/>
          <a:p>
            <a:r>
              <a:rPr lang="en-GB" sz="3200" dirty="0"/>
              <a:t>Keller’s Customer-Based Brand Equity (CBBE) model</a:t>
            </a:r>
          </a:p>
        </p:txBody>
      </p:sp>
      <p:sp>
        <p:nvSpPr>
          <p:cNvPr id="3" name="Content Placeholder 2">
            <a:extLst>
              <a:ext uri="{FF2B5EF4-FFF2-40B4-BE49-F238E27FC236}">
                <a16:creationId xmlns:a16="http://schemas.microsoft.com/office/drawing/2014/main" id="{7850E24A-E2B3-4428-49FA-D643E50F098F}"/>
              </a:ext>
            </a:extLst>
          </p:cNvPr>
          <p:cNvSpPr>
            <a:spLocks noGrp="1"/>
          </p:cNvSpPr>
          <p:nvPr>
            <p:ph idx="1"/>
          </p:nvPr>
        </p:nvSpPr>
        <p:spPr/>
        <p:txBody>
          <a:bodyPr/>
          <a:lstStyle/>
          <a:p>
            <a:r>
              <a:rPr lang="en-GB" sz="2400" dirty="0"/>
              <a:t>The best-known CBBE model is the Keller Model, devised by Professor of Marketing Kevin Lane Keller and published in his book Strategic Brand Management.</a:t>
            </a:r>
          </a:p>
          <a:p>
            <a:endParaRPr lang="en-GB" sz="2400" dirty="0"/>
          </a:p>
          <a:p>
            <a:endParaRPr lang="en-GB" dirty="0"/>
          </a:p>
        </p:txBody>
      </p:sp>
      <p:sp>
        <p:nvSpPr>
          <p:cNvPr id="4" name="Date Placeholder 3">
            <a:extLst>
              <a:ext uri="{FF2B5EF4-FFF2-40B4-BE49-F238E27FC236}">
                <a16:creationId xmlns:a16="http://schemas.microsoft.com/office/drawing/2014/main" id="{9A8359C8-F324-2F8E-103C-C08EA46B029B}"/>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B396377A-C31D-16CE-D7E2-E08E075C92DE}"/>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58598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CA75-92D5-D485-5B1B-265974EFC2DB}"/>
              </a:ext>
            </a:extLst>
          </p:cNvPr>
          <p:cNvSpPr>
            <a:spLocks noGrp="1"/>
          </p:cNvSpPr>
          <p:nvPr>
            <p:ph type="title"/>
          </p:nvPr>
        </p:nvSpPr>
        <p:spPr/>
        <p:txBody>
          <a:bodyPr/>
          <a:lstStyle/>
          <a:p>
            <a:r>
              <a:rPr lang="en-GB" sz="3200" dirty="0"/>
              <a:t>Keller’s Customer-Based Brand Equity (CBBE) model</a:t>
            </a:r>
          </a:p>
        </p:txBody>
      </p:sp>
      <p:sp>
        <p:nvSpPr>
          <p:cNvPr id="3" name="Content Placeholder 2">
            <a:extLst>
              <a:ext uri="{FF2B5EF4-FFF2-40B4-BE49-F238E27FC236}">
                <a16:creationId xmlns:a16="http://schemas.microsoft.com/office/drawing/2014/main" id="{B9624AD2-0E43-0782-8CC1-54EC9F5550F4}"/>
              </a:ext>
            </a:extLst>
          </p:cNvPr>
          <p:cNvSpPr>
            <a:spLocks noGrp="1"/>
          </p:cNvSpPr>
          <p:nvPr>
            <p:ph idx="1"/>
          </p:nvPr>
        </p:nvSpPr>
        <p:spPr/>
        <p:txBody>
          <a:bodyPr/>
          <a:lstStyle/>
          <a:p>
            <a:pPr fontAlgn="base"/>
            <a:r>
              <a:rPr lang="en-GB" sz="2000" dirty="0">
                <a:latin typeface="Arial" panose="020B0604020202020204" pitchFamily="34" charset="0"/>
                <a:cs typeface="Arial" panose="020B0604020202020204" pitchFamily="34" charset="0"/>
              </a:rPr>
              <a:t>This model takes the shape of a pyramid, and that pyramid has four levels. The levels of the Brand Equity pyramid are as follows –</a:t>
            </a:r>
          </a:p>
          <a:p>
            <a:pPr fontAlgn="base"/>
            <a:r>
              <a:rPr lang="en-GB" sz="2000" dirty="0">
                <a:latin typeface="Arial" panose="020B0604020202020204" pitchFamily="34" charset="0"/>
                <a:cs typeface="Arial" panose="020B0604020202020204" pitchFamily="34" charset="0"/>
              </a:rPr>
              <a:t>Identity</a:t>
            </a:r>
          </a:p>
          <a:p>
            <a:pPr fontAlgn="base"/>
            <a:r>
              <a:rPr lang="en-GB" sz="2000" dirty="0">
                <a:latin typeface="Arial" panose="020B0604020202020204" pitchFamily="34" charset="0"/>
                <a:cs typeface="Arial" panose="020B0604020202020204" pitchFamily="34" charset="0"/>
              </a:rPr>
              <a:t>Meaning</a:t>
            </a:r>
          </a:p>
          <a:p>
            <a:pPr fontAlgn="base"/>
            <a:r>
              <a:rPr lang="en-GB" sz="2000" dirty="0">
                <a:latin typeface="Arial" panose="020B0604020202020204" pitchFamily="34" charset="0"/>
                <a:cs typeface="Arial" panose="020B0604020202020204" pitchFamily="34" charset="0"/>
              </a:rPr>
              <a:t>Response</a:t>
            </a:r>
          </a:p>
          <a:p>
            <a:pPr fontAlgn="base"/>
            <a:r>
              <a:rPr lang="en-GB" sz="2000" dirty="0">
                <a:latin typeface="Arial" panose="020B0604020202020204" pitchFamily="34" charset="0"/>
                <a:cs typeface="Arial" panose="020B0604020202020204" pitchFamily="34" charset="0"/>
              </a:rPr>
              <a:t>Relationships</a:t>
            </a:r>
          </a:p>
          <a:p>
            <a:pPr fontAlgn="base"/>
            <a:r>
              <a:rPr lang="en-GB" sz="2000" dirty="0">
                <a:latin typeface="Arial" panose="020B0604020202020204" pitchFamily="34" charset="0"/>
                <a:cs typeface="Arial" panose="020B0604020202020204" pitchFamily="34" charset="0"/>
              </a:rPr>
              <a:t>That list is in reverse order, meaning brand identity is located at the bottom of the pyramid, while relationships are at the top level. In order to create a strong brand for your organization, you need to make sure that you build the pyramid solidly from the ground up</a:t>
            </a:r>
          </a:p>
          <a:p>
            <a:endParaRPr lang="en-GB" dirty="0"/>
          </a:p>
        </p:txBody>
      </p:sp>
      <p:sp>
        <p:nvSpPr>
          <p:cNvPr id="4" name="Date Placeholder 3">
            <a:extLst>
              <a:ext uri="{FF2B5EF4-FFF2-40B4-BE49-F238E27FC236}">
                <a16:creationId xmlns:a16="http://schemas.microsoft.com/office/drawing/2014/main" id="{51AF39BE-EB7D-D892-F5A5-40D328CB3CBF}"/>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D71FB013-A6D6-64DD-DCF8-94207486416F}"/>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709868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C118-BD3F-FE77-A3FE-D14D9C08F6F8}"/>
              </a:ext>
            </a:extLst>
          </p:cNvPr>
          <p:cNvSpPr>
            <a:spLocks noGrp="1"/>
          </p:cNvSpPr>
          <p:nvPr>
            <p:ph type="title"/>
          </p:nvPr>
        </p:nvSpPr>
        <p:spPr>
          <a:xfrm>
            <a:off x="457200" y="274638"/>
            <a:ext cx="8229600" cy="1143000"/>
          </a:xfrm>
        </p:spPr>
        <p:txBody>
          <a:bodyPr wrap="square" anchor="ctr">
            <a:normAutofit/>
          </a:bodyPr>
          <a:lstStyle/>
          <a:p>
            <a:r>
              <a:rPr lang="en-GB" dirty="0"/>
              <a:t>Keller’s Brand Equity Model</a:t>
            </a:r>
          </a:p>
        </p:txBody>
      </p:sp>
      <p:pic>
        <p:nvPicPr>
          <p:cNvPr id="6" name="Picture 2" descr="A diagram of a five senses&#10;&#10;Description automatically generated with medium confidence">
            <a:extLst>
              <a:ext uri="{FF2B5EF4-FFF2-40B4-BE49-F238E27FC236}">
                <a16:creationId xmlns:a16="http://schemas.microsoft.com/office/drawing/2014/main" id="{258A8C9F-CE4D-5D14-E288-CCF8F16D0D6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1665909"/>
            <a:ext cx="8229600" cy="3785616"/>
          </a:xfrm>
          <a:prstGeom prst="rect">
            <a:avLst/>
          </a:prstGeom>
          <a:solidFill>
            <a:srgbClr val="FFFFFF"/>
          </a:solidFill>
        </p:spPr>
      </p:pic>
      <p:sp>
        <p:nvSpPr>
          <p:cNvPr id="4" name="Date Placeholder 3">
            <a:extLst>
              <a:ext uri="{FF2B5EF4-FFF2-40B4-BE49-F238E27FC236}">
                <a16:creationId xmlns:a16="http://schemas.microsoft.com/office/drawing/2014/main" id="{C06FBAEF-C495-CB8B-BD4D-5A5ABD78CD6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8024FC4B-28A3-6439-AF44-0691E07F4FE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7244368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Identity</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a:t>The basis of your brand is figuring out, and communicating, what your brand is all about. Not only do you need to make sure that people are aware of your brand, but you need to be sure that they are getting the right message as well</a:t>
            </a:r>
          </a:p>
        </p:txBody>
      </p:sp>
      <p:pic>
        <p:nvPicPr>
          <p:cNvPr id="6" name="Picture 2">
            <a:extLst>
              <a:ext uri="{FF2B5EF4-FFF2-40B4-BE49-F238E27FC236}">
                <a16:creationId xmlns:a16="http://schemas.microsoft.com/office/drawing/2014/main" id="{C8FA4C60-762C-7AF7-69E8-7B02DC31E8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27984" y="2686395"/>
            <a:ext cx="4466799" cy="1485210"/>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28</a:t>
            </a:fld>
            <a:endParaRPr lang="en-GB" altLang="en-US"/>
          </a:p>
        </p:txBody>
      </p:sp>
    </p:spTree>
    <p:extLst>
      <p:ext uri="{BB962C8B-B14F-4D97-AF65-F5344CB8AC3E}">
        <p14:creationId xmlns:p14="http://schemas.microsoft.com/office/powerpoint/2010/main" val="31474693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Meaning</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fontScale="92500" lnSpcReduction="10000"/>
          </a:bodyPr>
          <a:lstStyle/>
          <a:p>
            <a:pPr>
              <a:lnSpc>
                <a:spcPct val="90000"/>
              </a:lnSpc>
            </a:pPr>
            <a:r>
              <a:rPr lang="en-GB" sz="2400" dirty="0"/>
              <a:t>With a general identity in place, the next step is going to be </a:t>
            </a:r>
            <a:r>
              <a:rPr lang="en-GB" sz="2400" dirty="0">
                <a:highlight>
                  <a:srgbClr val="FFFF00"/>
                </a:highlight>
              </a:rPr>
              <a:t>to carve out a meaning for your brand that will begin to build loyalty </a:t>
            </a:r>
            <a:r>
              <a:rPr lang="en-GB" sz="2400" dirty="0"/>
              <a:t>within your audience. Brand meaning is going to go beyond the quality of products that you offer, or the price point that you use at market. You could build the meaning of your brand around a number of different things.</a:t>
            </a:r>
          </a:p>
          <a:p>
            <a:pPr>
              <a:lnSpc>
                <a:spcPct val="90000"/>
              </a:lnSpc>
            </a:pPr>
            <a:endParaRPr lang="en-GB" sz="2400" dirty="0"/>
          </a:p>
        </p:txBody>
      </p:sp>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29</a:t>
            </a:fld>
            <a:endParaRPr lang="en-GB" altLang="en-US"/>
          </a:p>
        </p:txBody>
      </p:sp>
      <p:pic>
        <p:nvPicPr>
          <p:cNvPr id="7" name="Picture 2">
            <a:extLst>
              <a:ext uri="{FF2B5EF4-FFF2-40B4-BE49-F238E27FC236}">
                <a16:creationId xmlns:a16="http://schemas.microsoft.com/office/drawing/2014/main" id="{A73614A0-BCCA-3292-9640-6387826D95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060848"/>
            <a:ext cx="5409766" cy="224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6270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Response</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600"/>
              <a:t>Once a customer makes a purchase from your brand, what is their response to that purchase? This is where your brand has to live up to the reputation that you have attempted to build earlier in the pyramid.</a:t>
            </a:r>
          </a:p>
          <a:p>
            <a:pPr>
              <a:lnSpc>
                <a:spcPct val="90000"/>
              </a:lnSpc>
            </a:pPr>
            <a:endParaRPr lang="en-GB" sz="2600"/>
          </a:p>
        </p:txBody>
      </p:sp>
      <p:pic>
        <p:nvPicPr>
          <p:cNvPr id="1026" name="Picture 2" descr="The Art of Feedback | Unbridling Your Brilliance">
            <a:extLst>
              <a:ext uri="{FF2B5EF4-FFF2-40B4-BE49-F238E27FC236}">
                <a16:creationId xmlns:a16="http://schemas.microsoft.com/office/drawing/2014/main" id="{A35DA1C3-4554-55B1-40E8-50D0601A30A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741567"/>
            <a:ext cx="4038600" cy="1706308"/>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2297380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Relationships</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r>
              <a:rPr lang="en-GB"/>
              <a:t>At the top of the brand pyramid we find relationships, which is concerned with the concept of resonance.</a:t>
            </a:r>
          </a:p>
          <a:p>
            <a:endParaRPr lang="en-GB"/>
          </a:p>
        </p:txBody>
      </p:sp>
      <p:pic>
        <p:nvPicPr>
          <p:cNvPr id="6" name="Picture 2">
            <a:extLst>
              <a:ext uri="{FF2B5EF4-FFF2-40B4-BE49-F238E27FC236}">
                <a16:creationId xmlns:a16="http://schemas.microsoft.com/office/drawing/2014/main" id="{C5E3D11B-6968-5B45-4E6A-454984EFD1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39952" y="2535473"/>
            <a:ext cx="4765480" cy="1787054"/>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40512121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Conclusion</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0" y="1321155"/>
            <a:ext cx="4038600" cy="3989040"/>
          </a:xfrm>
        </p:spPr>
        <p:txBody>
          <a:bodyPr wrap="square" anchor="t">
            <a:normAutofit/>
          </a:bodyPr>
          <a:lstStyle/>
          <a:p>
            <a:r>
              <a:rPr lang="en-GB" dirty="0"/>
              <a:t>Building brand equity is one of the biggest challenges that is faced by the average organisation, but it is also an exciting opportunity to build tremendous value.</a:t>
            </a:r>
          </a:p>
          <a:p>
            <a:endParaRPr lang="en-GB" dirty="0"/>
          </a:p>
        </p:txBody>
      </p:sp>
      <p:pic>
        <p:nvPicPr>
          <p:cNvPr id="3074" name="Picture 2" descr="Brand Equity: What Is It and How to Build It in 2023">
            <a:extLst>
              <a:ext uri="{FF2B5EF4-FFF2-40B4-BE49-F238E27FC236}">
                <a16:creationId xmlns:a16="http://schemas.microsoft.com/office/drawing/2014/main" id="{606AEDE7-9522-5AEC-7DD6-5CBF1FC72DA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012840" y="1199183"/>
            <a:ext cx="5131160" cy="4232983"/>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42046508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D21DE-4BB1-6420-39A4-AF72F73ED33F}"/>
              </a:ext>
            </a:extLst>
          </p:cNvPr>
          <p:cNvSpPr>
            <a:spLocks noGrp="1"/>
          </p:cNvSpPr>
          <p:nvPr>
            <p:ph type="title"/>
          </p:nvPr>
        </p:nvSpPr>
        <p:spPr/>
        <p:txBody>
          <a:bodyPr/>
          <a:lstStyle/>
          <a:p>
            <a:r>
              <a:rPr lang="en-GB" sz="3200" dirty="0"/>
              <a:t>Lecture Summary</a:t>
            </a:r>
          </a:p>
        </p:txBody>
      </p:sp>
      <p:sp>
        <p:nvSpPr>
          <p:cNvPr id="3" name="Content Placeholder 2">
            <a:extLst>
              <a:ext uri="{FF2B5EF4-FFF2-40B4-BE49-F238E27FC236}">
                <a16:creationId xmlns:a16="http://schemas.microsoft.com/office/drawing/2014/main" id="{7850E24A-E2B3-4428-49FA-D643E50F098F}"/>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We have understood what is branding.</a:t>
            </a:r>
          </a:p>
          <a:p>
            <a:pPr marL="0" indent="0">
              <a:buNone/>
            </a:pPr>
            <a:endParaRPr lang="en-GB" sz="2400" dirty="0">
              <a:latin typeface="Arial" panose="020B0604020202020204" pitchFamily="34" charset="0"/>
              <a:cs typeface="Arial" panose="020B0604020202020204" pitchFamily="34" charset="0"/>
            </a:endParaRPr>
          </a:p>
          <a:p>
            <a:r>
              <a:rPr lang="en-GB" sz="2400" dirty="0"/>
              <a:t>We have discussed concepts related to effective branding (brand image, identity, meaning)</a:t>
            </a:r>
          </a:p>
          <a:p>
            <a:pPr marL="0" indent="0">
              <a:buNone/>
            </a:pPr>
            <a:endParaRPr lang="en-GB" sz="2400" dirty="0"/>
          </a:p>
          <a:p>
            <a:r>
              <a:rPr lang="en-GB" sz="2400" dirty="0"/>
              <a:t>We have explored the brand equity model.</a:t>
            </a:r>
          </a:p>
          <a:p>
            <a:pPr marL="0" indent="0">
              <a:buNone/>
            </a:pPr>
            <a:endParaRPr lang="en-GB" sz="2400" dirty="0"/>
          </a:p>
          <a:p>
            <a:pPr marL="0" indent="0">
              <a:buNone/>
            </a:pPr>
            <a:endParaRPr lang="en-GB" sz="2400"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A8359C8-F324-2F8E-103C-C08EA46B029B}"/>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B396377A-C31D-16CE-D7E2-E08E075C92DE}"/>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174259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3A3D-F44D-8828-5BDD-CC593E5CDE4E}"/>
              </a:ext>
            </a:extLst>
          </p:cNvPr>
          <p:cNvSpPr>
            <a:spLocks noGrp="1"/>
          </p:cNvSpPr>
          <p:nvPr>
            <p:ph type="title"/>
          </p:nvPr>
        </p:nvSpPr>
        <p:spPr>
          <a:xfrm>
            <a:off x="453155" y="548680"/>
            <a:ext cx="3008313" cy="1162050"/>
          </a:xfrm>
        </p:spPr>
        <p:txBody>
          <a:bodyPr/>
          <a:lstStyle/>
          <a:p>
            <a:br>
              <a:rPr lang="en-GB" sz="2800" dirty="0">
                <a:solidFill>
                  <a:schemeClr val="bg1"/>
                </a:solidFill>
                <a:highlight>
                  <a:srgbClr val="FF00FF"/>
                </a:highlight>
              </a:rPr>
            </a:br>
            <a:br>
              <a:rPr lang="en-GB" sz="2800" dirty="0">
                <a:solidFill>
                  <a:schemeClr val="bg1"/>
                </a:solidFill>
                <a:highlight>
                  <a:srgbClr val="FF00FF"/>
                </a:highlight>
              </a:rPr>
            </a:br>
            <a:br>
              <a:rPr lang="en-GB" sz="2800" dirty="0">
                <a:solidFill>
                  <a:schemeClr val="bg1"/>
                </a:solidFill>
                <a:highlight>
                  <a:srgbClr val="FF00FF"/>
                </a:highlight>
              </a:rPr>
            </a:br>
            <a:br>
              <a:rPr lang="en-GB" sz="2800" dirty="0">
                <a:solidFill>
                  <a:schemeClr val="bg1"/>
                </a:solidFill>
                <a:highlight>
                  <a:srgbClr val="FF00FF"/>
                </a:highlight>
              </a:rPr>
            </a:br>
            <a:r>
              <a:rPr lang="en-GB" sz="2800" dirty="0">
                <a:solidFill>
                  <a:schemeClr val="bg1"/>
                </a:solidFill>
                <a:highlight>
                  <a:srgbClr val="FF00FF"/>
                </a:highlight>
              </a:rPr>
              <a:t>Seminar Activity</a:t>
            </a:r>
            <a:br>
              <a:rPr lang="en-GB" sz="2800" dirty="0">
                <a:solidFill>
                  <a:schemeClr val="bg1"/>
                </a:solidFill>
                <a:highlight>
                  <a:srgbClr val="FF00FF"/>
                </a:highlight>
              </a:rPr>
            </a:br>
            <a:r>
              <a:rPr lang="en-GB" sz="2800" dirty="0">
                <a:solidFill>
                  <a:schemeClr val="bg1"/>
                </a:solidFill>
                <a:highlight>
                  <a:srgbClr val="FF00FF"/>
                </a:highlight>
              </a:rPr>
              <a:t>Week 4:</a:t>
            </a:r>
            <a:br>
              <a:rPr lang="en-GB" sz="2800" dirty="0">
                <a:solidFill>
                  <a:schemeClr val="bg1"/>
                </a:solidFill>
                <a:highlight>
                  <a:srgbClr val="FF00FF"/>
                </a:highlight>
              </a:rPr>
            </a:br>
            <a:endParaRPr lang="en-GB" sz="2800" dirty="0">
              <a:solidFill>
                <a:schemeClr val="bg1"/>
              </a:solidFill>
              <a:highlight>
                <a:srgbClr val="FF00FF"/>
              </a:highlight>
            </a:endParaRPr>
          </a:p>
        </p:txBody>
      </p:sp>
      <p:sp>
        <p:nvSpPr>
          <p:cNvPr id="3" name="Content Placeholder 2">
            <a:extLst>
              <a:ext uri="{FF2B5EF4-FFF2-40B4-BE49-F238E27FC236}">
                <a16:creationId xmlns:a16="http://schemas.microsoft.com/office/drawing/2014/main" id="{2101DC3B-FCCD-248F-B3F6-9D45039206F2}"/>
              </a:ext>
            </a:extLst>
          </p:cNvPr>
          <p:cNvSpPr>
            <a:spLocks noGrp="1"/>
          </p:cNvSpPr>
          <p:nvPr>
            <p:ph idx="1"/>
          </p:nvPr>
        </p:nvSpPr>
        <p:spPr>
          <a:xfrm>
            <a:off x="4004998" y="292818"/>
            <a:ext cx="5111750" cy="5172173"/>
          </a:xfrm>
        </p:spPr>
        <p:txBody>
          <a:bodyPr/>
          <a:lstStyle/>
          <a:p>
            <a:pPr>
              <a:lnSpc>
                <a:spcPct val="90000"/>
              </a:lnSpc>
            </a:pPr>
            <a:r>
              <a:rPr lang="en-GB" sz="2800" dirty="0"/>
              <a:t>Customer knowledge</a:t>
            </a:r>
          </a:p>
          <a:p>
            <a:pPr>
              <a:lnSpc>
                <a:spcPct val="90000"/>
              </a:lnSpc>
            </a:pPr>
            <a:r>
              <a:rPr lang="en-GB" sz="2800" dirty="0"/>
              <a:t>Long-term outlook</a:t>
            </a:r>
          </a:p>
          <a:p>
            <a:pPr>
              <a:lnSpc>
                <a:spcPct val="90000"/>
              </a:lnSpc>
            </a:pPr>
            <a:r>
              <a:rPr lang="en-GB" sz="2800" dirty="0"/>
              <a:t>Product innovation</a:t>
            </a:r>
          </a:p>
          <a:p>
            <a:pPr>
              <a:lnSpc>
                <a:spcPct val="90000"/>
              </a:lnSpc>
            </a:pPr>
            <a:r>
              <a:rPr lang="en-GB" sz="2800" dirty="0"/>
              <a:t>Product quality strategy</a:t>
            </a:r>
          </a:p>
          <a:p>
            <a:pPr>
              <a:lnSpc>
                <a:spcPct val="90000"/>
              </a:lnSpc>
            </a:pPr>
            <a:r>
              <a:rPr lang="en-GB" sz="2800" dirty="0"/>
              <a:t>Brand extension strategy</a:t>
            </a:r>
          </a:p>
          <a:p>
            <a:pPr>
              <a:lnSpc>
                <a:spcPct val="90000"/>
              </a:lnSpc>
            </a:pPr>
            <a:r>
              <a:rPr lang="en-GB" sz="2800" dirty="0" err="1"/>
              <a:t>Multibrand</a:t>
            </a:r>
            <a:r>
              <a:rPr lang="en-GB" sz="2800" dirty="0"/>
              <a:t> strategy</a:t>
            </a:r>
          </a:p>
          <a:p>
            <a:pPr>
              <a:lnSpc>
                <a:spcPct val="90000"/>
              </a:lnSpc>
            </a:pPr>
            <a:r>
              <a:rPr lang="en-GB" sz="2800" dirty="0"/>
              <a:t>Communication pioneer</a:t>
            </a:r>
          </a:p>
          <a:p>
            <a:pPr>
              <a:lnSpc>
                <a:spcPct val="90000"/>
              </a:lnSpc>
            </a:pPr>
            <a:r>
              <a:rPr lang="en-GB" sz="2800" dirty="0"/>
              <a:t>Aggressive salesforce</a:t>
            </a:r>
          </a:p>
          <a:p>
            <a:pPr>
              <a:lnSpc>
                <a:spcPct val="90000"/>
              </a:lnSpc>
            </a:pPr>
            <a:r>
              <a:rPr lang="en-GB" sz="2800" dirty="0"/>
              <a:t>Manufacturing efficiency and cost cutting</a:t>
            </a:r>
          </a:p>
          <a:p>
            <a:pPr>
              <a:lnSpc>
                <a:spcPct val="90000"/>
              </a:lnSpc>
            </a:pPr>
            <a:r>
              <a:rPr lang="en-GB" sz="2800" dirty="0"/>
              <a:t>Brand management</a:t>
            </a:r>
            <a:r>
              <a:rPr lang="en-GB" sz="3200" dirty="0"/>
              <a:t> system</a:t>
            </a:r>
          </a:p>
          <a:p>
            <a:endParaRPr lang="en-GB" dirty="0"/>
          </a:p>
        </p:txBody>
      </p:sp>
      <p:sp>
        <p:nvSpPr>
          <p:cNvPr id="4" name="Text Placeholder 3">
            <a:extLst>
              <a:ext uri="{FF2B5EF4-FFF2-40B4-BE49-F238E27FC236}">
                <a16:creationId xmlns:a16="http://schemas.microsoft.com/office/drawing/2014/main" id="{FFC602D2-113A-01DB-2558-80D070268959}"/>
              </a:ext>
            </a:extLst>
          </p:cNvPr>
          <p:cNvSpPr>
            <a:spLocks noGrp="1"/>
          </p:cNvSpPr>
          <p:nvPr>
            <p:ph type="body" sz="half" idx="2"/>
          </p:nvPr>
        </p:nvSpPr>
        <p:spPr/>
        <p:txBody>
          <a:bodyPr/>
          <a:lstStyle/>
          <a:p>
            <a:r>
              <a:rPr lang="en-GB" sz="2000" b="1" dirty="0">
                <a:solidFill>
                  <a:schemeClr val="tx2"/>
                </a:solidFill>
              </a:rPr>
              <a:t>Identify two companies that can sustain market leadership in the next 5 years, through analysis of these marketing mix variables.</a:t>
            </a:r>
          </a:p>
          <a:p>
            <a:endParaRPr lang="en-GB" sz="2000" b="1" dirty="0">
              <a:solidFill>
                <a:schemeClr val="tx2"/>
              </a:solidFill>
            </a:endParaRPr>
          </a:p>
          <a:p>
            <a:r>
              <a:rPr lang="en-GB" sz="2000" dirty="0">
                <a:solidFill>
                  <a:schemeClr val="tx2"/>
                </a:solidFill>
              </a:rPr>
              <a:t>Make your case with facts and figures and examples!</a:t>
            </a:r>
          </a:p>
          <a:p>
            <a:r>
              <a:rPr lang="en-GB" sz="1800" dirty="0">
                <a:solidFill>
                  <a:schemeClr val="tx2"/>
                </a:solidFill>
              </a:rPr>
              <a:t>Choice of companies can be UK, Europe, China or Asian </a:t>
            </a:r>
            <a:r>
              <a:rPr lang="en-GB" sz="1800" dirty="0" err="1">
                <a:solidFill>
                  <a:schemeClr val="tx2"/>
                </a:solidFill>
              </a:rPr>
              <a:t>SubContinent</a:t>
            </a:r>
            <a:r>
              <a:rPr lang="en-GB" sz="1800" dirty="0">
                <a:solidFill>
                  <a:schemeClr val="tx2"/>
                </a:solidFill>
              </a:rPr>
              <a:t> </a:t>
            </a:r>
          </a:p>
        </p:txBody>
      </p:sp>
      <p:sp>
        <p:nvSpPr>
          <p:cNvPr id="5" name="Date Placeholder 4">
            <a:extLst>
              <a:ext uri="{FF2B5EF4-FFF2-40B4-BE49-F238E27FC236}">
                <a16:creationId xmlns:a16="http://schemas.microsoft.com/office/drawing/2014/main" id="{42D339B6-DC74-E5C6-778E-6AEE126A7E13}"/>
              </a:ext>
            </a:extLst>
          </p:cNvPr>
          <p:cNvSpPr>
            <a:spLocks noGrp="1"/>
          </p:cNvSpPr>
          <p:nvPr>
            <p:ph type="dt" sz="half" idx="10"/>
          </p:nvPr>
        </p:nvSpPr>
        <p:spPr/>
        <p:txBody>
          <a:bodyPr/>
          <a:lstStyle/>
          <a:p>
            <a:pPr>
              <a:defRPr/>
            </a:pPr>
            <a:fld id="{0AF297A0-C124-4ADC-9EF2-B843F7980417}" type="datetime1">
              <a:rPr lang="en-GB" altLang="en-US" smtClean="0"/>
              <a:pPr>
                <a:defRPr/>
              </a:pPr>
              <a:t>30/10/2023</a:t>
            </a:fld>
            <a:endParaRPr lang="en-GB" altLang="en-US"/>
          </a:p>
        </p:txBody>
      </p:sp>
      <p:sp>
        <p:nvSpPr>
          <p:cNvPr id="6" name="Slide Number Placeholder 5">
            <a:extLst>
              <a:ext uri="{FF2B5EF4-FFF2-40B4-BE49-F238E27FC236}">
                <a16:creationId xmlns:a16="http://schemas.microsoft.com/office/drawing/2014/main" id="{1CDBC0F9-C733-B24E-8C45-02C0EFC332E9}"/>
              </a:ext>
            </a:extLst>
          </p:cNvPr>
          <p:cNvSpPr>
            <a:spLocks noGrp="1"/>
          </p:cNvSpPr>
          <p:nvPr>
            <p:ph type="sldNum" sz="quarter" idx="11"/>
          </p:nvPr>
        </p:nvSpPr>
        <p:spPr/>
        <p:txBody>
          <a:bodyPr/>
          <a:lstStyle/>
          <a:p>
            <a:pPr>
              <a:defRPr/>
            </a:pPr>
            <a:fld id="{EF707D33-CDDE-408A-A9D9-8533BBB69567}" type="slidenum">
              <a:rPr lang="en-GB" altLang="en-US" smtClean="0"/>
              <a:pPr>
                <a:defRPr/>
              </a:pPr>
              <a:t>34</a:t>
            </a:fld>
            <a:endParaRPr lang="en-GB" altLang="en-US"/>
          </a:p>
        </p:txBody>
      </p:sp>
    </p:spTree>
    <p:extLst>
      <p:ext uri="{BB962C8B-B14F-4D97-AF65-F5344CB8AC3E}">
        <p14:creationId xmlns:p14="http://schemas.microsoft.com/office/powerpoint/2010/main" val="229382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a:lnSpc>
                <a:spcPct val="200000"/>
              </a:lnSpc>
            </a:pPr>
            <a:r>
              <a:rPr lang="en-GB" sz="1400" dirty="0">
                <a:effectLst/>
                <a:latin typeface="Arial" panose="020B0604020202020204" pitchFamily="34" charset="0"/>
                <a:cs typeface="Arial" panose="020B0604020202020204" pitchFamily="34" charset="0"/>
              </a:rPr>
              <a:t>Keller, Kevin Lane, and Vanitha Swaminathan. </a:t>
            </a:r>
            <a:r>
              <a:rPr lang="en-GB" sz="1400" i="1" dirty="0">
                <a:effectLst/>
                <a:latin typeface="Arial" panose="020B0604020202020204" pitchFamily="34" charset="0"/>
                <a:cs typeface="Arial" panose="020B0604020202020204" pitchFamily="34" charset="0"/>
              </a:rPr>
              <a:t>STRATEGIC BRAND MANAGEMENT : Building, Measuring, and Managing Brand Equity.</a:t>
            </a:r>
            <a:r>
              <a:rPr lang="en-GB" sz="1400" dirty="0">
                <a:effectLst/>
                <a:latin typeface="Arial" panose="020B0604020202020204" pitchFamily="34" charset="0"/>
                <a:cs typeface="Arial" panose="020B0604020202020204" pitchFamily="34" charset="0"/>
              </a:rPr>
              <a:t> 5th ed., Pearson, 2020.</a:t>
            </a:r>
          </a:p>
          <a:p>
            <a:pPr marL="457200" indent="-457200">
              <a:lnSpc>
                <a:spcPct val="200000"/>
              </a:lnSpc>
            </a:pPr>
            <a:r>
              <a:rPr lang="en-GB" sz="1400" dirty="0">
                <a:effectLst/>
                <a:latin typeface="Arial" panose="020B0604020202020204" pitchFamily="34" charset="0"/>
                <a:cs typeface="Arial" panose="020B0604020202020204" pitchFamily="34" charset="0"/>
              </a:rPr>
              <a:t>Klopper, H B, and E North. </a:t>
            </a:r>
            <a:r>
              <a:rPr lang="en-GB" sz="1400" i="1" dirty="0">
                <a:effectLst/>
                <a:latin typeface="Arial" panose="020B0604020202020204" pitchFamily="34" charset="0"/>
                <a:cs typeface="Arial" panose="020B0604020202020204" pitchFamily="34" charset="0"/>
              </a:rPr>
              <a:t>Brand Management</a:t>
            </a:r>
            <a:r>
              <a:rPr lang="en-GB" sz="1400" dirty="0">
                <a:effectLst/>
                <a:latin typeface="Arial" panose="020B0604020202020204" pitchFamily="34" charset="0"/>
                <a:cs typeface="Arial" panose="020B0604020202020204" pitchFamily="34" charset="0"/>
              </a:rPr>
              <a:t>. Cape Town, Pearson Education, 2018.</a:t>
            </a:r>
          </a:p>
          <a:p>
            <a:pPr marL="457200" indent="-457200">
              <a:lnSpc>
                <a:spcPct val="200000"/>
              </a:lnSpc>
            </a:pPr>
            <a:r>
              <a:rPr lang="en-GB" sz="1400" dirty="0" err="1">
                <a:effectLst/>
                <a:latin typeface="Arial" panose="020B0604020202020204" pitchFamily="34" charset="0"/>
                <a:cs typeface="Arial" panose="020B0604020202020204" pitchFamily="34" charset="0"/>
              </a:rPr>
              <a:t>Lerman</a:t>
            </a:r>
            <a:r>
              <a:rPr lang="en-GB" sz="1400" dirty="0">
                <a:effectLst/>
                <a:latin typeface="Arial" panose="020B0604020202020204" pitchFamily="34" charset="0"/>
                <a:cs typeface="Arial" panose="020B0604020202020204" pitchFamily="34" charset="0"/>
              </a:rPr>
              <a:t>, Dawn, et al. </a:t>
            </a:r>
            <a:r>
              <a:rPr lang="en-GB" sz="1400" i="1" dirty="0">
                <a:effectLst/>
                <a:latin typeface="Arial" panose="020B0604020202020204" pitchFamily="34" charset="0"/>
                <a:cs typeface="Arial" panose="020B0604020202020204" pitchFamily="34" charset="0"/>
              </a:rPr>
              <a:t>The Language of Branding : Theories, Strategies, and Tactics</a:t>
            </a:r>
            <a:r>
              <a:rPr lang="en-GB" sz="1400" dirty="0">
                <a:effectLst/>
                <a:latin typeface="Arial" panose="020B0604020202020204" pitchFamily="34" charset="0"/>
                <a:cs typeface="Arial" panose="020B0604020202020204" pitchFamily="34" charset="0"/>
              </a:rPr>
              <a:t>. New York, Ny, Routledge, 2018.</a:t>
            </a:r>
          </a:p>
          <a:p>
            <a:pPr marL="457200" indent="-457200">
              <a:lnSpc>
                <a:spcPct val="200000"/>
              </a:lnSpc>
            </a:pPr>
            <a:r>
              <a:rPr lang="en-GB" sz="1400" dirty="0">
                <a:effectLst/>
                <a:latin typeface="Arial" panose="020B0604020202020204" pitchFamily="34" charset="0"/>
                <a:cs typeface="Arial" panose="020B0604020202020204" pitchFamily="34" charset="0"/>
              </a:rPr>
              <a:t>Sangeeta Trott. </a:t>
            </a:r>
            <a:r>
              <a:rPr lang="en-GB" sz="1400" i="1" dirty="0">
                <a:effectLst/>
                <a:latin typeface="Arial" panose="020B0604020202020204" pitchFamily="34" charset="0"/>
                <a:cs typeface="Arial" panose="020B0604020202020204" pitchFamily="34" charset="0"/>
              </a:rPr>
              <a:t>Brand Equity.</a:t>
            </a:r>
            <a:r>
              <a:rPr lang="en-GB" sz="1400" dirty="0">
                <a:effectLst/>
                <a:latin typeface="Arial" panose="020B0604020202020204" pitchFamily="34" charset="0"/>
                <a:cs typeface="Arial" panose="020B0604020202020204" pitchFamily="34" charset="0"/>
              </a:rPr>
              <a:t> Prentice-Hall Of India, 2016.</a:t>
            </a:r>
          </a:p>
          <a:p>
            <a:pPr marL="457200" indent="-457200">
              <a:lnSpc>
                <a:spcPct val="200000"/>
              </a:lnSpc>
            </a:pPr>
            <a:r>
              <a:rPr lang="en-GB" sz="1400" dirty="0" err="1">
                <a:effectLst/>
                <a:latin typeface="Arial" panose="020B0604020202020204" pitchFamily="34" charset="0"/>
                <a:cs typeface="Arial" panose="020B0604020202020204" pitchFamily="34" charset="0"/>
              </a:rPr>
              <a:t>Tybout</a:t>
            </a:r>
            <a:r>
              <a:rPr lang="en-GB" sz="1400" dirty="0">
                <a:effectLst/>
                <a:latin typeface="Arial" panose="020B0604020202020204" pitchFamily="34" charset="0"/>
                <a:cs typeface="Arial" panose="020B0604020202020204" pitchFamily="34" charset="0"/>
              </a:rPr>
              <a:t>, Alice M, et al. </a:t>
            </a:r>
            <a:r>
              <a:rPr lang="en-GB" sz="1400" i="1" dirty="0">
                <a:effectLst/>
                <a:latin typeface="Arial" panose="020B0604020202020204" pitchFamily="34" charset="0"/>
                <a:cs typeface="Arial" panose="020B0604020202020204" pitchFamily="34" charset="0"/>
              </a:rPr>
              <a:t>Kellogg on Marketing</a:t>
            </a:r>
            <a:r>
              <a:rPr lang="en-GB" sz="1400" dirty="0">
                <a:effectLst/>
                <a:latin typeface="Arial" panose="020B0604020202020204" pitchFamily="34" charset="0"/>
                <a:cs typeface="Arial" panose="020B0604020202020204" pitchFamily="34" charset="0"/>
              </a:rPr>
              <a:t>. Hoboken, N.J., Wiley, 2010.</a:t>
            </a:r>
          </a:p>
          <a:p>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30/10/2023</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1337</Words>
  <Application>Microsoft Office PowerPoint</Application>
  <PresentationFormat>On-screen Show (4:3)</PresentationFormat>
  <Paragraphs>219</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Myriad Pro</vt:lpstr>
      <vt:lpstr>Arial</vt:lpstr>
      <vt:lpstr>Calibri</vt:lpstr>
      <vt:lpstr>Verdana</vt:lpstr>
      <vt:lpstr>20140311PresentationUWTSDTemplate</vt:lpstr>
      <vt:lpstr>LCMB7024 Marketing Management</vt:lpstr>
      <vt:lpstr>Follow-up – last week’s seminar activity</vt:lpstr>
      <vt:lpstr>Learning Objectives</vt:lpstr>
      <vt:lpstr>Emirates!</vt:lpstr>
      <vt:lpstr>  A Brand is: </vt:lpstr>
      <vt:lpstr>People express themselves through their brand choices!?</vt:lpstr>
      <vt:lpstr>Explanation of a brand!</vt:lpstr>
      <vt:lpstr>Chartered institute of marketing (CIM)</vt:lpstr>
      <vt:lpstr>PowerPoint Presentation</vt:lpstr>
      <vt:lpstr>PowerPoint Presentation</vt:lpstr>
      <vt:lpstr>Procter &amp; Gamble</vt:lpstr>
      <vt:lpstr>P&amp;G’s market leadership factors</vt:lpstr>
      <vt:lpstr>P&amp;G customer knowledge</vt:lpstr>
      <vt:lpstr>P&amp;G – longterm outlook</vt:lpstr>
      <vt:lpstr>P&amp;G - product innovation</vt:lpstr>
      <vt:lpstr>P&amp;G – Product Quality strategy</vt:lpstr>
      <vt:lpstr>P&amp;G – Brand extension strategy</vt:lpstr>
      <vt:lpstr>P&amp;G – multibrand strategy</vt:lpstr>
      <vt:lpstr>P&amp;G – Communication Pioneers</vt:lpstr>
      <vt:lpstr>P&amp;G – Aggressive salesforce</vt:lpstr>
      <vt:lpstr>P&amp;G – manufacturing efficiency and cost cutting</vt:lpstr>
      <vt:lpstr>P&amp;G – Brand management system</vt:lpstr>
      <vt:lpstr>BRAND IMAGE BRAND IDENTITY BRAND PROMISE BRAND KNOWLEDGE BRAND EQUITY  spend some time to search and explain these concepts! </vt:lpstr>
      <vt:lpstr>  What is Brand Equity?  </vt:lpstr>
      <vt:lpstr>Keller’s Customer-Based Brand Equity (CBBE) model</vt:lpstr>
      <vt:lpstr>Keller’s Customer-Based Brand Equity (CBBE) model</vt:lpstr>
      <vt:lpstr>Keller’s Brand Equity Model</vt:lpstr>
      <vt:lpstr>Identity</vt:lpstr>
      <vt:lpstr>Meaning</vt:lpstr>
      <vt:lpstr>Response</vt:lpstr>
      <vt:lpstr>Relationships</vt:lpstr>
      <vt:lpstr>Conclusion</vt:lpstr>
      <vt:lpstr>Lecture Summary</vt:lpstr>
      <vt:lpstr>    Seminar Activity Week 4: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Mohamed Asim</cp:lastModifiedBy>
  <cp:revision>165</cp:revision>
  <cp:lastPrinted>2022-03-08T18:23:15Z</cp:lastPrinted>
  <dcterms:created xsi:type="dcterms:W3CDTF">2002-10-07T19:43:58Z</dcterms:created>
  <dcterms:modified xsi:type="dcterms:W3CDTF">2023-10-30T16:38:39Z</dcterms:modified>
</cp:coreProperties>
</file>