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/>
    <p:restoredTop sz="94737"/>
  </p:normalViewPr>
  <p:slideViewPr>
    <p:cSldViewPr>
      <p:cViewPr varScale="1">
        <p:scale>
          <a:sx n="78" d="100"/>
          <a:sy n="78" d="100"/>
        </p:scale>
        <p:origin x="176" y="7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13/05/2020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hufen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iâ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heulog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 ac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boeth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mwynhau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llysiau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050" dirty="0" err="1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050" dirty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050" u="sng" dirty="0" err="1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05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05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05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05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05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>
                <a:solidFill>
                  <a:schemeClr val="tx1"/>
                </a:solidFill>
                <a:latin typeface="Comic Sans MS" pitchFamily="66" charset="0"/>
              </a:rPr>
              <a:t>cael</a:t>
            </a:r>
            <a:r>
              <a:rPr lang="en-GB" sz="105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05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05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050" u="sng" dirty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100" u="sng" dirty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>
                <a:solidFill>
                  <a:schemeClr val="tx1"/>
                </a:solidFill>
                <a:latin typeface="Comic Sans MS" pitchFamily="66" charset="0"/>
              </a:rPr>
              <a:t>pysgod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100" u="sng" dirty="0" err="1">
                <a:solidFill>
                  <a:schemeClr val="tx1"/>
                </a:solidFill>
                <a:latin typeface="Comic Sans MS" pitchFamily="66" charset="0"/>
              </a:rPr>
              <a:t>sglodion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>
                <a:solidFill>
                  <a:schemeClr val="tx1"/>
                </a:solidFill>
                <a:latin typeface="Comic Sans MS" pitchFamily="66" charset="0"/>
              </a:rPr>
              <a:t>pitsa</a:t>
            </a:r>
            <a:r>
              <a:rPr lang="en-GB" sz="1100" u="sng" dirty="0">
                <a:solidFill>
                  <a:schemeClr val="tx1"/>
                </a:solidFill>
                <a:latin typeface="Comic Sans MS" pitchFamily="66" charset="0"/>
              </a:rPr>
              <a:t> caws a tomato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ginio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cyw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iâr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 bob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dydd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1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100" u="sng" dirty="0">
                <a:solidFill>
                  <a:schemeClr val="tx1"/>
                </a:solidFill>
                <a:latin typeface="Comic Sans MS" pitchFamily="66" charset="0"/>
              </a:rPr>
              <a:t>.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1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>
                <a:solidFill>
                  <a:schemeClr val="tx1"/>
                </a:solidFill>
                <a:latin typeface="Comic Sans MS" pitchFamily="66" charset="0"/>
              </a:rPr>
              <a:t>ysgo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l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sbageti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Eidaleg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>
                <a:solidFill>
                  <a:schemeClr val="tx1"/>
                </a:solidFill>
                <a:latin typeface="Comic Sans MS" pitchFamily="66" charset="0"/>
              </a:rPr>
              <a:t>salad ham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>
                <a:solidFill>
                  <a:schemeClr val="tx1"/>
                </a:solidFill>
                <a:latin typeface="Comic Sans MS" pitchFamily="66" charset="0"/>
              </a:rPr>
              <a:t>e/hi/Sam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>
                <a:solidFill>
                  <a:schemeClr val="tx1"/>
                </a:solidFill>
                <a:latin typeface="Comic Sans MS" pitchFamily="66" charset="0"/>
              </a:rPr>
              <a:t>ciwcymbr</a:t>
            </a:r>
            <a:r>
              <a:rPr lang="en-GB" sz="1100" u="sng" dirty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ych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! </a:t>
            </a:r>
          </a:p>
          <a:p>
            <a:pPr algn="ctr"/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e’n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250" dirty="0" err="1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dirty="0" err="1">
                <a:solidFill>
                  <a:schemeClr val="tx1"/>
                </a:solidFill>
                <a:latin typeface="Comic Sans MS" pitchFamily="66" charset="0"/>
              </a:rPr>
              <a:t>ginio</a:t>
            </a:r>
            <a:r>
              <a:rPr lang="en-GB" sz="125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5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>
                <a:solidFill>
                  <a:schemeClr val="tx1"/>
                </a:solidFill>
                <a:latin typeface="Comic Sans MS" pitchFamily="66" charset="0"/>
              </a:rPr>
              <a:t>fwytaist</a:t>
            </a:r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400" u="sng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1217</TotalTime>
  <Words>265</Words>
  <Application>Microsoft Macintosh PowerPoint</Application>
  <PresentationFormat>On-screen Show (4:3)</PresentationFormat>
  <Paragraphs>30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Comic Sans MS</vt:lpstr>
      <vt:lpstr>Corbel</vt:lpstr>
      <vt:lpstr>Wingdings</vt:lpstr>
      <vt:lpstr>Wingdings 2</vt:lpstr>
      <vt:lpstr>Wingdings 3</vt:lpstr>
      <vt:lpstr>Module</vt:lpstr>
      <vt:lpstr>PowerPoint Presentation</vt:lpstr>
    </vt:vector>
  </TitlesOfParts>
  <Company>Rhondda Cynon Taff CBC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Amy Williams</cp:lastModifiedBy>
  <cp:revision>55</cp:revision>
  <dcterms:created xsi:type="dcterms:W3CDTF">2013-08-31T15:45:17Z</dcterms:created>
  <dcterms:modified xsi:type="dcterms:W3CDTF">2020-05-13T18:07:36Z</dcterms:modified>
</cp:coreProperties>
</file>