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719" r:id="rId1"/>
  </p:sldMasterIdLst>
  <p:notesMasterIdLst>
    <p:notesMasterId r:id="rId3"/>
  </p:notesMasterIdLst>
  <p:handoutMasterIdLst>
    <p:handoutMasterId r:id="rId4"/>
  </p:handoutMasterIdLst>
  <p:sldIdLst>
    <p:sldId id="256" r:id="rId2"/>
  </p:sldIdLst>
  <p:sldSz cx="51206400" cy="32918400"/>
  <p:notesSz cx="9290050" cy="7004050"/>
  <p:kinsoku lang="ja-JP" invalStChars="、。，．・：；？！゛゜ヽヾゝゞ々ー’”）〕］｝〉》」』】°‰′″℃￠％ぁぃぅぇぉっゃゅょゎァィゥェォッャュョヮヵヶ!%),.:;?]}｡｣､･ｧｨｩｪｫｬｭｮｯｰﾞﾟ" invalEndChars="‘“（〔［｛〈《「『【￥＄$([\{｢￡"/>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0368">
          <p15:clr>
            <a:srgbClr val="A4A3A4"/>
          </p15:clr>
        </p15:guide>
        <p15:guide id="2" pos="830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62BA7B"/>
    <a:srgbClr val="FFED9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1DB729-5162-B14F-A667-4F64F6AD6142}" v="157" dt="2026-05-08T12:23:01.5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7252" autoAdjust="0"/>
    <p:restoredTop sz="95845" autoAdjust="0"/>
  </p:normalViewPr>
  <p:slideViewPr>
    <p:cSldViewPr>
      <p:cViewPr>
        <p:scale>
          <a:sx n="28" d="100"/>
          <a:sy n="28" d="100"/>
        </p:scale>
        <p:origin x="840" y="352"/>
      </p:cViewPr>
      <p:guideLst>
        <p:guide orient="horz" pos="10368"/>
        <p:guide pos="8305"/>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handoutMaster" Target="handoutMasters/handout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estyn Wood (2307863)" userId="c0dcaba7-66c6-44b2-806f-c68b238ce8ca" providerId="ADAL" clId="{AFEFB61C-02C5-54FC-8900-5ADA734BB6F4}"/>
    <pc:docChg chg="undo custSel modSld">
      <pc:chgData name="Iestyn Wood (2307863)" userId="c0dcaba7-66c6-44b2-806f-c68b238ce8ca" providerId="ADAL" clId="{AFEFB61C-02C5-54FC-8900-5ADA734BB6F4}" dt="2026-05-08T12:23:05.787" v="772" actId="1076"/>
      <pc:docMkLst>
        <pc:docMk/>
      </pc:docMkLst>
      <pc:sldChg chg="addSp delSp modSp mod setBg">
        <pc:chgData name="Iestyn Wood (2307863)" userId="c0dcaba7-66c6-44b2-806f-c68b238ce8ca" providerId="ADAL" clId="{AFEFB61C-02C5-54FC-8900-5ADA734BB6F4}" dt="2026-05-08T12:23:05.787" v="772" actId="1076"/>
        <pc:sldMkLst>
          <pc:docMk/>
          <pc:sldMk cId="0" sldId="256"/>
        </pc:sldMkLst>
        <pc:spChg chg="add del mod">
          <ac:chgData name="Iestyn Wood (2307863)" userId="c0dcaba7-66c6-44b2-806f-c68b238ce8ca" providerId="ADAL" clId="{AFEFB61C-02C5-54FC-8900-5ADA734BB6F4}" dt="2026-05-08T10:39:59.122" v="6"/>
          <ac:spMkLst>
            <pc:docMk/>
            <pc:sldMk cId="0" sldId="256"/>
            <ac:spMk id="2" creationId="{23990EF5-6DC3-3633-E8F6-FF767D929093}"/>
          </ac:spMkLst>
        </pc:spChg>
        <pc:spChg chg="add">
          <ac:chgData name="Iestyn Wood (2307863)" userId="c0dcaba7-66c6-44b2-806f-c68b238ce8ca" providerId="ADAL" clId="{AFEFB61C-02C5-54FC-8900-5ADA734BB6F4}" dt="2026-05-08T10:47:26.969" v="46"/>
          <ac:spMkLst>
            <pc:docMk/>
            <pc:sldMk cId="0" sldId="256"/>
            <ac:spMk id="3" creationId="{61A5A54A-6074-3874-BA64-92F8DF0ADEAC}"/>
          </ac:spMkLst>
        </pc:spChg>
        <pc:spChg chg="add mod">
          <ac:chgData name="Iestyn Wood (2307863)" userId="c0dcaba7-66c6-44b2-806f-c68b238ce8ca" providerId="ADAL" clId="{AFEFB61C-02C5-54FC-8900-5ADA734BB6F4}" dt="2026-05-08T12:19:49.906" v="762" actId="790"/>
          <ac:spMkLst>
            <pc:docMk/>
            <pc:sldMk cId="0" sldId="256"/>
            <ac:spMk id="4" creationId="{32D489F0-AADF-13BC-E60C-2F20280515E3}"/>
          </ac:spMkLst>
        </pc:spChg>
        <pc:spChg chg="mod">
          <ac:chgData name="Iestyn Wood (2307863)" userId="c0dcaba7-66c6-44b2-806f-c68b238ce8ca" providerId="ADAL" clId="{AFEFB61C-02C5-54FC-8900-5ADA734BB6F4}" dt="2026-05-08T12:19:49.906" v="762" actId="790"/>
          <ac:spMkLst>
            <pc:docMk/>
            <pc:sldMk cId="0" sldId="256"/>
            <ac:spMk id="5" creationId="{ED3210D6-6A16-E91C-74EB-7ABDA3E1CD33}"/>
          </ac:spMkLst>
        </pc:spChg>
        <pc:spChg chg="add mod">
          <ac:chgData name="Iestyn Wood (2307863)" userId="c0dcaba7-66c6-44b2-806f-c68b238ce8ca" providerId="ADAL" clId="{AFEFB61C-02C5-54FC-8900-5ADA734BB6F4}" dt="2026-05-08T12:19:49.906" v="762" actId="790"/>
          <ac:spMkLst>
            <pc:docMk/>
            <pc:sldMk cId="0" sldId="256"/>
            <ac:spMk id="6" creationId="{04725B14-4380-1CCA-08A3-8BD26780E201}"/>
          </ac:spMkLst>
        </pc:spChg>
        <pc:spChg chg="add del mod">
          <ac:chgData name="Iestyn Wood (2307863)" userId="c0dcaba7-66c6-44b2-806f-c68b238ce8ca" providerId="ADAL" clId="{AFEFB61C-02C5-54FC-8900-5ADA734BB6F4}" dt="2026-05-08T11:40:45.523" v="108"/>
          <ac:spMkLst>
            <pc:docMk/>
            <pc:sldMk cId="0" sldId="256"/>
            <ac:spMk id="7" creationId="{788B2FEE-D232-538A-B7A7-46D94BE5D188}"/>
          </ac:spMkLst>
        </pc:spChg>
        <pc:spChg chg="add del mod">
          <ac:chgData name="Iestyn Wood (2307863)" userId="c0dcaba7-66c6-44b2-806f-c68b238ce8ca" providerId="ADAL" clId="{AFEFB61C-02C5-54FC-8900-5ADA734BB6F4}" dt="2026-05-08T11:41:53.968" v="123"/>
          <ac:spMkLst>
            <pc:docMk/>
            <pc:sldMk cId="0" sldId="256"/>
            <ac:spMk id="8" creationId="{E5F2E64D-FB52-F31F-46B0-4052AC76D623}"/>
          </ac:spMkLst>
        </pc:spChg>
        <pc:spChg chg="add mod">
          <ac:chgData name="Iestyn Wood (2307863)" userId="c0dcaba7-66c6-44b2-806f-c68b238ce8ca" providerId="ADAL" clId="{AFEFB61C-02C5-54FC-8900-5ADA734BB6F4}" dt="2026-05-08T12:19:49.906" v="762" actId="790"/>
          <ac:spMkLst>
            <pc:docMk/>
            <pc:sldMk cId="0" sldId="256"/>
            <ac:spMk id="9" creationId="{7702109F-8D9F-D30D-FA46-C95C0C4344AA}"/>
          </ac:spMkLst>
        </pc:spChg>
        <pc:spChg chg="add mod">
          <ac:chgData name="Iestyn Wood (2307863)" userId="c0dcaba7-66c6-44b2-806f-c68b238ce8ca" providerId="ADAL" clId="{AFEFB61C-02C5-54FC-8900-5ADA734BB6F4}" dt="2026-05-08T11:44:19.936" v="193" actId="14100"/>
          <ac:spMkLst>
            <pc:docMk/>
            <pc:sldMk cId="0" sldId="256"/>
            <ac:spMk id="10" creationId="{351A34B9-05B1-2072-0758-AC9CC905C7E4}"/>
          </ac:spMkLst>
        </pc:spChg>
        <pc:spChg chg="add mod">
          <ac:chgData name="Iestyn Wood (2307863)" userId="c0dcaba7-66c6-44b2-806f-c68b238ce8ca" providerId="ADAL" clId="{AFEFB61C-02C5-54FC-8900-5ADA734BB6F4}" dt="2026-05-08T12:08:08.705" v="534" actId="20577"/>
          <ac:spMkLst>
            <pc:docMk/>
            <pc:sldMk cId="0" sldId="256"/>
            <ac:spMk id="11" creationId="{37E9CAE5-8D6A-1D9A-9DE9-B3DCAB00FE56}"/>
          </ac:spMkLst>
        </pc:spChg>
        <pc:spChg chg="add">
          <ac:chgData name="Iestyn Wood (2307863)" userId="c0dcaba7-66c6-44b2-806f-c68b238ce8ca" providerId="ADAL" clId="{AFEFB61C-02C5-54FC-8900-5ADA734BB6F4}" dt="2026-05-08T11:43:21.056" v="167"/>
          <ac:spMkLst>
            <pc:docMk/>
            <pc:sldMk cId="0" sldId="256"/>
            <ac:spMk id="12" creationId="{84FCD7DE-F48D-9D5B-471B-293185A30DBE}"/>
          </ac:spMkLst>
        </pc:spChg>
        <pc:spChg chg="add del mod">
          <ac:chgData name="Iestyn Wood (2307863)" userId="c0dcaba7-66c6-44b2-806f-c68b238ce8ca" providerId="ADAL" clId="{AFEFB61C-02C5-54FC-8900-5ADA734BB6F4}" dt="2026-05-08T12:10:31.190" v="556"/>
          <ac:spMkLst>
            <pc:docMk/>
            <pc:sldMk cId="0" sldId="256"/>
            <ac:spMk id="13" creationId="{524C760E-B3AB-6323-69A8-2DEBE5A252B4}"/>
          </ac:spMkLst>
        </pc:spChg>
        <pc:spChg chg="add del mod">
          <ac:chgData name="Iestyn Wood (2307863)" userId="c0dcaba7-66c6-44b2-806f-c68b238ce8ca" providerId="ADAL" clId="{AFEFB61C-02C5-54FC-8900-5ADA734BB6F4}" dt="2026-05-08T11:49:53.759" v="223"/>
          <ac:spMkLst>
            <pc:docMk/>
            <pc:sldMk cId="0" sldId="256"/>
            <ac:spMk id="14" creationId="{7AFF1A2A-2222-A65B-04E4-B19503FC84DF}"/>
          </ac:spMkLst>
        </pc:spChg>
        <pc:spChg chg="add del mod">
          <ac:chgData name="Iestyn Wood (2307863)" userId="c0dcaba7-66c6-44b2-806f-c68b238ce8ca" providerId="ADAL" clId="{AFEFB61C-02C5-54FC-8900-5ADA734BB6F4}" dt="2026-05-08T12:14:17.893" v="675"/>
          <ac:spMkLst>
            <pc:docMk/>
            <pc:sldMk cId="0" sldId="256"/>
            <ac:spMk id="15" creationId="{12163F35-2D6B-71AB-5B81-8C6A737C8807}"/>
          </ac:spMkLst>
        </pc:spChg>
        <pc:spChg chg="add mod">
          <ac:chgData name="Iestyn Wood (2307863)" userId="c0dcaba7-66c6-44b2-806f-c68b238ce8ca" providerId="ADAL" clId="{AFEFB61C-02C5-54FC-8900-5ADA734BB6F4}" dt="2026-05-08T12:19:49.906" v="762" actId="790"/>
          <ac:spMkLst>
            <pc:docMk/>
            <pc:sldMk cId="0" sldId="256"/>
            <ac:spMk id="16" creationId="{CB49F2F2-7C0F-16D9-003E-A15D34AC9698}"/>
          </ac:spMkLst>
        </pc:spChg>
        <pc:spChg chg="add mod">
          <ac:chgData name="Iestyn Wood (2307863)" userId="c0dcaba7-66c6-44b2-806f-c68b238ce8ca" providerId="ADAL" clId="{AFEFB61C-02C5-54FC-8900-5ADA734BB6F4}" dt="2026-05-08T11:54:13.523" v="278" actId="1076"/>
          <ac:spMkLst>
            <pc:docMk/>
            <pc:sldMk cId="0" sldId="256"/>
            <ac:spMk id="18" creationId="{AADB4866-2A14-EB61-F0F4-8E1019ADB192}"/>
          </ac:spMkLst>
        </pc:spChg>
        <pc:spChg chg="add del mod">
          <ac:chgData name="Iestyn Wood (2307863)" userId="c0dcaba7-66c6-44b2-806f-c68b238ce8ca" providerId="ADAL" clId="{AFEFB61C-02C5-54FC-8900-5ADA734BB6F4}" dt="2026-05-08T12:18:45.576" v="755"/>
          <ac:spMkLst>
            <pc:docMk/>
            <pc:sldMk cId="0" sldId="256"/>
            <ac:spMk id="19" creationId="{E697C557-6B3C-CBC0-13A6-9BE6D8D74385}"/>
          </ac:spMkLst>
        </pc:spChg>
        <pc:spChg chg="add del mod">
          <ac:chgData name="Iestyn Wood (2307863)" userId="c0dcaba7-66c6-44b2-806f-c68b238ce8ca" providerId="ADAL" clId="{AFEFB61C-02C5-54FC-8900-5ADA734BB6F4}" dt="2026-05-08T12:18:46.838" v="757"/>
          <ac:spMkLst>
            <pc:docMk/>
            <pc:sldMk cId="0" sldId="256"/>
            <ac:spMk id="20" creationId="{C5E6375B-88BC-1957-40A9-5EC239FAC4ED}"/>
          </ac:spMkLst>
        </pc:spChg>
        <pc:spChg chg="add mod">
          <ac:chgData name="Iestyn Wood (2307863)" userId="c0dcaba7-66c6-44b2-806f-c68b238ce8ca" providerId="ADAL" clId="{AFEFB61C-02C5-54FC-8900-5ADA734BB6F4}" dt="2026-05-08T12:19:49.906" v="762" actId="790"/>
          <ac:spMkLst>
            <pc:docMk/>
            <pc:sldMk cId="0" sldId="256"/>
            <ac:spMk id="21" creationId="{698AA584-3880-73EA-B2D2-361E68D17F80}"/>
          </ac:spMkLst>
        </pc:spChg>
        <pc:spChg chg="add mod">
          <ac:chgData name="Iestyn Wood (2307863)" userId="c0dcaba7-66c6-44b2-806f-c68b238ce8ca" providerId="ADAL" clId="{AFEFB61C-02C5-54FC-8900-5ADA734BB6F4}" dt="2026-05-08T12:19:14.856" v="760" actId="207"/>
          <ac:spMkLst>
            <pc:docMk/>
            <pc:sldMk cId="0" sldId="256"/>
            <ac:spMk id="22" creationId="{671BB710-C080-FF90-4D36-13F8D449BD52}"/>
          </ac:spMkLst>
        </pc:spChg>
        <pc:spChg chg="add mod">
          <ac:chgData name="Iestyn Wood (2307863)" userId="c0dcaba7-66c6-44b2-806f-c68b238ce8ca" providerId="ADAL" clId="{AFEFB61C-02C5-54FC-8900-5ADA734BB6F4}" dt="2026-05-08T12:11:44.547" v="637" actId="20577"/>
          <ac:spMkLst>
            <pc:docMk/>
            <pc:sldMk cId="0" sldId="256"/>
            <ac:spMk id="23" creationId="{E548F02D-961F-35D9-F4E9-9811D34C6C14}"/>
          </ac:spMkLst>
        </pc:spChg>
        <pc:spChg chg="add mod">
          <ac:chgData name="Iestyn Wood (2307863)" userId="c0dcaba7-66c6-44b2-806f-c68b238ce8ca" providerId="ADAL" clId="{AFEFB61C-02C5-54FC-8900-5ADA734BB6F4}" dt="2026-05-08T12:19:49.906" v="762" actId="790"/>
          <ac:spMkLst>
            <pc:docMk/>
            <pc:sldMk cId="0" sldId="256"/>
            <ac:spMk id="24" creationId="{AB6907BE-3FCB-4B56-8B19-8C654DF7FB6A}"/>
          </ac:spMkLst>
        </pc:spChg>
        <pc:spChg chg="add mod">
          <ac:chgData name="Iestyn Wood (2307863)" userId="c0dcaba7-66c6-44b2-806f-c68b238ce8ca" providerId="ADAL" clId="{AFEFB61C-02C5-54FC-8900-5ADA734BB6F4}" dt="2026-05-08T12:12:07.753" v="638" actId="5793"/>
          <ac:spMkLst>
            <pc:docMk/>
            <pc:sldMk cId="0" sldId="256"/>
            <ac:spMk id="25" creationId="{4CE6C200-30A4-2D45-A686-85EC95672066}"/>
          </ac:spMkLst>
        </pc:spChg>
        <pc:spChg chg="add mod">
          <ac:chgData name="Iestyn Wood (2307863)" userId="c0dcaba7-66c6-44b2-806f-c68b238ce8ca" providerId="ADAL" clId="{AFEFB61C-02C5-54FC-8900-5ADA734BB6F4}" dt="2026-05-08T12:23:01.586" v="771" actId="1076"/>
          <ac:spMkLst>
            <pc:docMk/>
            <pc:sldMk cId="0" sldId="256"/>
            <ac:spMk id="26" creationId="{AD6B5FE3-5444-86DE-02F1-940BB49CC4A0}"/>
          </ac:spMkLst>
        </pc:spChg>
        <pc:spChg chg="add mod">
          <ac:chgData name="Iestyn Wood (2307863)" userId="c0dcaba7-66c6-44b2-806f-c68b238ce8ca" providerId="ADAL" clId="{AFEFB61C-02C5-54FC-8900-5ADA734BB6F4}" dt="2026-05-08T12:16:47.579" v="714" actId="1076"/>
          <ac:spMkLst>
            <pc:docMk/>
            <pc:sldMk cId="0" sldId="256"/>
            <ac:spMk id="27" creationId="{2C780B37-55D1-7F77-624E-685BAC04534B}"/>
          </ac:spMkLst>
        </pc:spChg>
        <pc:spChg chg="add mod">
          <ac:chgData name="Iestyn Wood (2307863)" userId="c0dcaba7-66c6-44b2-806f-c68b238ce8ca" providerId="ADAL" clId="{AFEFB61C-02C5-54FC-8900-5ADA734BB6F4}" dt="2026-05-08T12:22:12.409" v="767" actId="1076"/>
          <ac:spMkLst>
            <pc:docMk/>
            <pc:sldMk cId="0" sldId="256"/>
            <ac:spMk id="28" creationId="{F3666F0E-3E03-76D0-0B85-572EADAC481E}"/>
          </ac:spMkLst>
        </pc:spChg>
        <pc:spChg chg="del mod">
          <ac:chgData name="Iestyn Wood (2307863)" userId="c0dcaba7-66c6-44b2-806f-c68b238ce8ca" providerId="ADAL" clId="{AFEFB61C-02C5-54FC-8900-5ADA734BB6F4}" dt="2026-05-08T10:49:51.702" v="91" actId="21"/>
          <ac:spMkLst>
            <pc:docMk/>
            <pc:sldMk cId="0" sldId="256"/>
            <ac:spMk id="2050" creationId="{B1D83B8E-BBFF-3A27-3D67-D0D79ABCD133}"/>
          </ac:spMkLst>
        </pc:spChg>
        <pc:spChg chg="add del mod">
          <ac:chgData name="Iestyn Wood (2307863)" userId="c0dcaba7-66c6-44b2-806f-c68b238ce8ca" providerId="ADAL" clId="{AFEFB61C-02C5-54FC-8900-5ADA734BB6F4}" dt="2026-05-08T10:48:47.493" v="82" actId="21"/>
          <ac:spMkLst>
            <pc:docMk/>
            <pc:sldMk cId="0" sldId="256"/>
            <ac:spMk id="2051" creationId="{43D6534C-00E4-040E-B0CF-84AEFE126548}"/>
          </ac:spMkLst>
        </pc:spChg>
        <pc:spChg chg="mod">
          <ac:chgData name="Iestyn Wood (2307863)" userId="c0dcaba7-66c6-44b2-806f-c68b238ce8ca" providerId="ADAL" clId="{AFEFB61C-02C5-54FC-8900-5ADA734BB6F4}" dt="2026-05-08T12:22:54.281" v="770" actId="1076"/>
          <ac:spMkLst>
            <pc:docMk/>
            <pc:sldMk cId="0" sldId="256"/>
            <ac:spMk id="2052" creationId="{78C8433E-13C8-4EAC-1158-465F96FEF0A3}"/>
          </ac:spMkLst>
        </pc:spChg>
        <pc:spChg chg="mod">
          <ac:chgData name="Iestyn Wood (2307863)" userId="c0dcaba7-66c6-44b2-806f-c68b238ce8ca" providerId="ADAL" clId="{AFEFB61C-02C5-54FC-8900-5ADA734BB6F4}" dt="2026-05-08T12:22:00.556" v="764" actId="14100"/>
          <ac:spMkLst>
            <pc:docMk/>
            <pc:sldMk cId="0" sldId="256"/>
            <ac:spMk id="2053" creationId="{7811C5EA-2336-75B2-3E6A-EADC97BE03E2}"/>
          </ac:spMkLst>
        </pc:spChg>
        <pc:spChg chg="mod">
          <ac:chgData name="Iestyn Wood (2307863)" userId="c0dcaba7-66c6-44b2-806f-c68b238ce8ca" providerId="ADAL" clId="{AFEFB61C-02C5-54FC-8900-5ADA734BB6F4}" dt="2026-05-08T12:19:49.906" v="762" actId="790"/>
          <ac:spMkLst>
            <pc:docMk/>
            <pc:sldMk cId="0" sldId="256"/>
            <ac:spMk id="2054" creationId="{E64A7953-EC3B-AE56-7197-2D61296A2C51}"/>
          </ac:spMkLst>
        </pc:spChg>
        <pc:spChg chg="mod">
          <ac:chgData name="Iestyn Wood (2307863)" userId="c0dcaba7-66c6-44b2-806f-c68b238ce8ca" providerId="ADAL" clId="{AFEFB61C-02C5-54FC-8900-5ADA734BB6F4}" dt="2026-05-08T12:19:17.419" v="761" actId="207"/>
          <ac:spMkLst>
            <pc:docMk/>
            <pc:sldMk cId="0" sldId="256"/>
            <ac:spMk id="2055" creationId="{E5FD9769-D028-2327-5B75-CA79084CE796}"/>
          </ac:spMkLst>
        </pc:spChg>
        <pc:graphicFrameChg chg="add mod">
          <ac:chgData name="Iestyn Wood (2307863)" userId="c0dcaba7-66c6-44b2-806f-c68b238ce8ca" providerId="ADAL" clId="{AFEFB61C-02C5-54FC-8900-5ADA734BB6F4}" dt="2026-05-08T12:23:05.787" v="772" actId="1076"/>
          <ac:graphicFrameMkLst>
            <pc:docMk/>
            <pc:sldMk cId="0" sldId="256"/>
            <ac:graphicFrameMk id="17" creationId="{3CDF83B9-75BF-ED65-B410-5BFE9C770BFD}"/>
          </ac:graphicFrameMkLst>
        </pc:graphicFrame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https://uowtsd-my.sharepoint.com/personal/2307863_student_uwtsd_ac_uk/Documents/Dissertation%20testing%20results.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4400" b="0" i="0" u="none" strike="noStrike" kern="1200" spc="0" baseline="0">
                <a:solidFill>
                  <a:schemeClr val="tx1">
                    <a:lumMod val="65000"/>
                    <a:lumOff val="35000"/>
                  </a:schemeClr>
                </a:solidFill>
                <a:latin typeface="+mn-lt"/>
                <a:ea typeface="+mn-ea"/>
                <a:cs typeface="+mn-cs"/>
              </a:defRPr>
            </a:pPr>
            <a:r>
              <a:rPr lang="cy-GB" sz="4400" dirty="0"/>
              <a:t>BESS</a:t>
            </a:r>
            <a:r>
              <a:rPr lang="cy-GB" sz="4400" baseline="0" dirty="0"/>
              <a:t> Pre v Post</a:t>
            </a:r>
            <a:endParaRPr lang="cy-GB" sz="4400" dirty="0"/>
          </a:p>
        </c:rich>
      </c:tx>
      <c:overlay val="0"/>
      <c:spPr>
        <a:noFill/>
        <a:ln>
          <a:noFill/>
        </a:ln>
        <a:effectLst/>
      </c:spPr>
      <c:txPr>
        <a:bodyPr rot="0" spcFirstLastPara="1" vertOverflow="ellipsis" vert="horz" wrap="square" anchor="ctr" anchorCtr="1"/>
        <a:lstStyle/>
        <a:p>
          <a:pPr>
            <a:defRPr sz="4400" b="0" i="0" u="none" strike="noStrike" kern="1200" spc="0" baseline="0">
              <a:solidFill>
                <a:schemeClr val="tx1">
                  <a:lumMod val="65000"/>
                  <a:lumOff val="35000"/>
                </a:schemeClr>
              </a:solidFill>
              <a:latin typeface="+mn-lt"/>
              <a:ea typeface="+mn-ea"/>
              <a:cs typeface="+mn-cs"/>
            </a:defRPr>
          </a:pPr>
          <a:endParaRPr lang="en-GB"/>
        </a:p>
      </c:txPr>
    </c:title>
    <c:autoTitleDeleted val="0"/>
    <c:plotArea>
      <c:layout/>
      <c:barChart>
        <c:barDir val="col"/>
        <c:grouping val="clustered"/>
        <c:varyColors val="0"/>
        <c:ser>
          <c:idx val="0"/>
          <c:order val="0"/>
          <c:tx>
            <c:strRef>
              <c:f>BESS!$A$29</c:f>
              <c:strCache>
                <c:ptCount val="1"/>
                <c:pt idx="0">
                  <c:v>Pre</c:v>
                </c:pt>
              </c:strCache>
            </c:strRef>
          </c:tx>
          <c:spPr>
            <a:solidFill>
              <a:schemeClr val="accent1"/>
            </a:solidFill>
            <a:ln>
              <a:noFill/>
            </a:ln>
            <a:effectLst/>
          </c:spPr>
          <c:invertIfNegative val="0"/>
          <c:val>
            <c:numRef>
              <c:f>BESS!$A$30:$A$42</c:f>
              <c:numCache>
                <c:formatCode>General</c:formatCode>
                <c:ptCount val="13"/>
                <c:pt idx="0">
                  <c:v>16</c:v>
                </c:pt>
                <c:pt idx="1">
                  <c:v>8</c:v>
                </c:pt>
                <c:pt idx="2">
                  <c:v>8</c:v>
                </c:pt>
                <c:pt idx="3">
                  <c:v>21</c:v>
                </c:pt>
                <c:pt idx="4">
                  <c:v>16</c:v>
                </c:pt>
                <c:pt idx="5">
                  <c:v>16</c:v>
                </c:pt>
                <c:pt idx="6">
                  <c:v>14</c:v>
                </c:pt>
                <c:pt idx="7">
                  <c:v>20</c:v>
                </c:pt>
                <c:pt idx="8">
                  <c:v>16</c:v>
                </c:pt>
                <c:pt idx="9">
                  <c:v>18</c:v>
                </c:pt>
                <c:pt idx="10">
                  <c:v>15</c:v>
                </c:pt>
                <c:pt idx="11">
                  <c:v>21</c:v>
                </c:pt>
                <c:pt idx="12">
                  <c:v>21</c:v>
                </c:pt>
              </c:numCache>
            </c:numRef>
          </c:val>
          <c:extLst>
            <c:ext xmlns:c16="http://schemas.microsoft.com/office/drawing/2014/chart" uri="{C3380CC4-5D6E-409C-BE32-E72D297353CC}">
              <c16:uniqueId val="{00000000-3419-1B4E-88CE-7D630F0D2912}"/>
            </c:ext>
          </c:extLst>
        </c:ser>
        <c:ser>
          <c:idx val="1"/>
          <c:order val="1"/>
          <c:tx>
            <c:strRef>
              <c:f>BESS!$B$29</c:f>
              <c:strCache>
                <c:ptCount val="1"/>
                <c:pt idx="0">
                  <c:v>Post</c:v>
                </c:pt>
              </c:strCache>
            </c:strRef>
          </c:tx>
          <c:spPr>
            <a:solidFill>
              <a:schemeClr val="accent2"/>
            </a:solidFill>
            <a:ln>
              <a:noFill/>
            </a:ln>
            <a:effectLst/>
          </c:spPr>
          <c:invertIfNegative val="0"/>
          <c:val>
            <c:numRef>
              <c:f>BESS!$B$30:$B$42</c:f>
              <c:numCache>
                <c:formatCode>General</c:formatCode>
                <c:ptCount val="13"/>
                <c:pt idx="0">
                  <c:v>10</c:v>
                </c:pt>
                <c:pt idx="1">
                  <c:v>7</c:v>
                </c:pt>
                <c:pt idx="2">
                  <c:v>6</c:v>
                </c:pt>
                <c:pt idx="3">
                  <c:v>15</c:v>
                </c:pt>
                <c:pt idx="4">
                  <c:v>12</c:v>
                </c:pt>
                <c:pt idx="5">
                  <c:v>10</c:v>
                </c:pt>
                <c:pt idx="6">
                  <c:v>10</c:v>
                </c:pt>
                <c:pt idx="7">
                  <c:v>13</c:v>
                </c:pt>
                <c:pt idx="8">
                  <c:v>10</c:v>
                </c:pt>
                <c:pt idx="9">
                  <c:v>12</c:v>
                </c:pt>
                <c:pt idx="10">
                  <c:v>11</c:v>
                </c:pt>
                <c:pt idx="11">
                  <c:v>11</c:v>
                </c:pt>
                <c:pt idx="12">
                  <c:v>13</c:v>
                </c:pt>
              </c:numCache>
            </c:numRef>
          </c:val>
          <c:extLst>
            <c:ext xmlns:c16="http://schemas.microsoft.com/office/drawing/2014/chart" uri="{C3380CC4-5D6E-409C-BE32-E72D297353CC}">
              <c16:uniqueId val="{00000001-3419-1B4E-88CE-7D630F0D2912}"/>
            </c:ext>
          </c:extLst>
        </c:ser>
        <c:dLbls>
          <c:showLegendKey val="0"/>
          <c:showVal val="0"/>
          <c:showCatName val="0"/>
          <c:showSerName val="0"/>
          <c:showPercent val="0"/>
          <c:showBubbleSize val="0"/>
        </c:dLbls>
        <c:gapWidth val="219"/>
        <c:overlap val="-27"/>
        <c:axId val="716717375"/>
        <c:axId val="716997951"/>
      </c:barChart>
      <c:catAx>
        <c:axId val="716717375"/>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16997951"/>
        <c:crosses val="autoZero"/>
        <c:auto val="1"/>
        <c:lblAlgn val="ctr"/>
        <c:lblOffset val="100"/>
        <c:noMultiLvlLbl val="0"/>
      </c:catAx>
      <c:valAx>
        <c:axId val="716997951"/>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16717375"/>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F6269BA7-3427-A677-A174-B866ED5B4209}"/>
              </a:ext>
            </a:extLst>
          </p:cNvPr>
          <p:cNvSpPr>
            <a:spLocks noGrp="1" noChangeArrowheads="1"/>
          </p:cNvSpPr>
          <p:nvPr>
            <p:ph type="body" sz="quarter" idx="3"/>
          </p:nvPr>
        </p:nvSpPr>
        <p:spPr bwMode="auto">
          <a:xfrm>
            <a:off x="1238250" y="3327400"/>
            <a:ext cx="6813550" cy="3151188"/>
          </a:xfrm>
          <a:prstGeom prst="rect">
            <a:avLst/>
          </a:prstGeom>
          <a:noFill/>
          <a:ln w="12700">
            <a:noFill/>
            <a:miter lim="800000"/>
            <a:headEnd/>
            <a:tailEnd/>
          </a:ln>
          <a:effectLst/>
        </p:spPr>
        <p:txBody>
          <a:bodyPr vert="horz" wrap="square" lIns="85849" tIns="42924" rIns="85849" bIns="42924" numCol="1" anchor="t" anchorCtr="0" compatLnSpc="1">
            <a:prstTxWarp prst="textNoShape">
              <a:avLst/>
            </a:prstTxWarp>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3075" name="Rectangle 3">
            <a:extLst>
              <a:ext uri="{FF2B5EF4-FFF2-40B4-BE49-F238E27FC236}">
                <a16:creationId xmlns:a16="http://schemas.microsoft.com/office/drawing/2014/main" id="{A5443C4C-18AA-AF86-0F49-1D4A3126BB89}"/>
              </a:ext>
            </a:extLst>
          </p:cNvPr>
          <p:cNvSpPr>
            <a:spLocks noGrp="1" noRot="1" noChangeAspect="1" noChangeArrowheads="1" noTextEdit="1"/>
          </p:cNvSpPr>
          <p:nvPr>
            <p:ph type="sldImg" idx="2"/>
          </p:nvPr>
        </p:nvSpPr>
        <p:spPr bwMode="auto">
          <a:xfrm>
            <a:off x="2613025" y="527050"/>
            <a:ext cx="4076700" cy="262255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cSld>
  <p:clrMap bg1="lt1" tx1="dk1" bg2="lt2" tx2="dk2" accent1="accent1" accent2="accent2" accent3="accent3" accent4="accent4" accent5="accent5" accent6="accent6" hlink="hlink" folHlink="folHlink"/>
  <p:notesStyle>
    <a:lvl1pPr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1pPr>
    <a:lvl2pPr marL="42227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2pPr>
    <a:lvl3pPr marL="84455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3pPr>
    <a:lvl4pPr marL="126682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4pPr>
    <a:lvl5pPr marL="168910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33366BC8-C51D-7893-397D-AE3F72D406BF}"/>
              </a:ext>
            </a:extLst>
          </p:cNvPr>
          <p:cNvSpPr>
            <a:spLocks noGrp="1" noRot="1" noChangeAspect="1" noChangeArrowheads="1" noTextEdit="1"/>
          </p:cNvSpPr>
          <p:nvPr>
            <p:ph type="sldImg"/>
          </p:nvPr>
        </p:nvSpPr>
        <p:spPr>
          <a:ln/>
        </p:spPr>
      </p:sp>
      <p:sp>
        <p:nvSpPr>
          <p:cNvPr id="4099" name="Rectangle 3">
            <a:extLst>
              <a:ext uri="{FF2B5EF4-FFF2-40B4-BE49-F238E27FC236}">
                <a16:creationId xmlns:a16="http://schemas.microsoft.com/office/drawing/2014/main" id="{E791B583-FD38-63EF-C658-8A3DEF639BAA}"/>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pPr eaLnBrk="1" hangingPunct="1"/>
            <a:endParaRPr lang="en-GB" altLang="en-US">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6720840" y="11456371"/>
            <a:ext cx="37764720" cy="7900416"/>
          </a:xfrm>
          <a:solidFill>
            <a:srgbClr val="FFFFFF"/>
          </a:solidFill>
          <a:ln w="38100">
            <a:solidFill>
              <a:srgbClr val="404040"/>
            </a:solidFill>
          </a:ln>
        </p:spPr>
        <p:txBody>
          <a:bodyPr lIns="274320" rIns="274320" anchor="ctr" anchorCtr="1">
            <a:normAutofit/>
          </a:bodyPr>
          <a:lstStyle>
            <a:lvl1pPr algn="ctr">
              <a:defRPr sz="1596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11319815" y="20892211"/>
            <a:ext cx="28566770" cy="5951491"/>
          </a:xfrm>
          <a:noFill/>
        </p:spPr>
        <p:txBody>
          <a:bodyPr>
            <a:normAutofit/>
          </a:bodyPr>
          <a:lstStyle>
            <a:lvl1pPr marL="0" indent="0" algn="ctr">
              <a:buNone/>
              <a:defRPr sz="8400">
                <a:solidFill>
                  <a:schemeClr val="tx1">
                    <a:lumMod val="75000"/>
                    <a:lumOff val="25000"/>
                  </a:schemeClr>
                </a:solidFill>
              </a:defRPr>
            </a:lvl1pPr>
            <a:lvl2pPr marL="1920240" indent="0" algn="ctr">
              <a:buNone/>
              <a:defRPr sz="8400"/>
            </a:lvl2pPr>
            <a:lvl3pPr marL="3840480" indent="0" algn="ctr">
              <a:buNone/>
              <a:defRPr sz="7560"/>
            </a:lvl3pPr>
            <a:lvl4pPr marL="5760720" indent="0" algn="ctr">
              <a:buNone/>
              <a:defRPr sz="6720"/>
            </a:lvl4pPr>
            <a:lvl5pPr marL="7680960" indent="0" algn="ctr">
              <a:buNone/>
              <a:defRPr sz="6720"/>
            </a:lvl5pPr>
            <a:lvl6pPr marL="9601200" indent="0" algn="ctr">
              <a:buNone/>
              <a:defRPr sz="6720"/>
            </a:lvl6pPr>
            <a:lvl7pPr marL="11521440" indent="0" algn="ctr">
              <a:buNone/>
              <a:defRPr sz="6720"/>
            </a:lvl7pPr>
            <a:lvl8pPr marL="13441680" indent="0" algn="ctr">
              <a:buNone/>
              <a:defRPr sz="6720"/>
            </a:lvl8pPr>
            <a:lvl9pPr marL="15361920" indent="0" algn="ctr">
              <a:buNone/>
              <a:defRPr sz="672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endParaRPr lang="en-GB" altLang="en-US"/>
          </a:p>
        </p:txBody>
      </p:sp>
      <p:sp>
        <p:nvSpPr>
          <p:cNvPr id="8" name="Footer Placeholder 7"/>
          <p:cNvSpPr>
            <a:spLocks noGrp="1"/>
          </p:cNvSpPr>
          <p:nvPr>
            <p:ph type="ftr" sz="quarter" idx="11"/>
          </p:nvPr>
        </p:nvSpPr>
        <p:spPr/>
        <p:txBody>
          <a:bodyPr/>
          <a:lstStyle/>
          <a:p>
            <a:endParaRPr lang="en-GB" altLang="en-US"/>
          </a:p>
        </p:txBody>
      </p:sp>
      <p:sp>
        <p:nvSpPr>
          <p:cNvPr id="9" name="Slide Number Placeholder 8"/>
          <p:cNvSpPr>
            <a:spLocks noGrp="1"/>
          </p:cNvSpPr>
          <p:nvPr>
            <p:ph type="sldNum" sz="quarter" idx="12"/>
          </p:nvPr>
        </p:nvSpPr>
        <p:spPr/>
        <p:txBody>
          <a:bodyPr/>
          <a:lstStyle/>
          <a:p>
            <a:fld id="{8E1F0C5D-DBBE-444F-81F4-BC76E557BCFA}" type="slidenum">
              <a:rPr lang="en-US" altLang="en-US" smtClean="0"/>
              <a:pPr/>
              <a:t>‹#›</a:t>
            </a:fld>
            <a:endParaRPr lang="en-US" altLang="en-US"/>
          </a:p>
        </p:txBody>
      </p:sp>
    </p:spTree>
    <p:extLst>
      <p:ext uri="{BB962C8B-B14F-4D97-AF65-F5344CB8AC3E}">
        <p14:creationId xmlns:p14="http://schemas.microsoft.com/office/powerpoint/2010/main" val="214892649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endParaRPr lang="en-GB" altLang="en-US"/>
          </a:p>
        </p:txBody>
      </p:sp>
      <p:sp>
        <p:nvSpPr>
          <p:cNvPr id="8" name="Footer Placeholder 7"/>
          <p:cNvSpPr>
            <a:spLocks noGrp="1"/>
          </p:cNvSpPr>
          <p:nvPr>
            <p:ph type="ftr" sz="quarter" idx="11"/>
          </p:nvPr>
        </p:nvSpPr>
        <p:spPr/>
        <p:txBody>
          <a:bodyPr/>
          <a:lstStyle/>
          <a:p>
            <a:endParaRPr lang="en-GB" altLang="en-US"/>
          </a:p>
        </p:txBody>
      </p:sp>
      <p:sp>
        <p:nvSpPr>
          <p:cNvPr id="9" name="Slide Number Placeholder 8"/>
          <p:cNvSpPr>
            <a:spLocks noGrp="1"/>
          </p:cNvSpPr>
          <p:nvPr>
            <p:ph type="sldNum" sz="quarter" idx="12"/>
          </p:nvPr>
        </p:nvSpPr>
        <p:spPr/>
        <p:txBody>
          <a:bodyPr/>
          <a:lstStyle/>
          <a:p>
            <a:fld id="{4469E15D-24AA-5B4F-954F-58FF741F8464}" type="slidenum">
              <a:rPr lang="en-US" altLang="en-US" smtClean="0"/>
              <a:pPr/>
              <a:t>‹#›</a:t>
            </a:fld>
            <a:endParaRPr lang="en-US" altLang="en-US"/>
          </a:p>
        </p:txBody>
      </p:sp>
    </p:spTree>
    <p:extLst>
      <p:ext uri="{BB962C8B-B14F-4D97-AF65-F5344CB8AC3E}">
        <p14:creationId xmlns:p14="http://schemas.microsoft.com/office/powerpoint/2010/main" val="23944838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6720840" y="11456371"/>
            <a:ext cx="37764720" cy="7900416"/>
          </a:xfrm>
          <a:solidFill>
            <a:srgbClr val="FFFFFF"/>
          </a:solidFill>
          <a:ln w="38100">
            <a:solidFill>
              <a:srgbClr val="404040"/>
            </a:solidFill>
          </a:ln>
        </p:spPr>
        <p:txBody>
          <a:bodyPr lIns="274320" rIns="274320" anchor="ctr" anchorCtr="1">
            <a:normAutofit/>
          </a:bodyPr>
          <a:lstStyle>
            <a:lvl1pPr>
              <a:defRPr sz="1596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11319815" y="20891832"/>
            <a:ext cx="28566770" cy="6072394"/>
          </a:xfrm>
        </p:spPr>
        <p:txBody>
          <a:bodyPr anchor="t" anchorCtr="1">
            <a:normAutofit/>
          </a:bodyPr>
          <a:lstStyle>
            <a:lvl1pPr marL="0" indent="0">
              <a:buNone/>
              <a:defRPr sz="8400">
                <a:solidFill>
                  <a:schemeClr val="tx1"/>
                </a:solidFill>
              </a:defRPr>
            </a:lvl1pPr>
            <a:lvl2pPr marL="1920240" indent="0">
              <a:buNone/>
              <a:defRPr sz="8400">
                <a:solidFill>
                  <a:schemeClr val="tx1">
                    <a:tint val="75000"/>
                  </a:schemeClr>
                </a:solidFill>
              </a:defRPr>
            </a:lvl2pPr>
            <a:lvl3pPr marL="3840480" indent="0">
              <a:buNone/>
              <a:defRPr sz="7560">
                <a:solidFill>
                  <a:schemeClr val="tx1">
                    <a:tint val="75000"/>
                  </a:schemeClr>
                </a:solidFill>
              </a:defRPr>
            </a:lvl3pPr>
            <a:lvl4pPr marL="5760720" indent="0">
              <a:buNone/>
              <a:defRPr sz="6720">
                <a:solidFill>
                  <a:schemeClr val="tx1">
                    <a:tint val="75000"/>
                  </a:schemeClr>
                </a:solidFill>
              </a:defRPr>
            </a:lvl4pPr>
            <a:lvl5pPr marL="7680960" indent="0">
              <a:buNone/>
              <a:defRPr sz="6720">
                <a:solidFill>
                  <a:schemeClr val="tx1">
                    <a:tint val="75000"/>
                  </a:schemeClr>
                </a:solidFill>
              </a:defRPr>
            </a:lvl5pPr>
            <a:lvl6pPr marL="9601200" indent="0">
              <a:buNone/>
              <a:defRPr sz="6720">
                <a:solidFill>
                  <a:schemeClr val="tx1">
                    <a:tint val="75000"/>
                  </a:schemeClr>
                </a:solidFill>
              </a:defRPr>
            </a:lvl6pPr>
            <a:lvl7pPr marL="11521440" indent="0">
              <a:buNone/>
              <a:defRPr sz="6720">
                <a:solidFill>
                  <a:schemeClr val="tx1">
                    <a:tint val="75000"/>
                  </a:schemeClr>
                </a:solidFill>
              </a:defRPr>
            </a:lvl7pPr>
            <a:lvl8pPr marL="13441680" indent="0">
              <a:buNone/>
              <a:defRPr sz="6720">
                <a:solidFill>
                  <a:schemeClr val="tx1">
                    <a:tint val="75000"/>
                  </a:schemeClr>
                </a:solidFill>
              </a:defRPr>
            </a:lvl8pPr>
            <a:lvl9pPr marL="15361920" indent="0">
              <a:buNone/>
              <a:defRPr sz="672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endParaRPr lang="en-GB" altLang="en-US"/>
          </a:p>
        </p:txBody>
      </p:sp>
      <p:sp>
        <p:nvSpPr>
          <p:cNvPr id="8" name="Footer Placeholder 7"/>
          <p:cNvSpPr>
            <a:spLocks noGrp="1"/>
          </p:cNvSpPr>
          <p:nvPr>
            <p:ph type="ftr" sz="quarter" idx="11"/>
          </p:nvPr>
        </p:nvSpPr>
        <p:spPr/>
        <p:txBody>
          <a:bodyPr/>
          <a:lstStyle/>
          <a:p>
            <a:endParaRPr lang="en-GB" altLang="en-US"/>
          </a:p>
        </p:txBody>
      </p:sp>
      <p:sp>
        <p:nvSpPr>
          <p:cNvPr id="9" name="Slide Number Placeholder 8"/>
          <p:cNvSpPr>
            <a:spLocks noGrp="1"/>
          </p:cNvSpPr>
          <p:nvPr>
            <p:ph type="sldNum" sz="quarter" idx="12"/>
          </p:nvPr>
        </p:nvSpPr>
        <p:spPr/>
        <p:txBody>
          <a:bodyPr/>
          <a:lstStyle/>
          <a:p>
            <a:fld id="{99DD8A46-8C81-8A43-B706-B28B623DFC20}" type="slidenum">
              <a:rPr lang="en-US" altLang="en-US" smtClean="0"/>
              <a:pPr/>
              <a:t>‹#›</a:t>
            </a:fld>
            <a:endParaRPr lang="en-US" altLang="en-US"/>
          </a:p>
        </p:txBody>
      </p:sp>
    </p:spTree>
    <p:extLst>
      <p:ext uri="{BB962C8B-B14F-4D97-AF65-F5344CB8AC3E}">
        <p14:creationId xmlns:p14="http://schemas.microsoft.com/office/powerpoint/2010/main" val="256796484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644033" y="12662611"/>
            <a:ext cx="17941438" cy="148895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26620925" y="12662611"/>
            <a:ext cx="17935037" cy="148895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endParaRPr lang="en-GB" altLang="en-US"/>
          </a:p>
        </p:txBody>
      </p:sp>
      <p:sp>
        <p:nvSpPr>
          <p:cNvPr id="9" name="Footer Placeholder 8"/>
          <p:cNvSpPr>
            <a:spLocks noGrp="1"/>
          </p:cNvSpPr>
          <p:nvPr>
            <p:ph type="ftr" sz="quarter" idx="11"/>
          </p:nvPr>
        </p:nvSpPr>
        <p:spPr/>
        <p:txBody>
          <a:bodyPr/>
          <a:lstStyle/>
          <a:p>
            <a:endParaRPr lang="en-GB" altLang="en-US"/>
          </a:p>
        </p:txBody>
      </p:sp>
      <p:sp>
        <p:nvSpPr>
          <p:cNvPr id="10" name="Slide Number Placeholder 9"/>
          <p:cNvSpPr>
            <a:spLocks noGrp="1"/>
          </p:cNvSpPr>
          <p:nvPr>
            <p:ph type="sldNum" sz="quarter" idx="12"/>
          </p:nvPr>
        </p:nvSpPr>
        <p:spPr/>
        <p:txBody>
          <a:bodyPr/>
          <a:lstStyle/>
          <a:p>
            <a:fld id="{33281B96-9A65-CA4E-A5BF-5A26F46C6227}" type="slidenum">
              <a:rPr lang="en-US" altLang="en-US" smtClean="0"/>
              <a:pPr/>
              <a:t>‹#›</a:t>
            </a:fld>
            <a:endParaRPr lang="en-US" altLang="en-US"/>
          </a:p>
        </p:txBody>
      </p:sp>
    </p:spTree>
    <p:extLst>
      <p:ext uri="{BB962C8B-B14F-4D97-AF65-F5344CB8AC3E}">
        <p14:creationId xmlns:p14="http://schemas.microsoft.com/office/powerpoint/2010/main" val="25161244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650431" y="11104481"/>
            <a:ext cx="17935042" cy="3379618"/>
          </a:xfrm>
        </p:spPr>
        <p:txBody>
          <a:bodyPr anchor="b" anchorCtr="1">
            <a:normAutofit/>
          </a:bodyPr>
          <a:lstStyle>
            <a:lvl1pPr marL="0" indent="0" algn="ctr">
              <a:buNone/>
              <a:defRPr sz="7980" b="0" cap="all" spc="420" baseline="0">
                <a:solidFill>
                  <a:schemeClr val="accent2">
                    <a:lumMod val="75000"/>
                  </a:schemeClr>
                </a:solidFill>
              </a:defRPr>
            </a:lvl1pPr>
            <a:lvl2pPr marL="1920240" indent="0">
              <a:buNone/>
              <a:defRPr sz="798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GB"/>
              <a:t>Click to edit Master text styles</a:t>
            </a:r>
          </a:p>
        </p:txBody>
      </p:sp>
      <p:sp>
        <p:nvSpPr>
          <p:cNvPr id="4" name="Content Placeholder 3"/>
          <p:cNvSpPr>
            <a:spLocks noGrp="1"/>
          </p:cNvSpPr>
          <p:nvPr>
            <p:ph sz="half" idx="2"/>
          </p:nvPr>
        </p:nvSpPr>
        <p:spPr>
          <a:xfrm>
            <a:off x="6650431" y="15087600"/>
            <a:ext cx="17935042" cy="124645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26620927" y="15087600"/>
            <a:ext cx="17864633" cy="12464525"/>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26620927" y="11104481"/>
            <a:ext cx="17935042" cy="3379618"/>
          </a:xfrm>
        </p:spPr>
        <p:txBody>
          <a:bodyPr anchor="b" anchorCtr="1">
            <a:normAutofit/>
          </a:bodyPr>
          <a:lstStyle>
            <a:lvl1pPr marL="0" indent="0" algn="ctr">
              <a:buNone/>
              <a:defRPr sz="7980" b="0" cap="all" spc="420" baseline="0">
                <a:solidFill>
                  <a:schemeClr val="accent2">
                    <a:lumMod val="75000"/>
                  </a:schemeClr>
                </a:solidFill>
              </a:defRPr>
            </a:lvl1pPr>
            <a:lvl2pPr marL="1920240" indent="0">
              <a:buNone/>
              <a:defRPr sz="798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GB"/>
              <a:t>Click to edit Master text styles</a:t>
            </a:r>
          </a:p>
        </p:txBody>
      </p:sp>
      <p:sp>
        <p:nvSpPr>
          <p:cNvPr id="7" name="Date Placeholder 6"/>
          <p:cNvSpPr>
            <a:spLocks noGrp="1"/>
          </p:cNvSpPr>
          <p:nvPr>
            <p:ph type="dt" sz="half" idx="10"/>
          </p:nvPr>
        </p:nvSpPr>
        <p:spPr/>
        <p:txBody>
          <a:bodyPr/>
          <a:lstStyle/>
          <a:p>
            <a:endParaRPr lang="en-GB" altLang="en-US"/>
          </a:p>
        </p:txBody>
      </p:sp>
      <p:sp>
        <p:nvSpPr>
          <p:cNvPr id="8" name="Footer Placeholder 7"/>
          <p:cNvSpPr>
            <a:spLocks noGrp="1"/>
          </p:cNvSpPr>
          <p:nvPr>
            <p:ph type="ftr" sz="quarter" idx="11"/>
          </p:nvPr>
        </p:nvSpPr>
        <p:spPr/>
        <p:txBody>
          <a:bodyPr/>
          <a:lstStyle/>
          <a:p>
            <a:endParaRPr lang="en-GB" altLang="en-US"/>
          </a:p>
        </p:txBody>
      </p:sp>
      <p:sp>
        <p:nvSpPr>
          <p:cNvPr id="9" name="Slide Number Placeholder 8"/>
          <p:cNvSpPr>
            <a:spLocks noGrp="1"/>
          </p:cNvSpPr>
          <p:nvPr>
            <p:ph type="sldNum" sz="quarter" idx="12"/>
          </p:nvPr>
        </p:nvSpPr>
        <p:spPr/>
        <p:txBody>
          <a:bodyPr/>
          <a:lstStyle/>
          <a:p>
            <a:fld id="{980FC53C-7879-7B4E-B96A-5BAC08834F95}" type="slidenum">
              <a:rPr lang="en-US" altLang="en-US" smtClean="0"/>
              <a:pPr/>
              <a:t>‹#›</a:t>
            </a:fld>
            <a:endParaRPr lang="en-US" alt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12762001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endParaRPr lang="en-GB" altLang="en-US"/>
          </a:p>
        </p:txBody>
      </p:sp>
      <p:sp>
        <p:nvSpPr>
          <p:cNvPr id="4" name="Footer Placeholder 3"/>
          <p:cNvSpPr>
            <a:spLocks noGrp="1"/>
          </p:cNvSpPr>
          <p:nvPr>
            <p:ph type="ftr" sz="quarter" idx="11"/>
          </p:nvPr>
        </p:nvSpPr>
        <p:spPr/>
        <p:txBody>
          <a:bodyPr/>
          <a:lstStyle/>
          <a:p>
            <a:endParaRPr lang="en-GB" altLang="en-US"/>
          </a:p>
        </p:txBody>
      </p:sp>
      <p:sp>
        <p:nvSpPr>
          <p:cNvPr id="5" name="Slide Number Placeholder 4"/>
          <p:cNvSpPr>
            <a:spLocks noGrp="1"/>
          </p:cNvSpPr>
          <p:nvPr>
            <p:ph type="sldNum" sz="quarter" idx="12"/>
          </p:nvPr>
        </p:nvSpPr>
        <p:spPr/>
        <p:txBody>
          <a:bodyPr/>
          <a:lstStyle/>
          <a:p>
            <a:fld id="{06351AA6-B120-2644-89B4-773ED046FF9E}" type="slidenum">
              <a:rPr lang="en-US" altLang="en-US" smtClean="0"/>
              <a:pPr/>
              <a:t>‹#›</a:t>
            </a:fld>
            <a:endParaRPr lang="en-US" altLang="en-US"/>
          </a:p>
        </p:txBody>
      </p:sp>
    </p:spTree>
    <p:extLst>
      <p:ext uri="{BB962C8B-B14F-4D97-AF65-F5344CB8AC3E}">
        <p14:creationId xmlns:p14="http://schemas.microsoft.com/office/powerpoint/2010/main" val="36200283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ltLang="en-US"/>
          </a:p>
        </p:txBody>
      </p:sp>
      <p:sp>
        <p:nvSpPr>
          <p:cNvPr id="3" name="Footer Placeholder 2"/>
          <p:cNvSpPr>
            <a:spLocks noGrp="1"/>
          </p:cNvSpPr>
          <p:nvPr>
            <p:ph type="ftr" sz="quarter" idx="11"/>
          </p:nvPr>
        </p:nvSpPr>
        <p:spPr/>
        <p:txBody>
          <a:bodyPr/>
          <a:lstStyle/>
          <a:p>
            <a:endParaRPr lang="en-GB" altLang="en-US"/>
          </a:p>
        </p:txBody>
      </p:sp>
      <p:sp>
        <p:nvSpPr>
          <p:cNvPr id="4" name="Slide Number Placeholder 3"/>
          <p:cNvSpPr>
            <a:spLocks noGrp="1"/>
          </p:cNvSpPr>
          <p:nvPr>
            <p:ph type="sldNum" sz="quarter" idx="12"/>
          </p:nvPr>
        </p:nvSpPr>
        <p:spPr/>
        <p:txBody>
          <a:bodyPr/>
          <a:lstStyle/>
          <a:p>
            <a:fld id="{B5743555-E68A-5A41-9382-0EEA800E1353}" type="slidenum">
              <a:rPr lang="en-US" altLang="en-US" smtClean="0"/>
              <a:pPr/>
              <a:t>‹#›</a:t>
            </a:fld>
            <a:endParaRPr lang="en-US" altLang="en-US"/>
          </a:p>
        </p:txBody>
      </p:sp>
    </p:spTree>
    <p:extLst>
      <p:ext uri="{BB962C8B-B14F-4D97-AF65-F5344CB8AC3E}">
        <p14:creationId xmlns:p14="http://schemas.microsoft.com/office/powerpoint/2010/main" val="33474343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25603200" cy="32918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3379623" y="10770377"/>
            <a:ext cx="18843955" cy="5479186"/>
          </a:xfrm>
          <a:solidFill>
            <a:srgbClr val="FFFFFF"/>
          </a:solidFill>
          <a:ln>
            <a:solidFill>
              <a:srgbClr val="404040"/>
            </a:solidFill>
          </a:ln>
        </p:spPr>
        <p:txBody>
          <a:bodyPr anchor="ctr" anchorCtr="1">
            <a:normAutofit/>
          </a:bodyPr>
          <a:lstStyle>
            <a:lvl1pPr>
              <a:defRPr sz="924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28291536" y="3862426"/>
            <a:ext cx="20226528" cy="25193549"/>
          </a:xfrm>
        </p:spPr>
        <p:txBody>
          <a:bodyPr>
            <a:normAutofit/>
          </a:bodyPr>
          <a:lstStyle>
            <a:lvl1pPr>
              <a:defRPr sz="7980">
                <a:solidFill>
                  <a:schemeClr val="tx1"/>
                </a:solidFill>
              </a:defRPr>
            </a:lvl1pPr>
            <a:lvl2pPr>
              <a:defRPr sz="6720">
                <a:solidFill>
                  <a:schemeClr val="tx1"/>
                </a:solidFill>
              </a:defRPr>
            </a:lvl2pPr>
            <a:lvl3pPr>
              <a:defRPr sz="6720">
                <a:solidFill>
                  <a:schemeClr val="tx1"/>
                </a:solidFill>
              </a:defRPr>
            </a:lvl3pPr>
            <a:lvl4pPr>
              <a:defRPr sz="6720">
                <a:solidFill>
                  <a:schemeClr val="tx1"/>
                </a:solidFill>
              </a:defRPr>
            </a:lvl4pPr>
            <a:lvl5pPr>
              <a:defRPr sz="6720">
                <a:solidFill>
                  <a:schemeClr val="tx1"/>
                </a:solidFill>
              </a:defRPr>
            </a:lvl5pPr>
            <a:lvl6pPr>
              <a:defRPr sz="6720"/>
            </a:lvl6pPr>
            <a:lvl7pPr>
              <a:defRPr sz="6720"/>
            </a:lvl7pPr>
            <a:lvl8pPr>
              <a:defRPr sz="6720"/>
            </a:lvl8pPr>
            <a:lvl9pPr>
              <a:defRPr sz="672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4685386" y="17039606"/>
            <a:ext cx="15937992" cy="10531373"/>
          </a:xfrm>
        </p:spPr>
        <p:txBody>
          <a:bodyPr anchor="t" anchorCtr="1">
            <a:normAutofit/>
          </a:bodyPr>
          <a:lstStyle>
            <a:lvl1pPr marL="0" indent="0" algn="ctr">
              <a:buNone/>
              <a:defRPr sz="6300">
                <a:solidFill>
                  <a:srgbClr val="FFFFFF"/>
                </a:solidFill>
              </a:defRPr>
            </a:lvl1pPr>
            <a:lvl2pPr marL="1920240" indent="0">
              <a:buNone/>
              <a:defRPr sz="5880"/>
            </a:lvl2pPr>
            <a:lvl3pPr marL="3840480" indent="0">
              <a:buNone/>
              <a:defRPr sz="5040"/>
            </a:lvl3pPr>
            <a:lvl4pPr marL="5760720" indent="0">
              <a:buNone/>
              <a:defRPr sz="4200"/>
            </a:lvl4pPr>
            <a:lvl5pPr marL="7680960" indent="0">
              <a:buNone/>
              <a:defRPr sz="4200"/>
            </a:lvl5pPr>
            <a:lvl6pPr marL="9601200" indent="0">
              <a:buNone/>
              <a:defRPr sz="4200"/>
            </a:lvl6pPr>
            <a:lvl7pPr marL="11521440" indent="0">
              <a:buNone/>
              <a:defRPr sz="4200"/>
            </a:lvl7pPr>
            <a:lvl8pPr marL="13441680" indent="0">
              <a:buNone/>
              <a:defRPr sz="4200"/>
            </a:lvl8pPr>
            <a:lvl9pPr marL="15361920" indent="0">
              <a:buNone/>
              <a:defRPr sz="4200"/>
            </a:lvl9pPr>
          </a:lstStyle>
          <a:p>
            <a:pPr lvl="0"/>
            <a:r>
              <a:rPr lang="en-GB"/>
              <a:t>Click to edit Master text styles</a:t>
            </a:r>
          </a:p>
        </p:txBody>
      </p:sp>
      <p:sp>
        <p:nvSpPr>
          <p:cNvPr id="9" name="Date Placeholder 8"/>
          <p:cNvSpPr>
            <a:spLocks noGrp="1"/>
          </p:cNvSpPr>
          <p:nvPr>
            <p:ph type="dt" sz="half" idx="10"/>
          </p:nvPr>
        </p:nvSpPr>
        <p:spPr/>
        <p:txBody>
          <a:bodyPr/>
          <a:lstStyle/>
          <a:p>
            <a:endParaRPr lang="en-GB" altLang="en-US"/>
          </a:p>
        </p:txBody>
      </p:sp>
      <p:sp>
        <p:nvSpPr>
          <p:cNvPr id="10" name="Footer Placeholder 9"/>
          <p:cNvSpPr>
            <a:spLocks noGrp="1"/>
          </p:cNvSpPr>
          <p:nvPr>
            <p:ph type="ftr" sz="quarter" idx="11"/>
          </p:nvPr>
        </p:nvSpPr>
        <p:spPr>
          <a:xfrm>
            <a:off x="3379625" y="29933798"/>
            <a:ext cx="21524147" cy="1536192"/>
          </a:xfrm>
        </p:spPr>
        <p:txBody>
          <a:bodyPr/>
          <a:lstStyle>
            <a:lvl1pPr>
              <a:defRPr>
                <a:solidFill>
                  <a:srgbClr val="FFFFFF">
                    <a:alpha val="70000"/>
                  </a:srgbClr>
                </a:solidFill>
              </a:defRPr>
            </a:lvl1pPr>
          </a:lstStyle>
          <a:p>
            <a:endParaRPr lang="en-GB" altLang="en-US"/>
          </a:p>
        </p:txBody>
      </p:sp>
      <p:sp>
        <p:nvSpPr>
          <p:cNvPr id="11" name="Slide Number Placeholder 10"/>
          <p:cNvSpPr>
            <a:spLocks noGrp="1"/>
          </p:cNvSpPr>
          <p:nvPr>
            <p:ph type="sldNum" sz="quarter" idx="12"/>
          </p:nvPr>
        </p:nvSpPr>
        <p:spPr/>
        <p:txBody>
          <a:bodyPr/>
          <a:lstStyle/>
          <a:p>
            <a:fld id="{3C35636F-4C12-694B-9ABC-179D5476D679}" type="slidenum">
              <a:rPr lang="en-US" altLang="en-US" smtClean="0"/>
              <a:pPr/>
              <a:t>‹#›</a:t>
            </a:fld>
            <a:endParaRPr lang="en-US" altLang="en-US"/>
          </a:p>
        </p:txBody>
      </p:sp>
    </p:spTree>
    <p:extLst>
      <p:ext uri="{BB962C8B-B14F-4D97-AF65-F5344CB8AC3E}">
        <p14:creationId xmlns:p14="http://schemas.microsoft.com/office/powerpoint/2010/main" val="35836692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2" y="0"/>
            <a:ext cx="25603196" cy="32918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3395796" y="10770374"/>
            <a:ext cx="18878992" cy="5446272"/>
          </a:xfrm>
          <a:solidFill>
            <a:srgbClr val="FFFFFF"/>
          </a:solidFill>
          <a:ln>
            <a:solidFill>
              <a:srgbClr val="404040"/>
            </a:solidFill>
          </a:ln>
        </p:spPr>
        <p:txBody>
          <a:bodyPr anchor="ctr" anchorCtr="1">
            <a:noAutofit/>
          </a:bodyPr>
          <a:lstStyle>
            <a:lvl1pPr>
              <a:defRPr sz="924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25603198" y="0"/>
            <a:ext cx="25628807" cy="32918400"/>
          </a:xfrm>
          <a:solidFill>
            <a:schemeClr val="bg1">
              <a:lumMod val="75000"/>
            </a:schemeClr>
          </a:solidFill>
        </p:spPr>
        <p:txBody>
          <a:bodyPr anchor="t"/>
          <a:lstStyle>
            <a:lvl1pPr marL="0" indent="0">
              <a:buNone/>
              <a:defRPr sz="13440">
                <a:solidFill>
                  <a:schemeClr val="bg1">
                    <a:lumMod val="85000"/>
                    <a:lumOff val="15000"/>
                  </a:schemeClr>
                </a:solidFill>
              </a:defRPr>
            </a:lvl1pPr>
            <a:lvl2pPr marL="1920240" indent="0">
              <a:buNone/>
              <a:defRPr sz="11760"/>
            </a:lvl2pPr>
            <a:lvl3pPr marL="3840480" indent="0">
              <a:buNone/>
              <a:defRPr sz="10080"/>
            </a:lvl3pPr>
            <a:lvl4pPr marL="5760720" indent="0">
              <a:buNone/>
              <a:defRPr sz="8400"/>
            </a:lvl4pPr>
            <a:lvl5pPr marL="7680960" indent="0">
              <a:buNone/>
              <a:defRPr sz="8400"/>
            </a:lvl5pPr>
            <a:lvl6pPr marL="9601200" indent="0">
              <a:buNone/>
              <a:defRPr sz="8400"/>
            </a:lvl6pPr>
            <a:lvl7pPr marL="11521440" indent="0">
              <a:buNone/>
              <a:defRPr sz="8400"/>
            </a:lvl7pPr>
            <a:lvl8pPr marL="13441680" indent="0">
              <a:buNone/>
              <a:defRPr sz="8400"/>
            </a:lvl8pPr>
            <a:lvl9pPr marL="15361920" indent="0">
              <a:buNone/>
              <a:defRPr sz="8400"/>
            </a:lvl9pPr>
          </a:lstStyle>
          <a:p>
            <a:r>
              <a:rPr lang="en-GB"/>
              <a:t>Click icon to add picture</a:t>
            </a:r>
            <a:endParaRPr lang="en-US" dirty="0"/>
          </a:p>
        </p:txBody>
      </p:sp>
      <p:sp>
        <p:nvSpPr>
          <p:cNvPr id="4" name="Text Placeholder 3"/>
          <p:cNvSpPr>
            <a:spLocks noGrp="1"/>
          </p:cNvSpPr>
          <p:nvPr>
            <p:ph type="body" sz="half" idx="2"/>
          </p:nvPr>
        </p:nvSpPr>
        <p:spPr>
          <a:xfrm>
            <a:off x="4685386" y="17039609"/>
            <a:ext cx="15937992" cy="10531378"/>
          </a:xfrm>
        </p:spPr>
        <p:txBody>
          <a:bodyPr anchor="t" anchorCtr="1">
            <a:normAutofit/>
          </a:bodyPr>
          <a:lstStyle>
            <a:lvl1pPr marL="0" indent="0" algn="ctr">
              <a:buNone/>
              <a:defRPr sz="6300">
                <a:solidFill>
                  <a:srgbClr val="FFFFFF"/>
                </a:solidFill>
              </a:defRPr>
            </a:lvl1pPr>
            <a:lvl2pPr marL="1920240" indent="0">
              <a:buNone/>
              <a:defRPr sz="5880"/>
            </a:lvl2pPr>
            <a:lvl3pPr marL="3840480" indent="0">
              <a:buNone/>
              <a:defRPr sz="5040"/>
            </a:lvl3pPr>
            <a:lvl4pPr marL="5760720" indent="0">
              <a:buNone/>
              <a:defRPr sz="4200"/>
            </a:lvl4pPr>
            <a:lvl5pPr marL="7680960" indent="0">
              <a:buNone/>
              <a:defRPr sz="4200"/>
            </a:lvl5pPr>
            <a:lvl6pPr marL="9601200" indent="0">
              <a:buNone/>
              <a:defRPr sz="4200"/>
            </a:lvl6pPr>
            <a:lvl7pPr marL="11521440" indent="0">
              <a:buNone/>
              <a:defRPr sz="4200"/>
            </a:lvl7pPr>
            <a:lvl8pPr marL="13441680" indent="0">
              <a:buNone/>
              <a:defRPr sz="4200"/>
            </a:lvl8pPr>
            <a:lvl9pPr marL="15361920" indent="0">
              <a:buNone/>
              <a:defRPr sz="42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GB" altLang="en-US"/>
          </a:p>
        </p:txBody>
      </p:sp>
      <p:sp>
        <p:nvSpPr>
          <p:cNvPr id="9" name="Footer Placeholder 8"/>
          <p:cNvSpPr>
            <a:spLocks noGrp="1"/>
          </p:cNvSpPr>
          <p:nvPr>
            <p:ph type="ftr" sz="quarter" idx="11"/>
          </p:nvPr>
        </p:nvSpPr>
        <p:spPr>
          <a:xfrm>
            <a:off x="3379625" y="29933798"/>
            <a:ext cx="21524147" cy="1536192"/>
          </a:xfrm>
        </p:spPr>
        <p:txBody>
          <a:bodyPr/>
          <a:lstStyle>
            <a:lvl1pPr>
              <a:defRPr>
                <a:solidFill>
                  <a:srgbClr val="FFFFFF">
                    <a:alpha val="70000"/>
                  </a:srgbClr>
                </a:solidFill>
              </a:defRPr>
            </a:lvl1pPr>
          </a:lstStyle>
          <a:p>
            <a:endParaRPr lang="en-GB" altLang="en-US"/>
          </a:p>
        </p:txBody>
      </p:sp>
      <p:sp>
        <p:nvSpPr>
          <p:cNvPr id="10" name="Slide Number Placeholder 9"/>
          <p:cNvSpPr>
            <a:spLocks noGrp="1"/>
          </p:cNvSpPr>
          <p:nvPr>
            <p:ph type="sldNum" sz="quarter" idx="12"/>
          </p:nvPr>
        </p:nvSpPr>
        <p:spPr/>
        <p:txBody>
          <a:bodyPr/>
          <a:lstStyle/>
          <a:p>
            <a:fld id="{5B93C19C-1549-A04D-B837-8C26116D1798}" type="slidenum">
              <a:rPr lang="en-US" altLang="en-US" smtClean="0"/>
              <a:pPr/>
              <a:t>‹#›</a:t>
            </a:fld>
            <a:endParaRPr lang="en-US" altLang="en-US"/>
          </a:p>
        </p:txBody>
      </p:sp>
    </p:spTree>
    <p:extLst>
      <p:ext uri="{BB962C8B-B14F-4D97-AF65-F5344CB8AC3E}">
        <p14:creationId xmlns:p14="http://schemas.microsoft.com/office/powerpoint/2010/main" val="32662039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DCCEFCC5-019C-494B-A2FB-424A8D175E87}" type="slidenum">
              <a:rPr lang="en-US" altLang="en-US" smtClean="0"/>
              <a:pPr/>
              <a:t>‹#›</a:t>
            </a:fld>
            <a:endParaRPr lang="en-US" altLang="en-US"/>
          </a:p>
        </p:txBody>
      </p:sp>
    </p:spTree>
    <p:extLst>
      <p:ext uri="{BB962C8B-B14F-4D97-AF65-F5344CB8AC3E}">
        <p14:creationId xmlns:p14="http://schemas.microsoft.com/office/powerpoint/2010/main" val="30519599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6343070" y="4498848"/>
            <a:ext cx="5454154" cy="2392070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9370773" y="4498848"/>
            <a:ext cx="26033654" cy="2392070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6C473701-BD89-BF49-A6A0-2BAE5214F5C1}" type="slidenum">
              <a:rPr lang="en-US" altLang="en-US" smtClean="0"/>
              <a:pPr/>
              <a:t>‹#›</a:t>
            </a:fld>
            <a:endParaRPr lang="en-US" altLang="en-US"/>
          </a:p>
        </p:txBody>
      </p:sp>
    </p:spTree>
    <p:extLst>
      <p:ext uri="{BB962C8B-B14F-4D97-AF65-F5344CB8AC3E}">
        <p14:creationId xmlns:p14="http://schemas.microsoft.com/office/powerpoint/2010/main" val="40156535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9370771" y="4630522"/>
            <a:ext cx="32464858" cy="5705856"/>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370771" y="12662614"/>
            <a:ext cx="32464858" cy="1488951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32850002" y="29946317"/>
            <a:ext cx="11565733" cy="1555046"/>
          </a:xfrm>
          <a:prstGeom prst="rect">
            <a:avLst/>
          </a:prstGeom>
        </p:spPr>
        <p:txBody>
          <a:bodyPr vert="horz" lIns="91440" tIns="45720" rIns="91440" bIns="45720" rtlCol="0" anchor="ctr"/>
          <a:lstStyle>
            <a:lvl1pPr algn="r">
              <a:defRPr sz="4410">
                <a:solidFill>
                  <a:schemeClr val="tx1">
                    <a:alpha val="70000"/>
                  </a:schemeClr>
                </a:solidFill>
              </a:defRPr>
            </a:lvl1pPr>
          </a:lstStyle>
          <a:p>
            <a:endParaRPr lang="en-GB" altLang="en-US"/>
          </a:p>
        </p:txBody>
      </p:sp>
      <p:sp>
        <p:nvSpPr>
          <p:cNvPr id="5" name="Footer Placeholder 4"/>
          <p:cNvSpPr>
            <a:spLocks noGrp="1"/>
          </p:cNvSpPr>
          <p:nvPr>
            <p:ph type="ftr" sz="quarter" idx="3"/>
          </p:nvPr>
        </p:nvSpPr>
        <p:spPr>
          <a:xfrm>
            <a:off x="6720842" y="29933798"/>
            <a:ext cx="24784994" cy="1536192"/>
          </a:xfrm>
          <a:prstGeom prst="rect">
            <a:avLst/>
          </a:prstGeom>
        </p:spPr>
        <p:txBody>
          <a:bodyPr vert="horz" lIns="91440" tIns="45720" rIns="91440" bIns="45720" rtlCol="0" anchor="ctr"/>
          <a:lstStyle>
            <a:lvl1pPr algn="l">
              <a:defRPr sz="4410">
                <a:solidFill>
                  <a:schemeClr val="tx1">
                    <a:alpha val="70000"/>
                  </a:schemeClr>
                </a:solidFill>
              </a:defRPr>
            </a:lvl1pPr>
          </a:lstStyle>
          <a:p>
            <a:endParaRPr lang="en-GB" altLang="en-US"/>
          </a:p>
        </p:txBody>
      </p:sp>
      <p:sp>
        <p:nvSpPr>
          <p:cNvPr id="6" name="Slide Number Placeholder 5"/>
          <p:cNvSpPr>
            <a:spLocks noGrp="1"/>
          </p:cNvSpPr>
          <p:nvPr>
            <p:ph type="sldNum" sz="quarter" idx="4"/>
          </p:nvPr>
        </p:nvSpPr>
        <p:spPr>
          <a:xfrm>
            <a:off x="45187472" y="29846016"/>
            <a:ext cx="1536192" cy="1755648"/>
          </a:xfrm>
          <a:prstGeom prst="ellipse">
            <a:avLst/>
          </a:prstGeom>
          <a:solidFill>
            <a:srgbClr val="1D1D1D">
              <a:alpha val="70000"/>
            </a:srgbClr>
          </a:solidFill>
        </p:spPr>
        <p:txBody>
          <a:bodyPr vert="horz" lIns="18288" tIns="45720" rIns="18288" bIns="45720" rtlCol="0" anchor="ctr">
            <a:noAutofit/>
          </a:bodyPr>
          <a:lstStyle>
            <a:lvl1pPr algn="ctr">
              <a:defRPr sz="4620" spc="0" baseline="0">
                <a:solidFill>
                  <a:srgbClr val="FFFFFF"/>
                </a:solidFill>
              </a:defRPr>
            </a:lvl1p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3051887264"/>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ctr" defTabSz="3840480" rtl="0" eaLnBrk="1" latinLnBrk="0" hangingPunct="1">
        <a:lnSpc>
          <a:spcPct val="90000"/>
        </a:lnSpc>
        <a:spcBef>
          <a:spcPct val="0"/>
        </a:spcBef>
        <a:buNone/>
        <a:defRPr sz="11760" kern="1200" cap="all" spc="840" baseline="0">
          <a:solidFill>
            <a:srgbClr val="262626"/>
          </a:solidFill>
          <a:latin typeface="+mj-lt"/>
          <a:ea typeface="+mj-ea"/>
          <a:cs typeface="+mj-cs"/>
        </a:defRPr>
      </a:lvl1pPr>
    </p:titleStyle>
    <p:bodyStyle>
      <a:lvl1pPr marL="960120" indent="-960120" algn="l" defTabSz="3840480" rtl="0" eaLnBrk="1" latinLnBrk="0" hangingPunct="1">
        <a:lnSpc>
          <a:spcPct val="100000"/>
        </a:lnSpc>
        <a:spcBef>
          <a:spcPts val="4200"/>
        </a:spcBef>
        <a:buClr>
          <a:schemeClr val="accent2"/>
        </a:buClr>
        <a:buFont typeface="Arial" panose="020B0604020202020204" pitchFamily="34" charset="0"/>
        <a:buChar char="•"/>
        <a:defRPr sz="7560" kern="1200">
          <a:solidFill>
            <a:schemeClr val="tx1">
              <a:lumMod val="85000"/>
              <a:lumOff val="15000"/>
            </a:schemeClr>
          </a:solidFill>
          <a:latin typeface="+mn-lt"/>
          <a:ea typeface="+mn-ea"/>
          <a:cs typeface="+mn-cs"/>
        </a:defRPr>
      </a:lvl1pPr>
      <a:lvl2pPr marL="1920240" indent="-960120" algn="l" defTabSz="3840480" rtl="0" eaLnBrk="1" latinLnBrk="0" hangingPunct="1">
        <a:lnSpc>
          <a:spcPct val="100000"/>
        </a:lnSpc>
        <a:spcBef>
          <a:spcPts val="4200"/>
        </a:spcBef>
        <a:buClr>
          <a:schemeClr val="accent2"/>
        </a:buClr>
        <a:buFont typeface="Arial" panose="020B0604020202020204" pitchFamily="34" charset="0"/>
        <a:buChar char="•"/>
        <a:defRPr sz="6720" kern="1200">
          <a:solidFill>
            <a:schemeClr val="tx1">
              <a:lumMod val="85000"/>
              <a:lumOff val="15000"/>
            </a:schemeClr>
          </a:solidFill>
          <a:latin typeface="+mn-lt"/>
          <a:ea typeface="+mn-ea"/>
          <a:cs typeface="+mn-cs"/>
        </a:defRPr>
      </a:lvl2pPr>
      <a:lvl3pPr marL="2880360" indent="-960120" algn="l" defTabSz="3840480" rtl="0" eaLnBrk="1" latinLnBrk="0" hangingPunct="1">
        <a:lnSpc>
          <a:spcPct val="100000"/>
        </a:lnSpc>
        <a:spcBef>
          <a:spcPts val="4200"/>
        </a:spcBef>
        <a:buClr>
          <a:schemeClr val="accent2"/>
        </a:buClr>
        <a:buFont typeface="Arial" panose="020B0604020202020204" pitchFamily="34" charset="0"/>
        <a:buChar char="•"/>
        <a:defRPr sz="6720" kern="1200">
          <a:solidFill>
            <a:schemeClr val="tx1">
              <a:lumMod val="85000"/>
              <a:lumOff val="15000"/>
            </a:schemeClr>
          </a:solidFill>
          <a:latin typeface="+mn-lt"/>
          <a:ea typeface="+mn-ea"/>
          <a:cs typeface="+mn-cs"/>
        </a:defRPr>
      </a:lvl3pPr>
      <a:lvl4pPr marL="3840480" indent="-960120" algn="l" defTabSz="3840480" rtl="0" eaLnBrk="1" latinLnBrk="0" hangingPunct="1">
        <a:lnSpc>
          <a:spcPct val="100000"/>
        </a:lnSpc>
        <a:spcBef>
          <a:spcPts val="4200"/>
        </a:spcBef>
        <a:buClr>
          <a:schemeClr val="accent2"/>
        </a:buClr>
        <a:buFont typeface="Arial" panose="020B0604020202020204" pitchFamily="34" charset="0"/>
        <a:buChar char="•"/>
        <a:defRPr sz="6720" kern="1200">
          <a:solidFill>
            <a:schemeClr val="tx1">
              <a:lumMod val="85000"/>
              <a:lumOff val="15000"/>
            </a:schemeClr>
          </a:solidFill>
          <a:latin typeface="+mn-lt"/>
          <a:ea typeface="+mn-ea"/>
          <a:cs typeface="+mn-cs"/>
        </a:defRPr>
      </a:lvl4pPr>
      <a:lvl5pPr marL="4800600" indent="-960120" algn="l" defTabSz="3840480" rtl="0" eaLnBrk="1" latinLnBrk="0" hangingPunct="1">
        <a:lnSpc>
          <a:spcPct val="100000"/>
        </a:lnSpc>
        <a:spcBef>
          <a:spcPts val="4200"/>
        </a:spcBef>
        <a:buClr>
          <a:schemeClr val="accent2"/>
        </a:buClr>
        <a:buFont typeface="Arial" panose="020B0604020202020204" pitchFamily="34" charset="0"/>
        <a:buChar char="•"/>
        <a:defRPr sz="6720" kern="1200">
          <a:solidFill>
            <a:schemeClr val="tx1">
              <a:lumMod val="85000"/>
              <a:lumOff val="15000"/>
            </a:schemeClr>
          </a:solidFill>
          <a:latin typeface="+mn-lt"/>
          <a:ea typeface="+mn-ea"/>
          <a:cs typeface="+mn-cs"/>
        </a:defRPr>
      </a:lvl5pPr>
      <a:lvl6pPr marL="5514025" indent="-960120" algn="l" defTabSz="3840480" rtl="0" eaLnBrk="1" latinLnBrk="0" hangingPunct="1">
        <a:lnSpc>
          <a:spcPct val="100000"/>
        </a:lnSpc>
        <a:spcBef>
          <a:spcPts val="4200"/>
        </a:spcBef>
        <a:buClr>
          <a:schemeClr val="accent2"/>
        </a:buClr>
        <a:buFont typeface="Arial" panose="020B0604020202020204" pitchFamily="34" charset="0"/>
        <a:buChar char="•"/>
        <a:defRPr sz="6720" kern="1200">
          <a:solidFill>
            <a:schemeClr val="tx1"/>
          </a:solidFill>
          <a:latin typeface="+mn-lt"/>
          <a:ea typeface="+mn-ea"/>
          <a:cs typeface="+mn-cs"/>
        </a:defRPr>
      </a:lvl6pPr>
      <a:lvl7pPr marL="6234115" indent="-960120" algn="l" defTabSz="3840480" rtl="0" eaLnBrk="1" latinLnBrk="0" hangingPunct="1">
        <a:lnSpc>
          <a:spcPct val="100000"/>
        </a:lnSpc>
        <a:spcBef>
          <a:spcPts val="4200"/>
        </a:spcBef>
        <a:buClr>
          <a:schemeClr val="accent2"/>
        </a:buClr>
        <a:buFont typeface="Arial" panose="020B0604020202020204" pitchFamily="34" charset="0"/>
        <a:buChar char="•"/>
        <a:defRPr sz="6720" kern="1200">
          <a:solidFill>
            <a:schemeClr val="tx1"/>
          </a:solidFill>
          <a:latin typeface="+mn-lt"/>
          <a:ea typeface="+mn-ea"/>
          <a:cs typeface="+mn-cs"/>
        </a:defRPr>
      </a:lvl7pPr>
      <a:lvl8pPr marL="6960870" indent="-960120" algn="l" defTabSz="3840480" rtl="0" eaLnBrk="1" latinLnBrk="0" hangingPunct="1">
        <a:lnSpc>
          <a:spcPct val="100000"/>
        </a:lnSpc>
        <a:spcBef>
          <a:spcPts val="4200"/>
        </a:spcBef>
        <a:buClr>
          <a:schemeClr val="accent2"/>
        </a:buClr>
        <a:buFont typeface="Arial" panose="020B0604020202020204" pitchFamily="34" charset="0"/>
        <a:buChar char="•"/>
        <a:defRPr sz="6720" kern="1200" baseline="0">
          <a:solidFill>
            <a:schemeClr val="tx1"/>
          </a:solidFill>
          <a:latin typeface="+mn-lt"/>
          <a:ea typeface="+mn-ea"/>
          <a:cs typeface="+mn-cs"/>
        </a:defRPr>
      </a:lvl8pPr>
      <a:lvl9pPr marL="7907655" indent="-960120" algn="l" defTabSz="3840480" rtl="0" eaLnBrk="1" latinLnBrk="0" hangingPunct="1">
        <a:lnSpc>
          <a:spcPct val="100000"/>
        </a:lnSpc>
        <a:spcBef>
          <a:spcPts val="4200"/>
        </a:spcBef>
        <a:buClr>
          <a:schemeClr val="accent2"/>
        </a:buClr>
        <a:buFont typeface="Arial" panose="020B0604020202020204" pitchFamily="34" charset="0"/>
        <a:buChar char="•"/>
        <a:defRPr sz="6720" kern="1200" baseline="0">
          <a:solidFill>
            <a:schemeClr val="tx1"/>
          </a:solidFill>
          <a:latin typeface="+mn-lt"/>
          <a:ea typeface="+mn-ea"/>
          <a:cs typeface="+mn-cs"/>
        </a:defRPr>
      </a:lvl9pPr>
    </p:bodyStyle>
    <p:otherStyle>
      <a:defPPr>
        <a:defRPr lang="en-US"/>
      </a:defPPr>
      <a:lvl1pPr marL="0" algn="l" defTabSz="3840480" rtl="0" eaLnBrk="1" latinLnBrk="0" hangingPunct="1">
        <a:defRPr sz="7560" kern="1200">
          <a:solidFill>
            <a:schemeClr val="tx1"/>
          </a:solidFill>
          <a:latin typeface="+mn-lt"/>
          <a:ea typeface="+mn-ea"/>
          <a:cs typeface="+mn-cs"/>
        </a:defRPr>
      </a:lvl1pPr>
      <a:lvl2pPr marL="1920240" algn="l" defTabSz="3840480" rtl="0" eaLnBrk="1" latinLnBrk="0" hangingPunct="1">
        <a:defRPr sz="7560" kern="1200">
          <a:solidFill>
            <a:schemeClr val="tx1"/>
          </a:solidFill>
          <a:latin typeface="+mn-lt"/>
          <a:ea typeface="+mn-ea"/>
          <a:cs typeface="+mn-cs"/>
        </a:defRPr>
      </a:lvl2pPr>
      <a:lvl3pPr marL="3840480" algn="l" defTabSz="3840480" rtl="0" eaLnBrk="1" latinLnBrk="0" hangingPunct="1">
        <a:defRPr sz="7560" kern="1200">
          <a:solidFill>
            <a:schemeClr val="tx1"/>
          </a:solidFill>
          <a:latin typeface="+mn-lt"/>
          <a:ea typeface="+mn-ea"/>
          <a:cs typeface="+mn-cs"/>
        </a:defRPr>
      </a:lvl3pPr>
      <a:lvl4pPr marL="5760720" algn="l" defTabSz="3840480" rtl="0" eaLnBrk="1" latinLnBrk="0" hangingPunct="1">
        <a:defRPr sz="7560" kern="1200">
          <a:solidFill>
            <a:schemeClr val="tx1"/>
          </a:solidFill>
          <a:latin typeface="+mn-lt"/>
          <a:ea typeface="+mn-ea"/>
          <a:cs typeface="+mn-cs"/>
        </a:defRPr>
      </a:lvl4pPr>
      <a:lvl5pPr marL="7680960" algn="l" defTabSz="3840480" rtl="0" eaLnBrk="1" latinLnBrk="0" hangingPunct="1">
        <a:defRPr sz="7560" kern="1200">
          <a:solidFill>
            <a:schemeClr val="tx1"/>
          </a:solidFill>
          <a:latin typeface="+mn-lt"/>
          <a:ea typeface="+mn-ea"/>
          <a:cs typeface="+mn-cs"/>
        </a:defRPr>
      </a:lvl5pPr>
      <a:lvl6pPr marL="9601200" algn="l" defTabSz="3840480" rtl="0" eaLnBrk="1" latinLnBrk="0" hangingPunct="1">
        <a:defRPr sz="7560" kern="1200">
          <a:solidFill>
            <a:schemeClr val="tx1"/>
          </a:solidFill>
          <a:latin typeface="+mn-lt"/>
          <a:ea typeface="+mn-ea"/>
          <a:cs typeface="+mn-cs"/>
        </a:defRPr>
      </a:lvl6pPr>
      <a:lvl7pPr marL="11521440" algn="l" defTabSz="3840480" rtl="0" eaLnBrk="1" latinLnBrk="0" hangingPunct="1">
        <a:defRPr sz="7560" kern="1200">
          <a:solidFill>
            <a:schemeClr val="tx1"/>
          </a:solidFill>
          <a:latin typeface="+mn-lt"/>
          <a:ea typeface="+mn-ea"/>
          <a:cs typeface="+mn-cs"/>
        </a:defRPr>
      </a:lvl7pPr>
      <a:lvl8pPr marL="13441680" algn="l" defTabSz="3840480" rtl="0" eaLnBrk="1" latinLnBrk="0" hangingPunct="1">
        <a:defRPr sz="7560" kern="1200">
          <a:solidFill>
            <a:schemeClr val="tx1"/>
          </a:solidFill>
          <a:latin typeface="+mn-lt"/>
          <a:ea typeface="+mn-ea"/>
          <a:cs typeface="+mn-cs"/>
        </a:defRPr>
      </a:lvl8pPr>
      <a:lvl9pPr marL="15361920" algn="l" defTabSz="3840480" rtl="0" eaLnBrk="1" latinLnBrk="0" hangingPunct="1">
        <a:defRPr sz="75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75000"/>
          </a:schemeClr>
        </a:solidFill>
        <a:effectLst/>
      </p:bgPr>
    </p:bg>
    <p:spTree>
      <p:nvGrpSpPr>
        <p:cNvPr id="1" name=""/>
        <p:cNvGrpSpPr/>
        <p:nvPr/>
      </p:nvGrpSpPr>
      <p:grpSpPr>
        <a:xfrm>
          <a:off x="0" y="0"/>
          <a:ext cx="0" cy="0"/>
          <a:chOff x="0" y="0"/>
          <a:chExt cx="0" cy="0"/>
        </a:xfrm>
      </p:grpSpPr>
      <p:sp>
        <p:nvSpPr>
          <p:cNvPr id="2052" name="Text Box 2450">
            <a:extLst>
              <a:ext uri="{FF2B5EF4-FFF2-40B4-BE49-F238E27FC236}">
                <a16:creationId xmlns:a16="http://schemas.microsoft.com/office/drawing/2014/main" id="{78C8433E-13C8-4EAC-1158-465F96FEF0A3}"/>
              </a:ext>
            </a:extLst>
          </p:cNvPr>
          <p:cNvSpPr txBox="1">
            <a:spLocks noChangeArrowheads="1"/>
          </p:cNvSpPr>
          <p:nvPr/>
        </p:nvSpPr>
        <p:spPr bwMode="auto">
          <a:xfrm>
            <a:off x="19461651" y="5988884"/>
            <a:ext cx="12598301" cy="21600000"/>
          </a:xfrm>
          <a:prstGeom prst="rect">
            <a:avLst/>
          </a:prstGeom>
          <a:solidFill>
            <a:schemeClr val="accent2">
              <a:lumMod val="60000"/>
              <a:lumOff val="40000"/>
            </a:schemeClr>
          </a:solidFill>
          <a:ln w="12700">
            <a:solidFill>
              <a:schemeClr val="tx1"/>
            </a:solidFill>
            <a:miter lim="800000"/>
            <a:headEnd/>
            <a:tailEnd/>
          </a:ln>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cy-GB" sz="5400" u="sng" dirty="0">
                <a:latin typeface="Arial" panose="020B0604020202020204" pitchFamily="34" charset="0"/>
                <a:cs typeface="+mj-cs"/>
              </a:rPr>
              <a:t>Canlyniadau</a:t>
            </a:r>
          </a:p>
          <a:p>
            <a:pPr algn="ctr">
              <a:lnSpc>
                <a:spcPct val="80000"/>
              </a:lnSpc>
              <a:spcBef>
                <a:spcPct val="50000"/>
              </a:spcBef>
            </a:pPr>
            <a:endParaRPr lang="cy-GB" sz="1400" dirty="0">
              <a:latin typeface="Arial" panose="020B0604020202020204" pitchFamily="34" charset="0"/>
            </a:endParaRPr>
          </a:p>
          <a:p>
            <a:pPr algn="ctr">
              <a:lnSpc>
                <a:spcPct val="80000"/>
              </a:lnSpc>
              <a:spcBef>
                <a:spcPct val="50000"/>
              </a:spcBef>
            </a:pPr>
            <a:endParaRPr lang="cy-GB" sz="7900" dirty="0">
              <a:latin typeface="Arial" panose="020B0604020202020204" pitchFamily="34" charset="0"/>
            </a:endParaRPr>
          </a:p>
          <a:p>
            <a:pPr algn="ctr">
              <a:lnSpc>
                <a:spcPct val="80000"/>
              </a:lnSpc>
              <a:spcBef>
                <a:spcPct val="50000"/>
              </a:spcBef>
            </a:pPr>
            <a:endParaRPr lang="cy-GB" sz="7900" dirty="0">
              <a:latin typeface="Arial" panose="020B0604020202020204" pitchFamily="34" charset="0"/>
            </a:endParaRPr>
          </a:p>
          <a:p>
            <a:pPr algn="ctr">
              <a:lnSpc>
                <a:spcPct val="80000"/>
              </a:lnSpc>
              <a:spcBef>
                <a:spcPct val="50000"/>
              </a:spcBef>
            </a:pPr>
            <a:endParaRPr lang="cy-GB" sz="7900" dirty="0">
              <a:latin typeface="Arial" panose="020B0604020202020204" pitchFamily="34" charset="0"/>
            </a:endParaRPr>
          </a:p>
          <a:p>
            <a:pPr algn="ctr">
              <a:lnSpc>
                <a:spcPct val="80000"/>
              </a:lnSpc>
              <a:spcBef>
                <a:spcPct val="50000"/>
              </a:spcBef>
            </a:pPr>
            <a:endParaRPr lang="cy-GB" sz="7900" dirty="0">
              <a:latin typeface="Arial" panose="020B0604020202020204" pitchFamily="34" charset="0"/>
            </a:endParaRPr>
          </a:p>
          <a:p>
            <a:pPr algn="ctr">
              <a:lnSpc>
                <a:spcPct val="80000"/>
              </a:lnSpc>
              <a:spcBef>
                <a:spcPct val="50000"/>
              </a:spcBef>
            </a:pPr>
            <a:endParaRPr lang="cy-GB" sz="7900" dirty="0">
              <a:latin typeface="Arial" panose="020B0604020202020204" pitchFamily="34" charset="0"/>
            </a:endParaRPr>
          </a:p>
          <a:p>
            <a:pPr algn="ctr">
              <a:lnSpc>
                <a:spcPct val="80000"/>
              </a:lnSpc>
              <a:spcBef>
                <a:spcPct val="50000"/>
              </a:spcBef>
            </a:pPr>
            <a:endParaRPr lang="cy-GB" sz="7900" dirty="0">
              <a:latin typeface="Arial" panose="020B0604020202020204" pitchFamily="34" charset="0"/>
            </a:endParaRPr>
          </a:p>
          <a:p>
            <a:pPr algn="ctr">
              <a:lnSpc>
                <a:spcPct val="80000"/>
              </a:lnSpc>
              <a:spcBef>
                <a:spcPct val="50000"/>
              </a:spcBef>
            </a:pPr>
            <a:endParaRPr lang="cy-GB" sz="7900" dirty="0">
              <a:latin typeface="Arial" panose="020B0604020202020204" pitchFamily="34" charset="0"/>
            </a:endParaRPr>
          </a:p>
          <a:p>
            <a:pPr algn="ctr">
              <a:lnSpc>
                <a:spcPct val="80000"/>
              </a:lnSpc>
              <a:spcBef>
                <a:spcPct val="50000"/>
              </a:spcBef>
            </a:pPr>
            <a:endParaRPr lang="cy-GB" sz="7900" dirty="0">
              <a:latin typeface="Arial" panose="020B0604020202020204" pitchFamily="34" charset="0"/>
            </a:endParaRPr>
          </a:p>
          <a:p>
            <a:pPr algn="ctr">
              <a:lnSpc>
                <a:spcPct val="80000"/>
              </a:lnSpc>
              <a:spcBef>
                <a:spcPct val="50000"/>
              </a:spcBef>
            </a:pPr>
            <a:endParaRPr lang="cy-GB" sz="7900" dirty="0">
              <a:latin typeface="Arial" panose="020B0604020202020204" pitchFamily="34" charset="0"/>
            </a:endParaRPr>
          </a:p>
          <a:p>
            <a:pPr algn="ctr">
              <a:lnSpc>
                <a:spcPct val="80000"/>
              </a:lnSpc>
              <a:spcBef>
                <a:spcPct val="50000"/>
              </a:spcBef>
            </a:pPr>
            <a:endParaRPr lang="cy-GB" sz="7900" dirty="0">
              <a:latin typeface="Arial" panose="020B0604020202020204" pitchFamily="34" charset="0"/>
            </a:endParaRPr>
          </a:p>
          <a:p>
            <a:pPr algn="ctr">
              <a:lnSpc>
                <a:spcPct val="80000"/>
              </a:lnSpc>
              <a:spcBef>
                <a:spcPct val="50000"/>
              </a:spcBef>
            </a:pPr>
            <a:endParaRPr lang="cy-GB" sz="7900" dirty="0">
              <a:latin typeface="Arial" panose="020B0604020202020204" pitchFamily="34" charset="0"/>
            </a:endParaRPr>
          </a:p>
          <a:p>
            <a:pPr algn="ctr">
              <a:lnSpc>
                <a:spcPct val="80000"/>
              </a:lnSpc>
              <a:spcBef>
                <a:spcPct val="50000"/>
              </a:spcBef>
            </a:pPr>
            <a:endParaRPr lang="cy-GB" sz="7900" dirty="0">
              <a:latin typeface="Arial" panose="020B0604020202020204" pitchFamily="34" charset="0"/>
            </a:endParaRPr>
          </a:p>
          <a:p>
            <a:pPr algn="ctr">
              <a:lnSpc>
                <a:spcPct val="80000"/>
              </a:lnSpc>
              <a:spcBef>
                <a:spcPct val="50000"/>
              </a:spcBef>
            </a:pPr>
            <a:endParaRPr lang="cy-GB" sz="7900" dirty="0">
              <a:latin typeface="Arial" panose="020B0604020202020204" pitchFamily="34" charset="0"/>
            </a:endParaRPr>
          </a:p>
          <a:p>
            <a:pPr algn="ctr">
              <a:lnSpc>
                <a:spcPct val="80000"/>
              </a:lnSpc>
              <a:spcBef>
                <a:spcPct val="50000"/>
              </a:spcBef>
            </a:pPr>
            <a:endParaRPr lang="cy-GB" sz="7900" dirty="0">
              <a:latin typeface="Arial" panose="020B0604020202020204" pitchFamily="34" charset="0"/>
            </a:endParaRPr>
          </a:p>
        </p:txBody>
      </p:sp>
      <p:sp>
        <p:nvSpPr>
          <p:cNvPr id="2053" name="Text Box 2451">
            <a:extLst>
              <a:ext uri="{FF2B5EF4-FFF2-40B4-BE49-F238E27FC236}">
                <a16:creationId xmlns:a16="http://schemas.microsoft.com/office/drawing/2014/main" id="{7811C5EA-2336-75B2-3E6A-EADC97BE03E2}"/>
              </a:ext>
            </a:extLst>
          </p:cNvPr>
          <p:cNvSpPr txBox="1">
            <a:spLocks noChangeArrowheads="1"/>
          </p:cNvSpPr>
          <p:nvPr/>
        </p:nvSpPr>
        <p:spPr bwMode="auto">
          <a:xfrm>
            <a:off x="33981328" y="6162232"/>
            <a:ext cx="14616112" cy="15480000"/>
          </a:xfrm>
          <a:prstGeom prst="rect">
            <a:avLst/>
          </a:prstGeom>
          <a:solidFill>
            <a:schemeClr val="accent2">
              <a:lumMod val="60000"/>
              <a:lumOff val="40000"/>
            </a:schemeClr>
          </a:solidFill>
          <a:ln w="12700">
            <a:solidFill>
              <a:schemeClr val="tx1"/>
            </a:solidFill>
            <a:miter lim="800000"/>
            <a:headEnd/>
            <a:tailEnd/>
          </a:ln>
        </p:spPr>
        <p:txBody>
          <a:bodyPr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cy-GB" sz="5400" u="sng" dirty="0">
                <a:latin typeface="Arial" panose="020B0604020202020204" pitchFamily="34" charset="0"/>
              </a:rPr>
              <a:t>Trafodaeth</a:t>
            </a:r>
          </a:p>
          <a:p>
            <a:pPr marL="1143000" indent="-1143000">
              <a:lnSpc>
                <a:spcPct val="80000"/>
              </a:lnSpc>
              <a:spcBef>
                <a:spcPct val="50000"/>
              </a:spcBef>
              <a:buFont typeface="Arial" panose="020B0604020202020204" pitchFamily="34" charset="0"/>
              <a:buChar char="•"/>
            </a:pPr>
            <a:endParaRPr lang="cy-GB" sz="4000" dirty="0">
              <a:latin typeface="Arial" panose="020B0604020202020204" pitchFamily="34" charset="0"/>
            </a:endParaRPr>
          </a:p>
          <a:p>
            <a:pPr algn="ctr">
              <a:lnSpc>
                <a:spcPct val="80000"/>
              </a:lnSpc>
              <a:spcBef>
                <a:spcPct val="50000"/>
              </a:spcBef>
            </a:pPr>
            <a:endParaRPr lang="cy-GB" sz="7900" u="sng" dirty="0">
              <a:latin typeface="Arial" panose="020B0604020202020204" pitchFamily="34" charset="0"/>
            </a:endParaRPr>
          </a:p>
          <a:p>
            <a:pPr algn="ctr">
              <a:lnSpc>
                <a:spcPct val="80000"/>
              </a:lnSpc>
              <a:spcBef>
                <a:spcPct val="50000"/>
              </a:spcBef>
            </a:pPr>
            <a:endParaRPr lang="cy-GB" sz="7900" u="sng" dirty="0">
              <a:latin typeface="Arial" panose="020B0604020202020204" pitchFamily="34" charset="0"/>
            </a:endParaRPr>
          </a:p>
          <a:p>
            <a:pPr algn="ctr">
              <a:lnSpc>
                <a:spcPct val="80000"/>
              </a:lnSpc>
              <a:spcBef>
                <a:spcPct val="50000"/>
              </a:spcBef>
            </a:pPr>
            <a:endParaRPr lang="cy-GB" sz="7900" u="sng" dirty="0">
              <a:latin typeface="Arial" panose="020B0604020202020204" pitchFamily="34" charset="0"/>
            </a:endParaRPr>
          </a:p>
          <a:p>
            <a:pPr algn="ctr">
              <a:lnSpc>
                <a:spcPct val="80000"/>
              </a:lnSpc>
              <a:spcBef>
                <a:spcPct val="50000"/>
              </a:spcBef>
            </a:pPr>
            <a:endParaRPr lang="cy-GB" sz="5400" u="sng" dirty="0">
              <a:latin typeface="Arial" panose="020B0604020202020204" pitchFamily="34" charset="0"/>
            </a:endParaRPr>
          </a:p>
          <a:p>
            <a:pPr algn="ctr">
              <a:lnSpc>
                <a:spcPct val="80000"/>
              </a:lnSpc>
              <a:spcBef>
                <a:spcPct val="50000"/>
              </a:spcBef>
            </a:pPr>
            <a:r>
              <a:rPr lang="cy-GB" sz="5400" u="sng" dirty="0">
                <a:latin typeface="Arial" panose="020B0604020202020204" pitchFamily="34" charset="0"/>
              </a:rPr>
              <a:t>Myfyrdodau</a:t>
            </a:r>
            <a:endParaRPr lang="cy-GB" sz="4000" dirty="0">
              <a:latin typeface="Arial" panose="020B0604020202020204" pitchFamily="34" charset="0"/>
            </a:endParaRPr>
          </a:p>
          <a:p>
            <a:pPr algn="ctr">
              <a:lnSpc>
                <a:spcPct val="80000"/>
              </a:lnSpc>
              <a:spcBef>
                <a:spcPct val="50000"/>
              </a:spcBef>
            </a:pPr>
            <a:endParaRPr lang="cy-GB" sz="7900" u="sng" dirty="0">
              <a:latin typeface="Arial" panose="020B0604020202020204" pitchFamily="34" charset="0"/>
            </a:endParaRPr>
          </a:p>
          <a:p>
            <a:pPr algn="ctr">
              <a:lnSpc>
                <a:spcPct val="80000"/>
              </a:lnSpc>
              <a:spcBef>
                <a:spcPct val="50000"/>
              </a:spcBef>
            </a:pPr>
            <a:endParaRPr lang="cy-GB" sz="7900" u="sng" dirty="0">
              <a:latin typeface="Arial" panose="020B0604020202020204" pitchFamily="34" charset="0"/>
            </a:endParaRPr>
          </a:p>
          <a:p>
            <a:pPr algn="ctr">
              <a:lnSpc>
                <a:spcPct val="80000"/>
              </a:lnSpc>
              <a:spcBef>
                <a:spcPct val="50000"/>
              </a:spcBef>
            </a:pPr>
            <a:endParaRPr lang="cy-GB" sz="7900" u="sng" dirty="0">
              <a:latin typeface="Arial" panose="020B0604020202020204" pitchFamily="34" charset="0"/>
            </a:endParaRPr>
          </a:p>
        </p:txBody>
      </p:sp>
      <p:sp>
        <p:nvSpPr>
          <p:cNvPr id="2054" name="Text Box 2452">
            <a:extLst>
              <a:ext uri="{FF2B5EF4-FFF2-40B4-BE49-F238E27FC236}">
                <a16:creationId xmlns:a16="http://schemas.microsoft.com/office/drawing/2014/main" id="{E64A7953-EC3B-AE56-7197-2D61296A2C51}"/>
              </a:ext>
            </a:extLst>
          </p:cNvPr>
          <p:cNvSpPr txBox="1">
            <a:spLocks noChangeArrowheads="1"/>
          </p:cNvSpPr>
          <p:nvPr/>
        </p:nvSpPr>
        <p:spPr bwMode="auto">
          <a:xfrm>
            <a:off x="34265417" y="23502924"/>
            <a:ext cx="14616112" cy="8232336"/>
          </a:xfrm>
          <a:prstGeom prst="rect">
            <a:avLst/>
          </a:prstGeom>
          <a:solidFill>
            <a:schemeClr val="accent2">
              <a:lumMod val="60000"/>
              <a:lumOff val="40000"/>
            </a:schemeClr>
          </a:solidFill>
          <a:ln w="12700">
            <a:solidFill>
              <a:schemeClr val="tx1"/>
            </a:solidFill>
            <a:miter lim="800000"/>
            <a:headEnd/>
            <a:tailEnd/>
          </a:ln>
        </p:spPr>
        <p:txBody>
          <a:bodyPr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cy-GB" sz="5400" u="sng" dirty="0">
                <a:latin typeface="Arial" panose="020B0604020202020204" pitchFamily="34" charset="0"/>
              </a:rPr>
              <a:t>References</a:t>
            </a:r>
          </a:p>
          <a:p>
            <a:pPr>
              <a:lnSpc>
                <a:spcPct val="80000"/>
              </a:lnSpc>
              <a:spcBef>
                <a:spcPct val="50000"/>
              </a:spcBef>
            </a:pPr>
            <a:endParaRPr lang="cy-GB" sz="4000" dirty="0">
              <a:latin typeface="Arial" panose="020B0604020202020204" pitchFamily="34" charset="0"/>
            </a:endParaRPr>
          </a:p>
          <a:p>
            <a:pPr algn="ctr">
              <a:lnSpc>
                <a:spcPct val="80000"/>
              </a:lnSpc>
              <a:spcBef>
                <a:spcPct val="50000"/>
              </a:spcBef>
            </a:pPr>
            <a:endParaRPr lang="cy-GB" sz="7900" dirty="0">
              <a:latin typeface="Arial" panose="020B0604020202020204" pitchFamily="34" charset="0"/>
            </a:endParaRPr>
          </a:p>
          <a:p>
            <a:pPr algn="ctr">
              <a:lnSpc>
                <a:spcPct val="80000"/>
              </a:lnSpc>
              <a:spcBef>
                <a:spcPct val="50000"/>
              </a:spcBef>
            </a:pPr>
            <a:endParaRPr lang="cy-GB" sz="7900" dirty="0">
              <a:latin typeface="Arial" panose="020B0604020202020204" pitchFamily="34" charset="0"/>
            </a:endParaRPr>
          </a:p>
          <a:p>
            <a:pPr algn="ctr">
              <a:lnSpc>
                <a:spcPct val="80000"/>
              </a:lnSpc>
              <a:spcBef>
                <a:spcPct val="50000"/>
              </a:spcBef>
            </a:pPr>
            <a:endParaRPr lang="cy-GB" sz="7900" dirty="0">
              <a:latin typeface="Arial" panose="020B0604020202020204" pitchFamily="34" charset="0"/>
            </a:endParaRPr>
          </a:p>
          <a:p>
            <a:pPr algn="ctr">
              <a:lnSpc>
                <a:spcPct val="80000"/>
              </a:lnSpc>
              <a:spcBef>
                <a:spcPct val="50000"/>
              </a:spcBef>
            </a:pPr>
            <a:endParaRPr lang="cy-GB" sz="7900" dirty="0">
              <a:latin typeface="Arial" panose="020B0604020202020204" pitchFamily="34" charset="0"/>
            </a:endParaRPr>
          </a:p>
        </p:txBody>
      </p:sp>
      <p:sp>
        <p:nvSpPr>
          <p:cNvPr id="5" name="Process 4">
            <a:extLst>
              <a:ext uri="{FF2B5EF4-FFF2-40B4-BE49-F238E27FC236}">
                <a16:creationId xmlns:a16="http://schemas.microsoft.com/office/drawing/2014/main" id="{ED3210D6-6A16-E91C-74EB-7ABDA3E1CD33}"/>
              </a:ext>
            </a:extLst>
          </p:cNvPr>
          <p:cNvSpPr/>
          <p:nvPr/>
        </p:nvSpPr>
        <p:spPr bwMode="auto">
          <a:xfrm>
            <a:off x="8429290" y="388818"/>
            <a:ext cx="34347816" cy="4808295"/>
          </a:xfrm>
          <a:prstGeom prst="flowChartProcess">
            <a:avLst/>
          </a:prstGeom>
          <a:solidFill>
            <a:schemeClr val="accent2">
              <a:lumMod val="60000"/>
              <a:lumOff val="4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cy-GB" sz="1800" b="0" i="0" u="none" strike="noStrike" cap="none" normalizeH="0" baseline="0" dirty="0">
              <a:ln>
                <a:noFill/>
              </a:ln>
              <a:solidFill>
                <a:schemeClr val="tx1"/>
              </a:solidFill>
              <a:effectLst/>
              <a:latin typeface="Tahoma" charset="0"/>
              <a:cs typeface="Arial" charset="0"/>
            </a:endParaRPr>
          </a:p>
        </p:txBody>
      </p:sp>
      <p:sp>
        <p:nvSpPr>
          <p:cNvPr id="2055" name="Text Box 2453">
            <a:extLst>
              <a:ext uri="{FF2B5EF4-FFF2-40B4-BE49-F238E27FC236}">
                <a16:creationId xmlns:a16="http://schemas.microsoft.com/office/drawing/2014/main" id="{E5FD9769-D028-2327-5B75-CA79084CE796}"/>
              </a:ext>
            </a:extLst>
          </p:cNvPr>
          <p:cNvSpPr txBox="1">
            <a:spLocks noChangeArrowheads="1"/>
          </p:cNvSpPr>
          <p:nvPr/>
        </p:nvSpPr>
        <p:spPr bwMode="auto">
          <a:xfrm>
            <a:off x="10881258" y="1423336"/>
            <a:ext cx="29443881" cy="3104779"/>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cy-GB" sz="7200" b="1" u="sng" dirty="0">
                <a:latin typeface="Arial" panose="020B0604020202020204" pitchFamily="34" charset="0"/>
                <a:cs typeface="Al Bayan Plain" pitchFamily="2" charset="-78"/>
              </a:rPr>
              <a:t>Iestyn Wood - </a:t>
            </a:r>
            <a:r>
              <a:rPr lang="cy-GB" sz="7200" b="1" u="sng" dirty="0"/>
              <a:t>How does a lower-limb activation warm-up affect the performance of semi-professional male rugby player?</a:t>
            </a:r>
            <a:endParaRPr lang="cy-GB" sz="1600" dirty="0"/>
          </a:p>
        </p:txBody>
      </p:sp>
      <p:sp>
        <p:nvSpPr>
          <p:cNvPr id="4" name="Rectangle 2">
            <a:extLst>
              <a:ext uri="{FF2B5EF4-FFF2-40B4-BE49-F238E27FC236}">
                <a16:creationId xmlns:a16="http://schemas.microsoft.com/office/drawing/2014/main" id="{32D489F0-AADF-13BC-E60C-2F20280515E3}"/>
              </a:ext>
            </a:extLst>
          </p:cNvPr>
          <p:cNvSpPr>
            <a:spLocks noChangeArrowheads="1"/>
          </p:cNvSpPr>
          <p:nvPr/>
        </p:nvSpPr>
        <p:spPr bwMode="auto">
          <a:xfrm>
            <a:off x="0" y="-6363411"/>
            <a:ext cx="184731" cy="155734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sz="5200" b="1"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cy-GB" sz="5200" b="1" dirty="0">
              <a:solidFill>
                <a:srgbClr val="000000"/>
              </a:solidFill>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cy-GB" sz="5200" b="1"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cy-GB" sz="5200" b="1" dirty="0">
              <a:solidFill>
                <a:srgbClr val="000000"/>
              </a:solidFill>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cy-GB" sz="5200" b="1"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cy-GB" sz="5200" b="1" dirty="0">
              <a:solidFill>
                <a:srgbClr val="000000"/>
              </a:solidFill>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cy-GB" sz="5200" b="1"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cy-GB" sz="5200" b="1" dirty="0">
              <a:solidFill>
                <a:srgbClr val="000000"/>
              </a:solidFill>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cy-GB" sz="5200" b="1"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cy-GB" sz="5200" b="1" dirty="0">
              <a:solidFill>
                <a:srgbClr val="000000"/>
              </a:solidFill>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cy-GB" sz="5200" b="1"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cy-GB" sz="5200" b="1" dirty="0">
              <a:solidFill>
                <a:srgbClr val="000000"/>
              </a:solidFill>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cy-GB" sz="5200" b="1"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cy-GB" sz="5200" b="1" dirty="0">
              <a:solidFill>
                <a:srgbClr val="000000"/>
              </a:solidFill>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cy-GB" sz="5200" b="1"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cy-GB" sz="5200" b="1" dirty="0">
              <a:solidFill>
                <a:srgbClr val="000000"/>
              </a:solidFill>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cy-GB" sz="5200" b="1"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cy-GB" sz="5200" b="1" dirty="0">
              <a:solidFill>
                <a:srgbClr val="000000"/>
              </a:solidFill>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cy-GB" sz="5200" b="1" i="0" u="none" strike="noStrike" cap="none" normalizeH="0" baseline="0" dirty="0">
              <a:ln>
                <a:noFill/>
              </a:ln>
              <a:solidFill>
                <a:srgbClr val="000000"/>
              </a:solidFill>
              <a:effectLst/>
              <a:latin typeface="Arial" panose="020B0604020202020204" pitchFamily="34" charset="0"/>
            </a:endParaRPr>
          </a:p>
        </p:txBody>
      </p:sp>
      <p:sp>
        <p:nvSpPr>
          <p:cNvPr id="9" name="Rectangle 8">
            <a:extLst>
              <a:ext uri="{FF2B5EF4-FFF2-40B4-BE49-F238E27FC236}">
                <a16:creationId xmlns:a16="http://schemas.microsoft.com/office/drawing/2014/main" id="{7702109F-8D9F-D30D-FA46-C95C0C4344AA}"/>
              </a:ext>
            </a:extLst>
          </p:cNvPr>
          <p:cNvSpPr/>
          <p:nvPr/>
        </p:nvSpPr>
        <p:spPr>
          <a:xfrm>
            <a:off x="1528365" y="6176439"/>
            <a:ext cx="15582714" cy="10282761"/>
          </a:xfrm>
          <a:prstGeom prst="rect">
            <a:avLst/>
          </a:prstGeom>
          <a:solidFill>
            <a:schemeClr val="accent2">
              <a:lumMod val="60000"/>
              <a:lumOff val="4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dirty="0"/>
          </a:p>
        </p:txBody>
      </p:sp>
      <p:sp>
        <p:nvSpPr>
          <p:cNvPr id="6" name="TextBox 5">
            <a:extLst>
              <a:ext uri="{FF2B5EF4-FFF2-40B4-BE49-F238E27FC236}">
                <a16:creationId xmlns:a16="http://schemas.microsoft.com/office/drawing/2014/main" id="{04725B14-4380-1CCA-08A3-8BD26780E201}"/>
              </a:ext>
            </a:extLst>
          </p:cNvPr>
          <p:cNvSpPr txBox="1"/>
          <p:nvPr/>
        </p:nvSpPr>
        <p:spPr>
          <a:xfrm>
            <a:off x="2265588" y="6440160"/>
            <a:ext cx="14077566" cy="1514261"/>
          </a:xfrm>
          <a:prstGeom prst="rect">
            <a:avLst/>
          </a:prstGeom>
          <a:noFill/>
        </p:spPr>
        <p:txBody>
          <a:bodyPr wrap="square" rtlCol="0">
            <a:spAutoFit/>
          </a:bodyPr>
          <a:lstStyle/>
          <a:p>
            <a:pPr algn="ctr">
              <a:lnSpc>
                <a:spcPct val="80000"/>
              </a:lnSpc>
              <a:spcBef>
                <a:spcPct val="50000"/>
              </a:spcBef>
            </a:pPr>
            <a:r>
              <a:rPr lang="cy-GB" sz="4400" u="sng" dirty="0">
                <a:latin typeface="Arial" panose="020B0604020202020204" pitchFamily="34" charset="0"/>
              </a:rPr>
              <a:t>Cyflwyniad</a:t>
            </a:r>
          </a:p>
          <a:p>
            <a:pPr algn="ctr">
              <a:lnSpc>
                <a:spcPct val="80000"/>
              </a:lnSpc>
              <a:spcBef>
                <a:spcPct val="50000"/>
              </a:spcBef>
            </a:pPr>
            <a:endParaRPr lang="cy-GB" sz="4400" u="sng" dirty="0">
              <a:latin typeface="Arial" panose="020B0604020202020204" pitchFamily="34" charset="0"/>
            </a:endParaRPr>
          </a:p>
        </p:txBody>
      </p:sp>
      <p:sp>
        <p:nvSpPr>
          <p:cNvPr id="10" name="Rectangle 9">
            <a:extLst>
              <a:ext uri="{FF2B5EF4-FFF2-40B4-BE49-F238E27FC236}">
                <a16:creationId xmlns:a16="http://schemas.microsoft.com/office/drawing/2014/main" id="{351A34B9-05B1-2072-0758-AC9CC905C7E4}"/>
              </a:ext>
            </a:extLst>
          </p:cNvPr>
          <p:cNvSpPr/>
          <p:nvPr/>
        </p:nvSpPr>
        <p:spPr>
          <a:xfrm>
            <a:off x="1650673" y="18361543"/>
            <a:ext cx="15582714" cy="11923193"/>
          </a:xfrm>
          <a:prstGeom prst="rect">
            <a:avLst/>
          </a:prstGeom>
          <a:solidFill>
            <a:schemeClr val="accent2">
              <a:lumMod val="60000"/>
              <a:lumOff val="4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dirty="0"/>
          </a:p>
        </p:txBody>
      </p:sp>
      <p:sp>
        <p:nvSpPr>
          <p:cNvPr id="11" name="TextBox 10">
            <a:extLst>
              <a:ext uri="{FF2B5EF4-FFF2-40B4-BE49-F238E27FC236}">
                <a16:creationId xmlns:a16="http://schemas.microsoft.com/office/drawing/2014/main" id="{37E9CAE5-8D6A-1D9A-9DE9-B3DCAB00FE56}"/>
              </a:ext>
            </a:extLst>
          </p:cNvPr>
          <p:cNvSpPr txBox="1"/>
          <p:nvPr/>
        </p:nvSpPr>
        <p:spPr>
          <a:xfrm>
            <a:off x="1642360" y="18547432"/>
            <a:ext cx="15582714" cy="8309967"/>
          </a:xfrm>
          <a:prstGeom prst="rect">
            <a:avLst/>
          </a:prstGeom>
          <a:noFill/>
        </p:spPr>
        <p:txBody>
          <a:bodyPr wrap="square" rtlCol="0">
            <a:spAutoFit/>
          </a:bodyPr>
          <a:lstStyle/>
          <a:p>
            <a:pPr algn="ctr"/>
            <a:r>
              <a:rPr lang="cy-GB" sz="5400" u="sng" dirty="0"/>
              <a:t>Nod a Methadoleg</a:t>
            </a:r>
          </a:p>
          <a:p>
            <a:pPr algn="ctr"/>
            <a:endParaRPr lang="cy-GB" sz="4800" dirty="0"/>
          </a:p>
          <a:p>
            <a:pPr algn="ctr"/>
            <a:endParaRPr lang="cy-GB" sz="4800" dirty="0"/>
          </a:p>
          <a:p>
            <a:pPr algn="ctr"/>
            <a:endParaRPr lang="cy-GB" sz="4800" dirty="0"/>
          </a:p>
          <a:p>
            <a:pPr algn="ctr"/>
            <a:endParaRPr lang="cy-GB" sz="4800" dirty="0"/>
          </a:p>
          <a:p>
            <a:pPr algn="ctr"/>
            <a:endParaRPr lang="cy-GB" sz="4800" dirty="0"/>
          </a:p>
          <a:p>
            <a:pPr algn="ctr"/>
            <a:endParaRPr lang="cy-GB" sz="4800" dirty="0"/>
          </a:p>
          <a:p>
            <a:pPr algn="ctr"/>
            <a:endParaRPr lang="cy-GB" sz="4800" dirty="0"/>
          </a:p>
          <a:p>
            <a:pPr algn="ctr"/>
            <a:endParaRPr lang="cy-GB" sz="4800" dirty="0"/>
          </a:p>
          <a:p>
            <a:pPr algn="ctr"/>
            <a:endParaRPr lang="cy-GB" sz="4800" dirty="0"/>
          </a:p>
          <a:p>
            <a:pPr algn="ctr"/>
            <a:endParaRPr lang="cy-GB" sz="4800" dirty="0"/>
          </a:p>
        </p:txBody>
      </p:sp>
      <p:sp>
        <p:nvSpPr>
          <p:cNvPr id="16" name="Rectangle 8">
            <a:extLst>
              <a:ext uri="{FF2B5EF4-FFF2-40B4-BE49-F238E27FC236}">
                <a16:creationId xmlns:a16="http://schemas.microsoft.com/office/drawing/2014/main" id="{CB49F2F2-7C0F-16D9-003E-A15D34AC9698}"/>
              </a:ext>
            </a:extLst>
          </p:cNvPr>
          <p:cNvSpPr>
            <a:spLocks noChangeArrowheads="1"/>
          </p:cNvSpPr>
          <p:nvPr/>
        </p:nvSpPr>
        <p:spPr bwMode="auto">
          <a:xfrm>
            <a:off x="0" y="0"/>
            <a:ext cx="51206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cy-GB" dirty="0"/>
          </a:p>
        </p:txBody>
      </p:sp>
      <p:graphicFrame>
        <p:nvGraphicFramePr>
          <p:cNvPr id="17" name="Chart 16">
            <a:extLst>
              <a:ext uri="{FF2B5EF4-FFF2-40B4-BE49-F238E27FC236}">
                <a16:creationId xmlns:a16="http://schemas.microsoft.com/office/drawing/2014/main" id="{3CDF83B9-75BF-ED65-B410-5BFE9C770BFD}"/>
              </a:ext>
            </a:extLst>
          </p:cNvPr>
          <p:cNvGraphicFramePr/>
          <p:nvPr>
            <p:extLst>
              <p:ext uri="{D42A27DB-BD31-4B8C-83A1-F6EECF244321}">
                <p14:modId xmlns:p14="http://schemas.microsoft.com/office/powerpoint/2010/main" val="2295674705"/>
              </p:ext>
            </p:extLst>
          </p:nvPr>
        </p:nvGraphicFramePr>
        <p:xfrm>
          <a:off x="20709459" y="17925639"/>
          <a:ext cx="9787478" cy="8444940"/>
        </p:xfrm>
        <a:graphic>
          <a:graphicData uri="http://schemas.openxmlformats.org/drawingml/2006/chart">
            <c:chart xmlns:c="http://schemas.openxmlformats.org/drawingml/2006/chart" xmlns:r="http://schemas.openxmlformats.org/officeDocument/2006/relationships" r:id="rId3"/>
          </a:graphicData>
        </a:graphic>
      </p:graphicFrame>
      <p:sp>
        <p:nvSpPr>
          <p:cNvPr id="18" name="Rectangle 9">
            <a:extLst>
              <a:ext uri="{FF2B5EF4-FFF2-40B4-BE49-F238E27FC236}">
                <a16:creationId xmlns:a16="http://schemas.microsoft.com/office/drawing/2014/main" id="{AADB4866-2A14-EB61-F0F4-8E1019ADB192}"/>
              </a:ext>
            </a:extLst>
          </p:cNvPr>
          <p:cNvSpPr>
            <a:spLocks noChangeArrowheads="1"/>
          </p:cNvSpPr>
          <p:nvPr/>
        </p:nvSpPr>
        <p:spPr bwMode="auto">
          <a:xfrm>
            <a:off x="184731" y="3281736"/>
            <a:ext cx="512064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cy-GB"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br>
            <a:br>
              <a:rPr kumimoji="0" lang="cy-GB"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br>
            <a:endParaRPr kumimoji="0" lang="cy-GB" sz="1800" b="0" i="0" u="none" strike="noStrike" cap="none" normalizeH="0" baseline="0" dirty="0">
              <a:ln>
                <a:noFill/>
              </a:ln>
              <a:solidFill>
                <a:schemeClr val="tx1"/>
              </a:solidFill>
              <a:effectLst/>
              <a:latin typeface="Arial" panose="020B0604020202020204" pitchFamily="34" charset="0"/>
            </a:endParaRPr>
          </a:p>
        </p:txBody>
      </p:sp>
      <p:sp>
        <p:nvSpPr>
          <p:cNvPr id="21" name="Rectangle 12">
            <a:extLst>
              <a:ext uri="{FF2B5EF4-FFF2-40B4-BE49-F238E27FC236}">
                <a16:creationId xmlns:a16="http://schemas.microsoft.com/office/drawing/2014/main" id="{698AA584-3880-73EA-B2D2-361E68D17F80}"/>
              </a:ext>
            </a:extLst>
          </p:cNvPr>
          <p:cNvSpPr>
            <a:spLocks noChangeArrowheads="1"/>
          </p:cNvSpPr>
          <p:nvPr/>
        </p:nvSpPr>
        <p:spPr bwMode="auto">
          <a:xfrm>
            <a:off x="35859042" y="24323139"/>
            <a:ext cx="11727099" cy="76944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sz="20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cy-GB" sz="2800" b="0" i="0" u="none" strike="noStrike" cap="none" normalizeH="0" baseline="0" dirty="0">
                <a:ln>
                  <a:noFill/>
                </a:ln>
                <a:solidFill>
                  <a:srgbClr val="000000"/>
                </a:solidFill>
                <a:effectLst/>
                <a:latin typeface="Arial" panose="020B0604020202020204" pitchFamily="34" charset="0"/>
              </a:rPr>
              <a:t>Effects of Warm-Up Strategies on Explosive Efforts Silva, L.M. et al. (2018). </a:t>
            </a:r>
            <a:r>
              <a:rPr kumimoji="0" lang="cy-GB" sz="2800" b="0" i="1" u="none" strike="noStrike" cap="none" normalizeH="0" baseline="0" dirty="0">
                <a:ln>
                  <a:noFill/>
                </a:ln>
                <a:solidFill>
                  <a:srgbClr val="000000"/>
                </a:solidFill>
                <a:effectLst/>
                <a:latin typeface="Arial" panose="020B0604020202020204" pitchFamily="34" charset="0"/>
              </a:rPr>
              <a:t>Effects of warm-up strategies on explosive efforts</a:t>
            </a:r>
            <a:r>
              <a:rPr kumimoji="0" lang="cy-GB" sz="2800" b="0" i="0" u="none" strike="noStrike" cap="none" normalizeH="0" baseline="0" dirty="0">
                <a:ln>
                  <a:noFill/>
                </a:ln>
                <a:solidFill>
                  <a:srgbClr val="000000"/>
                </a:solidFill>
                <a:effectLst/>
                <a:latin typeface="Arial" panose="020B0604020202020204" pitchFamily="34" charset="0"/>
              </a:rPr>
              <a:t>. </a:t>
            </a:r>
            <a:r>
              <a:rPr kumimoji="0" lang="cy-GB" sz="2800" b="0" i="1" u="none" strike="noStrike" cap="none" normalizeH="0" baseline="0" dirty="0">
                <a:ln>
                  <a:noFill/>
                </a:ln>
                <a:solidFill>
                  <a:srgbClr val="000000"/>
                </a:solidFill>
                <a:effectLst/>
                <a:latin typeface="Arial" panose="020B0604020202020204" pitchFamily="34" charset="0"/>
              </a:rPr>
              <a:t>Sports Medicine</a:t>
            </a:r>
            <a:r>
              <a:rPr kumimoji="0" lang="cy-GB" sz="2800" b="0" i="0" u="none" strike="noStrike" cap="none" normalizeH="0" baseline="0" dirty="0">
                <a:ln>
                  <a:noFill/>
                </a:ln>
                <a:solidFill>
                  <a:srgbClr val="000000"/>
                </a:solidFill>
                <a:effectLst/>
                <a:latin typeface="Arial" panose="020B0604020202020204" pitchFamily="34" charset="0"/>
              </a:rPr>
              <a:t>, 48(10), pp.2285–2299.</a:t>
            </a:r>
          </a:p>
          <a:p>
            <a:pPr marL="0" marR="0" lvl="0" indent="0" algn="l" defTabSz="914400" rtl="0" eaLnBrk="0" fontAlgn="base" latinLnBrk="0" hangingPunct="0">
              <a:lnSpc>
                <a:spcPct val="100000"/>
              </a:lnSpc>
              <a:spcBef>
                <a:spcPct val="0"/>
              </a:spcBef>
              <a:spcAft>
                <a:spcPct val="0"/>
              </a:spcAft>
              <a:buClrTx/>
              <a:buSzTx/>
              <a:tabLst/>
            </a:pPr>
            <a:r>
              <a:rPr kumimoji="0" lang="cy-GB" sz="2800" b="0" i="0" u="none" strike="noStrike" cap="none" normalizeH="0" baseline="0" dirty="0">
                <a:ln>
                  <a:noFill/>
                </a:ln>
                <a:solidFill>
                  <a:srgbClr val="000000"/>
                </a:solidFill>
                <a:effectLst/>
                <a:latin typeface="Arial" panose="020B0604020202020204" pitchFamily="34" charset="0"/>
              </a:rPr>
              <a:t>The Star Excursion Balance Test: An Update Review Picot, B. et al. (2021). </a:t>
            </a:r>
            <a:r>
              <a:rPr kumimoji="0" lang="cy-GB" sz="2800" b="0" i="1" u="none" strike="noStrike" cap="none" normalizeH="0" baseline="0" dirty="0">
                <a:ln>
                  <a:noFill/>
                </a:ln>
                <a:solidFill>
                  <a:srgbClr val="000000"/>
                </a:solidFill>
                <a:effectLst/>
                <a:latin typeface="Arial" panose="020B0604020202020204" pitchFamily="34" charset="0"/>
              </a:rPr>
              <a:t>The Star Excursion Balance Test: an update review</a:t>
            </a:r>
            <a:r>
              <a:rPr kumimoji="0" lang="cy-GB" sz="2800" b="0" i="0" u="none" strike="noStrike" cap="none" normalizeH="0" baseline="0" dirty="0">
                <a:ln>
                  <a:noFill/>
                </a:ln>
                <a:solidFill>
                  <a:srgbClr val="000000"/>
                </a:solidFill>
                <a:effectLst/>
                <a:latin typeface="Arial" panose="020B0604020202020204" pitchFamily="34" charset="0"/>
              </a:rPr>
              <a:t>. </a:t>
            </a:r>
            <a:r>
              <a:rPr kumimoji="0" lang="cy-GB" sz="2800" b="0" i="1" u="none" strike="noStrike" cap="none" normalizeH="0" baseline="0" dirty="0">
                <a:ln>
                  <a:noFill/>
                </a:ln>
                <a:solidFill>
                  <a:srgbClr val="000000"/>
                </a:solidFill>
                <a:effectLst/>
                <a:latin typeface="Arial" panose="020B0604020202020204" pitchFamily="34" charset="0"/>
              </a:rPr>
              <a:t>International Journal of Athletic Therapy and Training</a:t>
            </a:r>
            <a:r>
              <a:rPr kumimoji="0" lang="cy-GB" sz="2800" b="0" i="0" u="none" strike="noStrike" cap="none" normalizeH="0" baseline="0" dirty="0">
                <a:ln>
                  <a:noFill/>
                </a:ln>
                <a:solidFill>
                  <a:srgbClr val="000000"/>
                </a:solidFill>
                <a:effectLst/>
                <a:latin typeface="Arial" panose="020B0604020202020204" pitchFamily="34" charset="0"/>
              </a:rPr>
              <a:t>, 26(6), pp.285–293.</a:t>
            </a:r>
          </a:p>
          <a:p>
            <a:pPr marL="0" marR="0" lvl="0" indent="0" algn="l" defTabSz="914400" rtl="0" eaLnBrk="0" fontAlgn="base" latinLnBrk="0" hangingPunct="0">
              <a:lnSpc>
                <a:spcPct val="100000"/>
              </a:lnSpc>
              <a:spcBef>
                <a:spcPct val="0"/>
              </a:spcBef>
              <a:spcAft>
                <a:spcPct val="0"/>
              </a:spcAft>
              <a:buClrTx/>
              <a:buSzTx/>
              <a:tabLst/>
            </a:pPr>
            <a:r>
              <a:rPr kumimoji="0" lang="cy-GB" sz="2800" b="0" i="0" u="none" strike="noStrike" cap="none" normalizeH="0" baseline="0" dirty="0">
                <a:ln>
                  <a:noFill/>
                </a:ln>
                <a:solidFill>
                  <a:srgbClr val="000000"/>
                </a:solidFill>
                <a:effectLst/>
                <a:latin typeface="Arial" panose="020B0604020202020204" pitchFamily="34" charset="0"/>
              </a:rPr>
              <a:t>Intrarater and Interrater Reliability of the Balance Error Scoring System Finnoff, J.T. et al. (2008). </a:t>
            </a:r>
            <a:r>
              <a:rPr kumimoji="0" lang="cy-GB" sz="2800" b="0" i="1" u="none" strike="noStrike" cap="none" normalizeH="0" baseline="0" dirty="0">
                <a:ln>
                  <a:noFill/>
                </a:ln>
                <a:solidFill>
                  <a:srgbClr val="000000"/>
                </a:solidFill>
                <a:effectLst/>
                <a:latin typeface="Arial" panose="020B0604020202020204" pitchFamily="34" charset="0"/>
              </a:rPr>
              <a:t>Intrarater and interrater reliability of the Balance Error Scoring System (BESS)</a:t>
            </a:r>
            <a:r>
              <a:rPr kumimoji="0" lang="cy-GB" sz="2800" b="0" i="0" u="none" strike="noStrike" cap="none" normalizeH="0" baseline="0" dirty="0">
                <a:ln>
                  <a:noFill/>
                </a:ln>
                <a:solidFill>
                  <a:srgbClr val="000000"/>
                </a:solidFill>
                <a:effectLst/>
                <a:latin typeface="Arial" panose="020B0604020202020204" pitchFamily="34" charset="0"/>
              </a:rPr>
              <a:t>. </a:t>
            </a:r>
            <a:r>
              <a:rPr kumimoji="0" lang="cy-GB" sz="2800" b="0" i="1" u="none" strike="noStrike" cap="none" normalizeH="0" baseline="0" dirty="0">
                <a:ln>
                  <a:noFill/>
                </a:ln>
                <a:solidFill>
                  <a:srgbClr val="000000"/>
                </a:solidFill>
                <a:effectLst/>
                <a:latin typeface="Arial" panose="020B0604020202020204" pitchFamily="34" charset="0"/>
              </a:rPr>
              <a:t>PM&amp;R</a:t>
            </a:r>
            <a:r>
              <a:rPr kumimoji="0" lang="cy-GB" sz="2800" b="0" i="0" u="none" strike="noStrike" cap="none" normalizeH="0" baseline="0" dirty="0">
                <a:ln>
                  <a:noFill/>
                </a:ln>
                <a:solidFill>
                  <a:srgbClr val="000000"/>
                </a:solidFill>
                <a:effectLst/>
                <a:latin typeface="Arial" panose="020B0604020202020204" pitchFamily="34" charset="0"/>
              </a:rPr>
              <a:t>, 1(1), pp.50–54.</a:t>
            </a:r>
          </a:p>
          <a:p>
            <a:pPr marL="0" marR="0" lvl="0" indent="0" algn="l" defTabSz="914400" rtl="0" eaLnBrk="0" fontAlgn="base" latinLnBrk="0" hangingPunct="0">
              <a:lnSpc>
                <a:spcPct val="100000"/>
              </a:lnSpc>
              <a:spcBef>
                <a:spcPct val="0"/>
              </a:spcBef>
              <a:spcAft>
                <a:spcPct val="0"/>
              </a:spcAft>
              <a:buClrTx/>
              <a:buSzTx/>
              <a:tabLst/>
            </a:pPr>
            <a:r>
              <a:rPr kumimoji="0" lang="cy-GB" sz="2800" b="0" i="0" u="none" strike="noStrike" cap="none" normalizeH="0" baseline="0" dirty="0">
                <a:ln>
                  <a:noFill/>
                </a:ln>
                <a:solidFill>
                  <a:srgbClr val="000000"/>
                </a:solidFill>
                <a:effectLst/>
                <a:latin typeface="Arial" panose="020B0604020202020204" pitchFamily="34" charset="0"/>
              </a:rPr>
              <a:t>Mechanisms of ACL Injury in Professional Rugby Union Montgomery, C. et al. (2016). </a:t>
            </a:r>
            <a:r>
              <a:rPr kumimoji="0" lang="cy-GB" sz="2800" b="0" i="1" u="none" strike="noStrike" cap="none" normalizeH="0" baseline="0" dirty="0">
                <a:ln>
                  <a:noFill/>
                </a:ln>
                <a:solidFill>
                  <a:srgbClr val="000000"/>
                </a:solidFill>
                <a:effectLst/>
                <a:latin typeface="Arial" panose="020B0604020202020204" pitchFamily="34" charset="0"/>
              </a:rPr>
              <a:t>Mechanisms of ACL injury in professional rugby union</a:t>
            </a:r>
            <a:r>
              <a:rPr kumimoji="0" lang="cy-GB" sz="2800" b="0" i="0" u="none" strike="noStrike" cap="none" normalizeH="0" baseline="0" dirty="0">
                <a:ln>
                  <a:noFill/>
                </a:ln>
                <a:solidFill>
                  <a:srgbClr val="000000"/>
                </a:solidFill>
                <a:effectLst/>
                <a:latin typeface="Arial" panose="020B0604020202020204" pitchFamily="34" charset="0"/>
              </a:rPr>
              <a:t>. </a:t>
            </a:r>
            <a:r>
              <a:rPr kumimoji="0" lang="cy-GB" sz="2800" b="0" i="1" u="none" strike="noStrike" cap="none" normalizeH="0" baseline="0" dirty="0">
                <a:ln>
                  <a:noFill/>
                </a:ln>
                <a:solidFill>
                  <a:srgbClr val="000000"/>
                </a:solidFill>
                <a:effectLst/>
                <a:latin typeface="Arial" panose="020B0604020202020204" pitchFamily="34" charset="0"/>
              </a:rPr>
              <a:t>British Journal of Sports Medicine</a:t>
            </a:r>
            <a:r>
              <a:rPr kumimoji="0" lang="cy-GB" sz="2800" b="0" i="0" u="none" strike="noStrike" cap="none" normalizeH="0" baseline="0" dirty="0">
                <a:ln>
                  <a:noFill/>
                </a:ln>
                <a:solidFill>
                  <a:srgbClr val="000000"/>
                </a:solidFill>
                <a:effectLst/>
                <a:latin typeface="Arial" panose="020B0604020202020204" pitchFamily="34" charset="0"/>
              </a:rPr>
              <a:t>, 52(15), pp.994–1001.</a:t>
            </a:r>
          </a:p>
          <a:p>
            <a:pPr marL="0" marR="0" lvl="0" indent="0" algn="l" defTabSz="914400" rtl="0" eaLnBrk="0" fontAlgn="base" latinLnBrk="0" hangingPunct="0">
              <a:lnSpc>
                <a:spcPct val="100000"/>
              </a:lnSpc>
              <a:spcBef>
                <a:spcPct val="0"/>
              </a:spcBef>
              <a:spcAft>
                <a:spcPct val="0"/>
              </a:spcAft>
              <a:buClrTx/>
              <a:buSzTx/>
              <a:tabLst/>
            </a:pPr>
            <a:r>
              <a:rPr kumimoji="0" lang="cy-GB" sz="2800" b="0" i="0" u="none" strike="noStrike" cap="none" normalizeH="0" baseline="0" dirty="0">
                <a:ln>
                  <a:noFill/>
                </a:ln>
                <a:solidFill>
                  <a:srgbClr val="000000"/>
                </a:solidFill>
                <a:effectLst/>
                <a:latin typeface="Arial" panose="020B0604020202020204" pitchFamily="34" charset="0"/>
              </a:rPr>
              <a:t>Effects of Neuromuscular Training on Dynamic Balance Ability Wang, P. et al. (2024). </a:t>
            </a:r>
            <a:r>
              <a:rPr kumimoji="0" lang="cy-GB" sz="2800" b="0" i="1" u="none" strike="noStrike" cap="none" normalizeH="0" baseline="0" dirty="0">
                <a:ln>
                  <a:noFill/>
                </a:ln>
                <a:solidFill>
                  <a:srgbClr val="000000"/>
                </a:solidFill>
                <a:effectLst/>
                <a:latin typeface="Arial" panose="020B0604020202020204" pitchFamily="34" charset="0"/>
              </a:rPr>
              <a:t>Effects of neuromuscular training on dynamic balance ability</a:t>
            </a:r>
            <a:r>
              <a:rPr kumimoji="0" lang="cy-GB" sz="2800" b="0" i="0" u="none" strike="noStrike" cap="none" normalizeH="0" baseline="0" dirty="0">
                <a:ln>
                  <a:noFill/>
                </a:ln>
                <a:solidFill>
                  <a:srgbClr val="000000"/>
                </a:solidFill>
                <a:effectLst/>
                <a:latin typeface="Arial" panose="020B0604020202020204" pitchFamily="34" charset="0"/>
              </a:rPr>
              <a:t>. </a:t>
            </a:r>
            <a:r>
              <a:rPr kumimoji="0" lang="cy-GB" sz="2800" b="0" i="1" u="none" strike="noStrike" cap="none" normalizeH="0" baseline="0" dirty="0">
                <a:ln>
                  <a:noFill/>
                </a:ln>
                <a:solidFill>
                  <a:srgbClr val="000000"/>
                </a:solidFill>
                <a:effectLst/>
                <a:latin typeface="Arial" panose="020B0604020202020204" pitchFamily="34" charset="0"/>
              </a:rPr>
              <a:t>Heliyon</a:t>
            </a:r>
            <a:r>
              <a:rPr kumimoji="0" lang="cy-GB" sz="2800" b="0" i="0" u="none" strike="noStrike" cap="none" normalizeH="0" baseline="0" dirty="0">
                <a:ln>
                  <a:noFill/>
                </a:ln>
                <a:solidFill>
                  <a:srgbClr val="000000"/>
                </a:solidFill>
                <a:effectLst/>
                <a:latin typeface="Arial" panose="020B0604020202020204" pitchFamily="34" charset="0"/>
              </a:rPr>
              <a:t>, 10(16), e35823.</a:t>
            </a:r>
          </a:p>
          <a:p>
            <a:pPr marL="0" marR="0" lvl="0" indent="0" algn="l" defTabSz="914400" rtl="0" eaLnBrk="0" fontAlgn="base" latinLnBrk="0" hangingPunct="0">
              <a:lnSpc>
                <a:spcPct val="100000"/>
              </a:lnSpc>
              <a:spcBef>
                <a:spcPct val="0"/>
              </a:spcBef>
              <a:spcAft>
                <a:spcPct val="0"/>
              </a:spcAft>
              <a:buClrTx/>
              <a:buSzTx/>
              <a:buFontTx/>
              <a:buNone/>
              <a:tabLst/>
            </a:pPr>
            <a:br>
              <a:rPr kumimoji="0" lang="cy-GB" sz="2000" b="0" i="0" u="none" strike="noStrike" cap="none" normalizeH="0" baseline="0" dirty="0">
                <a:ln>
                  <a:noFill/>
                </a:ln>
                <a:solidFill>
                  <a:srgbClr val="000000"/>
                </a:solidFill>
                <a:effectLst/>
                <a:latin typeface="Arial" panose="020B0604020202020204" pitchFamily="34" charset="0"/>
              </a:rPr>
            </a:br>
            <a:endParaRPr kumimoji="0" lang="cy-GB" sz="20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cy-GB" sz="1800" b="0" i="0" u="none" strike="noStrike" cap="none" normalizeH="0" baseline="0" dirty="0">
              <a:ln>
                <a:noFill/>
              </a:ln>
              <a:solidFill>
                <a:schemeClr val="tx1"/>
              </a:solidFill>
              <a:effectLst/>
              <a:latin typeface="Arial" panose="020B0604020202020204" pitchFamily="34" charset="0"/>
            </a:endParaRPr>
          </a:p>
        </p:txBody>
      </p:sp>
      <p:sp>
        <p:nvSpPr>
          <p:cNvPr id="22" name="Rectangle 13">
            <a:extLst>
              <a:ext uri="{FF2B5EF4-FFF2-40B4-BE49-F238E27FC236}">
                <a16:creationId xmlns:a16="http://schemas.microsoft.com/office/drawing/2014/main" id="{671BB710-C080-FF90-4D36-13F8D449BD52}"/>
              </a:ext>
            </a:extLst>
          </p:cNvPr>
          <p:cNvSpPr>
            <a:spLocks noChangeArrowheads="1"/>
          </p:cNvSpPr>
          <p:nvPr/>
        </p:nvSpPr>
        <p:spPr bwMode="auto">
          <a:xfrm>
            <a:off x="2028552" y="7431030"/>
            <a:ext cx="15111029" cy="82791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sz="2800" b="0" i="0" u="none" strike="noStrike" cap="none" normalizeH="0" baseline="0" dirty="0">
                <a:ln>
                  <a:noFill/>
                </a:ln>
                <a:effectLst/>
                <a:latin typeface="Arial" panose="020B0604020202020204" pitchFamily="34" charset="0"/>
              </a:rPr>
              <a:t>Mae rygbi yn chwaereon corfforol iawn sy’n gosod galwadau mecanyddol mawr ar y coesau  drwy sbrintio, taclo, neidio, a newidiadau cyflym mewn cyfeiriad. Mae’r gweithredoedd hyn yn gofyn am gynhyrchu grym, cydbwysedd, sefydlogrwydd, a rheolaeth symudiad effeithlon.</a:t>
            </a:r>
          </a:p>
          <a:p>
            <a:pPr marL="0" marR="0" lvl="0" indent="0" algn="l" defTabSz="914400" rtl="0" eaLnBrk="0" fontAlgn="base" latinLnBrk="0" hangingPunct="0">
              <a:lnSpc>
                <a:spcPct val="100000"/>
              </a:lnSpc>
              <a:spcBef>
                <a:spcPct val="0"/>
              </a:spcBef>
              <a:spcAft>
                <a:spcPct val="0"/>
              </a:spcAft>
              <a:buClrTx/>
              <a:buSzTx/>
              <a:buFontTx/>
              <a:buNone/>
              <a:tabLst/>
            </a:pPr>
            <a:r>
              <a:rPr kumimoji="0" lang="cy-GB" sz="2800" b="0" i="0" u="none" strike="noStrike" cap="none" normalizeH="0" baseline="0" dirty="0">
                <a:ln>
                  <a:noFill/>
                </a:ln>
                <a:effectLst/>
                <a:latin typeface="Arial" panose="020B0604020202020204" pitchFamily="34" charset="0"/>
              </a:rPr>
              <a:t>Mae rheolaeth niwrogyhyrol yn bwysig ar gyfer cynnal sefydlogrwydd y cymalau a chydlynu symudiad yn ystod gweithredoedd deinamig sy’n gyffredin mewn rygbi. Defnyddir warm-ups sy’n seiliedig ar actifadu yn gyffredin i baratoi athletwyr ar gyfer perfformiad drwy dargedu grwpiau cyhyrau allweddol y coesau trwy ymarferion symudedd, cydbwysedd, a phlyometrig.</a:t>
            </a:r>
          </a:p>
          <a:p>
            <a:pPr marL="0" marR="0" lvl="0" indent="0" algn="l" defTabSz="914400" rtl="0" eaLnBrk="0" fontAlgn="base" latinLnBrk="0" hangingPunct="0">
              <a:lnSpc>
                <a:spcPct val="100000"/>
              </a:lnSpc>
              <a:spcBef>
                <a:spcPct val="0"/>
              </a:spcBef>
              <a:spcAft>
                <a:spcPct val="0"/>
              </a:spcAft>
              <a:buClrTx/>
              <a:buSzTx/>
              <a:buFontTx/>
              <a:buNone/>
              <a:tabLst/>
            </a:pPr>
            <a:r>
              <a:rPr kumimoji="0" lang="cy-GB" sz="2800" b="0" i="0" u="none" strike="noStrike" cap="none" normalizeH="0" baseline="0" dirty="0">
                <a:ln>
                  <a:noFill/>
                </a:ln>
                <a:effectLst/>
                <a:latin typeface="Arial" panose="020B0604020202020204" pitchFamily="34" charset="0"/>
              </a:rPr>
              <a:t>Mae ymchwil flaenorol yn awgrymu y gall warm-ups actifadu wella cydbwysedd a rheolaeth symudiad; fodd bynnag, mae canfyddiadau sy’n ymwneud â chanlyniadau perfformiad fel pŵer yn parhau’n anghyson, yn enwedig ymhlith chwaraewyr rygbi.</a:t>
            </a:r>
          </a:p>
          <a:p>
            <a:pPr marL="0" marR="0" lvl="0" indent="0" algn="l" defTabSz="914400" rtl="0" eaLnBrk="0" fontAlgn="base" latinLnBrk="0" hangingPunct="0">
              <a:lnSpc>
                <a:spcPct val="100000"/>
              </a:lnSpc>
              <a:spcBef>
                <a:spcPct val="0"/>
              </a:spcBef>
              <a:spcAft>
                <a:spcPct val="0"/>
              </a:spcAft>
              <a:buClrTx/>
              <a:buSzTx/>
              <a:buFontTx/>
              <a:buNone/>
              <a:tabLst/>
            </a:pPr>
            <a:r>
              <a:rPr kumimoji="0" lang="cy-GB" sz="2800" b="0" i="0" u="none" strike="noStrike" cap="none" normalizeH="0" baseline="0" dirty="0">
                <a:ln>
                  <a:noFill/>
                </a:ln>
                <a:effectLst/>
                <a:latin typeface="Arial" panose="020B0604020202020204" pitchFamily="34" charset="0"/>
              </a:rPr>
              <a:t>Felly, ymchwiliodd yr astudiaeth hon i effeithiau rhaglen warm-up actifadu 4 wythnos a oedd yn targedu sefydlogrwydd y pen-glin ar berfformiad y coesau mewn chwaraewyr rygbi gwrywaidd semi-pro.</a:t>
            </a:r>
          </a:p>
          <a:p>
            <a:pPr marL="0" marR="0" lvl="0" indent="0" algn="l" defTabSz="914400" rtl="0" eaLnBrk="0" fontAlgn="base" latinLnBrk="0" hangingPunct="0">
              <a:lnSpc>
                <a:spcPct val="100000"/>
              </a:lnSpc>
              <a:spcBef>
                <a:spcPct val="0"/>
              </a:spcBef>
              <a:spcAft>
                <a:spcPct val="0"/>
              </a:spcAft>
              <a:buClrTx/>
              <a:buSzTx/>
              <a:buFontTx/>
              <a:buNone/>
              <a:tabLst/>
            </a:pPr>
            <a:r>
              <a:rPr kumimoji="0" lang="cy-GB" sz="2800" b="0" i="0" u="none" strike="noStrike" cap="none" normalizeH="0" baseline="0" dirty="0">
                <a:ln>
                  <a:noFill/>
                </a:ln>
                <a:effectLst/>
                <a:latin typeface="Arial" panose="020B0604020202020204" pitchFamily="34" charset="0"/>
              </a:rPr>
              <a:t>Aseswyd perfformiad gan ddefnyddio:</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cy-GB" sz="2800" b="0" i="0" u="none" strike="noStrike" cap="none" normalizeH="0" baseline="0" dirty="0">
                <a:ln>
                  <a:noFill/>
                </a:ln>
                <a:effectLst/>
                <a:latin typeface="Arial" panose="020B0604020202020204" pitchFamily="34" charset="0"/>
              </a:rPr>
              <a:t>Balance Error Scoring System (BESS)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cy-GB" sz="2800" b="0" i="0" u="none" strike="noStrike" cap="none" normalizeH="0" baseline="0" dirty="0">
                <a:ln>
                  <a:noFill/>
                </a:ln>
                <a:effectLst/>
                <a:latin typeface="Arial" panose="020B0604020202020204" pitchFamily="34" charset="0"/>
              </a:rPr>
              <a:t>Star Excursion Balance Test (SEBT)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cy-GB" sz="2800" b="0" i="0" u="none" strike="noStrike" cap="none" normalizeH="0" baseline="0" dirty="0">
                <a:ln>
                  <a:noFill/>
                </a:ln>
                <a:effectLst/>
                <a:latin typeface="Arial" panose="020B0604020202020204" pitchFamily="34" charset="0"/>
              </a:rPr>
              <a:t>Countermovement Jump (CMJ)</a:t>
            </a:r>
          </a:p>
          <a:p>
            <a:pPr marL="0" marR="0" lvl="0" indent="0" algn="l" defTabSz="914400" rtl="0" eaLnBrk="0" fontAlgn="base" latinLnBrk="0" hangingPunct="0">
              <a:lnSpc>
                <a:spcPct val="100000"/>
              </a:lnSpc>
              <a:spcBef>
                <a:spcPct val="0"/>
              </a:spcBef>
              <a:spcAft>
                <a:spcPct val="0"/>
              </a:spcAft>
              <a:buClrTx/>
              <a:buSzTx/>
              <a:buFontTx/>
              <a:buNone/>
              <a:tabLst/>
            </a:pPr>
            <a:r>
              <a:rPr kumimoji="0" lang="cy-GB" sz="2800" b="0" i="0" u="none" strike="noStrike" cap="none" normalizeH="0" baseline="0" dirty="0">
                <a:ln>
                  <a:noFill/>
                </a:ln>
                <a:effectLst/>
                <a:latin typeface="Arial" panose="020B0604020202020204" pitchFamily="34" charset="0"/>
              </a:rPr>
              <a:t>Rhagdybiwyd y byddai’r ymyrraeth yn cynhyrchu gwelliannau bach mewn cydbwysedd, rheolaeth niwrogyhyrol, a pherfformiad ffrwydrol.</a:t>
            </a:r>
          </a:p>
        </p:txBody>
      </p:sp>
      <p:sp>
        <p:nvSpPr>
          <p:cNvPr id="23" name="Rectangle 14">
            <a:extLst>
              <a:ext uri="{FF2B5EF4-FFF2-40B4-BE49-F238E27FC236}">
                <a16:creationId xmlns:a16="http://schemas.microsoft.com/office/drawing/2014/main" id="{E548F02D-961F-35D9-F4E9-9811D34C6C14}"/>
              </a:ext>
            </a:extLst>
          </p:cNvPr>
          <p:cNvSpPr>
            <a:spLocks noChangeArrowheads="1"/>
          </p:cNvSpPr>
          <p:nvPr/>
        </p:nvSpPr>
        <p:spPr bwMode="auto">
          <a:xfrm>
            <a:off x="2349284" y="19942021"/>
            <a:ext cx="14168866" cy="20621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sz="3200" b="1" i="0" u="none" strike="noStrike" cap="none" normalizeH="0" baseline="0" dirty="0">
                <a:ln>
                  <a:noFill/>
                </a:ln>
                <a:solidFill>
                  <a:srgbClr val="000000"/>
                </a:solidFill>
                <a:effectLst/>
                <a:latin typeface="Arial" panose="020B0604020202020204" pitchFamily="34" charset="0"/>
              </a:rPr>
              <a:t>Nod</a:t>
            </a:r>
          </a:p>
          <a:p>
            <a:pPr marL="0" marR="0" lvl="0" indent="0" algn="l" defTabSz="914400" rtl="0" eaLnBrk="0" fontAlgn="base" latinLnBrk="0" hangingPunct="0">
              <a:lnSpc>
                <a:spcPct val="100000"/>
              </a:lnSpc>
              <a:spcBef>
                <a:spcPct val="0"/>
              </a:spcBef>
              <a:spcAft>
                <a:spcPct val="0"/>
              </a:spcAft>
              <a:buClrTx/>
              <a:buSzTx/>
              <a:buFontTx/>
              <a:buNone/>
              <a:tabLst/>
            </a:pPr>
            <a:r>
              <a:rPr kumimoji="0" lang="cy-GB" sz="3200" b="0" i="0" u="none" strike="noStrike" cap="none" normalizeH="0" baseline="0" dirty="0">
                <a:ln>
                  <a:noFill/>
                </a:ln>
                <a:solidFill>
                  <a:srgbClr val="000000"/>
                </a:solidFill>
                <a:effectLst/>
                <a:latin typeface="Arial" panose="020B0604020202020204" pitchFamily="34" charset="0"/>
              </a:rPr>
              <a:t>Ymchwilio i effeithiau rhaglen </a:t>
            </a:r>
            <a:r>
              <a:rPr lang="cy-GB" sz="3200" dirty="0">
                <a:solidFill>
                  <a:srgbClr val="000000"/>
                </a:solidFill>
              </a:rPr>
              <a:t>twymo lan </a:t>
            </a:r>
            <a:r>
              <a:rPr kumimoji="0" lang="cy-GB" sz="3200" b="0" i="0" u="none" strike="noStrike" cap="none" normalizeH="0" baseline="0" dirty="0">
                <a:ln>
                  <a:noFill/>
                </a:ln>
                <a:solidFill>
                  <a:srgbClr val="000000"/>
                </a:solidFill>
                <a:effectLst/>
                <a:latin typeface="Arial" panose="020B0604020202020204" pitchFamily="34" charset="0"/>
              </a:rPr>
              <a:t>sy’n seiliedig ar actifadu dros gyfnod o 4 wythnos ar sefydlogrwydd deinamig y pen-glin a pherfformiad y coesau isaf mewn chwaraewyr rygbi gwrywaidd</a:t>
            </a:r>
            <a:r>
              <a:rPr lang="cy-GB" sz="3200" dirty="0">
                <a:solidFill>
                  <a:srgbClr val="000000"/>
                </a:solidFill>
              </a:rPr>
              <a:t> semi-pro.</a:t>
            </a:r>
            <a:endParaRPr kumimoji="0" lang="cy-GB" sz="3200" b="0" i="0" u="none" strike="noStrike" cap="none" normalizeH="0" baseline="0" dirty="0">
              <a:ln>
                <a:noFill/>
              </a:ln>
              <a:solidFill>
                <a:schemeClr val="tx1"/>
              </a:solidFill>
              <a:effectLst/>
              <a:latin typeface="Arial" panose="020B0604020202020204" pitchFamily="34" charset="0"/>
            </a:endParaRPr>
          </a:p>
        </p:txBody>
      </p:sp>
      <p:sp>
        <p:nvSpPr>
          <p:cNvPr id="24" name="Rectangle 15">
            <a:extLst>
              <a:ext uri="{FF2B5EF4-FFF2-40B4-BE49-F238E27FC236}">
                <a16:creationId xmlns:a16="http://schemas.microsoft.com/office/drawing/2014/main" id="{AB6907BE-3FCB-4B56-8B19-8C654DF7FB6A}"/>
              </a:ext>
            </a:extLst>
          </p:cNvPr>
          <p:cNvSpPr>
            <a:spLocks noChangeArrowheads="1"/>
          </p:cNvSpPr>
          <p:nvPr/>
        </p:nvSpPr>
        <p:spPr bwMode="auto">
          <a:xfrm>
            <a:off x="0" y="457200"/>
            <a:ext cx="51206400" cy="15875"/>
          </a:xfrm>
          <a:prstGeom prst="rect">
            <a:avLst/>
          </a:prstGeom>
          <a:solidFill>
            <a:srgbClr val="000000"/>
          </a:solidFill>
          <a:ln w="9525">
            <a:solidFill>
              <a:schemeClr val="tx1"/>
            </a:solidFill>
            <a:prstDash val="solid"/>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cy-GB" dirty="0"/>
          </a:p>
        </p:txBody>
      </p:sp>
      <p:sp>
        <p:nvSpPr>
          <p:cNvPr id="25" name="Rectangle 16">
            <a:extLst>
              <a:ext uri="{FF2B5EF4-FFF2-40B4-BE49-F238E27FC236}">
                <a16:creationId xmlns:a16="http://schemas.microsoft.com/office/drawing/2014/main" id="{4CE6C200-30A4-2D45-A686-85EC95672066}"/>
              </a:ext>
            </a:extLst>
          </p:cNvPr>
          <p:cNvSpPr>
            <a:spLocks noChangeArrowheads="1"/>
          </p:cNvSpPr>
          <p:nvPr/>
        </p:nvSpPr>
        <p:spPr bwMode="auto">
          <a:xfrm>
            <a:off x="2344874" y="21609385"/>
            <a:ext cx="14747692" cy="77559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sz="3200" b="1"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sz="3200" b="1" i="0" u="none" strike="noStrike" cap="none" normalizeH="0" baseline="0" dirty="0">
                <a:ln>
                  <a:noFill/>
                </a:ln>
                <a:solidFill>
                  <a:srgbClr val="000000"/>
                </a:solidFill>
                <a:effectLst/>
                <a:latin typeface="Arial" panose="020B0604020202020204" pitchFamily="34" charset="0"/>
              </a:rPr>
              <a:t>Methodoleg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cy-GB" sz="3200" b="1" i="0" u="none" strike="noStrike" cap="none" normalizeH="0" baseline="0" dirty="0">
                <a:ln>
                  <a:noFill/>
                </a:ln>
                <a:solidFill>
                  <a:srgbClr val="000000"/>
                </a:solidFill>
                <a:effectLst/>
                <a:latin typeface="Arial" panose="020B0604020202020204" pitchFamily="34" charset="0"/>
              </a:rPr>
              <a:t>Cyfranogwyr:</a:t>
            </a:r>
            <a:r>
              <a:rPr kumimoji="0" lang="cy-GB" sz="3200" b="0" i="0" u="none" strike="noStrike" cap="none" normalizeH="0" baseline="0" dirty="0">
                <a:ln>
                  <a:noFill/>
                </a:ln>
                <a:solidFill>
                  <a:srgbClr val="000000"/>
                </a:solidFill>
                <a:effectLst/>
                <a:latin typeface="Arial" panose="020B0604020202020204" pitchFamily="34" charset="0"/>
              </a:rPr>
              <a:t> 10–15 o chwaraewyr rygbi gwrywaidd (18–24 oed)</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cy-GB" sz="3200" b="1" i="0" u="none" strike="noStrike" cap="none" normalizeH="0" baseline="0" dirty="0">
                <a:ln>
                  <a:noFill/>
                </a:ln>
                <a:solidFill>
                  <a:srgbClr val="000000"/>
                </a:solidFill>
                <a:effectLst/>
                <a:latin typeface="Arial" panose="020B0604020202020204" pitchFamily="34" charset="0"/>
              </a:rPr>
              <a:t>Dyluniad:</a:t>
            </a:r>
            <a:r>
              <a:rPr kumimoji="0" lang="cy-GB" sz="3200" b="0" i="0" u="none" strike="noStrike" cap="none" normalizeH="0" baseline="0" dirty="0">
                <a:ln>
                  <a:noFill/>
                </a:ln>
                <a:solidFill>
                  <a:srgbClr val="000000"/>
                </a:solidFill>
                <a:effectLst/>
                <a:latin typeface="Arial" panose="020B0604020202020204" pitchFamily="34" charset="0"/>
              </a:rPr>
              <a:t> Astudiaeth arbrofol cyn ac ar ôl yr ymyrraeth</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cy-GB" sz="3200" b="1" i="0" u="none" strike="noStrike" cap="none" normalizeH="0" baseline="0" dirty="0">
                <a:ln>
                  <a:noFill/>
                </a:ln>
                <a:solidFill>
                  <a:srgbClr val="000000"/>
                </a:solidFill>
                <a:effectLst/>
                <a:latin typeface="Arial" panose="020B0604020202020204" pitchFamily="34" charset="0"/>
              </a:rPr>
              <a:t>Ymyrraeth:</a:t>
            </a:r>
            <a:r>
              <a:rPr kumimoji="0" lang="cy-GB" sz="3200" b="0" i="0" u="none" strike="noStrike" cap="none" normalizeH="0" baseline="0" dirty="0">
                <a:ln>
                  <a:noFill/>
                </a:ln>
                <a:solidFill>
                  <a:srgbClr val="000000"/>
                </a:solidFill>
                <a:effectLst/>
                <a:latin typeface="Arial" panose="020B0604020202020204" pitchFamily="34" charset="0"/>
              </a:rPr>
              <a:t> Warm-up actifadu wedi’i gwblhau 3 gwaith yr wythnos cyn hyfforddi</a:t>
            </a:r>
          </a:p>
          <a:p>
            <a:pPr marL="0" marR="0" lvl="0" indent="0" algn="l" defTabSz="914400" rtl="0" eaLnBrk="0" fontAlgn="base" latinLnBrk="0" hangingPunct="0">
              <a:lnSpc>
                <a:spcPct val="100000"/>
              </a:lnSpc>
              <a:spcBef>
                <a:spcPct val="0"/>
              </a:spcBef>
              <a:spcAft>
                <a:spcPct val="0"/>
              </a:spcAft>
              <a:buClrTx/>
              <a:buSzTx/>
              <a:tabLst/>
            </a:pPr>
            <a:r>
              <a:rPr kumimoji="0" lang="cy-GB" sz="3200" b="0" i="0" u="none" strike="noStrike" cap="none" normalizeH="0" baseline="0" dirty="0">
                <a:ln>
                  <a:noFill/>
                </a:ln>
                <a:solidFill>
                  <a:srgbClr val="000000"/>
                </a:solidFill>
                <a:effectLst/>
                <a:latin typeface="Arial" panose="020B0604020202020204" pitchFamily="34" charset="0"/>
              </a:rPr>
              <a:t> am 4 wythnos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cy-GB" sz="3200" b="1" i="0" u="none" strike="noStrike" cap="none" normalizeH="0" baseline="0" dirty="0">
                <a:ln>
                  <a:noFill/>
                </a:ln>
                <a:solidFill>
                  <a:srgbClr val="000000"/>
                </a:solidFill>
                <a:effectLst/>
                <a:latin typeface="Arial" panose="020B0604020202020204" pitchFamily="34" charset="0"/>
              </a:rPr>
              <a:t>Roedd y Warm-Up yn cynnwys:</a:t>
            </a:r>
            <a:r>
              <a:rPr kumimoji="0" lang="cy-GB" sz="3200" b="0" i="0" u="none" strike="noStrike" cap="none" normalizeH="0" baseline="0" dirty="0">
                <a:ln>
                  <a:noFill/>
                </a:ln>
                <a:solidFill>
                  <a:srgbClr val="000000"/>
                </a:solidFill>
                <a:effectLst/>
                <a:latin typeface="Arial" panose="020B0604020202020204" pitchFamily="34" charset="0"/>
              </a:rPr>
              <a:t> Ymarferion symudedd, actifadu’r </a:t>
            </a:r>
          </a:p>
          <a:p>
            <a:pPr marL="0" marR="0" lvl="0" indent="0" algn="l" defTabSz="914400" rtl="0" eaLnBrk="0" fontAlgn="base" latinLnBrk="0" hangingPunct="0">
              <a:lnSpc>
                <a:spcPct val="100000"/>
              </a:lnSpc>
              <a:spcBef>
                <a:spcPct val="0"/>
              </a:spcBef>
              <a:spcAft>
                <a:spcPct val="0"/>
              </a:spcAft>
              <a:buClrTx/>
              <a:buSzTx/>
              <a:tabLst/>
            </a:pPr>
            <a:r>
              <a:rPr kumimoji="0" lang="cy-GB" sz="3200" b="0" i="0" u="none" strike="noStrike" cap="none" normalizeH="0" baseline="0" dirty="0">
                <a:ln>
                  <a:noFill/>
                </a:ln>
                <a:solidFill>
                  <a:srgbClr val="000000"/>
                </a:solidFill>
                <a:effectLst/>
                <a:latin typeface="Arial" panose="020B0604020202020204" pitchFamily="34" charset="0"/>
              </a:rPr>
              <a:t>Glutes/core, plyometrig, a sefydlogrwydd un goes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cy-GB" sz="3200" b="1"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sz="3200" b="1" i="0" u="none" strike="noStrike" cap="none" normalizeH="0" baseline="0" dirty="0">
                <a:ln>
                  <a:noFill/>
                </a:ln>
                <a:solidFill>
                  <a:srgbClr val="000000"/>
                </a:solidFill>
                <a:effectLst/>
                <a:latin typeface="Arial" panose="020B0604020202020204" pitchFamily="34" charset="0"/>
              </a:rPr>
              <a:t>Mesurau Canlyniad</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cy-GB" sz="3200" b="1" i="0" u="none" strike="noStrike" cap="none" normalizeH="0" baseline="0" dirty="0">
                <a:ln>
                  <a:noFill/>
                </a:ln>
                <a:solidFill>
                  <a:srgbClr val="000000"/>
                </a:solidFill>
                <a:effectLst/>
                <a:latin typeface="Arial" panose="020B0604020202020204" pitchFamily="34" charset="0"/>
              </a:rPr>
              <a:t>SEBT</a:t>
            </a:r>
            <a:r>
              <a:rPr kumimoji="0" lang="cy-GB" sz="3200" b="0" i="0" u="none" strike="noStrike" cap="none" normalizeH="0" baseline="0" dirty="0">
                <a:ln>
                  <a:noFill/>
                </a:ln>
                <a:solidFill>
                  <a:srgbClr val="000000"/>
                </a:solidFill>
                <a:effectLst/>
                <a:latin typeface="Arial" panose="020B0604020202020204" pitchFamily="34" charset="0"/>
              </a:rPr>
              <a:t> → cydbwysedd deinamig/sefydlogrwydd y pen-glin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cy-GB" sz="3200" b="1" i="0" u="none" strike="noStrike" cap="none" normalizeH="0" baseline="0" dirty="0">
                <a:ln>
                  <a:noFill/>
                </a:ln>
                <a:solidFill>
                  <a:srgbClr val="000000"/>
                </a:solidFill>
                <a:effectLst/>
                <a:latin typeface="Arial" panose="020B0604020202020204" pitchFamily="34" charset="0"/>
              </a:rPr>
              <a:t>BESS</a:t>
            </a:r>
            <a:r>
              <a:rPr kumimoji="0" lang="cy-GB" sz="3200" b="0" i="0" u="none" strike="noStrike" cap="none" normalizeH="0" baseline="0" dirty="0">
                <a:ln>
                  <a:noFill/>
                </a:ln>
                <a:solidFill>
                  <a:srgbClr val="000000"/>
                </a:solidFill>
                <a:effectLst/>
                <a:latin typeface="Arial" panose="020B0604020202020204" pitchFamily="34" charset="0"/>
              </a:rPr>
              <a:t> → cydbwysedd statig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cy-GB" sz="3200" b="1" i="0" u="none" strike="noStrike" cap="none" normalizeH="0" baseline="0" dirty="0">
                <a:ln>
                  <a:noFill/>
                </a:ln>
                <a:solidFill>
                  <a:srgbClr val="000000"/>
                </a:solidFill>
                <a:effectLst/>
                <a:latin typeface="Arial" panose="020B0604020202020204" pitchFamily="34" charset="0"/>
              </a:rPr>
              <a:t>CMJ</a:t>
            </a:r>
            <a:r>
              <a:rPr kumimoji="0" lang="cy-GB" sz="3200" b="0" i="0" u="none" strike="noStrike" cap="none" normalizeH="0" baseline="0" dirty="0">
                <a:ln>
                  <a:noFill/>
                </a:ln>
                <a:solidFill>
                  <a:srgbClr val="000000"/>
                </a:solidFill>
                <a:effectLst/>
                <a:latin typeface="Arial" panose="020B0604020202020204" pitchFamily="34" charset="0"/>
              </a:rPr>
              <a:t> → pŵer y coesau isaf</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cy-GB" sz="3200" b="1" i="0" u="none" strike="noStrike" cap="none" normalizeH="0" baseline="0" dirty="0">
                <a:ln>
                  <a:noFill/>
                </a:ln>
                <a:solidFill>
                  <a:srgbClr val="000000"/>
                </a:solidFill>
                <a:effectLst/>
                <a:latin typeface="Arial" panose="020B0604020202020204" pitchFamily="34" charset="0"/>
              </a:rPr>
              <a:t>Gweithdrefn:</a:t>
            </a:r>
            <a:r>
              <a:rPr kumimoji="0" lang="cy-GB" sz="3200" b="0" i="0" u="none" strike="noStrike" cap="none" normalizeH="0" baseline="0" dirty="0">
                <a:ln>
                  <a:noFill/>
                </a:ln>
                <a:solidFill>
                  <a:srgbClr val="000000"/>
                </a:solidFill>
                <a:effectLst/>
                <a:latin typeface="Arial" panose="020B0604020202020204" pitchFamily="34" charset="0"/>
              </a:rPr>
              <a:t> Profi gwaelodlin → ymyrraeth 4 wythnos → profi ôl-ymyrraeth</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cy-GB" sz="3200" b="1" i="0" u="none" strike="noStrike" cap="none" normalizeH="0" baseline="0" dirty="0">
                <a:ln>
                  <a:noFill/>
                </a:ln>
                <a:solidFill>
                  <a:srgbClr val="000000"/>
                </a:solidFill>
                <a:effectLst/>
                <a:latin typeface="Arial" panose="020B0604020202020204" pitchFamily="34" charset="0"/>
              </a:rPr>
              <a:t>Dadansoddiad:</a:t>
            </a:r>
            <a:r>
              <a:rPr kumimoji="0" lang="cy-GB" sz="3200" b="0" i="0" u="none" strike="noStrike" cap="none" normalizeH="0" baseline="0" dirty="0">
                <a:ln>
                  <a:noFill/>
                </a:ln>
                <a:solidFill>
                  <a:srgbClr val="000000"/>
                </a:solidFill>
                <a:effectLst/>
                <a:latin typeface="Arial" panose="020B0604020202020204" pitchFamily="34" charset="0"/>
              </a:rPr>
              <a:t> Profion </a:t>
            </a:r>
            <a:r>
              <a:rPr kumimoji="0" lang="cy-GB" sz="3200" b="0" i="1" u="none" strike="noStrike" cap="none" normalizeH="0" baseline="0" dirty="0">
                <a:ln>
                  <a:noFill/>
                </a:ln>
                <a:solidFill>
                  <a:srgbClr val="000000"/>
                </a:solidFill>
                <a:effectLst/>
                <a:latin typeface="Arial" panose="020B0604020202020204" pitchFamily="34" charset="0"/>
              </a:rPr>
              <a:t>t</a:t>
            </a:r>
            <a:r>
              <a:rPr kumimoji="0" lang="cy-GB" sz="3200" b="0" i="0" u="none" strike="noStrike" cap="none" normalizeH="0" baseline="0" dirty="0">
                <a:ln>
                  <a:noFill/>
                </a:ln>
                <a:solidFill>
                  <a:srgbClr val="000000"/>
                </a:solidFill>
                <a:effectLst/>
                <a:latin typeface="Arial" panose="020B0604020202020204" pitchFamily="34" charset="0"/>
              </a:rPr>
              <a:t> samplau pâr gan ddefnyddio SPSS (</a:t>
            </a:r>
            <a:r>
              <a:rPr kumimoji="0" lang="cy-GB" sz="3200" b="0" i="1" u="none" strike="noStrike" cap="none" normalizeH="0" baseline="0" dirty="0">
                <a:ln>
                  <a:noFill/>
                </a:ln>
                <a:solidFill>
                  <a:srgbClr val="000000"/>
                </a:solidFill>
                <a:effectLst/>
                <a:latin typeface="Arial" panose="020B0604020202020204" pitchFamily="34" charset="0"/>
              </a:rPr>
              <a:t>p</a:t>
            </a:r>
            <a:r>
              <a:rPr kumimoji="0" lang="cy-GB" sz="3200" b="0" i="0" u="none" strike="noStrike" cap="none" normalizeH="0" baseline="0" dirty="0">
                <a:ln>
                  <a:noFill/>
                </a:ln>
                <a:solidFill>
                  <a:srgbClr val="000000"/>
                </a:solidFill>
                <a:effectLst/>
                <a:latin typeface="Arial" panose="020B0604020202020204" pitchFamily="34" charset="0"/>
              </a:rPr>
              <a:t> &lt; 0.05)</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cy-GB" sz="1800" b="0" i="0" u="none" strike="noStrike" cap="none" normalizeH="0" baseline="0" dirty="0">
              <a:ln>
                <a:noFill/>
              </a:ln>
              <a:solidFill>
                <a:schemeClr val="tx1"/>
              </a:solidFill>
              <a:effectLst/>
              <a:latin typeface="Arial" panose="020B0604020202020204" pitchFamily="34" charset="0"/>
            </a:endParaRPr>
          </a:p>
        </p:txBody>
      </p:sp>
      <p:sp>
        <p:nvSpPr>
          <p:cNvPr id="26" name="Rectangle 17">
            <a:extLst>
              <a:ext uri="{FF2B5EF4-FFF2-40B4-BE49-F238E27FC236}">
                <a16:creationId xmlns:a16="http://schemas.microsoft.com/office/drawing/2014/main" id="{AD6B5FE3-5444-86DE-02F1-940BB49CC4A0}"/>
              </a:ext>
            </a:extLst>
          </p:cNvPr>
          <p:cNvSpPr>
            <a:spLocks noChangeArrowheads="1"/>
          </p:cNvSpPr>
          <p:nvPr/>
        </p:nvSpPr>
        <p:spPr bwMode="auto">
          <a:xfrm>
            <a:off x="20057836" y="7069574"/>
            <a:ext cx="11460190" cy="100642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sz="2400" b="0" i="0" u="none" strike="noStrike" cap="none" normalizeH="0" baseline="0" dirty="0">
                <a:ln>
                  <a:noFill/>
                </a:ln>
                <a:solidFill>
                  <a:srgbClr val="000000"/>
                </a:solidFill>
                <a:effectLst/>
                <a:latin typeface="Arial" panose="020B0604020202020204" pitchFamily="34" charset="0"/>
              </a:rPr>
              <a:t>Cwblhaodd cyfanswm o 13 o chwaraewyr rygbi gwrywaidd lled-broffesiynol (18–24 oed) yr ymyrraeth warm-up actifadu 4 wythnos, a gynhaliwyd 3 gwaith yr wythnos cyn hyfforddi. Roedd y mesurau canlyniad yn cynnwys y Balance Error Scoring System (BESS), Star Excursion Balance Test (SEBT), a Countermovement Jump (CMJ). Dadansoddwyd sgorau cyn ac ôl-ymyrraeth gan ddefnyddio profion </a:t>
            </a:r>
            <a:r>
              <a:rPr kumimoji="0" lang="cy-GB" sz="2400" b="0" i="1" u="none" strike="noStrike" cap="none" normalizeH="0" baseline="0" dirty="0">
                <a:ln>
                  <a:noFill/>
                </a:ln>
                <a:solidFill>
                  <a:srgbClr val="000000"/>
                </a:solidFill>
                <a:effectLst/>
                <a:latin typeface="Arial" panose="020B0604020202020204" pitchFamily="34" charset="0"/>
              </a:rPr>
              <a:t>t</a:t>
            </a:r>
            <a:r>
              <a:rPr kumimoji="0" lang="cy-GB" sz="2400" b="0" i="0" u="none" strike="noStrike" cap="none" normalizeH="0" baseline="0" dirty="0">
                <a:ln>
                  <a:noFill/>
                </a:ln>
                <a:solidFill>
                  <a:srgbClr val="000000"/>
                </a:solidFill>
                <a:effectLst/>
                <a:latin typeface="Arial" panose="020B0604020202020204" pitchFamily="34" charset="0"/>
              </a:rPr>
              <a:t> samplau pâr (</a:t>
            </a:r>
            <a:r>
              <a:rPr kumimoji="0" lang="cy-GB" sz="2400" b="0" i="1" u="none" strike="noStrike" cap="none" normalizeH="0" baseline="0" dirty="0">
                <a:ln>
                  <a:noFill/>
                </a:ln>
                <a:solidFill>
                  <a:srgbClr val="000000"/>
                </a:solidFill>
                <a:effectLst/>
                <a:latin typeface="Arial" panose="020B0604020202020204" pitchFamily="34" charset="0"/>
              </a:rPr>
              <a:t>p</a:t>
            </a:r>
            <a:r>
              <a:rPr kumimoji="0" lang="cy-GB" sz="2400" b="0" i="0" u="none" strike="noStrike" cap="none" normalizeH="0" baseline="0" dirty="0">
                <a:ln>
                  <a:noFill/>
                </a:ln>
                <a:solidFill>
                  <a:srgbClr val="000000"/>
                </a:solidFill>
                <a:effectLst/>
                <a:latin typeface="Arial" panose="020B0604020202020204" pitchFamily="34" charset="0"/>
              </a:rPr>
              <a:t> &lt; 0.05).</a:t>
            </a:r>
            <a:endParaRPr kumimoji="0" lang="cy-GB" sz="2400" b="1"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sz="2400" b="1" i="0" u="none" strike="noStrike" cap="none" normalizeH="0" baseline="0" dirty="0">
                <a:ln>
                  <a:noFill/>
                </a:ln>
                <a:solidFill>
                  <a:srgbClr val="000000"/>
                </a:solidFill>
                <a:effectLst/>
                <a:latin typeface="Arial" panose="020B0604020202020204" pitchFamily="34" charset="0"/>
              </a:rPr>
              <a:t>Balance Error Scoring System (BESS)</a:t>
            </a:r>
          </a:p>
          <a:p>
            <a:pPr marL="0" marR="0" lvl="0" indent="0" algn="l" defTabSz="914400" rtl="0" eaLnBrk="0" fontAlgn="base" latinLnBrk="0" hangingPunct="0">
              <a:lnSpc>
                <a:spcPct val="100000"/>
              </a:lnSpc>
              <a:spcBef>
                <a:spcPct val="0"/>
              </a:spcBef>
              <a:spcAft>
                <a:spcPct val="0"/>
              </a:spcAft>
              <a:buClrTx/>
              <a:buSzTx/>
              <a:buFontTx/>
              <a:buNone/>
              <a:tabLst/>
            </a:pPr>
            <a:r>
              <a:rPr kumimoji="0" lang="cy-GB" sz="2400" b="0" i="0" u="none" strike="noStrike" cap="none" normalizeH="0" baseline="0" dirty="0">
                <a:ln>
                  <a:noFill/>
                </a:ln>
                <a:solidFill>
                  <a:srgbClr val="000000"/>
                </a:solidFill>
                <a:effectLst/>
                <a:latin typeface="Arial" panose="020B0604020202020204" pitchFamily="34" charset="0"/>
              </a:rPr>
              <a:t>Gwelwyd gwelliant sylweddol yn sgorau BESS yn dilyn yr ymyrraeth. Gostyngodd y sgorau cyfartalog o </a:t>
            </a:r>
            <a:r>
              <a:rPr kumimoji="0" lang="cy-GB" sz="2400" b="1" i="0" u="none" strike="noStrike" cap="none" normalizeH="0" baseline="0" dirty="0">
                <a:ln>
                  <a:noFill/>
                </a:ln>
                <a:solidFill>
                  <a:srgbClr val="000000"/>
                </a:solidFill>
                <a:effectLst/>
                <a:latin typeface="Arial" panose="020B0604020202020204" pitchFamily="34" charset="0"/>
              </a:rPr>
              <a:t>16.15 ± 4.36</a:t>
            </a:r>
            <a:r>
              <a:rPr kumimoji="0" lang="cy-GB" sz="2400" b="0" i="0" u="none" strike="noStrike" cap="none" normalizeH="0" baseline="0" dirty="0">
                <a:ln>
                  <a:noFill/>
                </a:ln>
                <a:solidFill>
                  <a:srgbClr val="000000"/>
                </a:solidFill>
                <a:effectLst/>
                <a:latin typeface="Arial" panose="020B0604020202020204" pitchFamily="34" charset="0"/>
              </a:rPr>
              <a:t> i </a:t>
            </a:r>
            <a:r>
              <a:rPr kumimoji="0" lang="cy-GB" sz="2400" b="1" i="0" u="none" strike="noStrike" cap="none" normalizeH="0" baseline="0" dirty="0">
                <a:ln>
                  <a:noFill/>
                </a:ln>
                <a:solidFill>
                  <a:srgbClr val="000000"/>
                </a:solidFill>
                <a:effectLst/>
                <a:latin typeface="Arial" panose="020B0604020202020204" pitchFamily="34" charset="0"/>
              </a:rPr>
              <a:t>10.77 ± 2.42</a:t>
            </a:r>
            <a:r>
              <a:rPr kumimoji="0" lang="cy-GB" sz="2400" b="0" i="0" u="none" strike="noStrike" cap="none" normalizeH="0" baseline="0" dirty="0">
                <a:ln>
                  <a:noFill/>
                </a:ln>
                <a:solidFill>
                  <a:srgbClr val="000000"/>
                </a:solidFill>
                <a:effectLst/>
                <a:latin typeface="Arial" panose="020B0604020202020204" pitchFamily="34" charset="0"/>
              </a:rPr>
              <a:t>, gan ddangos llai o wallau cydbwysedd a gwell cydbwysedd statig. Dangosodd y dadansoddiad ystadegol wahaniaeth sylweddol rhwng y profion cyn ac ar ôl (</a:t>
            </a:r>
            <a:r>
              <a:rPr kumimoji="0" lang="cy-GB" sz="2400" b="0" i="1" u="none" strike="noStrike" cap="none" normalizeH="0" baseline="0" dirty="0">
                <a:ln>
                  <a:noFill/>
                </a:ln>
                <a:solidFill>
                  <a:srgbClr val="000000"/>
                </a:solidFill>
                <a:effectLst/>
                <a:latin typeface="Arial" panose="020B0604020202020204" pitchFamily="34" charset="0"/>
              </a:rPr>
              <a:t>p</a:t>
            </a:r>
            <a:r>
              <a:rPr kumimoji="0" lang="cy-GB" sz="2400" b="0" i="0" u="none" strike="noStrike" cap="none" normalizeH="0" baseline="0" dirty="0">
                <a:ln>
                  <a:noFill/>
                </a:ln>
                <a:solidFill>
                  <a:srgbClr val="000000"/>
                </a:solidFill>
                <a:effectLst/>
                <a:latin typeface="Arial" panose="020B0604020202020204" pitchFamily="34" charset="0"/>
              </a:rPr>
              <a:t> &lt; .001), gyda maint effaith mawr (</a:t>
            </a:r>
            <a:r>
              <a:rPr kumimoji="0" lang="cy-GB" sz="2400" b="0" i="1" u="none" strike="noStrike" cap="none" normalizeH="0" baseline="0" dirty="0">
                <a:ln>
                  <a:noFill/>
                </a:ln>
                <a:solidFill>
                  <a:srgbClr val="000000"/>
                </a:solidFill>
                <a:effectLst/>
                <a:latin typeface="Arial" panose="020B0604020202020204" pitchFamily="34" charset="0"/>
              </a:rPr>
              <a:t>d</a:t>
            </a:r>
            <a:r>
              <a:rPr kumimoji="0" lang="cy-GB" sz="2400" b="0" i="0" u="none" strike="noStrike" cap="none" normalizeH="0" baseline="0" dirty="0">
                <a:ln>
                  <a:noFill/>
                </a:ln>
                <a:solidFill>
                  <a:srgbClr val="000000"/>
                </a:solidFill>
                <a:effectLst/>
                <a:latin typeface="Arial" panose="020B0604020202020204" pitchFamily="34" charset="0"/>
              </a:rPr>
              <a:t> = 2.24).</a:t>
            </a:r>
            <a:endParaRPr kumimoji="0" lang="cy-GB" sz="2400" b="1"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sz="2400" b="1" i="0" u="none" strike="noStrike" cap="none" normalizeH="0" baseline="0" dirty="0">
                <a:ln>
                  <a:noFill/>
                </a:ln>
                <a:solidFill>
                  <a:srgbClr val="000000"/>
                </a:solidFill>
                <a:effectLst/>
                <a:latin typeface="Arial" panose="020B0604020202020204" pitchFamily="34" charset="0"/>
              </a:rPr>
              <a:t>Star Excursion Balance Test (SEBT)</a:t>
            </a:r>
          </a:p>
          <a:p>
            <a:pPr marL="0" marR="0" lvl="0" indent="0" algn="l" defTabSz="914400" rtl="0" eaLnBrk="0" fontAlgn="base" latinLnBrk="0" hangingPunct="0">
              <a:lnSpc>
                <a:spcPct val="100000"/>
              </a:lnSpc>
              <a:spcBef>
                <a:spcPct val="0"/>
              </a:spcBef>
              <a:spcAft>
                <a:spcPct val="0"/>
              </a:spcAft>
              <a:buClrTx/>
              <a:buSzTx/>
              <a:buFontTx/>
              <a:buNone/>
              <a:tabLst/>
            </a:pPr>
            <a:r>
              <a:rPr kumimoji="0" lang="cy-GB" sz="2400" b="0" i="0" u="none" strike="noStrike" cap="none" normalizeH="0" baseline="0" dirty="0">
                <a:ln>
                  <a:noFill/>
                </a:ln>
                <a:solidFill>
                  <a:srgbClr val="000000"/>
                </a:solidFill>
                <a:effectLst/>
                <a:latin typeface="Arial" panose="020B0604020202020204" pitchFamily="34" charset="0"/>
              </a:rPr>
              <a:t>Gwellodd perfformiad SEBT yn sylweddol ar ôl yr ymyrraeth. Cynyddodd y pellter cyrraedd cyfartalog o </a:t>
            </a:r>
            <a:r>
              <a:rPr kumimoji="0" lang="cy-GB" sz="2400" b="1" i="0" u="none" strike="noStrike" cap="none" normalizeH="0" baseline="0" dirty="0">
                <a:ln>
                  <a:noFill/>
                </a:ln>
                <a:solidFill>
                  <a:srgbClr val="000000"/>
                </a:solidFill>
                <a:effectLst/>
                <a:latin typeface="Arial" panose="020B0604020202020204" pitchFamily="34" charset="0"/>
              </a:rPr>
              <a:t>66.56 ± 7.12</a:t>
            </a:r>
            <a:r>
              <a:rPr kumimoji="0" lang="cy-GB" sz="2400" b="0" i="0" u="none" strike="noStrike" cap="none" normalizeH="0" baseline="0" dirty="0">
                <a:ln>
                  <a:noFill/>
                </a:ln>
                <a:solidFill>
                  <a:srgbClr val="000000"/>
                </a:solidFill>
                <a:effectLst/>
                <a:latin typeface="Arial" panose="020B0604020202020204" pitchFamily="34" charset="0"/>
              </a:rPr>
              <a:t> i </a:t>
            </a:r>
            <a:r>
              <a:rPr kumimoji="0" lang="cy-GB" sz="2400" b="1" i="0" u="none" strike="noStrike" cap="none" normalizeH="0" baseline="0" dirty="0">
                <a:ln>
                  <a:noFill/>
                </a:ln>
                <a:solidFill>
                  <a:srgbClr val="000000"/>
                </a:solidFill>
                <a:effectLst/>
                <a:latin typeface="Arial" panose="020B0604020202020204" pitchFamily="34" charset="0"/>
              </a:rPr>
              <a:t>68.96 ± 6.84</a:t>
            </a:r>
            <a:r>
              <a:rPr kumimoji="0" lang="cy-GB" sz="2400" b="0" i="0" u="none" strike="noStrike" cap="none" normalizeH="0" baseline="0" dirty="0">
                <a:ln>
                  <a:noFill/>
                </a:ln>
                <a:solidFill>
                  <a:srgbClr val="000000"/>
                </a:solidFill>
                <a:effectLst/>
                <a:latin typeface="Arial" panose="020B0604020202020204" pitchFamily="34" charset="0"/>
              </a:rPr>
              <a:t>, gan ddangos gwell cydbwysedd deinamig a sefydlogrwydd y pen-glin. Roedd y canlyniadau’n ystadegol arwyddocaol (</a:t>
            </a:r>
            <a:r>
              <a:rPr kumimoji="0" lang="cy-GB" sz="2400" b="0" i="1" u="none" strike="noStrike" cap="none" normalizeH="0" baseline="0" dirty="0">
                <a:ln>
                  <a:noFill/>
                </a:ln>
                <a:solidFill>
                  <a:srgbClr val="000000"/>
                </a:solidFill>
                <a:effectLst/>
                <a:latin typeface="Arial" panose="020B0604020202020204" pitchFamily="34" charset="0"/>
              </a:rPr>
              <a:t>p</a:t>
            </a:r>
            <a:r>
              <a:rPr kumimoji="0" lang="cy-GB" sz="2400" b="0" i="0" u="none" strike="noStrike" cap="none" normalizeH="0" baseline="0" dirty="0">
                <a:ln>
                  <a:noFill/>
                </a:ln>
                <a:solidFill>
                  <a:srgbClr val="000000"/>
                </a:solidFill>
                <a:effectLst/>
                <a:latin typeface="Arial" panose="020B0604020202020204" pitchFamily="34" charset="0"/>
              </a:rPr>
              <a:t> &lt; .001) gyda maint effaith mawr (</a:t>
            </a:r>
            <a:r>
              <a:rPr kumimoji="0" lang="cy-GB" sz="2400" b="0" i="1" u="none" strike="noStrike" cap="none" normalizeH="0" baseline="0" dirty="0">
                <a:ln>
                  <a:noFill/>
                </a:ln>
                <a:solidFill>
                  <a:srgbClr val="000000"/>
                </a:solidFill>
                <a:effectLst/>
                <a:latin typeface="Arial" panose="020B0604020202020204" pitchFamily="34" charset="0"/>
              </a:rPr>
              <a:t>d</a:t>
            </a:r>
            <a:r>
              <a:rPr kumimoji="0" lang="cy-GB" sz="2400" b="0" i="0" u="none" strike="noStrike" cap="none" normalizeH="0" baseline="0" dirty="0">
                <a:ln>
                  <a:noFill/>
                </a:ln>
                <a:solidFill>
                  <a:srgbClr val="000000"/>
                </a:solidFill>
                <a:effectLst/>
                <a:latin typeface="Arial" panose="020B0604020202020204" pitchFamily="34" charset="0"/>
              </a:rPr>
              <a:t> = 2.42).</a:t>
            </a:r>
            <a:endParaRPr kumimoji="0" lang="cy-GB" sz="2400" b="1"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sz="2400" b="1" i="0" u="none" strike="noStrike" cap="none" normalizeH="0" baseline="0" dirty="0">
                <a:ln>
                  <a:noFill/>
                </a:ln>
                <a:solidFill>
                  <a:srgbClr val="000000"/>
                </a:solidFill>
                <a:effectLst/>
                <a:latin typeface="Arial" panose="020B0604020202020204" pitchFamily="34" charset="0"/>
              </a:rPr>
              <a:t>Countermovement Jump (CMJ)</a:t>
            </a:r>
          </a:p>
          <a:p>
            <a:pPr marL="0" marR="0" lvl="0" indent="0" algn="l" defTabSz="914400" rtl="0" eaLnBrk="0" fontAlgn="base" latinLnBrk="0" hangingPunct="0">
              <a:lnSpc>
                <a:spcPct val="100000"/>
              </a:lnSpc>
              <a:spcBef>
                <a:spcPct val="0"/>
              </a:spcBef>
              <a:spcAft>
                <a:spcPct val="0"/>
              </a:spcAft>
              <a:buClrTx/>
              <a:buSzTx/>
              <a:buFontTx/>
              <a:buNone/>
              <a:tabLst/>
            </a:pPr>
            <a:r>
              <a:rPr kumimoji="0" lang="cy-GB" sz="2400" b="0" i="0" u="none" strike="noStrike" cap="none" normalizeH="0" baseline="0" dirty="0">
                <a:ln>
                  <a:noFill/>
                </a:ln>
                <a:solidFill>
                  <a:srgbClr val="000000"/>
                </a:solidFill>
                <a:effectLst/>
                <a:latin typeface="Arial" panose="020B0604020202020204" pitchFamily="34" charset="0"/>
              </a:rPr>
              <a:t>Dangosodd perfformiad CMJ welliant bach yn dilyn yr ymyrraeth. Cynyddodd uchder y naid cyfartalog o </a:t>
            </a:r>
            <a:r>
              <a:rPr kumimoji="0" lang="cy-GB" sz="2400" b="1" i="0" u="none" strike="noStrike" cap="none" normalizeH="0" baseline="0" dirty="0">
                <a:ln>
                  <a:noFill/>
                </a:ln>
                <a:solidFill>
                  <a:srgbClr val="000000"/>
                </a:solidFill>
                <a:effectLst/>
                <a:latin typeface="Arial" panose="020B0604020202020204" pitchFamily="34" charset="0"/>
              </a:rPr>
              <a:t>34.75 ± 4.50</a:t>
            </a:r>
            <a:r>
              <a:rPr kumimoji="0" lang="cy-GB" sz="2400" b="0" i="0" u="none" strike="noStrike" cap="none" normalizeH="0" baseline="0" dirty="0">
                <a:ln>
                  <a:noFill/>
                </a:ln>
                <a:solidFill>
                  <a:srgbClr val="000000"/>
                </a:solidFill>
                <a:effectLst/>
                <a:latin typeface="Arial" panose="020B0604020202020204" pitchFamily="34" charset="0"/>
              </a:rPr>
              <a:t> i </a:t>
            </a:r>
            <a:r>
              <a:rPr kumimoji="0" lang="cy-GB" sz="2400" b="1" i="0" u="none" strike="noStrike" cap="none" normalizeH="0" baseline="0" dirty="0">
                <a:ln>
                  <a:noFill/>
                </a:ln>
                <a:solidFill>
                  <a:srgbClr val="000000"/>
                </a:solidFill>
                <a:effectLst/>
                <a:latin typeface="Arial" panose="020B0604020202020204" pitchFamily="34" charset="0"/>
              </a:rPr>
              <a:t>34.89 ± 4.50</a:t>
            </a:r>
            <a:r>
              <a:rPr kumimoji="0" lang="cy-GB" sz="2400" b="0" i="0" u="none" strike="noStrike" cap="none" normalizeH="0" baseline="0" dirty="0">
                <a:ln>
                  <a:noFill/>
                </a:ln>
                <a:solidFill>
                  <a:srgbClr val="000000"/>
                </a:solidFill>
                <a:effectLst/>
                <a:latin typeface="Arial" panose="020B0604020202020204" pitchFamily="34" charset="0"/>
              </a:rPr>
              <a:t>, gan awgrymu gwelliannau bach mewn pŵer y coesau isaf. Er bod y cynnydd yn llai na’r mesurau cydbwysedd, roedd y canlyniadau’n dal yn ystadegol arwyddocaol (</a:t>
            </a:r>
            <a:r>
              <a:rPr kumimoji="0" lang="cy-GB" sz="2400" b="0" i="1" u="none" strike="noStrike" cap="none" normalizeH="0" baseline="0" dirty="0">
                <a:ln>
                  <a:noFill/>
                </a:ln>
                <a:solidFill>
                  <a:srgbClr val="000000"/>
                </a:solidFill>
                <a:effectLst/>
                <a:latin typeface="Arial" panose="020B0604020202020204" pitchFamily="34" charset="0"/>
              </a:rPr>
              <a:t>p</a:t>
            </a:r>
            <a:r>
              <a:rPr kumimoji="0" lang="cy-GB" sz="2400" b="0" i="0" u="none" strike="noStrike" cap="none" normalizeH="0" baseline="0" dirty="0">
                <a:ln>
                  <a:noFill/>
                </a:ln>
                <a:solidFill>
                  <a:srgbClr val="000000"/>
                </a:solidFill>
                <a:effectLst/>
                <a:latin typeface="Arial" panose="020B0604020202020204" pitchFamily="34" charset="0"/>
              </a:rPr>
              <a:t> &lt; .001) gyda maint effaith mawr (</a:t>
            </a:r>
            <a:r>
              <a:rPr kumimoji="0" lang="cy-GB" sz="2400" b="0" i="1" u="none" strike="noStrike" cap="none" normalizeH="0" baseline="0" dirty="0">
                <a:ln>
                  <a:noFill/>
                </a:ln>
                <a:solidFill>
                  <a:srgbClr val="000000"/>
                </a:solidFill>
                <a:effectLst/>
                <a:latin typeface="Arial" panose="020B0604020202020204" pitchFamily="34" charset="0"/>
              </a:rPr>
              <a:t>d</a:t>
            </a:r>
            <a:r>
              <a:rPr kumimoji="0" lang="cy-GB" sz="2400" b="0" i="0" u="none" strike="noStrike" cap="none" normalizeH="0" baseline="0" dirty="0">
                <a:ln>
                  <a:noFill/>
                </a:ln>
                <a:solidFill>
                  <a:srgbClr val="000000"/>
                </a:solidFill>
                <a:effectLst/>
                <a:latin typeface="Arial" panose="020B0604020202020204" pitchFamily="34" charset="0"/>
              </a:rPr>
              <a:t> = 1.31).</a:t>
            </a:r>
            <a:endParaRPr kumimoji="0" lang="cy-GB" sz="2400" b="1"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sz="2400" b="1" i="0" u="none" strike="noStrike" cap="none" normalizeH="0" baseline="0" dirty="0">
                <a:ln>
                  <a:noFill/>
                </a:ln>
                <a:solidFill>
                  <a:srgbClr val="000000"/>
                </a:solidFill>
                <a:effectLst/>
                <a:latin typeface="Arial" panose="020B0604020202020204" pitchFamily="34" charset="0"/>
              </a:rPr>
              <a:t>Crynodeb</a:t>
            </a:r>
          </a:p>
          <a:p>
            <a:pPr marL="0" marR="0" lvl="0" indent="0" algn="l" defTabSz="914400" rtl="0" eaLnBrk="0" fontAlgn="base" latinLnBrk="0" hangingPunct="0">
              <a:lnSpc>
                <a:spcPct val="100000"/>
              </a:lnSpc>
              <a:spcBef>
                <a:spcPct val="0"/>
              </a:spcBef>
              <a:spcAft>
                <a:spcPct val="0"/>
              </a:spcAft>
              <a:buClrTx/>
              <a:buSzTx/>
              <a:buFontTx/>
              <a:buNone/>
              <a:tabLst/>
            </a:pPr>
            <a:r>
              <a:rPr kumimoji="0" lang="cy-GB" sz="2400" b="0" i="0" u="none" strike="noStrike" cap="none" normalizeH="0" baseline="0" dirty="0">
                <a:ln>
                  <a:noFill/>
                </a:ln>
                <a:solidFill>
                  <a:srgbClr val="000000"/>
                </a:solidFill>
                <a:effectLst/>
                <a:latin typeface="Arial" panose="020B0604020202020204" pitchFamily="34" charset="0"/>
              </a:rPr>
              <a:t>Yn gyffredinol, gwellodd y warm-up actifadu gydbwysedd statig, cydbwysedd deinamig, a sefydlogrwydd y pen-glin yn sylweddol mewn chwaraewyr rygbi lled-broffesiynol. Gwelwyd gwelliannau llai mewn pŵer ffrwydrol y coesau isaf.</a:t>
            </a:r>
            <a:endParaRPr kumimoji="0" lang="cy-GB" sz="2400" b="0" i="0" u="none" strike="noStrike" cap="none" normalizeH="0" baseline="0" dirty="0">
              <a:ln>
                <a:noFill/>
              </a:ln>
              <a:solidFill>
                <a:schemeClr val="tx1"/>
              </a:solidFill>
              <a:effectLst/>
              <a:latin typeface="Arial" panose="020B0604020202020204" pitchFamily="34" charset="0"/>
            </a:endParaRPr>
          </a:p>
        </p:txBody>
      </p:sp>
      <p:sp>
        <p:nvSpPr>
          <p:cNvPr id="27" name="Rectangle 18">
            <a:extLst>
              <a:ext uri="{FF2B5EF4-FFF2-40B4-BE49-F238E27FC236}">
                <a16:creationId xmlns:a16="http://schemas.microsoft.com/office/drawing/2014/main" id="{2C780B37-55D1-7F77-624E-685BAC04534B}"/>
              </a:ext>
            </a:extLst>
          </p:cNvPr>
          <p:cNvSpPr>
            <a:spLocks noChangeArrowheads="1"/>
          </p:cNvSpPr>
          <p:nvPr/>
        </p:nvSpPr>
        <p:spPr bwMode="auto">
          <a:xfrm>
            <a:off x="34591823" y="7431030"/>
            <a:ext cx="13541756" cy="52629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sz="2800" b="0" i="0" u="none" strike="noStrike" cap="none" normalizeH="0" baseline="0" dirty="0">
                <a:ln>
                  <a:noFill/>
                </a:ln>
                <a:solidFill>
                  <a:srgbClr val="000000"/>
                </a:solidFill>
                <a:effectLst/>
                <a:latin typeface="Arial" panose="020B0604020202020204" pitchFamily="34" charset="0"/>
              </a:rPr>
              <a:t>Gwelwyd y gwelliannau mwyaf yn y BESS a’r SEBT, gan ddangos gwell cydbwysedd statig a deinamig. Mae’n bosibl bod ymarferion actifadu a oedd yn targedu’r glwtiau, hamstrings, a’r cyhyrau llo, ynghyd ag ymarferion plyometrig ac unochrog, wedi gwella proprioception, sefydlogrwydd cymalau, a rheolaeth symudiad yn ystod gweithredoedd penodol i rygbi fel torri, glanio, a newid cyfeiriad.</a:t>
            </a:r>
            <a:endParaRPr kumimoji="0" lang="cy-GB" sz="2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sz="2800" b="0" i="0" u="none" strike="noStrike" cap="none" normalizeH="0" baseline="0" dirty="0">
                <a:ln>
                  <a:noFill/>
                </a:ln>
                <a:solidFill>
                  <a:srgbClr val="000000"/>
                </a:solidFill>
                <a:effectLst/>
                <a:latin typeface="Arial" panose="020B0604020202020204" pitchFamily="34" charset="0"/>
              </a:rPr>
              <a:t>Dim ond gwelliannau bach a welwyd ym mherfformiad CMJ, gan awgrymu bod yr ymyrraeth wedi cael llai o effaith ar bŵer ffrwydrol. Gallai hyn fod oherwydd cyfnod byr yr ymyrraeth, maint bach y sampl (</a:t>
            </a:r>
            <a:r>
              <a:rPr kumimoji="0" lang="cy-GB" sz="2800" b="0" i="1" u="none" strike="noStrike" cap="none" normalizeH="0" baseline="0" dirty="0">
                <a:ln>
                  <a:noFill/>
                </a:ln>
                <a:solidFill>
                  <a:srgbClr val="000000"/>
                </a:solidFill>
                <a:effectLst/>
                <a:latin typeface="Arial" panose="020B0604020202020204" pitchFamily="34" charset="0"/>
              </a:rPr>
              <a:t>n</a:t>
            </a:r>
            <a:r>
              <a:rPr kumimoji="0" lang="cy-GB" sz="2800" b="0" i="0" u="none" strike="noStrike" cap="none" normalizeH="0" baseline="0" dirty="0">
                <a:ln>
                  <a:noFill/>
                </a:ln>
                <a:solidFill>
                  <a:srgbClr val="000000"/>
                </a:solidFill>
                <a:effectLst/>
                <a:latin typeface="Arial" panose="020B0604020202020204" pitchFamily="34" charset="0"/>
              </a:rPr>
              <a:t> = 13), a gwahaniaethau yn lefel chwarae’r cyfranogwyr.</a:t>
            </a:r>
            <a:endParaRPr kumimoji="0" lang="cy-GB" sz="2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sz="2800" b="0" i="0" u="none" strike="noStrike" cap="none" normalizeH="0" baseline="0" dirty="0">
                <a:ln>
                  <a:noFill/>
                </a:ln>
                <a:solidFill>
                  <a:srgbClr val="000000"/>
                </a:solidFill>
                <a:effectLst/>
                <a:latin typeface="Arial" panose="020B0604020202020204" pitchFamily="34" charset="0"/>
              </a:rPr>
              <a:t>Yn gyffredinol, mae’r canfyddiadau’n awgrymu bod warm-ups sy’n seiliedig ar actifadu yn effeithiol ar gyfer gwella cydbwysedd, rheolaeth niwrogyhyrol, a sefydlogrwydd deinamig y pen-glin, gyda gwelliannau llai mewn pŵer y coesau isaf.</a:t>
            </a:r>
            <a:endParaRPr kumimoji="0" lang="cy-GB" sz="2800" b="0" i="0" u="none" strike="noStrike" cap="none" normalizeH="0" baseline="0" dirty="0">
              <a:ln>
                <a:noFill/>
              </a:ln>
              <a:solidFill>
                <a:schemeClr val="tx1"/>
              </a:solidFill>
              <a:effectLst/>
              <a:latin typeface="Arial" panose="020B0604020202020204" pitchFamily="34" charset="0"/>
            </a:endParaRPr>
          </a:p>
        </p:txBody>
      </p:sp>
      <p:sp>
        <p:nvSpPr>
          <p:cNvPr id="28" name="Rectangle 19">
            <a:extLst>
              <a:ext uri="{FF2B5EF4-FFF2-40B4-BE49-F238E27FC236}">
                <a16:creationId xmlns:a16="http://schemas.microsoft.com/office/drawing/2014/main" id="{F3666F0E-3E03-76D0-0B85-572EADAC481E}"/>
              </a:ext>
            </a:extLst>
          </p:cNvPr>
          <p:cNvSpPr>
            <a:spLocks noChangeArrowheads="1"/>
          </p:cNvSpPr>
          <p:nvPr/>
        </p:nvSpPr>
        <p:spPr bwMode="auto">
          <a:xfrm>
            <a:off x="34279011" y="14633584"/>
            <a:ext cx="14209088" cy="67403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sz="2400" b="1" i="0" u="none" strike="noStrike" cap="none" normalizeH="0" baseline="0" dirty="0">
                <a:ln>
                  <a:noFill/>
                </a:ln>
                <a:solidFill>
                  <a:srgbClr val="000000"/>
                </a:solidFill>
                <a:effectLst/>
                <a:latin typeface="Arial" panose="020B0604020202020204" pitchFamily="34" charset="0"/>
              </a:rPr>
              <a:t>Cyfyngiadau</a:t>
            </a:r>
          </a:p>
          <a:p>
            <a:pPr marL="0" marR="0" lvl="0" indent="0" algn="l" defTabSz="914400" rtl="0" eaLnBrk="0" fontAlgn="base" latinLnBrk="0" hangingPunct="0">
              <a:lnSpc>
                <a:spcPct val="100000"/>
              </a:lnSpc>
              <a:spcBef>
                <a:spcPct val="0"/>
              </a:spcBef>
              <a:spcAft>
                <a:spcPct val="0"/>
              </a:spcAft>
              <a:buClrTx/>
              <a:buSzTx/>
              <a:buFontTx/>
              <a:buNone/>
              <a:tabLst/>
            </a:pPr>
            <a:r>
              <a:rPr kumimoji="0" lang="cy-GB" sz="2400" b="0" i="0" u="none" strike="noStrike" cap="none" normalizeH="0" baseline="0" dirty="0">
                <a:ln>
                  <a:noFill/>
                </a:ln>
                <a:solidFill>
                  <a:srgbClr val="000000"/>
                </a:solidFill>
                <a:effectLst/>
                <a:latin typeface="Arial" panose="020B0604020202020204" pitchFamily="34" charset="0"/>
              </a:rPr>
              <a:t>Nodwyd nifer o gyfyngiadau yn yr astudiaeth hon. Nid oedd modd cwblhau’r holl brofion cyn-ymyrraeth ar yr un diwrnod, gan fod profion CMJ wedi’u cynnal ar wahân oherwydd problemau amserlennu. Yn ogystal, dim ond 2 o’r 3 sesiwn warm-up wythnosol oedd dan oruchwyliaeth, sy’n golygu na ellid cadarnhau cydymffurfiaeth y cyfranogwyr yn llawn yn ystod y sesiynau annibynnol.</a:t>
            </a:r>
            <a:endParaRPr kumimoji="0" lang="cy-GB" sz="2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sz="2400" b="0" i="0" u="none" strike="noStrike" cap="none" normalizeH="0" baseline="0" dirty="0">
                <a:ln>
                  <a:noFill/>
                </a:ln>
                <a:solidFill>
                  <a:srgbClr val="000000"/>
                </a:solidFill>
                <a:effectLst/>
                <a:latin typeface="Arial" panose="020B0604020202020204" pitchFamily="34" charset="0"/>
              </a:rPr>
              <a:t>Roedd yr ymyrraeth hefyd yn cynnwys nifer o ymarferion, gan ei gwneud yn anodd pennu pa ymarferion penodol gafodd yr effaith fwyaf ar y canlyniadau perfformiad. Hefyd, nid oedd grŵp rheoli wedi’i gynnwys yn yr astudiaeth, gan gyfyngu ar gymariaethau rhwng gwahanol ddulliau warm-up.</a:t>
            </a:r>
            <a:endParaRPr kumimoji="0" lang="cy-GB" sz="2400" b="1"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sz="2400" b="1" i="0" u="none" strike="noStrike" cap="none" normalizeH="0" baseline="0" dirty="0">
                <a:ln>
                  <a:noFill/>
                </a:ln>
                <a:solidFill>
                  <a:srgbClr val="000000"/>
                </a:solidFill>
                <a:effectLst/>
                <a:latin typeface="Arial" panose="020B0604020202020204" pitchFamily="34" charset="0"/>
              </a:rPr>
              <a:t>Ymchwil yn y Dyfodol</a:t>
            </a:r>
          </a:p>
          <a:p>
            <a:pPr marL="0" marR="0" lvl="0" indent="0" algn="l" defTabSz="914400" rtl="0" eaLnBrk="0" fontAlgn="base" latinLnBrk="0" hangingPunct="0">
              <a:lnSpc>
                <a:spcPct val="100000"/>
              </a:lnSpc>
              <a:spcBef>
                <a:spcPct val="0"/>
              </a:spcBef>
              <a:spcAft>
                <a:spcPct val="0"/>
              </a:spcAft>
              <a:buClrTx/>
              <a:buSzTx/>
              <a:buFontTx/>
              <a:buNone/>
              <a:tabLst/>
            </a:pPr>
            <a:r>
              <a:rPr kumimoji="0" lang="cy-GB" sz="2400" b="0" i="0" u="none" strike="noStrike" cap="none" normalizeH="0" baseline="0" dirty="0">
                <a:ln>
                  <a:noFill/>
                </a:ln>
                <a:solidFill>
                  <a:srgbClr val="000000"/>
                </a:solidFill>
                <a:effectLst/>
                <a:latin typeface="Arial" panose="020B0604020202020204" pitchFamily="34" charset="0"/>
              </a:rPr>
              <a:t>Dylai ymchwil yn y dyfodol ymchwilio i warm-ups sy’n seiliedig ar actifadu gyda meintiau sampl mwy ac ar draws cyfnodau ymyrraeth hirach. Gallai astudiaethau pellach sy’n cynnwys chwaraewyr rygbi benywaidd hefyd fod yn fuddiol oherwydd cyfradd uchel anafiadau’r coesau isaf mewn rygbi menywod.</a:t>
            </a:r>
            <a:endParaRPr kumimoji="0" lang="cy-GB" sz="2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sz="2400" b="0" i="0" u="none" strike="noStrike" cap="none" normalizeH="0" baseline="0" dirty="0">
                <a:ln>
                  <a:noFill/>
                </a:ln>
                <a:solidFill>
                  <a:srgbClr val="000000"/>
                </a:solidFill>
                <a:effectLst/>
                <a:latin typeface="Arial" panose="020B0604020202020204" pitchFamily="34" charset="0"/>
              </a:rPr>
              <a:t>Gallai ymchwil hirdymor sy’n archwilio cyfraddau anafiadau a newidiadau perfformiad dros sawl tymor ddarparu gwell dealltwriaeth o effeithiolrwydd warm-ups actifadu.</a:t>
            </a:r>
            <a:endParaRPr kumimoji="0" lang="cy-GB" sz="2400" b="1"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sz="2400" b="1" i="0" u="none" strike="noStrike" cap="none" normalizeH="0" baseline="0" dirty="0">
                <a:ln>
                  <a:noFill/>
                </a:ln>
                <a:solidFill>
                  <a:srgbClr val="000000"/>
                </a:solidFill>
                <a:effectLst/>
                <a:latin typeface="Arial" panose="020B0604020202020204" pitchFamily="34" charset="0"/>
              </a:rPr>
              <a:t>Argymhellion</a:t>
            </a:r>
          </a:p>
          <a:p>
            <a:pPr marL="0" marR="0" lvl="0" indent="0" algn="l" defTabSz="914400" rtl="0" eaLnBrk="0" fontAlgn="base" latinLnBrk="0" hangingPunct="0">
              <a:lnSpc>
                <a:spcPct val="100000"/>
              </a:lnSpc>
              <a:spcBef>
                <a:spcPct val="0"/>
              </a:spcBef>
              <a:spcAft>
                <a:spcPct val="0"/>
              </a:spcAft>
              <a:buClrTx/>
              <a:buSzTx/>
              <a:buFontTx/>
              <a:buNone/>
              <a:tabLst/>
            </a:pPr>
            <a:r>
              <a:rPr kumimoji="0" lang="cy-GB" sz="2400" b="0" i="0" u="none" strike="noStrike" cap="none" normalizeH="0" baseline="0" dirty="0">
                <a:ln>
                  <a:noFill/>
                </a:ln>
                <a:solidFill>
                  <a:srgbClr val="000000"/>
                </a:solidFill>
                <a:effectLst/>
                <a:latin typeface="Arial" panose="020B0604020202020204" pitchFamily="34" charset="0"/>
              </a:rPr>
              <a:t>Gall warm-ups sy’n seiliedig ar actifadu helpu i wella cydbwysedd, rheolaeth symudiad, a pherfformiad y coesau isaf wrth baratoi chwaraewyr ar gyfer gofynion corfforol rygbi. Felly, dylai clybiau rygbi a hyfforddwyr ystyried cynnwys warm-ups actifadu strwythuredig o fewn trefnau hyfforddi rheolaidd.</a:t>
            </a:r>
            <a:endParaRPr kumimoji="0" lang="cy-GB" sz="24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transition/>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4917</TotalTime>
  <Pages>1</Pages>
  <Words>1264</Words>
  <Application>Microsoft Macintosh PowerPoint</Application>
  <PresentationFormat>Custom</PresentationFormat>
  <Paragraphs>109</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Arial</vt:lpstr>
      <vt:lpstr>Gill Sans MT</vt:lpstr>
      <vt:lpstr>Tahoma</vt:lpstr>
      <vt:lpstr>Parcel</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subject/>
  <dc:creator/>
  <cp:keywords/>
  <dc:description/>
  <cp:lastModifiedBy>Iestyn Wood (2307863)</cp:lastModifiedBy>
  <cp:revision>156</cp:revision>
  <cp:lastPrinted>2002-10-23T01:36:31Z</cp:lastPrinted>
  <dcterms:created xsi:type="dcterms:W3CDTF">1997-03-12T11:49:38Z</dcterms:created>
  <dcterms:modified xsi:type="dcterms:W3CDTF">2026-05-08T12:23:12Z</dcterms:modified>
  <cp:category/>
</cp:coreProperties>
</file>