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5"/>
  </p:notesMasterIdLst>
  <p:sldIdLst>
    <p:sldId id="256" r:id="rId2"/>
    <p:sldId id="257" r:id="rId3"/>
    <p:sldId id="258" r:id="rId4"/>
    <p:sldId id="261" r:id="rId5"/>
    <p:sldId id="262" r:id="rId6"/>
    <p:sldId id="281" r:id="rId7"/>
    <p:sldId id="265" r:id="rId8"/>
    <p:sldId id="263" r:id="rId9"/>
    <p:sldId id="267" r:id="rId10"/>
    <p:sldId id="270" r:id="rId11"/>
    <p:sldId id="271" r:id="rId12"/>
    <p:sldId id="272" r:id="rId13"/>
    <p:sldId id="275" r:id="rId14"/>
    <p:sldId id="283" r:id="rId15"/>
    <p:sldId id="287" r:id="rId16"/>
    <p:sldId id="276" r:id="rId17"/>
    <p:sldId id="277" r:id="rId18"/>
    <p:sldId id="282" r:id="rId19"/>
    <p:sldId id="273" r:id="rId20"/>
    <p:sldId id="280" r:id="rId21"/>
    <p:sldId id="266" r:id="rId22"/>
    <p:sldId id="260" r:id="rId23"/>
    <p:sldId id="259"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465" autoAdjust="0"/>
    <p:restoredTop sz="80671" autoAdjust="0"/>
  </p:normalViewPr>
  <p:slideViewPr>
    <p:cSldViewPr snapToGrid="0">
      <p:cViewPr varScale="1">
        <p:scale>
          <a:sx n="63" d="100"/>
          <a:sy n="63" d="100"/>
        </p:scale>
        <p:origin x="78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iagrams/_rels/data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ata10.xml.rels><?xml version="1.0" encoding="UTF-8" standalone="yes"?>
<Relationships xmlns="http://schemas.openxmlformats.org/package/2006/relationships"><Relationship Id="rId1" Type="http://schemas.openxmlformats.org/officeDocument/2006/relationships/hyperlink" Target="mailto:2107156@students.uwtsd.ac.uk" TargetMode="External"/></Relationships>
</file>

<file path=ppt/diagrams/_rels/drawing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3.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5.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10.xml.rels><?xml version="1.0" encoding="UTF-8" standalone="yes"?>
<Relationships xmlns="http://schemas.openxmlformats.org/package/2006/relationships"><Relationship Id="rId1" Type="http://schemas.openxmlformats.org/officeDocument/2006/relationships/hyperlink" Target="mailto:2107156@students.uwtsd.ac.uk"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94B280E-011E-4D40-8798-A2B815EEA6C4}"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0F5EEC13-A276-421F-81BD-3DF84EFCEC8F}">
      <dgm:prSet/>
      <dgm:spPr/>
      <dgm:t>
        <a:bodyPr/>
        <a:lstStyle/>
        <a:p>
          <a:r>
            <a:rPr lang="en-GB"/>
            <a:t>Aims and Learning objectives. </a:t>
          </a:r>
          <a:endParaRPr lang="en-US"/>
        </a:p>
      </dgm:t>
    </dgm:pt>
    <dgm:pt modelId="{A27BA902-88F2-4187-BC10-3DA44CDED71A}" type="parTrans" cxnId="{16519B39-E0AC-4377-801E-6B8369A5C2D5}">
      <dgm:prSet/>
      <dgm:spPr/>
      <dgm:t>
        <a:bodyPr/>
        <a:lstStyle/>
        <a:p>
          <a:endParaRPr lang="en-US"/>
        </a:p>
      </dgm:t>
    </dgm:pt>
    <dgm:pt modelId="{A47D9062-11F8-49CB-B365-C1EB67C3D948}" type="sibTrans" cxnId="{16519B39-E0AC-4377-801E-6B8369A5C2D5}">
      <dgm:prSet/>
      <dgm:spPr/>
      <dgm:t>
        <a:bodyPr/>
        <a:lstStyle/>
        <a:p>
          <a:endParaRPr lang="en-US"/>
        </a:p>
      </dgm:t>
    </dgm:pt>
    <dgm:pt modelId="{C0DE5928-FC00-4FC7-8AAE-3E9E95F67FF8}">
      <dgm:prSet/>
      <dgm:spPr/>
      <dgm:t>
        <a:bodyPr/>
        <a:lstStyle/>
        <a:p>
          <a:r>
            <a:rPr lang="en-GB"/>
            <a:t>Kahoot </a:t>
          </a:r>
          <a:endParaRPr lang="en-US"/>
        </a:p>
      </dgm:t>
    </dgm:pt>
    <dgm:pt modelId="{7742C18D-2F78-4981-B15C-596758807954}" type="parTrans" cxnId="{9BA6C564-1774-48FE-B149-A9231BB8CE94}">
      <dgm:prSet/>
      <dgm:spPr/>
      <dgm:t>
        <a:bodyPr/>
        <a:lstStyle/>
        <a:p>
          <a:endParaRPr lang="en-US"/>
        </a:p>
      </dgm:t>
    </dgm:pt>
    <dgm:pt modelId="{6C186E2C-CBCD-4D4E-9D95-6FB900264B8E}" type="sibTrans" cxnId="{9BA6C564-1774-48FE-B149-A9231BB8CE94}">
      <dgm:prSet/>
      <dgm:spPr/>
      <dgm:t>
        <a:bodyPr/>
        <a:lstStyle/>
        <a:p>
          <a:endParaRPr lang="en-US"/>
        </a:p>
      </dgm:t>
    </dgm:pt>
    <dgm:pt modelId="{7BF3DF72-35BA-4011-B1CC-65AC99528638}">
      <dgm:prSet/>
      <dgm:spPr/>
      <dgm:t>
        <a:bodyPr/>
        <a:lstStyle/>
        <a:p>
          <a:r>
            <a:rPr lang="en-GB"/>
            <a:t>Deformation- Recap of the lecture.</a:t>
          </a:r>
          <a:endParaRPr lang="en-US"/>
        </a:p>
      </dgm:t>
    </dgm:pt>
    <dgm:pt modelId="{DC36C330-64C7-4EA6-868B-9C70F54FF5AB}" type="parTrans" cxnId="{759FA901-C96F-4D06-94CB-C09DC0F57BC3}">
      <dgm:prSet/>
      <dgm:spPr/>
      <dgm:t>
        <a:bodyPr/>
        <a:lstStyle/>
        <a:p>
          <a:endParaRPr lang="en-US"/>
        </a:p>
      </dgm:t>
    </dgm:pt>
    <dgm:pt modelId="{E23C3A10-EA63-4965-951A-A9F76A976DCD}" type="sibTrans" cxnId="{759FA901-C96F-4D06-94CB-C09DC0F57BC3}">
      <dgm:prSet/>
      <dgm:spPr/>
      <dgm:t>
        <a:bodyPr/>
        <a:lstStyle/>
        <a:p>
          <a:endParaRPr lang="en-US"/>
        </a:p>
      </dgm:t>
    </dgm:pt>
    <dgm:pt modelId="{902A221A-36DA-4D87-A966-599605BBE451}">
      <dgm:prSet/>
      <dgm:spPr/>
      <dgm:t>
        <a:bodyPr/>
        <a:lstStyle/>
        <a:p>
          <a:r>
            <a:rPr lang="en-GB"/>
            <a:t>Activities </a:t>
          </a:r>
          <a:endParaRPr lang="en-US"/>
        </a:p>
      </dgm:t>
    </dgm:pt>
    <dgm:pt modelId="{9AA635D0-9C8D-4F84-AEBB-6BDCA2985DD1}" type="parTrans" cxnId="{EBDC58CD-CCDD-4EAA-B8B1-AE4086B16EF2}">
      <dgm:prSet/>
      <dgm:spPr/>
      <dgm:t>
        <a:bodyPr/>
        <a:lstStyle/>
        <a:p>
          <a:endParaRPr lang="en-US"/>
        </a:p>
      </dgm:t>
    </dgm:pt>
    <dgm:pt modelId="{EC62B584-A4E2-4862-BEC5-9CFC066244CD}" type="sibTrans" cxnId="{EBDC58CD-CCDD-4EAA-B8B1-AE4086B16EF2}">
      <dgm:prSet/>
      <dgm:spPr/>
      <dgm:t>
        <a:bodyPr/>
        <a:lstStyle/>
        <a:p>
          <a:endParaRPr lang="en-US"/>
        </a:p>
      </dgm:t>
    </dgm:pt>
    <dgm:pt modelId="{53D782BA-EA0D-423B-865F-9FF44FE65FE4}">
      <dgm:prSet/>
      <dgm:spPr/>
      <dgm:t>
        <a:bodyPr/>
        <a:lstStyle/>
        <a:p>
          <a:r>
            <a:rPr lang="en-GB"/>
            <a:t>Kahoot </a:t>
          </a:r>
          <a:endParaRPr lang="en-US"/>
        </a:p>
      </dgm:t>
    </dgm:pt>
    <dgm:pt modelId="{AA75BD76-F8B0-4C75-85FC-0C6BF7C9FE0D}" type="parTrans" cxnId="{6BC3C682-A508-4A31-8ECE-8CD5E30BA440}">
      <dgm:prSet/>
      <dgm:spPr/>
      <dgm:t>
        <a:bodyPr/>
        <a:lstStyle/>
        <a:p>
          <a:endParaRPr lang="en-US"/>
        </a:p>
      </dgm:t>
    </dgm:pt>
    <dgm:pt modelId="{27CA0834-CC88-414F-BB10-AD7E21135955}" type="sibTrans" cxnId="{6BC3C682-A508-4A31-8ECE-8CD5E30BA440}">
      <dgm:prSet/>
      <dgm:spPr/>
      <dgm:t>
        <a:bodyPr/>
        <a:lstStyle/>
        <a:p>
          <a:endParaRPr lang="en-US"/>
        </a:p>
      </dgm:t>
    </dgm:pt>
    <dgm:pt modelId="{83F88D34-5C77-473B-B21B-F4EF897958D8}">
      <dgm:prSet/>
      <dgm:spPr/>
      <dgm:t>
        <a:bodyPr/>
        <a:lstStyle/>
        <a:p>
          <a:r>
            <a:rPr lang="en-GB"/>
            <a:t>Summary </a:t>
          </a:r>
          <a:endParaRPr lang="en-US"/>
        </a:p>
      </dgm:t>
    </dgm:pt>
    <dgm:pt modelId="{C83AA082-1F96-46EB-A795-6D84C48FC00A}" type="parTrans" cxnId="{D697664F-83C5-41A3-8FD5-4CBA728FB1B6}">
      <dgm:prSet/>
      <dgm:spPr/>
      <dgm:t>
        <a:bodyPr/>
        <a:lstStyle/>
        <a:p>
          <a:endParaRPr lang="en-US"/>
        </a:p>
      </dgm:t>
    </dgm:pt>
    <dgm:pt modelId="{F12817D3-E5BA-4177-8678-E72FDDA282CA}" type="sibTrans" cxnId="{D697664F-83C5-41A3-8FD5-4CBA728FB1B6}">
      <dgm:prSet/>
      <dgm:spPr/>
      <dgm:t>
        <a:bodyPr/>
        <a:lstStyle/>
        <a:p>
          <a:endParaRPr lang="en-US"/>
        </a:p>
      </dgm:t>
    </dgm:pt>
    <dgm:pt modelId="{CCE599E3-2F24-4614-8BEE-7A8CBD99FBC4}">
      <dgm:prSet/>
      <dgm:spPr/>
      <dgm:t>
        <a:bodyPr/>
        <a:lstStyle/>
        <a:p>
          <a:r>
            <a:rPr lang="en-GB"/>
            <a:t>References </a:t>
          </a:r>
          <a:endParaRPr lang="en-US"/>
        </a:p>
      </dgm:t>
    </dgm:pt>
    <dgm:pt modelId="{A708C68C-254C-4F8E-A54A-72A729973011}" type="parTrans" cxnId="{D546904B-4732-4578-9443-4450E3893434}">
      <dgm:prSet/>
      <dgm:spPr/>
      <dgm:t>
        <a:bodyPr/>
        <a:lstStyle/>
        <a:p>
          <a:endParaRPr lang="en-US"/>
        </a:p>
      </dgm:t>
    </dgm:pt>
    <dgm:pt modelId="{1C15DA91-6F01-46E3-A64E-875278633A49}" type="sibTrans" cxnId="{D546904B-4732-4578-9443-4450E3893434}">
      <dgm:prSet/>
      <dgm:spPr/>
      <dgm:t>
        <a:bodyPr/>
        <a:lstStyle/>
        <a:p>
          <a:endParaRPr lang="en-US"/>
        </a:p>
      </dgm:t>
    </dgm:pt>
    <dgm:pt modelId="{810FBC60-D776-433D-B108-DB60EB3BE9FF}">
      <dgm:prSet/>
      <dgm:spPr/>
      <dgm:t>
        <a:bodyPr/>
        <a:lstStyle/>
        <a:p>
          <a:r>
            <a:rPr lang="en-GB"/>
            <a:t>Thank you </a:t>
          </a:r>
          <a:endParaRPr lang="en-US"/>
        </a:p>
      </dgm:t>
    </dgm:pt>
    <dgm:pt modelId="{8A1BFFF0-FFAB-47B0-BBF6-C0178B2D0E6E}" type="parTrans" cxnId="{78A9FD7F-696F-4156-8B24-7390B4F3BACC}">
      <dgm:prSet/>
      <dgm:spPr/>
      <dgm:t>
        <a:bodyPr/>
        <a:lstStyle/>
        <a:p>
          <a:endParaRPr lang="en-US"/>
        </a:p>
      </dgm:t>
    </dgm:pt>
    <dgm:pt modelId="{F2974E7E-8E86-48F1-B69C-7E2453930A32}" type="sibTrans" cxnId="{78A9FD7F-696F-4156-8B24-7390B4F3BACC}">
      <dgm:prSet/>
      <dgm:spPr/>
      <dgm:t>
        <a:bodyPr/>
        <a:lstStyle/>
        <a:p>
          <a:endParaRPr lang="en-US"/>
        </a:p>
      </dgm:t>
    </dgm:pt>
    <dgm:pt modelId="{A6282929-49CA-497D-8134-C9B99E5B5ADC}" type="pres">
      <dgm:prSet presAssocID="{F94B280E-011E-4D40-8798-A2B815EEA6C4}" presName="diagram" presStyleCnt="0">
        <dgm:presLayoutVars>
          <dgm:dir/>
          <dgm:resizeHandles val="exact"/>
        </dgm:presLayoutVars>
      </dgm:prSet>
      <dgm:spPr/>
    </dgm:pt>
    <dgm:pt modelId="{64CA8C83-94E6-4DD3-B291-402669442197}" type="pres">
      <dgm:prSet presAssocID="{0F5EEC13-A276-421F-81BD-3DF84EFCEC8F}" presName="node" presStyleLbl="node1" presStyleIdx="0" presStyleCnt="8">
        <dgm:presLayoutVars>
          <dgm:bulletEnabled val="1"/>
        </dgm:presLayoutVars>
      </dgm:prSet>
      <dgm:spPr/>
    </dgm:pt>
    <dgm:pt modelId="{D709B42C-AEEB-479A-8F70-94A8D8D55C75}" type="pres">
      <dgm:prSet presAssocID="{A47D9062-11F8-49CB-B365-C1EB67C3D948}" presName="sibTrans" presStyleCnt="0"/>
      <dgm:spPr/>
    </dgm:pt>
    <dgm:pt modelId="{0FC27B5E-2D8C-4F5E-BF1E-476FF801A7AF}" type="pres">
      <dgm:prSet presAssocID="{C0DE5928-FC00-4FC7-8AAE-3E9E95F67FF8}" presName="node" presStyleLbl="node1" presStyleIdx="1" presStyleCnt="8">
        <dgm:presLayoutVars>
          <dgm:bulletEnabled val="1"/>
        </dgm:presLayoutVars>
      </dgm:prSet>
      <dgm:spPr/>
    </dgm:pt>
    <dgm:pt modelId="{AC96BD5E-2186-4863-BE13-9BEACF17C40E}" type="pres">
      <dgm:prSet presAssocID="{6C186E2C-CBCD-4D4E-9D95-6FB900264B8E}" presName="sibTrans" presStyleCnt="0"/>
      <dgm:spPr/>
    </dgm:pt>
    <dgm:pt modelId="{092A08C6-1A40-436E-83B2-71A1FDD2F33D}" type="pres">
      <dgm:prSet presAssocID="{7BF3DF72-35BA-4011-B1CC-65AC99528638}" presName="node" presStyleLbl="node1" presStyleIdx="2" presStyleCnt="8">
        <dgm:presLayoutVars>
          <dgm:bulletEnabled val="1"/>
        </dgm:presLayoutVars>
      </dgm:prSet>
      <dgm:spPr/>
    </dgm:pt>
    <dgm:pt modelId="{05A99B60-D75A-4FD0-9A0A-668E8E998002}" type="pres">
      <dgm:prSet presAssocID="{E23C3A10-EA63-4965-951A-A9F76A976DCD}" presName="sibTrans" presStyleCnt="0"/>
      <dgm:spPr/>
    </dgm:pt>
    <dgm:pt modelId="{104708D5-A855-4514-9835-F2A71572BF5E}" type="pres">
      <dgm:prSet presAssocID="{902A221A-36DA-4D87-A966-599605BBE451}" presName="node" presStyleLbl="node1" presStyleIdx="3" presStyleCnt="8">
        <dgm:presLayoutVars>
          <dgm:bulletEnabled val="1"/>
        </dgm:presLayoutVars>
      </dgm:prSet>
      <dgm:spPr/>
    </dgm:pt>
    <dgm:pt modelId="{1AF3F6AC-F3DB-42B2-BF40-6F7ED8B71A9F}" type="pres">
      <dgm:prSet presAssocID="{EC62B584-A4E2-4862-BEC5-9CFC066244CD}" presName="sibTrans" presStyleCnt="0"/>
      <dgm:spPr/>
    </dgm:pt>
    <dgm:pt modelId="{D24663D2-C19F-4275-9FCB-2FCE22F706BF}" type="pres">
      <dgm:prSet presAssocID="{53D782BA-EA0D-423B-865F-9FF44FE65FE4}" presName="node" presStyleLbl="node1" presStyleIdx="4" presStyleCnt="8">
        <dgm:presLayoutVars>
          <dgm:bulletEnabled val="1"/>
        </dgm:presLayoutVars>
      </dgm:prSet>
      <dgm:spPr/>
    </dgm:pt>
    <dgm:pt modelId="{01E68158-C527-4B8A-9FC8-66D6C4D081E5}" type="pres">
      <dgm:prSet presAssocID="{27CA0834-CC88-414F-BB10-AD7E21135955}" presName="sibTrans" presStyleCnt="0"/>
      <dgm:spPr/>
    </dgm:pt>
    <dgm:pt modelId="{9F48A210-9518-415C-A474-84874B5A5E34}" type="pres">
      <dgm:prSet presAssocID="{83F88D34-5C77-473B-B21B-F4EF897958D8}" presName="node" presStyleLbl="node1" presStyleIdx="5" presStyleCnt="8">
        <dgm:presLayoutVars>
          <dgm:bulletEnabled val="1"/>
        </dgm:presLayoutVars>
      </dgm:prSet>
      <dgm:spPr/>
    </dgm:pt>
    <dgm:pt modelId="{E001D895-2F6D-436C-94AB-401178F283BE}" type="pres">
      <dgm:prSet presAssocID="{F12817D3-E5BA-4177-8678-E72FDDA282CA}" presName="sibTrans" presStyleCnt="0"/>
      <dgm:spPr/>
    </dgm:pt>
    <dgm:pt modelId="{9A1643C3-E8A9-4B8B-822A-4489984BC5FB}" type="pres">
      <dgm:prSet presAssocID="{CCE599E3-2F24-4614-8BEE-7A8CBD99FBC4}" presName="node" presStyleLbl="node1" presStyleIdx="6" presStyleCnt="8">
        <dgm:presLayoutVars>
          <dgm:bulletEnabled val="1"/>
        </dgm:presLayoutVars>
      </dgm:prSet>
      <dgm:spPr/>
    </dgm:pt>
    <dgm:pt modelId="{0F366C2C-1F49-4909-8548-B29E93D428B0}" type="pres">
      <dgm:prSet presAssocID="{1C15DA91-6F01-46E3-A64E-875278633A49}" presName="sibTrans" presStyleCnt="0"/>
      <dgm:spPr/>
    </dgm:pt>
    <dgm:pt modelId="{C4AB081C-E2EB-48C0-96A6-F2E44FCC4361}" type="pres">
      <dgm:prSet presAssocID="{810FBC60-D776-433D-B108-DB60EB3BE9FF}" presName="node" presStyleLbl="node1" presStyleIdx="7" presStyleCnt="8">
        <dgm:presLayoutVars>
          <dgm:bulletEnabled val="1"/>
        </dgm:presLayoutVars>
      </dgm:prSet>
      <dgm:spPr/>
    </dgm:pt>
  </dgm:ptLst>
  <dgm:cxnLst>
    <dgm:cxn modelId="{759FA901-C96F-4D06-94CB-C09DC0F57BC3}" srcId="{F94B280E-011E-4D40-8798-A2B815EEA6C4}" destId="{7BF3DF72-35BA-4011-B1CC-65AC99528638}" srcOrd="2" destOrd="0" parTransId="{DC36C330-64C7-4EA6-868B-9C70F54FF5AB}" sibTransId="{E23C3A10-EA63-4965-951A-A9F76A976DCD}"/>
    <dgm:cxn modelId="{722DD32A-2230-49A9-9F65-D278BE5A56A4}" type="presOf" srcId="{CCE599E3-2F24-4614-8BEE-7A8CBD99FBC4}" destId="{9A1643C3-E8A9-4B8B-822A-4489984BC5FB}" srcOrd="0" destOrd="0" presId="urn:microsoft.com/office/officeart/2005/8/layout/default"/>
    <dgm:cxn modelId="{16519B39-E0AC-4377-801E-6B8369A5C2D5}" srcId="{F94B280E-011E-4D40-8798-A2B815EEA6C4}" destId="{0F5EEC13-A276-421F-81BD-3DF84EFCEC8F}" srcOrd="0" destOrd="0" parTransId="{A27BA902-88F2-4187-BC10-3DA44CDED71A}" sibTransId="{A47D9062-11F8-49CB-B365-C1EB67C3D948}"/>
    <dgm:cxn modelId="{0BCBBA63-6A87-4102-ABBB-9B93CF085472}" type="presOf" srcId="{902A221A-36DA-4D87-A966-599605BBE451}" destId="{104708D5-A855-4514-9835-F2A71572BF5E}" srcOrd="0" destOrd="0" presId="urn:microsoft.com/office/officeart/2005/8/layout/default"/>
    <dgm:cxn modelId="{9BA6C564-1774-48FE-B149-A9231BB8CE94}" srcId="{F94B280E-011E-4D40-8798-A2B815EEA6C4}" destId="{C0DE5928-FC00-4FC7-8AAE-3E9E95F67FF8}" srcOrd="1" destOrd="0" parTransId="{7742C18D-2F78-4981-B15C-596758807954}" sibTransId="{6C186E2C-CBCD-4D4E-9D95-6FB900264B8E}"/>
    <dgm:cxn modelId="{D546904B-4732-4578-9443-4450E3893434}" srcId="{F94B280E-011E-4D40-8798-A2B815EEA6C4}" destId="{CCE599E3-2F24-4614-8BEE-7A8CBD99FBC4}" srcOrd="6" destOrd="0" parTransId="{A708C68C-254C-4F8E-A54A-72A729973011}" sibTransId="{1C15DA91-6F01-46E3-A64E-875278633A49}"/>
    <dgm:cxn modelId="{D697664F-83C5-41A3-8FD5-4CBA728FB1B6}" srcId="{F94B280E-011E-4D40-8798-A2B815EEA6C4}" destId="{83F88D34-5C77-473B-B21B-F4EF897958D8}" srcOrd="5" destOrd="0" parTransId="{C83AA082-1F96-46EB-A795-6D84C48FC00A}" sibTransId="{F12817D3-E5BA-4177-8678-E72FDDA282CA}"/>
    <dgm:cxn modelId="{78A9FD7F-696F-4156-8B24-7390B4F3BACC}" srcId="{F94B280E-011E-4D40-8798-A2B815EEA6C4}" destId="{810FBC60-D776-433D-B108-DB60EB3BE9FF}" srcOrd="7" destOrd="0" parTransId="{8A1BFFF0-FFAB-47B0-BBF6-C0178B2D0E6E}" sibTransId="{F2974E7E-8E86-48F1-B69C-7E2453930A32}"/>
    <dgm:cxn modelId="{6BC3C682-A508-4A31-8ECE-8CD5E30BA440}" srcId="{F94B280E-011E-4D40-8798-A2B815EEA6C4}" destId="{53D782BA-EA0D-423B-865F-9FF44FE65FE4}" srcOrd="4" destOrd="0" parTransId="{AA75BD76-F8B0-4C75-85FC-0C6BF7C9FE0D}" sibTransId="{27CA0834-CC88-414F-BB10-AD7E21135955}"/>
    <dgm:cxn modelId="{321DBD87-FD83-4218-9F06-FDDDEDBD0343}" type="presOf" srcId="{83F88D34-5C77-473B-B21B-F4EF897958D8}" destId="{9F48A210-9518-415C-A474-84874B5A5E34}" srcOrd="0" destOrd="0" presId="urn:microsoft.com/office/officeart/2005/8/layout/default"/>
    <dgm:cxn modelId="{98016A99-E20D-4A19-9FCC-2A49852CCFA5}" type="presOf" srcId="{53D782BA-EA0D-423B-865F-9FF44FE65FE4}" destId="{D24663D2-C19F-4275-9FCB-2FCE22F706BF}" srcOrd="0" destOrd="0" presId="urn:microsoft.com/office/officeart/2005/8/layout/default"/>
    <dgm:cxn modelId="{7CD8739A-C44D-4C4A-BEDA-DD84650AAA0A}" type="presOf" srcId="{C0DE5928-FC00-4FC7-8AAE-3E9E95F67FF8}" destId="{0FC27B5E-2D8C-4F5E-BF1E-476FF801A7AF}" srcOrd="0" destOrd="0" presId="urn:microsoft.com/office/officeart/2005/8/layout/default"/>
    <dgm:cxn modelId="{24D0DA9E-26FD-4923-B76B-ABCF1DCC6B15}" type="presOf" srcId="{7BF3DF72-35BA-4011-B1CC-65AC99528638}" destId="{092A08C6-1A40-436E-83B2-71A1FDD2F33D}" srcOrd="0" destOrd="0" presId="urn:microsoft.com/office/officeart/2005/8/layout/default"/>
    <dgm:cxn modelId="{D691559F-BB40-4E03-834A-DBE145BB8128}" type="presOf" srcId="{F94B280E-011E-4D40-8798-A2B815EEA6C4}" destId="{A6282929-49CA-497D-8134-C9B99E5B5ADC}" srcOrd="0" destOrd="0" presId="urn:microsoft.com/office/officeart/2005/8/layout/default"/>
    <dgm:cxn modelId="{C704B7A2-F8EA-4D12-84DC-6AE84D082416}" type="presOf" srcId="{0F5EEC13-A276-421F-81BD-3DF84EFCEC8F}" destId="{64CA8C83-94E6-4DD3-B291-402669442197}" srcOrd="0" destOrd="0" presId="urn:microsoft.com/office/officeart/2005/8/layout/default"/>
    <dgm:cxn modelId="{EBDC58CD-CCDD-4EAA-B8B1-AE4086B16EF2}" srcId="{F94B280E-011E-4D40-8798-A2B815EEA6C4}" destId="{902A221A-36DA-4D87-A966-599605BBE451}" srcOrd="3" destOrd="0" parTransId="{9AA635D0-9C8D-4F84-AEBB-6BDCA2985DD1}" sibTransId="{EC62B584-A4E2-4862-BEC5-9CFC066244CD}"/>
    <dgm:cxn modelId="{F11F3AD7-E794-4583-A234-4F83431BFAE6}" type="presOf" srcId="{810FBC60-D776-433D-B108-DB60EB3BE9FF}" destId="{C4AB081C-E2EB-48C0-96A6-F2E44FCC4361}" srcOrd="0" destOrd="0" presId="urn:microsoft.com/office/officeart/2005/8/layout/default"/>
    <dgm:cxn modelId="{7E8F597E-152A-41AE-9E98-18F8F994A7D6}" type="presParOf" srcId="{A6282929-49CA-497D-8134-C9B99E5B5ADC}" destId="{64CA8C83-94E6-4DD3-B291-402669442197}" srcOrd="0" destOrd="0" presId="urn:microsoft.com/office/officeart/2005/8/layout/default"/>
    <dgm:cxn modelId="{3ECFE5C6-4767-4973-A8CF-C236B38A9EE9}" type="presParOf" srcId="{A6282929-49CA-497D-8134-C9B99E5B5ADC}" destId="{D709B42C-AEEB-479A-8F70-94A8D8D55C75}" srcOrd="1" destOrd="0" presId="urn:microsoft.com/office/officeart/2005/8/layout/default"/>
    <dgm:cxn modelId="{ADB3845F-D01F-487C-9C57-FD0EDFB9AB04}" type="presParOf" srcId="{A6282929-49CA-497D-8134-C9B99E5B5ADC}" destId="{0FC27B5E-2D8C-4F5E-BF1E-476FF801A7AF}" srcOrd="2" destOrd="0" presId="urn:microsoft.com/office/officeart/2005/8/layout/default"/>
    <dgm:cxn modelId="{E48B3FE3-2587-40C2-9147-B3EABB8B2380}" type="presParOf" srcId="{A6282929-49CA-497D-8134-C9B99E5B5ADC}" destId="{AC96BD5E-2186-4863-BE13-9BEACF17C40E}" srcOrd="3" destOrd="0" presId="urn:microsoft.com/office/officeart/2005/8/layout/default"/>
    <dgm:cxn modelId="{2156C961-4B61-4F52-AB89-A048D7E6C681}" type="presParOf" srcId="{A6282929-49CA-497D-8134-C9B99E5B5ADC}" destId="{092A08C6-1A40-436E-83B2-71A1FDD2F33D}" srcOrd="4" destOrd="0" presId="urn:microsoft.com/office/officeart/2005/8/layout/default"/>
    <dgm:cxn modelId="{7E0311DC-9634-4A18-9319-E9C5063BE69C}" type="presParOf" srcId="{A6282929-49CA-497D-8134-C9B99E5B5ADC}" destId="{05A99B60-D75A-4FD0-9A0A-668E8E998002}" srcOrd="5" destOrd="0" presId="urn:microsoft.com/office/officeart/2005/8/layout/default"/>
    <dgm:cxn modelId="{D8BDFC9D-2DCA-4019-AEF8-3F17D4DB82D8}" type="presParOf" srcId="{A6282929-49CA-497D-8134-C9B99E5B5ADC}" destId="{104708D5-A855-4514-9835-F2A71572BF5E}" srcOrd="6" destOrd="0" presId="urn:microsoft.com/office/officeart/2005/8/layout/default"/>
    <dgm:cxn modelId="{9053B949-6F9D-4707-8606-29CB5755E270}" type="presParOf" srcId="{A6282929-49CA-497D-8134-C9B99E5B5ADC}" destId="{1AF3F6AC-F3DB-42B2-BF40-6F7ED8B71A9F}" srcOrd="7" destOrd="0" presId="urn:microsoft.com/office/officeart/2005/8/layout/default"/>
    <dgm:cxn modelId="{39673856-321D-45AE-9B30-31FC8C91C425}" type="presParOf" srcId="{A6282929-49CA-497D-8134-C9B99E5B5ADC}" destId="{D24663D2-C19F-4275-9FCB-2FCE22F706BF}" srcOrd="8" destOrd="0" presId="urn:microsoft.com/office/officeart/2005/8/layout/default"/>
    <dgm:cxn modelId="{8A34114F-A405-40B7-9485-5F2211786A7D}" type="presParOf" srcId="{A6282929-49CA-497D-8134-C9B99E5B5ADC}" destId="{01E68158-C527-4B8A-9FC8-66D6C4D081E5}" srcOrd="9" destOrd="0" presId="urn:microsoft.com/office/officeart/2005/8/layout/default"/>
    <dgm:cxn modelId="{66B7A177-F6FD-42E9-9821-00A2900F14A7}" type="presParOf" srcId="{A6282929-49CA-497D-8134-C9B99E5B5ADC}" destId="{9F48A210-9518-415C-A474-84874B5A5E34}" srcOrd="10" destOrd="0" presId="urn:microsoft.com/office/officeart/2005/8/layout/default"/>
    <dgm:cxn modelId="{BFB1C2AA-CFD3-41B7-9680-0FE6A72E2AC6}" type="presParOf" srcId="{A6282929-49CA-497D-8134-C9B99E5B5ADC}" destId="{E001D895-2F6D-436C-94AB-401178F283BE}" srcOrd="11" destOrd="0" presId="urn:microsoft.com/office/officeart/2005/8/layout/default"/>
    <dgm:cxn modelId="{EA2510AC-AB9B-466C-B0B1-6DB370DBD9F8}" type="presParOf" srcId="{A6282929-49CA-497D-8134-C9B99E5B5ADC}" destId="{9A1643C3-E8A9-4B8B-822A-4489984BC5FB}" srcOrd="12" destOrd="0" presId="urn:microsoft.com/office/officeart/2005/8/layout/default"/>
    <dgm:cxn modelId="{9950E2CE-0FF5-40C3-9E62-F1609EC6EEDD}" type="presParOf" srcId="{A6282929-49CA-497D-8134-C9B99E5B5ADC}" destId="{0F366C2C-1F49-4909-8548-B29E93D428B0}" srcOrd="13" destOrd="0" presId="urn:microsoft.com/office/officeart/2005/8/layout/default"/>
    <dgm:cxn modelId="{8862D34E-C6DD-4AD9-891C-347FD1ACC54E}" type="presParOf" srcId="{A6282929-49CA-497D-8134-C9B99E5B5ADC}" destId="{C4AB081C-E2EB-48C0-96A6-F2E44FCC4361}"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28A9E5F-FFBB-432D-AB8D-1E1BB25D188F}"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B5A0CD91-77B5-4534-8E29-3503AA0ED21C}">
      <dgm:prSet/>
      <dgm:spPr/>
      <dgm:t>
        <a:bodyPr/>
        <a:lstStyle/>
        <a:p>
          <a:pPr>
            <a:lnSpc>
              <a:spcPct val="100000"/>
            </a:lnSpc>
          </a:pPr>
          <a:r>
            <a:rPr lang="en-GB" dirty="0"/>
            <a:t>The aim of todays session is to recap the lecture content and apply what has been learnt. </a:t>
          </a:r>
          <a:endParaRPr lang="en-US" dirty="0"/>
        </a:p>
      </dgm:t>
    </dgm:pt>
    <dgm:pt modelId="{16F2D7FF-3FDD-4F6F-A998-31C0E85D90E5}" type="parTrans" cxnId="{47502E91-1F79-4E64-A732-300D31469D15}">
      <dgm:prSet/>
      <dgm:spPr/>
      <dgm:t>
        <a:bodyPr/>
        <a:lstStyle/>
        <a:p>
          <a:endParaRPr lang="en-US"/>
        </a:p>
      </dgm:t>
    </dgm:pt>
    <dgm:pt modelId="{C837F2BC-20C4-47D5-BAAC-D4792D947C9A}" type="sibTrans" cxnId="{47502E91-1F79-4E64-A732-300D31469D15}">
      <dgm:prSet/>
      <dgm:spPr/>
      <dgm:t>
        <a:bodyPr/>
        <a:lstStyle/>
        <a:p>
          <a:pPr>
            <a:lnSpc>
              <a:spcPct val="100000"/>
            </a:lnSpc>
          </a:pPr>
          <a:endParaRPr lang="en-US"/>
        </a:p>
      </dgm:t>
    </dgm:pt>
    <dgm:pt modelId="{A686B532-E18D-41EF-B4E1-466F27A79AD0}">
      <dgm:prSet/>
      <dgm:spPr/>
      <dgm:t>
        <a:bodyPr/>
        <a:lstStyle/>
        <a:p>
          <a:pPr>
            <a:lnSpc>
              <a:spcPct val="100000"/>
            </a:lnSpc>
          </a:pPr>
          <a:r>
            <a:rPr lang="en-GB" dirty="0"/>
            <a:t>By the end of todays session students should be able to understand defamation and apply what has been learnt to the activities set. </a:t>
          </a:r>
          <a:endParaRPr lang="en-US" dirty="0"/>
        </a:p>
      </dgm:t>
    </dgm:pt>
    <dgm:pt modelId="{60B28C02-72DC-4A8B-A6FE-D64238B9DE03}" type="parTrans" cxnId="{FEAC77B9-1B24-43E5-AEF2-68E48B2A6926}">
      <dgm:prSet/>
      <dgm:spPr/>
      <dgm:t>
        <a:bodyPr/>
        <a:lstStyle/>
        <a:p>
          <a:endParaRPr lang="en-US"/>
        </a:p>
      </dgm:t>
    </dgm:pt>
    <dgm:pt modelId="{4C4FFA0E-5721-416A-8F0D-82A1A1EE0D55}" type="sibTrans" cxnId="{FEAC77B9-1B24-43E5-AEF2-68E48B2A6926}">
      <dgm:prSet/>
      <dgm:spPr/>
      <dgm:t>
        <a:bodyPr/>
        <a:lstStyle/>
        <a:p>
          <a:endParaRPr lang="en-US"/>
        </a:p>
      </dgm:t>
    </dgm:pt>
    <dgm:pt modelId="{6C5A9B6B-282C-453E-9D04-8B79D41BC810}" type="pres">
      <dgm:prSet presAssocID="{828A9E5F-FFBB-432D-AB8D-1E1BB25D188F}" presName="root" presStyleCnt="0">
        <dgm:presLayoutVars>
          <dgm:dir/>
          <dgm:resizeHandles val="exact"/>
        </dgm:presLayoutVars>
      </dgm:prSet>
      <dgm:spPr/>
    </dgm:pt>
    <dgm:pt modelId="{0D1A051B-3F6C-4C67-9483-E510416D975B}" type="pres">
      <dgm:prSet presAssocID="{828A9E5F-FFBB-432D-AB8D-1E1BB25D188F}" presName="container" presStyleCnt="0">
        <dgm:presLayoutVars>
          <dgm:dir/>
          <dgm:resizeHandles val="exact"/>
        </dgm:presLayoutVars>
      </dgm:prSet>
      <dgm:spPr/>
    </dgm:pt>
    <dgm:pt modelId="{0AC09359-9B26-495E-93EA-DD257D7CA5A4}" type="pres">
      <dgm:prSet presAssocID="{B5A0CD91-77B5-4534-8E29-3503AA0ED21C}" presName="compNode" presStyleCnt="0"/>
      <dgm:spPr/>
    </dgm:pt>
    <dgm:pt modelId="{1E745173-0205-4EEB-9F38-550F3B9B9394}" type="pres">
      <dgm:prSet presAssocID="{B5A0CD91-77B5-4534-8E29-3503AA0ED21C}" presName="iconBgRect" presStyleLbl="bgShp" presStyleIdx="0" presStyleCnt="2"/>
      <dgm:spPr/>
    </dgm:pt>
    <dgm:pt modelId="{9EA4AAAF-4143-417D-88DA-A6E7B7C4C7F7}" type="pres">
      <dgm:prSet presAssocID="{B5A0CD91-77B5-4534-8E29-3503AA0ED21C}"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llseye"/>
        </a:ext>
      </dgm:extLst>
    </dgm:pt>
    <dgm:pt modelId="{F1C13ABF-5109-4964-A908-C5D820E18AA9}" type="pres">
      <dgm:prSet presAssocID="{B5A0CD91-77B5-4534-8E29-3503AA0ED21C}" presName="spaceRect" presStyleCnt="0"/>
      <dgm:spPr/>
    </dgm:pt>
    <dgm:pt modelId="{A074A031-9A31-42CB-B849-F8054E83240D}" type="pres">
      <dgm:prSet presAssocID="{B5A0CD91-77B5-4534-8E29-3503AA0ED21C}" presName="textRect" presStyleLbl="revTx" presStyleIdx="0" presStyleCnt="2">
        <dgm:presLayoutVars>
          <dgm:chMax val="1"/>
          <dgm:chPref val="1"/>
        </dgm:presLayoutVars>
      </dgm:prSet>
      <dgm:spPr/>
    </dgm:pt>
    <dgm:pt modelId="{7F006044-0C62-4216-BE48-98C0BE736258}" type="pres">
      <dgm:prSet presAssocID="{C837F2BC-20C4-47D5-BAAC-D4792D947C9A}" presName="sibTrans" presStyleLbl="sibTrans2D1" presStyleIdx="0" presStyleCnt="0"/>
      <dgm:spPr/>
    </dgm:pt>
    <dgm:pt modelId="{0F94D94B-DEF7-4B7B-94E9-9601D293F0B4}" type="pres">
      <dgm:prSet presAssocID="{A686B532-E18D-41EF-B4E1-466F27A79AD0}" presName="compNode" presStyleCnt="0"/>
      <dgm:spPr/>
    </dgm:pt>
    <dgm:pt modelId="{6A6460D9-1B58-4388-BD72-23A21A55347D}" type="pres">
      <dgm:prSet presAssocID="{A686B532-E18D-41EF-B4E1-466F27A79AD0}" presName="iconBgRect" presStyleLbl="bgShp" presStyleIdx="1" presStyleCnt="2"/>
      <dgm:spPr/>
    </dgm:pt>
    <dgm:pt modelId="{C9EDD717-AE64-46DC-A8F4-3E5AC966E87C}" type="pres">
      <dgm:prSet presAssocID="{A686B532-E18D-41EF-B4E1-466F27A79AD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Light Bulb and Gear"/>
        </a:ext>
      </dgm:extLst>
    </dgm:pt>
    <dgm:pt modelId="{BB1BAA1E-4A7F-4714-B05D-E7A6E8DD5D62}" type="pres">
      <dgm:prSet presAssocID="{A686B532-E18D-41EF-B4E1-466F27A79AD0}" presName="spaceRect" presStyleCnt="0"/>
      <dgm:spPr/>
    </dgm:pt>
    <dgm:pt modelId="{A47CD78A-9713-48DA-B6C5-563BAAE2F107}" type="pres">
      <dgm:prSet presAssocID="{A686B532-E18D-41EF-B4E1-466F27A79AD0}" presName="textRect" presStyleLbl="revTx" presStyleIdx="1" presStyleCnt="2">
        <dgm:presLayoutVars>
          <dgm:chMax val="1"/>
          <dgm:chPref val="1"/>
        </dgm:presLayoutVars>
      </dgm:prSet>
      <dgm:spPr/>
    </dgm:pt>
  </dgm:ptLst>
  <dgm:cxnLst>
    <dgm:cxn modelId="{3E4EAC23-835E-4354-91F2-C3F08E27B079}" type="presOf" srcId="{B5A0CD91-77B5-4534-8E29-3503AA0ED21C}" destId="{A074A031-9A31-42CB-B849-F8054E83240D}" srcOrd="0" destOrd="0" presId="urn:microsoft.com/office/officeart/2018/2/layout/IconCircleList"/>
    <dgm:cxn modelId="{47502E91-1F79-4E64-A732-300D31469D15}" srcId="{828A9E5F-FFBB-432D-AB8D-1E1BB25D188F}" destId="{B5A0CD91-77B5-4534-8E29-3503AA0ED21C}" srcOrd="0" destOrd="0" parTransId="{16F2D7FF-3FDD-4F6F-A998-31C0E85D90E5}" sibTransId="{C837F2BC-20C4-47D5-BAAC-D4792D947C9A}"/>
    <dgm:cxn modelId="{FEAC77B9-1B24-43E5-AEF2-68E48B2A6926}" srcId="{828A9E5F-FFBB-432D-AB8D-1E1BB25D188F}" destId="{A686B532-E18D-41EF-B4E1-466F27A79AD0}" srcOrd="1" destOrd="0" parTransId="{60B28C02-72DC-4A8B-A6FE-D64238B9DE03}" sibTransId="{4C4FFA0E-5721-416A-8F0D-82A1A1EE0D55}"/>
    <dgm:cxn modelId="{D25E7BD4-44B7-4D42-8A25-45F482DC015E}" type="presOf" srcId="{A686B532-E18D-41EF-B4E1-466F27A79AD0}" destId="{A47CD78A-9713-48DA-B6C5-563BAAE2F107}" srcOrd="0" destOrd="0" presId="urn:microsoft.com/office/officeart/2018/2/layout/IconCircleList"/>
    <dgm:cxn modelId="{4D5AECE4-9A0A-419F-BF06-E0768C772CC9}" type="presOf" srcId="{C837F2BC-20C4-47D5-BAAC-D4792D947C9A}" destId="{7F006044-0C62-4216-BE48-98C0BE736258}" srcOrd="0" destOrd="0" presId="urn:microsoft.com/office/officeart/2018/2/layout/IconCircleList"/>
    <dgm:cxn modelId="{54AC73F2-3B2D-4F41-9AF7-DF7039B6EE10}" type="presOf" srcId="{828A9E5F-FFBB-432D-AB8D-1E1BB25D188F}" destId="{6C5A9B6B-282C-453E-9D04-8B79D41BC810}" srcOrd="0" destOrd="0" presId="urn:microsoft.com/office/officeart/2018/2/layout/IconCircleList"/>
    <dgm:cxn modelId="{87B16B1C-2AEB-4B2E-8CD3-6E816C854301}" type="presParOf" srcId="{6C5A9B6B-282C-453E-9D04-8B79D41BC810}" destId="{0D1A051B-3F6C-4C67-9483-E510416D975B}" srcOrd="0" destOrd="0" presId="urn:microsoft.com/office/officeart/2018/2/layout/IconCircleList"/>
    <dgm:cxn modelId="{A0A84FEC-5874-4A56-957C-9BE3F16ABBAA}" type="presParOf" srcId="{0D1A051B-3F6C-4C67-9483-E510416D975B}" destId="{0AC09359-9B26-495E-93EA-DD257D7CA5A4}" srcOrd="0" destOrd="0" presId="urn:microsoft.com/office/officeart/2018/2/layout/IconCircleList"/>
    <dgm:cxn modelId="{A07CDE32-7723-427F-A111-ECEC75683D2E}" type="presParOf" srcId="{0AC09359-9B26-495E-93EA-DD257D7CA5A4}" destId="{1E745173-0205-4EEB-9F38-550F3B9B9394}" srcOrd="0" destOrd="0" presId="urn:microsoft.com/office/officeart/2018/2/layout/IconCircleList"/>
    <dgm:cxn modelId="{CE3E267C-51FA-43AD-AAFF-0E2909E0DF9D}" type="presParOf" srcId="{0AC09359-9B26-495E-93EA-DD257D7CA5A4}" destId="{9EA4AAAF-4143-417D-88DA-A6E7B7C4C7F7}" srcOrd="1" destOrd="0" presId="urn:microsoft.com/office/officeart/2018/2/layout/IconCircleList"/>
    <dgm:cxn modelId="{B056C248-2D3E-4DFF-914B-2B45774D0502}" type="presParOf" srcId="{0AC09359-9B26-495E-93EA-DD257D7CA5A4}" destId="{F1C13ABF-5109-4964-A908-C5D820E18AA9}" srcOrd="2" destOrd="0" presId="urn:microsoft.com/office/officeart/2018/2/layout/IconCircleList"/>
    <dgm:cxn modelId="{74D6F438-3468-445E-AB14-A4A6261359A9}" type="presParOf" srcId="{0AC09359-9B26-495E-93EA-DD257D7CA5A4}" destId="{A074A031-9A31-42CB-B849-F8054E83240D}" srcOrd="3" destOrd="0" presId="urn:microsoft.com/office/officeart/2018/2/layout/IconCircleList"/>
    <dgm:cxn modelId="{C168B23D-0A09-4A19-B756-FBB5A95586C7}" type="presParOf" srcId="{0D1A051B-3F6C-4C67-9483-E510416D975B}" destId="{7F006044-0C62-4216-BE48-98C0BE736258}" srcOrd="1" destOrd="0" presId="urn:microsoft.com/office/officeart/2018/2/layout/IconCircleList"/>
    <dgm:cxn modelId="{19A03976-DAC0-4289-BEDD-17E8E76DDDC6}" type="presParOf" srcId="{0D1A051B-3F6C-4C67-9483-E510416D975B}" destId="{0F94D94B-DEF7-4B7B-94E9-9601D293F0B4}" srcOrd="2" destOrd="0" presId="urn:microsoft.com/office/officeart/2018/2/layout/IconCircleList"/>
    <dgm:cxn modelId="{BB7A83DB-3BAA-4B1E-B126-95C63445D993}" type="presParOf" srcId="{0F94D94B-DEF7-4B7B-94E9-9601D293F0B4}" destId="{6A6460D9-1B58-4388-BD72-23A21A55347D}" srcOrd="0" destOrd="0" presId="urn:microsoft.com/office/officeart/2018/2/layout/IconCircleList"/>
    <dgm:cxn modelId="{BAD21D95-B6A6-4FA5-BEBF-A98D39D952A1}" type="presParOf" srcId="{0F94D94B-DEF7-4B7B-94E9-9601D293F0B4}" destId="{C9EDD717-AE64-46DC-A8F4-3E5AC966E87C}" srcOrd="1" destOrd="0" presId="urn:microsoft.com/office/officeart/2018/2/layout/IconCircleList"/>
    <dgm:cxn modelId="{A7E6A9DD-5D73-44CF-846C-D431A134BAD7}" type="presParOf" srcId="{0F94D94B-DEF7-4B7B-94E9-9601D293F0B4}" destId="{BB1BAA1E-4A7F-4714-B05D-E7A6E8DD5D62}" srcOrd="2" destOrd="0" presId="urn:microsoft.com/office/officeart/2018/2/layout/IconCircleList"/>
    <dgm:cxn modelId="{77E145F4-1B1C-4065-8313-08D58BC8C796}" type="presParOf" srcId="{0F94D94B-DEF7-4B7B-94E9-9601D293F0B4}" destId="{A47CD78A-9713-48DA-B6C5-563BAAE2F107}"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A4DAA8C-EE4C-41A5-ACBA-47A4C24A135F}" type="doc">
      <dgm:prSet loTypeId="urn:microsoft.com/office/officeart/2005/8/layout/bProcess2" loCatId="process" qsTypeId="urn:microsoft.com/office/officeart/2005/8/quickstyle/simple4" qsCatId="simple" csTypeId="urn:microsoft.com/office/officeart/2005/8/colors/colorful1" csCatId="colorful"/>
      <dgm:spPr/>
      <dgm:t>
        <a:bodyPr/>
        <a:lstStyle/>
        <a:p>
          <a:endParaRPr lang="en-US"/>
        </a:p>
      </dgm:t>
    </dgm:pt>
    <dgm:pt modelId="{4BE7178E-DD2B-455C-8671-2DBACFEDE2B1}">
      <dgm:prSet/>
      <dgm:spPr/>
      <dgm:t>
        <a:bodyPr/>
        <a:lstStyle/>
        <a:p>
          <a:r>
            <a:rPr lang="en-GB"/>
            <a:t>Now is the time for the Kahoot. </a:t>
          </a:r>
          <a:endParaRPr lang="en-US"/>
        </a:p>
      </dgm:t>
    </dgm:pt>
    <dgm:pt modelId="{0154C7CC-433E-416E-A3B4-ED0F5A771E09}" type="parTrans" cxnId="{09187B54-3AFE-43B4-8029-4B9B3B88F53D}">
      <dgm:prSet/>
      <dgm:spPr/>
      <dgm:t>
        <a:bodyPr/>
        <a:lstStyle/>
        <a:p>
          <a:endParaRPr lang="en-US"/>
        </a:p>
      </dgm:t>
    </dgm:pt>
    <dgm:pt modelId="{6F0A264B-0D3B-4E38-88EB-E808D76EA7DE}" type="sibTrans" cxnId="{09187B54-3AFE-43B4-8029-4B9B3B88F53D}">
      <dgm:prSet/>
      <dgm:spPr/>
      <dgm:t>
        <a:bodyPr/>
        <a:lstStyle/>
        <a:p>
          <a:endParaRPr lang="en-US"/>
        </a:p>
      </dgm:t>
    </dgm:pt>
    <dgm:pt modelId="{3E0AD706-3ED8-4D9D-835F-F87C9D4C7D81}">
      <dgm:prSet/>
      <dgm:spPr/>
      <dgm:t>
        <a:bodyPr/>
        <a:lstStyle/>
        <a:p>
          <a:r>
            <a:rPr lang="en-GB"/>
            <a:t>This is to test your knowledge before the recap of the lecture content and the workshop.</a:t>
          </a:r>
          <a:endParaRPr lang="en-US"/>
        </a:p>
      </dgm:t>
    </dgm:pt>
    <dgm:pt modelId="{7F767714-2D69-4981-8C97-650BA141956A}" type="parTrans" cxnId="{8BE982E0-5CEC-4ECE-B6D0-E67164868047}">
      <dgm:prSet/>
      <dgm:spPr/>
      <dgm:t>
        <a:bodyPr/>
        <a:lstStyle/>
        <a:p>
          <a:endParaRPr lang="en-US"/>
        </a:p>
      </dgm:t>
    </dgm:pt>
    <dgm:pt modelId="{2D02513B-CB22-497C-A76E-B8429C491E14}" type="sibTrans" cxnId="{8BE982E0-5CEC-4ECE-B6D0-E67164868047}">
      <dgm:prSet/>
      <dgm:spPr/>
      <dgm:t>
        <a:bodyPr/>
        <a:lstStyle/>
        <a:p>
          <a:endParaRPr lang="en-US"/>
        </a:p>
      </dgm:t>
    </dgm:pt>
    <dgm:pt modelId="{584E83C0-61A9-4E3A-AFB8-8DE99625C104}" type="pres">
      <dgm:prSet presAssocID="{2A4DAA8C-EE4C-41A5-ACBA-47A4C24A135F}" presName="diagram" presStyleCnt="0">
        <dgm:presLayoutVars>
          <dgm:dir/>
          <dgm:resizeHandles/>
        </dgm:presLayoutVars>
      </dgm:prSet>
      <dgm:spPr/>
    </dgm:pt>
    <dgm:pt modelId="{CFB959BF-584B-40F0-9049-04E34296DB0B}" type="pres">
      <dgm:prSet presAssocID="{4BE7178E-DD2B-455C-8671-2DBACFEDE2B1}" presName="firstNode" presStyleLbl="node1" presStyleIdx="0" presStyleCnt="2">
        <dgm:presLayoutVars>
          <dgm:bulletEnabled val="1"/>
        </dgm:presLayoutVars>
      </dgm:prSet>
      <dgm:spPr/>
    </dgm:pt>
    <dgm:pt modelId="{8DFC8D82-D0CC-4D08-B7FC-5F96B76BF07D}" type="pres">
      <dgm:prSet presAssocID="{6F0A264B-0D3B-4E38-88EB-E808D76EA7DE}" presName="sibTrans" presStyleLbl="sibTrans2D1" presStyleIdx="0" presStyleCnt="1"/>
      <dgm:spPr/>
    </dgm:pt>
    <dgm:pt modelId="{FFD5C54C-5233-4364-86A5-ECB7307A1005}" type="pres">
      <dgm:prSet presAssocID="{3E0AD706-3ED8-4D9D-835F-F87C9D4C7D81}" presName="lastNode" presStyleLbl="node1" presStyleIdx="1" presStyleCnt="2">
        <dgm:presLayoutVars>
          <dgm:bulletEnabled val="1"/>
        </dgm:presLayoutVars>
      </dgm:prSet>
      <dgm:spPr/>
    </dgm:pt>
  </dgm:ptLst>
  <dgm:cxnLst>
    <dgm:cxn modelId="{09187B54-3AFE-43B4-8029-4B9B3B88F53D}" srcId="{2A4DAA8C-EE4C-41A5-ACBA-47A4C24A135F}" destId="{4BE7178E-DD2B-455C-8671-2DBACFEDE2B1}" srcOrd="0" destOrd="0" parTransId="{0154C7CC-433E-416E-A3B4-ED0F5A771E09}" sibTransId="{6F0A264B-0D3B-4E38-88EB-E808D76EA7DE}"/>
    <dgm:cxn modelId="{8D598CAD-2885-4929-883C-034A78147FFD}" type="presOf" srcId="{6F0A264B-0D3B-4E38-88EB-E808D76EA7DE}" destId="{8DFC8D82-D0CC-4D08-B7FC-5F96B76BF07D}" srcOrd="0" destOrd="0" presId="urn:microsoft.com/office/officeart/2005/8/layout/bProcess2"/>
    <dgm:cxn modelId="{8E4E10D4-EF24-40F9-A432-62A6C8BE0EB4}" type="presOf" srcId="{4BE7178E-DD2B-455C-8671-2DBACFEDE2B1}" destId="{CFB959BF-584B-40F0-9049-04E34296DB0B}" srcOrd="0" destOrd="0" presId="urn:microsoft.com/office/officeart/2005/8/layout/bProcess2"/>
    <dgm:cxn modelId="{8BE982E0-5CEC-4ECE-B6D0-E67164868047}" srcId="{2A4DAA8C-EE4C-41A5-ACBA-47A4C24A135F}" destId="{3E0AD706-3ED8-4D9D-835F-F87C9D4C7D81}" srcOrd="1" destOrd="0" parTransId="{7F767714-2D69-4981-8C97-650BA141956A}" sibTransId="{2D02513B-CB22-497C-A76E-B8429C491E14}"/>
    <dgm:cxn modelId="{5EF6BCE3-9AEA-4A21-B7DA-221447135A9A}" type="presOf" srcId="{2A4DAA8C-EE4C-41A5-ACBA-47A4C24A135F}" destId="{584E83C0-61A9-4E3A-AFB8-8DE99625C104}" srcOrd="0" destOrd="0" presId="urn:microsoft.com/office/officeart/2005/8/layout/bProcess2"/>
    <dgm:cxn modelId="{D00D2AF1-CFD5-4292-A7D7-D0AFC48D92B8}" type="presOf" srcId="{3E0AD706-3ED8-4D9D-835F-F87C9D4C7D81}" destId="{FFD5C54C-5233-4364-86A5-ECB7307A1005}" srcOrd="0" destOrd="0" presId="urn:microsoft.com/office/officeart/2005/8/layout/bProcess2"/>
    <dgm:cxn modelId="{07648AA3-EF0D-4E59-BBB6-82FBFC33FF3A}" type="presParOf" srcId="{584E83C0-61A9-4E3A-AFB8-8DE99625C104}" destId="{CFB959BF-584B-40F0-9049-04E34296DB0B}" srcOrd="0" destOrd="0" presId="urn:microsoft.com/office/officeart/2005/8/layout/bProcess2"/>
    <dgm:cxn modelId="{6A330199-3180-4C13-8F74-8B959B100C89}" type="presParOf" srcId="{584E83C0-61A9-4E3A-AFB8-8DE99625C104}" destId="{8DFC8D82-D0CC-4D08-B7FC-5F96B76BF07D}" srcOrd="1" destOrd="0" presId="urn:microsoft.com/office/officeart/2005/8/layout/bProcess2"/>
    <dgm:cxn modelId="{1E88E2BB-2AB3-4057-AFD8-792C7DA5B062}" type="presParOf" srcId="{584E83C0-61A9-4E3A-AFB8-8DE99625C104}" destId="{FFD5C54C-5233-4364-86A5-ECB7307A1005}" srcOrd="2" destOrd="0" presId="urn:microsoft.com/office/officeart/2005/8/layout/b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269E640-D083-4524-BA89-AC652B9F467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406FB1C-102D-44B7-BCBC-4627B11F9462}">
      <dgm:prSet/>
      <dgm:spPr/>
      <dgm:t>
        <a:bodyPr/>
        <a:lstStyle/>
        <a:p>
          <a:r>
            <a:rPr lang="en-GB" b="1" i="1" u="sng"/>
            <a:t>What is it?-  </a:t>
          </a:r>
          <a:endParaRPr lang="en-US"/>
        </a:p>
      </dgm:t>
    </dgm:pt>
    <dgm:pt modelId="{BDC9986F-7149-468A-A3D1-3EACCC850D92}" type="parTrans" cxnId="{AD05F809-4E04-4DD5-8441-7CD3867917D2}">
      <dgm:prSet/>
      <dgm:spPr/>
      <dgm:t>
        <a:bodyPr/>
        <a:lstStyle/>
        <a:p>
          <a:endParaRPr lang="en-US"/>
        </a:p>
      </dgm:t>
    </dgm:pt>
    <dgm:pt modelId="{6D70ADAF-A789-467D-96ED-11D365BF43BE}" type="sibTrans" cxnId="{AD05F809-4E04-4DD5-8441-7CD3867917D2}">
      <dgm:prSet/>
      <dgm:spPr/>
      <dgm:t>
        <a:bodyPr/>
        <a:lstStyle/>
        <a:p>
          <a:endParaRPr lang="en-US"/>
        </a:p>
      </dgm:t>
    </dgm:pt>
    <dgm:pt modelId="{C3E08E50-8535-482C-9739-F9E4095DE131}">
      <dgm:prSet/>
      <dgm:spPr/>
      <dgm:t>
        <a:bodyPr/>
        <a:lstStyle/>
        <a:p>
          <a:r>
            <a:rPr lang="en-GB"/>
            <a:t>Making a statement which is defamatory to another person or company which could potentially ruin their reputation. </a:t>
          </a:r>
          <a:endParaRPr lang="en-US"/>
        </a:p>
      </dgm:t>
    </dgm:pt>
    <dgm:pt modelId="{6B07E548-47C1-4D0D-894A-F5EDD3C56044}" type="parTrans" cxnId="{EE4754B1-84AC-4957-B475-4092372B9257}">
      <dgm:prSet/>
      <dgm:spPr/>
      <dgm:t>
        <a:bodyPr/>
        <a:lstStyle/>
        <a:p>
          <a:endParaRPr lang="en-US"/>
        </a:p>
      </dgm:t>
    </dgm:pt>
    <dgm:pt modelId="{75DB99D6-18DF-4BA3-B2FF-0CD6DB3937AA}" type="sibTrans" cxnId="{EE4754B1-84AC-4957-B475-4092372B9257}">
      <dgm:prSet/>
      <dgm:spPr/>
      <dgm:t>
        <a:bodyPr/>
        <a:lstStyle/>
        <a:p>
          <a:endParaRPr lang="en-US"/>
        </a:p>
      </dgm:t>
    </dgm:pt>
    <dgm:pt modelId="{D67AB971-EE83-487C-8D06-A772B667C4F4}">
      <dgm:prSet/>
      <dgm:spPr/>
      <dgm:t>
        <a:bodyPr/>
        <a:lstStyle/>
        <a:p>
          <a:r>
            <a:rPr lang="en-GB" b="1" i="1" u="sng"/>
            <a:t>What are the two types of defamation? </a:t>
          </a:r>
          <a:endParaRPr lang="en-US"/>
        </a:p>
      </dgm:t>
    </dgm:pt>
    <dgm:pt modelId="{FDF837BB-F9C3-4374-AD52-0AD6CF816DC9}" type="parTrans" cxnId="{DB7B075C-8F0F-4389-B908-0D0155910054}">
      <dgm:prSet/>
      <dgm:spPr/>
      <dgm:t>
        <a:bodyPr/>
        <a:lstStyle/>
        <a:p>
          <a:endParaRPr lang="en-US"/>
        </a:p>
      </dgm:t>
    </dgm:pt>
    <dgm:pt modelId="{F85509A6-CFDF-45C5-952E-8842A4631144}" type="sibTrans" cxnId="{DB7B075C-8F0F-4389-B908-0D0155910054}">
      <dgm:prSet/>
      <dgm:spPr/>
      <dgm:t>
        <a:bodyPr/>
        <a:lstStyle/>
        <a:p>
          <a:endParaRPr lang="en-US"/>
        </a:p>
      </dgm:t>
    </dgm:pt>
    <dgm:pt modelId="{C577FB1F-5E07-4BF2-AD46-BF96C214074E}">
      <dgm:prSet/>
      <dgm:spPr/>
      <dgm:t>
        <a:bodyPr/>
        <a:lstStyle/>
        <a:p>
          <a:r>
            <a:rPr lang="en-GB"/>
            <a:t>- Libel </a:t>
          </a:r>
          <a:endParaRPr lang="en-US"/>
        </a:p>
      </dgm:t>
    </dgm:pt>
    <dgm:pt modelId="{F8435B1C-13F8-44D3-BF4F-D6336D2D55A7}" type="parTrans" cxnId="{7A51E8FD-CD35-4899-8068-DB5041098D3B}">
      <dgm:prSet/>
      <dgm:spPr/>
      <dgm:t>
        <a:bodyPr/>
        <a:lstStyle/>
        <a:p>
          <a:endParaRPr lang="en-US"/>
        </a:p>
      </dgm:t>
    </dgm:pt>
    <dgm:pt modelId="{61B8F3EA-5ABD-46D4-A87E-D214C313D5B5}" type="sibTrans" cxnId="{7A51E8FD-CD35-4899-8068-DB5041098D3B}">
      <dgm:prSet/>
      <dgm:spPr/>
      <dgm:t>
        <a:bodyPr/>
        <a:lstStyle/>
        <a:p>
          <a:endParaRPr lang="en-US"/>
        </a:p>
      </dgm:t>
    </dgm:pt>
    <dgm:pt modelId="{F34BE2D0-87FF-40FA-8954-5CA862AC68A2}">
      <dgm:prSet/>
      <dgm:spPr/>
      <dgm:t>
        <a:bodyPr/>
        <a:lstStyle/>
        <a:p>
          <a:r>
            <a:rPr lang="en-GB"/>
            <a:t>- Slander </a:t>
          </a:r>
          <a:endParaRPr lang="en-US"/>
        </a:p>
      </dgm:t>
    </dgm:pt>
    <dgm:pt modelId="{9086B395-1CFD-4320-9447-77A3048D3C2B}" type="parTrans" cxnId="{1CDD4FB0-E843-48C5-8C33-ED75B200BABB}">
      <dgm:prSet/>
      <dgm:spPr/>
      <dgm:t>
        <a:bodyPr/>
        <a:lstStyle/>
        <a:p>
          <a:endParaRPr lang="en-US"/>
        </a:p>
      </dgm:t>
    </dgm:pt>
    <dgm:pt modelId="{B773D0CC-4305-44C4-90B0-30891F6BA328}" type="sibTrans" cxnId="{1CDD4FB0-E843-48C5-8C33-ED75B200BABB}">
      <dgm:prSet/>
      <dgm:spPr/>
      <dgm:t>
        <a:bodyPr/>
        <a:lstStyle/>
        <a:p>
          <a:endParaRPr lang="en-US"/>
        </a:p>
      </dgm:t>
    </dgm:pt>
    <dgm:pt modelId="{6917146A-BD65-45FA-B390-F99F8BF70FA2}">
      <dgm:prSet/>
      <dgm:spPr/>
      <dgm:t>
        <a:bodyPr/>
        <a:lstStyle/>
        <a:p>
          <a:r>
            <a:rPr lang="en-GB" b="1" i="1" u="sng"/>
            <a:t>What does the court aim to balance? </a:t>
          </a:r>
          <a:endParaRPr lang="en-US"/>
        </a:p>
      </dgm:t>
    </dgm:pt>
    <dgm:pt modelId="{20F985E4-D3AC-4416-9CA4-93EF80EE129C}" type="parTrans" cxnId="{234B0AA0-2625-4A44-9907-9CBA90F66949}">
      <dgm:prSet/>
      <dgm:spPr/>
      <dgm:t>
        <a:bodyPr/>
        <a:lstStyle/>
        <a:p>
          <a:endParaRPr lang="en-US"/>
        </a:p>
      </dgm:t>
    </dgm:pt>
    <dgm:pt modelId="{753107CE-5228-4A50-9731-2C48D6EBE347}" type="sibTrans" cxnId="{234B0AA0-2625-4A44-9907-9CBA90F66949}">
      <dgm:prSet/>
      <dgm:spPr/>
      <dgm:t>
        <a:bodyPr/>
        <a:lstStyle/>
        <a:p>
          <a:endParaRPr lang="en-US"/>
        </a:p>
      </dgm:t>
    </dgm:pt>
    <dgm:pt modelId="{A65BC2F6-E2F6-4408-8484-C13A7D1528BE}" type="pres">
      <dgm:prSet presAssocID="{7269E640-D083-4524-BA89-AC652B9F4673}" presName="linear" presStyleCnt="0">
        <dgm:presLayoutVars>
          <dgm:animLvl val="lvl"/>
          <dgm:resizeHandles val="exact"/>
        </dgm:presLayoutVars>
      </dgm:prSet>
      <dgm:spPr/>
    </dgm:pt>
    <dgm:pt modelId="{6C6BDAD8-4361-43BC-82EF-C7C770C1B0F2}" type="pres">
      <dgm:prSet presAssocID="{1406FB1C-102D-44B7-BCBC-4627B11F9462}" presName="parentText" presStyleLbl="node1" presStyleIdx="0" presStyleCnt="6">
        <dgm:presLayoutVars>
          <dgm:chMax val="0"/>
          <dgm:bulletEnabled val="1"/>
        </dgm:presLayoutVars>
      </dgm:prSet>
      <dgm:spPr/>
    </dgm:pt>
    <dgm:pt modelId="{D2F47568-21E7-44C0-93E2-C70EB7B8286E}" type="pres">
      <dgm:prSet presAssocID="{6D70ADAF-A789-467D-96ED-11D365BF43BE}" presName="spacer" presStyleCnt="0"/>
      <dgm:spPr/>
    </dgm:pt>
    <dgm:pt modelId="{C7232EFB-CF25-41B6-8004-D07F6C50F7A7}" type="pres">
      <dgm:prSet presAssocID="{C3E08E50-8535-482C-9739-F9E4095DE131}" presName="parentText" presStyleLbl="node1" presStyleIdx="1" presStyleCnt="6">
        <dgm:presLayoutVars>
          <dgm:chMax val="0"/>
          <dgm:bulletEnabled val="1"/>
        </dgm:presLayoutVars>
      </dgm:prSet>
      <dgm:spPr/>
    </dgm:pt>
    <dgm:pt modelId="{539EB395-0C2C-4B9E-9546-048234E329CC}" type="pres">
      <dgm:prSet presAssocID="{75DB99D6-18DF-4BA3-B2FF-0CD6DB3937AA}" presName="spacer" presStyleCnt="0"/>
      <dgm:spPr/>
    </dgm:pt>
    <dgm:pt modelId="{29B75495-E7AF-43D2-A8A6-179698EE8890}" type="pres">
      <dgm:prSet presAssocID="{D67AB971-EE83-487C-8D06-A772B667C4F4}" presName="parentText" presStyleLbl="node1" presStyleIdx="2" presStyleCnt="6">
        <dgm:presLayoutVars>
          <dgm:chMax val="0"/>
          <dgm:bulletEnabled val="1"/>
        </dgm:presLayoutVars>
      </dgm:prSet>
      <dgm:spPr/>
    </dgm:pt>
    <dgm:pt modelId="{9A9D482C-8AB6-4E51-9BA6-9272C1091CBB}" type="pres">
      <dgm:prSet presAssocID="{F85509A6-CFDF-45C5-952E-8842A4631144}" presName="spacer" presStyleCnt="0"/>
      <dgm:spPr/>
    </dgm:pt>
    <dgm:pt modelId="{A1E2C35F-2261-4E06-961D-FE90072EDC41}" type="pres">
      <dgm:prSet presAssocID="{C577FB1F-5E07-4BF2-AD46-BF96C214074E}" presName="parentText" presStyleLbl="node1" presStyleIdx="3" presStyleCnt="6">
        <dgm:presLayoutVars>
          <dgm:chMax val="0"/>
          <dgm:bulletEnabled val="1"/>
        </dgm:presLayoutVars>
      </dgm:prSet>
      <dgm:spPr/>
    </dgm:pt>
    <dgm:pt modelId="{D23A80A7-31C9-4ABE-9865-8AB49F464FAE}" type="pres">
      <dgm:prSet presAssocID="{61B8F3EA-5ABD-46D4-A87E-D214C313D5B5}" presName="spacer" presStyleCnt="0"/>
      <dgm:spPr/>
    </dgm:pt>
    <dgm:pt modelId="{8904365B-A368-4FDA-A598-CC0E9478C3CD}" type="pres">
      <dgm:prSet presAssocID="{F34BE2D0-87FF-40FA-8954-5CA862AC68A2}" presName="parentText" presStyleLbl="node1" presStyleIdx="4" presStyleCnt="6">
        <dgm:presLayoutVars>
          <dgm:chMax val="0"/>
          <dgm:bulletEnabled val="1"/>
        </dgm:presLayoutVars>
      </dgm:prSet>
      <dgm:spPr/>
    </dgm:pt>
    <dgm:pt modelId="{F7CDCD2E-252A-4D24-A7F0-9E7EF8A6C3AE}" type="pres">
      <dgm:prSet presAssocID="{B773D0CC-4305-44C4-90B0-30891F6BA328}" presName="spacer" presStyleCnt="0"/>
      <dgm:spPr/>
    </dgm:pt>
    <dgm:pt modelId="{7C96408D-E4FE-4329-BA67-D2A96A4A912D}" type="pres">
      <dgm:prSet presAssocID="{6917146A-BD65-45FA-B390-F99F8BF70FA2}" presName="parentText" presStyleLbl="node1" presStyleIdx="5" presStyleCnt="6">
        <dgm:presLayoutVars>
          <dgm:chMax val="0"/>
          <dgm:bulletEnabled val="1"/>
        </dgm:presLayoutVars>
      </dgm:prSet>
      <dgm:spPr/>
    </dgm:pt>
  </dgm:ptLst>
  <dgm:cxnLst>
    <dgm:cxn modelId="{4477D206-0893-480D-88BF-D9465CC647C0}" type="presOf" srcId="{7269E640-D083-4524-BA89-AC652B9F4673}" destId="{A65BC2F6-E2F6-4408-8484-C13A7D1528BE}" srcOrd="0" destOrd="0" presId="urn:microsoft.com/office/officeart/2005/8/layout/vList2"/>
    <dgm:cxn modelId="{AD05F809-4E04-4DD5-8441-7CD3867917D2}" srcId="{7269E640-D083-4524-BA89-AC652B9F4673}" destId="{1406FB1C-102D-44B7-BCBC-4627B11F9462}" srcOrd="0" destOrd="0" parTransId="{BDC9986F-7149-468A-A3D1-3EACCC850D92}" sibTransId="{6D70ADAF-A789-467D-96ED-11D365BF43BE}"/>
    <dgm:cxn modelId="{64BC6232-8B89-4A71-936A-BDE1CC24D5C3}" type="presOf" srcId="{F34BE2D0-87FF-40FA-8954-5CA862AC68A2}" destId="{8904365B-A368-4FDA-A598-CC0E9478C3CD}" srcOrd="0" destOrd="0" presId="urn:microsoft.com/office/officeart/2005/8/layout/vList2"/>
    <dgm:cxn modelId="{2B73073D-956C-4871-AE7E-EE50FB7EB37B}" type="presOf" srcId="{D67AB971-EE83-487C-8D06-A772B667C4F4}" destId="{29B75495-E7AF-43D2-A8A6-179698EE8890}" srcOrd="0" destOrd="0" presId="urn:microsoft.com/office/officeart/2005/8/layout/vList2"/>
    <dgm:cxn modelId="{DB7B075C-8F0F-4389-B908-0D0155910054}" srcId="{7269E640-D083-4524-BA89-AC652B9F4673}" destId="{D67AB971-EE83-487C-8D06-A772B667C4F4}" srcOrd="2" destOrd="0" parTransId="{FDF837BB-F9C3-4374-AD52-0AD6CF816DC9}" sibTransId="{F85509A6-CFDF-45C5-952E-8842A4631144}"/>
    <dgm:cxn modelId="{79650E4F-5DD5-4835-9C04-A43510A750D0}" type="presOf" srcId="{C3E08E50-8535-482C-9739-F9E4095DE131}" destId="{C7232EFB-CF25-41B6-8004-D07F6C50F7A7}" srcOrd="0" destOrd="0" presId="urn:microsoft.com/office/officeart/2005/8/layout/vList2"/>
    <dgm:cxn modelId="{93901356-3635-4C72-9509-884FA6B65C9F}" type="presOf" srcId="{6917146A-BD65-45FA-B390-F99F8BF70FA2}" destId="{7C96408D-E4FE-4329-BA67-D2A96A4A912D}" srcOrd="0" destOrd="0" presId="urn:microsoft.com/office/officeart/2005/8/layout/vList2"/>
    <dgm:cxn modelId="{49B0D886-F0A2-46E9-AF5D-D74748ADA2E0}" type="presOf" srcId="{C577FB1F-5E07-4BF2-AD46-BF96C214074E}" destId="{A1E2C35F-2261-4E06-961D-FE90072EDC41}" srcOrd="0" destOrd="0" presId="urn:microsoft.com/office/officeart/2005/8/layout/vList2"/>
    <dgm:cxn modelId="{234B0AA0-2625-4A44-9907-9CBA90F66949}" srcId="{7269E640-D083-4524-BA89-AC652B9F4673}" destId="{6917146A-BD65-45FA-B390-F99F8BF70FA2}" srcOrd="5" destOrd="0" parTransId="{20F985E4-D3AC-4416-9CA4-93EF80EE129C}" sibTransId="{753107CE-5228-4A50-9731-2C48D6EBE347}"/>
    <dgm:cxn modelId="{1CDD4FB0-E843-48C5-8C33-ED75B200BABB}" srcId="{7269E640-D083-4524-BA89-AC652B9F4673}" destId="{F34BE2D0-87FF-40FA-8954-5CA862AC68A2}" srcOrd="4" destOrd="0" parTransId="{9086B395-1CFD-4320-9447-77A3048D3C2B}" sibTransId="{B773D0CC-4305-44C4-90B0-30891F6BA328}"/>
    <dgm:cxn modelId="{EE4754B1-84AC-4957-B475-4092372B9257}" srcId="{7269E640-D083-4524-BA89-AC652B9F4673}" destId="{C3E08E50-8535-482C-9739-F9E4095DE131}" srcOrd="1" destOrd="0" parTransId="{6B07E548-47C1-4D0D-894A-F5EDD3C56044}" sibTransId="{75DB99D6-18DF-4BA3-B2FF-0CD6DB3937AA}"/>
    <dgm:cxn modelId="{6BEF83F2-5471-4425-B8B7-22DD5BE97C24}" type="presOf" srcId="{1406FB1C-102D-44B7-BCBC-4627B11F9462}" destId="{6C6BDAD8-4361-43BC-82EF-C7C770C1B0F2}" srcOrd="0" destOrd="0" presId="urn:microsoft.com/office/officeart/2005/8/layout/vList2"/>
    <dgm:cxn modelId="{7A51E8FD-CD35-4899-8068-DB5041098D3B}" srcId="{7269E640-D083-4524-BA89-AC652B9F4673}" destId="{C577FB1F-5E07-4BF2-AD46-BF96C214074E}" srcOrd="3" destOrd="0" parTransId="{F8435B1C-13F8-44D3-BF4F-D6336D2D55A7}" sibTransId="{61B8F3EA-5ABD-46D4-A87E-D214C313D5B5}"/>
    <dgm:cxn modelId="{CFFF524F-3155-4CD3-9639-F891DF1EB64B}" type="presParOf" srcId="{A65BC2F6-E2F6-4408-8484-C13A7D1528BE}" destId="{6C6BDAD8-4361-43BC-82EF-C7C770C1B0F2}" srcOrd="0" destOrd="0" presId="urn:microsoft.com/office/officeart/2005/8/layout/vList2"/>
    <dgm:cxn modelId="{2063E402-98D6-4DE5-8280-2A7DF338AC7C}" type="presParOf" srcId="{A65BC2F6-E2F6-4408-8484-C13A7D1528BE}" destId="{D2F47568-21E7-44C0-93E2-C70EB7B8286E}" srcOrd="1" destOrd="0" presId="urn:microsoft.com/office/officeart/2005/8/layout/vList2"/>
    <dgm:cxn modelId="{BECC96A0-B583-4897-9543-49E1B7A268EF}" type="presParOf" srcId="{A65BC2F6-E2F6-4408-8484-C13A7D1528BE}" destId="{C7232EFB-CF25-41B6-8004-D07F6C50F7A7}" srcOrd="2" destOrd="0" presId="urn:microsoft.com/office/officeart/2005/8/layout/vList2"/>
    <dgm:cxn modelId="{964EC47B-CD57-4AC7-B575-5BF31F452B02}" type="presParOf" srcId="{A65BC2F6-E2F6-4408-8484-C13A7D1528BE}" destId="{539EB395-0C2C-4B9E-9546-048234E329CC}" srcOrd="3" destOrd="0" presId="urn:microsoft.com/office/officeart/2005/8/layout/vList2"/>
    <dgm:cxn modelId="{1D98AB02-D8FC-4192-BEB0-76298CBDD349}" type="presParOf" srcId="{A65BC2F6-E2F6-4408-8484-C13A7D1528BE}" destId="{29B75495-E7AF-43D2-A8A6-179698EE8890}" srcOrd="4" destOrd="0" presId="urn:microsoft.com/office/officeart/2005/8/layout/vList2"/>
    <dgm:cxn modelId="{2279EDBF-32B4-441B-B4CD-78B87C29EE03}" type="presParOf" srcId="{A65BC2F6-E2F6-4408-8484-C13A7D1528BE}" destId="{9A9D482C-8AB6-4E51-9BA6-9272C1091CBB}" srcOrd="5" destOrd="0" presId="urn:microsoft.com/office/officeart/2005/8/layout/vList2"/>
    <dgm:cxn modelId="{67EF11EE-7C39-493D-A0BC-1B2FF72CC10B}" type="presParOf" srcId="{A65BC2F6-E2F6-4408-8484-C13A7D1528BE}" destId="{A1E2C35F-2261-4E06-961D-FE90072EDC41}" srcOrd="6" destOrd="0" presId="urn:microsoft.com/office/officeart/2005/8/layout/vList2"/>
    <dgm:cxn modelId="{E59B4AA1-6B44-4920-A8BF-3296EABBFA3C}" type="presParOf" srcId="{A65BC2F6-E2F6-4408-8484-C13A7D1528BE}" destId="{D23A80A7-31C9-4ABE-9865-8AB49F464FAE}" srcOrd="7" destOrd="0" presId="urn:microsoft.com/office/officeart/2005/8/layout/vList2"/>
    <dgm:cxn modelId="{8AE460D9-AF2C-4275-95BA-0F055C79D99E}" type="presParOf" srcId="{A65BC2F6-E2F6-4408-8484-C13A7D1528BE}" destId="{8904365B-A368-4FDA-A598-CC0E9478C3CD}" srcOrd="8" destOrd="0" presId="urn:microsoft.com/office/officeart/2005/8/layout/vList2"/>
    <dgm:cxn modelId="{0F251475-D33E-475E-8603-E58C497449AD}" type="presParOf" srcId="{A65BC2F6-E2F6-4408-8484-C13A7D1528BE}" destId="{F7CDCD2E-252A-4D24-A7F0-9E7EF8A6C3AE}" srcOrd="9" destOrd="0" presId="urn:microsoft.com/office/officeart/2005/8/layout/vList2"/>
    <dgm:cxn modelId="{DC922CE1-56AB-4C33-80D3-E1F7C4EAF190}" type="presParOf" srcId="{A65BC2F6-E2F6-4408-8484-C13A7D1528BE}" destId="{7C96408D-E4FE-4329-BA67-D2A96A4A912D}"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CCEFE5F-85F0-4B50-AC1A-A35CE7F35473}" type="doc">
      <dgm:prSet loTypeId="urn:microsoft.com/office/officeart/2005/8/layout/process1" loCatId="process" qsTypeId="urn:microsoft.com/office/officeart/2005/8/quickstyle/simple4" qsCatId="simple" csTypeId="urn:microsoft.com/office/officeart/2005/8/colors/colorful1" csCatId="colorful"/>
      <dgm:spPr/>
      <dgm:t>
        <a:bodyPr/>
        <a:lstStyle/>
        <a:p>
          <a:endParaRPr lang="en-US"/>
        </a:p>
      </dgm:t>
    </dgm:pt>
    <dgm:pt modelId="{DA37B1B3-A6C8-436E-97B5-E5538B335AD3}">
      <dgm:prSet/>
      <dgm:spPr/>
      <dgm:t>
        <a:bodyPr/>
        <a:lstStyle/>
        <a:p>
          <a:r>
            <a:rPr lang="en-GB"/>
            <a:t>Defamation Act 2013. </a:t>
          </a:r>
          <a:endParaRPr lang="en-US"/>
        </a:p>
      </dgm:t>
    </dgm:pt>
    <dgm:pt modelId="{1B13DBA1-26C8-439C-9BCA-C6338A7A7D0C}" type="parTrans" cxnId="{9784409A-09ED-4185-A660-49F7436F76CE}">
      <dgm:prSet/>
      <dgm:spPr/>
      <dgm:t>
        <a:bodyPr/>
        <a:lstStyle/>
        <a:p>
          <a:endParaRPr lang="en-US"/>
        </a:p>
      </dgm:t>
    </dgm:pt>
    <dgm:pt modelId="{95FBD37B-864C-46E9-870E-CC7E2FB77BFA}" type="sibTrans" cxnId="{9784409A-09ED-4185-A660-49F7436F76CE}">
      <dgm:prSet/>
      <dgm:spPr/>
      <dgm:t>
        <a:bodyPr/>
        <a:lstStyle/>
        <a:p>
          <a:endParaRPr lang="en-US"/>
        </a:p>
      </dgm:t>
    </dgm:pt>
    <dgm:pt modelId="{41BBA568-5A3B-4690-8085-626734FF055A}">
      <dgm:prSet/>
      <dgm:spPr/>
      <dgm:t>
        <a:bodyPr/>
        <a:lstStyle/>
        <a:p>
          <a:r>
            <a:rPr lang="en-GB"/>
            <a:t>Came into force in 2014. </a:t>
          </a:r>
          <a:endParaRPr lang="en-US"/>
        </a:p>
      </dgm:t>
    </dgm:pt>
    <dgm:pt modelId="{EA2D5475-B9A5-4F8F-B203-D8A2D6034F5B}" type="parTrans" cxnId="{8EEE2591-A6B9-4E62-BEC5-40B5C824EACE}">
      <dgm:prSet/>
      <dgm:spPr/>
      <dgm:t>
        <a:bodyPr/>
        <a:lstStyle/>
        <a:p>
          <a:endParaRPr lang="en-US"/>
        </a:p>
      </dgm:t>
    </dgm:pt>
    <dgm:pt modelId="{CFB8E83D-72C9-4619-B171-FAA9E68CA75C}" type="sibTrans" cxnId="{8EEE2591-A6B9-4E62-BEC5-40B5C824EACE}">
      <dgm:prSet/>
      <dgm:spPr/>
      <dgm:t>
        <a:bodyPr/>
        <a:lstStyle/>
        <a:p>
          <a:endParaRPr lang="en-US"/>
        </a:p>
      </dgm:t>
    </dgm:pt>
    <dgm:pt modelId="{ECF43CBF-3FB5-4C68-8A61-31B6C153051C}">
      <dgm:prSet/>
      <dgm:spPr/>
      <dgm:t>
        <a:bodyPr/>
        <a:lstStyle/>
        <a:p>
          <a:r>
            <a:rPr lang="en-GB"/>
            <a:t>Consolidates case law and Statute. </a:t>
          </a:r>
          <a:endParaRPr lang="en-US"/>
        </a:p>
      </dgm:t>
    </dgm:pt>
    <dgm:pt modelId="{510DD84C-D568-469E-9851-609F16F366F8}" type="parTrans" cxnId="{33384B6F-B219-4F2A-8AB0-7C63BDD977C8}">
      <dgm:prSet/>
      <dgm:spPr/>
      <dgm:t>
        <a:bodyPr/>
        <a:lstStyle/>
        <a:p>
          <a:endParaRPr lang="en-US"/>
        </a:p>
      </dgm:t>
    </dgm:pt>
    <dgm:pt modelId="{A5CD2593-0107-489B-9790-1893651DB255}" type="sibTrans" cxnId="{33384B6F-B219-4F2A-8AB0-7C63BDD977C8}">
      <dgm:prSet/>
      <dgm:spPr/>
      <dgm:t>
        <a:bodyPr/>
        <a:lstStyle/>
        <a:p>
          <a:endParaRPr lang="en-US"/>
        </a:p>
      </dgm:t>
    </dgm:pt>
    <dgm:pt modelId="{C5982960-D01A-4561-A792-264F766B64BB}" type="pres">
      <dgm:prSet presAssocID="{ACCEFE5F-85F0-4B50-AC1A-A35CE7F35473}" presName="Name0" presStyleCnt="0">
        <dgm:presLayoutVars>
          <dgm:dir/>
          <dgm:resizeHandles val="exact"/>
        </dgm:presLayoutVars>
      </dgm:prSet>
      <dgm:spPr/>
    </dgm:pt>
    <dgm:pt modelId="{89C4D8B3-D8D6-4B7A-9B63-F84CEB27DF69}" type="pres">
      <dgm:prSet presAssocID="{DA37B1B3-A6C8-436E-97B5-E5538B335AD3}" presName="node" presStyleLbl="node1" presStyleIdx="0" presStyleCnt="3">
        <dgm:presLayoutVars>
          <dgm:bulletEnabled val="1"/>
        </dgm:presLayoutVars>
      </dgm:prSet>
      <dgm:spPr/>
    </dgm:pt>
    <dgm:pt modelId="{7B299D7E-E8C9-4256-A812-0F894C1A2788}" type="pres">
      <dgm:prSet presAssocID="{95FBD37B-864C-46E9-870E-CC7E2FB77BFA}" presName="sibTrans" presStyleLbl="sibTrans2D1" presStyleIdx="0" presStyleCnt="2"/>
      <dgm:spPr/>
    </dgm:pt>
    <dgm:pt modelId="{3C3C5D3E-4FFD-476B-A511-C8B1C9419FBC}" type="pres">
      <dgm:prSet presAssocID="{95FBD37B-864C-46E9-870E-CC7E2FB77BFA}" presName="connectorText" presStyleLbl="sibTrans2D1" presStyleIdx="0" presStyleCnt="2"/>
      <dgm:spPr/>
    </dgm:pt>
    <dgm:pt modelId="{D07DFCC7-8EE6-480E-8E76-B53379877FC6}" type="pres">
      <dgm:prSet presAssocID="{41BBA568-5A3B-4690-8085-626734FF055A}" presName="node" presStyleLbl="node1" presStyleIdx="1" presStyleCnt="3">
        <dgm:presLayoutVars>
          <dgm:bulletEnabled val="1"/>
        </dgm:presLayoutVars>
      </dgm:prSet>
      <dgm:spPr/>
    </dgm:pt>
    <dgm:pt modelId="{8FC84306-7D3B-49F3-8C93-9BFB693A6C13}" type="pres">
      <dgm:prSet presAssocID="{CFB8E83D-72C9-4619-B171-FAA9E68CA75C}" presName="sibTrans" presStyleLbl="sibTrans2D1" presStyleIdx="1" presStyleCnt="2"/>
      <dgm:spPr/>
    </dgm:pt>
    <dgm:pt modelId="{A544AA2E-CD69-4BF9-A056-695FC146B602}" type="pres">
      <dgm:prSet presAssocID="{CFB8E83D-72C9-4619-B171-FAA9E68CA75C}" presName="connectorText" presStyleLbl="sibTrans2D1" presStyleIdx="1" presStyleCnt="2"/>
      <dgm:spPr/>
    </dgm:pt>
    <dgm:pt modelId="{D13DEE3D-210E-4705-985B-63CA8F2D4D69}" type="pres">
      <dgm:prSet presAssocID="{ECF43CBF-3FB5-4C68-8A61-31B6C153051C}" presName="node" presStyleLbl="node1" presStyleIdx="2" presStyleCnt="3">
        <dgm:presLayoutVars>
          <dgm:bulletEnabled val="1"/>
        </dgm:presLayoutVars>
      </dgm:prSet>
      <dgm:spPr/>
    </dgm:pt>
  </dgm:ptLst>
  <dgm:cxnLst>
    <dgm:cxn modelId="{04D6D500-2D8C-43C4-AAB1-D8987F4DFBA1}" type="presOf" srcId="{CFB8E83D-72C9-4619-B171-FAA9E68CA75C}" destId="{A544AA2E-CD69-4BF9-A056-695FC146B602}" srcOrd="1" destOrd="0" presId="urn:microsoft.com/office/officeart/2005/8/layout/process1"/>
    <dgm:cxn modelId="{A7515C2B-6668-4AAF-9B44-F76767A586A5}" type="presOf" srcId="{41BBA568-5A3B-4690-8085-626734FF055A}" destId="{D07DFCC7-8EE6-480E-8E76-B53379877FC6}" srcOrd="0" destOrd="0" presId="urn:microsoft.com/office/officeart/2005/8/layout/process1"/>
    <dgm:cxn modelId="{33384B6F-B219-4F2A-8AB0-7C63BDD977C8}" srcId="{ACCEFE5F-85F0-4B50-AC1A-A35CE7F35473}" destId="{ECF43CBF-3FB5-4C68-8A61-31B6C153051C}" srcOrd="2" destOrd="0" parTransId="{510DD84C-D568-469E-9851-609F16F366F8}" sibTransId="{A5CD2593-0107-489B-9790-1893651DB255}"/>
    <dgm:cxn modelId="{3B906378-7AFD-4488-AFBD-0AD8C4D5D65D}" type="presOf" srcId="{95FBD37B-864C-46E9-870E-CC7E2FB77BFA}" destId="{7B299D7E-E8C9-4256-A812-0F894C1A2788}" srcOrd="0" destOrd="0" presId="urn:microsoft.com/office/officeart/2005/8/layout/process1"/>
    <dgm:cxn modelId="{8792BF8B-9F9D-4307-9BF2-269C434996B2}" type="presOf" srcId="{ACCEFE5F-85F0-4B50-AC1A-A35CE7F35473}" destId="{C5982960-D01A-4561-A792-264F766B64BB}" srcOrd="0" destOrd="0" presId="urn:microsoft.com/office/officeart/2005/8/layout/process1"/>
    <dgm:cxn modelId="{1D820190-7375-48A8-8369-1AF94C93D0F6}" type="presOf" srcId="{CFB8E83D-72C9-4619-B171-FAA9E68CA75C}" destId="{8FC84306-7D3B-49F3-8C93-9BFB693A6C13}" srcOrd="0" destOrd="0" presId="urn:microsoft.com/office/officeart/2005/8/layout/process1"/>
    <dgm:cxn modelId="{8EEE2591-A6B9-4E62-BEC5-40B5C824EACE}" srcId="{ACCEFE5F-85F0-4B50-AC1A-A35CE7F35473}" destId="{41BBA568-5A3B-4690-8085-626734FF055A}" srcOrd="1" destOrd="0" parTransId="{EA2D5475-B9A5-4F8F-B203-D8A2D6034F5B}" sibTransId="{CFB8E83D-72C9-4619-B171-FAA9E68CA75C}"/>
    <dgm:cxn modelId="{9784409A-09ED-4185-A660-49F7436F76CE}" srcId="{ACCEFE5F-85F0-4B50-AC1A-A35CE7F35473}" destId="{DA37B1B3-A6C8-436E-97B5-E5538B335AD3}" srcOrd="0" destOrd="0" parTransId="{1B13DBA1-26C8-439C-9BCA-C6338A7A7D0C}" sibTransId="{95FBD37B-864C-46E9-870E-CC7E2FB77BFA}"/>
    <dgm:cxn modelId="{096BF69D-F925-458A-A96B-AEB1CEBC5EAD}" type="presOf" srcId="{ECF43CBF-3FB5-4C68-8A61-31B6C153051C}" destId="{D13DEE3D-210E-4705-985B-63CA8F2D4D69}" srcOrd="0" destOrd="0" presId="urn:microsoft.com/office/officeart/2005/8/layout/process1"/>
    <dgm:cxn modelId="{54E71ACA-5CF4-472C-AFCA-09C40D623271}" type="presOf" srcId="{DA37B1B3-A6C8-436E-97B5-E5538B335AD3}" destId="{89C4D8B3-D8D6-4B7A-9B63-F84CEB27DF69}" srcOrd="0" destOrd="0" presId="urn:microsoft.com/office/officeart/2005/8/layout/process1"/>
    <dgm:cxn modelId="{ABC347D9-10F0-48A8-8AE7-193D0E8D187A}" type="presOf" srcId="{95FBD37B-864C-46E9-870E-CC7E2FB77BFA}" destId="{3C3C5D3E-4FFD-476B-A511-C8B1C9419FBC}" srcOrd="1" destOrd="0" presId="urn:microsoft.com/office/officeart/2005/8/layout/process1"/>
    <dgm:cxn modelId="{560965CC-2F2B-44BB-8D63-C9D184A55716}" type="presParOf" srcId="{C5982960-D01A-4561-A792-264F766B64BB}" destId="{89C4D8B3-D8D6-4B7A-9B63-F84CEB27DF69}" srcOrd="0" destOrd="0" presId="urn:microsoft.com/office/officeart/2005/8/layout/process1"/>
    <dgm:cxn modelId="{4744BD3F-194F-4262-A44E-DD00F4BE249E}" type="presParOf" srcId="{C5982960-D01A-4561-A792-264F766B64BB}" destId="{7B299D7E-E8C9-4256-A812-0F894C1A2788}" srcOrd="1" destOrd="0" presId="urn:microsoft.com/office/officeart/2005/8/layout/process1"/>
    <dgm:cxn modelId="{EE64BABF-0C32-4571-A044-45D7F2EA9529}" type="presParOf" srcId="{7B299D7E-E8C9-4256-A812-0F894C1A2788}" destId="{3C3C5D3E-4FFD-476B-A511-C8B1C9419FBC}" srcOrd="0" destOrd="0" presId="urn:microsoft.com/office/officeart/2005/8/layout/process1"/>
    <dgm:cxn modelId="{01D5D18D-98E2-4CD2-8E5B-BE5529F15F93}" type="presParOf" srcId="{C5982960-D01A-4561-A792-264F766B64BB}" destId="{D07DFCC7-8EE6-480E-8E76-B53379877FC6}" srcOrd="2" destOrd="0" presId="urn:microsoft.com/office/officeart/2005/8/layout/process1"/>
    <dgm:cxn modelId="{D92548E9-8A37-4B9C-83A2-34C7D3B40F2F}" type="presParOf" srcId="{C5982960-D01A-4561-A792-264F766B64BB}" destId="{8FC84306-7D3B-49F3-8C93-9BFB693A6C13}" srcOrd="3" destOrd="0" presId="urn:microsoft.com/office/officeart/2005/8/layout/process1"/>
    <dgm:cxn modelId="{019D1EFB-FFCB-4D3B-9516-2AE4C437EBD8}" type="presParOf" srcId="{8FC84306-7D3B-49F3-8C93-9BFB693A6C13}" destId="{A544AA2E-CD69-4BF9-A056-695FC146B602}" srcOrd="0" destOrd="0" presId="urn:microsoft.com/office/officeart/2005/8/layout/process1"/>
    <dgm:cxn modelId="{5C108980-DF15-42F3-9954-55E52F9015C3}" type="presParOf" srcId="{C5982960-D01A-4561-A792-264F766B64BB}" destId="{D13DEE3D-210E-4705-985B-63CA8F2D4D69}"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0ABE462-CAAB-4032-AFB6-CD15B28491B5}"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85043602-74AB-4E3B-92C1-A38915064C06}">
      <dgm:prSet/>
      <dgm:spPr/>
      <dgm:t>
        <a:bodyPr/>
        <a:lstStyle/>
        <a:p>
          <a:r>
            <a:rPr lang="en-GB"/>
            <a:t>S.1 of the Defamation Act 2013- Serious Harm. </a:t>
          </a:r>
          <a:endParaRPr lang="en-US"/>
        </a:p>
      </dgm:t>
    </dgm:pt>
    <dgm:pt modelId="{7167531A-8CE7-4B04-B3F3-8792E901D863}" type="parTrans" cxnId="{99289FF8-AE59-4C68-B287-4F5881281357}">
      <dgm:prSet/>
      <dgm:spPr/>
      <dgm:t>
        <a:bodyPr/>
        <a:lstStyle/>
        <a:p>
          <a:endParaRPr lang="en-US"/>
        </a:p>
      </dgm:t>
    </dgm:pt>
    <dgm:pt modelId="{17965662-46F2-451F-B095-874516690C5E}" type="sibTrans" cxnId="{99289FF8-AE59-4C68-B287-4F5881281357}">
      <dgm:prSet/>
      <dgm:spPr/>
      <dgm:t>
        <a:bodyPr/>
        <a:lstStyle/>
        <a:p>
          <a:endParaRPr lang="en-US"/>
        </a:p>
      </dgm:t>
    </dgm:pt>
    <dgm:pt modelId="{690505E6-B346-47F6-BED7-5A0D1AE32893}">
      <dgm:prSet/>
      <dgm:spPr/>
      <dgm:t>
        <a:bodyPr/>
        <a:lstStyle/>
        <a:p>
          <a:r>
            <a:rPr lang="en-GB"/>
            <a:t>Need to prove that there is likely to be serious harm to the individuals reputation. </a:t>
          </a:r>
          <a:endParaRPr lang="en-US"/>
        </a:p>
      </dgm:t>
    </dgm:pt>
    <dgm:pt modelId="{A156528B-13BB-4E67-87FD-82DE8998A05A}" type="parTrans" cxnId="{B2A2D352-532A-4C60-9EC7-456ED6EBB651}">
      <dgm:prSet/>
      <dgm:spPr/>
      <dgm:t>
        <a:bodyPr/>
        <a:lstStyle/>
        <a:p>
          <a:endParaRPr lang="en-US"/>
        </a:p>
      </dgm:t>
    </dgm:pt>
    <dgm:pt modelId="{5EC0A64C-B512-43CD-9E28-C0EE54D531F3}" type="sibTrans" cxnId="{B2A2D352-532A-4C60-9EC7-456ED6EBB651}">
      <dgm:prSet/>
      <dgm:spPr/>
      <dgm:t>
        <a:bodyPr/>
        <a:lstStyle/>
        <a:p>
          <a:endParaRPr lang="en-US"/>
        </a:p>
      </dgm:t>
    </dgm:pt>
    <dgm:pt modelId="{C158BAD7-3BBC-4BCD-A06B-35187561BCDE}">
      <dgm:prSet/>
      <dgm:spPr/>
      <dgm:t>
        <a:bodyPr/>
        <a:lstStyle/>
        <a:p>
          <a:r>
            <a:rPr lang="en-GB"/>
            <a:t>If there is a body that is earning money for example a business, then they must prove that there will be serious harm to the degree that it will cause financial loss. </a:t>
          </a:r>
          <a:endParaRPr lang="en-US"/>
        </a:p>
      </dgm:t>
    </dgm:pt>
    <dgm:pt modelId="{5233971D-EB6D-4FE9-97C9-42C97735E744}" type="parTrans" cxnId="{E3347FE5-C454-4151-9502-E46AE5431BAA}">
      <dgm:prSet/>
      <dgm:spPr/>
      <dgm:t>
        <a:bodyPr/>
        <a:lstStyle/>
        <a:p>
          <a:endParaRPr lang="en-US"/>
        </a:p>
      </dgm:t>
    </dgm:pt>
    <dgm:pt modelId="{46EBB0F9-240C-46B4-8552-AAD4090DBDB5}" type="sibTrans" cxnId="{E3347FE5-C454-4151-9502-E46AE5431BAA}">
      <dgm:prSet/>
      <dgm:spPr/>
      <dgm:t>
        <a:bodyPr/>
        <a:lstStyle/>
        <a:p>
          <a:endParaRPr lang="en-US"/>
        </a:p>
      </dgm:t>
    </dgm:pt>
    <dgm:pt modelId="{478B8787-FAF7-4AB1-980E-C2E8167405BC}">
      <dgm:prSet/>
      <dgm:spPr/>
      <dgm:t>
        <a:bodyPr/>
        <a:lstStyle/>
        <a:p>
          <a:r>
            <a:rPr lang="en-GB"/>
            <a:t>Jammel v Dow Jones and Co Inc [2005] EWCA Civ 75. </a:t>
          </a:r>
          <a:endParaRPr lang="en-US"/>
        </a:p>
      </dgm:t>
    </dgm:pt>
    <dgm:pt modelId="{812A076A-3AF1-447E-A9F6-C003DF8FD1CC}" type="parTrans" cxnId="{D5C4702F-7869-4399-9BFF-071250404521}">
      <dgm:prSet/>
      <dgm:spPr/>
      <dgm:t>
        <a:bodyPr/>
        <a:lstStyle/>
        <a:p>
          <a:endParaRPr lang="en-US"/>
        </a:p>
      </dgm:t>
    </dgm:pt>
    <dgm:pt modelId="{B831ECC9-F01B-40D0-977E-5FC9933CD4F9}" type="sibTrans" cxnId="{D5C4702F-7869-4399-9BFF-071250404521}">
      <dgm:prSet/>
      <dgm:spPr/>
      <dgm:t>
        <a:bodyPr/>
        <a:lstStyle/>
        <a:p>
          <a:endParaRPr lang="en-US"/>
        </a:p>
      </dgm:t>
    </dgm:pt>
    <dgm:pt modelId="{496A593B-BCE2-43BC-A58B-A56BBCE38601}" type="pres">
      <dgm:prSet presAssocID="{00ABE462-CAAB-4032-AFB6-CD15B28491B5}" presName="linear" presStyleCnt="0">
        <dgm:presLayoutVars>
          <dgm:animLvl val="lvl"/>
          <dgm:resizeHandles val="exact"/>
        </dgm:presLayoutVars>
      </dgm:prSet>
      <dgm:spPr/>
    </dgm:pt>
    <dgm:pt modelId="{3771F7D2-09D5-4B18-A2B1-A879C467DEB2}" type="pres">
      <dgm:prSet presAssocID="{85043602-74AB-4E3B-92C1-A38915064C06}" presName="parentText" presStyleLbl="node1" presStyleIdx="0" presStyleCnt="4">
        <dgm:presLayoutVars>
          <dgm:chMax val="0"/>
          <dgm:bulletEnabled val="1"/>
        </dgm:presLayoutVars>
      </dgm:prSet>
      <dgm:spPr/>
    </dgm:pt>
    <dgm:pt modelId="{B5248F39-DB46-4823-8371-66F869D8FC88}" type="pres">
      <dgm:prSet presAssocID="{17965662-46F2-451F-B095-874516690C5E}" presName="spacer" presStyleCnt="0"/>
      <dgm:spPr/>
    </dgm:pt>
    <dgm:pt modelId="{A65EC887-194C-4B92-94A7-F15D3F452B73}" type="pres">
      <dgm:prSet presAssocID="{690505E6-B346-47F6-BED7-5A0D1AE32893}" presName="parentText" presStyleLbl="node1" presStyleIdx="1" presStyleCnt="4">
        <dgm:presLayoutVars>
          <dgm:chMax val="0"/>
          <dgm:bulletEnabled val="1"/>
        </dgm:presLayoutVars>
      </dgm:prSet>
      <dgm:spPr/>
    </dgm:pt>
    <dgm:pt modelId="{DA16498D-92DA-44AD-8C25-2564744EC8DF}" type="pres">
      <dgm:prSet presAssocID="{5EC0A64C-B512-43CD-9E28-C0EE54D531F3}" presName="spacer" presStyleCnt="0"/>
      <dgm:spPr/>
    </dgm:pt>
    <dgm:pt modelId="{DCF7C8B8-8AD4-41D4-86A5-ABFA91640AFB}" type="pres">
      <dgm:prSet presAssocID="{C158BAD7-3BBC-4BCD-A06B-35187561BCDE}" presName="parentText" presStyleLbl="node1" presStyleIdx="2" presStyleCnt="4">
        <dgm:presLayoutVars>
          <dgm:chMax val="0"/>
          <dgm:bulletEnabled val="1"/>
        </dgm:presLayoutVars>
      </dgm:prSet>
      <dgm:spPr/>
    </dgm:pt>
    <dgm:pt modelId="{6BA270F4-7FBE-43B9-B3AF-AA1BF41414E1}" type="pres">
      <dgm:prSet presAssocID="{46EBB0F9-240C-46B4-8552-AAD4090DBDB5}" presName="spacer" presStyleCnt="0"/>
      <dgm:spPr/>
    </dgm:pt>
    <dgm:pt modelId="{5C09C416-E3EF-4ACE-B57E-6D95F981E8E8}" type="pres">
      <dgm:prSet presAssocID="{478B8787-FAF7-4AB1-980E-C2E8167405BC}" presName="parentText" presStyleLbl="node1" presStyleIdx="3" presStyleCnt="4">
        <dgm:presLayoutVars>
          <dgm:chMax val="0"/>
          <dgm:bulletEnabled val="1"/>
        </dgm:presLayoutVars>
      </dgm:prSet>
      <dgm:spPr/>
    </dgm:pt>
  </dgm:ptLst>
  <dgm:cxnLst>
    <dgm:cxn modelId="{6F159025-0617-4894-BE33-EEAE0753E0D4}" type="presOf" srcId="{690505E6-B346-47F6-BED7-5A0D1AE32893}" destId="{A65EC887-194C-4B92-94A7-F15D3F452B73}" srcOrd="0" destOrd="0" presId="urn:microsoft.com/office/officeart/2005/8/layout/vList2"/>
    <dgm:cxn modelId="{D2C6AF26-F053-4AA9-849F-48AA1FECB2BD}" type="presOf" srcId="{C158BAD7-3BBC-4BCD-A06B-35187561BCDE}" destId="{DCF7C8B8-8AD4-41D4-86A5-ABFA91640AFB}" srcOrd="0" destOrd="0" presId="urn:microsoft.com/office/officeart/2005/8/layout/vList2"/>
    <dgm:cxn modelId="{D5C4702F-7869-4399-9BFF-071250404521}" srcId="{00ABE462-CAAB-4032-AFB6-CD15B28491B5}" destId="{478B8787-FAF7-4AB1-980E-C2E8167405BC}" srcOrd="3" destOrd="0" parTransId="{812A076A-3AF1-447E-A9F6-C003DF8FD1CC}" sibTransId="{B831ECC9-F01B-40D0-977E-5FC9933CD4F9}"/>
    <dgm:cxn modelId="{32E18A36-C24A-4142-AA26-47AD7B418F74}" type="presOf" srcId="{00ABE462-CAAB-4032-AFB6-CD15B28491B5}" destId="{496A593B-BCE2-43BC-A58B-A56BBCE38601}" srcOrd="0" destOrd="0" presId="urn:microsoft.com/office/officeart/2005/8/layout/vList2"/>
    <dgm:cxn modelId="{B2A2D352-532A-4C60-9EC7-456ED6EBB651}" srcId="{00ABE462-CAAB-4032-AFB6-CD15B28491B5}" destId="{690505E6-B346-47F6-BED7-5A0D1AE32893}" srcOrd="1" destOrd="0" parTransId="{A156528B-13BB-4E67-87FD-82DE8998A05A}" sibTransId="{5EC0A64C-B512-43CD-9E28-C0EE54D531F3}"/>
    <dgm:cxn modelId="{46F4A9A6-42A1-4F16-A491-248EBB0A4928}" type="presOf" srcId="{478B8787-FAF7-4AB1-980E-C2E8167405BC}" destId="{5C09C416-E3EF-4ACE-B57E-6D95F981E8E8}" srcOrd="0" destOrd="0" presId="urn:microsoft.com/office/officeart/2005/8/layout/vList2"/>
    <dgm:cxn modelId="{E3347FE5-C454-4151-9502-E46AE5431BAA}" srcId="{00ABE462-CAAB-4032-AFB6-CD15B28491B5}" destId="{C158BAD7-3BBC-4BCD-A06B-35187561BCDE}" srcOrd="2" destOrd="0" parTransId="{5233971D-EB6D-4FE9-97C9-42C97735E744}" sibTransId="{46EBB0F9-240C-46B4-8552-AAD4090DBDB5}"/>
    <dgm:cxn modelId="{CEE853E8-450A-4D27-A7B8-771C05176BD3}" type="presOf" srcId="{85043602-74AB-4E3B-92C1-A38915064C06}" destId="{3771F7D2-09D5-4B18-A2B1-A879C467DEB2}" srcOrd="0" destOrd="0" presId="urn:microsoft.com/office/officeart/2005/8/layout/vList2"/>
    <dgm:cxn modelId="{99289FF8-AE59-4C68-B287-4F5881281357}" srcId="{00ABE462-CAAB-4032-AFB6-CD15B28491B5}" destId="{85043602-74AB-4E3B-92C1-A38915064C06}" srcOrd="0" destOrd="0" parTransId="{7167531A-8CE7-4B04-B3F3-8792E901D863}" sibTransId="{17965662-46F2-451F-B095-874516690C5E}"/>
    <dgm:cxn modelId="{6F69E18B-13F6-45EC-8AF5-2F26B411867A}" type="presParOf" srcId="{496A593B-BCE2-43BC-A58B-A56BBCE38601}" destId="{3771F7D2-09D5-4B18-A2B1-A879C467DEB2}" srcOrd="0" destOrd="0" presId="urn:microsoft.com/office/officeart/2005/8/layout/vList2"/>
    <dgm:cxn modelId="{890C3B81-336A-4E2E-9097-7BD37173D4B1}" type="presParOf" srcId="{496A593B-BCE2-43BC-A58B-A56BBCE38601}" destId="{B5248F39-DB46-4823-8371-66F869D8FC88}" srcOrd="1" destOrd="0" presId="urn:microsoft.com/office/officeart/2005/8/layout/vList2"/>
    <dgm:cxn modelId="{EB3B4A1A-EF90-4587-A434-3274C831C265}" type="presParOf" srcId="{496A593B-BCE2-43BC-A58B-A56BBCE38601}" destId="{A65EC887-194C-4B92-94A7-F15D3F452B73}" srcOrd="2" destOrd="0" presId="urn:microsoft.com/office/officeart/2005/8/layout/vList2"/>
    <dgm:cxn modelId="{E5E37F8A-982F-4544-AA2D-97C0BC0A60C0}" type="presParOf" srcId="{496A593B-BCE2-43BC-A58B-A56BBCE38601}" destId="{DA16498D-92DA-44AD-8C25-2564744EC8DF}" srcOrd="3" destOrd="0" presId="urn:microsoft.com/office/officeart/2005/8/layout/vList2"/>
    <dgm:cxn modelId="{642895C2-79FE-46F4-AC78-DAC6EAC0DAE2}" type="presParOf" srcId="{496A593B-BCE2-43BC-A58B-A56BBCE38601}" destId="{DCF7C8B8-8AD4-41D4-86A5-ABFA91640AFB}" srcOrd="4" destOrd="0" presId="urn:microsoft.com/office/officeart/2005/8/layout/vList2"/>
    <dgm:cxn modelId="{FB26B2E4-0F3B-425F-B447-1F66615359AF}" type="presParOf" srcId="{496A593B-BCE2-43BC-A58B-A56BBCE38601}" destId="{6BA270F4-7FBE-43B9-B3AF-AA1BF41414E1}" srcOrd="5" destOrd="0" presId="urn:microsoft.com/office/officeart/2005/8/layout/vList2"/>
    <dgm:cxn modelId="{39AC4D47-24D3-4D2E-B17B-23EAA6552BC5}" type="presParOf" srcId="{496A593B-BCE2-43BC-A58B-A56BBCE38601}" destId="{5C09C416-E3EF-4ACE-B57E-6D95F981E8E8}"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1939137-8A27-482E-9510-0B79F36ACEBE}"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03D6C66B-EF01-4773-BFCF-668F7574EFC4}">
      <dgm:prSet/>
      <dgm:spPr/>
      <dgm:t>
        <a:bodyPr/>
        <a:lstStyle/>
        <a:p>
          <a:r>
            <a:rPr lang="en-GB"/>
            <a:t>In the groups I assign you to, please create a power point slide concerning defamation. </a:t>
          </a:r>
          <a:endParaRPr lang="en-US"/>
        </a:p>
      </dgm:t>
    </dgm:pt>
    <dgm:pt modelId="{D6F85AC0-D7BF-426E-A45A-D33AF9BB175E}" type="parTrans" cxnId="{CDF13892-2450-4388-A67F-B3169AE7DDDB}">
      <dgm:prSet/>
      <dgm:spPr/>
      <dgm:t>
        <a:bodyPr/>
        <a:lstStyle/>
        <a:p>
          <a:endParaRPr lang="en-US"/>
        </a:p>
      </dgm:t>
    </dgm:pt>
    <dgm:pt modelId="{6C41D593-6BA2-4A01-8F04-181D6D1327BC}" type="sibTrans" cxnId="{CDF13892-2450-4388-A67F-B3169AE7DDDB}">
      <dgm:prSet/>
      <dgm:spPr/>
      <dgm:t>
        <a:bodyPr/>
        <a:lstStyle/>
        <a:p>
          <a:endParaRPr lang="en-US"/>
        </a:p>
      </dgm:t>
    </dgm:pt>
    <dgm:pt modelId="{B1ACE30F-CBB6-4269-8CFA-33D78790D2C2}">
      <dgm:prSet/>
      <dgm:spPr/>
      <dgm:t>
        <a:bodyPr/>
        <a:lstStyle/>
        <a:p>
          <a:r>
            <a:rPr lang="en-GB"/>
            <a:t>Then one individual will be chosen to feedback to the class.</a:t>
          </a:r>
          <a:endParaRPr lang="en-US"/>
        </a:p>
      </dgm:t>
    </dgm:pt>
    <dgm:pt modelId="{F5113086-3372-44E2-84FD-079F419DB7BF}" type="parTrans" cxnId="{960AC9E6-DED3-45A5-A9A5-967621730382}">
      <dgm:prSet/>
      <dgm:spPr/>
      <dgm:t>
        <a:bodyPr/>
        <a:lstStyle/>
        <a:p>
          <a:endParaRPr lang="en-US"/>
        </a:p>
      </dgm:t>
    </dgm:pt>
    <dgm:pt modelId="{E44C110E-3759-4581-A983-16AEBEBF17DC}" type="sibTrans" cxnId="{960AC9E6-DED3-45A5-A9A5-967621730382}">
      <dgm:prSet/>
      <dgm:spPr/>
      <dgm:t>
        <a:bodyPr/>
        <a:lstStyle/>
        <a:p>
          <a:endParaRPr lang="en-US"/>
        </a:p>
      </dgm:t>
    </dgm:pt>
    <dgm:pt modelId="{52DC034E-8AFF-4B01-85F5-830B117D6D22}">
      <dgm:prSet/>
      <dgm:spPr/>
      <dgm:t>
        <a:bodyPr/>
        <a:lstStyle/>
        <a:p>
          <a:r>
            <a:rPr lang="en-GB" dirty="0"/>
            <a:t>20 minutes to do this. </a:t>
          </a:r>
          <a:endParaRPr lang="en-US" dirty="0"/>
        </a:p>
      </dgm:t>
    </dgm:pt>
    <dgm:pt modelId="{2037036B-73D6-4375-91E2-393C394F8851}" type="parTrans" cxnId="{7A4086CC-1D60-4095-8B98-331701EF06DE}">
      <dgm:prSet/>
      <dgm:spPr/>
      <dgm:t>
        <a:bodyPr/>
        <a:lstStyle/>
        <a:p>
          <a:endParaRPr lang="en-US"/>
        </a:p>
      </dgm:t>
    </dgm:pt>
    <dgm:pt modelId="{D112C394-D8F6-4019-A35D-BCF4014D8323}" type="sibTrans" cxnId="{7A4086CC-1D60-4095-8B98-331701EF06DE}">
      <dgm:prSet/>
      <dgm:spPr/>
      <dgm:t>
        <a:bodyPr/>
        <a:lstStyle/>
        <a:p>
          <a:endParaRPr lang="en-US"/>
        </a:p>
      </dgm:t>
    </dgm:pt>
    <dgm:pt modelId="{58E09CC3-FC79-41AD-818F-071D48889CD3}" type="pres">
      <dgm:prSet presAssocID="{F1939137-8A27-482E-9510-0B79F36ACEBE}" presName="vert0" presStyleCnt="0">
        <dgm:presLayoutVars>
          <dgm:dir/>
          <dgm:animOne val="branch"/>
          <dgm:animLvl val="lvl"/>
        </dgm:presLayoutVars>
      </dgm:prSet>
      <dgm:spPr/>
    </dgm:pt>
    <dgm:pt modelId="{5AF2B748-C3B8-40DE-8FFC-941F14FF5A06}" type="pres">
      <dgm:prSet presAssocID="{03D6C66B-EF01-4773-BFCF-668F7574EFC4}" presName="thickLine" presStyleLbl="alignNode1" presStyleIdx="0" presStyleCnt="3"/>
      <dgm:spPr/>
    </dgm:pt>
    <dgm:pt modelId="{98BC0482-BAF7-4A60-A37B-2A3FEECB1213}" type="pres">
      <dgm:prSet presAssocID="{03D6C66B-EF01-4773-BFCF-668F7574EFC4}" presName="horz1" presStyleCnt="0"/>
      <dgm:spPr/>
    </dgm:pt>
    <dgm:pt modelId="{C4F806E4-E033-4BAA-A21C-2AADA334BE32}" type="pres">
      <dgm:prSet presAssocID="{03D6C66B-EF01-4773-BFCF-668F7574EFC4}" presName="tx1" presStyleLbl="revTx" presStyleIdx="0" presStyleCnt="3"/>
      <dgm:spPr/>
    </dgm:pt>
    <dgm:pt modelId="{3AF9D48B-BFA9-4E93-8BA1-EB394895EF56}" type="pres">
      <dgm:prSet presAssocID="{03D6C66B-EF01-4773-BFCF-668F7574EFC4}" presName="vert1" presStyleCnt="0"/>
      <dgm:spPr/>
    </dgm:pt>
    <dgm:pt modelId="{AEE66CFD-D47A-48F2-8DD1-70F40F98A7DB}" type="pres">
      <dgm:prSet presAssocID="{B1ACE30F-CBB6-4269-8CFA-33D78790D2C2}" presName="thickLine" presStyleLbl="alignNode1" presStyleIdx="1" presStyleCnt="3"/>
      <dgm:spPr/>
    </dgm:pt>
    <dgm:pt modelId="{E1880633-1345-4CE6-BF37-0456EA81A524}" type="pres">
      <dgm:prSet presAssocID="{B1ACE30F-CBB6-4269-8CFA-33D78790D2C2}" presName="horz1" presStyleCnt="0"/>
      <dgm:spPr/>
    </dgm:pt>
    <dgm:pt modelId="{F81A5D4A-89C1-4C08-9DCE-EDC558FDBE5F}" type="pres">
      <dgm:prSet presAssocID="{B1ACE30F-CBB6-4269-8CFA-33D78790D2C2}" presName="tx1" presStyleLbl="revTx" presStyleIdx="1" presStyleCnt="3"/>
      <dgm:spPr/>
    </dgm:pt>
    <dgm:pt modelId="{0BE0F714-3B44-45FA-82E2-97803BC5A7F1}" type="pres">
      <dgm:prSet presAssocID="{B1ACE30F-CBB6-4269-8CFA-33D78790D2C2}" presName="vert1" presStyleCnt="0"/>
      <dgm:spPr/>
    </dgm:pt>
    <dgm:pt modelId="{4729A95F-1C1F-4FED-B3CB-3678ADA9EB17}" type="pres">
      <dgm:prSet presAssocID="{52DC034E-8AFF-4B01-85F5-830B117D6D22}" presName="thickLine" presStyleLbl="alignNode1" presStyleIdx="2" presStyleCnt="3"/>
      <dgm:spPr/>
    </dgm:pt>
    <dgm:pt modelId="{502E9F4C-86A9-419B-8A9B-7A23D4BF7775}" type="pres">
      <dgm:prSet presAssocID="{52DC034E-8AFF-4B01-85F5-830B117D6D22}" presName="horz1" presStyleCnt="0"/>
      <dgm:spPr/>
    </dgm:pt>
    <dgm:pt modelId="{855D1153-3B4E-42B0-A180-59428ED58CDC}" type="pres">
      <dgm:prSet presAssocID="{52DC034E-8AFF-4B01-85F5-830B117D6D22}" presName="tx1" presStyleLbl="revTx" presStyleIdx="2" presStyleCnt="3"/>
      <dgm:spPr/>
    </dgm:pt>
    <dgm:pt modelId="{E16293B2-489F-4439-82CC-E71BC2E24B25}" type="pres">
      <dgm:prSet presAssocID="{52DC034E-8AFF-4B01-85F5-830B117D6D22}" presName="vert1" presStyleCnt="0"/>
      <dgm:spPr/>
    </dgm:pt>
  </dgm:ptLst>
  <dgm:cxnLst>
    <dgm:cxn modelId="{29FAF01E-2A6E-4D06-9871-A230065B9A9E}" type="presOf" srcId="{52DC034E-8AFF-4B01-85F5-830B117D6D22}" destId="{855D1153-3B4E-42B0-A180-59428ED58CDC}" srcOrd="0" destOrd="0" presId="urn:microsoft.com/office/officeart/2008/layout/LinedList"/>
    <dgm:cxn modelId="{F34E315A-C954-448C-A7A3-CE93244F6618}" type="presOf" srcId="{03D6C66B-EF01-4773-BFCF-668F7574EFC4}" destId="{C4F806E4-E033-4BAA-A21C-2AADA334BE32}" srcOrd="0" destOrd="0" presId="urn:microsoft.com/office/officeart/2008/layout/LinedList"/>
    <dgm:cxn modelId="{CDF13892-2450-4388-A67F-B3169AE7DDDB}" srcId="{F1939137-8A27-482E-9510-0B79F36ACEBE}" destId="{03D6C66B-EF01-4773-BFCF-668F7574EFC4}" srcOrd="0" destOrd="0" parTransId="{D6F85AC0-D7BF-426E-A45A-D33AF9BB175E}" sibTransId="{6C41D593-6BA2-4A01-8F04-181D6D1327BC}"/>
    <dgm:cxn modelId="{A979DCA2-4946-4643-A3E9-BB00896A6EDC}" type="presOf" srcId="{B1ACE30F-CBB6-4269-8CFA-33D78790D2C2}" destId="{F81A5D4A-89C1-4C08-9DCE-EDC558FDBE5F}" srcOrd="0" destOrd="0" presId="urn:microsoft.com/office/officeart/2008/layout/LinedList"/>
    <dgm:cxn modelId="{A5122AC1-FA7D-490D-94BA-7EF75BE427F4}" type="presOf" srcId="{F1939137-8A27-482E-9510-0B79F36ACEBE}" destId="{58E09CC3-FC79-41AD-818F-071D48889CD3}" srcOrd="0" destOrd="0" presId="urn:microsoft.com/office/officeart/2008/layout/LinedList"/>
    <dgm:cxn modelId="{7A4086CC-1D60-4095-8B98-331701EF06DE}" srcId="{F1939137-8A27-482E-9510-0B79F36ACEBE}" destId="{52DC034E-8AFF-4B01-85F5-830B117D6D22}" srcOrd="2" destOrd="0" parTransId="{2037036B-73D6-4375-91E2-393C394F8851}" sibTransId="{D112C394-D8F6-4019-A35D-BCF4014D8323}"/>
    <dgm:cxn modelId="{960AC9E6-DED3-45A5-A9A5-967621730382}" srcId="{F1939137-8A27-482E-9510-0B79F36ACEBE}" destId="{B1ACE30F-CBB6-4269-8CFA-33D78790D2C2}" srcOrd="1" destOrd="0" parTransId="{F5113086-3372-44E2-84FD-079F419DB7BF}" sibTransId="{E44C110E-3759-4581-A983-16AEBEBF17DC}"/>
    <dgm:cxn modelId="{97689D6E-BB4E-44EB-A777-F9903040E0F4}" type="presParOf" srcId="{58E09CC3-FC79-41AD-818F-071D48889CD3}" destId="{5AF2B748-C3B8-40DE-8FFC-941F14FF5A06}" srcOrd="0" destOrd="0" presId="urn:microsoft.com/office/officeart/2008/layout/LinedList"/>
    <dgm:cxn modelId="{12B0C4FC-8E7D-4093-A9AF-EF0F6CCAA604}" type="presParOf" srcId="{58E09CC3-FC79-41AD-818F-071D48889CD3}" destId="{98BC0482-BAF7-4A60-A37B-2A3FEECB1213}" srcOrd="1" destOrd="0" presId="urn:microsoft.com/office/officeart/2008/layout/LinedList"/>
    <dgm:cxn modelId="{AA945DE7-DBD0-493E-8C06-702411A91938}" type="presParOf" srcId="{98BC0482-BAF7-4A60-A37B-2A3FEECB1213}" destId="{C4F806E4-E033-4BAA-A21C-2AADA334BE32}" srcOrd="0" destOrd="0" presId="urn:microsoft.com/office/officeart/2008/layout/LinedList"/>
    <dgm:cxn modelId="{BEC11730-9018-4983-839F-AB55E3290B83}" type="presParOf" srcId="{98BC0482-BAF7-4A60-A37B-2A3FEECB1213}" destId="{3AF9D48B-BFA9-4E93-8BA1-EB394895EF56}" srcOrd="1" destOrd="0" presId="urn:microsoft.com/office/officeart/2008/layout/LinedList"/>
    <dgm:cxn modelId="{BA7EF2BE-C5C1-4C1C-85D3-DDF440473B36}" type="presParOf" srcId="{58E09CC3-FC79-41AD-818F-071D48889CD3}" destId="{AEE66CFD-D47A-48F2-8DD1-70F40F98A7DB}" srcOrd="2" destOrd="0" presId="urn:microsoft.com/office/officeart/2008/layout/LinedList"/>
    <dgm:cxn modelId="{A6C6D326-FDA4-419B-9CB5-B0D0E3FDBA37}" type="presParOf" srcId="{58E09CC3-FC79-41AD-818F-071D48889CD3}" destId="{E1880633-1345-4CE6-BF37-0456EA81A524}" srcOrd="3" destOrd="0" presId="urn:microsoft.com/office/officeart/2008/layout/LinedList"/>
    <dgm:cxn modelId="{69A3554D-D031-4C78-9ED3-D71EACE19E99}" type="presParOf" srcId="{E1880633-1345-4CE6-BF37-0456EA81A524}" destId="{F81A5D4A-89C1-4C08-9DCE-EDC558FDBE5F}" srcOrd="0" destOrd="0" presId="urn:microsoft.com/office/officeart/2008/layout/LinedList"/>
    <dgm:cxn modelId="{4C031C47-A1C5-43EA-B9E2-11DF1C6D8C40}" type="presParOf" srcId="{E1880633-1345-4CE6-BF37-0456EA81A524}" destId="{0BE0F714-3B44-45FA-82E2-97803BC5A7F1}" srcOrd="1" destOrd="0" presId="urn:microsoft.com/office/officeart/2008/layout/LinedList"/>
    <dgm:cxn modelId="{45991B8B-EE07-4651-BB18-C817CF625E73}" type="presParOf" srcId="{58E09CC3-FC79-41AD-818F-071D48889CD3}" destId="{4729A95F-1C1F-4FED-B3CB-3678ADA9EB17}" srcOrd="4" destOrd="0" presId="urn:microsoft.com/office/officeart/2008/layout/LinedList"/>
    <dgm:cxn modelId="{BC9347C2-13CC-4E9D-ADBB-C2FFF5D8273F}" type="presParOf" srcId="{58E09CC3-FC79-41AD-818F-071D48889CD3}" destId="{502E9F4C-86A9-419B-8A9B-7A23D4BF7775}" srcOrd="5" destOrd="0" presId="urn:microsoft.com/office/officeart/2008/layout/LinedList"/>
    <dgm:cxn modelId="{5E703B97-EFB3-4F98-9E3B-5A5142EC340D}" type="presParOf" srcId="{502E9F4C-86A9-419B-8A9B-7A23D4BF7775}" destId="{855D1153-3B4E-42B0-A180-59428ED58CDC}" srcOrd="0" destOrd="0" presId="urn:microsoft.com/office/officeart/2008/layout/LinedList"/>
    <dgm:cxn modelId="{0F3E7FBA-CC9A-423E-992A-8A79D46EDE80}" type="presParOf" srcId="{502E9F4C-86A9-419B-8A9B-7A23D4BF7775}" destId="{E16293B2-489F-4439-82CC-E71BC2E24B2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93D09D3-DF16-4473-A8D3-39D0669AEE7D}" type="doc">
      <dgm:prSet loTypeId="urn:microsoft.com/office/officeart/2005/8/layout/hierarchy1" loCatId="hierarchy" qsTypeId="urn:microsoft.com/office/officeart/2005/8/quickstyle/simple2" qsCatId="simple" csTypeId="urn:microsoft.com/office/officeart/2005/8/colors/colorful2" csCatId="colorful"/>
      <dgm:spPr/>
      <dgm:t>
        <a:bodyPr/>
        <a:lstStyle/>
        <a:p>
          <a:endParaRPr lang="en-US"/>
        </a:p>
      </dgm:t>
    </dgm:pt>
    <dgm:pt modelId="{EA71CBA3-3137-4456-AF6F-DA8DD7F16D13}">
      <dgm:prSet/>
      <dgm:spPr/>
      <dgm:t>
        <a:bodyPr/>
        <a:lstStyle/>
        <a:p>
          <a:r>
            <a:rPr lang="en-GB"/>
            <a:t>Now is time for a Kahoot. </a:t>
          </a:r>
          <a:endParaRPr lang="en-US"/>
        </a:p>
      </dgm:t>
    </dgm:pt>
    <dgm:pt modelId="{354EBF4F-9006-4626-B60E-B4D7ABC770BF}" type="parTrans" cxnId="{AF2E7212-A338-41DE-BFD0-6DF8CF1CE30B}">
      <dgm:prSet/>
      <dgm:spPr/>
      <dgm:t>
        <a:bodyPr/>
        <a:lstStyle/>
        <a:p>
          <a:endParaRPr lang="en-US"/>
        </a:p>
      </dgm:t>
    </dgm:pt>
    <dgm:pt modelId="{DC4139C8-3DFD-4D79-86B6-A96AA7EE2E90}" type="sibTrans" cxnId="{AF2E7212-A338-41DE-BFD0-6DF8CF1CE30B}">
      <dgm:prSet/>
      <dgm:spPr/>
      <dgm:t>
        <a:bodyPr/>
        <a:lstStyle/>
        <a:p>
          <a:endParaRPr lang="en-US"/>
        </a:p>
      </dgm:t>
    </dgm:pt>
    <dgm:pt modelId="{0260A01D-7D2E-4F6B-B97C-6E932CD198B4}">
      <dgm:prSet/>
      <dgm:spPr/>
      <dgm:t>
        <a:bodyPr/>
        <a:lstStyle/>
        <a:p>
          <a:r>
            <a:rPr lang="en-GB"/>
            <a:t>Simply head to Kahoot.com and enter the game pin </a:t>
          </a:r>
          <a:endParaRPr lang="en-US"/>
        </a:p>
      </dgm:t>
    </dgm:pt>
    <dgm:pt modelId="{2AD98DAC-73AE-49FB-A7A9-CBD1CA50033C}" type="parTrans" cxnId="{5F142A84-5A94-478C-AFE8-300204108FD4}">
      <dgm:prSet/>
      <dgm:spPr/>
      <dgm:t>
        <a:bodyPr/>
        <a:lstStyle/>
        <a:p>
          <a:endParaRPr lang="en-US"/>
        </a:p>
      </dgm:t>
    </dgm:pt>
    <dgm:pt modelId="{FCCB89E9-3B6A-485B-BB76-06615B840604}" type="sibTrans" cxnId="{5F142A84-5A94-478C-AFE8-300204108FD4}">
      <dgm:prSet/>
      <dgm:spPr/>
      <dgm:t>
        <a:bodyPr/>
        <a:lstStyle/>
        <a:p>
          <a:endParaRPr lang="en-US"/>
        </a:p>
      </dgm:t>
    </dgm:pt>
    <dgm:pt modelId="{85F8014B-4CC1-485C-8466-28BDC3C0AD07}" type="pres">
      <dgm:prSet presAssocID="{F93D09D3-DF16-4473-A8D3-39D0669AEE7D}" presName="hierChild1" presStyleCnt="0">
        <dgm:presLayoutVars>
          <dgm:chPref val="1"/>
          <dgm:dir/>
          <dgm:animOne val="branch"/>
          <dgm:animLvl val="lvl"/>
          <dgm:resizeHandles/>
        </dgm:presLayoutVars>
      </dgm:prSet>
      <dgm:spPr/>
    </dgm:pt>
    <dgm:pt modelId="{911AACB9-EE43-4909-A9E5-FB11CB06C91C}" type="pres">
      <dgm:prSet presAssocID="{EA71CBA3-3137-4456-AF6F-DA8DD7F16D13}" presName="hierRoot1" presStyleCnt="0"/>
      <dgm:spPr/>
    </dgm:pt>
    <dgm:pt modelId="{E7F57A88-6513-4D3A-BB89-29B21394305F}" type="pres">
      <dgm:prSet presAssocID="{EA71CBA3-3137-4456-AF6F-DA8DD7F16D13}" presName="composite" presStyleCnt="0"/>
      <dgm:spPr/>
    </dgm:pt>
    <dgm:pt modelId="{E06288AC-0333-43AD-B0BD-F35684EB52E1}" type="pres">
      <dgm:prSet presAssocID="{EA71CBA3-3137-4456-AF6F-DA8DD7F16D13}" presName="background" presStyleLbl="node0" presStyleIdx="0" presStyleCnt="2"/>
      <dgm:spPr/>
    </dgm:pt>
    <dgm:pt modelId="{3401DAE6-1748-49AE-9330-1382D5EA2775}" type="pres">
      <dgm:prSet presAssocID="{EA71CBA3-3137-4456-AF6F-DA8DD7F16D13}" presName="text" presStyleLbl="fgAcc0" presStyleIdx="0" presStyleCnt="2">
        <dgm:presLayoutVars>
          <dgm:chPref val="3"/>
        </dgm:presLayoutVars>
      </dgm:prSet>
      <dgm:spPr/>
    </dgm:pt>
    <dgm:pt modelId="{E8C179DB-75F1-456C-9233-506B29DEA617}" type="pres">
      <dgm:prSet presAssocID="{EA71CBA3-3137-4456-AF6F-DA8DD7F16D13}" presName="hierChild2" presStyleCnt="0"/>
      <dgm:spPr/>
    </dgm:pt>
    <dgm:pt modelId="{E083E526-5D2E-40E0-9D96-C02A6494950C}" type="pres">
      <dgm:prSet presAssocID="{0260A01D-7D2E-4F6B-B97C-6E932CD198B4}" presName="hierRoot1" presStyleCnt="0"/>
      <dgm:spPr/>
    </dgm:pt>
    <dgm:pt modelId="{45410B55-1414-4750-8FD0-C14A382A12A4}" type="pres">
      <dgm:prSet presAssocID="{0260A01D-7D2E-4F6B-B97C-6E932CD198B4}" presName="composite" presStyleCnt="0"/>
      <dgm:spPr/>
    </dgm:pt>
    <dgm:pt modelId="{BD0917CB-24FA-49E1-94B0-8887FFC9C257}" type="pres">
      <dgm:prSet presAssocID="{0260A01D-7D2E-4F6B-B97C-6E932CD198B4}" presName="background" presStyleLbl="node0" presStyleIdx="1" presStyleCnt="2"/>
      <dgm:spPr/>
    </dgm:pt>
    <dgm:pt modelId="{631B8FCF-BC8F-4B55-AF7E-DDFF22B8C3AA}" type="pres">
      <dgm:prSet presAssocID="{0260A01D-7D2E-4F6B-B97C-6E932CD198B4}" presName="text" presStyleLbl="fgAcc0" presStyleIdx="1" presStyleCnt="2">
        <dgm:presLayoutVars>
          <dgm:chPref val="3"/>
        </dgm:presLayoutVars>
      </dgm:prSet>
      <dgm:spPr/>
    </dgm:pt>
    <dgm:pt modelId="{99AA478C-937E-4C04-B3FB-BF6A0F2949AC}" type="pres">
      <dgm:prSet presAssocID="{0260A01D-7D2E-4F6B-B97C-6E932CD198B4}" presName="hierChild2" presStyleCnt="0"/>
      <dgm:spPr/>
    </dgm:pt>
  </dgm:ptLst>
  <dgm:cxnLst>
    <dgm:cxn modelId="{AF2E7212-A338-41DE-BFD0-6DF8CF1CE30B}" srcId="{F93D09D3-DF16-4473-A8D3-39D0669AEE7D}" destId="{EA71CBA3-3137-4456-AF6F-DA8DD7F16D13}" srcOrd="0" destOrd="0" parTransId="{354EBF4F-9006-4626-B60E-B4D7ABC770BF}" sibTransId="{DC4139C8-3DFD-4D79-86B6-A96AA7EE2E90}"/>
    <dgm:cxn modelId="{5F142A84-5A94-478C-AFE8-300204108FD4}" srcId="{F93D09D3-DF16-4473-A8D3-39D0669AEE7D}" destId="{0260A01D-7D2E-4F6B-B97C-6E932CD198B4}" srcOrd="1" destOrd="0" parTransId="{2AD98DAC-73AE-49FB-A7A9-CBD1CA50033C}" sibTransId="{FCCB89E9-3B6A-485B-BB76-06615B840604}"/>
    <dgm:cxn modelId="{FD4269B9-7589-4646-B1ED-1EC7E0D98EF3}" type="presOf" srcId="{0260A01D-7D2E-4F6B-B97C-6E932CD198B4}" destId="{631B8FCF-BC8F-4B55-AF7E-DDFF22B8C3AA}" srcOrd="0" destOrd="0" presId="urn:microsoft.com/office/officeart/2005/8/layout/hierarchy1"/>
    <dgm:cxn modelId="{1F4776DD-DB26-411A-8317-AEA53C97BEC5}" type="presOf" srcId="{F93D09D3-DF16-4473-A8D3-39D0669AEE7D}" destId="{85F8014B-4CC1-485C-8466-28BDC3C0AD07}" srcOrd="0" destOrd="0" presId="urn:microsoft.com/office/officeart/2005/8/layout/hierarchy1"/>
    <dgm:cxn modelId="{32844BF7-25E0-4756-A14F-A1BE8C5F8420}" type="presOf" srcId="{EA71CBA3-3137-4456-AF6F-DA8DD7F16D13}" destId="{3401DAE6-1748-49AE-9330-1382D5EA2775}" srcOrd="0" destOrd="0" presId="urn:microsoft.com/office/officeart/2005/8/layout/hierarchy1"/>
    <dgm:cxn modelId="{97B2FC40-6F6A-4DF9-BCCB-B07475E53740}" type="presParOf" srcId="{85F8014B-4CC1-485C-8466-28BDC3C0AD07}" destId="{911AACB9-EE43-4909-A9E5-FB11CB06C91C}" srcOrd="0" destOrd="0" presId="urn:microsoft.com/office/officeart/2005/8/layout/hierarchy1"/>
    <dgm:cxn modelId="{071DF410-4FCD-42D2-9468-150C6E928BA1}" type="presParOf" srcId="{911AACB9-EE43-4909-A9E5-FB11CB06C91C}" destId="{E7F57A88-6513-4D3A-BB89-29B21394305F}" srcOrd="0" destOrd="0" presId="urn:microsoft.com/office/officeart/2005/8/layout/hierarchy1"/>
    <dgm:cxn modelId="{51DF45DD-0F07-47C3-9619-40A609F558E3}" type="presParOf" srcId="{E7F57A88-6513-4D3A-BB89-29B21394305F}" destId="{E06288AC-0333-43AD-B0BD-F35684EB52E1}" srcOrd="0" destOrd="0" presId="urn:microsoft.com/office/officeart/2005/8/layout/hierarchy1"/>
    <dgm:cxn modelId="{37947B47-B999-4968-932C-503F6C17E7CB}" type="presParOf" srcId="{E7F57A88-6513-4D3A-BB89-29B21394305F}" destId="{3401DAE6-1748-49AE-9330-1382D5EA2775}" srcOrd="1" destOrd="0" presId="urn:microsoft.com/office/officeart/2005/8/layout/hierarchy1"/>
    <dgm:cxn modelId="{B7E948FA-23A8-4B6F-915D-81AFC8F16A8C}" type="presParOf" srcId="{911AACB9-EE43-4909-A9E5-FB11CB06C91C}" destId="{E8C179DB-75F1-456C-9233-506B29DEA617}" srcOrd="1" destOrd="0" presId="urn:microsoft.com/office/officeart/2005/8/layout/hierarchy1"/>
    <dgm:cxn modelId="{FE88DD50-8635-4A08-9D6E-FD32AB107080}" type="presParOf" srcId="{85F8014B-4CC1-485C-8466-28BDC3C0AD07}" destId="{E083E526-5D2E-40E0-9D96-C02A6494950C}" srcOrd="1" destOrd="0" presId="urn:microsoft.com/office/officeart/2005/8/layout/hierarchy1"/>
    <dgm:cxn modelId="{504566D3-57E7-4602-9258-ED1EE0B3C9E7}" type="presParOf" srcId="{E083E526-5D2E-40E0-9D96-C02A6494950C}" destId="{45410B55-1414-4750-8FD0-C14A382A12A4}" srcOrd="0" destOrd="0" presId="urn:microsoft.com/office/officeart/2005/8/layout/hierarchy1"/>
    <dgm:cxn modelId="{A82BA472-AE89-4284-90A2-F8976C8A797E}" type="presParOf" srcId="{45410B55-1414-4750-8FD0-C14A382A12A4}" destId="{BD0917CB-24FA-49E1-94B0-8887FFC9C257}" srcOrd="0" destOrd="0" presId="urn:microsoft.com/office/officeart/2005/8/layout/hierarchy1"/>
    <dgm:cxn modelId="{480297B3-6981-49D1-B1CD-BE763AE0578E}" type="presParOf" srcId="{45410B55-1414-4750-8FD0-C14A382A12A4}" destId="{631B8FCF-BC8F-4B55-AF7E-DDFF22B8C3AA}" srcOrd="1" destOrd="0" presId="urn:microsoft.com/office/officeart/2005/8/layout/hierarchy1"/>
    <dgm:cxn modelId="{8720ED9F-7EA6-4E0E-A3B8-C42D30C70F7C}" type="presParOf" srcId="{E083E526-5D2E-40E0-9D96-C02A6494950C}" destId="{99AA478C-937E-4C04-B3FB-BF6A0F2949AC}"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74CB191-BCBE-41AA-9B1B-1F59458B2165}"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F82D9352-DEFA-4AB1-97FB-184502631DC3}">
      <dgm:prSet/>
      <dgm:spPr/>
      <dgm:t>
        <a:bodyPr/>
        <a:lstStyle/>
        <a:p>
          <a:r>
            <a:rPr lang="en-GB"/>
            <a:t>What is it?</a:t>
          </a:r>
          <a:endParaRPr lang="en-US"/>
        </a:p>
      </dgm:t>
    </dgm:pt>
    <dgm:pt modelId="{CB27C9A4-CDA5-4BB9-A2D9-9E6C335CA2E3}" type="parTrans" cxnId="{6E27A2BB-B539-4874-9C3B-0470F108BA8B}">
      <dgm:prSet/>
      <dgm:spPr/>
      <dgm:t>
        <a:bodyPr/>
        <a:lstStyle/>
        <a:p>
          <a:endParaRPr lang="en-US"/>
        </a:p>
      </dgm:t>
    </dgm:pt>
    <dgm:pt modelId="{8B043E4E-6666-4CBC-BB00-324120C33613}" type="sibTrans" cxnId="{6E27A2BB-B539-4874-9C3B-0470F108BA8B}">
      <dgm:prSet/>
      <dgm:spPr/>
      <dgm:t>
        <a:bodyPr/>
        <a:lstStyle/>
        <a:p>
          <a:endParaRPr lang="en-US"/>
        </a:p>
      </dgm:t>
    </dgm:pt>
    <dgm:pt modelId="{B6428EF7-8BFB-4ED0-989F-012CADA7D457}">
      <dgm:prSet/>
      <dgm:spPr/>
      <dgm:t>
        <a:bodyPr/>
        <a:lstStyle/>
        <a:p>
          <a:r>
            <a:rPr lang="en-GB"/>
            <a:t>Why is it important?</a:t>
          </a:r>
          <a:endParaRPr lang="en-US"/>
        </a:p>
      </dgm:t>
    </dgm:pt>
    <dgm:pt modelId="{72ECEE98-40CE-4532-8688-CF533EBAC84F}" type="parTrans" cxnId="{33AA69CB-C131-4D13-AA94-218F8AF4472E}">
      <dgm:prSet/>
      <dgm:spPr/>
      <dgm:t>
        <a:bodyPr/>
        <a:lstStyle/>
        <a:p>
          <a:endParaRPr lang="en-US"/>
        </a:p>
      </dgm:t>
    </dgm:pt>
    <dgm:pt modelId="{34EC00C4-225E-41AB-93E3-116FDAB50D9E}" type="sibTrans" cxnId="{33AA69CB-C131-4D13-AA94-218F8AF4472E}">
      <dgm:prSet/>
      <dgm:spPr/>
      <dgm:t>
        <a:bodyPr/>
        <a:lstStyle/>
        <a:p>
          <a:endParaRPr lang="en-US"/>
        </a:p>
      </dgm:t>
    </dgm:pt>
    <dgm:pt modelId="{DCBA72FE-C955-4F13-9075-E4CEFFB4CD85}">
      <dgm:prSet/>
      <dgm:spPr/>
      <dgm:t>
        <a:bodyPr/>
        <a:lstStyle/>
        <a:p>
          <a:r>
            <a:rPr lang="en-GB"/>
            <a:t>Parliament Supremacy and defamation? </a:t>
          </a:r>
          <a:endParaRPr lang="en-US"/>
        </a:p>
      </dgm:t>
    </dgm:pt>
    <dgm:pt modelId="{7311B34F-C858-493B-8F3E-66B8D4F31EFE}" type="parTrans" cxnId="{D93FD285-2AD0-4622-BAD8-54C11D125354}">
      <dgm:prSet/>
      <dgm:spPr/>
      <dgm:t>
        <a:bodyPr/>
        <a:lstStyle/>
        <a:p>
          <a:endParaRPr lang="en-US"/>
        </a:p>
      </dgm:t>
    </dgm:pt>
    <dgm:pt modelId="{DAE60A25-2B60-4214-B28A-98AC9CBB2E3E}" type="sibTrans" cxnId="{D93FD285-2AD0-4622-BAD8-54C11D125354}">
      <dgm:prSet/>
      <dgm:spPr/>
      <dgm:t>
        <a:bodyPr/>
        <a:lstStyle/>
        <a:p>
          <a:endParaRPr lang="en-US"/>
        </a:p>
      </dgm:t>
    </dgm:pt>
    <dgm:pt modelId="{6826AF23-3A86-4CF8-82E0-F6C128E3E8FF}" type="pres">
      <dgm:prSet presAssocID="{974CB191-BCBE-41AA-9B1B-1F59458B2165}" presName="linear" presStyleCnt="0">
        <dgm:presLayoutVars>
          <dgm:animLvl val="lvl"/>
          <dgm:resizeHandles val="exact"/>
        </dgm:presLayoutVars>
      </dgm:prSet>
      <dgm:spPr/>
    </dgm:pt>
    <dgm:pt modelId="{B398D539-D6E9-4C05-AEAF-50B8581002F1}" type="pres">
      <dgm:prSet presAssocID="{F82D9352-DEFA-4AB1-97FB-184502631DC3}" presName="parentText" presStyleLbl="node1" presStyleIdx="0" presStyleCnt="3">
        <dgm:presLayoutVars>
          <dgm:chMax val="0"/>
          <dgm:bulletEnabled val="1"/>
        </dgm:presLayoutVars>
      </dgm:prSet>
      <dgm:spPr/>
    </dgm:pt>
    <dgm:pt modelId="{8C75D03C-C8D4-4C94-B4DC-2FE8FE8C5547}" type="pres">
      <dgm:prSet presAssocID="{8B043E4E-6666-4CBC-BB00-324120C33613}" presName="spacer" presStyleCnt="0"/>
      <dgm:spPr/>
    </dgm:pt>
    <dgm:pt modelId="{72B4A0B0-6CDD-4D99-A27D-2513511292BD}" type="pres">
      <dgm:prSet presAssocID="{B6428EF7-8BFB-4ED0-989F-012CADA7D457}" presName="parentText" presStyleLbl="node1" presStyleIdx="1" presStyleCnt="3">
        <dgm:presLayoutVars>
          <dgm:chMax val="0"/>
          <dgm:bulletEnabled val="1"/>
        </dgm:presLayoutVars>
      </dgm:prSet>
      <dgm:spPr/>
    </dgm:pt>
    <dgm:pt modelId="{8F5692E9-FBC0-4196-8780-116D685D2984}" type="pres">
      <dgm:prSet presAssocID="{34EC00C4-225E-41AB-93E3-116FDAB50D9E}" presName="spacer" presStyleCnt="0"/>
      <dgm:spPr/>
    </dgm:pt>
    <dgm:pt modelId="{0A8DBFD2-1D72-41A1-AB6C-0C9C97B7712F}" type="pres">
      <dgm:prSet presAssocID="{DCBA72FE-C955-4F13-9075-E4CEFFB4CD85}" presName="parentText" presStyleLbl="node1" presStyleIdx="2" presStyleCnt="3">
        <dgm:presLayoutVars>
          <dgm:chMax val="0"/>
          <dgm:bulletEnabled val="1"/>
        </dgm:presLayoutVars>
      </dgm:prSet>
      <dgm:spPr/>
    </dgm:pt>
  </dgm:ptLst>
  <dgm:cxnLst>
    <dgm:cxn modelId="{4021346A-4381-4830-A4D4-319DD9A3933A}" type="presOf" srcId="{974CB191-BCBE-41AA-9B1B-1F59458B2165}" destId="{6826AF23-3A86-4CF8-82E0-F6C128E3E8FF}" srcOrd="0" destOrd="0" presId="urn:microsoft.com/office/officeart/2005/8/layout/vList2"/>
    <dgm:cxn modelId="{7434404F-73AA-486D-B2BE-D77D19D5F517}" type="presOf" srcId="{B6428EF7-8BFB-4ED0-989F-012CADA7D457}" destId="{72B4A0B0-6CDD-4D99-A27D-2513511292BD}" srcOrd="0" destOrd="0" presId="urn:microsoft.com/office/officeart/2005/8/layout/vList2"/>
    <dgm:cxn modelId="{D93FD285-2AD0-4622-BAD8-54C11D125354}" srcId="{974CB191-BCBE-41AA-9B1B-1F59458B2165}" destId="{DCBA72FE-C955-4F13-9075-E4CEFFB4CD85}" srcOrd="2" destOrd="0" parTransId="{7311B34F-C858-493B-8F3E-66B8D4F31EFE}" sibTransId="{DAE60A25-2B60-4214-B28A-98AC9CBB2E3E}"/>
    <dgm:cxn modelId="{E22A9299-A915-4458-B366-30258E3C6E1B}" type="presOf" srcId="{F82D9352-DEFA-4AB1-97FB-184502631DC3}" destId="{B398D539-D6E9-4C05-AEAF-50B8581002F1}" srcOrd="0" destOrd="0" presId="urn:microsoft.com/office/officeart/2005/8/layout/vList2"/>
    <dgm:cxn modelId="{6E27A2BB-B539-4874-9C3B-0470F108BA8B}" srcId="{974CB191-BCBE-41AA-9B1B-1F59458B2165}" destId="{F82D9352-DEFA-4AB1-97FB-184502631DC3}" srcOrd="0" destOrd="0" parTransId="{CB27C9A4-CDA5-4BB9-A2D9-9E6C335CA2E3}" sibTransId="{8B043E4E-6666-4CBC-BB00-324120C33613}"/>
    <dgm:cxn modelId="{33AA69CB-C131-4D13-AA94-218F8AF4472E}" srcId="{974CB191-BCBE-41AA-9B1B-1F59458B2165}" destId="{B6428EF7-8BFB-4ED0-989F-012CADA7D457}" srcOrd="1" destOrd="0" parTransId="{72ECEE98-40CE-4532-8688-CF533EBAC84F}" sibTransId="{34EC00C4-225E-41AB-93E3-116FDAB50D9E}"/>
    <dgm:cxn modelId="{6F1385DE-0C82-417C-80BF-E7F52D7F1FB5}" type="presOf" srcId="{DCBA72FE-C955-4F13-9075-E4CEFFB4CD85}" destId="{0A8DBFD2-1D72-41A1-AB6C-0C9C97B7712F}" srcOrd="0" destOrd="0" presId="urn:microsoft.com/office/officeart/2005/8/layout/vList2"/>
    <dgm:cxn modelId="{93F03F0A-EA78-4C9A-82C6-AF670D9CD743}" type="presParOf" srcId="{6826AF23-3A86-4CF8-82E0-F6C128E3E8FF}" destId="{B398D539-D6E9-4C05-AEAF-50B8581002F1}" srcOrd="0" destOrd="0" presId="urn:microsoft.com/office/officeart/2005/8/layout/vList2"/>
    <dgm:cxn modelId="{C1DFD9F8-061D-442B-86BF-41247F7E3E20}" type="presParOf" srcId="{6826AF23-3A86-4CF8-82E0-F6C128E3E8FF}" destId="{8C75D03C-C8D4-4C94-B4DC-2FE8FE8C5547}" srcOrd="1" destOrd="0" presId="urn:microsoft.com/office/officeart/2005/8/layout/vList2"/>
    <dgm:cxn modelId="{6A6F4753-475E-45FA-A6E4-8D249CC47819}" type="presParOf" srcId="{6826AF23-3A86-4CF8-82E0-F6C128E3E8FF}" destId="{72B4A0B0-6CDD-4D99-A27D-2513511292BD}" srcOrd="2" destOrd="0" presId="urn:microsoft.com/office/officeart/2005/8/layout/vList2"/>
    <dgm:cxn modelId="{F0F1A491-A70C-4C18-8AA7-18BF1EE2ADBA}" type="presParOf" srcId="{6826AF23-3A86-4CF8-82E0-F6C128E3E8FF}" destId="{8F5692E9-FBC0-4196-8780-116D685D2984}" srcOrd="3" destOrd="0" presId="urn:microsoft.com/office/officeart/2005/8/layout/vList2"/>
    <dgm:cxn modelId="{EA5F481D-4DB1-4A19-9D29-00CAA8EA5BFF}" type="presParOf" srcId="{6826AF23-3A86-4CF8-82E0-F6C128E3E8FF}" destId="{0A8DBFD2-1D72-41A1-AB6C-0C9C97B7712F}"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538B0EC5-E30D-407E-AD7B-4D77C837D2B7}"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CDCA486C-343A-4D0B-AC46-2C2C3A7D7335}">
      <dgm:prSet/>
      <dgm:spPr/>
      <dgm:t>
        <a:bodyPr/>
        <a:lstStyle/>
        <a:p>
          <a:r>
            <a:rPr lang="en-GB"/>
            <a:t>Lisa Webley &amp; Harriet Samuels, ‘ Public Law’, Oxford University Press. </a:t>
          </a:r>
          <a:endParaRPr lang="en-US"/>
        </a:p>
      </dgm:t>
    </dgm:pt>
    <dgm:pt modelId="{70CEFEA7-383C-4B24-931E-473D3CDB0277}" type="parTrans" cxnId="{ADB940F2-A927-40EB-9392-D7F35C415956}">
      <dgm:prSet/>
      <dgm:spPr/>
      <dgm:t>
        <a:bodyPr/>
        <a:lstStyle/>
        <a:p>
          <a:endParaRPr lang="en-US"/>
        </a:p>
      </dgm:t>
    </dgm:pt>
    <dgm:pt modelId="{C4DC5F06-A17E-4629-A81D-3A63C0E166E3}" type="sibTrans" cxnId="{ADB940F2-A927-40EB-9392-D7F35C415956}">
      <dgm:prSet/>
      <dgm:spPr/>
      <dgm:t>
        <a:bodyPr/>
        <a:lstStyle/>
        <a:p>
          <a:endParaRPr lang="en-US"/>
        </a:p>
      </dgm:t>
    </dgm:pt>
    <dgm:pt modelId="{3E9F82FC-AD6F-4968-8F10-E785DC8FF43D}">
      <dgm:prSet/>
      <dgm:spPr/>
      <dgm:t>
        <a:bodyPr/>
        <a:lstStyle/>
        <a:p>
          <a:r>
            <a:rPr lang="en-GB" dirty="0"/>
            <a:t>My contact: </a:t>
          </a:r>
          <a:r>
            <a:rPr lang="en-GB" dirty="0">
              <a:solidFill>
                <a:schemeClr val="bg1"/>
              </a:solidFill>
              <a:hlinkClick xmlns:r="http://schemas.openxmlformats.org/officeDocument/2006/relationships" r:id="rId1">
                <a:extLst>
                  <a:ext uri="{A12FA001-AC4F-418D-AE19-62706E023703}">
                    <ahyp:hlinkClr xmlns:ahyp="http://schemas.microsoft.com/office/drawing/2018/hyperlinkcolor" val="tx"/>
                  </a:ext>
                </a:extLst>
              </a:hlinkClick>
            </a:rPr>
            <a:t>2107156@students.uwtsd.ac.uk</a:t>
          </a:r>
          <a:r>
            <a:rPr lang="en-GB" dirty="0">
              <a:solidFill>
                <a:schemeClr val="bg1"/>
              </a:solidFill>
            </a:rPr>
            <a:t> </a:t>
          </a:r>
          <a:endParaRPr lang="en-US" dirty="0">
            <a:solidFill>
              <a:schemeClr val="bg1"/>
            </a:solidFill>
          </a:endParaRPr>
        </a:p>
      </dgm:t>
    </dgm:pt>
    <dgm:pt modelId="{9A817791-0699-4DEA-9EA5-89E72BC96E64}" type="parTrans" cxnId="{B82923D8-4AE3-4EEB-B76D-28A08647C61F}">
      <dgm:prSet/>
      <dgm:spPr/>
      <dgm:t>
        <a:bodyPr/>
        <a:lstStyle/>
        <a:p>
          <a:endParaRPr lang="en-US"/>
        </a:p>
      </dgm:t>
    </dgm:pt>
    <dgm:pt modelId="{4E87CB03-9F4C-47D5-9885-953A1412794F}" type="sibTrans" cxnId="{B82923D8-4AE3-4EEB-B76D-28A08647C61F}">
      <dgm:prSet/>
      <dgm:spPr/>
      <dgm:t>
        <a:bodyPr/>
        <a:lstStyle/>
        <a:p>
          <a:endParaRPr lang="en-US"/>
        </a:p>
      </dgm:t>
    </dgm:pt>
    <dgm:pt modelId="{18AF7041-23AA-44E9-BA41-9F4E88D474EE}" type="pres">
      <dgm:prSet presAssocID="{538B0EC5-E30D-407E-AD7B-4D77C837D2B7}" presName="linear" presStyleCnt="0">
        <dgm:presLayoutVars>
          <dgm:animLvl val="lvl"/>
          <dgm:resizeHandles val="exact"/>
        </dgm:presLayoutVars>
      </dgm:prSet>
      <dgm:spPr/>
    </dgm:pt>
    <dgm:pt modelId="{7317C012-A901-4BA7-B339-23ED3EAF09F6}" type="pres">
      <dgm:prSet presAssocID="{CDCA486C-343A-4D0B-AC46-2C2C3A7D7335}" presName="parentText" presStyleLbl="node1" presStyleIdx="0" presStyleCnt="2">
        <dgm:presLayoutVars>
          <dgm:chMax val="0"/>
          <dgm:bulletEnabled val="1"/>
        </dgm:presLayoutVars>
      </dgm:prSet>
      <dgm:spPr/>
    </dgm:pt>
    <dgm:pt modelId="{BDA3D768-3B12-453E-9EB6-902EF921585D}" type="pres">
      <dgm:prSet presAssocID="{C4DC5F06-A17E-4629-A81D-3A63C0E166E3}" presName="spacer" presStyleCnt="0"/>
      <dgm:spPr/>
    </dgm:pt>
    <dgm:pt modelId="{AB5C4424-2EC7-4E8D-A556-259FBF33D619}" type="pres">
      <dgm:prSet presAssocID="{3E9F82FC-AD6F-4968-8F10-E785DC8FF43D}" presName="parentText" presStyleLbl="node1" presStyleIdx="1" presStyleCnt="2">
        <dgm:presLayoutVars>
          <dgm:chMax val="0"/>
          <dgm:bulletEnabled val="1"/>
        </dgm:presLayoutVars>
      </dgm:prSet>
      <dgm:spPr/>
    </dgm:pt>
  </dgm:ptLst>
  <dgm:cxnLst>
    <dgm:cxn modelId="{29BC5702-7488-4C9E-920E-E77BD426654C}" type="presOf" srcId="{CDCA486C-343A-4D0B-AC46-2C2C3A7D7335}" destId="{7317C012-A901-4BA7-B339-23ED3EAF09F6}" srcOrd="0" destOrd="0" presId="urn:microsoft.com/office/officeart/2005/8/layout/vList2"/>
    <dgm:cxn modelId="{989201D2-F126-45B5-BECE-C8D20BE6E076}" type="presOf" srcId="{538B0EC5-E30D-407E-AD7B-4D77C837D2B7}" destId="{18AF7041-23AA-44E9-BA41-9F4E88D474EE}" srcOrd="0" destOrd="0" presId="urn:microsoft.com/office/officeart/2005/8/layout/vList2"/>
    <dgm:cxn modelId="{B82923D8-4AE3-4EEB-B76D-28A08647C61F}" srcId="{538B0EC5-E30D-407E-AD7B-4D77C837D2B7}" destId="{3E9F82FC-AD6F-4968-8F10-E785DC8FF43D}" srcOrd="1" destOrd="0" parTransId="{9A817791-0699-4DEA-9EA5-89E72BC96E64}" sibTransId="{4E87CB03-9F4C-47D5-9885-953A1412794F}"/>
    <dgm:cxn modelId="{09CC2CDD-1847-4442-B11D-16041E30B930}" type="presOf" srcId="{3E9F82FC-AD6F-4968-8F10-E785DC8FF43D}" destId="{AB5C4424-2EC7-4E8D-A556-259FBF33D619}" srcOrd="0" destOrd="0" presId="urn:microsoft.com/office/officeart/2005/8/layout/vList2"/>
    <dgm:cxn modelId="{ADB940F2-A927-40EB-9392-D7F35C415956}" srcId="{538B0EC5-E30D-407E-AD7B-4D77C837D2B7}" destId="{CDCA486C-343A-4D0B-AC46-2C2C3A7D7335}" srcOrd="0" destOrd="0" parTransId="{70CEFEA7-383C-4B24-931E-473D3CDB0277}" sibTransId="{C4DC5F06-A17E-4629-A81D-3A63C0E166E3}"/>
    <dgm:cxn modelId="{B1C654BD-7EAD-42E7-8FA0-38D1E6B896EF}" type="presParOf" srcId="{18AF7041-23AA-44E9-BA41-9F4E88D474EE}" destId="{7317C012-A901-4BA7-B339-23ED3EAF09F6}" srcOrd="0" destOrd="0" presId="urn:microsoft.com/office/officeart/2005/8/layout/vList2"/>
    <dgm:cxn modelId="{CC7A043F-9D8F-41CD-B5E0-AE5846F8AC15}" type="presParOf" srcId="{18AF7041-23AA-44E9-BA41-9F4E88D474EE}" destId="{BDA3D768-3B12-453E-9EB6-902EF921585D}" srcOrd="1" destOrd="0" presId="urn:microsoft.com/office/officeart/2005/8/layout/vList2"/>
    <dgm:cxn modelId="{38943D6A-DED0-44F9-86CA-6CE7F846DF57}" type="presParOf" srcId="{18AF7041-23AA-44E9-BA41-9F4E88D474EE}" destId="{AB5C4424-2EC7-4E8D-A556-259FBF33D619}"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CA8C83-94E6-4DD3-B291-402669442197}">
      <dsp:nvSpPr>
        <dsp:cNvPr id="0" name=""/>
        <dsp:cNvSpPr/>
      </dsp:nvSpPr>
      <dsp:spPr>
        <a:xfrm>
          <a:off x="3092" y="223731"/>
          <a:ext cx="2453113" cy="147186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Aims and Learning objectives. </a:t>
          </a:r>
          <a:endParaRPr lang="en-US" sz="2700" kern="1200"/>
        </a:p>
      </dsp:txBody>
      <dsp:txXfrm>
        <a:off x="3092" y="223731"/>
        <a:ext cx="2453113" cy="1471868"/>
      </dsp:txXfrm>
    </dsp:sp>
    <dsp:sp modelId="{0FC27B5E-2D8C-4F5E-BF1E-476FF801A7AF}">
      <dsp:nvSpPr>
        <dsp:cNvPr id="0" name=""/>
        <dsp:cNvSpPr/>
      </dsp:nvSpPr>
      <dsp:spPr>
        <a:xfrm>
          <a:off x="2701517" y="223731"/>
          <a:ext cx="2453113" cy="147186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Kahoot </a:t>
          </a:r>
          <a:endParaRPr lang="en-US" sz="2700" kern="1200"/>
        </a:p>
      </dsp:txBody>
      <dsp:txXfrm>
        <a:off x="2701517" y="223731"/>
        <a:ext cx="2453113" cy="1471868"/>
      </dsp:txXfrm>
    </dsp:sp>
    <dsp:sp modelId="{092A08C6-1A40-436E-83B2-71A1FDD2F33D}">
      <dsp:nvSpPr>
        <dsp:cNvPr id="0" name=""/>
        <dsp:cNvSpPr/>
      </dsp:nvSpPr>
      <dsp:spPr>
        <a:xfrm>
          <a:off x="5399942" y="223731"/>
          <a:ext cx="2453113" cy="147186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Deformation- Recap of the lecture.</a:t>
          </a:r>
          <a:endParaRPr lang="en-US" sz="2700" kern="1200"/>
        </a:p>
      </dsp:txBody>
      <dsp:txXfrm>
        <a:off x="5399942" y="223731"/>
        <a:ext cx="2453113" cy="1471868"/>
      </dsp:txXfrm>
    </dsp:sp>
    <dsp:sp modelId="{104708D5-A855-4514-9835-F2A71572BF5E}">
      <dsp:nvSpPr>
        <dsp:cNvPr id="0" name=""/>
        <dsp:cNvSpPr/>
      </dsp:nvSpPr>
      <dsp:spPr>
        <a:xfrm>
          <a:off x="8098367" y="223731"/>
          <a:ext cx="2453113" cy="147186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Activities </a:t>
          </a:r>
          <a:endParaRPr lang="en-US" sz="2700" kern="1200"/>
        </a:p>
      </dsp:txBody>
      <dsp:txXfrm>
        <a:off x="8098367" y="223731"/>
        <a:ext cx="2453113" cy="1471868"/>
      </dsp:txXfrm>
    </dsp:sp>
    <dsp:sp modelId="{D24663D2-C19F-4275-9FCB-2FCE22F706BF}">
      <dsp:nvSpPr>
        <dsp:cNvPr id="0" name=""/>
        <dsp:cNvSpPr/>
      </dsp:nvSpPr>
      <dsp:spPr>
        <a:xfrm>
          <a:off x="3092" y="1940911"/>
          <a:ext cx="2453113" cy="147186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Kahoot </a:t>
          </a:r>
          <a:endParaRPr lang="en-US" sz="2700" kern="1200"/>
        </a:p>
      </dsp:txBody>
      <dsp:txXfrm>
        <a:off x="3092" y="1940911"/>
        <a:ext cx="2453113" cy="1471868"/>
      </dsp:txXfrm>
    </dsp:sp>
    <dsp:sp modelId="{9F48A210-9518-415C-A474-84874B5A5E34}">
      <dsp:nvSpPr>
        <dsp:cNvPr id="0" name=""/>
        <dsp:cNvSpPr/>
      </dsp:nvSpPr>
      <dsp:spPr>
        <a:xfrm>
          <a:off x="2701517" y="1940911"/>
          <a:ext cx="2453113" cy="147186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Summary </a:t>
          </a:r>
          <a:endParaRPr lang="en-US" sz="2700" kern="1200"/>
        </a:p>
      </dsp:txBody>
      <dsp:txXfrm>
        <a:off x="2701517" y="1940911"/>
        <a:ext cx="2453113" cy="1471868"/>
      </dsp:txXfrm>
    </dsp:sp>
    <dsp:sp modelId="{9A1643C3-E8A9-4B8B-822A-4489984BC5FB}">
      <dsp:nvSpPr>
        <dsp:cNvPr id="0" name=""/>
        <dsp:cNvSpPr/>
      </dsp:nvSpPr>
      <dsp:spPr>
        <a:xfrm>
          <a:off x="5399942" y="1940911"/>
          <a:ext cx="2453113" cy="147186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References </a:t>
          </a:r>
          <a:endParaRPr lang="en-US" sz="2700" kern="1200"/>
        </a:p>
      </dsp:txBody>
      <dsp:txXfrm>
        <a:off x="5399942" y="1940911"/>
        <a:ext cx="2453113" cy="1471868"/>
      </dsp:txXfrm>
    </dsp:sp>
    <dsp:sp modelId="{C4AB081C-E2EB-48C0-96A6-F2E44FCC4361}">
      <dsp:nvSpPr>
        <dsp:cNvPr id="0" name=""/>
        <dsp:cNvSpPr/>
      </dsp:nvSpPr>
      <dsp:spPr>
        <a:xfrm>
          <a:off x="8098367" y="1940911"/>
          <a:ext cx="2453113" cy="147186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Thank you </a:t>
          </a:r>
          <a:endParaRPr lang="en-US" sz="2700" kern="1200"/>
        </a:p>
      </dsp:txBody>
      <dsp:txXfrm>
        <a:off x="8098367" y="1940911"/>
        <a:ext cx="2453113" cy="147186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745173-0205-4EEB-9F38-550F3B9B9394}">
      <dsp:nvSpPr>
        <dsp:cNvPr id="0" name=""/>
        <dsp:cNvSpPr/>
      </dsp:nvSpPr>
      <dsp:spPr>
        <a:xfrm>
          <a:off x="218942" y="1148592"/>
          <a:ext cx="1339325" cy="133932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A4AAAF-4143-417D-88DA-A6E7B7C4C7F7}">
      <dsp:nvSpPr>
        <dsp:cNvPr id="0" name=""/>
        <dsp:cNvSpPr/>
      </dsp:nvSpPr>
      <dsp:spPr>
        <a:xfrm>
          <a:off x="500200" y="1429851"/>
          <a:ext cx="776808" cy="77680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074A031-9A31-42CB-B849-F8054E83240D}">
      <dsp:nvSpPr>
        <dsp:cNvPr id="0" name=""/>
        <dsp:cNvSpPr/>
      </dsp:nvSpPr>
      <dsp:spPr>
        <a:xfrm>
          <a:off x="1845266" y="1148592"/>
          <a:ext cx="3156980" cy="13393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kern="1200" dirty="0"/>
            <a:t>The aim of todays session is to recap the lecture content and apply what has been learnt. </a:t>
          </a:r>
          <a:endParaRPr lang="en-US" sz="1700" kern="1200" dirty="0"/>
        </a:p>
      </dsp:txBody>
      <dsp:txXfrm>
        <a:off x="1845266" y="1148592"/>
        <a:ext cx="3156980" cy="1339325"/>
      </dsp:txXfrm>
    </dsp:sp>
    <dsp:sp modelId="{6A6460D9-1B58-4388-BD72-23A21A55347D}">
      <dsp:nvSpPr>
        <dsp:cNvPr id="0" name=""/>
        <dsp:cNvSpPr/>
      </dsp:nvSpPr>
      <dsp:spPr>
        <a:xfrm>
          <a:off x="5552327" y="1148592"/>
          <a:ext cx="1339325" cy="133932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EDD717-AE64-46DC-A8F4-3E5AC966E87C}">
      <dsp:nvSpPr>
        <dsp:cNvPr id="0" name=""/>
        <dsp:cNvSpPr/>
      </dsp:nvSpPr>
      <dsp:spPr>
        <a:xfrm>
          <a:off x="5833585" y="1429851"/>
          <a:ext cx="776808" cy="77680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47CD78A-9713-48DA-B6C5-563BAAE2F107}">
      <dsp:nvSpPr>
        <dsp:cNvPr id="0" name=""/>
        <dsp:cNvSpPr/>
      </dsp:nvSpPr>
      <dsp:spPr>
        <a:xfrm>
          <a:off x="7178650" y="1148592"/>
          <a:ext cx="3156980" cy="13393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kern="1200" dirty="0"/>
            <a:t>By the end of todays session students should be able to understand defamation and apply what has been learnt to the activities set. </a:t>
          </a:r>
          <a:endParaRPr lang="en-US" sz="1700" kern="1200" dirty="0"/>
        </a:p>
      </dsp:txBody>
      <dsp:txXfrm>
        <a:off x="7178650" y="1148592"/>
        <a:ext cx="3156980" cy="133932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B959BF-584B-40F0-9049-04E34296DB0B}">
      <dsp:nvSpPr>
        <dsp:cNvPr id="0" name=""/>
        <dsp:cNvSpPr/>
      </dsp:nvSpPr>
      <dsp:spPr>
        <a:xfrm>
          <a:off x="1077013" y="2435"/>
          <a:ext cx="3359869" cy="3359869"/>
        </a:xfrm>
        <a:prstGeom prst="ellipse">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r>
            <a:rPr lang="en-GB" sz="2300" kern="1200"/>
            <a:t>Now is the time for the Kahoot. </a:t>
          </a:r>
          <a:endParaRPr lang="en-US" sz="2300" kern="1200"/>
        </a:p>
      </dsp:txBody>
      <dsp:txXfrm>
        <a:off x="1569054" y="494476"/>
        <a:ext cx="2375787" cy="2375787"/>
      </dsp:txXfrm>
    </dsp:sp>
    <dsp:sp modelId="{8DFC8D82-D0CC-4D08-B7FC-5F96B76BF07D}">
      <dsp:nvSpPr>
        <dsp:cNvPr id="0" name=""/>
        <dsp:cNvSpPr/>
      </dsp:nvSpPr>
      <dsp:spPr>
        <a:xfrm rot="5400000">
          <a:off x="4714071" y="1237187"/>
          <a:ext cx="1175954" cy="890365"/>
        </a:xfrm>
        <a:prstGeom prst="triangle">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sp>
    <dsp:sp modelId="{FFD5C54C-5233-4364-86A5-ECB7307A1005}">
      <dsp:nvSpPr>
        <dsp:cNvPr id="0" name=""/>
        <dsp:cNvSpPr/>
      </dsp:nvSpPr>
      <dsp:spPr>
        <a:xfrm>
          <a:off x="6116817" y="2435"/>
          <a:ext cx="3359869" cy="3359869"/>
        </a:xfrm>
        <a:prstGeom prst="ellipse">
          <a:avLst/>
        </a:prstGeom>
        <a:blipFill rotWithShape="1">
          <a:blip xmlns:r="http://schemas.openxmlformats.org/officeDocument/2006/relationships" r:embed="rId1">
            <a:duotone>
              <a:schemeClr val="accent3">
                <a:hueOff val="0"/>
                <a:satOff val="0"/>
                <a:lumOff val="0"/>
                <a:alphaOff val="0"/>
                <a:tint val="98000"/>
                <a:lumMod val="102000"/>
              </a:schemeClr>
              <a:schemeClr val="accent3">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r>
            <a:rPr lang="en-GB" sz="2300" kern="1200"/>
            <a:t>This is to test your knowledge before the recap of the lecture content and the workshop.</a:t>
          </a:r>
          <a:endParaRPr lang="en-US" sz="2300" kern="1200"/>
        </a:p>
      </dsp:txBody>
      <dsp:txXfrm>
        <a:off x="6608858" y="494476"/>
        <a:ext cx="2375787" cy="237578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6BDAD8-4361-43BC-82EF-C7C770C1B0F2}">
      <dsp:nvSpPr>
        <dsp:cNvPr id="0" name=""/>
        <dsp:cNvSpPr/>
      </dsp:nvSpPr>
      <dsp:spPr>
        <a:xfrm>
          <a:off x="0" y="112968"/>
          <a:ext cx="10554574" cy="635602"/>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i="1" u="sng" kern="1200"/>
            <a:t>What is it?-  </a:t>
          </a:r>
          <a:endParaRPr lang="en-US" sz="1600" kern="1200"/>
        </a:p>
      </dsp:txBody>
      <dsp:txXfrm>
        <a:off x="31028" y="143996"/>
        <a:ext cx="10492518" cy="573546"/>
      </dsp:txXfrm>
    </dsp:sp>
    <dsp:sp modelId="{C7232EFB-CF25-41B6-8004-D07F6C50F7A7}">
      <dsp:nvSpPr>
        <dsp:cNvPr id="0" name=""/>
        <dsp:cNvSpPr/>
      </dsp:nvSpPr>
      <dsp:spPr>
        <a:xfrm>
          <a:off x="0" y="794651"/>
          <a:ext cx="10554574" cy="635602"/>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Making a statement which is defamatory to another person or company which could potentially ruin their reputation. </a:t>
          </a:r>
          <a:endParaRPr lang="en-US" sz="1600" kern="1200"/>
        </a:p>
      </dsp:txBody>
      <dsp:txXfrm>
        <a:off x="31028" y="825679"/>
        <a:ext cx="10492518" cy="573546"/>
      </dsp:txXfrm>
    </dsp:sp>
    <dsp:sp modelId="{29B75495-E7AF-43D2-A8A6-179698EE8890}">
      <dsp:nvSpPr>
        <dsp:cNvPr id="0" name=""/>
        <dsp:cNvSpPr/>
      </dsp:nvSpPr>
      <dsp:spPr>
        <a:xfrm>
          <a:off x="0" y="1476334"/>
          <a:ext cx="10554574" cy="635602"/>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i="1" u="sng" kern="1200"/>
            <a:t>What are the two types of defamation? </a:t>
          </a:r>
          <a:endParaRPr lang="en-US" sz="1600" kern="1200"/>
        </a:p>
      </dsp:txBody>
      <dsp:txXfrm>
        <a:off x="31028" y="1507362"/>
        <a:ext cx="10492518" cy="573546"/>
      </dsp:txXfrm>
    </dsp:sp>
    <dsp:sp modelId="{A1E2C35F-2261-4E06-961D-FE90072EDC41}">
      <dsp:nvSpPr>
        <dsp:cNvPr id="0" name=""/>
        <dsp:cNvSpPr/>
      </dsp:nvSpPr>
      <dsp:spPr>
        <a:xfrm>
          <a:off x="0" y="2158016"/>
          <a:ext cx="10554574" cy="635602"/>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 Libel </a:t>
          </a:r>
          <a:endParaRPr lang="en-US" sz="1600" kern="1200"/>
        </a:p>
      </dsp:txBody>
      <dsp:txXfrm>
        <a:off x="31028" y="2189044"/>
        <a:ext cx="10492518" cy="573546"/>
      </dsp:txXfrm>
    </dsp:sp>
    <dsp:sp modelId="{8904365B-A368-4FDA-A598-CC0E9478C3CD}">
      <dsp:nvSpPr>
        <dsp:cNvPr id="0" name=""/>
        <dsp:cNvSpPr/>
      </dsp:nvSpPr>
      <dsp:spPr>
        <a:xfrm>
          <a:off x="0" y="2839699"/>
          <a:ext cx="10554574" cy="635602"/>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 Slander </a:t>
          </a:r>
          <a:endParaRPr lang="en-US" sz="1600" kern="1200"/>
        </a:p>
      </dsp:txBody>
      <dsp:txXfrm>
        <a:off x="31028" y="2870727"/>
        <a:ext cx="10492518" cy="573546"/>
      </dsp:txXfrm>
    </dsp:sp>
    <dsp:sp modelId="{7C96408D-E4FE-4329-BA67-D2A96A4A912D}">
      <dsp:nvSpPr>
        <dsp:cNvPr id="0" name=""/>
        <dsp:cNvSpPr/>
      </dsp:nvSpPr>
      <dsp:spPr>
        <a:xfrm>
          <a:off x="0" y="3521381"/>
          <a:ext cx="10554574" cy="635602"/>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i="1" u="sng" kern="1200"/>
            <a:t>What does the court aim to balance? </a:t>
          </a:r>
          <a:endParaRPr lang="en-US" sz="1600" kern="1200"/>
        </a:p>
      </dsp:txBody>
      <dsp:txXfrm>
        <a:off x="31028" y="3552409"/>
        <a:ext cx="10492518" cy="57354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C4D8B3-D8D6-4B7A-9B63-F84CEB27DF69}">
      <dsp:nvSpPr>
        <dsp:cNvPr id="0" name=""/>
        <dsp:cNvSpPr/>
      </dsp:nvSpPr>
      <dsp:spPr>
        <a:xfrm>
          <a:off x="9275" y="850648"/>
          <a:ext cx="2772407" cy="1663444"/>
        </a:xfrm>
        <a:prstGeom prst="roundRect">
          <a:avLst>
            <a:gd name="adj" fmla="val 10000"/>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Defamation Act 2013. </a:t>
          </a:r>
          <a:endParaRPr lang="en-US" sz="3000" kern="1200"/>
        </a:p>
      </dsp:txBody>
      <dsp:txXfrm>
        <a:off x="57996" y="899369"/>
        <a:ext cx="2674965" cy="1566002"/>
      </dsp:txXfrm>
    </dsp:sp>
    <dsp:sp modelId="{7B299D7E-E8C9-4256-A812-0F894C1A2788}">
      <dsp:nvSpPr>
        <dsp:cNvPr id="0" name=""/>
        <dsp:cNvSpPr/>
      </dsp:nvSpPr>
      <dsp:spPr>
        <a:xfrm>
          <a:off x="3058923" y="1338591"/>
          <a:ext cx="587750" cy="687557"/>
        </a:xfrm>
        <a:prstGeom prst="rightArrow">
          <a:avLst>
            <a:gd name="adj1" fmla="val 60000"/>
            <a:gd name="adj2" fmla="val 50000"/>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3058923" y="1476102"/>
        <a:ext cx="411425" cy="412535"/>
      </dsp:txXfrm>
    </dsp:sp>
    <dsp:sp modelId="{D07DFCC7-8EE6-480E-8E76-B53379877FC6}">
      <dsp:nvSpPr>
        <dsp:cNvPr id="0" name=""/>
        <dsp:cNvSpPr/>
      </dsp:nvSpPr>
      <dsp:spPr>
        <a:xfrm>
          <a:off x="3890646" y="850648"/>
          <a:ext cx="2772407" cy="1663444"/>
        </a:xfrm>
        <a:prstGeom prst="roundRect">
          <a:avLst>
            <a:gd name="adj" fmla="val 10000"/>
          </a:avLst>
        </a:prstGeom>
        <a:blipFill rotWithShape="1">
          <a:blip xmlns:r="http://schemas.openxmlformats.org/officeDocument/2006/relationships" r:embed="rId1">
            <a:duotone>
              <a:schemeClr val="accent3">
                <a:hueOff val="0"/>
                <a:satOff val="0"/>
                <a:lumOff val="0"/>
                <a:alphaOff val="0"/>
                <a:tint val="98000"/>
                <a:lumMod val="102000"/>
              </a:schemeClr>
              <a:schemeClr val="accent3">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Came into force in 2014. </a:t>
          </a:r>
          <a:endParaRPr lang="en-US" sz="3000" kern="1200"/>
        </a:p>
      </dsp:txBody>
      <dsp:txXfrm>
        <a:off x="3939367" y="899369"/>
        <a:ext cx="2674965" cy="1566002"/>
      </dsp:txXfrm>
    </dsp:sp>
    <dsp:sp modelId="{8FC84306-7D3B-49F3-8C93-9BFB693A6C13}">
      <dsp:nvSpPr>
        <dsp:cNvPr id="0" name=""/>
        <dsp:cNvSpPr/>
      </dsp:nvSpPr>
      <dsp:spPr>
        <a:xfrm>
          <a:off x="6940294" y="1338591"/>
          <a:ext cx="587750" cy="687557"/>
        </a:xfrm>
        <a:prstGeom prst="rightArrow">
          <a:avLst>
            <a:gd name="adj1" fmla="val 60000"/>
            <a:gd name="adj2" fmla="val 50000"/>
          </a:avLst>
        </a:prstGeom>
        <a:blipFill rotWithShape="1">
          <a:blip xmlns:r="http://schemas.openxmlformats.org/officeDocument/2006/relationships" r:embed="rId1">
            <a:duotone>
              <a:schemeClr val="accent3">
                <a:hueOff val="0"/>
                <a:satOff val="0"/>
                <a:lumOff val="0"/>
                <a:alphaOff val="0"/>
                <a:tint val="98000"/>
                <a:lumMod val="102000"/>
              </a:schemeClr>
              <a:schemeClr val="accent3">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6940294" y="1476102"/>
        <a:ext cx="411425" cy="412535"/>
      </dsp:txXfrm>
    </dsp:sp>
    <dsp:sp modelId="{D13DEE3D-210E-4705-985B-63CA8F2D4D69}">
      <dsp:nvSpPr>
        <dsp:cNvPr id="0" name=""/>
        <dsp:cNvSpPr/>
      </dsp:nvSpPr>
      <dsp:spPr>
        <a:xfrm>
          <a:off x="7772016" y="850648"/>
          <a:ext cx="2772407" cy="1663444"/>
        </a:xfrm>
        <a:prstGeom prst="roundRect">
          <a:avLst>
            <a:gd name="adj" fmla="val 10000"/>
          </a:avLst>
        </a:prstGeom>
        <a:blipFill rotWithShape="1">
          <a:blip xmlns:r="http://schemas.openxmlformats.org/officeDocument/2006/relationships" r:embed="rId1">
            <a:duotone>
              <a:schemeClr val="accent4">
                <a:hueOff val="0"/>
                <a:satOff val="0"/>
                <a:lumOff val="0"/>
                <a:alphaOff val="0"/>
                <a:tint val="98000"/>
                <a:lumMod val="102000"/>
              </a:schemeClr>
              <a:schemeClr val="accent4">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Consolidates case law and Statute. </a:t>
          </a:r>
          <a:endParaRPr lang="en-US" sz="3000" kern="1200"/>
        </a:p>
      </dsp:txBody>
      <dsp:txXfrm>
        <a:off x="7820737" y="899369"/>
        <a:ext cx="2674965" cy="156600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71F7D2-09D5-4B18-A2B1-A879C467DEB2}">
      <dsp:nvSpPr>
        <dsp:cNvPr id="0" name=""/>
        <dsp:cNvSpPr/>
      </dsp:nvSpPr>
      <dsp:spPr>
        <a:xfrm>
          <a:off x="0" y="142849"/>
          <a:ext cx="10554574" cy="794503"/>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S.1 of the Defamation Act 2013- Serious Harm. </a:t>
          </a:r>
          <a:endParaRPr lang="en-US" sz="2000" kern="1200"/>
        </a:p>
      </dsp:txBody>
      <dsp:txXfrm>
        <a:off x="38784" y="181633"/>
        <a:ext cx="10477006" cy="716935"/>
      </dsp:txXfrm>
    </dsp:sp>
    <dsp:sp modelId="{A65EC887-194C-4B92-94A7-F15D3F452B73}">
      <dsp:nvSpPr>
        <dsp:cNvPr id="0" name=""/>
        <dsp:cNvSpPr/>
      </dsp:nvSpPr>
      <dsp:spPr>
        <a:xfrm>
          <a:off x="0" y="994952"/>
          <a:ext cx="10554574" cy="794503"/>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Need to prove that there is likely to be serious harm to the individuals reputation. </a:t>
          </a:r>
          <a:endParaRPr lang="en-US" sz="2000" kern="1200"/>
        </a:p>
      </dsp:txBody>
      <dsp:txXfrm>
        <a:off x="38784" y="1033736"/>
        <a:ext cx="10477006" cy="716935"/>
      </dsp:txXfrm>
    </dsp:sp>
    <dsp:sp modelId="{DCF7C8B8-8AD4-41D4-86A5-ABFA91640AFB}">
      <dsp:nvSpPr>
        <dsp:cNvPr id="0" name=""/>
        <dsp:cNvSpPr/>
      </dsp:nvSpPr>
      <dsp:spPr>
        <a:xfrm>
          <a:off x="0" y="1847055"/>
          <a:ext cx="10554574" cy="794503"/>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If there is a body that is earning money for example a business, then they must prove that there will be serious harm to the degree that it will cause financial loss. </a:t>
          </a:r>
          <a:endParaRPr lang="en-US" sz="2000" kern="1200"/>
        </a:p>
      </dsp:txBody>
      <dsp:txXfrm>
        <a:off x="38784" y="1885839"/>
        <a:ext cx="10477006" cy="716935"/>
      </dsp:txXfrm>
    </dsp:sp>
    <dsp:sp modelId="{5C09C416-E3EF-4ACE-B57E-6D95F981E8E8}">
      <dsp:nvSpPr>
        <dsp:cNvPr id="0" name=""/>
        <dsp:cNvSpPr/>
      </dsp:nvSpPr>
      <dsp:spPr>
        <a:xfrm>
          <a:off x="0" y="2699158"/>
          <a:ext cx="10554574" cy="794503"/>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Jammel v Dow Jones and Co Inc [2005] EWCA Civ 75. </a:t>
          </a:r>
          <a:endParaRPr lang="en-US" sz="2000" kern="1200"/>
        </a:p>
      </dsp:txBody>
      <dsp:txXfrm>
        <a:off x="38784" y="2737942"/>
        <a:ext cx="10477006" cy="71693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F2B748-C3B8-40DE-8FFC-941F14FF5A06}">
      <dsp:nvSpPr>
        <dsp:cNvPr id="0" name=""/>
        <dsp:cNvSpPr/>
      </dsp:nvSpPr>
      <dsp:spPr>
        <a:xfrm>
          <a:off x="0" y="1775"/>
          <a:ext cx="1055457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4F806E4-E033-4BAA-A21C-2AADA334BE32}">
      <dsp:nvSpPr>
        <dsp:cNvPr id="0" name=""/>
        <dsp:cNvSpPr/>
      </dsp:nvSpPr>
      <dsp:spPr>
        <a:xfrm>
          <a:off x="0" y="1775"/>
          <a:ext cx="10554574" cy="12109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In the groups I assign you to, please create a power point slide concerning defamation. </a:t>
          </a:r>
          <a:endParaRPr lang="en-US" sz="3300" kern="1200"/>
        </a:p>
      </dsp:txBody>
      <dsp:txXfrm>
        <a:off x="0" y="1775"/>
        <a:ext cx="10554574" cy="1210986"/>
      </dsp:txXfrm>
    </dsp:sp>
    <dsp:sp modelId="{AEE66CFD-D47A-48F2-8DD1-70F40F98A7DB}">
      <dsp:nvSpPr>
        <dsp:cNvPr id="0" name=""/>
        <dsp:cNvSpPr/>
      </dsp:nvSpPr>
      <dsp:spPr>
        <a:xfrm>
          <a:off x="0" y="1212762"/>
          <a:ext cx="1055457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81A5D4A-89C1-4C08-9DCE-EDC558FDBE5F}">
      <dsp:nvSpPr>
        <dsp:cNvPr id="0" name=""/>
        <dsp:cNvSpPr/>
      </dsp:nvSpPr>
      <dsp:spPr>
        <a:xfrm>
          <a:off x="0" y="1212762"/>
          <a:ext cx="10554574" cy="12109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Then one individual will be chosen to feedback to the class.</a:t>
          </a:r>
          <a:endParaRPr lang="en-US" sz="3300" kern="1200"/>
        </a:p>
      </dsp:txBody>
      <dsp:txXfrm>
        <a:off x="0" y="1212762"/>
        <a:ext cx="10554574" cy="1210986"/>
      </dsp:txXfrm>
    </dsp:sp>
    <dsp:sp modelId="{4729A95F-1C1F-4FED-B3CB-3678ADA9EB17}">
      <dsp:nvSpPr>
        <dsp:cNvPr id="0" name=""/>
        <dsp:cNvSpPr/>
      </dsp:nvSpPr>
      <dsp:spPr>
        <a:xfrm>
          <a:off x="0" y="2423748"/>
          <a:ext cx="1055457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55D1153-3B4E-42B0-A180-59428ED58CDC}">
      <dsp:nvSpPr>
        <dsp:cNvPr id="0" name=""/>
        <dsp:cNvSpPr/>
      </dsp:nvSpPr>
      <dsp:spPr>
        <a:xfrm>
          <a:off x="0" y="2423748"/>
          <a:ext cx="10554574" cy="12109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dirty="0"/>
            <a:t>20 minutes to do this. </a:t>
          </a:r>
          <a:endParaRPr lang="en-US" sz="3300" kern="1200" dirty="0"/>
        </a:p>
      </dsp:txBody>
      <dsp:txXfrm>
        <a:off x="0" y="2423748"/>
        <a:ext cx="10554574" cy="121098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6288AC-0333-43AD-B0BD-F35684EB52E1}">
      <dsp:nvSpPr>
        <dsp:cNvPr id="0" name=""/>
        <dsp:cNvSpPr/>
      </dsp:nvSpPr>
      <dsp:spPr>
        <a:xfrm>
          <a:off x="66218" y="1652"/>
          <a:ext cx="4466255" cy="2836072"/>
        </a:xfrm>
        <a:prstGeom prst="roundRect">
          <a:avLst>
            <a:gd name="adj" fmla="val 10000"/>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3401DAE6-1748-49AE-9330-1382D5EA2775}">
      <dsp:nvSpPr>
        <dsp:cNvPr id="0" name=""/>
        <dsp:cNvSpPr/>
      </dsp:nvSpPr>
      <dsp:spPr>
        <a:xfrm>
          <a:off x="562468" y="473090"/>
          <a:ext cx="4466255" cy="2836072"/>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GB" sz="4100" kern="1200"/>
            <a:t>Now is time for a Kahoot. </a:t>
          </a:r>
          <a:endParaRPr lang="en-US" sz="4100" kern="1200"/>
        </a:p>
      </dsp:txBody>
      <dsp:txXfrm>
        <a:off x="645534" y="556156"/>
        <a:ext cx="4300123" cy="2669940"/>
      </dsp:txXfrm>
    </dsp:sp>
    <dsp:sp modelId="{BD0917CB-24FA-49E1-94B0-8887FFC9C257}">
      <dsp:nvSpPr>
        <dsp:cNvPr id="0" name=""/>
        <dsp:cNvSpPr/>
      </dsp:nvSpPr>
      <dsp:spPr>
        <a:xfrm>
          <a:off x="5524975" y="1652"/>
          <a:ext cx="4466255" cy="2836072"/>
        </a:xfrm>
        <a:prstGeom prst="roundRect">
          <a:avLst>
            <a:gd name="adj" fmla="val 10000"/>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631B8FCF-BC8F-4B55-AF7E-DDFF22B8C3AA}">
      <dsp:nvSpPr>
        <dsp:cNvPr id="0" name=""/>
        <dsp:cNvSpPr/>
      </dsp:nvSpPr>
      <dsp:spPr>
        <a:xfrm>
          <a:off x="6021225" y="473090"/>
          <a:ext cx="4466255" cy="2836072"/>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GB" sz="4100" kern="1200"/>
            <a:t>Simply head to Kahoot.com and enter the game pin </a:t>
          </a:r>
          <a:endParaRPr lang="en-US" sz="4100" kern="1200"/>
        </a:p>
      </dsp:txBody>
      <dsp:txXfrm>
        <a:off x="6104291" y="556156"/>
        <a:ext cx="4300123" cy="266994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98D539-D6E9-4C05-AEAF-50B8581002F1}">
      <dsp:nvSpPr>
        <dsp:cNvPr id="0" name=""/>
        <dsp:cNvSpPr/>
      </dsp:nvSpPr>
      <dsp:spPr>
        <a:xfrm>
          <a:off x="0" y="263955"/>
          <a:ext cx="10554574" cy="95940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What is it?</a:t>
          </a:r>
          <a:endParaRPr lang="en-US" sz="4000" kern="1200"/>
        </a:p>
      </dsp:txBody>
      <dsp:txXfrm>
        <a:off x="46834" y="310789"/>
        <a:ext cx="10460906" cy="865732"/>
      </dsp:txXfrm>
    </dsp:sp>
    <dsp:sp modelId="{72B4A0B0-6CDD-4D99-A27D-2513511292BD}">
      <dsp:nvSpPr>
        <dsp:cNvPr id="0" name=""/>
        <dsp:cNvSpPr/>
      </dsp:nvSpPr>
      <dsp:spPr>
        <a:xfrm>
          <a:off x="0" y="1338555"/>
          <a:ext cx="10554574" cy="95940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Why is it important?</a:t>
          </a:r>
          <a:endParaRPr lang="en-US" sz="4000" kern="1200"/>
        </a:p>
      </dsp:txBody>
      <dsp:txXfrm>
        <a:off x="46834" y="1385389"/>
        <a:ext cx="10460906" cy="865732"/>
      </dsp:txXfrm>
    </dsp:sp>
    <dsp:sp modelId="{0A8DBFD2-1D72-41A1-AB6C-0C9C97B7712F}">
      <dsp:nvSpPr>
        <dsp:cNvPr id="0" name=""/>
        <dsp:cNvSpPr/>
      </dsp:nvSpPr>
      <dsp:spPr>
        <a:xfrm>
          <a:off x="0" y="2413155"/>
          <a:ext cx="10554574" cy="95940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Parliament Supremacy and defamation? </a:t>
          </a:r>
          <a:endParaRPr lang="en-US" sz="4000" kern="1200"/>
        </a:p>
      </dsp:txBody>
      <dsp:txXfrm>
        <a:off x="46834" y="2459989"/>
        <a:ext cx="10460906" cy="86573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17C012-A901-4BA7-B339-23ED3EAF09F6}">
      <dsp:nvSpPr>
        <dsp:cNvPr id="0" name=""/>
        <dsp:cNvSpPr/>
      </dsp:nvSpPr>
      <dsp:spPr>
        <a:xfrm>
          <a:off x="0" y="4575"/>
          <a:ext cx="10554574" cy="175032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GB" sz="4400" kern="1200"/>
            <a:t>Lisa Webley &amp; Harriet Samuels, ‘ Public Law’, Oxford University Press. </a:t>
          </a:r>
          <a:endParaRPr lang="en-US" sz="4400" kern="1200"/>
        </a:p>
      </dsp:txBody>
      <dsp:txXfrm>
        <a:off x="85444" y="90019"/>
        <a:ext cx="10383686" cy="1579432"/>
      </dsp:txXfrm>
    </dsp:sp>
    <dsp:sp modelId="{AB5C4424-2EC7-4E8D-A556-259FBF33D619}">
      <dsp:nvSpPr>
        <dsp:cNvPr id="0" name=""/>
        <dsp:cNvSpPr/>
      </dsp:nvSpPr>
      <dsp:spPr>
        <a:xfrm>
          <a:off x="0" y="1881615"/>
          <a:ext cx="10554574" cy="175032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GB" sz="4400" kern="1200" dirty="0"/>
            <a:t>My contact: </a:t>
          </a:r>
          <a:r>
            <a:rPr lang="en-GB" sz="4400" kern="1200" dirty="0">
              <a:solidFill>
                <a:schemeClr val="bg1"/>
              </a:solidFill>
              <a:hlinkClick xmlns:r="http://schemas.openxmlformats.org/officeDocument/2006/relationships" r:id="rId1">
                <a:extLst>
                  <a:ext uri="{A12FA001-AC4F-418D-AE19-62706E023703}">
                    <ahyp:hlinkClr xmlns:ahyp="http://schemas.microsoft.com/office/drawing/2018/hyperlinkcolor" val="tx"/>
                  </a:ext>
                </a:extLst>
              </a:hlinkClick>
            </a:rPr>
            <a:t>2107156@students.uwtsd.ac.uk</a:t>
          </a:r>
          <a:r>
            <a:rPr lang="en-GB" sz="4400" kern="1200" dirty="0">
              <a:solidFill>
                <a:schemeClr val="bg1"/>
              </a:solidFill>
            </a:rPr>
            <a:t> </a:t>
          </a:r>
          <a:endParaRPr lang="en-US" sz="4400" kern="1200" dirty="0">
            <a:solidFill>
              <a:schemeClr val="bg1"/>
            </a:solidFill>
          </a:endParaRPr>
        </a:p>
      </dsp:txBody>
      <dsp:txXfrm>
        <a:off x="85444" y="1967059"/>
        <a:ext cx="10383686" cy="1579432"/>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bProcess2">
  <dgm:title val=""/>
  <dgm:desc val=""/>
  <dgm:catLst>
    <dgm:cat type="process" pri="24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dgm:varLst>
    <dgm:choose name="Name0">
      <dgm:if name="Name1" func="var" arg="dir" op="equ" val="norm">
        <dgm:alg type="snake">
          <dgm:param type="grDir" val="tL"/>
          <dgm:param type="flowDir" val="col"/>
          <dgm:param type="contDir" val="revDir"/>
        </dgm:alg>
      </dgm:if>
      <dgm:else name="Name2">
        <dgm:alg type="snake">
          <dgm:param type="grDir" val="tR"/>
          <dgm:param type="flowDir" val="col"/>
          <dgm:param type="contDir" val="revDir"/>
        </dgm:alg>
      </dgm:else>
    </dgm:choose>
    <dgm:shape xmlns:r="http://schemas.openxmlformats.org/officeDocument/2006/relationships" r:blip="">
      <dgm:adjLst/>
    </dgm:shape>
    <dgm:presOf/>
    <dgm:constrLst>
      <dgm:constr type="w" for="ch" forName="firstNode" refType="w"/>
      <dgm:constr type="w" for="ch" forName="lastNode" refType="w" refFor="ch" refForName="firstNode" op="equ"/>
      <dgm:constr type="w" for="ch" forName="middleNode" refType="w" refFor="ch" refForName="firstNode" op="equ"/>
      <dgm:constr type="h" for="ch" ptType="sibTrans" refType="w" refFor="ch" refForName="middleNode" op="equ" fact="0.35"/>
      <dgm:constr type="sp" refType="w" refFor="ch" refForName="middleNode" fact="0.5"/>
      <dgm:constr type="connDist" for="des" ptType="sibTrans" op="equ"/>
      <dgm:constr type="primFontSz" for="ch" forName="firstNode" val="65"/>
      <dgm:constr type="primFontSz" for="ch" forName="lastNode" refType="primFontSz" refFor="ch" refForName="firstNode" op="equ"/>
      <dgm:constr type="primFontSz" for="des" forName="shape" val="65"/>
      <dgm:constr type="primFontSz" for="des" forName="shape" refType="primFontSz" refFor="ch" refForName="firstNode" op="lte"/>
      <dgm:constr type="primFontSz" for="des" forName="shape" refType="primFontSz" refFor="ch" refForName="lastNode" op="lte"/>
    </dgm:constrLst>
    <dgm:ruleLst/>
    <dgm:forEach name="Name3" axis="ch" ptType="node">
      <dgm:choose name="Name4">
        <dgm:if name="Name5" axis="self" ptType="node" func="pos" op="equ" val="1">
          <dgm:layoutNode name="fir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if name="Name6" axis="self" ptType="node" func="revPos" op="equ" val="1">
          <dgm:layoutNode name="la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7">
          <dgm:layoutNode name="middleNode">
            <dgm:alg type="composite"/>
            <dgm:shape xmlns:r="http://schemas.openxmlformats.org/officeDocument/2006/relationships" r:blip="">
              <dgm:adjLst/>
            </dgm:shape>
            <dgm:presOf/>
            <dgm:constrLst>
              <dgm:constr type="h" refType="w"/>
              <dgm:constr type="w" for="ch" forName="padding" refType="w"/>
              <dgm:constr type="h" for="ch" forName="padding" refType="h"/>
              <dgm:constr type="w" for="ch" forName="shape" refType="w" fact="0.667"/>
              <dgm:constr type="h" for="ch" forName="shape" refType="h" fact="0.667"/>
              <dgm:constr type="ctrX" for="ch" forName="shape" refType="w" fact="0.5"/>
              <dgm:constr type="ctrY" for="ch" forName="shape" refType="h" fact="0.5"/>
            </dgm:constrLst>
            <dgm:ruleLst/>
            <dgm:layoutNode name="padding">
              <dgm:alg type="sp"/>
              <dgm:shape xmlns:r="http://schemas.openxmlformats.org/officeDocument/2006/relationships" type="ellipse" r:blip="" hideGeom="1">
                <dgm:adjLst/>
              </dgm:shape>
              <dgm:presOf/>
              <dgm:constrLst/>
              <dgm:ruleLst/>
            </dgm:layoutNode>
            <dgm:layoutNode name="shap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else>
      </dgm:choose>
      <dgm:forEach name="Name8" axis="followSib" ptType="sibTrans" cnt="1">
        <dgm:layoutNode name="sibTrans">
          <dgm:choose name="Name9">
            <dgm:if name="Name10" func="var" arg="dir" op="equ" val="norm">
              <dgm:choose name="Name11">
                <dgm:if name="Name12" axis="self" ptType="sibTrans" func="pos" op="equ" val="1">
                  <dgm:alg type="conn">
                    <dgm:param type="begPts" val="auto"/>
                    <dgm:param type="endPts" val="auto"/>
                    <dgm:param type="srcNode" val="firstNode"/>
                    <dgm:param type="dstNode" val="shape"/>
                  </dgm:alg>
                </dgm:if>
                <dgm:if name="Name13" axis="self" ptType="sibTrans" func="revPos" op="equ" val="1">
                  <dgm:alg type="conn">
                    <dgm:param type="begPts" val="auto"/>
                    <dgm:param type="endPts" val="auto"/>
                    <dgm:param type="srcNode" val="shape"/>
                    <dgm:param type="dstNode" val="lastNode"/>
                  </dgm:alg>
                </dgm:if>
                <dgm:else name="Name14">
                  <dgm:alg type="conn">
                    <dgm:param type="begPts" val="auto"/>
                    <dgm:param type="endPts" val="auto"/>
                    <dgm:param type="srcNode" val="shape"/>
                    <dgm:param type="dstNode" val="shape"/>
                  </dgm:alg>
                </dgm:else>
              </dgm:choose>
            </dgm:if>
            <dgm:else name="Name15">
              <dgm:choose name="Name16">
                <dgm:if name="Name17" axis="self" ptType="sibTrans" func="pos" op="equ" val="1">
                  <dgm:alg type="conn">
                    <dgm:param type="begPts" val="auto"/>
                    <dgm:param type="endPts" val="auto"/>
                    <dgm:param type="srcNode" val="firstNode"/>
                    <dgm:param type="dstNode" val="shape"/>
                  </dgm:alg>
                </dgm:if>
                <dgm:if name="Name18" axis="self" ptType="sibTrans" func="revPos" op="equ" val="1">
                  <dgm:alg type="conn">
                    <dgm:param type="begPts" val="auto"/>
                    <dgm:param type="endPts" val="auto"/>
                    <dgm:param type="srcNode" val="shape"/>
                    <dgm:param type="dstNode" val="lastNode"/>
                  </dgm:alg>
                </dgm:if>
                <dgm:else name="Name19">
                  <dgm:alg type="conn">
                    <dgm:param type="begPts" val="auto"/>
                    <dgm:param type="endPts" val="auto"/>
                    <dgm:param type="srcNode" val="shape"/>
                    <dgm:param type="dstNode" val="shape"/>
                  </dgm:alg>
                </dgm:else>
              </dgm:choose>
            </dgm:else>
          </dgm:choose>
          <dgm:shape xmlns:r="http://schemas.openxmlformats.org/officeDocument/2006/relationships" rot="90" type="triangle" r:blip="">
            <dgm:adjLst/>
          </dgm:shape>
          <dgm:presOf axis="self"/>
          <dgm:constrLst>
            <dgm:constr type="w" refType="h"/>
            <dgm:constr type="connDist"/>
            <dgm:constr type="begPad" refType="connDist" fact="0.25"/>
            <dgm:constr type="endPad" refType="connDist" fact="0.22"/>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AA9B0A-3EBD-498E-AD27-C3A0C46A40F6}" type="datetimeFigureOut">
              <a:rPr lang="en-GB" smtClean="0"/>
              <a:t>18/02/2022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E5AC9B8-ADE1-49C1-B225-C7957E1D987F}" type="slidenum">
              <a:rPr lang="en-GB" smtClean="0"/>
              <a:t>‹#›</a:t>
            </a:fld>
            <a:endParaRPr lang="en-GB"/>
          </a:p>
        </p:txBody>
      </p:sp>
    </p:spTree>
    <p:extLst>
      <p:ext uri="{BB962C8B-B14F-4D97-AF65-F5344CB8AC3E}">
        <p14:creationId xmlns:p14="http://schemas.microsoft.com/office/powerpoint/2010/main" val="18724034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youtube.com/watch?v=sl9Z1lk7vwQ"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youtu.be/Rs86AgI69q0"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clic.org.hk/en/topics/defamation/case_illustration"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bbc.co.uk/news/newsbeat-60124769"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inforrm.org/2020/12/31/top-10-defamation-cases-of-2020-a-selection-suneet-sharma/"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Parliament have protection from defamation because of parliamentary supremacy.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cs typeface="Calibri"/>
              </a:rPr>
              <a:t>Introduction to UK Defamation law - </a:t>
            </a:r>
            <a:r>
              <a:rPr lang="en-US" dirty="0">
                <a:hlinkClick r:id="rId3"/>
              </a:rPr>
              <a:t>https://www.youtube.com/watch?v=sl9Z1lk7vwQ</a:t>
            </a:r>
            <a:endParaRPr lang="en-US" dirty="0"/>
          </a:p>
          <a:p>
            <a:r>
              <a:rPr lang="en-GB" dirty="0" err="1"/>
              <a:t>Approx</a:t>
            </a:r>
            <a:r>
              <a:rPr lang="en-GB" dirty="0"/>
              <a:t> 3 mins</a:t>
            </a:r>
          </a:p>
          <a:p>
            <a:r>
              <a:rPr lang="en-GB" dirty="0"/>
              <a:t> </a:t>
            </a:r>
          </a:p>
        </p:txBody>
      </p:sp>
      <p:sp>
        <p:nvSpPr>
          <p:cNvPr id="4" name="Slide Number Placeholder 3"/>
          <p:cNvSpPr>
            <a:spLocks noGrp="1"/>
          </p:cNvSpPr>
          <p:nvPr>
            <p:ph type="sldNum" sz="quarter" idx="5"/>
          </p:nvPr>
        </p:nvSpPr>
        <p:spPr/>
        <p:txBody>
          <a:bodyPr/>
          <a:lstStyle/>
          <a:p>
            <a:fld id="{9E5AC9B8-ADE1-49C1-B225-C7957E1D987F}" type="slidenum">
              <a:rPr lang="en-GB" smtClean="0"/>
              <a:t>5</a:t>
            </a:fld>
            <a:endParaRPr lang="en-GB"/>
          </a:p>
        </p:txBody>
      </p:sp>
    </p:spTree>
    <p:extLst>
      <p:ext uri="{BB962C8B-B14F-4D97-AF65-F5344CB8AC3E}">
        <p14:creationId xmlns:p14="http://schemas.microsoft.com/office/powerpoint/2010/main" val="32617133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r>
              <a:rPr lang="en-US" dirty="0">
                <a:hlinkClick r:id="rId3"/>
              </a:rPr>
              <a:t>https://youtu.be/Rs86AgI69q0</a:t>
            </a:r>
            <a:endParaRPr lang="en-US" dirty="0"/>
          </a:p>
          <a:p>
            <a:r>
              <a:rPr lang="en-US" dirty="0">
                <a:cs typeface="Calibri"/>
              </a:rPr>
              <a:t> Key Reforms of the Defamation Act 2013</a:t>
            </a:r>
          </a:p>
          <a:p>
            <a:r>
              <a:rPr lang="en-GB" dirty="0" err="1"/>
              <a:t>Approx</a:t>
            </a:r>
            <a:r>
              <a:rPr lang="en-GB" dirty="0"/>
              <a:t> 5 mins </a:t>
            </a:r>
          </a:p>
          <a:p>
            <a:endParaRPr lang="en-GB" dirty="0"/>
          </a:p>
        </p:txBody>
      </p:sp>
      <p:sp>
        <p:nvSpPr>
          <p:cNvPr id="4" name="Slide Number Placeholder 3"/>
          <p:cNvSpPr>
            <a:spLocks noGrp="1"/>
          </p:cNvSpPr>
          <p:nvPr>
            <p:ph type="sldNum" sz="quarter" idx="5"/>
          </p:nvPr>
        </p:nvSpPr>
        <p:spPr/>
        <p:txBody>
          <a:bodyPr/>
          <a:lstStyle/>
          <a:p>
            <a:fld id="{9E5AC9B8-ADE1-49C1-B225-C7957E1D987F}" type="slidenum">
              <a:rPr lang="en-GB" smtClean="0"/>
              <a:t>6</a:t>
            </a:fld>
            <a:endParaRPr lang="en-GB"/>
          </a:p>
        </p:txBody>
      </p:sp>
    </p:spTree>
    <p:extLst>
      <p:ext uri="{BB962C8B-B14F-4D97-AF65-F5344CB8AC3E}">
        <p14:creationId xmlns:p14="http://schemas.microsoft.com/office/powerpoint/2010/main" val="42319248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students what libel and slander are. </a:t>
            </a:r>
          </a:p>
        </p:txBody>
      </p:sp>
      <p:sp>
        <p:nvSpPr>
          <p:cNvPr id="4" name="Slide Number Placeholder 3"/>
          <p:cNvSpPr>
            <a:spLocks noGrp="1"/>
          </p:cNvSpPr>
          <p:nvPr>
            <p:ph type="sldNum" sz="quarter" idx="5"/>
          </p:nvPr>
        </p:nvSpPr>
        <p:spPr/>
        <p:txBody>
          <a:bodyPr/>
          <a:lstStyle/>
          <a:p>
            <a:fld id="{9E5AC9B8-ADE1-49C1-B225-C7957E1D987F}" type="slidenum">
              <a:rPr lang="en-GB" smtClean="0"/>
              <a:t>7</a:t>
            </a:fld>
            <a:endParaRPr lang="en-GB"/>
          </a:p>
        </p:txBody>
      </p:sp>
    </p:spTree>
    <p:extLst>
      <p:ext uri="{BB962C8B-B14F-4D97-AF65-F5344CB8AC3E}">
        <p14:creationId xmlns:p14="http://schemas.microsoft.com/office/powerpoint/2010/main" val="42210920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Act has given freedom of speech but has not pleased everyone. </a:t>
            </a:r>
          </a:p>
          <a:p>
            <a:r>
              <a:rPr lang="en-GB" dirty="0"/>
              <a:t>It is a very short act in comparison to other legislation. </a:t>
            </a:r>
          </a:p>
          <a:p>
            <a:endParaRPr lang="en-GB" dirty="0"/>
          </a:p>
          <a:p>
            <a:r>
              <a:rPr lang="en-GB" dirty="0"/>
              <a:t>Problem with the act is that fails to include definition of when a statement is defamation. </a:t>
            </a:r>
          </a:p>
        </p:txBody>
      </p:sp>
      <p:sp>
        <p:nvSpPr>
          <p:cNvPr id="4" name="Slide Number Placeholder 3"/>
          <p:cNvSpPr>
            <a:spLocks noGrp="1"/>
          </p:cNvSpPr>
          <p:nvPr>
            <p:ph type="sldNum" sz="quarter" idx="5"/>
          </p:nvPr>
        </p:nvSpPr>
        <p:spPr/>
        <p:txBody>
          <a:bodyPr/>
          <a:lstStyle/>
          <a:p>
            <a:fld id="{9E5AC9B8-ADE1-49C1-B225-C7957E1D987F}" type="slidenum">
              <a:rPr lang="en-GB" smtClean="0"/>
              <a:t>10</a:t>
            </a:fld>
            <a:endParaRPr lang="en-GB"/>
          </a:p>
        </p:txBody>
      </p:sp>
    </p:spTree>
    <p:extLst>
      <p:ext uri="{BB962C8B-B14F-4D97-AF65-F5344CB8AC3E}">
        <p14:creationId xmlns:p14="http://schemas.microsoft.com/office/powerpoint/2010/main" val="2871319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E5AC9B8-ADE1-49C1-B225-C7957E1D987F}" type="slidenum">
              <a:rPr lang="en-GB" smtClean="0"/>
              <a:t>11</a:t>
            </a:fld>
            <a:endParaRPr lang="en-GB"/>
          </a:p>
        </p:txBody>
      </p:sp>
    </p:spTree>
    <p:extLst>
      <p:ext uri="{BB962C8B-B14F-4D97-AF65-F5344CB8AC3E}">
        <p14:creationId xmlns:p14="http://schemas.microsoft.com/office/powerpoint/2010/main" val="28202966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Economou ------- </a:t>
            </a:r>
          </a:p>
          <a:p>
            <a:r>
              <a:rPr lang="en-GB" dirty="0"/>
              <a:t>* Queens Bench Division</a:t>
            </a:r>
          </a:p>
          <a:p>
            <a:r>
              <a:rPr lang="en-GB" dirty="0"/>
              <a:t>The claimant issued proceedings for libel against the father of a woman with whom he had had a brief relationship.</a:t>
            </a:r>
          </a:p>
          <a:p>
            <a:r>
              <a:rPr lang="en-GB" dirty="0"/>
              <a:t>The woman had accused the claimant of rape. He was arrested but never charged. He began private prosecution alleging that she had intended to pervert the course of justice by falsely accusing him. The CPS took over the prosecution. The woman, who suffered from bipolar, killed herself just before the trial. The father criticised the CPS for prosecuting a mentally vulnerable person where there was no evidence that she had lied about the rape. In November and December 2014, the father issued press statements, gave media interviews and wrote an article. He attached to the publications that they had accused him of having falsely prosecuted the deceased when he had raped her. </a:t>
            </a:r>
          </a:p>
          <a:p>
            <a:r>
              <a:rPr lang="en-GB" dirty="0"/>
              <a:t>Held: the publications undisputedly concerned a public interest matter.</a:t>
            </a:r>
          </a:p>
          <a:p>
            <a:endParaRPr lang="en-GB" dirty="0"/>
          </a:p>
        </p:txBody>
      </p:sp>
      <p:sp>
        <p:nvSpPr>
          <p:cNvPr id="4" name="Slide Number Placeholder 3"/>
          <p:cNvSpPr>
            <a:spLocks noGrp="1"/>
          </p:cNvSpPr>
          <p:nvPr>
            <p:ph type="sldNum" sz="quarter" idx="5"/>
          </p:nvPr>
        </p:nvSpPr>
        <p:spPr/>
        <p:txBody>
          <a:bodyPr/>
          <a:lstStyle/>
          <a:p>
            <a:fld id="{9E5AC9B8-ADE1-49C1-B225-C7957E1D987F}" type="slidenum">
              <a:rPr lang="en-GB" smtClean="0"/>
              <a:t>12</a:t>
            </a:fld>
            <a:endParaRPr lang="en-GB"/>
          </a:p>
        </p:txBody>
      </p:sp>
    </p:spTree>
    <p:extLst>
      <p:ext uri="{BB962C8B-B14F-4D97-AF65-F5344CB8AC3E}">
        <p14:creationId xmlns:p14="http://schemas.microsoft.com/office/powerpoint/2010/main" val="15169470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solidFill>
                  <a:srgbClr val="00B0F0"/>
                </a:solidFill>
              </a:rPr>
              <a:t>Secretary of State for Defence v Guardian Newspapers Ltd (1985)</a:t>
            </a:r>
          </a:p>
          <a:p>
            <a:endParaRPr lang="en-GB" b="1" dirty="0">
              <a:solidFill>
                <a:srgbClr val="00B0F0"/>
              </a:solidFill>
            </a:endParaRPr>
          </a:p>
          <a:p>
            <a:r>
              <a:rPr lang="en-GB" b="1" dirty="0" err="1">
                <a:solidFill>
                  <a:srgbClr val="00B0F0"/>
                </a:solidFill>
              </a:rPr>
              <a:t>Interbrew</a:t>
            </a:r>
            <a:r>
              <a:rPr lang="en-GB" b="1" dirty="0">
                <a:solidFill>
                  <a:srgbClr val="00B0F0"/>
                </a:solidFill>
              </a:rPr>
              <a:t> SA v Financial Times Ltd (2002)</a:t>
            </a:r>
          </a:p>
          <a:p>
            <a:endParaRPr lang="en-GB" b="1" dirty="0">
              <a:solidFill>
                <a:srgbClr val="00B0F0"/>
              </a:solidFill>
            </a:endParaRPr>
          </a:p>
          <a:p>
            <a:r>
              <a:rPr lang="en-GB" b="1" dirty="0">
                <a:solidFill>
                  <a:srgbClr val="00B0F0"/>
                </a:solidFill>
              </a:rPr>
              <a:t>Financial Times Ltd v UK (2009)</a:t>
            </a:r>
          </a:p>
          <a:p>
            <a:endParaRPr lang="en-GB" dirty="0"/>
          </a:p>
        </p:txBody>
      </p:sp>
      <p:sp>
        <p:nvSpPr>
          <p:cNvPr id="4" name="Slide Number Placeholder 3"/>
          <p:cNvSpPr>
            <a:spLocks noGrp="1"/>
          </p:cNvSpPr>
          <p:nvPr>
            <p:ph type="sldNum" sz="quarter" idx="5"/>
          </p:nvPr>
        </p:nvSpPr>
        <p:spPr/>
        <p:txBody>
          <a:bodyPr/>
          <a:lstStyle/>
          <a:p>
            <a:fld id="{9E5AC9B8-ADE1-49C1-B225-C7957E1D987F}" type="slidenum">
              <a:rPr lang="en-GB" smtClean="0"/>
              <a:t>13</a:t>
            </a:fld>
            <a:endParaRPr lang="en-GB"/>
          </a:p>
        </p:txBody>
      </p:sp>
    </p:spTree>
    <p:extLst>
      <p:ext uri="{BB962C8B-B14F-4D97-AF65-F5344CB8AC3E}">
        <p14:creationId xmlns:p14="http://schemas.microsoft.com/office/powerpoint/2010/main" val="2195474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Case illustration | Community Legal Information Centre (CLIC)</a:t>
            </a:r>
            <a:r>
              <a:rPr lang="en-GB" dirty="0"/>
              <a:t> </a:t>
            </a:r>
          </a:p>
          <a:p>
            <a:endParaRPr lang="en-GB" dirty="0"/>
          </a:p>
          <a:p>
            <a:r>
              <a:rPr lang="en-GB" dirty="0"/>
              <a:t>S.1 of the defamation Act 2013- </a:t>
            </a:r>
          </a:p>
          <a:p>
            <a:endParaRPr lang="en-GB" dirty="0"/>
          </a:p>
          <a:p>
            <a:endParaRPr lang="en-GB" dirty="0"/>
          </a:p>
          <a:p>
            <a:endParaRPr lang="en-GB" dirty="0"/>
          </a:p>
          <a:p>
            <a:r>
              <a:rPr lang="en-GB" dirty="0"/>
              <a:t>S.2 of the defamation Act 2013-   </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9E5AC9B8-ADE1-49C1-B225-C7957E1D987F}" type="slidenum">
              <a:rPr lang="en-GB" smtClean="0"/>
              <a:t>14</a:t>
            </a:fld>
            <a:endParaRPr lang="en-GB"/>
          </a:p>
        </p:txBody>
      </p:sp>
    </p:spTree>
    <p:extLst>
      <p:ext uri="{BB962C8B-B14F-4D97-AF65-F5344CB8AC3E}">
        <p14:creationId xmlns:p14="http://schemas.microsoft.com/office/powerpoint/2010/main" val="292207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defamation Act 2013 – fails to include definitions. Left open to interpretation by the courts. </a:t>
            </a:r>
          </a:p>
          <a:p>
            <a:endParaRPr lang="en-GB" dirty="0"/>
          </a:p>
          <a:p>
            <a:r>
              <a:rPr lang="en-GB" dirty="0"/>
              <a:t>This causes issues with regards to fairness of an outcome. </a:t>
            </a:r>
          </a:p>
        </p:txBody>
      </p:sp>
      <p:sp>
        <p:nvSpPr>
          <p:cNvPr id="4" name="Slide Number Placeholder 3"/>
          <p:cNvSpPr>
            <a:spLocks noGrp="1"/>
          </p:cNvSpPr>
          <p:nvPr>
            <p:ph type="sldNum" sz="quarter" idx="5"/>
          </p:nvPr>
        </p:nvSpPr>
        <p:spPr/>
        <p:txBody>
          <a:bodyPr/>
          <a:lstStyle/>
          <a:p>
            <a:fld id="{9E5AC9B8-ADE1-49C1-B225-C7957E1D987F}" type="slidenum">
              <a:rPr lang="en-GB" smtClean="0"/>
              <a:t>15</a:t>
            </a:fld>
            <a:endParaRPr lang="en-GB"/>
          </a:p>
        </p:txBody>
      </p:sp>
    </p:spTree>
    <p:extLst>
      <p:ext uri="{BB962C8B-B14F-4D97-AF65-F5344CB8AC3E}">
        <p14:creationId xmlns:p14="http://schemas.microsoft.com/office/powerpoint/2010/main" val="3293816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Cardi B awarded over £2m in damages in defamation case win - BBC News</a:t>
            </a: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9E5AC9B8-ADE1-49C1-B225-C7957E1D987F}" type="slidenum">
              <a:rPr lang="en-GB" smtClean="0"/>
              <a:t>17</a:t>
            </a:fld>
            <a:endParaRPr lang="en-GB"/>
          </a:p>
        </p:txBody>
      </p:sp>
    </p:spTree>
    <p:extLst>
      <p:ext uri="{BB962C8B-B14F-4D97-AF65-F5344CB8AC3E}">
        <p14:creationId xmlns:p14="http://schemas.microsoft.com/office/powerpoint/2010/main" val="41403727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Top 10 Defamation Cases of 2020: a selection – </a:t>
            </a:r>
            <a:r>
              <a:rPr lang="en-GB" dirty="0" err="1">
                <a:hlinkClick r:id="rId3"/>
              </a:rPr>
              <a:t>Suneet</a:t>
            </a:r>
            <a:r>
              <a:rPr lang="en-GB" dirty="0">
                <a:hlinkClick r:id="rId3"/>
              </a:rPr>
              <a:t> Sharma – </a:t>
            </a:r>
            <a:r>
              <a:rPr lang="en-GB" dirty="0" err="1">
                <a:hlinkClick r:id="rId3"/>
              </a:rPr>
              <a:t>Inforrm's</a:t>
            </a:r>
            <a:r>
              <a:rPr lang="en-GB" dirty="0">
                <a:hlinkClick r:id="rId3"/>
              </a:rPr>
              <a:t> Blog</a:t>
            </a:r>
            <a:r>
              <a:rPr lang="en-GB" dirty="0"/>
              <a:t> </a:t>
            </a:r>
          </a:p>
        </p:txBody>
      </p:sp>
      <p:sp>
        <p:nvSpPr>
          <p:cNvPr id="4" name="Slide Number Placeholder 3"/>
          <p:cNvSpPr>
            <a:spLocks noGrp="1"/>
          </p:cNvSpPr>
          <p:nvPr>
            <p:ph type="sldNum" sz="quarter" idx="5"/>
          </p:nvPr>
        </p:nvSpPr>
        <p:spPr/>
        <p:txBody>
          <a:bodyPr/>
          <a:lstStyle/>
          <a:p>
            <a:fld id="{9E5AC9B8-ADE1-49C1-B225-C7957E1D987F}" type="slidenum">
              <a:rPr lang="en-GB" smtClean="0"/>
              <a:t>18</a:t>
            </a:fld>
            <a:endParaRPr lang="en-GB"/>
          </a:p>
        </p:txBody>
      </p:sp>
    </p:spTree>
    <p:extLst>
      <p:ext uri="{BB962C8B-B14F-4D97-AF65-F5344CB8AC3E}">
        <p14:creationId xmlns:p14="http://schemas.microsoft.com/office/powerpoint/2010/main" val="10447856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8B9EBBA-996F-894A-B54A-D6246ED52CEA}" type="datetimeFigureOut">
              <a:rPr lang="en-US" dirty="0"/>
              <a:pPr/>
              <a:t>2/18/2022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dirty="0"/>
              <a:pPr/>
              <a:t>2/18/2022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2/18/2022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dirty="0"/>
              <a:pPr/>
              <a:t>2/18/2022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640F58-564D-2B4F-AE67-E407BA4FCF45}" type="datetimeFigureOut">
              <a:rPr lang="en-US" dirty="0"/>
              <a:pPr/>
              <a:t>2/18/2022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13A34C8-038E-2045-AF43-DF7DBB8E0E9E}" type="datetimeFigureOut">
              <a:rPr lang="en-US" dirty="0"/>
              <a:pPr/>
              <a:t>2/18/2022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2/18/2022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2/18/2022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2/18/2022</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2/18/2022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2/18/2022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Click to 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2/18/2022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dirty="0"/>
              <a:pPr/>
              <a:t>2/18/2022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dirty="0"/>
              <a:pPr/>
              <a:t>2/18/2022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2/18/2022</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3" r:id="rId9"/>
    <p:sldLayoutId id="2147483657" r:id="rId10"/>
    <p:sldLayoutId id="2147483666" r:id="rId11"/>
    <p:sldLayoutId id="2147483661" r:id="rId12"/>
    <p:sldLayoutId id="2147483658" r:id="rId13"/>
    <p:sldLayoutId id="2147483659"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5.xml"/><Relationship Id="rId4" Type="http://schemas.openxmlformats.org/officeDocument/2006/relationships/image" Target="../media/image10.svg"/></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5.xml"/><Relationship Id="rId4" Type="http://schemas.openxmlformats.org/officeDocument/2006/relationships/image" Target="../media/image10.sv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14.jpeg"/><Relationship Id="rId4" Type="http://schemas.openxmlformats.org/officeDocument/2006/relationships/hyperlink" Target="https://www.google.com/url?q=https://www.bailii.org/ew/cases/EWHC/QB/2020/2911.html&amp;sa=D&amp;ust=1608382772290000&amp;usg=AFQjCNFErwNFznfm0kO26fHnDaEhUUPmHA"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google.com/url?q=https://www.bailii.org/ew/cases/EWHC/QB/2020/3156.html&amp;sa=D&amp;ust=1608382772288000&amp;usg=AFQjCNGINduiMRDbzr2bfARCJ8d0itgaAA"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FE1CAF-D197-4FAB-8729-CE25ABE25DAB}"/>
              </a:ext>
            </a:extLst>
          </p:cNvPr>
          <p:cNvSpPr>
            <a:spLocks noGrp="1"/>
          </p:cNvSpPr>
          <p:nvPr>
            <p:ph type="ctrTitle"/>
          </p:nvPr>
        </p:nvSpPr>
        <p:spPr/>
        <p:txBody>
          <a:bodyPr/>
          <a:lstStyle/>
          <a:p>
            <a:pPr algn="ctr"/>
            <a:r>
              <a:rPr lang="en-GB" i="1" u="sng" dirty="0"/>
              <a:t>Defamation </a:t>
            </a:r>
          </a:p>
        </p:txBody>
      </p:sp>
      <p:sp>
        <p:nvSpPr>
          <p:cNvPr id="3" name="Subtitle 2">
            <a:extLst>
              <a:ext uri="{FF2B5EF4-FFF2-40B4-BE49-F238E27FC236}">
                <a16:creationId xmlns:a16="http://schemas.microsoft.com/office/drawing/2014/main" id="{A0822C32-AF38-4B7A-9038-49A2024C70CD}"/>
              </a:ext>
            </a:extLst>
          </p:cNvPr>
          <p:cNvSpPr>
            <a:spLocks noGrp="1"/>
          </p:cNvSpPr>
          <p:nvPr>
            <p:ph type="subTitle" idx="1"/>
          </p:nvPr>
        </p:nvSpPr>
        <p:spPr/>
        <p:txBody>
          <a:bodyPr/>
          <a:lstStyle/>
          <a:p>
            <a:r>
              <a:rPr lang="en-GB" dirty="0"/>
              <a:t>By Zita Draper and Laura Knight </a:t>
            </a:r>
          </a:p>
        </p:txBody>
      </p:sp>
    </p:spTree>
    <p:extLst>
      <p:ext uri="{BB962C8B-B14F-4D97-AF65-F5344CB8AC3E}">
        <p14:creationId xmlns:p14="http://schemas.microsoft.com/office/powerpoint/2010/main" val="35554614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A20F1-0232-4E15-AEE7-944C22E6BCD8}"/>
              </a:ext>
            </a:extLst>
          </p:cNvPr>
          <p:cNvSpPr>
            <a:spLocks noGrp="1"/>
          </p:cNvSpPr>
          <p:nvPr>
            <p:ph type="title"/>
          </p:nvPr>
        </p:nvSpPr>
        <p:spPr/>
        <p:txBody>
          <a:bodyPr/>
          <a:lstStyle/>
          <a:p>
            <a:pPr algn="ctr"/>
            <a:r>
              <a:rPr lang="en-GB" i="1" u="sng" dirty="0"/>
              <a:t>Content </a:t>
            </a:r>
          </a:p>
        </p:txBody>
      </p:sp>
      <p:graphicFrame>
        <p:nvGraphicFramePr>
          <p:cNvPr id="5" name="Content Placeholder 2">
            <a:extLst>
              <a:ext uri="{FF2B5EF4-FFF2-40B4-BE49-F238E27FC236}">
                <a16:creationId xmlns:a16="http://schemas.microsoft.com/office/drawing/2014/main" id="{87279550-7018-41C4-AFCE-4055B5B2E31B}"/>
              </a:ext>
            </a:extLst>
          </p:cNvPr>
          <p:cNvGraphicFramePr>
            <a:graphicFrameLocks noGrp="1"/>
          </p:cNvGraphicFramePr>
          <p:nvPr>
            <p:ph idx="1"/>
          </p:nvPr>
        </p:nvGraphicFramePr>
        <p:xfrm>
          <a:off x="818712" y="2222287"/>
          <a:ext cx="10554574" cy="36365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79985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589E45-BAB8-4BB1-A5C2-2F4E73E3A226}"/>
              </a:ext>
            </a:extLst>
          </p:cNvPr>
          <p:cNvSpPr>
            <a:spLocks noGrp="1"/>
          </p:cNvSpPr>
          <p:nvPr>
            <p:ph type="title"/>
          </p:nvPr>
        </p:nvSpPr>
        <p:spPr/>
        <p:txBody>
          <a:bodyPr/>
          <a:lstStyle/>
          <a:p>
            <a:pPr algn="ctr"/>
            <a:r>
              <a:rPr lang="en-GB" i="1" u="sng" dirty="0"/>
              <a:t>Aims and Learning Objectives </a:t>
            </a:r>
          </a:p>
        </p:txBody>
      </p:sp>
      <p:graphicFrame>
        <p:nvGraphicFramePr>
          <p:cNvPr id="5" name="Content Placeholder 2">
            <a:extLst>
              <a:ext uri="{FF2B5EF4-FFF2-40B4-BE49-F238E27FC236}">
                <a16:creationId xmlns:a16="http://schemas.microsoft.com/office/drawing/2014/main" id="{23A6801B-524B-4D88-A8C2-FEB08CE6BCE5}"/>
              </a:ext>
            </a:extLst>
          </p:cNvPr>
          <p:cNvGraphicFramePr>
            <a:graphicFrameLocks noGrp="1"/>
          </p:cNvGraphicFramePr>
          <p:nvPr>
            <p:ph idx="1"/>
            <p:extLst>
              <p:ext uri="{D42A27DB-BD31-4B8C-83A1-F6EECF244321}">
                <p14:modId xmlns:p14="http://schemas.microsoft.com/office/powerpoint/2010/main" val="1855189664"/>
              </p:ext>
            </p:extLst>
          </p:nvPr>
        </p:nvGraphicFramePr>
        <p:xfrm>
          <a:off x="818712" y="2222287"/>
          <a:ext cx="10554574" cy="36365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569608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15980A-F415-4179-A386-30401C8F0009}"/>
              </a:ext>
            </a:extLst>
          </p:cNvPr>
          <p:cNvSpPr>
            <a:spLocks noGrp="1"/>
          </p:cNvSpPr>
          <p:nvPr>
            <p:ph type="title"/>
          </p:nvPr>
        </p:nvSpPr>
        <p:spPr>
          <a:xfrm>
            <a:off x="810000" y="447188"/>
            <a:ext cx="10571998" cy="970450"/>
          </a:xfrm>
        </p:spPr>
        <p:txBody>
          <a:bodyPr>
            <a:normAutofit/>
          </a:bodyPr>
          <a:lstStyle/>
          <a:p>
            <a:r>
              <a:rPr lang="en-GB" i="1" u="sng" dirty="0"/>
              <a:t>Kahoot </a:t>
            </a:r>
            <a:endParaRPr lang="en-GB" i="1" u="sng"/>
          </a:p>
        </p:txBody>
      </p:sp>
      <p:graphicFrame>
        <p:nvGraphicFramePr>
          <p:cNvPr id="5" name="Content Placeholder 2">
            <a:extLst>
              <a:ext uri="{FF2B5EF4-FFF2-40B4-BE49-F238E27FC236}">
                <a16:creationId xmlns:a16="http://schemas.microsoft.com/office/drawing/2014/main" id="{15E549B1-50E7-4D4B-9F57-F6A8AEC85670}"/>
              </a:ext>
            </a:extLst>
          </p:cNvPr>
          <p:cNvGraphicFramePr>
            <a:graphicFrameLocks noGrp="1"/>
          </p:cNvGraphicFramePr>
          <p:nvPr>
            <p:ph idx="1"/>
            <p:extLst>
              <p:ext uri="{D42A27DB-BD31-4B8C-83A1-F6EECF244321}">
                <p14:modId xmlns:p14="http://schemas.microsoft.com/office/powerpoint/2010/main" val="1212061421"/>
              </p:ext>
            </p:extLst>
          </p:nvPr>
        </p:nvGraphicFramePr>
        <p:xfrm>
          <a:off x="819150" y="2494722"/>
          <a:ext cx="10553700" cy="33647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619211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940F547-7206-4401-94FB-F8421915D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posing for the camera&#10;&#10;Description automatically generated">
            <a:hlinkClick r:id="" action="ppaction://media"/>
            <a:extLst>
              <a:ext uri="{FF2B5EF4-FFF2-40B4-BE49-F238E27FC236}">
                <a16:creationId xmlns:a16="http://schemas.microsoft.com/office/drawing/2014/main" id="{B7C99743-6B47-4955-83B1-B90FD0510C4D}"/>
              </a:ext>
            </a:extLst>
          </p:cNvPr>
          <p:cNvPicPr>
            <a:picLocks noRot="1" noChangeAspect="1"/>
          </p:cNvPicPr>
          <p:nvPr/>
        </p:nvPicPr>
        <p:blipFill rotWithShape="1">
          <a:blip r:embed="rId3">
            <a:alphaModFix amt="40000"/>
          </a:blip>
          <a:srcRect t="13333" b="11667"/>
          <a:stretch/>
        </p:blipFill>
        <p:spPr>
          <a:xfrm>
            <a:off x="20" y="10"/>
            <a:ext cx="12191980" cy="6857990"/>
          </a:xfrm>
          <a:prstGeom prst="rect">
            <a:avLst/>
          </a:prstGeom>
        </p:spPr>
      </p:pic>
      <p:sp>
        <p:nvSpPr>
          <p:cNvPr id="2" name="Title 1">
            <a:extLst>
              <a:ext uri="{FF2B5EF4-FFF2-40B4-BE49-F238E27FC236}">
                <a16:creationId xmlns:a16="http://schemas.microsoft.com/office/drawing/2014/main" id="{86BE630F-D986-4750-9518-C57C9EDE8DD8}"/>
              </a:ext>
            </a:extLst>
          </p:cNvPr>
          <p:cNvSpPr>
            <a:spLocks noGrp="1"/>
          </p:cNvSpPr>
          <p:nvPr>
            <p:ph type="title"/>
          </p:nvPr>
        </p:nvSpPr>
        <p:spPr>
          <a:xfrm>
            <a:off x="810000" y="447188"/>
            <a:ext cx="10571998" cy="970450"/>
          </a:xfrm>
        </p:spPr>
        <p:txBody>
          <a:bodyPr>
            <a:normAutofit/>
          </a:bodyPr>
          <a:lstStyle/>
          <a:p>
            <a:r>
              <a:rPr lang="en-GB" i="1" u="sng" dirty="0"/>
              <a:t>Defamation </a:t>
            </a:r>
            <a:endParaRPr lang="en-GB" i="1" u="sng"/>
          </a:p>
        </p:txBody>
      </p:sp>
      <p:sp>
        <p:nvSpPr>
          <p:cNvPr id="3" name="Content Placeholder 2">
            <a:extLst>
              <a:ext uri="{FF2B5EF4-FFF2-40B4-BE49-F238E27FC236}">
                <a16:creationId xmlns:a16="http://schemas.microsoft.com/office/drawing/2014/main" id="{E84C477E-D7B5-4934-990D-D5FFE7282AC3}"/>
              </a:ext>
            </a:extLst>
          </p:cNvPr>
          <p:cNvSpPr>
            <a:spLocks noGrp="1"/>
          </p:cNvSpPr>
          <p:nvPr>
            <p:ph idx="1"/>
          </p:nvPr>
        </p:nvSpPr>
        <p:spPr>
          <a:xfrm>
            <a:off x="818712" y="2222287"/>
            <a:ext cx="10554574" cy="3636511"/>
          </a:xfrm>
        </p:spPr>
        <p:txBody>
          <a:bodyPr>
            <a:normAutofit/>
          </a:bodyPr>
          <a:lstStyle/>
          <a:p>
            <a:endParaRPr lang="en-GB" dirty="0"/>
          </a:p>
          <a:p>
            <a:endParaRPr lang="en-GB" dirty="0"/>
          </a:p>
        </p:txBody>
      </p:sp>
    </p:spTree>
    <p:extLst>
      <p:ext uri="{BB962C8B-B14F-4D97-AF65-F5344CB8AC3E}">
        <p14:creationId xmlns:p14="http://schemas.microsoft.com/office/powerpoint/2010/main" val="37508300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940F547-7206-4401-94FB-F8421915D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posing for the camera&#10;&#10;Description automatically generated">
            <a:hlinkClick r:id="" action="ppaction://media"/>
            <a:extLst>
              <a:ext uri="{FF2B5EF4-FFF2-40B4-BE49-F238E27FC236}">
                <a16:creationId xmlns:a16="http://schemas.microsoft.com/office/drawing/2014/main" id="{B7C99743-6B47-4955-83B1-B90FD0510C4D}"/>
              </a:ext>
            </a:extLst>
          </p:cNvPr>
          <p:cNvPicPr>
            <a:picLocks noRot="1" noChangeAspect="1"/>
          </p:cNvPicPr>
          <p:nvPr/>
        </p:nvPicPr>
        <p:blipFill rotWithShape="1">
          <a:blip r:embed="rId3">
            <a:alphaModFix amt="40000"/>
          </a:blip>
          <a:srcRect t="13333" b="11667"/>
          <a:stretch/>
        </p:blipFill>
        <p:spPr>
          <a:xfrm>
            <a:off x="20" y="10"/>
            <a:ext cx="12191980" cy="6857990"/>
          </a:xfrm>
          <a:prstGeom prst="rect">
            <a:avLst/>
          </a:prstGeom>
        </p:spPr>
      </p:pic>
      <p:sp>
        <p:nvSpPr>
          <p:cNvPr id="2" name="Title 1">
            <a:extLst>
              <a:ext uri="{FF2B5EF4-FFF2-40B4-BE49-F238E27FC236}">
                <a16:creationId xmlns:a16="http://schemas.microsoft.com/office/drawing/2014/main" id="{86BE630F-D986-4750-9518-C57C9EDE8DD8}"/>
              </a:ext>
            </a:extLst>
          </p:cNvPr>
          <p:cNvSpPr>
            <a:spLocks noGrp="1"/>
          </p:cNvSpPr>
          <p:nvPr>
            <p:ph type="title"/>
          </p:nvPr>
        </p:nvSpPr>
        <p:spPr>
          <a:xfrm>
            <a:off x="810000" y="447188"/>
            <a:ext cx="10571998" cy="970450"/>
          </a:xfrm>
        </p:spPr>
        <p:txBody>
          <a:bodyPr>
            <a:normAutofit/>
          </a:bodyPr>
          <a:lstStyle/>
          <a:p>
            <a:r>
              <a:rPr lang="en-GB" i="1" u="sng" dirty="0"/>
              <a:t>Defamation </a:t>
            </a:r>
            <a:endParaRPr lang="en-GB" i="1" u="sng"/>
          </a:p>
        </p:txBody>
      </p:sp>
      <p:sp>
        <p:nvSpPr>
          <p:cNvPr id="3" name="Content Placeholder 2">
            <a:extLst>
              <a:ext uri="{FF2B5EF4-FFF2-40B4-BE49-F238E27FC236}">
                <a16:creationId xmlns:a16="http://schemas.microsoft.com/office/drawing/2014/main" id="{E84C477E-D7B5-4934-990D-D5FFE7282AC3}"/>
              </a:ext>
            </a:extLst>
          </p:cNvPr>
          <p:cNvSpPr>
            <a:spLocks noGrp="1"/>
          </p:cNvSpPr>
          <p:nvPr>
            <p:ph idx="1"/>
          </p:nvPr>
        </p:nvSpPr>
        <p:spPr>
          <a:xfrm>
            <a:off x="818712" y="2222287"/>
            <a:ext cx="10554574" cy="3636511"/>
          </a:xfrm>
        </p:spPr>
        <p:txBody>
          <a:bodyPr>
            <a:normAutofit/>
          </a:bodyPr>
          <a:lstStyle/>
          <a:p>
            <a:endParaRPr lang="en-GB" dirty="0"/>
          </a:p>
          <a:p>
            <a:endParaRPr lang="en-GB" dirty="0"/>
          </a:p>
        </p:txBody>
      </p:sp>
    </p:spTree>
    <p:extLst>
      <p:ext uri="{BB962C8B-B14F-4D97-AF65-F5344CB8AC3E}">
        <p14:creationId xmlns:p14="http://schemas.microsoft.com/office/powerpoint/2010/main" val="10946210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85729-0609-4137-884B-90FE94A19BCE}"/>
              </a:ext>
            </a:extLst>
          </p:cNvPr>
          <p:cNvSpPr>
            <a:spLocks noGrp="1"/>
          </p:cNvSpPr>
          <p:nvPr>
            <p:ph type="title"/>
          </p:nvPr>
        </p:nvSpPr>
        <p:spPr/>
        <p:txBody>
          <a:bodyPr/>
          <a:lstStyle/>
          <a:p>
            <a:pPr algn="ctr"/>
            <a:r>
              <a:rPr lang="en-GB" i="1" u="sng"/>
              <a:t>Defamation </a:t>
            </a:r>
            <a:endParaRPr lang="en-GB" i="1" u="sng" dirty="0"/>
          </a:p>
        </p:txBody>
      </p:sp>
      <p:graphicFrame>
        <p:nvGraphicFramePr>
          <p:cNvPr id="5" name="Content Placeholder 2">
            <a:extLst>
              <a:ext uri="{FF2B5EF4-FFF2-40B4-BE49-F238E27FC236}">
                <a16:creationId xmlns:a16="http://schemas.microsoft.com/office/drawing/2014/main" id="{3718CCE8-82CF-4CF3-948D-1E8F2377769B}"/>
              </a:ext>
            </a:extLst>
          </p:cNvPr>
          <p:cNvGraphicFramePr>
            <a:graphicFrameLocks noGrp="1"/>
          </p:cNvGraphicFramePr>
          <p:nvPr>
            <p:ph idx="1"/>
            <p:extLst>
              <p:ext uri="{D42A27DB-BD31-4B8C-83A1-F6EECF244321}">
                <p14:modId xmlns:p14="http://schemas.microsoft.com/office/powerpoint/2010/main" val="474056705"/>
              </p:ext>
            </p:extLst>
          </p:nvPr>
        </p:nvGraphicFramePr>
        <p:xfrm>
          <a:off x="818712" y="2222287"/>
          <a:ext cx="10554574" cy="426995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885169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099B8-44C9-48DD-9734-2BB248C17240}"/>
              </a:ext>
            </a:extLst>
          </p:cNvPr>
          <p:cNvSpPr>
            <a:spLocks noGrp="1"/>
          </p:cNvSpPr>
          <p:nvPr>
            <p:ph type="title"/>
          </p:nvPr>
        </p:nvSpPr>
        <p:spPr>
          <a:xfrm>
            <a:off x="810000" y="447188"/>
            <a:ext cx="10571998" cy="970450"/>
          </a:xfrm>
        </p:spPr>
        <p:txBody>
          <a:bodyPr>
            <a:normAutofit/>
          </a:bodyPr>
          <a:lstStyle/>
          <a:p>
            <a:r>
              <a:rPr lang="en-GB" i="1" u="sng" dirty="0"/>
              <a:t>Defamation</a:t>
            </a:r>
            <a:r>
              <a:rPr lang="en-GB" dirty="0"/>
              <a:t> </a:t>
            </a:r>
            <a:endParaRPr lang="en-GB"/>
          </a:p>
        </p:txBody>
      </p:sp>
      <p:graphicFrame>
        <p:nvGraphicFramePr>
          <p:cNvPr id="5" name="Content Placeholder 2">
            <a:extLst>
              <a:ext uri="{FF2B5EF4-FFF2-40B4-BE49-F238E27FC236}">
                <a16:creationId xmlns:a16="http://schemas.microsoft.com/office/drawing/2014/main" id="{A24E31F8-BE2F-4B98-A5A1-DC4BCC5610D2}"/>
              </a:ext>
            </a:extLst>
          </p:cNvPr>
          <p:cNvGraphicFramePr>
            <a:graphicFrameLocks noGrp="1"/>
          </p:cNvGraphicFramePr>
          <p:nvPr>
            <p:ph idx="1"/>
            <p:extLst>
              <p:ext uri="{D42A27DB-BD31-4B8C-83A1-F6EECF244321}">
                <p14:modId xmlns:p14="http://schemas.microsoft.com/office/powerpoint/2010/main" val="1360005523"/>
              </p:ext>
            </p:extLst>
          </p:nvPr>
        </p:nvGraphicFramePr>
        <p:xfrm>
          <a:off x="819150" y="2494722"/>
          <a:ext cx="10553700" cy="33647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775142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DAF5C-7F18-4B2F-A279-8357B2A0551B}"/>
              </a:ext>
            </a:extLst>
          </p:cNvPr>
          <p:cNvSpPr>
            <a:spLocks noGrp="1"/>
          </p:cNvSpPr>
          <p:nvPr>
            <p:ph type="title"/>
          </p:nvPr>
        </p:nvSpPr>
        <p:spPr/>
        <p:txBody>
          <a:bodyPr/>
          <a:lstStyle/>
          <a:p>
            <a:pPr algn="ctr"/>
            <a:r>
              <a:rPr lang="en-GB" i="1" u="sng" dirty="0"/>
              <a:t>Defamation </a:t>
            </a:r>
          </a:p>
        </p:txBody>
      </p:sp>
      <p:graphicFrame>
        <p:nvGraphicFramePr>
          <p:cNvPr id="5" name="Content Placeholder 2">
            <a:extLst>
              <a:ext uri="{FF2B5EF4-FFF2-40B4-BE49-F238E27FC236}">
                <a16:creationId xmlns:a16="http://schemas.microsoft.com/office/drawing/2014/main" id="{FECD30EA-7C47-4965-B76A-B90DDAABD81A}"/>
              </a:ext>
            </a:extLst>
          </p:cNvPr>
          <p:cNvGraphicFramePr>
            <a:graphicFrameLocks noGrp="1"/>
          </p:cNvGraphicFramePr>
          <p:nvPr>
            <p:ph idx="1"/>
          </p:nvPr>
        </p:nvGraphicFramePr>
        <p:xfrm>
          <a:off x="818712" y="2222287"/>
          <a:ext cx="10554574" cy="36365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939028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5459C33-4E06-4E03-BD09-95ACC1487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23">
            <a:extLst>
              <a:ext uri="{FF2B5EF4-FFF2-40B4-BE49-F238E27FC236}">
                <a16:creationId xmlns:a16="http://schemas.microsoft.com/office/drawing/2014/main" id="{751CF17F-79C3-4AD2-96AB-87C96AA251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944" cy="6858000"/>
          </a:xfrm>
          <a:custGeom>
            <a:avLst/>
            <a:gdLst>
              <a:gd name="connsiteX0" fmla="*/ 0 w 7552944"/>
              <a:gd name="connsiteY0" fmla="*/ 0 h 6858000"/>
              <a:gd name="connsiteX1" fmla="*/ 1067477 w 7552944"/>
              <a:gd name="connsiteY1" fmla="*/ 0 h 6858000"/>
              <a:gd name="connsiteX2" fmla="*/ 2201779 w 7552944"/>
              <a:gd name="connsiteY2" fmla="*/ 0 h 6858000"/>
              <a:gd name="connsiteX3" fmla="*/ 7552944 w 7552944"/>
              <a:gd name="connsiteY3" fmla="*/ 0 h 6858000"/>
              <a:gd name="connsiteX4" fmla="*/ 7552944 w 7552944"/>
              <a:gd name="connsiteY4" fmla="*/ 1900238 h 6858000"/>
              <a:gd name="connsiteX5" fmla="*/ 7182528 w 7552944"/>
              <a:gd name="connsiteY5" fmla="*/ 2178050 h 6858000"/>
              <a:gd name="connsiteX6" fmla="*/ 7178294 w 7552944"/>
              <a:gd name="connsiteY6" fmla="*/ 2184400 h 6858000"/>
              <a:gd name="connsiteX7" fmla="*/ 7171944 w 7552944"/>
              <a:gd name="connsiteY7" fmla="*/ 2193925 h 6858000"/>
              <a:gd name="connsiteX8" fmla="*/ 7165594 w 7552944"/>
              <a:gd name="connsiteY8" fmla="*/ 2201863 h 6858000"/>
              <a:gd name="connsiteX9" fmla="*/ 7165594 w 7552944"/>
              <a:gd name="connsiteY9" fmla="*/ 2211388 h 6858000"/>
              <a:gd name="connsiteX10" fmla="*/ 7165594 w 7552944"/>
              <a:gd name="connsiteY10" fmla="*/ 2220913 h 6858000"/>
              <a:gd name="connsiteX11" fmla="*/ 7171944 w 7552944"/>
              <a:gd name="connsiteY11" fmla="*/ 2228850 h 6858000"/>
              <a:gd name="connsiteX12" fmla="*/ 7178294 w 7552944"/>
              <a:gd name="connsiteY12" fmla="*/ 2238375 h 6858000"/>
              <a:gd name="connsiteX13" fmla="*/ 7182528 w 7552944"/>
              <a:gd name="connsiteY13" fmla="*/ 2244725 h 6858000"/>
              <a:gd name="connsiteX14" fmla="*/ 7552944 w 7552944"/>
              <a:gd name="connsiteY14" fmla="*/ 2522538 h 6858000"/>
              <a:gd name="connsiteX15" fmla="*/ 7552944 w 7552944"/>
              <a:gd name="connsiteY15" fmla="*/ 6858000 h 6858000"/>
              <a:gd name="connsiteX16" fmla="*/ 2201779 w 7552944"/>
              <a:gd name="connsiteY16" fmla="*/ 6858000 h 6858000"/>
              <a:gd name="connsiteX17" fmla="*/ 1067477 w 7552944"/>
              <a:gd name="connsiteY17" fmla="*/ 6858000 h 6858000"/>
              <a:gd name="connsiteX18" fmla="*/ 0 w 7552944"/>
              <a:gd name="connsiteY1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552944" h="6858000">
                <a:moveTo>
                  <a:pt x="0" y="0"/>
                </a:moveTo>
                <a:lnTo>
                  <a:pt x="1067477" y="0"/>
                </a:lnTo>
                <a:lnTo>
                  <a:pt x="2201779" y="0"/>
                </a:lnTo>
                <a:lnTo>
                  <a:pt x="7552944" y="0"/>
                </a:lnTo>
                <a:lnTo>
                  <a:pt x="7552944" y="1900238"/>
                </a:lnTo>
                <a:lnTo>
                  <a:pt x="7182528" y="2178050"/>
                </a:lnTo>
                <a:lnTo>
                  <a:pt x="7178294" y="2184400"/>
                </a:lnTo>
                <a:lnTo>
                  <a:pt x="7171944" y="2193925"/>
                </a:lnTo>
                <a:lnTo>
                  <a:pt x="7165594" y="2201863"/>
                </a:lnTo>
                <a:lnTo>
                  <a:pt x="7165594" y="2211388"/>
                </a:lnTo>
                <a:lnTo>
                  <a:pt x="7165594" y="2220913"/>
                </a:lnTo>
                <a:lnTo>
                  <a:pt x="7171944" y="2228850"/>
                </a:lnTo>
                <a:lnTo>
                  <a:pt x="7178294" y="2238375"/>
                </a:lnTo>
                <a:lnTo>
                  <a:pt x="7182528" y="2244725"/>
                </a:lnTo>
                <a:lnTo>
                  <a:pt x="7552944" y="2522538"/>
                </a:lnTo>
                <a:lnTo>
                  <a:pt x="7552944" y="6858000"/>
                </a:lnTo>
                <a:lnTo>
                  <a:pt x="2201779" y="6858000"/>
                </a:lnTo>
                <a:lnTo>
                  <a:pt x="1067477"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BCF8DD-CB61-4D8F-AD9C-8698F825906A}"/>
              </a:ext>
            </a:extLst>
          </p:cNvPr>
          <p:cNvSpPr>
            <a:spLocks noGrp="1"/>
          </p:cNvSpPr>
          <p:nvPr>
            <p:ph type="title"/>
          </p:nvPr>
        </p:nvSpPr>
        <p:spPr>
          <a:xfrm>
            <a:off x="810000" y="447188"/>
            <a:ext cx="6097955" cy="1559412"/>
          </a:xfrm>
        </p:spPr>
        <p:txBody>
          <a:bodyPr>
            <a:normAutofit/>
          </a:bodyPr>
          <a:lstStyle/>
          <a:p>
            <a:r>
              <a:rPr lang="en-GB" i="1" u="sng" dirty="0"/>
              <a:t>Defamation</a:t>
            </a:r>
            <a:r>
              <a:rPr lang="en-GB" dirty="0"/>
              <a:t> </a:t>
            </a:r>
            <a:endParaRPr lang="en-GB"/>
          </a:p>
        </p:txBody>
      </p:sp>
      <p:sp>
        <p:nvSpPr>
          <p:cNvPr id="3" name="Content Placeholder 2">
            <a:extLst>
              <a:ext uri="{FF2B5EF4-FFF2-40B4-BE49-F238E27FC236}">
                <a16:creationId xmlns:a16="http://schemas.microsoft.com/office/drawing/2014/main" id="{B0081C0C-60EB-4FF8-B5A5-B88F3C50BC84}"/>
              </a:ext>
            </a:extLst>
          </p:cNvPr>
          <p:cNvSpPr>
            <a:spLocks noGrp="1"/>
          </p:cNvSpPr>
          <p:nvPr>
            <p:ph idx="1"/>
          </p:nvPr>
        </p:nvSpPr>
        <p:spPr>
          <a:xfrm>
            <a:off x="818712" y="2413000"/>
            <a:ext cx="6075179" cy="3632200"/>
          </a:xfrm>
        </p:spPr>
        <p:txBody>
          <a:bodyPr>
            <a:normAutofit/>
          </a:bodyPr>
          <a:lstStyle/>
          <a:p>
            <a:r>
              <a:rPr lang="en-GB" dirty="0"/>
              <a:t>S.2 -  Defence of Truth – ‘’ Justification’’ </a:t>
            </a:r>
          </a:p>
          <a:p>
            <a:r>
              <a:rPr lang="en-GB" dirty="0"/>
              <a:t>S.3 – Defence of Honest opinion.</a:t>
            </a:r>
          </a:p>
          <a:p>
            <a:r>
              <a:rPr lang="en-GB" dirty="0"/>
              <a:t>S.4 – ‘’The defence of publication on the matter of public interest’’.</a:t>
            </a:r>
          </a:p>
          <a:p>
            <a:r>
              <a:rPr lang="en-GB" dirty="0"/>
              <a:t>S.12 – power to order the defendant to publish a summary of judgment. </a:t>
            </a:r>
          </a:p>
        </p:txBody>
      </p:sp>
      <p:sp>
        <p:nvSpPr>
          <p:cNvPr id="14" name="Rounded Rectangle 17">
            <a:extLst>
              <a:ext uri="{FF2B5EF4-FFF2-40B4-BE49-F238E27FC236}">
                <a16:creationId xmlns:a16="http://schemas.microsoft.com/office/drawing/2014/main" id="{B4B56002-982D-4815-8A4D-BB46FCF417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93746" y="958640"/>
            <a:ext cx="3354790" cy="4945244"/>
          </a:xfrm>
          <a:prstGeom prst="roundRect">
            <a:avLst>
              <a:gd name="adj" fmla="val 3513"/>
            </a:avLst>
          </a:prstGeom>
          <a:solidFill>
            <a:schemeClr val="tx1"/>
          </a:solidFill>
          <a:ln>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4" descr="Board Of Directors with solid fill">
            <a:extLst>
              <a:ext uri="{FF2B5EF4-FFF2-40B4-BE49-F238E27FC236}">
                <a16:creationId xmlns:a16="http://schemas.microsoft.com/office/drawing/2014/main" id="{0CF4016B-64C6-4022-A97A-CAB643328FF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507487" y="2056096"/>
            <a:ext cx="2735071" cy="2735071"/>
          </a:xfrm>
          <a:prstGeom prst="rect">
            <a:avLst/>
          </a:prstGeom>
        </p:spPr>
      </p:pic>
    </p:spTree>
    <p:extLst>
      <p:ext uri="{BB962C8B-B14F-4D97-AF65-F5344CB8AC3E}">
        <p14:creationId xmlns:p14="http://schemas.microsoft.com/office/powerpoint/2010/main" val="21619762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9E68A6-82E6-4065-8122-50FB61487151}"/>
              </a:ext>
            </a:extLst>
          </p:cNvPr>
          <p:cNvSpPr>
            <a:spLocks noGrp="1"/>
          </p:cNvSpPr>
          <p:nvPr>
            <p:ph type="title"/>
          </p:nvPr>
        </p:nvSpPr>
        <p:spPr/>
        <p:txBody>
          <a:bodyPr/>
          <a:lstStyle/>
          <a:p>
            <a:pPr algn="ctr"/>
            <a:r>
              <a:rPr lang="en-GB" i="1" u="sng" dirty="0"/>
              <a:t>Defamation</a:t>
            </a:r>
          </a:p>
        </p:txBody>
      </p:sp>
      <p:sp>
        <p:nvSpPr>
          <p:cNvPr id="6" name="Text Placeholder 5">
            <a:extLst>
              <a:ext uri="{FF2B5EF4-FFF2-40B4-BE49-F238E27FC236}">
                <a16:creationId xmlns:a16="http://schemas.microsoft.com/office/drawing/2014/main" id="{F61FBF21-FA97-42C8-B7F9-51DA5CB0471E}"/>
              </a:ext>
            </a:extLst>
          </p:cNvPr>
          <p:cNvSpPr>
            <a:spLocks noGrp="1"/>
          </p:cNvSpPr>
          <p:nvPr>
            <p:ph type="body" idx="1"/>
          </p:nvPr>
        </p:nvSpPr>
        <p:spPr/>
        <p:txBody>
          <a:bodyPr/>
          <a:lstStyle/>
          <a:p>
            <a:r>
              <a:rPr lang="en-GB" b="1" i="1" u="sng" dirty="0"/>
              <a:t>S.2 of the Defamation Act 2013</a:t>
            </a:r>
          </a:p>
        </p:txBody>
      </p:sp>
      <p:sp>
        <p:nvSpPr>
          <p:cNvPr id="7" name="Content Placeholder 6">
            <a:extLst>
              <a:ext uri="{FF2B5EF4-FFF2-40B4-BE49-F238E27FC236}">
                <a16:creationId xmlns:a16="http://schemas.microsoft.com/office/drawing/2014/main" id="{10E0D4A5-2910-4AC9-B502-2659680559B1}"/>
              </a:ext>
            </a:extLst>
          </p:cNvPr>
          <p:cNvSpPr>
            <a:spLocks noGrp="1"/>
          </p:cNvSpPr>
          <p:nvPr>
            <p:ph sz="half" idx="2"/>
          </p:nvPr>
        </p:nvSpPr>
        <p:spPr/>
        <p:txBody>
          <a:bodyPr/>
          <a:lstStyle/>
          <a:p>
            <a:r>
              <a:rPr lang="en-GB" dirty="0"/>
              <a:t>The defence of truth. </a:t>
            </a:r>
          </a:p>
          <a:p>
            <a:endParaRPr lang="en-GB" dirty="0"/>
          </a:p>
          <a:p>
            <a:r>
              <a:rPr lang="en-GB" dirty="0"/>
              <a:t>Hewson v TNL and ANL [2019] EWHC 650 (QB). </a:t>
            </a:r>
          </a:p>
          <a:p>
            <a:endParaRPr lang="en-GB" dirty="0"/>
          </a:p>
          <a:p>
            <a:endParaRPr lang="en-GB" dirty="0"/>
          </a:p>
        </p:txBody>
      </p:sp>
      <p:sp>
        <p:nvSpPr>
          <p:cNvPr id="8" name="Text Placeholder 7">
            <a:extLst>
              <a:ext uri="{FF2B5EF4-FFF2-40B4-BE49-F238E27FC236}">
                <a16:creationId xmlns:a16="http://schemas.microsoft.com/office/drawing/2014/main" id="{6E129EA7-7170-4674-9B2D-F4E35C5059D1}"/>
              </a:ext>
            </a:extLst>
          </p:cNvPr>
          <p:cNvSpPr>
            <a:spLocks noGrp="1"/>
          </p:cNvSpPr>
          <p:nvPr>
            <p:ph type="body" sz="quarter" idx="3"/>
          </p:nvPr>
        </p:nvSpPr>
        <p:spPr/>
        <p:txBody>
          <a:bodyPr/>
          <a:lstStyle/>
          <a:p>
            <a:r>
              <a:rPr lang="en-GB" b="1" i="1" u="sng" dirty="0"/>
              <a:t>S.3 of the Defamation Act 2013 </a:t>
            </a:r>
          </a:p>
        </p:txBody>
      </p:sp>
      <p:sp>
        <p:nvSpPr>
          <p:cNvPr id="9" name="Content Placeholder 8">
            <a:extLst>
              <a:ext uri="{FF2B5EF4-FFF2-40B4-BE49-F238E27FC236}">
                <a16:creationId xmlns:a16="http://schemas.microsoft.com/office/drawing/2014/main" id="{16457E2F-AA99-4C03-88D5-16455E633356}"/>
              </a:ext>
            </a:extLst>
          </p:cNvPr>
          <p:cNvSpPr>
            <a:spLocks noGrp="1"/>
          </p:cNvSpPr>
          <p:nvPr>
            <p:ph sz="quarter" idx="4"/>
          </p:nvPr>
        </p:nvSpPr>
        <p:spPr/>
        <p:txBody>
          <a:bodyPr/>
          <a:lstStyle/>
          <a:p>
            <a:r>
              <a:rPr lang="en-GB" dirty="0"/>
              <a:t>Common law defence of fair comment. </a:t>
            </a:r>
          </a:p>
          <a:p>
            <a:endParaRPr lang="en-GB" dirty="0"/>
          </a:p>
          <a:p>
            <a:r>
              <a:rPr lang="en-GB" dirty="0"/>
              <a:t>Butt v Secretary of state for the home department [2017] EWHC 2619. </a:t>
            </a:r>
          </a:p>
        </p:txBody>
      </p:sp>
      <p:pic>
        <p:nvPicPr>
          <p:cNvPr id="11" name="Graphic 10" descr="Scales of justice with solid fill">
            <a:extLst>
              <a:ext uri="{FF2B5EF4-FFF2-40B4-BE49-F238E27FC236}">
                <a16:creationId xmlns:a16="http://schemas.microsoft.com/office/drawing/2014/main" id="{1480E19A-7C64-4871-9873-3C1FABCA296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650428" y="5496412"/>
            <a:ext cx="914400" cy="914400"/>
          </a:xfrm>
          <a:prstGeom prst="rect">
            <a:avLst/>
          </a:prstGeom>
        </p:spPr>
      </p:pic>
      <p:pic>
        <p:nvPicPr>
          <p:cNvPr id="12" name="Graphic 11" descr="Scales of justice with solid fill">
            <a:extLst>
              <a:ext uri="{FF2B5EF4-FFF2-40B4-BE49-F238E27FC236}">
                <a16:creationId xmlns:a16="http://schemas.microsoft.com/office/drawing/2014/main" id="{C89FCB39-1F86-44BD-B05B-01B256D1DD2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87557" y="82549"/>
            <a:ext cx="914400" cy="914400"/>
          </a:xfrm>
          <a:prstGeom prst="rect">
            <a:avLst/>
          </a:prstGeom>
        </p:spPr>
      </p:pic>
    </p:spTree>
    <p:extLst>
      <p:ext uri="{BB962C8B-B14F-4D97-AF65-F5344CB8AC3E}">
        <p14:creationId xmlns:p14="http://schemas.microsoft.com/office/powerpoint/2010/main" val="40160425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0EAF59-310F-4DDF-9977-EF74DA83A087}"/>
              </a:ext>
            </a:extLst>
          </p:cNvPr>
          <p:cNvSpPr>
            <a:spLocks noGrp="1"/>
          </p:cNvSpPr>
          <p:nvPr>
            <p:ph type="title"/>
          </p:nvPr>
        </p:nvSpPr>
        <p:spPr/>
        <p:txBody>
          <a:bodyPr/>
          <a:lstStyle/>
          <a:p>
            <a:pPr algn="ctr"/>
            <a:r>
              <a:rPr lang="en-GB" i="1" u="sng" dirty="0"/>
              <a:t>Defamation</a:t>
            </a:r>
            <a:r>
              <a:rPr lang="en-GB" dirty="0"/>
              <a:t> </a:t>
            </a:r>
          </a:p>
        </p:txBody>
      </p:sp>
      <p:sp>
        <p:nvSpPr>
          <p:cNvPr id="4" name="Text Placeholder 3">
            <a:extLst>
              <a:ext uri="{FF2B5EF4-FFF2-40B4-BE49-F238E27FC236}">
                <a16:creationId xmlns:a16="http://schemas.microsoft.com/office/drawing/2014/main" id="{CD25ACA0-C7DF-4DAF-A010-1C48020B2651}"/>
              </a:ext>
            </a:extLst>
          </p:cNvPr>
          <p:cNvSpPr>
            <a:spLocks noGrp="1"/>
          </p:cNvSpPr>
          <p:nvPr>
            <p:ph type="body" idx="1"/>
          </p:nvPr>
        </p:nvSpPr>
        <p:spPr/>
        <p:txBody>
          <a:bodyPr/>
          <a:lstStyle/>
          <a:p>
            <a:r>
              <a:rPr lang="en-GB" b="1" i="1" u="sng" dirty="0"/>
              <a:t>S.4 of the Defamation Act 2013 </a:t>
            </a:r>
          </a:p>
        </p:txBody>
      </p:sp>
      <p:sp>
        <p:nvSpPr>
          <p:cNvPr id="5" name="Content Placeholder 4">
            <a:extLst>
              <a:ext uri="{FF2B5EF4-FFF2-40B4-BE49-F238E27FC236}">
                <a16:creationId xmlns:a16="http://schemas.microsoft.com/office/drawing/2014/main" id="{7E9B14B2-68C6-4ED6-BD02-D4A006F29E4E}"/>
              </a:ext>
            </a:extLst>
          </p:cNvPr>
          <p:cNvSpPr>
            <a:spLocks noGrp="1"/>
          </p:cNvSpPr>
          <p:nvPr>
            <p:ph sz="half" idx="2"/>
          </p:nvPr>
        </p:nvSpPr>
        <p:spPr/>
        <p:txBody>
          <a:bodyPr/>
          <a:lstStyle/>
          <a:p>
            <a:r>
              <a:rPr lang="en-GB" dirty="0"/>
              <a:t>Economou v de Freitas [ 2016] EWHC 1853  (QB). </a:t>
            </a:r>
          </a:p>
          <a:p>
            <a:endParaRPr lang="en-GB" dirty="0"/>
          </a:p>
          <a:p>
            <a:r>
              <a:rPr lang="en-GB" dirty="0"/>
              <a:t>Doyle v Smith [2018] EWHC 2935 (QB) </a:t>
            </a:r>
          </a:p>
        </p:txBody>
      </p:sp>
      <p:sp>
        <p:nvSpPr>
          <p:cNvPr id="6" name="Text Placeholder 5">
            <a:extLst>
              <a:ext uri="{FF2B5EF4-FFF2-40B4-BE49-F238E27FC236}">
                <a16:creationId xmlns:a16="http://schemas.microsoft.com/office/drawing/2014/main" id="{D0BE6009-E0C5-432F-A90D-78C2A283098F}"/>
              </a:ext>
            </a:extLst>
          </p:cNvPr>
          <p:cNvSpPr>
            <a:spLocks noGrp="1"/>
          </p:cNvSpPr>
          <p:nvPr>
            <p:ph type="body" sz="quarter" idx="3"/>
          </p:nvPr>
        </p:nvSpPr>
        <p:spPr/>
        <p:txBody>
          <a:bodyPr/>
          <a:lstStyle/>
          <a:p>
            <a:r>
              <a:rPr lang="en-GB" b="1" i="1" u="sng" dirty="0"/>
              <a:t>S.12 of the Defamation Act 2013</a:t>
            </a:r>
          </a:p>
        </p:txBody>
      </p:sp>
      <p:sp>
        <p:nvSpPr>
          <p:cNvPr id="7" name="Content Placeholder 6">
            <a:extLst>
              <a:ext uri="{FF2B5EF4-FFF2-40B4-BE49-F238E27FC236}">
                <a16:creationId xmlns:a16="http://schemas.microsoft.com/office/drawing/2014/main" id="{B421A350-68DE-42AC-A774-6FBD50CD61C0}"/>
              </a:ext>
            </a:extLst>
          </p:cNvPr>
          <p:cNvSpPr>
            <a:spLocks noGrp="1"/>
          </p:cNvSpPr>
          <p:nvPr>
            <p:ph sz="quarter" idx="4"/>
          </p:nvPr>
        </p:nvSpPr>
        <p:spPr/>
        <p:txBody>
          <a:bodyPr/>
          <a:lstStyle/>
          <a:p>
            <a:r>
              <a:rPr lang="en-GB" dirty="0"/>
              <a:t>Monir v Wood [2018] EWHC 3525 (QB). </a:t>
            </a:r>
          </a:p>
          <a:p>
            <a:endParaRPr lang="en-GB" dirty="0"/>
          </a:p>
          <a:p>
            <a:r>
              <a:rPr lang="en-GB" dirty="0"/>
              <a:t>Interfere with article 10 right- but is justified. </a:t>
            </a:r>
          </a:p>
        </p:txBody>
      </p:sp>
      <p:pic>
        <p:nvPicPr>
          <p:cNvPr id="8" name="Graphic 7" descr="Scales of justice with solid fill">
            <a:extLst>
              <a:ext uri="{FF2B5EF4-FFF2-40B4-BE49-F238E27FC236}">
                <a16:creationId xmlns:a16="http://schemas.microsoft.com/office/drawing/2014/main" id="{10C40516-5C6B-4B58-9D37-7EC0759F61A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802828" y="5496412"/>
            <a:ext cx="914400" cy="914400"/>
          </a:xfrm>
          <a:prstGeom prst="rect">
            <a:avLst/>
          </a:prstGeom>
        </p:spPr>
      </p:pic>
      <p:pic>
        <p:nvPicPr>
          <p:cNvPr id="9" name="Graphic 8" descr="Scales of justice with solid fill">
            <a:extLst>
              <a:ext uri="{FF2B5EF4-FFF2-40B4-BE49-F238E27FC236}">
                <a16:creationId xmlns:a16="http://schemas.microsoft.com/office/drawing/2014/main" id="{8A25397A-1620-41EB-8322-F7110F07B0DD}"/>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57529" y="5496412"/>
            <a:ext cx="914400" cy="914400"/>
          </a:xfrm>
          <a:prstGeom prst="rect">
            <a:avLst/>
          </a:prstGeom>
        </p:spPr>
      </p:pic>
    </p:spTree>
    <p:extLst>
      <p:ext uri="{BB962C8B-B14F-4D97-AF65-F5344CB8AC3E}">
        <p14:creationId xmlns:p14="http://schemas.microsoft.com/office/powerpoint/2010/main" val="37767224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D985FC-CEC0-4943-90B0-58B25E04E26F}"/>
              </a:ext>
            </a:extLst>
          </p:cNvPr>
          <p:cNvSpPr>
            <a:spLocks noGrp="1"/>
          </p:cNvSpPr>
          <p:nvPr>
            <p:ph type="title"/>
          </p:nvPr>
        </p:nvSpPr>
        <p:spPr/>
        <p:txBody>
          <a:bodyPr/>
          <a:lstStyle/>
          <a:p>
            <a:pPr algn="ctr"/>
            <a:r>
              <a:rPr lang="en-GB" dirty="0"/>
              <a:t>Protection of journalists’ sources –</a:t>
            </a:r>
            <a:br>
              <a:rPr lang="en-GB" dirty="0"/>
            </a:br>
            <a:r>
              <a:rPr lang="en-GB" dirty="0">
                <a:solidFill>
                  <a:schemeClr val="tx1"/>
                </a:solidFill>
              </a:rPr>
              <a:t>S.10 Contempt of Court Act 1981</a:t>
            </a:r>
            <a:endParaRPr lang="en-GB" i="1" u="sng" dirty="0">
              <a:solidFill>
                <a:schemeClr val="tx1"/>
              </a:solidFill>
            </a:endParaRPr>
          </a:p>
        </p:txBody>
      </p:sp>
      <p:sp>
        <p:nvSpPr>
          <p:cNvPr id="3" name="Content Placeholder 2">
            <a:extLst>
              <a:ext uri="{FF2B5EF4-FFF2-40B4-BE49-F238E27FC236}">
                <a16:creationId xmlns:a16="http://schemas.microsoft.com/office/drawing/2014/main" id="{7B12D490-60CC-4132-BCC8-5C39259FB915}"/>
              </a:ext>
            </a:extLst>
          </p:cNvPr>
          <p:cNvSpPr>
            <a:spLocks noGrp="1"/>
          </p:cNvSpPr>
          <p:nvPr>
            <p:ph idx="1"/>
          </p:nvPr>
        </p:nvSpPr>
        <p:spPr/>
        <p:txBody>
          <a:bodyPr/>
          <a:lstStyle/>
          <a:p>
            <a:r>
              <a:rPr lang="en-GB" dirty="0"/>
              <a:t>No court may require a person to disclose, nor is any person guilty of contempt of court for refusing to disclose, the source of information contained in a publication for which he is responsible.</a:t>
            </a:r>
          </a:p>
          <a:p>
            <a:r>
              <a:rPr lang="en-GB" dirty="0"/>
              <a:t>The courts may order disclosure in the interests of justice or national security or for the prevention of disorder or crime.</a:t>
            </a:r>
          </a:p>
          <a:p>
            <a:r>
              <a:rPr lang="en-GB" dirty="0"/>
              <a:t>However, S.3 Human Rights Act 1998 requires the courts to interpret S.10 with Article 10 ECHR (freedom of expression) so far as possible.</a:t>
            </a:r>
          </a:p>
          <a:p>
            <a:r>
              <a:rPr lang="en-GB" dirty="0"/>
              <a:t>Case law suggests the courts are very likely to order disclosure on national security grounds.</a:t>
            </a:r>
          </a:p>
          <a:p>
            <a:pPr marL="0" indent="0">
              <a:buNone/>
            </a:pPr>
            <a:endParaRPr lang="en-GB" dirty="0"/>
          </a:p>
        </p:txBody>
      </p:sp>
    </p:spTree>
    <p:extLst>
      <p:ext uri="{BB962C8B-B14F-4D97-AF65-F5344CB8AC3E}">
        <p14:creationId xmlns:p14="http://schemas.microsoft.com/office/powerpoint/2010/main" val="19554729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2983C-BACF-47D7-A776-087889ACD948}"/>
              </a:ext>
            </a:extLst>
          </p:cNvPr>
          <p:cNvSpPr>
            <a:spLocks noGrp="1"/>
          </p:cNvSpPr>
          <p:nvPr>
            <p:ph type="title"/>
          </p:nvPr>
        </p:nvSpPr>
        <p:spPr/>
        <p:txBody>
          <a:bodyPr/>
          <a:lstStyle/>
          <a:p>
            <a:pPr algn="ctr"/>
            <a:r>
              <a:rPr lang="en-GB" i="1" u="sng" dirty="0"/>
              <a:t>Scenario </a:t>
            </a:r>
          </a:p>
        </p:txBody>
      </p:sp>
      <p:sp>
        <p:nvSpPr>
          <p:cNvPr id="3" name="Content Placeholder 2">
            <a:extLst>
              <a:ext uri="{FF2B5EF4-FFF2-40B4-BE49-F238E27FC236}">
                <a16:creationId xmlns:a16="http://schemas.microsoft.com/office/drawing/2014/main" id="{97E23B4A-324E-4E2F-B540-CD5492E28E3A}"/>
              </a:ext>
            </a:extLst>
          </p:cNvPr>
          <p:cNvSpPr>
            <a:spLocks noGrp="1"/>
          </p:cNvSpPr>
          <p:nvPr>
            <p:ph idx="1"/>
          </p:nvPr>
        </p:nvSpPr>
        <p:spPr/>
        <p:txBody>
          <a:bodyPr/>
          <a:lstStyle/>
          <a:p>
            <a:r>
              <a:rPr lang="en-GB" dirty="0"/>
              <a:t>Mary owns a café called ‘ Marty’s’, named after her eldest son. Bertha ordered from the café and sat in the café and ate. Paying in full and then leaving the Café after complementing Marys food. That same evening, Bertha posted a lengthy status on face book accusing the Café of being unclean and that the food was not to a high standard. She went on to accuse Mary of being rude and charging her a different price compared to the other customers. Along with a number of further allegations which would cause considerable damage to Mary’s business. The article was later sent to a local newspaper and published on the front page. </a:t>
            </a:r>
          </a:p>
          <a:p>
            <a:endParaRPr lang="en-GB" dirty="0"/>
          </a:p>
          <a:p>
            <a:r>
              <a:rPr lang="en-GB" dirty="0"/>
              <a:t>Can Mary bring a case against Bertha for defamation? </a:t>
            </a:r>
          </a:p>
        </p:txBody>
      </p:sp>
    </p:spTree>
    <p:extLst>
      <p:ext uri="{BB962C8B-B14F-4D97-AF65-F5344CB8AC3E}">
        <p14:creationId xmlns:p14="http://schemas.microsoft.com/office/powerpoint/2010/main" val="10080459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A3C5A-93B1-401D-B8A2-CC947FBF4AD1}"/>
              </a:ext>
            </a:extLst>
          </p:cNvPr>
          <p:cNvSpPr>
            <a:spLocks noGrp="1"/>
          </p:cNvSpPr>
          <p:nvPr>
            <p:ph type="title"/>
          </p:nvPr>
        </p:nvSpPr>
        <p:spPr/>
        <p:txBody>
          <a:bodyPr/>
          <a:lstStyle/>
          <a:p>
            <a:pPr algn="ctr"/>
            <a:r>
              <a:rPr lang="en-GB" i="1" u="sng" dirty="0"/>
              <a:t>The Defamation Act 2013 problems?  </a:t>
            </a:r>
          </a:p>
        </p:txBody>
      </p:sp>
      <p:pic>
        <p:nvPicPr>
          <p:cNvPr id="5" name="Picture 4">
            <a:extLst>
              <a:ext uri="{FF2B5EF4-FFF2-40B4-BE49-F238E27FC236}">
                <a16:creationId xmlns:a16="http://schemas.microsoft.com/office/drawing/2014/main" id="{18F20CEF-413D-4660-9B93-CEB4BF3D6619}"/>
              </a:ext>
            </a:extLst>
          </p:cNvPr>
          <p:cNvPicPr>
            <a:picLocks noChangeAspect="1"/>
          </p:cNvPicPr>
          <p:nvPr/>
        </p:nvPicPr>
        <p:blipFill rotWithShape="1">
          <a:blip r:embed="rId3"/>
          <a:srcRect l="23666" t="44148" r="917" b="34667"/>
          <a:stretch/>
        </p:blipFill>
        <p:spPr>
          <a:xfrm>
            <a:off x="0" y="3740343"/>
            <a:ext cx="5791200" cy="1087120"/>
          </a:xfrm>
          <a:prstGeom prst="rect">
            <a:avLst/>
          </a:prstGeom>
        </p:spPr>
      </p:pic>
      <p:pic>
        <p:nvPicPr>
          <p:cNvPr id="7" name="Picture 6">
            <a:extLst>
              <a:ext uri="{FF2B5EF4-FFF2-40B4-BE49-F238E27FC236}">
                <a16:creationId xmlns:a16="http://schemas.microsoft.com/office/drawing/2014/main" id="{38828661-90F0-4DDE-9D50-7DC2157E8BD8}"/>
              </a:ext>
            </a:extLst>
          </p:cNvPr>
          <p:cNvPicPr>
            <a:picLocks noChangeAspect="1"/>
          </p:cNvPicPr>
          <p:nvPr/>
        </p:nvPicPr>
        <p:blipFill rotWithShape="1">
          <a:blip r:embed="rId4"/>
          <a:srcRect l="34166" t="14519" r="13083" b="9704"/>
          <a:stretch/>
        </p:blipFill>
        <p:spPr>
          <a:xfrm>
            <a:off x="5902960" y="1850584"/>
            <a:ext cx="6370320" cy="5045132"/>
          </a:xfrm>
          <a:prstGeom prst="rect">
            <a:avLst/>
          </a:prstGeom>
        </p:spPr>
      </p:pic>
    </p:spTree>
    <p:extLst>
      <p:ext uri="{BB962C8B-B14F-4D97-AF65-F5344CB8AC3E}">
        <p14:creationId xmlns:p14="http://schemas.microsoft.com/office/powerpoint/2010/main" val="5804837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027933-D1AF-493D-AAD0-CE40596E5C07}"/>
              </a:ext>
            </a:extLst>
          </p:cNvPr>
          <p:cNvSpPr>
            <a:spLocks noGrp="1"/>
          </p:cNvSpPr>
          <p:nvPr>
            <p:ph type="title"/>
          </p:nvPr>
        </p:nvSpPr>
        <p:spPr/>
        <p:txBody>
          <a:bodyPr/>
          <a:lstStyle/>
          <a:p>
            <a:pPr algn="ctr"/>
            <a:r>
              <a:rPr lang="en-GB" i="1" u="sng" dirty="0"/>
              <a:t>Activity </a:t>
            </a:r>
            <a:endParaRPr lang="en-GB" dirty="0"/>
          </a:p>
        </p:txBody>
      </p:sp>
      <p:sp>
        <p:nvSpPr>
          <p:cNvPr id="3" name="Content Placeholder 2">
            <a:extLst>
              <a:ext uri="{FF2B5EF4-FFF2-40B4-BE49-F238E27FC236}">
                <a16:creationId xmlns:a16="http://schemas.microsoft.com/office/drawing/2014/main" id="{7BE4FFAB-9143-4C75-8CB8-785029E7495B}"/>
              </a:ext>
            </a:extLst>
          </p:cNvPr>
          <p:cNvSpPr>
            <a:spLocks noGrp="1"/>
          </p:cNvSpPr>
          <p:nvPr>
            <p:ph idx="1"/>
          </p:nvPr>
        </p:nvSpPr>
        <p:spPr/>
        <p:txBody>
          <a:bodyPr/>
          <a:lstStyle/>
          <a:p>
            <a:r>
              <a:rPr lang="en-GB" dirty="0"/>
              <a:t>In groups find a recent example of defamation. </a:t>
            </a:r>
          </a:p>
          <a:p>
            <a:r>
              <a:rPr lang="en-GB" dirty="0"/>
              <a:t>This can be anyone from a celebrity to a business. </a:t>
            </a:r>
          </a:p>
          <a:p>
            <a:r>
              <a:rPr lang="en-GB" dirty="0"/>
              <a:t>20 Minutes to do this and prepare to feedback to the class. </a:t>
            </a:r>
          </a:p>
          <a:p>
            <a:r>
              <a:rPr lang="en-GB" dirty="0"/>
              <a:t>Please include: 1. What the case is about?</a:t>
            </a:r>
          </a:p>
          <a:p>
            <a:r>
              <a:rPr lang="en-GB" dirty="0"/>
              <a:t>                            2. The Judgement </a:t>
            </a:r>
          </a:p>
          <a:p>
            <a:pPr marL="0" indent="0">
              <a:buNone/>
            </a:pPr>
            <a:endParaRPr lang="en-GB" dirty="0"/>
          </a:p>
        </p:txBody>
      </p:sp>
    </p:spTree>
    <p:extLst>
      <p:ext uri="{BB962C8B-B14F-4D97-AF65-F5344CB8AC3E}">
        <p14:creationId xmlns:p14="http://schemas.microsoft.com/office/powerpoint/2010/main" val="24796938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7806D9-8368-4D24-897D-D27B0A30B7C0}"/>
              </a:ext>
            </a:extLst>
          </p:cNvPr>
          <p:cNvSpPr>
            <a:spLocks noGrp="1"/>
          </p:cNvSpPr>
          <p:nvPr>
            <p:ph type="title"/>
          </p:nvPr>
        </p:nvSpPr>
        <p:spPr/>
        <p:txBody>
          <a:bodyPr/>
          <a:lstStyle/>
          <a:p>
            <a:pPr algn="ctr"/>
            <a:r>
              <a:rPr lang="en-GB" i="1" u="sng" dirty="0"/>
              <a:t>Some example answers </a:t>
            </a:r>
            <a:r>
              <a:rPr lang="en-GB" dirty="0"/>
              <a:t> </a:t>
            </a:r>
          </a:p>
        </p:txBody>
      </p:sp>
      <p:pic>
        <p:nvPicPr>
          <p:cNvPr id="1026" name="Picture 2" descr="Cardi B">
            <a:extLst>
              <a:ext uri="{FF2B5EF4-FFF2-40B4-BE49-F238E27FC236}">
                <a16:creationId xmlns:a16="http://schemas.microsoft.com/office/drawing/2014/main" id="{CBAF7055-5329-4244-99CD-25858203420E}"/>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55600" y="2350611"/>
            <a:ext cx="3048000" cy="17145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29DE5AA-F62A-4AA1-899D-11980B8670BF}"/>
              </a:ext>
            </a:extLst>
          </p:cNvPr>
          <p:cNvSpPr txBox="1"/>
          <p:nvPr/>
        </p:nvSpPr>
        <p:spPr>
          <a:xfrm>
            <a:off x="3698240" y="2550160"/>
            <a:ext cx="5466080" cy="1200329"/>
          </a:xfrm>
          <a:prstGeom prst="rect">
            <a:avLst/>
          </a:prstGeom>
          <a:noFill/>
        </p:spPr>
        <p:txBody>
          <a:bodyPr wrap="square" rtlCol="0">
            <a:spAutoFit/>
          </a:bodyPr>
          <a:lstStyle/>
          <a:p>
            <a:r>
              <a:rPr lang="en-GB" dirty="0"/>
              <a:t>Defamation law suit- awarded £2m in damages. </a:t>
            </a:r>
          </a:p>
          <a:p>
            <a:r>
              <a:rPr lang="en-GB" dirty="0"/>
              <a:t>Against Latasha </a:t>
            </a:r>
            <a:r>
              <a:rPr lang="en-GB" dirty="0" err="1"/>
              <a:t>Kebe</a:t>
            </a:r>
            <a:r>
              <a:rPr lang="en-GB" dirty="0"/>
              <a:t>. </a:t>
            </a:r>
          </a:p>
          <a:p>
            <a:r>
              <a:rPr lang="en-GB" dirty="0"/>
              <a:t>Degrading statements. </a:t>
            </a:r>
          </a:p>
        </p:txBody>
      </p:sp>
      <p:sp>
        <p:nvSpPr>
          <p:cNvPr id="7" name="TextBox 6">
            <a:extLst>
              <a:ext uri="{FF2B5EF4-FFF2-40B4-BE49-F238E27FC236}">
                <a16:creationId xmlns:a16="http://schemas.microsoft.com/office/drawing/2014/main" id="{DC1CE7A5-8D28-4F57-8FF7-231A6B7A4FB2}"/>
              </a:ext>
            </a:extLst>
          </p:cNvPr>
          <p:cNvSpPr txBox="1"/>
          <p:nvPr/>
        </p:nvSpPr>
        <p:spPr>
          <a:xfrm>
            <a:off x="2321560" y="4998084"/>
            <a:ext cx="6771640" cy="369332"/>
          </a:xfrm>
          <a:prstGeom prst="rect">
            <a:avLst/>
          </a:prstGeom>
          <a:noFill/>
        </p:spPr>
        <p:txBody>
          <a:bodyPr wrap="square">
            <a:spAutoFit/>
          </a:bodyPr>
          <a:lstStyle/>
          <a:p>
            <a:pPr algn="l"/>
            <a:r>
              <a:rPr lang="en-GB" b="0" i="1" dirty="0">
                <a:effectLst/>
                <a:latin typeface="Lato" panose="020F0502020204030203" pitchFamily="34" charset="0"/>
              </a:rPr>
              <a:t>Depp v News Group Newspapers</a:t>
            </a:r>
            <a:r>
              <a:rPr lang="en-GB" b="0" i="0" dirty="0">
                <a:effectLst/>
                <a:latin typeface="Lato" panose="020F0502020204030203" pitchFamily="34" charset="0"/>
              </a:rPr>
              <a:t> </a:t>
            </a:r>
            <a:r>
              <a:rPr lang="en-GB" b="0" i="0" u="none" strike="noStrike" dirty="0">
                <a:effectLst/>
                <a:latin typeface="Lato" panose="020F0502020204030203" pitchFamily="34" charset="0"/>
                <a:hlinkClick r:id="rId4">
                  <a:extLst>
                    <a:ext uri="{A12FA001-AC4F-418D-AE19-62706E023703}">
                      <ahyp:hlinkClr xmlns:ahyp="http://schemas.microsoft.com/office/drawing/2018/hyperlinkcolor" val="tx"/>
                    </a:ext>
                  </a:extLst>
                </a:hlinkClick>
              </a:rPr>
              <a:t>[2020] EWHC 2911 (QB</a:t>
            </a:r>
            <a:r>
              <a:rPr lang="en-GB" b="0" i="0" u="none" strike="noStrike" dirty="0">
                <a:solidFill>
                  <a:srgbClr val="8F8F8F"/>
                </a:solidFill>
                <a:effectLst/>
                <a:latin typeface="Lato" panose="020F0502020204030203" pitchFamily="34" charset="0"/>
                <a:hlinkClick r:id="rId4">
                  <a:extLst>
                    <a:ext uri="{A12FA001-AC4F-418D-AE19-62706E023703}">
                      <ahyp:hlinkClr xmlns:ahyp="http://schemas.microsoft.com/office/drawing/2018/hyperlinkcolor" val="tx"/>
                    </a:ext>
                  </a:extLst>
                </a:hlinkClick>
              </a:rPr>
              <a:t>)</a:t>
            </a:r>
            <a:endParaRPr lang="en-GB" b="0" i="0" dirty="0">
              <a:solidFill>
                <a:srgbClr val="444444"/>
              </a:solidFill>
              <a:effectLst/>
              <a:latin typeface="Lato" panose="020F0502020204030203" pitchFamily="34" charset="0"/>
            </a:endParaRPr>
          </a:p>
        </p:txBody>
      </p:sp>
      <p:pic>
        <p:nvPicPr>
          <p:cNvPr id="1028" name="Picture 4" descr="Johnny Depp (Creator) - TV Tropes">
            <a:extLst>
              <a:ext uri="{FF2B5EF4-FFF2-40B4-BE49-F238E27FC236}">
                <a16:creationId xmlns:a16="http://schemas.microsoft.com/office/drawing/2014/main" id="{0E90FD79-FB44-4D74-9743-F3605012AA6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127298" y="4222502"/>
            <a:ext cx="1734502" cy="26122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887034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BAD21EC9-9707-4723-8447-0D7FA381BA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23">
            <a:extLst>
              <a:ext uri="{FF2B5EF4-FFF2-40B4-BE49-F238E27FC236}">
                <a16:creationId xmlns:a16="http://schemas.microsoft.com/office/drawing/2014/main" id="{AABA95AA-8869-4123-BB01-8C85EFDF5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9F4F115-6D1C-424D-9FAB-E2AAC2132A5A}"/>
              </a:ext>
            </a:extLst>
          </p:cNvPr>
          <p:cNvSpPr>
            <a:spLocks noGrp="1"/>
          </p:cNvSpPr>
          <p:nvPr>
            <p:ph type="title"/>
          </p:nvPr>
        </p:nvSpPr>
        <p:spPr>
          <a:xfrm>
            <a:off x="810001" y="447188"/>
            <a:ext cx="3413084" cy="1559412"/>
          </a:xfrm>
        </p:spPr>
        <p:txBody>
          <a:bodyPr vert="horz" lIns="91440" tIns="45720" rIns="91440" bIns="45720" rtlCol="0" anchor="b">
            <a:normAutofit/>
          </a:bodyPr>
          <a:lstStyle/>
          <a:p>
            <a:r>
              <a:rPr lang="en-US" sz="3200" i="1" u="sng"/>
              <a:t>Some examples </a:t>
            </a:r>
          </a:p>
        </p:txBody>
      </p:sp>
      <p:sp>
        <p:nvSpPr>
          <p:cNvPr id="7" name="TextBox 6">
            <a:extLst>
              <a:ext uri="{FF2B5EF4-FFF2-40B4-BE49-F238E27FC236}">
                <a16:creationId xmlns:a16="http://schemas.microsoft.com/office/drawing/2014/main" id="{6396F2B3-FC97-4B9D-9587-499CE7D37E8A}"/>
              </a:ext>
            </a:extLst>
          </p:cNvPr>
          <p:cNvSpPr txBox="1"/>
          <p:nvPr/>
        </p:nvSpPr>
        <p:spPr>
          <a:xfrm>
            <a:off x="810001" y="1615162"/>
            <a:ext cx="3404372" cy="3632200"/>
          </a:xfrm>
          <a:prstGeom prst="rect">
            <a:avLst/>
          </a:prstGeom>
        </p:spPr>
        <p:txBody>
          <a:bodyPr vert="horz" lIns="91440" tIns="45720" rIns="91440" bIns="45720" rtlCol="0" anchor="ctr">
            <a:normAutofit/>
          </a:bodyPr>
          <a:lstStyle/>
          <a:p>
            <a:pPr>
              <a:spcBef>
                <a:spcPct val="20000"/>
              </a:spcBef>
              <a:spcAft>
                <a:spcPts val="600"/>
              </a:spcAft>
              <a:buClr>
                <a:schemeClr val="accent1"/>
              </a:buClr>
              <a:buFont typeface="Wingdings 2" charset="2"/>
              <a:buChar char=""/>
            </a:pPr>
            <a:r>
              <a:rPr lang="en-US" sz="1600" b="0" i="1" dirty="0">
                <a:effectLst/>
              </a:rPr>
              <a:t>Vardy v Rooney </a:t>
            </a:r>
            <a:r>
              <a:rPr lang="en-US" sz="1600" b="0" i="0" u="none" strike="noStrike" dirty="0">
                <a:effectLst/>
                <a:hlinkClick r:id="rId3">
                  <a:extLst>
                    <a:ext uri="{A12FA001-AC4F-418D-AE19-62706E023703}">
                      <ahyp:hlinkClr xmlns:ahyp="http://schemas.microsoft.com/office/drawing/2018/hyperlinkcolor" val="tx"/>
                    </a:ext>
                  </a:extLst>
                </a:hlinkClick>
              </a:rPr>
              <a:t>[2020] EWHC 3156 (QB)</a:t>
            </a:r>
            <a:endParaRPr lang="en-US" sz="1600" b="0" i="0" dirty="0">
              <a:effectLst/>
            </a:endParaRPr>
          </a:p>
        </p:txBody>
      </p:sp>
      <p:sp>
        <p:nvSpPr>
          <p:cNvPr id="75" name="Rounded Rectangle 17">
            <a:extLst>
              <a:ext uri="{FF2B5EF4-FFF2-40B4-BE49-F238E27FC236}">
                <a16:creationId xmlns:a16="http://schemas.microsoft.com/office/drawing/2014/main" id="{68102155-1621-4AE4-8DD3-7730E2FFD7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78945" y="958640"/>
            <a:ext cx="6269591" cy="4945244"/>
          </a:xfrm>
          <a:prstGeom prst="roundRect">
            <a:avLst>
              <a:gd name="adj" fmla="val 3513"/>
            </a:avLst>
          </a:prstGeom>
          <a:solidFill>
            <a:schemeClr val="tx1"/>
          </a:solidFill>
          <a:ln>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Coleen Rooney brands Rebekah Vardy&amp;#39;s £900k legal budget &amp;#39;grotesque&amp;#39; in  latest court hearing in libel case | Ents &amp;amp; Arts News | Sky News">
            <a:extLst>
              <a:ext uri="{FF2B5EF4-FFF2-40B4-BE49-F238E27FC236}">
                <a16:creationId xmlns:a16="http://schemas.microsoft.com/office/drawing/2014/main" id="{9A4960A9-8710-4F32-9731-B989F603D721}"/>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603706" y="1837704"/>
            <a:ext cx="5638853" cy="31718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021496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EE1671-A973-4BBB-BF9A-C56EDD61E4EC}"/>
              </a:ext>
            </a:extLst>
          </p:cNvPr>
          <p:cNvSpPr>
            <a:spLocks noGrp="1"/>
          </p:cNvSpPr>
          <p:nvPr>
            <p:ph type="title"/>
          </p:nvPr>
        </p:nvSpPr>
        <p:spPr/>
        <p:txBody>
          <a:bodyPr/>
          <a:lstStyle/>
          <a:p>
            <a:pPr algn="ctr"/>
            <a:r>
              <a:rPr lang="en-GB" i="1" u="sng" dirty="0"/>
              <a:t>Activity </a:t>
            </a:r>
          </a:p>
        </p:txBody>
      </p:sp>
      <p:graphicFrame>
        <p:nvGraphicFramePr>
          <p:cNvPr id="5" name="Content Placeholder 2">
            <a:extLst>
              <a:ext uri="{FF2B5EF4-FFF2-40B4-BE49-F238E27FC236}">
                <a16:creationId xmlns:a16="http://schemas.microsoft.com/office/drawing/2014/main" id="{7A197683-D5BD-41EB-B3B1-37AAC35D9D74}"/>
              </a:ext>
            </a:extLst>
          </p:cNvPr>
          <p:cNvGraphicFramePr>
            <a:graphicFrameLocks noGrp="1"/>
          </p:cNvGraphicFramePr>
          <p:nvPr>
            <p:ph idx="1"/>
            <p:extLst>
              <p:ext uri="{D42A27DB-BD31-4B8C-83A1-F6EECF244321}">
                <p14:modId xmlns:p14="http://schemas.microsoft.com/office/powerpoint/2010/main" val="814574247"/>
              </p:ext>
            </p:extLst>
          </p:nvPr>
        </p:nvGraphicFramePr>
        <p:xfrm>
          <a:off x="818712" y="2222287"/>
          <a:ext cx="10554574" cy="36365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208342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6FDFB2-5BDA-4475-9D4A-D4DC1E07BD83}"/>
              </a:ext>
            </a:extLst>
          </p:cNvPr>
          <p:cNvSpPr>
            <a:spLocks noGrp="1"/>
          </p:cNvSpPr>
          <p:nvPr>
            <p:ph type="title"/>
          </p:nvPr>
        </p:nvSpPr>
        <p:spPr>
          <a:xfrm>
            <a:off x="810000" y="447188"/>
            <a:ext cx="10571998" cy="970450"/>
          </a:xfrm>
        </p:spPr>
        <p:txBody>
          <a:bodyPr>
            <a:normAutofit/>
          </a:bodyPr>
          <a:lstStyle/>
          <a:p>
            <a:r>
              <a:rPr lang="en-GB" i="1" u="sng"/>
              <a:t>Kahoot </a:t>
            </a:r>
          </a:p>
        </p:txBody>
      </p:sp>
      <p:graphicFrame>
        <p:nvGraphicFramePr>
          <p:cNvPr id="11" name="Content Placeholder 2">
            <a:extLst>
              <a:ext uri="{FF2B5EF4-FFF2-40B4-BE49-F238E27FC236}">
                <a16:creationId xmlns:a16="http://schemas.microsoft.com/office/drawing/2014/main" id="{11E3B6C5-57A8-4884-A176-0A2056B808C6}"/>
              </a:ext>
            </a:extLst>
          </p:cNvPr>
          <p:cNvGraphicFramePr>
            <a:graphicFrameLocks noGrp="1"/>
          </p:cNvGraphicFramePr>
          <p:nvPr>
            <p:ph idx="1"/>
            <p:extLst>
              <p:ext uri="{D42A27DB-BD31-4B8C-83A1-F6EECF244321}">
                <p14:modId xmlns:p14="http://schemas.microsoft.com/office/powerpoint/2010/main" val="2810996046"/>
              </p:ext>
            </p:extLst>
          </p:nvPr>
        </p:nvGraphicFramePr>
        <p:xfrm>
          <a:off x="819150" y="2548647"/>
          <a:ext cx="10553700" cy="33108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65089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F41FA-B488-40CC-B654-A5243ECE2E18}"/>
              </a:ext>
            </a:extLst>
          </p:cNvPr>
          <p:cNvSpPr>
            <a:spLocks noGrp="1"/>
          </p:cNvSpPr>
          <p:nvPr>
            <p:ph type="title"/>
          </p:nvPr>
        </p:nvSpPr>
        <p:spPr/>
        <p:txBody>
          <a:bodyPr/>
          <a:lstStyle/>
          <a:p>
            <a:r>
              <a:rPr lang="en-GB" dirty="0"/>
              <a:t>Summary </a:t>
            </a:r>
          </a:p>
        </p:txBody>
      </p:sp>
      <p:graphicFrame>
        <p:nvGraphicFramePr>
          <p:cNvPr id="5" name="Content Placeholder 2">
            <a:extLst>
              <a:ext uri="{FF2B5EF4-FFF2-40B4-BE49-F238E27FC236}">
                <a16:creationId xmlns:a16="http://schemas.microsoft.com/office/drawing/2014/main" id="{B0D68244-5D74-4A55-BA79-929BC791D0EF}"/>
              </a:ext>
            </a:extLst>
          </p:cNvPr>
          <p:cNvGraphicFramePr>
            <a:graphicFrameLocks noGrp="1"/>
          </p:cNvGraphicFramePr>
          <p:nvPr>
            <p:ph idx="1"/>
          </p:nvPr>
        </p:nvGraphicFramePr>
        <p:xfrm>
          <a:off x="818712" y="2222287"/>
          <a:ext cx="10554574" cy="36365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059995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61D95-3E33-4308-A7D7-B178ED2901CE}"/>
              </a:ext>
            </a:extLst>
          </p:cNvPr>
          <p:cNvSpPr>
            <a:spLocks noGrp="1"/>
          </p:cNvSpPr>
          <p:nvPr>
            <p:ph type="title"/>
          </p:nvPr>
        </p:nvSpPr>
        <p:spPr/>
        <p:txBody>
          <a:bodyPr/>
          <a:lstStyle/>
          <a:p>
            <a:pPr algn="ctr"/>
            <a:r>
              <a:rPr lang="en-GB" i="1" u="sng" dirty="0"/>
              <a:t>References </a:t>
            </a:r>
          </a:p>
        </p:txBody>
      </p:sp>
      <p:graphicFrame>
        <p:nvGraphicFramePr>
          <p:cNvPr id="7" name="Content Placeholder 2">
            <a:extLst>
              <a:ext uri="{FF2B5EF4-FFF2-40B4-BE49-F238E27FC236}">
                <a16:creationId xmlns:a16="http://schemas.microsoft.com/office/drawing/2014/main" id="{5402439D-0FB8-4AD2-9489-072F08846E44}"/>
              </a:ext>
            </a:extLst>
          </p:cNvPr>
          <p:cNvGraphicFramePr>
            <a:graphicFrameLocks noGrp="1"/>
          </p:cNvGraphicFramePr>
          <p:nvPr>
            <p:ph idx="1"/>
            <p:extLst>
              <p:ext uri="{D42A27DB-BD31-4B8C-83A1-F6EECF244321}">
                <p14:modId xmlns:p14="http://schemas.microsoft.com/office/powerpoint/2010/main" val="1075222681"/>
              </p:ext>
            </p:extLst>
          </p:nvPr>
        </p:nvGraphicFramePr>
        <p:xfrm>
          <a:off x="818712" y="2222287"/>
          <a:ext cx="10554574" cy="36365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648762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09699A8-9F52-4C34-9606-370C555BC9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947036DA-0C12-46C0-A766-D82CC9AAD26F}"/>
              </a:ext>
            </a:extLst>
          </p:cNvPr>
          <p:cNvSpPr>
            <a:spLocks noGrp="1"/>
          </p:cNvSpPr>
          <p:nvPr>
            <p:ph type="ctrTitle"/>
          </p:nvPr>
        </p:nvSpPr>
        <p:spPr>
          <a:xfrm>
            <a:off x="965199" y="1240780"/>
            <a:ext cx="6086857" cy="4376440"/>
          </a:xfrm>
          <a:effectLst/>
        </p:spPr>
        <p:txBody>
          <a:bodyPr anchor="ctr">
            <a:normAutofit/>
          </a:bodyPr>
          <a:lstStyle/>
          <a:p>
            <a:pPr algn="r"/>
            <a:r>
              <a:rPr lang="en-GB" sz="4400">
                <a:solidFill>
                  <a:schemeClr val="tx1"/>
                </a:solidFill>
              </a:rPr>
              <a:t>Thank you! </a:t>
            </a:r>
          </a:p>
        </p:txBody>
      </p:sp>
      <p:sp>
        <p:nvSpPr>
          <p:cNvPr id="5" name="Subtitle 4">
            <a:extLst>
              <a:ext uri="{FF2B5EF4-FFF2-40B4-BE49-F238E27FC236}">
                <a16:creationId xmlns:a16="http://schemas.microsoft.com/office/drawing/2014/main" id="{27652A59-3AD8-425B-A09E-6DF3FBD4766F}"/>
              </a:ext>
            </a:extLst>
          </p:cNvPr>
          <p:cNvSpPr>
            <a:spLocks noGrp="1"/>
          </p:cNvSpPr>
          <p:nvPr>
            <p:ph type="subTitle" idx="1"/>
          </p:nvPr>
        </p:nvSpPr>
        <p:spPr>
          <a:xfrm>
            <a:off x="8017256" y="1240780"/>
            <a:ext cx="3364746" cy="4376440"/>
          </a:xfrm>
          <a:effectLst/>
        </p:spPr>
        <p:txBody>
          <a:bodyPr anchor="ctr">
            <a:normAutofit/>
          </a:bodyPr>
          <a:lstStyle/>
          <a:p>
            <a:r>
              <a:rPr lang="en-GB" sz="2400"/>
              <a:t>Any Questions? </a:t>
            </a:r>
          </a:p>
        </p:txBody>
      </p:sp>
      <p:cxnSp>
        <p:nvCxnSpPr>
          <p:cNvPr id="12" name="Straight Connector 11">
            <a:extLst>
              <a:ext uri="{FF2B5EF4-FFF2-40B4-BE49-F238E27FC236}">
                <a16:creationId xmlns:a16="http://schemas.microsoft.com/office/drawing/2014/main" id="{90CF8BA8-E7AA-4F97-9E4C-CD11742FA0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696777"/>
            <a:ext cx="0" cy="3464447"/>
          </a:xfrm>
          <a:prstGeom prst="line">
            <a:avLst/>
          </a:prstGeom>
          <a:ln w="22225"/>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5536464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F03B5E"/>
      </a:accent1>
      <a:accent2>
        <a:srgbClr val="DC6FEC"/>
      </a:accent2>
      <a:accent3>
        <a:srgbClr val="60B1F2"/>
      </a:accent3>
      <a:accent4>
        <a:srgbClr val="6AD5BB"/>
      </a:accent4>
      <a:accent5>
        <a:srgbClr val="E8AB4E"/>
      </a:accent5>
      <a:accent6>
        <a:srgbClr val="F56447"/>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ACECE1E4-636E-48DB-87ED-4A76DC93378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TM03457503[[fn=Quotable]]</Template>
  <TotalTime>614</TotalTime>
  <Words>1252</Words>
  <Application>Microsoft Office PowerPoint</Application>
  <PresentationFormat>Widescreen</PresentationFormat>
  <Paragraphs>144</Paragraphs>
  <Slides>23</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Calibri</vt:lpstr>
      <vt:lpstr>Century Gothic</vt:lpstr>
      <vt:lpstr>Lato</vt:lpstr>
      <vt:lpstr>Wingdings 2</vt:lpstr>
      <vt:lpstr>Quotable</vt:lpstr>
      <vt:lpstr>Defamation </vt:lpstr>
      <vt:lpstr>Content </vt:lpstr>
      <vt:lpstr>Aims and Learning Objectives </vt:lpstr>
      <vt:lpstr>Kahoot </vt:lpstr>
      <vt:lpstr>Defamation </vt:lpstr>
      <vt:lpstr>Defamation </vt:lpstr>
      <vt:lpstr>Defamation </vt:lpstr>
      <vt:lpstr>Defamation </vt:lpstr>
      <vt:lpstr>Defamation </vt:lpstr>
      <vt:lpstr>Defamation </vt:lpstr>
      <vt:lpstr>Defamation</vt:lpstr>
      <vt:lpstr>Defamation </vt:lpstr>
      <vt:lpstr>Protection of journalists’ sources – S.10 Contempt of Court Act 1981</vt:lpstr>
      <vt:lpstr>Scenario </vt:lpstr>
      <vt:lpstr>The Defamation Act 2013 problems?  </vt:lpstr>
      <vt:lpstr>Activity </vt:lpstr>
      <vt:lpstr>Some example answers  </vt:lpstr>
      <vt:lpstr>Some examples </vt:lpstr>
      <vt:lpstr>Activity </vt:lpstr>
      <vt:lpstr>Kahoot </vt:lpstr>
      <vt:lpstr>Summary </vt:lpstr>
      <vt:lpstr>References </vt:lpstr>
      <vt:lpstr>Thank you!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Deformation </dc:title>
  <dc:creator>Zita Draper</dc:creator>
  <cp:lastModifiedBy>Zita Draper</cp:lastModifiedBy>
  <cp:revision>11</cp:revision>
  <dcterms:created xsi:type="dcterms:W3CDTF">2022-02-12T16:00:02Z</dcterms:created>
  <dcterms:modified xsi:type="dcterms:W3CDTF">2022-02-18T22:08:29Z</dcterms:modified>
</cp:coreProperties>
</file>