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56" r:id="rId2"/>
    <p:sldId id="258" r:id="rId3"/>
    <p:sldId id="257" r:id="rId4"/>
    <p:sldId id="261" r:id="rId5"/>
    <p:sldId id="262" r:id="rId6"/>
    <p:sldId id="264" r:id="rId7"/>
    <p:sldId id="265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660"/>
  </p:normalViewPr>
  <p:slideViewPr>
    <p:cSldViewPr snapToGrid="0">
      <p:cViewPr>
        <p:scale>
          <a:sx n="75" d="100"/>
          <a:sy n="75" d="100"/>
        </p:scale>
        <p:origin x="540" y="-3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E5D0E0-1F1A-4169-BA2B-39B95D8912C0}" type="datetimeFigureOut">
              <a:rPr lang="en-GB" smtClean="0"/>
              <a:t>02/12/2021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B7C9EF-CCC7-4179-B667-7CD1F511D5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1892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 Gant chart, allowed me to schedule time.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by stabilizing the budget with the client, looking for best services as well as have a risk assessment in place if I must overpay.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by making sure that if fulfills the retirements as well as and breaking down the responsibilities and giving each person what they need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–filtering down the different companies that offer different things.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– keeping them always updated and in the loop, quick intermediate between the costumers and the stake holders.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 communicating and awarding them for different achievements, also allowing them to feel free to be creative.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by assessing their abilities and giving everyone the appropriate task.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– by offering different options.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– paperwork must be in place and is in place with everyone that is set in place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 advertising on the internet  and continue the portfolio and possible that to buy a venue building or a photography company that is under my control.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CB7C9EF-CCC7-4179-B667-7CD1F511D5F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40058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A5184477-1ADB-4F7C-9F33-79CEBFD2F7DB}" type="datetimeFigureOut">
              <a:rPr lang="en-GB" smtClean="0"/>
              <a:t>02/12/2021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5338DAC3-FCDA-4F1F-B1DB-C5278D438085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65907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84477-1ADB-4F7C-9F33-79CEBFD2F7DB}" type="datetimeFigureOut">
              <a:rPr lang="en-GB" smtClean="0"/>
              <a:t>02/12/2021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38DAC3-FCDA-4F1F-B1DB-C5278D4380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50716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84477-1ADB-4F7C-9F33-79CEBFD2F7DB}" type="datetimeFigureOut">
              <a:rPr lang="en-GB" smtClean="0"/>
              <a:t>02/12/2021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38DAC3-FCDA-4F1F-B1DB-C5278D438085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375874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84477-1ADB-4F7C-9F33-79CEBFD2F7DB}" type="datetimeFigureOut">
              <a:rPr lang="en-GB" smtClean="0"/>
              <a:t>02/12/2021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38DAC3-FCDA-4F1F-B1DB-C5278D4380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72539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84477-1ADB-4F7C-9F33-79CEBFD2F7DB}" type="datetimeFigureOut">
              <a:rPr lang="en-GB" smtClean="0"/>
              <a:t>02/12/2021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38DAC3-FCDA-4F1F-B1DB-C5278D438085}" type="slidenum">
              <a:rPr lang="en-GB" smtClean="0"/>
              <a:t>‹#›</a:t>
            </a:fld>
            <a:endParaRPr lang="en-GB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732587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84477-1ADB-4F7C-9F33-79CEBFD2F7DB}" type="datetimeFigureOut">
              <a:rPr lang="en-GB" smtClean="0"/>
              <a:t>02/12/2021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38DAC3-FCDA-4F1F-B1DB-C5278D438085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503840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84477-1ADB-4F7C-9F33-79CEBFD2F7DB}" type="datetimeFigureOut">
              <a:rPr lang="en-GB" smtClean="0"/>
              <a:t>02/12/2021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38DAC3-FCDA-4F1F-B1DB-C5278D4380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732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84477-1ADB-4F7C-9F33-79CEBFD2F7DB}" type="datetimeFigureOut">
              <a:rPr lang="en-GB" smtClean="0"/>
              <a:t>02/12/2021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38DAC3-FCDA-4F1F-B1DB-C5278D438085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955391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84477-1ADB-4F7C-9F33-79CEBFD2F7DB}" type="datetimeFigureOut">
              <a:rPr lang="en-GB" smtClean="0"/>
              <a:t>02/12/2021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38DAC3-FCDA-4F1F-B1DB-C5278D4380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93743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84477-1ADB-4F7C-9F33-79CEBFD2F7DB}" type="datetimeFigureOut">
              <a:rPr lang="en-GB" smtClean="0"/>
              <a:t>02/12/2021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38DAC3-FCDA-4F1F-B1DB-C5278D4380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16206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84477-1ADB-4F7C-9F33-79CEBFD2F7DB}" type="datetimeFigureOut">
              <a:rPr lang="en-GB" smtClean="0"/>
              <a:t>02/12/2021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38DAC3-FCDA-4F1F-B1DB-C5278D438085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250347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84477-1ADB-4F7C-9F33-79CEBFD2F7DB}" type="datetimeFigureOut">
              <a:rPr lang="en-GB" smtClean="0"/>
              <a:t>02/12/2021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38DAC3-FCDA-4F1F-B1DB-C5278D438085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14348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84477-1ADB-4F7C-9F33-79CEBFD2F7DB}" type="datetimeFigureOut">
              <a:rPr lang="en-GB" smtClean="0"/>
              <a:t>02/12/2021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38DAC3-FCDA-4F1F-B1DB-C5278D4380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592773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84477-1ADB-4F7C-9F33-79CEBFD2F7DB}" type="datetimeFigureOut">
              <a:rPr lang="en-GB" smtClean="0"/>
              <a:t>02/12/2021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38DAC3-FCDA-4F1F-B1DB-C5278D438085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3486410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84477-1ADB-4F7C-9F33-79CEBFD2F7DB}" type="datetimeFigureOut">
              <a:rPr lang="en-GB" smtClean="0"/>
              <a:t>02/12/2021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38DAC3-FCDA-4F1F-B1DB-C5278D438085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5295340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84477-1ADB-4F7C-9F33-79CEBFD2F7DB}" type="datetimeFigureOut">
              <a:rPr lang="en-GB" smtClean="0"/>
              <a:t>02/12/2021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38DAC3-FCDA-4F1F-B1DB-C5278D438085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8115270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84477-1ADB-4F7C-9F33-79CEBFD2F7DB}" type="datetimeFigureOut">
              <a:rPr lang="en-GB" smtClean="0"/>
              <a:t>02/12/2021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38DAC3-FCDA-4F1F-B1DB-C5278D438085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411184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A5184477-1ADB-4F7C-9F33-79CEBFD2F7DB}" type="datetimeFigureOut">
              <a:rPr lang="en-GB" smtClean="0"/>
              <a:t>02/12/2021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5338DAC3-FCDA-4F1F-B1DB-C5278D4380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8500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26BC80-D004-4110-8702-C2AC037839E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04950" y="1912938"/>
            <a:ext cx="8878957" cy="1329289"/>
          </a:xfrm>
        </p:spPr>
        <p:txBody>
          <a:bodyPr/>
          <a:lstStyle/>
          <a:p>
            <a:r>
              <a:rPr lang="en-GB" dirty="0"/>
              <a:t>Wedding Planner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1A2860-D4EF-43AB-B8E7-AF5FE2D94738}"/>
              </a:ext>
            </a:extLst>
          </p:cNvPr>
          <p:cNvSpPr txBox="1"/>
          <p:nvPr/>
        </p:nvSpPr>
        <p:spPr>
          <a:xfrm>
            <a:off x="2667000" y="3615774"/>
            <a:ext cx="6858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BMSW5104 Managing Projects in the Organization</a:t>
            </a:r>
          </a:p>
          <a:p>
            <a:pPr algn="ctr"/>
            <a:r>
              <a:rPr lang="en-US" dirty="0" err="1"/>
              <a:t>Dominabo</a:t>
            </a:r>
            <a:r>
              <a:rPr lang="en-US" dirty="0"/>
              <a:t> </a:t>
            </a:r>
            <a:r>
              <a:rPr lang="en-US" dirty="0" err="1"/>
              <a:t>Pokubo</a:t>
            </a:r>
            <a:endParaRPr lang="en-US" dirty="0"/>
          </a:p>
          <a:p>
            <a:pPr algn="ctr"/>
            <a:r>
              <a:rPr lang="en-GB" dirty="0"/>
              <a:t>1919490</a:t>
            </a:r>
          </a:p>
          <a:p>
            <a:pPr algn="ctr"/>
            <a:r>
              <a:rPr lang="en-GB" dirty="0"/>
              <a:t>Marin Tomuz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63330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319AD3-F9D1-41C9-A240-280005890E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Why this is better or important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C5B8C6-C0AA-47ED-A7F1-66EF67BB07D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900" dirty="0"/>
              <a:t>Non alcoholic </a:t>
            </a:r>
          </a:p>
          <a:p>
            <a:r>
              <a:rPr lang="en-GB" sz="2900" dirty="0"/>
              <a:t>Christian audience</a:t>
            </a:r>
          </a:p>
          <a:p>
            <a:r>
              <a:rPr lang="en-GB" sz="2900" dirty="0"/>
              <a:t>No destruction in the community (people being drunk and acting recklessly)</a:t>
            </a:r>
          </a:p>
          <a:p>
            <a:r>
              <a:rPr lang="en-GB" sz="2900" dirty="0"/>
              <a:t>Cheaper cost for the costumer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211843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160ADF-2187-4AC4-9E8F-F5BFE0AA6F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Stake holders (analysis)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E0BBBA-2841-4066-A204-59B4771BB0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9688" y="2556932"/>
            <a:ext cx="9978886" cy="3318936"/>
          </a:xfrm>
        </p:spPr>
        <p:txBody>
          <a:bodyPr numCol="1">
            <a:normAutofit fontScale="55000" lnSpcReduction="20000"/>
          </a:bodyPr>
          <a:lstStyle/>
          <a:p>
            <a:r>
              <a:rPr lang="en-GB" sz="4600" dirty="0"/>
              <a:t>Bride and Groom (</a:t>
            </a:r>
            <a:r>
              <a:rPr lang="en-GB" sz="4600" dirty="0" err="1"/>
              <a:t>costuers</a:t>
            </a:r>
            <a:r>
              <a:rPr lang="en-GB" sz="4600" dirty="0"/>
              <a:t>)</a:t>
            </a:r>
            <a:endParaRPr lang="en-GB" sz="2600" dirty="0"/>
          </a:p>
          <a:p>
            <a:r>
              <a:rPr lang="en-GB" sz="4600" dirty="0"/>
              <a:t>Church pastors </a:t>
            </a:r>
          </a:p>
          <a:p>
            <a:r>
              <a:rPr lang="en-GB" sz="4600" dirty="0"/>
              <a:t>Venue holders </a:t>
            </a:r>
          </a:p>
          <a:p>
            <a:r>
              <a:rPr lang="en-GB" sz="4600" dirty="0"/>
              <a:t>Florists</a:t>
            </a:r>
          </a:p>
          <a:p>
            <a:r>
              <a:rPr lang="en-GB" sz="4600" dirty="0"/>
              <a:t>Stationaries companies</a:t>
            </a:r>
          </a:p>
          <a:p>
            <a:r>
              <a:rPr lang="en-GB" sz="4600" dirty="0"/>
              <a:t>Decoration companies</a:t>
            </a:r>
          </a:p>
          <a:p>
            <a:r>
              <a:rPr lang="en-GB" sz="4600" dirty="0"/>
              <a:t>Renting companies (Bouncy castle, Garden games, Furniture)</a:t>
            </a:r>
          </a:p>
          <a:p>
            <a:pPr lvl="1">
              <a:buFont typeface="Wingdings" panose="05000000000000000000" pitchFamily="2" charset="2"/>
              <a:buChar char="v"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859461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9D45CD-C94F-4F73-90DC-054AF0B04F60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4672012" y="0"/>
            <a:ext cx="2847975" cy="622778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en-US" dirty="0">
                <a:solidFill>
                  <a:srgbClr val="262626"/>
                </a:solidFill>
              </a:rPr>
              <a:t>Gantt chart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A09C161-9A83-4E61-90CE-72309AECC80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632"/>
          <a:stretch/>
        </p:blipFill>
        <p:spPr>
          <a:xfrm>
            <a:off x="762000" y="622778"/>
            <a:ext cx="10696575" cy="5611967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3494BDC1-562D-46AF-B006-9A7139376A5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43228" b="-847"/>
          <a:stretch/>
        </p:blipFill>
        <p:spPr>
          <a:xfrm>
            <a:off x="8420101" y="1358900"/>
            <a:ext cx="2914650" cy="755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34508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487696-5138-4AA1-A34B-1FC0B39A2E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Risk assessment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E948D76-CA1E-4657-9F14-975CE33EB732}"/>
              </a:ext>
            </a:extLst>
          </p:cNvPr>
          <p:cNvSpPr txBox="1"/>
          <p:nvPr/>
        </p:nvSpPr>
        <p:spPr>
          <a:xfrm>
            <a:off x="1143000" y="2372576"/>
            <a:ext cx="99060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New business – publications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Loose venues – paper documents of agreement and insurance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Bankruptcy – money in advance,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Covid pandemic- backup venue, shorten the number of people, or arrange wedding online, do the ceremony and make the venue at a latter date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Technical issues (delays, quality inconvenience)-require each external service for a risk assessment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Separation of the 2 people –Return the money that is refundable where possible </a:t>
            </a:r>
          </a:p>
        </p:txBody>
      </p:sp>
    </p:spTree>
    <p:extLst>
      <p:ext uri="{BB962C8B-B14F-4D97-AF65-F5344CB8AC3E}">
        <p14:creationId xmlns:p14="http://schemas.microsoft.com/office/powerpoint/2010/main" val="5359937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1D16DC-25BB-478B-BE4E-EE2FF7C1F3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How will my project be successful 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23AE90-15D4-42F7-9CA9-F9728C80B7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401" y="2556932"/>
            <a:ext cx="9801224" cy="3318936"/>
          </a:xfrm>
        </p:spPr>
        <p:txBody>
          <a:bodyPr numCol="2">
            <a:noAutofit/>
          </a:bodyPr>
          <a:lstStyle/>
          <a:p>
            <a:r>
              <a:rPr lang="en-US" sz="2500" dirty="0"/>
              <a:t>Complete on time</a:t>
            </a:r>
          </a:p>
          <a:p>
            <a:r>
              <a:rPr lang="en-US" sz="2500" dirty="0"/>
              <a:t>Complete on budget</a:t>
            </a:r>
          </a:p>
          <a:p>
            <a:r>
              <a:rPr lang="en-US" sz="2500" dirty="0"/>
              <a:t>Appropriate quality</a:t>
            </a:r>
          </a:p>
          <a:p>
            <a:r>
              <a:rPr lang="en-US" sz="2500" dirty="0"/>
              <a:t>How did we only focus on the purpose </a:t>
            </a:r>
          </a:p>
          <a:p>
            <a:r>
              <a:rPr lang="en-US" sz="2500" dirty="0"/>
              <a:t>Costumer satisfaction </a:t>
            </a:r>
          </a:p>
          <a:p>
            <a:r>
              <a:rPr lang="en-US" sz="2500" dirty="0"/>
              <a:t>Team satisfaction</a:t>
            </a:r>
          </a:p>
          <a:p>
            <a:r>
              <a:rPr lang="en-US" sz="2500" dirty="0"/>
              <a:t>Tasks allocated correctly </a:t>
            </a:r>
          </a:p>
          <a:p>
            <a:r>
              <a:rPr lang="en-US" sz="2500" dirty="0"/>
              <a:t>Project allows diversity </a:t>
            </a:r>
          </a:p>
          <a:p>
            <a:r>
              <a:rPr lang="en-US" sz="2500" dirty="0"/>
              <a:t>Human resources utilized </a:t>
            </a:r>
          </a:p>
          <a:p>
            <a:r>
              <a:rPr lang="en-US" sz="2500" dirty="0"/>
              <a:t>Project used as a steppingstone for future </a:t>
            </a:r>
            <a:endParaRPr lang="en-GB" sz="2500" dirty="0"/>
          </a:p>
        </p:txBody>
      </p:sp>
    </p:spTree>
    <p:extLst>
      <p:ext uri="{BB962C8B-B14F-4D97-AF65-F5344CB8AC3E}">
        <p14:creationId xmlns:p14="http://schemas.microsoft.com/office/powerpoint/2010/main" val="20022988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DCCF1E-9111-470E-81AA-6FC2B884E17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Questions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2396163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989</TotalTime>
  <Words>366</Words>
  <Application>Microsoft Office PowerPoint</Application>
  <PresentationFormat>Widescreen</PresentationFormat>
  <Paragraphs>55</Paragraphs>
  <Slides>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Garamond</vt:lpstr>
      <vt:lpstr>Wingdings</vt:lpstr>
      <vt:lpstr>Organic</vt:lpstr>
      <vt:lpstr>Wedding Planner</vt:lpstr>
      <vt:lpstr>Why this is better or important </vt:lpstr>
      <vt:lpstr>Stake holders (analysis)</vt:lpstr>
      <vt:lpstr>Gantt chart</vt:lpstr>
      <vt:lpstr>Risk assessment </vt:lpstr>
      <vt:lpstr>How will my project be successful </vt:lpstr>
      <vt:lpstr>Questions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Wedding Planner</dc:title>
  <dc:creator>Marin Tomuz</dc:creator>
  <cp:lastModifiedBy>Marin Tomuz</cp:lastModifiedBy>
  <cp:revision>5</cp:revision>
  <dcterms:created xsi:type="dcterms:W3CDTF">2021-11-30T23:22:22Z</dcterms:created>
  <dcterms:modified xsi:type="dcterms:W3CDTF">2021-12-02T08:05:08Z</dcterms:modified>
</cp:coreProperties>
</file>