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304" r:id="rId2"/>
    <p:sldId id="371" r:id="rId3"/>
    <p:sldId id="372" r:id="rId4"/>
    <p:sldId id="373" r:id="rId5"/>
    <p:sldId id="374" r:id="rId6"/>
    <p:sldId id="375" r:id="rId7"/>
    <p:sldId id="376" r:id="rId8"/>
    <p:sldId id="377" r:id="rId9"/>
    <p:sldId id="378" r:id="rId10"/>
    <p:sldId id="379" r:id="rId11"/>
    <p:sldId id="380" r:id="rId12"/>
    <p:sldId id="381" r:id="rId13"/>
    <p:sldId id="382" r:id="rId14"/>
    <p:sldId id="383" r:id="rId15"/>
    <p:sldId id="384" r:id="rId16"/>
    <p:sldId id="385" r:id="rId17"/>
    <p:sldId id="386" r:id="rId18"/>
    <p:sldId id="387" r:id="rId19"/>
    <p:sldId id="388" r:id="rId20"/>
    <p:sldId id="389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88" d="100"/>
          <a:sy n="88" d="100"/>
        </p:scale>
        <p:origin x="13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userId="3a84d07e5fdc13ce" providerId="LiveId" clId="{21521D6A-C13B-4690-9D7A-2F0C8D797D88}"/>
    <pc:docChg chg="undo custSel addSld modSld sldOrd modMainMaster">
      <pc:chgData name="" userId="3a84d07e5fdc13ce" providerId="LiveId" clId="{21521D6A-C13B-4690-9D7A-2F0C8D797D88}" dt="2020-05-18T16:50:21.223" v="337" actId="2711"/>
      <pc:docMkLst>
        <pc:docMk/>
      </pc:docMkLst>
      <pc:sldChg chg="addSp delSp modSp">
        <pc:chgData name="" userId="3a84d07e5fdc13ce" providerId="LiveId" clId="{21521D6A-C13B-4690-9D7A-2F0C8D797D88}" dt="2020-05-18T16:50:21.223" v="337" actId="2711"/>
        <pc:sldMkLst>
          <pc:docMk/>
          <pc:sldMk cId="634260014" sldId="256"/>
        </pc:sldMkLst>
        <pc:spChg chg="mod">
          <ac:chgData name="" userId="3a84d07e5fdc13ce" providerId="LiveId" clId="{21521D6A-C13B-4690-9D7A-2F0C8D797D88}" dt="2020-05-18T16:50:21.223" v="337" actId="2711"/>
          <ac:spMkLst>
            <pc:docMk/>
            <pc:sldMk cId="634260014" sldId="256"/>
            <ac:spMk id="2" creationId="{7F8E1F11-3987-F544-B2F5-4955AE4E73F1}"/>
          </ac:spMkLst>
        </pc:spChg>
        <pc:spChg chg="del mod">
          <ac:chgData name="" userId="3a84d07e5fdc13ce" providerId="LiveId" clId="{21521D6A-C13B-4690-9D7A-2F0C8D797D88}" dt="2020-05-18T13:01:27.415" v="267"/>
          <ac:spMkLst>
            <pc:docMk/>
            <pc:sldMk cId="634260014" sldId="256"/>
            <ac:spMk id="3" creationId="{C495133D-B5D8-4842-A048-5B67B995EAA8}"/>
          </ac:spMkLst>
        </pc:spChg>
        <pc:spChg chg="add mod">
          <ac:chgData name="" userId="3a84d07e5fdc13ce" providerId="LiveId" clId="{21521D6A-C13B-4690-9D7A-2F0C8D797D88}" dt="2020-05-18T16:50:12.704" v="336" actId="2711"/>
          <ac:spMkLst>
            <pc:docMk/>
            <pc:sldMk cId="634260014" sldId="256"/>
            <ac:spMk id="4" creationId="{31A16E29-2890-4290-9DF6-618EB6EB2DBE}"/>
          </ac:spMkLst>
        </pc:spChg>
        <pc:spChg chg="del mod">
          <ac:chgData name="" userId="3a84d07e5fdc13ce" providerId="LiveId" clId="{21521D6A-C13B-4690-9D7A-2F0C8D797D88}" dt="2020-05-18T13:10:09.021" v="332" actId="478"/>
          <ac:spMkLst>
            <pc:docMk/>
            <pc:sldMk cId="634260014" sldId="256"/>
            <ac:spMk id="8" creationId="{550C8706-AA00-B348-8832-CE3297EAABF2}"/>
          </ac:spMkLst>
        </pc:spChg>
        <pc:picChg chg="del">
          <ac:chgData name="" userId="3a84d07e5fdc13ce" providerId="LiveId" clId="{21521D6A-C13B-4690-9D7A-2F0C8D797D88}" dt="2020-05-17T18:09:43.215" v="260" actId="478"/>
          <ac:picMkLst>
            <pc:docMk/>
            <pc:sldMk cId="634260014" sldId="256"/>
            <ac:picMk id="6" creationId="{80E4269D-9B66-0B48-923A-3BB995317C6E}"/>
          </ac:picMkLst>
        </pc:picChg>
      </pc:sldChg>
      <pc:sldChg chg="delSp modSp ord">
        <pc:chgData name="" userId="3a84d07e5fdc13ce" providerId="LiveId" clId="{21521D6A-C13B-4690-9D7A-2F0C8D797D88}" dt="2020-05-18T13:06:25.739" v="326" actId="1076"/>
        <pc:sldMkLst>
          <pc:docMk/>
          <pc:sldMk cId="1968206984" sldId="257"/>
        </pc:sldMkLst>
        <pc:spChg chg="mod">
          <ac:chgData name="" userId="3a84d07e5fdc13ce" providerId="LiveId" clId="{21521D6A-C13B-4690-9D7A-2F0C8D797D88}" dt="2020-05-18T13:06:25.739" v="326" actId="1076"/>
          <ac:spMkLst>
            <pc:docMk/>
            <pc:sldMk cId="1968206984" sldId="257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968206984" sldId="257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8:49.322" v="249" actId="478"/>
          <ac:picMkLst>
            <pc:docMk/>
            <pc:sldMk cId="1968206984" sldId="257"/>
            <ac:picMk id="6" creationId="{3BC72594-F0ED-49AC-B8FF-57567490E8B4}"/>
          </ac:picMkLst>
        </pc:picChg>
      </pc:sldChg>
      <pc:sldChg chg="delSp modSp">
        <pc:chgData name="" userId="3a84d07e5fdc13ce" providerId="LiveId" clId="{21521D6A-C13B-4690-9D7A-2F0C8D797D88}" dt="2020-05-18T13:06:49.806" v="328" actId="1076"/>
        <pc:sldMkLst>
          <pc:docMk/>
          <pc:sldMk cId="123279789" sldId="258"/>
        </pc:sldMkLst>
        <pc:spChg chg="mod">
          <ac:chgData name="" userId="3a84d07e5fdc13ce" providerId="LiveId" clId="{21521D6A-C13B-4690-9D7A-2F0C8D797D88}" dt="2020-05-18T13:06:49.806" v="328" actId="1076"/>
          <ac:spMkLst>
            <pc:docMk/>
            <pc:sldMk cId="123279789" sldId="258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23279789" sldId="258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37.322" v="259" actId="478"/>
          <ac:picMkLst>
            <pc:docMk/>
            <pc:sldMk cId="123279789" sldId="258"/>
            <ac:picMk id="5" creationId="{520BFC19-FFBF-431F-A6AE-84FA9E2D5DB3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1036547456" sldId="259"/>
        </pc:sldMkLst>
        <pc:spChg chg="mod">
          <ac:chgData name="" userId="3a84d07e5fdc13ce" providerId="LiveId" clId="{21521D6A-C13B-4690-9D7A-2F0C8D797D88}" dt="2020-05-17T18:09:17.670" v="254" actId="207"/>
          <ac:spMkLst>
            <pc:docMk/>
            <pc:sldMk cId="1036547456" sldId="259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036547456" sldId="259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19.607" v="255" actId="478"/>
          <ac:picMkLst>
            <pc:docMk/>
            <pc:sldMk cId="1036547456" sldId="259"/>
            <ac:picMk id="5" creationId="{288229E0-7964-4AD0-93D8-4589B1794C89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76286654" sldId="260"/>
        </pc:sldMkLst>
        <pc:spChg chg="mod">
          <ac:chgData name="" userId="3a84d07e5fdc13ce" providerId="LiveId" clId="{21521D6A-C13B-4690-9D7A-2F0C8D797D88}" dt="2020-05-17T18:09:07.198" v="252" actId="207"/>
          <ac:spMkLst>
            <pc:docMk/>
            <pc:sldMk cId="76286654" sldId="260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76286654" sldId="260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09.077" v="253" actId="478"/>
          <ac:picMkLst>
            <pc:docMk/>
            <pc:sldMk cId="76286654" sldId="260"/>
            <ac:picMk id="5" creationId="{2B3F99B3-DE5A-456D-918F-33DE1FC02CF9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438240669" sldId="261"/>
        </pc:sldMkLst>
        <pc:spChg chg="mod">
          <ac:chgData name="" userId="3a84d07e5fdc13ce" providerId="LiveId" clId="{21521D6A-C13B-4690-9D7A-2F0C8D797D88}" dt="2020-05-17T18:08:56.193" v="250" actId="207"/>
          <ac:spMkLst>
            <pc:docMk/>
            <pc:sldMk cId="438240669" sldId="261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438240669" sldId="261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8:57.874" v="251" actId="478"/>
          <ac:picMkLst>
            <pc:docMk/>
            <pc:sldMk cId="438240669" sldId="261"/>
            <ac:picMk id="4" creationId="{CE9BBFF3-6578-964B-B44A-3A7385911823}"/>
          </ac:picMkLst>
        </pc:picChg>
      </pc:sldChg>
      <pc:sldChg chg="modSp">
        <pc:chgData name="" userId="3a84d07e5fdc13ce" providerId="LiveId" clId="{21521D6A-C13B-4690-9D7A-2F0C8D797D88}" dt="2020-05-18T13:06:14.748" v="325" actId="207"/>
        <pc:sldMkLst>
          <pc:docMk/>
          <pc:sldMk cId="4256812373" sldId="262"/>
        </pc:sldMkLst>
        <pc:spChg chg="mod">
          <ac:chgData name="" userId="3a84d07e5fdc13ce" providerId="LiveId" clId="{21521D6A-C13B-4690-9D7A-2F0C8D797D88}" dt="2020-05-18T13:06:14.748" v="325" actId="207"/>
          <ac:spMkLst>
            <pc:docMk/>
            <pc:sldMk cId="4256812373" sldId="262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4256812373" sldId="262"/>
            <ac:spMk id="3" creationId="{B30E9741-E0D4-5148-A36E-FD38AB85EDA2}"/>
          </ac:spMkLst>
        </pc:spChg>
        <pc:picChg chg="mod">
          <ac:chgData name="" userId="3a84d07e5fdc13ce" providerId="LiveId" clId="{21521D6A-C13B-4690-9D7A-2F0C8D797D88}" dt="2020-05-18T13:00:48.177" v="262"/>
          <ac:picMkLst>
            <pc:docMk/>
            <pc:sldMk cId="4256812373" sldId="262"/>
            <ac:picMk id="5" creationId="{210AE86A-EF07-4C71-BF7F-4CB3C62FBF57}"/>
          </ac:picMkLst>
        </pc:picChg>
      </pc:sldChg>
      <pc:sldChg chg="delSp modSp">
        <pc:chgData name="" userId="3a84d07e5fdc13ce" providerId="LiveId" clId="{21521D6A-C13B-4690-9D7A-2F0C8D797D88}" dt="2020-05-18T13:06:03.296" v="323" actId="1076"/>
        <pc:sldMkLst>
          <pc:docMk/>
          <pc:sldMk cId="1429498424" sldId="263"/>
        </pc:sldMkLst>
        <pc:spChg chg="mod">
          <ac:chgData name="" userId="3a84d07e5fdc13ce" providerId="LiveId" clId="{21521D6A-C13B-4690-9D7A-2F0C8D797D88}" dt="2020-05-18T13:06:03.296" v="323" actId="1076"/>
          <ac:spMkLst>
            <pc:docMk/>
            <pc:sldMk cId="1429498424" sldId="263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429498424" sldId="263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8:35.308" v="246" actId="478"/>
          <ac:picMkLst>
            <pc:docMk/>
            <pc:sldMk cId="1429498424" sldId="263"/>
            <ac:picMk id="7" creationId="{FF36DC0B-A17B-4869-A775-8D005692F743}"/>
          </ac:picMkLst>
        </pc:picChg>
      </pc:sldChg>
      <pc:sldChg chg="delSp modSp">
        <pc:chgData name="" userId="3a84d07e5fdc13ce" providerId="LiveId" clId="{21521D6A-C13B-4690-9D7A-2F0C8D797D88}" dt="2020-05-17T18:08:25.617" v="244" actId="207"/>
        <pc:sldMkLst>
          <pc:docMk/>
          <pc:sldMk cId="2410216505" sldId="264"/>
        </pc:sldMkLst>
        <pc:spChg chg="mod">
          <ac:chgData name="" userId="3a84d07e5fdc13ce" providerId="LiveId" clId="{21521D6A-C13B-4690-9D7A-2F0C8D797D88}" dt="2020-05-17T18:08:25.617" v="244" actId="207"/>
          <ac:spMkLst>
            <pc:docMk/>
            <pc:sldMk cId="2410216505" sldId="264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8:19.595" v="243" actId="478"/>
          <ac:picMkLst>
            <pc:docMk/>
            <pc:sldMk cId="2410216505" sldId="264"/>
            <ac:picMk id="7" creationId="{839DA767-045C-46FF-8CD1-62694CF4F557}"/>
          </ac:picMkLst>
        </pc:picChg>
      </pc:sldChg>
      <pc:sldChg chg="delSp modSp">
        <pc:chgData name="" userId="3a84d07e5fdc13ce" providerId="LiveId" clId="{21521D6A-C13B-4690-9D7A-2F0C8D797D88}" dt="2020-05-18T13:05:49.616" v="322" actId="1076"/>
        <pc:sldMkLst>
          <pc:docMk/>
          <pc:sldMk cId="3476620326" sldId="268"/>
        </pc:sldMkLst>
        <pc:spChg chg="mod">
          <ac:chgData name="" userId="3a84d07e5fdc13ce" providerId="LiveId" clId="{21521D6A-C13B-4690-9D7A-2F0C8D797D88}" dt="2020-05-18T13:05:49.616" v="322" actId="1076"/>
          <ac:spMkLst>
            <pc:docMk/>
            <pc:sldMk cId="3476620326" sldId="268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8:10.506" v="241" actId="478"/>
          <ac:picMkLst>
            <pc:docMk/>
            <pc:sldMk cId="3476620326" sldId="268"/>
            <ac:picMk id="7" creationId="{06F1E98F-7CD5-4420-9DED-4CF9EBA6034C}"/>
          </ac:picMkLst>
        </pc:picChg>
      </pc:sldChg>
      <pc:sldChg chg="addSp delSp modSp">
        <pc:chgData name="" userId="3a84d07e5fdc13ce" providerId="LiveId" clId="{21521D6A-C13B-4690-9D7A-2F0C8D797D88}" dt="2020-05-18T13:05:44.347" v="321" actId="1076"/>
        <pc:sldMkLst>
          <pc:docMk/>
          <pc:sldMk cId="2698415513" sldId="269"/>
        </pc:sldMkLst>
        <pc:spChg chg="add del mod">
          <ac:chgData name="" userId="3a84d07e5fdc13ce" providerId="LiveId" clId="{21521D6A-C13B-4690-9D7A-2F0C8D797D88}" dt="2020-05-18T13:05:44.347" v="321" actId="1076"/>
          <ac:spMkLst>
            <pc:docMk/>
            <pc:sldMk cId="2698415513" sldId="26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2698415513" sldId="269"/>
            <ac:spMk id="4" creationId="{00000000-0000-0000-0000-000000000000}"/>
          </ac:spMkLst>
        </pc:spChg>
        <pc:spChg chg="add del mod">
          <ac:chgData name="" userId="3a84d07e5fdc13ce" providerId="LiveId" clId="{21521D6A-C13B-4690-9D7A-2F0C8D797D88}" dt="2020-05-17T18:07:59.718" v="239" actId="478"/>
          <ac:spMkLst>
            <pc:docMk/>
            <pc:sldMk cId="2698415513" sldId="269"/>
            <ac:spMk id="5" creationId="{88C9B313-D1AD-4FA4-AA7F-EE429EB060C5}"/>
          </ac:spMkLst>
        </pc:spChg>
        <pc:picChg chg="del">
          <ac:chgData name="" userId="3a84d07e5fdc13ce" providerId="LiveId" clId="{21521D6A-C13B-4690-9D7A-2F0C8D797D88}" dt="2020-05-17T18:07:51.332" v="237" actId="478"/>
          <ac:picMkLst>
            <pc:docMk/>
            <pc:sldMk cId="2698415513" sldId="269"/>
            <ac:picMk id="7" creationId="{3C170FDB-060C-4842-9840-C10BFC17E9BD}"/>
          </ac:picMkLst>
        </pc:picChg>
      </pc:sldChg>
      <pc:sldChg chg="delSp modSp">
        <pc:chgData name="" userId="3a84d07e5fdc13ce" providerId="LiveId" clId="{21521D6A-C13B-4690-9D7A-2F0C8D797D88}" dt="2020-05-18T13:05:39.487" v="320" actId="1076"/>
        <pc:sldMkLst>
          <pc:docMk/>
          <pc:sldMk cId="1310868303" sldId="270"/>
        </pc:sldMkLst>
        <pc:spChg chg="mod">
          <ac:chgData name="" userId="3a84d07e5fdc13ce" providerId="LiveId" clId="{21521D6A-C13B-4690-9D7A-2F0C8D797D88}" dt="2020-05-18T13:05:39.487" v="320" actId="1076"/>
          <ac:spMkLst>
            <pc:docMk/>
            <pc:sldMk cId="1310868303" sldId="270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7:45.880" v="236" actId="478"/>
          <ac:picMkLst>
            <pc:docMk/>
            <pc:sldMk cId="1310868303" sldId="270"/>
            <ac:picMk id="7" creationId="{91D5BC3C-86D6-4638-9E77-59D467048147}"/>
          </ac:picMkLst>
        </pc:picChg>
      </pc:sldChg>
      <pc:sldChg chg="delSp modSp">
        <pc:chgData name="" userId="3a84d07e5fdc13ce" providerId="LiveId" clId="{21521D6A-C13B-4690-9D7A-2F0C8D797D88}" dt="2020-05-18T13:05:29.818" v="319" actId="1076"/>
        <pc:sldMkLst>
          <pc:docMk/>
          <pc:sldMk cId="2934916338" sldId="271"/>
        </pc:sldMkLst>
        <pc:spChg chg="mod">
          <ac:chgData name="" userId="3a84d07e5fdc13ce" providerId="LiveId" clId="{21521D6A-C13B-4690-9D7A-2F0C8D797D88}" dt="2020-05-18T13:05:29.818" v="319" actId="1076"/>
          <ac:spMkLst>
            <pc:docMk/>
            <pc:sldMk cId="2934916338" sldId="271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2934916338" sldId="271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7:28.576" v="232" actId="478"/>
          <ac:picMkLst>
            <pc:docMk/>
            <pc:sldMk cId="2934916338" sldId="271"/>
            <ac:picMk id="6" creationId="{8ABD5F7F-E8A4-4EF7-AD92-2EBFAFFB7B19}"/>
          </ac:picMkLst>
        </pc:picChg>
      </pc:sldChg>
      <pc:sldChg chg="delSp modSp">
        <pc:chgData name="" userId="3a84d07e5fdc13ce" providerId="LiveId" clId="{21521D6A-C13B-4690-9D7A-2F0C8D797D88}" dt="2020-05-18T13:03:49.011" v="289" actId="1076"/>
        <pc:sldMkLst>
          <pc:docMk/>
          <pc:sldMk cId="2338066520" sldId="272"/>
        </pc:sldMkLst>
        <pc:spChg chg="mod">
          <ac:chgData name="" userId="3a84d07e5fdc13ce" providerId="LiveId" clId="{21521D6A-C13B-4690-9D7A-2F0C8D797D88}" dt="2020-05-18T13:03:49.011" v="289" actId="1076"/>
          <ac:spMkLst>
            <pc:docMk/>
            <pc:sldMk cId="2338066520" sldId="272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6:44.950" v="222" actId="478"/>
          <ac:picMkLst>
            <pc:docMk/>
            <pc:sldMk cId="2338066520" sldId="272"/>
            <ac:picMk id="6" creationId="{7F174F76-CC72-4E2E-8019-09C36EA6BDBF}"/>
          </ac:picMkLst>
        </pc:picChg>
      </pc:sldChg>
      <pc:sldChg chg="delSp modSp">
        <pc:chgData name="" userId="3a84d07e5fdc13ce" providerId="LiveId" clId="{21521D6A-C13B-4690-9D7A-2F0C8D797D88}" dt="2020-05-18T13:03:42.175" v="288" actId="1076"/>
        <pc:sldMkLst>
          <pc:docMk/>
          <pc:sldMk cId="2842212169" sldId="277"/>
        </pc:sldMkLst>
        <pc:spChg chg="mod">
          <ac:chgData name="" userId="3a84d07e5fdc13ce" providerId="LiveId" clId="{21521D6A-C13B-4690-9D7A-2F0C8D797D88}" dt="2020-05-18T13:03:42.175" v="288" actId="1076"/>
          <ac:spMkLst>
            <pc:docMk/>
            <pc:sldMk cId="2842212169" sldId="277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6:37.515" v="220" actId="478"/>
          <ac:picMkLst>
            <pc:docMk/>
            <pc:sldMk cId="2842212169" sldId="277"/>
            <ac:picMk id="6" creationId="{9A4F75D6-0779-4536-A00E-247287B7394C}"/>
          </ac:picMkLst>
        </pc:picChg>
      </pc:sldChg>
      <pc:sldChg chg="delSp modSp">
        <pc:chgData name="" userId="3a84d07e5fdc13ce" providerId="LiveId" clId="{21521D6A-C13B-4690-9D7A-2F0C8D797D88}" dt="2020-05-18T13:04:58.037" v="315" actId="1036"/>
        <pc:sldMkLst>
          <pc:docMk/>
          <pc:sldMk cId="682243077" sldId="279"/>
        </pc:sldMkLst>
        <pc:spChg chg="mod">
          <ac:chgData name="" userId="3a84d07e5fdc13ce" providerId="LiveId" clId="{21521D6A-C13B-4690-9D7A-2F0C8D797D88}" dt="2020-05-18T13:04:24.953" v="298" actId="27636"/>
          <ac:spMkLst>
            <pc:docMk/>
            <pc:sldMk cId="682243077" sldId="27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4:58.037" v="315" actId="1036"/>
          <ac:spMkLst>
            <pc:docMk/>
            <pc:sldMk cId="682243077" sldId="279"/>
            <ac:spMk id="8" creationId="{00000000-0000-0000-0000-000000000000}"/>
          </ac:spMkLst>
        </pc:spChg>
        <pc:graphicFrameChg chg="mod modGraphic">
          <ac:chgData name="" userId="3a84d07e5fdc13ce" providerId="LiveId" clId="{21521D6A-C13B-4690-9D7A-2F0C8D797D88}" dt="2020-05-18T13:04:36.388" v="300" actId="1076"/>
          <ac:graphicFrameMkLst>
            <pc:docMk/>
            <pc:sldMk cId="682243077" sldId="279"/>
            <ac:graphicFrameMk id="6" creationId="{00000000-0000-0000-0000-000000000000}"/>
          </ac:graphicFrameMkLst>
        </pc:graphicFrameChg>
        <pc:picChg chg="del">
          <ac:chgData name="" userId="3a84d07e5fdc13ce" providerId="LiveId" clId="{21521D6A-C13B-4690-9D7A-2F0C8D797D88}" dt="2020-05-17T18:06:52.378" v="225" actId="478"/>
          <ac:picMkLst>
            <pc:docMk/>
            <pc:sldMk cId="682243077" sldId="279"/>
            <ac:picMk id="9" creationId="{52F0439A-F43C-4F62-905E-BC6F50F2311D}"/>
          </ac:picMkLst>
        </pc:picChg>
      </pc:sldChg>
      <pc:sldChg chg="delSp modSp">
        <pc:chgData name="" userId="3a84d07e5fdc13ce" providerId="LiveId" clId="{21521D6A-C13B-4690-9D7A-2F0C8D797D88}" dt="2020-05-18T13:04:01.533" v="291" actId="1076"/>
        <pc:sldMkLst>
          <pc:docMk/>
          <pc:sldMk cId="682059727" sldId="286"/>
        </pc:sldMkLst>
        <pc:spChg chg="mod">
          <ac:chgData name="" userId="3a84d07e5fdc13ce" providerId="LiveId" clId="{21521D6A-C13B-4690-9D7A-2F0C8D797D88}" dt="2020-05-18T13:04:01.533" v="291" actId="1076"/>
          <ac:spMkLst>
            <pc:docMk/>
            <pc:sldMk cId="682059727" sldId="286"/>
            <ac:spMk id="22530" creationId="{40B02702-A9FB-4095-B774-6FDD6BD727BC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682059727" sldId="286"/>
            <ac:spMk id="22531" creationId="{217CF27F-C7B4-4490-9B7A-F4FD4362BE50}"/>
          </ac:spMkLst>
        </pc:spChg>
        <pc:picChg chg="del">
          <ac:chgData name="" userId="3a84d07e5fdc13ce" providerId="LiveId" clId="{21521D6A-C13B-4690-9D7A-2F0C8D797D88}" dt="2020-05-17T18:06:49.587" v="224" actId="478"/>
          <ac:picMkLst>
            <pc:docMk/>
            <pc:sldMk cId="682059727" sldId="286"/>
            <ac:picMk id="5" creationId="{11D0BCAE-B541-4188-89B8-F2B1F46A0C73}"/>
          </ac:picMkLst>
        </pc:picChg>
      </pc:sldChg>
      <pc:sldChg chg="delSp modSp">
        <pc:chgData name="" userId="3a84d07e5fdc13ce" providerId="LiveId" clId="{21521D6A-C13B-4690-9D7A-2F0C8D797D88}" dt="2020-05-18T13:03:55.073" v="290" actId="1076"/>
        <pc:sldMkLst>
          <pc:docMk/>
          <pc:sldMk cId="2122883354" sldId="289"/>
        </pc:sldMkLst>
        <pc:spChg chg="mod">
          <ac:chgData name="" userId="3a84d07e5fdc13ce" providerId="LiveId" clId="{21521D6A-C13B-4690-9D7A-2F0C8D797D88}" dt="2020-05-18T13:00:48.725" v="263" actId="27636"/>
          <ac:spMkLst>
            <pc:docMk/>
            <pc:sldMk cId="2122883354" sldId="289"/>
            <ac:spMk id="15363" creationId="{E9D38D4B-2EA2-417B-9510-A063835A6DF5}"/>
          </ac:spMkLst>
        </pc:spChg>
        <pc:spChg chg="mod">
          <ac:chgData name="" userId="3a84d07e5fdc13ce" providerId="LiveId" clId="{21521D6A-C13B-4690-9D7A-2F0C8D797D88}" dt="2020-05-18T13:03:55.073" v="290" actId="1076"/>
          <ac:spMkLst>
            <pc:docMk/>
            <pc:sldMk cId="2122883354" sldId="289"/>
            <ac:spMk id="21506" creationId="{B776EFC9-5287-4194-8061-DF3BE0899268}"/>
          </ac:spMkLst>
        </pc:spChg>
        <pc:picChg chg="del">
          <ac:chgData name="" userId="3a84d07e5fdc13ce" providerId="LiveId" clId="{21521D6A-C13B-4690-9D7A-2F0C8D797D88}" dt="2020-05-17T18:06:47.102" v="223" actId="478"/>
          <ac:picMkLst>
            <pc:docMk/>
            <pc:sldMk cId="2122883354" sldId="289"/>
            <ac:picMk id="5" creationId="{93BC41CA-9D79-4CBD-A08D-0DA83CBEB37E}"/>
          </ac:picMkLst>
        </pc:picChg>
      </pc:sldChg>
      <pc:sldChg chg="delSp modSp">
        <pc:chgData name="" userId="3a84d07e5fdc13ce" providerId="LiveId" clId="{21521D6A-C13B-4690-9D7A-2F0C8D797D88}" dt="2020-05-18T13:03:33.770" v="287" actId="1076"/>
        <pc:sldMkLst>
          <pc:docMk/>
          <pc:sldMk cId="1345329838" sldId="296"/>
        </pc:sldMkLst>
        <pc:spChg chg="mod">
          <ac:chgData name="" userId="3a84d07e5fdc13ce" providerId="LiveId" clId="{21521D6A-C13B-4690-9D7A-2F0C8D797D88}" dt="2020-05-18T13:03:33.770" v="287" actId="1076"/>
          <ac:spMkLst>
            <pc:docMk/>
            <pc:sldMk cId="1345329838" sldId="296"/>
            <ac:spMk id="26626" creationId="{5A786F9F-BB2F-4BE6-965C-C00AC86F32EF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345329838" sldId="296"/>
            <ac:spMk id="26627" creationId="{C0E2AA59-DA0D-4DA5-B342-30EDE208BD2A}"/>
          </ac:spMkLst>
        </pc:spChg>
        <pc:picChg chg="del">
          <ac:chgData name="" userId="3a84d07e5fdc13ce" providerId="LiveId" clId="{21521D6A-C13B-4690-9D7A-2F0C8D797D88}" dt="2020-05-17T18:03:26.010" v="201" actId="478"/>
          <ac:picMkLst>
            <pc:docMk/>
            <pc:sldMk cId="1345329838" sldId="296"/>
            <ac:picMk id="5" creationId="{0A7EF702-FD63-4497-961E-1B57B2E4A2E4}"/>
          </ac:picMkLst>
        </pc:picChg>
      </pc:sldChg>
      <pc:sldChg chg="delSp modSp">
        <pc:chgData name="" userId="3a84d07e5fdc13ce" providerId="LiveId" clId="{21521D6A-C13B-4690-9D7A-2F0C8D797D88}" dt="2020-05-18T13:05:20.240" v="318" actId="14100"/>
        <pc:sldMkLst>
          <pc:docMk/>
          <pc:sldMk cId="2263718259" sldId="297"/>
        </pc:sldMkLst>
        <pc:picChg chg="mod">
          <ac:chgData name="" userId="3a84d07e5fdc13ce" providerId="LiveId" clId="{21521D6A-C13B-4690-9D7A-2F0C8D797D88}" dt="2020-05-18T13:05:20.240" v="318" actId="14100"/>
          <ac:picMkLst>
            <pc:docMk/>
            <pc:sldMk cId="2263718259" sldId="297"/>
            <ac:picMk id="5" creationId="{88458B9C-B527-451E-9FD4-710381794AF2}"/>
          </ac:picMkLst>
        </pc:picChg>
        <pc:picChg chg="del">
          <ac:chgData name="" userId="3a84d07e5fdc13ce" providerId="LiveId" clId="{21521D6A-C13B-4690-9D7A-2F0C8D797D88}" dt="2020-05-17T18:07:21.925" v="231" actId="478"/>
          <ac:picMkLst>
            <pc:docMk/>
            <pc:sldMk cId="2263718259" sldId="297"/>
            <ac:picMk id="6" creationId="{84DE06CD-4632-432F-9D9C-3B03E063AA3B}"/>
          </ac:picMkLst>
        </pc:picChg>
      </pc:sldChg>
      <pc:sldChg chg="delSp modSp add ord modNotesTx">
        <pc:chgData name="" userId="3a84d07e5fdc13ce" providerId="LiveId" clId="{21521D6A-C13B-4690-9D7A-2F0C8D797D88}" dt="2020-05-18T13:06:43.155" v="327" actId="1076"/>
        <pc:sldMkLst>
          <pc:docMk/>
          <pc:sldMk cId="1839635006" sldId="298"/>
        </pc:sldMkLst>
        <pc:spChg chg="mod">
          <ac:chgData name="" userId="3a84d07e5fdc13ce" providerId="LiveId" clId="{21521D6A-C13B-4690-9D7A-2F0C8D797D88}" dt="2020-05-18T13:06:43.155" v="327" actId="1076"/>
          <ac:spMkLst>
            <pc:docMk/>
            <pc:sldMk cId="1839635006" sldId="298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839635006" sldId="298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28.636" v="257" actId="478"/>
          <ac:picMkLst>
            <pc:docMk/>
            <pc:sldMk cId="1839635006" sldId="298"/>
            <ac:picMk id="6" creationId="{3BC72594-F0ED-49AC-B8FF-57567490E8B4}"/>
          </ac:picMkLst>
        </pc:picChg>
      </pc:sldChg>
      <pc:sldChg chg="delSp modSp add ord modNotesTx">
        <pc:chgData name="" userId="3a84d07e5fdc13ce" providerId="LiveId" clId="{21521D6A-C13B-4690-9D7A-2F0C8D797D88}" dt="2020-05-18T13:05:06.192" v="316" actId="1076"/>
        <pc:sldMkLst>
          <pc:docMk/>
          <pc:sldMk cId="3606145771" sldId="299"/>
        </pc:sldMkLst>
        <pc:spChg chg="mod">
          <ac:chgData name="" userId="3a84d07e5fdc13ce" providerId="LiveId" clId="{21521D6A-C13B-4690-9D7A-2F0C8D797D88}" dt="2020-05-18T13:05:06.192" v="316" actId="1076"/>
          <ac:spMkLst>
            <pc:docMk/>
            <pc:sldMk cId="3606145771" sldId="29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3606145771" sldId="299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6:54.995" v="226" actId="478"/>
          <ac:picMkLst>
            <pc:docMk/>
            <pc:sldMk cId="3606145771" sldId="299"/>
            <ac:picMk id="6" creationId="{8ABD5F7F-E8A4-4EF7-AD92-2EBFAFFB7B19}"/>
          </ac:picMkLst>
        </pc:picChg>
      </pc:sldChg>
      <pc:sldChg chg="delSp modSp add modNotesTx">
        <pc:chgData name="" userId="3a84d07e5fdc13ce" providerId="LiveId" clId="{21521D6A-C13B-4690-9D7A-2F0C8D797D88}" dt="2020-05-18T13:03:27.937" v="286" actId="1076"/>
        <pc:sldMkLst>
          <pc:docMk/>
          <pc:sldMk cId="831701516" sldId="300"/>
        </pc:sldMkLst>
        <pc:spChg chg="mod">
          <ac:chgData name="" userId="3a84d07e5fdc13ce" providerId="LiveId" clId="{21521D6A-C13B-4690-9D7A-2F0C8D797D88}" dt="2020-05-18T13:03:27.937" v="286" actId="1076"/>
          <ac:spMkLst>
            <pc:docMk/>
            <pc:sldMk cId="831701516" sldId="300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810" v="264" actId="27636"/>
          <ac:spMkLst>
            <pc:docMk/>
            <pc:sldMk cId="831701516" sldId="300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6:42.124" v="221" actId="478"/>
          <ac:picMkLst>
            <pc:docMk/>
            <pc:sldMk cId="831701516" sldId="300"/>
            <ac:picMk id="6" creationId="{7F174F76-CC72-4E2E-8019-09C36EA6BDBF}"/>
          </ac:picMkLst>
        </pc:picChg>
      </pc:sldChg>
      <pc:sldMasterChg chg="modSp modSldLayout">
        <pc:chgData name="" userId="3a84d07e5fdc13ce" providerId="LiveId" clId="{21521D6A-C13B-4690-9D7A-2F0C8D797D88}" dt="2020-05-18T13:00:48.177" v="262"/>
        <pc:sldMasterMkLst>
          <pc:docMk/>
          <pc:sldMasterMk cId="2381619916" sldId="2147483660"/>
        </pc:sldMasterMkLst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2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4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6" creationId="{00000000-0000-0000-0000-000000000000}"/>
          </ac:spMkLst>
        </pc:sp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2074615671" sldId="2147483661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4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5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80443948" sldId="2147483662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80443948" sldId="2147483662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80443948" sldId="2147483662"/>
              <ac:spMk id="5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1073075097" sldId="2147483663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073075097" sldId="2147483663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073075097" sldId="2147483663"/>
              <ac:spMk id="3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3199924526" sldId="2147483664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99924526" sldId="2147483664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99924526" sldId="2147483664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3154928522" sldId="2147483665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4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5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6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2995181447" sldId="2147483668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41367661" sldId="2147483669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1951379986" sldId="2147483671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951379986" sldId="2147483671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951379986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These seven topics are what will be covered in the lecture.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AB906F-D3EC-4EA5-A2E9-8C188DAFACD8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8734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particular perspective on SHRM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AB906F-D3EC-4EA5-A2E9-8C188DAFACD8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6423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Millmore</a:t>
            </a:r>
            <a:r>
              <a:rPr lang="en-GB" dirty="0"/>
              <a:t> – adds ‘open’ matching models, </a:t>
            </a:r>
            <a:r>
              <a:rPr lang="en-GB" dirty="0" err="1"/>
              <a:t>eg</a:t>
            </a:r>
            <a:r>
              <a:rPr lang="en-GB" dirty="0"/>
              <a:t> </a:t>
            </a:r>
            <a:r>
              <a:rPr lang="en-GB" dirty="0" err="1"/>
              <a:t>Mabey</a:t>
            </a:r>
            <a:r>
              <a:rPr lang="en-GB" dirty="0"/>
              <a:t> et al 1998 which will not be covered specifically in this lecture. These are similar to closed matching models but less prescriptive.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AB906F-D3EC-4EA5-A2E9-8C188DAFACD8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7237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Different categories of models that attempt to show how the fit between HR and different strategies can be conceptualised and achieved.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AB906F-D3EC-4EA5-A2E9-8C188DAFACD8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8923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99E091-8D65-4150-B673-D9CE42DD14EC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9212" y="4715907"/>
            <a:ext cx="4890665" cy="4467701"/>
          </a:xfrm>
          <a:noFill/>
          <a:ln/>
        </p:spPr>
        <p:txBody>
          <a:bodyPr/>
          <a:lstStyle/>
          <a:p>
            <a:pPr eaLnBrk="1" hangingPunct="1"/>
            <a:r>
              <a:rPr lang="en-GB" dirty="0"/>
              <a:t>Do this one in groups - what are the HRM implications of each of these points in the product/service life cycle? - each group take one only and feedback</a:t>
            </a:r>
          </a:p>
        </p:txBody>
      </p:sp>
    </p:spTree>
    <p:extLst>
      <p:ext uri="{BB962C8B-B14F-4D97-AF65-F5344CB8AC3E}">
        <p14:creationId xmlns:p14="http://schemas.microsoft.com/office/powerpoint/2010/main" val="3205019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AB906F-D3EC-4EA5-A2E9-8C188DAFACD8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5009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Spells out suggested HR strategies for each of the three Porter’s categories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AB906F-D3EC-4EA5-A2E9-8C188DAFACD8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1941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 smtClean="0"/>
              <a:t>Master of Business Administration</a:t>
            </a:r>
            <a:r>
              <a:rPr lang="en-GB" altLang="en-US" sz="2400" dirty="0" smtClean="0"/>
              <a:t/>
            </a:r>
            <a:br>
              <a:rPr lang="en-GB" altLang="en-US" sz="2400" dirty="0" smtClean="0"/>
            </a:b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dirty="0" smtClean="0"/>
              <a:t> </a:t>
            </a:r>
            <a:r>
              <a:rPr lang="en-GB" sz="36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 Resource</a:t>
            </a:r>
            <a:r>
              <a:rPr lang="en-GB" sz="36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36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Management </a:t>
            </a:r>
            <a:r>
              <a:rPr lang="en-GB" sz="4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4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Strategic HRM and Best-Fit models</a:t>
            </a:r>
            <a:endParaRPr lang="en-GB" altLang="en-US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dirty="0"/>
              <a:t>Strategic HRM</a:t>
            </a:r>
            <a:endParaRPr lang="en-US" sz="4800" b="1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76872"/>
            <a:ext cx="8229600" cy="404772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meaning of Strategic HRM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Main approaches to SHRM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‘Best-fit’ models of HRM – linking HR to strategy.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61009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672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1. The meaning of strategic HRM</a:t>
            </a:r>
            <a:endParaRPr lang="en-US" sz="4800" b="1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2817"/>
            <a:ext cx="8229600" cy="4551784"/>
          </a:xfrm>
        </p:spPr>
        <p:txBody>
          <a:bodyPr/>
          <a:lstStyle/>
          <a:p>
            <a:r>
              <a:rPr lang="en-GB" sz="2800" dirty="0"/>
              <a:t>The use of planning</a:t>
            </a:r>
          </a:p>
          <a:p>
            <a:r>
              <a:rPr lang="en-GB" sz="2800" dirty="0"/>
              <a:t>A coherent approach to the design of personnel systems, often underpinned by a ‘philosophy’.</a:t>
            </a:r>
          </a:p>
          <a:p>
            <a:r>
              <a:rPr lang="en-GB" sz="2800" dirty="0"/>
              <a:t>Matching HRM activities and policies with some explicit business strategy</a:t>
            </a:r>
          </a:p>
          <a:p>
            <a:r>
              <a:rPr lang="en-GB" sz="2800" dirty="0"/>
              <a:t>Seeing people as a ‘strategic resource’ for the achievement of ‘competitive advantage’</a:t>
            </a:r>
          </a:p>
          <a:p>
            <a:pPr>
              <a:buFontTx/>
              <a:buNone/>
            </a:pPr>
            <a:r>
              <a:rPr lang="en-GB" sz="2800" dirty="0"/>
              <a:t>Hendry &amp; Pettigrew (1986)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192668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4000" b="1" dirty="0"/>
              <a:t>SHRM: a complex system that has the following characteristics</a:t>
            </a:r>
            <a:r>
              <a:rPr lang="en-GB" sz="4400" b="1" dirty="0"/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Vertical integration</a:t>
            </a:r>
            <a:r>
              <a:rPr lang="en-GB" dirty="0"/>
              <a:t>: HR activities linked to an explicit HR strategy which in turn links to organisational strategy</a:t>
            </a:r>
          </a:p>
          <a:p>
            <a:r>
              <a:rPr lang="en-GB" b="1" dirty="0"/>
              <a:t>Horizontal integration</a:t>
            </a:r>
            <a:r>
              <a:rPr lang="en-GB" dirty="0"/>
              <a:t>: HR practices are harmonized and mutually reinforcing</a:t>
            </a:r>
          </a:p>
          <a:p>
            <a:r>
              <a:rPr lang="en-GB" b="1" dirty="0"/>
              <a:t>Effectiveness</a:t>
            </a:r>
            <a:r>
              <a:rPr lang="en-GB" dirty="0"/>
              <a:t>: there is a way of showing how HRM contributes to the main activities of the organisation</a:t>
            </a:r>
          </a:p>
          <a:p>
            <a:r>
              <a:rPr lang="en-GB" b="1" dirty="0"/>
              <a:t>Partnership</a:t>
            </a:r>
            <a:r>
              <a:rPr lang="en-GB" dirty="0"/>
              <a:t>: working closely with line managers and others towards a common goal</a:t>
            </a:r>
          </a:p>
          <a:p>
            <a:pPr marL="0" indent="0">
              <a:buNone/>
            </a:pPr>
            <a:r>
              <a:rPr lang="en-GB" dirty="0"/>
              <a:t>(Schuler &amp; Jackson (2005) </a:t>
            </a:r>
          </a:p>
        </p:txBody>
      </p:sp>
    </p:spTree>
    <p:extLst>
      <p:ext uri="{BB962C8B-B14F-4D97-AF65-F5344CB8AC3E}">
        <p14:creationId xmlns:p14="http://schemas.microsoft.com/office/powerpoint/2010/main" val="824912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792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2</a:t>
            </a:r>
            <a:r>
              <a:rPr lang="en-GB" dirty="0"/>
              <a:t>. </a:t>
            </a:r>
            <a:r>
              <a:rPr lang="en-GB" b="1" dirty="0"/>
              <a:t>Main approaches to SHRM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/>
          <a:lstStyle/>
          <a:p>
            <a:pPr>
              <a:buNone/>
            </a:pPr>
            <a:r>
              <a:rPr lang="en-GB" dirty="0"/>
              <a:t>	Focus is on the link between organisational strategy and HR strategy and how this link might be operationalised. Main categories of approaches: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Matching (best fit) models </a:t>
            </a:r>
          </a:p>
          <a:p>
            <a:r>
              <a:rPr lang="en-GB" dirty="0"/>
              <a:t>Universal (best practice) models </a:t>
            </a:r>
          </a:p>
          <a:p>
            <a:endParaRPr lang="en-GB" i="1" dirty="0"/>
          </a:p>
          <a:p>
            <a:endParaRPr lang="en-GB" i="1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49999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34" y="857232"/>
            <a:ext cx="8229600" cy="771568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b="1" dirty="0"/>
              <a:t>3. ‘Best-fit’ HRM models </a:t>
            </a:r>
            <a:endParaRPr lang="en-US" sz="4000" b="1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en-US" dirty="0"/>
              <a:t>Life-cycle models</a:t>
            </a:r>
          </a:p>
          <a:p>
            <a:pPr marL="514350" indent="-514350">
              <a:buAutoNum type="alphaLcParenR"/>
            </a:pPr>
            <a:r>
              <a:rPr lang="en-US" dirty="0"/>
              <a:t>Competitive advantage models</a:t>
            </a:r>
          </a:p>
        </p:txBody>
      </p:sp>
    </p:spTree>
    <p:extLst>
      <p:ext uri="{BB962C8B-B14F-4D97-AF65-F5344CB8AC3E}">
        <p14:creationId xmlns:p14="http://schemas.microsoft.com/office/powerpoint/2010/main" val="2966361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a) </a:t>
            </a:r>
            <a:r>
              <a:rPr lang="en-GB" b="1" dirty="0"/>
              <a:t>Life cycle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err="1"/>
              <a:t>Eg</a:t>
            </a:r>
            <a:r>
              <a:rPr lang="en-GB" dirty="0"/>
              <a:t> </a:t>
            </a:r>
            <a:r>
              <a:rPr lang="en-GB" dirty="0" err="1"/>
              <a:t>Fombrun</a:t>
            </a:r>
            <a:r>
              <a:rPr lang="en-GB" dirty="0"/>
              <a:t> et al (1984)</a:t>
            </a:r>
          </a:p>
          <a:p>
            <a:endParaRPr lang="en-GB" dirty="0"/>
          </a:p>
          <a:p>
            <a:r>
              <a:rPr lang="en-GB" dirty="0"/>
              <a:t>Relate HR activities to organisational strategy and structure at particular stages of development of the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1337987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Life Cycle Models</a:t>
            </a:r>
          </a:p>
        </p:txBody>
      </p:sp>
      <p:sp>
        <p:nvSpPr>
          <p:cNvPr id="9219" name="Freeform 3"/>
          <p:cNvSpPr>
            <a:spLocks/>
          </p:cNvSpPr>
          <p:nvPr/>
        </p:nvSpPr>
        <p:spPr bwMode="auto">
          <a:xfrm>
            <a:off x="1219200" y="2565400"/>
            <a:ext cx="6172200" cy="3225800"/>
          </a:xfrm>
          <a:custGeom>
            <a:avLst/>
            <a:gdLst>
              <a:gd name="T0" fmla="*/ 0 w 3888"/>
              <a:gd name="T1" fmla="*/ 2147483647 h 2032"/>
              <a:gd name="T2" fmla="*/ 2147483647 w 3888"/>
              <a:gd name="T3" fmla="*/ 2147483647 h 2032"/>
              <a:gd name="T4" fmla="*/ 2147483647 w 3888"/>
              <a:gd name="T5" fmla="*/ 403225002 h 2032"/>
              <a:gd name="T6" fmla="*/ 2147483647 w 3888"/>
              <a:gd name="T7" fmla="*/ 1612900009 h 2032"/>
              <a:gd name="T8" fmla="*/ 2147483647 w 3888"/>
              <a:gd name="T9" fmla="*/ 1612900009 h 2032"/>
              <a:gd name="T10" fmla="*/ 2147483647 w 3888"/>
              <a:gd name="T11" fmla="*/ 1733867877 h 203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3888"/>
              <a:gd name="T19" fmla="*/ 0 h 2032"/>
              <a:gd name="T20" fmla="*/ 3888 w 3888"/>
              <a:gd name="T21" fmla="*/ 2032 h 203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3888" h="2032">
                <a:moveTo>
                  <a:pt x="0" y="2032"/>
                </a:moveTo>
                <a:cubicBezTo>
                  <a:pt x="336" y="1972"/>
                  <a:pt x="672" y="1912"/>
                  <a:pt x="1056" y="1600"/>
                </a:cubicBezTo>
                <a:cubicBezTo>
                  <a:pt x="1440" y="1288"/>
                  <a:pt x="1872" y="320"/>
                  <a:pt x="2304" y="160"/>
                </a:cubicBezTo>
                <a:cubicBezTo>
                  <a:pt x="2736" y="0"/>
                  <a:pt x="3408" y="560"/>
                  <a:pt x="3648" y="640"/>
                </a:cubicBezTo>
                <a:cubicBezTo>
                  <a:pt x="3888" y="720"/>
                  <a:pt x="3720" y="632"/>
                  <a:pt x="3744" y="640"/>
                </a:cubicBezTo>
                <a:cubicBezTo>
                  <a:pt x="3768" y="648"/>
                  <a:pt x="3784" y="680"/>
                  <a:pt x="3792" y="688"/>
                </a:cubicBez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685800" y="5943600"/>
            <a:ext cx="1447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/>
              <a:t>Start up</a:t>
            </a: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2555776" y="5943600"/>
            <a:ext cx="1863824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dirty="0"/>
              <a:t>Growth</a:t>
            </a: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4211960" y="5943600"/>
            <a:ext cx="1296144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dirty="0"/>
              <a:t>Maturity</a:t>
            </a: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5508104" y="5943600"/>
            <a:ext cx="324036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dirty="0"/>
              <a:t>Decline?...  &amp; Renewal?      </a:t>
            </a:r>
          </a:p>
        </p:txBody>
      </p:sp>
    </p:spTree>
    <p:extLst>
      <p:ext uri="{BB962C8B-B14F-4D97-AF65-F5344CB8AC3E}">
        <p14:creationId xmlns:p14="http://schemas.microsoft.com/office/powerpoint/2010/main" val="1049196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Lifecycle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Link HR strategy to the various needs of the firm at different stages in their lifecycles.</a:t>
            </a:r>
          </a:p>
          <a:p>
            <a:r>
              <a:rPr lang="en-US" dirty="0"/>
              <a:t>At each stage there are differing priorities and therefore different HR strategy is required. Implications for:</a:t>
            </a:r>
          </a:p>
          <a:p>
            <a:pPr lvl="1"/>
            <a:r>
              <a:rPr lang="en-US" dirty="0"/>
              <a:t>Recruitment</a:t>
            </a:r>
          </a:p>
          <a:p>
            <a:pPr lvl="1"/>
            <a:r>
              <a:rPr lang="en-US" dirty="0"/>
              <a:t>Reward</a:t>
            </a:r>
          </a:p>
          <a:p>
            <a:pPr lvl="1"/>
            <a:r>
              <a:rPr lang="en-US" dirty="0"/>
              <a:t>Development</a:t>
            </a:r>
          </a:p>
          <a:p>
            <a:pPr lvl="1"/>
            <a:r>
              <a:rPr lang="en-US" dirty="0"/>
              <a:t>ER </a:t>
            </a:r>
          </a:p>
        </p:txBody>
      </p:sp>
    </p:spTree>
    <p:extLst>
      <p:ext uri="{BB962C8B-B14F-4D97-AF65-F5344CB8AC3E}">
        <p14:creationId xmlns:p14="http://schemas.microsoft.com/office/powerpoint/2010/main" val="2379012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HR at Start-Up</a:t>
            </a:r>
            <a:r>
              <a:rPr lang="en-GB" sz="1600" dirty="0"/>
              <a:t>(based on section in </a:t>
            </a:r>
            <a:r>
              <a:rPr lang="en-GB" sz="1600" dirty="0" err="1"/>
              <a:t>Marchington</a:t>
            </a:r>
            <a:r>
              <a:rPr lang="en-GB" sz="1600" dirty="0"/>
              <a:t> and Wilkinson p84-86)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Entrepreneurship is king – few rules needed</a:t>
            </a:r>
          </a:p>
          <a:p>
            <a:r>
              <a:rPr lang="en-GB" dirty="0"/>
              <a:t>HR roles undertaken by founders/line managers</a:t>
            </a:r>
          </a:p>
          <a:p>
            <a:r>
              <a:rPr lang="en-GB" dirty="0"/>
              <a:t>Staff development is “on job” – self initiated</a:t>
            </a:r>
          </a:p>
          <a:p>
            <a:r>
              <a:rPr lang="en-GB" dirty="0"/>
              <a:t>Recruitment done via personal networks</a:t>
            </a:r>
          </a:p>
          <a:p>
            <a:r>
              <a:rPr lang="en-GB" dirty="0"/>
              <a:t>Typically low salaries for founders and new hires. No grades/salary bands. Spot rates used.</a:t>
            </a:r>
          </a:p>
          <a:p>
            <a:r>
              <a:rPr lang="en-GB" dirty="0"/>
              <a:t>Unlikely to recognise a Trade Union</a:t>
            </a:r>
          </a:p>
          <a:p>
            <a:r>
              <a:rPr lang="en-GB" dirty="0"/>
              <a:t>Performance Management very informal – not likely to be annual appraisals or measurement of performance.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92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3344"/>
    </mc:Choice>
    <mc:Fallback xmlns="">
      <p:transition spd="slow" advTm="37334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 at 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163"/>
            <a:ext cx="8229600" cy="4922837"/>
          </a:xfrm>
        </p:spPr>
        <p:txBody>
          <a:bodyPr/>
          <a:lstStyle/>
          <a:p>
            <a:r>
              <a:rPr lang="en-GB" dirty="0"/>
              <a:t>HR policies introduced to avoid mistakes/litigation and provide consistency which is key as scale increases.</a:t>
            </a:r>
          </a:p>
          <a:p>
            <a:r>
              <a:rPr lang="en-GB" dirty="0"/>
              <a:t>More formalised approaches to recruitment, training, performance review and reward introduced</a:t>
            </a:r>
          </a:p>
          <a:p>
            <a:r>
              <a:rPr lang="en-GB" dirty="0"/>
              <a:t>The need for specialist “in-house” expertise becomes apparent</a:t>
            </a:r>
          </a:p>
          <a:p>
            <a:r>
              <a:rPr lang="en-GB" dirty="0"/>
              <a:t>Founders may still resist shifts to complete formalisation of processes as this may compromise the culture.</a:t>
            </a:r>
          </a:p>
          <a:p>
            <a:r>
              <a:rPr lang="en-GB" dirty="0"/>
              <a:t>Trade Union recognition may another feature of scale.</a:t>
            </a:r>
          </a:p>
        </p:txBody>
      </p:sp>
    </p:spTree>
    <p:extLst>
      <p:ext uri="{BB962C8B-B14F-4D97-AF65-F5344CB8AC3E}">
        <p14:creationId xmlns:p14="http://schemas.microsoft.com/office/powerpoint/2010/main" val="2273880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766"/>
    </mc:Choice>
    <mc:Fallback xmlns="">
      <p:transition spd="slow" advTm="222766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7926"/>
          </a:xfrm>
        </p:spPr>
        <p:txBody>
          <a:bodyPr/>
          <a:lstStyle/>
          <a:p>
            <a:r>
              <a:rPr lang="en-GB" dirty="0"/>
              <a:t>HR at Maturity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1"/>
            <a:ext cx="8229600" cy="5472608"/>
          </a:xfrm>
        </p:spPr>
        <p:txBody>
          <a:bodyPr/>
          <a:lstStyle/>
          <a:p>
            <a:r>
              <a:rPr lang="en-GB" dirty="0"/>
              <a:t>Likely that formalisation has occurred across all HR processes</a:t>
            </a:r>
          </a:p>
          <a:p>
            <a:r>
              <a:rPr lang="en-GB" dirty="0"/>
              <a:t>There is likely to be an HR Strategy and Board representation of the function</a:t>
            </a:r>
          </a:p>
          <a:p>
            <a:r>
              <a:rPr lang="en-GB" dirty="0"/>
              <a:t>“High Commitment” practices most likely to be in place</a:t>
            </a:r>
          </a:p>
          <a:p>
            <a:r>
              <a:rPr lang="en-GB" dirty="0"/>
              <a:t>“The Golden Age” where win/win compromises are possible due to market stability.</a:t>
            </a:r>
          </a:p>
          <a:p>
            <a:r>
              <a:rPr lang="en-GB" dirty="0"/>
              <a:t>In late stage maturity, control of labour cost occurs, no longer automatic staff replacements, development and travel may be limited</a:t>
            </a:r>
          </a:p>
          <a:p>
            <a:r>
              <a:rPr lang="en-GB" dirty="0"/>
              <a:t>Relations with TUs become strained – voluntary redundancy programmes</a:t>
            </a:r>
          </a:p>
        </p:txBody>
      </p:sp>
    </p:spTree>
    <p:extLst>
      <p:ext uri="{BB962C8B-B14F-4D97-AF65-F5344CB8AC3E}">
        <p14:creationId xmlns:p14="http://schemas.microsoft.com/office/powerpoint/2010/main" val="2308419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3825"/>
    </mc:Choice>
    <mc:Fallback xmlns="">
      <p:transition spd="slow" advTm="193825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 at Decline (renewal?)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Continuation of late stage maturity</a:t>
            </a:r>
          </a:p>
          <a:p>
            <a:r>
              <a:rPr lang="en-GB" dirty="0"/>
              <a:t>Focus on rationalisation/redundancy/short time</a:t>
            </a:r>
          </a:p>
          <a:p>
            <a:r>
              <a:rPr lang="en-GB" dirty="0"/>
              <a:t>Existing HR policies may be abandoned</a:t>
            </a:r>
          </a:p>
          <a:p>
            <a:r>
              <a:rPr lang="en-GB" dirty="0"/>
              <a:t>HR may be disbanded or outsourced</a:t>
            </a:r>
          </a:p>
          <a:p>
            <a:r>
              <a:rPr lang="en-GB" dirty="0"/>
              <a:t>Pay cuts/freezes</a:t>
            </a:r>
          </a:p>
          <a:p>
            <a:r>
              <a:rPr lang="en-GB" dirty="0"/>
              <a:t>Training focused on re-skilling/outplacement</a:t>
            </a:r>
          </a:p>
          <a:p>
            <a:r>
              <a:rPr lang="en-GB" dirty="0"/>
              <a:t>Jobs contracted out that were once core to the business</a:t>
            </a:r>
          </a:p>
          <a:p>
            <a:r>
              <a:rPr lang="en-GB" dirty="0"/>
              <a:t>Culture becomes tense – trust dissipates</a:t>
            </a:r>
          </a:p>
          <a:p>
            <a:r>
              <a:rPr lang="en-GB" dirty="0"/>
              <a:t>Relationship with TUs based on conflict/animosity</a:t>
            </a:r>
          </a:p>
        </p:txBody>
      </p:sp>
    </p:spTree>
    <p:extLst>
      <p:ext uri="{BB962C8B-B14F-4D97-AF65-F5344CB8AC3E}">
        <p14:creationId xmlns:p14="http://schemas.microsoft.com/office/powerpoint/2010/main" val="90088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568"/>
    </mc:Choice>
    <mc:Fallback xmlns="">
      <p:transition spd="slow" advTm="10956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Discussion questions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Evaluate the strengths and limitations of Life cycle models in linking the activities of the HR function to organisational strategy.</a:t>
            </a:r>
          </a:p>
        </p:txBody>
      </p:sp>
    </p:spTree>
    <p:extLst>
      <p:ext uri="{BB962C8B-B14F-4D97-AF65-F5344CB8AC3E}">
        <p14:creationId xmlns:p14="http://schemas.microsoft.com/office/powerpoint/2010/main" val="17186494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4400" b="1" dirty="0"/>
              <a:t>b) Competitive Advantage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119736"/>
          </a:xfrm>
        </p:spPr>
        <p:txBody>
          <a:bodyPr/>
          <a:lstStyle/>
          <a:p>
            <a:r>
              <a:rPr lang="en-GB" dirty="0"/>
              <a:t>These take models of strategy (such as Porter’s competitive advantage model) and link it to HR </a:t>
            </a:r>
          </a:p>
        </p:txBody>
      </p:sp>
    </p:spTree>
    <p:extLst>
      <p:ext uri="{BB962C8B-B14F-4D97-AF65-F5344CB8AC3E}">
        <p14:creationId xmlns:p14="http://schemas.microsoft.com/office/powerpoint/2010/main" val="19932854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419894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491182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Porter argues that organisations have three basic strategic options to gain competitive advantage (Porter 1985):</a:t>
            </a:r>
          </a:p>
          <a:p>
            <a:r>
              <a:rPr lang="en-GB" dirty="0"/>
              <a:t>Cost reduction</a:t>
            </a:r>
          </a:p>
          <a:p>
            <a:pPr marL="0" indent="0">
              <a:buNone/>
            </a:pPr>
            <a:r>
              <a:rPr lang="en-GB" dirty="0"/>
              <a:t>   Or to differentiate themselves by:</a:t>
            </a:r>
          </a:p>
          <a:p>
            <a:r>
              <a:rPr lang="en-GB" dirty="0"/>
              <a:t>Quality enhancement</a:t>
            </a:r>
          </a:p>
          <a:p>
            <a:r>
              <a:rPr lang="en-GB" dirty="0"/>
              <a:t>Innovation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Sisson &amp; Storey (2000) draw out the HRM implications of each of these strategies. </a:t>
            </a:r>
          </a:p>
        </p:txBody>
      </p:sp>
    </p:spTree>
    <p:extLst>
      <p:ext uri="{BB962C8B-B14F-4D97-AF65-F5344CB8AC3E}">
        <p14:creationId xmlns:p14="http://schemas.microsoft.com/office/powerpoint/2010/main" val="4192152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/>
          <a:srcRect t="9252" b="9252"/>
          <a:stretch>
            <a:fillRect/>
          </a:stretch>
        </p:blipFill>
        <p:spPr>
          <a:xfrm>
            <a:off x="827584" y="1340768"/>
            <a:ext cx="7797552" cy="5040560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91440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Porter’s Strategic Choice (1985)</a:t>
            </a:r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"/>
          </p:nvPr>
        </p:nvSpPr>
        <p:spPr>
          <a:xfrm>
            <a:off x="827584" y="1196752"/>
            <a:ext cx="7859216" cy="5109517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5531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7188"/>
            <a:ext cx="7772400" cy="71437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/>
              <a:t>Competitive strategies &amp; HRM</a:t>
            </a:r>
          </a:p>
        </p:txBody>
      </p:sp>
      <p:pic>
        <p:nvPicPr>
          <p:cNvPr id="1126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643063" y="1143000"/>
            <a:ext cx="5497512" cy="5357813"/>
          </a:xfrm>
          <a:noFill/>
        </p:spPr>
      </p:pic>
    </p:spTree>
    <p:extLst>
      <p:ext uri="{BB962C8B-B14F-4D97-AF65-F5344CB8AC3E}">
        <p14:creationId xmlns:p14="http://schemas.microsoft.com/office/powerpoint/2010/main" val="3136148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Sanz</a:t>
            </a:r>
            <a:r>
              <a:rPr lang="en-GB" dirty="0"/>
              <a:t>-Valle (Spain) study 1999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into Spanish firms many of which employed less than 50  staff</a:t>
            </a:r>
          </a:p>
          <a:p>
            <a:r>
              <a:rPr lang="en-GB" dirty="0"/>
              <a:t>Provides support for the link between the three categories of the CA model and HR practices</a:t>
            </a:r>
          </a:p>
          <a:p>
            <a:r>
              <a:rPr lang="en-GB" dirty="0"/>
              <a:t>For example cost reducers tend to provide lower levels of training, team working and pay than other categories</a:t>
            </a:r>
          </a:p>
          <a:p>
            <a:r>
              <a:rPr lang="en-GB" dirty="0"/>
              <a:t>Innovators more inclined to invest in team work and make use of internal labour markets and higher pay</a:t>
            </a:r>
          </a:p>
        </p:txBody>
      </p:sp>
    </p:spTree>
    <p:extLst>
      <p:ext uri="{BB962C8B-B14F-4D97-AF65-F5344CB8AC3E}">
        <p14:creationId xmlns:p14="http://schemas.microsoft.com/office/powerpoint/2010/main" val="34859495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75579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3256</TotalTime>
  <Words>911</Words>
  <Application>Microsoft Office PowerPoint</Application>
  <PresentationFormat>On-screen Show (4:3)</PresentationFormat>
  <Paragraphs>109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Myriad Pro</vt:lpstr>
      <vt:lpstr>20140311PresentationUWTSDTemplate</vt:lpstr>
      <vt:lpstr>Master of Business Administration   Human Resource Management   Strategic HRM and Best-Fit models</vt:lpstr>
      <vt:lpstr>Strategic HRM</vt:lpstr>
      <vt:lpstr>1. The meaning of strategic HRM</vt:lpstr>
      <vt:lpstr> SHRM: a complex system that has the following characteristics:</vt:lpstr>
      <vt:lpstr> 2. Main approaches to SHRM</vt:lpstr>
      <vt:lpstr>3. ‘Best-fit’ HRM models </vt:lpstr>
      <vt:lpstr> a) Life cycle models</vt:lpstr>
      <vt:lpstr>Life Cycle Models</vt:lpstr>
      <vt:lpstr>Lifecycle Models</vt:lpstr>
      <vt:lpstr>HR at Start-Up(based on section in Marchington and Wilkinson p84-86)</vt:lpstr>
      <vt:lpstr>HR at Growth</vt:lpstr>
      <vt:lpstr>HR at Maturity</vt:lpstr>
      <vt:lpstr>HR at Decline (renewal?)</vt:lpstr>
      <vt:lpstr>Discussion questions</vt:lpstr>
      <vt:lpstr> b) Competitive Advantage Models</vt:lpstr>
      <vt:lpstr>PowerPoint Presentation</vt:lpstr>
      <vt:lpstr>         Porter’s Strategic Choice (1985)</vt:lpstr>
      <vt:lpstr>Competitive strategies &amp; HRM</vt:lpstr>
      <vt:lpstr>Sanz-Valle (Spain) study 1999</vt:lpstr>
      <vt:lpstr> 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Pepple, Dennis G. (Dr.)</cp:lastModifiedBy>
  <cp:revision>38</cp:revision>
  <dcterms:created xsi:type="dcterms:W3CDTF">2020-04-06T13:34:42Z</dcterms:created>
  <dcterms:modified xsi:type="dcterms:W3CDTF">2023-01-16T11:30:26Z</dcterms:modified>
</cp:coreProperties>
</file>