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7" r:id="rId2"/>
    <p:sldId id="258" r:id="rId3"/>
  </p:sldIdLst>
  <p:sldSz cx="17068800" cy="9601200"/>
  <p:notesSz cx="9607550" cy="6889750"/>
  <p:defaultTextStyle>
    <a:defPPr>
      <a:defRPr lang="en-US"/>
    </a:defPPr>
    <a:lvl1pPr marL="0" algn="l" defTabSz="1279975" rtl="0" eaLnBrk="1" latinLnBrk="0" hangingPunct="1">
      <a:defRPr sz="2600" kern="1200">
        <a:solidFill>
          <a:schemeClr val="tx1"/>
        </a:solidFill>
        <a:latin typeface="+mn-lt"/>
        <a:ea typeface="+mn-ea"/>
        <a:cs typeface="+mn-cs"/>
      </a:defRPr>
    </a:lvl1pPr>
    <a:lvl2pPr marL="639987" algn="l" defTabSz="1279975" rtl="0" eaLnBrk="1" latinLnBrk="0" hangingPunct="1">
      <a:defRPr sz="2600" kern="1200">
        <a:solidFill>
          <a:schemeClr val="tx1"/>
        </a:solidFill>
        <a:latin typeface="+mn-lt"/>
        <a:ea typeface="+mn-ea"/>
        <a:cs typeface="+mn-cs"/>
      </a:defRPr>
    </a:lvl2pPr>
    <a:lvl3pPr marL="1279975" algn="l" defTabSz="1279975" rtl="0" eaLnBrk="1" latinLnBrk="0" hangingPunct="1">
      <a:defRPr sz="2600" kern="1200">
        <a:solidFill>
          <a:schemeClr val="tx1"/>
        </a:solidFill>
        <a:latin typeface="+mn-lt"/>
        <a:ea typeface="+mn-ea"/>
        <a:cs typeface="+mn-cs"/>
      </a:defRPr>
    </a:lvl3pPr>
    <a:lvl4pPr marL="1919962" algn="l" defTabSz="1279975" rtl="0" eaLnBrk="1" latinLnBrk="0" hangingPunct="1">
      <a:defRPr sz="2600" kern="1200">
        <a:solidFill>
          <a:schemeClr val="tx1"/>
        </a:solidFill>
        <a:latin typeface="+mn-lt"/>
        <a:ea typeface="+mn-ea"/>
        <a:cs typeface="+mn-cs"/>
      </a:defRPr>
    </a:lvl4pPr>
    <a:lvl5pPr marL="2559947" algn="l" defTabSz="1279975" rtl="0" eaLnBrk="1" latinLnBrk="0" hangingPunct="1">
      <a:defRPr sz="2600" kern="1200">
        <a:solidFill>
          <a:schemeClr val="tx1"/>
        </a:solidFill>
        <a:latin typeface="+mn-lt"/>
        <a:ea typeface="+mn-ea"/>
        <a:cs typeface="+mn-cs"/>
      </a:defRPr>
    </a:lvl5pPr>
    <a:lvl6pPr marL="3199934" algn="l" defTabSz="1279975" rtl="0" eaLnBrk="1" latinLnBrk="0" hangingPunct="1">
      <a:defRPr sz="2600" kern="1200">
        <a:solidFill>
          <a:schemeClr val="tx1"/>
        </a:solidFill>
        <a:latin typeface="+mn-lt"/>
        <a:ea typeface="+mn-ea"/>
        <a:cs typeface="+mn-cs"/>
      </a:defRPr>
    </a:lvl6pPr>
    <a:lvl7pPr marL="3839922" algn="l" defTabSz="1279975" rtl="0" eaLnBrk="1" latinLnBrk="0" hangingPunct="1">
      <a:defRPr sz="2600" kern="1200">
        <a:solidFill>
          <a:schemeClr val="tx1"/>
        </a:solidFill>
        <a:latin typeface="+mn-lt"/>
        <a:ea typeface="+mn-ea"/>
        <a:cs typeface="+mn-cs"/>
      </a:defRPr>
    </a:lvl7pPr>
    <a:lvl8pPr marL="4479909" algn="l" defTabSz="1279975" rtl="0" eaLnBrk="1" latinLnBrk="0" hangingPunct="1">
      <a:defRPr sz="2600" kern="1200">
        <a:solidFill>
          <a:schemeClr val="tx1"/>
        </a:solidFill>
        <a:latin typeface="+mn-lt"/>
        <a:ea typeface="+mn-ea"/>
        <a:cs typeface="+mn-cs"/>
      </a:defRPr>
    </a:lvl8pPr>
    <a:lvl9pPr marL="5119896" algn="l" defTabSz="1279975" rtl="0" eaLnBrk="1" latinLnBrk="0" hangingPunct="1">
      <a:defRPr sz="26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800" userDrawn="1">
          <p15:clr>
            <a:srgbClr val="A4A3A4"/>
          </p15:clr>
        </p15:guide>
        <p15:guide id="2" pos="3840" userDrawn="1">
          <p15:clr>
            <a:srgbClr val="A4A3A4"/>
          </p15:clr>
        </p15:guide>
        <p15:guide id="3" orient="horz" pos="3024" userDrawn="1">
          <p15:clr>
            <a:srgbClr val="A4A3A4"/>
          </p15:clr>
        </p15:guide>
        <p15:guide id="4" pos="537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83" autoAdjust="0"/>
    <p:restoredTop sz="94671" autoAdjust="0"/>
  </p:normalViewPr>
  <p:slideViewPr>
    <p:cSldViewPr>
      <p:cViewPr varScale="1">
        <p:scale>
          <a:sx n="59" d="100"/>
          <a:sy n="59" d="100"/>
        </p:scale>
        <p:origin x="258" y="84"/>
      </p:cViewPr>
      <p:guideLst>
        <p:guide orient="horz" pos="1800"/>
        <p:guide pos="3840"/>
        <p:guide orient="horz" pos="3024"/>
        <p:guide pos="5376"/>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33377" y="1571308"/>
            <a:ext cx="12602047" cy="3342640"/>
          </a:xfrm>
        </p:spPr>
        <p:txBody>
          <a:bodyPr anchor="b">
            <a:normAutofit/>
          </a:bodyPr>
          <a:lstStyle>
            <a:lvl1pPr algn="ctr">
              <a:defRPr sz="6720"/>
            </a:lvl1pPr>
          </a:lstStyle>
          <a:p>
            <a:r>
              <a:rPr lang="en-US" smtClean="0"/>
              <a:t>Click to edit Master title style</a:t>
            </a:r>
            <a:endParaRPr lang="en-US" dirty="0"/>
          </a:p>
        </p:txBody>
      </p:sp>
      <p:sp>
        <p:nvSpPr>
          <p:cNvPr id="3" name="Subtitle 2"/>
          <p:cNvSpPr>
            <a:spLocks noGrp="1"/>
          </p:cNvSpPr>
          <p:nvPr>
            <p:ph type="subTitle" idx="1"/>
          </p:nvPr>
        </p:nvSpPr>
        <p:spPr>
          <a:xfrm>
            <a:off x="2233377" y="5042853"/>
            <a:ext cx="12602047"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B8E443B-12E2-4F5C-A42E-B3F73F44D8B6}" type="datetimeFigureOut">
              <a:rPr lang="en-GB" smtClean="0"/>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C57D73-8AFA-495B-A345-8739F4F22D3F}" type="slidenum">
              <a:rPr lang="en-GB" smtClean="0"/>
              <a:t>‹#›</a:t>
            </a:fld>
            <a:endParaRPr lang="en-GB"/>
          </a:p>
        </p:txBody>
      </p:sp>
    </p:spTree>
    <p:extLst>
      <p:ext uri="{BB962C8B-B14F-4D97-AF65-F5344CB8AC3E}">
        <p14:creationId xmlns:p14="http://schemas.microsoft.com/office/powerpoint/2010/main" val="9748725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B8E443B-12E2-4F5C-A42E-B3F73F44D8B6}" type="datetimeFigureOut">
              <a:rPr lang="en-GB" smtClean="0"/>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C57D73-8AFA-495B-A345-8739F4F22D3F}" type="slidenum">
              <a:rPr lang="en-GB" smtClean="0"/>
              <a:t>‹#›</a:t>
            </a:fld>
            <a:endParaRPr lang="en-GB"/>
          </a:p>
        </p:txBody>
      </p:sp>
    </p:spTree>
    <p:extLst>
      <p:ext uri="{BB962C8B-B14F-4D97-AF65-F5344CB8AC3E}">
        <p14:creationId xmlns:p14="http://schemas.microsoft.com/office/powerpoint/2010/main" val="283588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20942" y="920117"/>
            <a:ext cx="13626917" cy="3993832"/>
          </a:xfrm>
        </p:spPr>
        <p:txBody>
          <a:bodyPr anchor="b">
            <a:normAutofit/>
          </a:bodyPr>
          <a:lstStyle>
            <a:lvl1pPr>
              <a:defRPr sz="4760"/>
            </a:lvl1pPr>
          </a:lstStyle>
          <a:p>
            <a:r>
              <a:rPr lang="en-US" smtClean="0"/>
              <a:t>Click to edit Master title style</a:t>
            </a:r>
            <a:endParaRPr lang="en-US" dirty="0"/>
          </a:p>
        </p:txBody>
      </p:sp>
      <p:sp>
        <p:nvSpPr>
          <p:cNvPr id="3" name="Text Placeholder 2"/>
          <p:cNvSpPr>
            <a:spLocks noGrp="1"/>
          </p:cNvSpPr>
          <p:nvPr>
            <p:ph type="body" idx="1"/>
          </p:nvPr>
        </p:nvSpPr>
        <p:spPr>
          <a:xfrm>
            <a:off x="1720942" y="5042854"/>
            <a:ext cx="13626917" cy="2100262"/>
          </a:xfrm>
        </p:spPr>
        <p:txBody>
          <a:bodyPr/>
          <a:lstStyle>
            <a:lvl1pPr marL="0" indent="0" algn="ctr">
              <a:buNone/>
              <a:defRPr sz="3360">
                <a:solidFill>
                  <a:schemeClr val="tx1">
                    <a:tint val="75000"/>
                  </a:schemeClr>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B8E443B-12E2-4F5C-A42E-B3F73F44D8B6}" type="datetimeFigureOut">
              <a:rPr lang="en-GB" smtClean="0"/>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C57D73-8AFA-495B-A345-8739F4F22D3F}" type="slidenum">
              <a:rPr lang="en-GB" smtClean="0"/>
              <a:t>‹#›</a:t>
            </a:fld>
            <a:endParaRPr lang="en-GB"/>
          </a:p>
        </p:txBody>
      </p:sp>
    </p:spTree>
    <p:extLst>
      <p:ext uri="{BB962C8B-B14F-4D97-AF65-F5344CB8AC3E}">
        <p14:creationId xmlns:p14="http://schemas.microsoft.com/office/powerpoint/2010/main" val="19660215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279314" y="853441"/>
            <a:ext cx="14495265" cy="1856849"/>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79313" y="2923648"/>
            <a:ext cx="7148406" cy="518403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8642764" y="2923648"/>
            <a:ext cx="7131816" cy="518403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B8E443B-12E2-4F5C-A42E-B3F73F44D8B6}" type="datetimeFigureOut">
              <a:rPr lang="en-GB" smtClean="0"/>
              <a:t>05/01/2018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C57D73-8AFA-495B-A345-8739F4F22D3F}" type="slidenum">
              <a:rPr lang="en-GB" smtClean="0"/>
              <a:t>‹#›</a:t>
            </a:fld>
            <a:endParaRPr lang="en-GB"/>
          </a:p>
        </p:txBody>
      </p:sp>
    </p:spTree>
    <p:extLst>
      <p:ext uri="{BB962C8B-B14F-4D97-AF65-F5344CB8AC3E}">
        <p14:creationId xmlns:p14="http://schemas.microsoft.com/office/powerpoint/2010/main" val="36494125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79314" y="853441"/>
            <a:ext cx="14495265" cy="1855788"/>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598526" y="2923648"/>
            <a:ext cx="6830879" cy="1153477"/>
          </a:xfrm>
        </p:spPr>
        <p:txBody>
          <a:bodyPr anchor="b"/>
          <a:lstStyle>
            <a:lvl1pPr marL="0" indent="0">
              <a:lnSpc>
                <a:spcPct val="100000"/>
              </a:lnSpc>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Click to edit Master text styles</a:t>
            </a:r>
          </a:p>
        </p:txBody>
      </p:sp>
      <p:sp>
        <p:nvSpPr>
          <p:cNvPr id="4" name="Content Placeholder 3"/>
          <p:cNvSpPr>
            <a:spLocks noGrp="1"/>
          </p:cNvSpPr>
          <p:nvPr>
            <p:ph sz="half" idx="2"/>
          </p:nvPr>
        </p:nvSpPr>
        <p:spPr>
          <a:xfrm>
            <a:off x="1279313" y="4077125"/>
            <a:ext cx="7150091" cy="403055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8962804" y="2923648"/>
            <a:ext cx="6811776" cy="1153477"/>
          </a:xfrm>
        </p:spPr>
        <p:txBody>
          <a:bodyPr anchor="b"/>
          <a:lstStyle>
            <a:lvl1pPr marL="0" indent="0">
              <a:lnSpc>
                <a:spcPct val="100000"/>
              </a:lnSpc>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Click to edit Master text styles</a:t>
            </a:r>
          </a:p>
        </p:txBody>
      </p:sp>
      <p:sp>
        <p:nvSpPr>
          <p:cNvPr id="6" name="Content Placeholder 5"/>
          <p:cNvSpPr>
            <a:spLocks noGrp="1"/>
          </p:cNvSpPr>
          <p:nvPr>
            <p:ph sz="quarter" idx="4"/>
          </p:nvPr>
        </p:nvSpPr>
        <p:spPr>
          <a:xfrm>
            <a:off x="8641081" y="4077125"/>
            <a:ext cx="7133500" cy="403055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B8E443B-12E2-4F5C-A42E-B3F73F44D8B6}" type="datetimeFigureOut">
              <a:rPr lang="en-GB" smtClean="0"/>
              <a:t>05/01/2018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C57D73-8AFA-495B-A345-8739F4F22D3F}" type="slidenum">
              <a:rPr lang="en-GB" smtClean="0"/>
              <a:t>‹#›</a:t>
            </a:fld>
            <a:endParaRPr lang="en-GB"/>
          </a:p>
        </p:txBody>
      </p:sp>
    </p:spTree>
    <p:extLst>
      <p:ext uri="{BB962C8B-B14F-4D97-AF65-F5344CB8AC3E}">
        <p14:creationId xmlns:p14="http://schemas.microsoft.com/office/powerpoint/2010/main" val="1164991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B8E443B-12E2-4F5C-A42E-B3F73F44D8B6}" type="datetimeFigureOut">
              <a:rPr lang="en-GB" smtClean="0"/>
              <a:t>05/01/2018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C57D73-8AFA-495B-A345-8739F4F22D3F}" type="slidenum">
              <a:rPr lang="en-GB" smtClean="0"/>
              <a:t>‹#›</a:t>
            </a:fld>
            <a:endParaRPr lang="en-GB"/>
          </a:p>
        </p:txBody>
      </p:sp>
    </p:spTree>
    <p:extLst>
      <p:ext uri="{BB962C8B-B14F-4D97-AF65-F5344CB8AC3E}">
        <p14:creationId xmlns:p14="http://schemas.microsoft.com/office/powerpoint/2010/main" val="3480391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8E443B-12E2-4F5C-A42E-B3F73F44D8B6}" type="datetimeFigureOut">
              <a:rPr lang="en-GB" smtClean="0"/>
              <a:t>05/01/2018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C57D73-8AFA-495B-A345-8739F4F22D3F}" type="slidenum">
              <a:rPr lang="en-GB" smtClean="0"/>
              <a:t>‹#›</a:t>
            </a:fld>
            <a:endParaRPr lang="en-GB"/>
          </a:p>
        </p:txBody>
      </p:sp>
    </p:spTree>
    <p:extLst>
      <p:ext uri="{BB962C8B-B14F-4D97-AF65-F5344CB8AC3E}">
        <p14:creationId xmlns:p14="http://schemas.microsoft.com/office/powerpoint/2010/main" val="7058488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84120" y="853440"/>
            <a:ext cx="5505132" cy="3307080"/>
          </a:xfrm>
        </p:spPr>
        <p:txBody>
          <a:bodyPr anchor="b">
            <a:normAutofit/>
          </a:bodyPr>
          <a:lstStyle>
            <a:lvl1pPr>
              <a:defRPr sz="3920"/>
            </a:lvl1pPr>
          </a:lstStyle>
          <a:p>
            <a:r>
              <a:rPr lang="en-US" smtClean="0"/>
              <a:t>Click to edit Master title style</a:t>
            </a:r>
            <a:endParaRPr lang="en-US" dirty="0"/>
          </a:p>
        </p:txBody>
      </p:sp>
      <p:sp>
        <p:nvSpPr>
          <p:cNvPr id="3" name="Content Placeholder 2"/>
          <p:cNvSpPr>
            <a:spLocks noGrp="1"/>
          </p:cNvSpPr>
          <p:nvPr>
            <p:ph idx="1"/>
          </p:nvPr>
        </p:nvSpPr>
        <p:spPr>
          <a:xfrm>
            <a:off x="7109290" y="853440"/>
            <a:ext cx="8665289" cy="7254240"/>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84120" y="4160520"/>
            <a:ext cx="5505132" cy="3947159"/>
          </a:xfrm>
        </p:spPr>
        <p:txBody>
          <a:bodyPr/>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B8E443B-12E2-4F5C-A42E-B3F73F44D8B6}" type="datetimeFigureOut">
              <a:rPr lang="en-GB" smtClean="0"/>
              <a:t>05/01/2018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C57D73-8AFA-495B-A345-8739F4F22D3F}" type="slidenum">
              <a:rPr lang="en-GB" smtClean="0"/>
              <a:t>‹#›</a:t>
            </a:fld>
            <a:endParaRPr lang="en-GB"/>
          </a:p>
        </p:txBody>
      </p:sp>
    </p:spTree>
    <p:extLst>
      <p:ext uri="{BB962C8B-B14F-4D97-AF65-F5344CB8AC3E}">
        <p14:creationId xmlns:p14="http://schemas.microsoft.com/office/powerpoint/2010/main" val="16437500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84119" y="853440"/>
            <a:ext cx="8301682" cy="3307080"/>
          </a:xfrm>
        </p:spPr>
        <p:txBody>
          <a:bodyPr anchor="b">
            <a:normAutofit/>
          </a:bodyPr>
          <a:lstStyle>
            <a:lvl1pPr>
              <a:defRPr sz="448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394726" y="1062434"/>
            <a:ext cx="4557498" cy="6836253"/>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smtClean="0"/>
              <a:t>Click icon to add picture</a:t>
            </a:r>
            <a:endParaRPr lang="en-US" dirty="0"/>
          </a:p>
        </p:txBody>
      </p:sp>
      <p:sp>
        <p:nvSpPr>
          <p:cNvPr id="4" name="Text Placeholder 3"/>
          <p:cNvSpPr>
            <a:spLocks noGrp="1"/>
          </p:cNvSpPr>
          <p:nvPr>
            <p:ph type="body" sz="half" idx="2"/>
          </p:nvPr>
        </p:nvSpPr>
        <p:spPr>
          <a:xfrm>
            <a:off x="1279312" y="4160520"/>
            <a:ext cx="8308930" cy="3947160"/>
          </a:xfrm>
        </p:spPr>
        <p:txBody>
          <a:bodyPr>
            <a:normAutofit/>
          </a:bodyPr>
          <a:lstStyle>
            <a:lvl1pPr marL="0" indent="0" algn="ctr">
              <a:buNone/>
              <a:defRPr sz="252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B8E443B-12E2-4F5C-A42E-B3F73F44D8B6}" type="datetimeFigureOut">
              <a:rPr lang="en-GB" smtClean="0"/>
              <a:t>05/01/2018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C57D73-8AFA-495B-A345-8739F4F22D3F}" type="slidenum">
              <a:rPr lang="en-GB" smtClean="0"/>
              <a:t>‹#›</a:t>
            </a:fld>
            <a:endParaRPr lang="en-GB"/>
          </a:p>
        </p:txBody>
      </p:sp>
    </p:spTree>
    <p:extLst>
      <p:ext uri="{BB962C8B-B14F-4D97-AF65-F5344CB8AC3E}">
        <p14:creationId xmlns:p14="http://schemas.microsoft.com/office/powerpoint/2010/main" val="16395388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79328" y="6005122"/>
            <a:ext cx="14514590" cy="1147097"/>
          </a:xfrm>
        </p:spPr>
        <p:txBody>
          <a:bodyPr anchor="b">
            <a:normAutofit/>
          </a:bodyPr>
          <a:lstStyle>
            <a:lvl1pPr>
              <a:defRPr sz="392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79328" y="869850"/>
            <a:ext cx="14514590" cy="4731629"/>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smtClean="0"/>
              <a:t>Click icon to add picture</a:t>
            </a:r>
            <a:endParaRPr lang="en-US" dirty="0"/>
          </a:p>
        </p:txBody>
      </p:sp>
      <p:sp>
        <p:nvSpPr>
          <p:cNvPr id="4" name="Text Placeholder 3"/>
          <p:cNvSpPr>
            <a:spLocks noGrp="1"/>
          </p:cNvSpPr>
          <p:nvPr>
            <p:ph type="body" sz="half" idx="2"/>
          </p:nvPr>
        </p:nvSpPr>
        <p:spPr>
          <a:xfrm>
            <a:off x="1279313" y="7152219"/>
            <a:ext cx="14512397" cy="955461"/>
          </a:xfrm>
        </p:spPr>
        <p:txBody>
          <a:bodyPr>
            <a:normAutofit/>
          </a:bodyPr>
          <a:lstStyle>
            <a:lvl1pPr marL="0" indent="0" algn="ctr">
              <a:buNone/>
              <a:defRPr sz="252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B8E443B-12E2-4F5C-A42E-B3F73F44D8B6}" type="datetimeFigureOut">
              <a:rPr lang="en-GB" smtClean="0"/>
              <a:t>05/01/2018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C57D73-8AFA-495B-A345-8739F4F22D3F}" type="slidenum">
              <a:rPr lang="en-GB" smtClean="0"/>
              <a:t>‹#›</a:t>
            </a:fld>
            <a:endParaRPr lang="en-GB"/>
          </a:p>
        </p:txBody>
      </p:sp>
    </p:spTree>
    <p:extLst>
      <p:ext uri="{BB962C8B-B14F-4D97-AF65-F5344CB8AC3E}">
        <p14:creationId xmlns:p14="http://schemas.microsoft.com/office/powerpoint/2010/main" val="687560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279313" y="853441"/>
            <a:ext cx="14495267" cy="4794803"/>
          </a:xfrm>
        </p:spPr>
        <p:txBody>
          <a:bodyPr anchor="ctr"/>
          <a:lstStyle>
            <a:lvl1pPr>
              <a:defRPr sz="4480"/>
            </a:lvl1pPr>
          </a:lstStyle>
          <a:p>
            <a:r>
              <a:rPr lang="en-US" smtClean="0"/>
              <a:t>Click to edit Master title style</a:t>
            </a:r>
            <a:endParaRPr lang="en-US" dirty="0"/>
          </a:p>
        </p:txBody>
      </p:sp>
      <p:sp>
        <p:nvSpPr>
          <p:cNvPr id="4" name="Text Placeholder 3"/>
          <p:cNvSpPr>
            <a:spLocks noGrp="1"/>
          </p:cNvSpPr>
          <p:nvPr>
            <p:ph type="body" sz="half" idx="2"/>
          </p:nvPr>
        </p:nvSpPr>
        <p:spPr>
          <a:xfrm>
            <a:off x="1279314" y="5886748"/>
            <a:ext cx="14495265" cy="2229060"/>
          </a:xfrm>
        </p:spPr>
        <p:txBody>
          <a:bodyPr anchor="ctr"/>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B8E443B-12E2-4F5C-A42E-B3F73F44D8B6}" type="datetimeFigureOut">
              <a:rPr lang="en-GB" smtClean="0"/>
              <a:t>05/01/2018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C57D73-8AFA-495B-A345-8739F4F22D3F}" type="slidenum">
              <a:rPr lang="en-GB" smtClean="0"/>
              <a:t>‹#›</a:t>
            </a:fld>
            <a:endParaRPr lang="en-GB"/>
          </a:p>
        </p:txBody>
      </p:sp>
    </p:spTree>
    <p:extLst>
      <p:ext uri="{BB962C8B-B14F-4D97-AF65-F5344CB8AC3E}">
        <p14:creationId xmlns:p14="http://schemas.microsoft.com/office/powerpoint/2010/main" val="205797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24697" y="853440"/>
            <a:ext cx="13023853" cy="4190066"/>
          </a:xfrm>
        </p:spPr>
        <p:txBody>
          <a:bodyPr anchor="ctr"/>
          <a:lstStyle>
            <a:lvl1pPr>
              <a:defRPr sz="4480"/>
            </a:lvl1pPr>
          </a:lstStyle>
          <a:p>
            <a:r>
              <a:rPr lang="en-US" smtClean="0"/>
              <a:t>Click to edit Master title style</a:t>
            </a:r>
            <a:endParaRPr lang="en-US" dirty="0"/>
          </a:p>
        </p:txBody>
      </p:sp>
      <p:sp>
        <p:nvSpPr>
          <p:cNvPr id="12" name="Text Placeholder 3"/>
          <p:cNvSpPr>
            <a:spLocks noGrp="1"/>
          </p:cNvSpPr>
          <p:nvPr>
            <p:ph type="body" sz="half" idx="13"/>
          </p:nvPr>
        </p:nvSpPr>
        <p:spPr>
          <a:xfrm>
            <a:off x="2408902" y="5054045"/>
            <a:ext cx="12253219" cy="597537"/>
          </a:xfrm>
        </p:spPr>
        <p:txBody>
          <a:bodyPr anchor="t">
            <a:normAutofit/>
          </a:bodyPr>
          <a:lstStyle>
            <a:lvl1pPr marL="0" indent="0" algn="r">
              <a:buNone/>
              <a:defRPr sz="196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smtClean="0"/>
              <a:t>Click to edit Master text styles</a:t>
            </a:r>
          </a:p>
        </p:txBody>
      </p:sp>
      <p:sp>
        <p:nvSpPr>
          <p:cNvPr id="4" name="Text Placeholder 3"/>
          <p:cNvSpPr>
            <a:spLocks noGrp="1"/>
          </p:cNvSpPr>
          <p:nvPr>
            <p:ph type="body" sz="half" idx="2"/>
          </p:nvPr>
        </p:nvSpPr>
        <p:spPr>
          <a:xfrm>
            <a:off x="1279312" y="5886749"/>
            <a:ext cx="14495267" cy="2220932"/>
          </a:xfrm>
        </p:spPr>
        <p:txBody>
          <a:bodyPr anchor="ctr">
            <a:normAutofit/>
          </a:bodyPr>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B8E443B-12E2-4F5C-A42E-B3F73F44D8B6}" type="datetimeFigureOut">
              <a:rPr lang="en-GB" smtClean="0"/>
              <a:t>05/01/2018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C57D73-8AFA-495B-A345-8739F4F22D3F}" type="slidenum">
              <a:rPr lang="en-GB" smtClean="0"/>
              <a:t>‹#›</a:t>
            </a:fld>
            <a:endParaRPr lang="en-GB"/>
          </a:p>
        </p:txBody>
      </p:sp>
      <p:sp>
        <p:nvSpPr>
          <p:cNvPr id="11" name="TextBox 10"/>
          <p:cNvSpPr txBox="1"/>
          <p:nvPr/>
        </p:nvSpPr>
        <p:spPr>
          <a:xfrm>
            <a:off x="1171257" y="1029338"/>
            <a:ext cx="853440" cy="818686"/>
          </a:xfrm>
          <a:prstGeom prst="rect">
            <a:avLst/>
          </a:prstGeom>
        </p:spPr>
        <p:txBody>
          <a:bodyPr vert="horz" lIns="128016" tIns="64008" rIns="128016" bIns="6400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1200" dirty="0">
                <a:solidFill>
                  <a:schemeClr val="tx1"/>
                </a:solidFill>
                <a:effectLst/>
              </a:rPr>
              <a:t>“</a:t>
            </a:r>
          </a:p>
        </p:txBody>
      </p:sp>
      <p:sp>
        <p:nvSpPr>
          <p:cNvPr id="13" name="TextBox 12"/>
          <p:cNvSpPr txBox="1"/>
          <p:nvPr/>
        </p:nvSpPr>
        <p:spPr>
          <a:xfrm>
            <a:off x="14921138" y="4160930"/>
            <a:ext cx="853440" cy="818686"/>
          </a:xfrm>
          <a:prstGeom prst="rect">
            <a:avLst/>
          </a:prstGeom>
        </p:spPr>
        <p:txBody>
          <a:bodyPr vert="horz" lIns="128016" tIns="64008" rIns="128016" bIns="6400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1200" dirty="0">
                <a:solidFill>
                  <a:schemeClr val="tx1"/>
                </a:solidFill>
                <a:effectLst/>
              </a:rPr>
              <a:t>”</a:t>
            </a:r>
          </a:p>
        </p:txBody>
      </p:sp>
    </p:spTree>
    <p:extLst>
      <p:ext uri="{BB962C8B-B14F-4D97-AF65-F5344CB8AC3E}">
        <p14:creationId xmlns:p14="http://schemas.microsoft.com/office/powerpoint/2010/main" val="16694313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79329" y="2977720"/>
            <a:ext cx="14497458" cy="3516569"/>
          </a:xfrm>
        </p:spPr>
        <p:txBody>
          <a:bodyPr anchor="b"/>
          <a:lstStyle>
            <a:lvl1pPr>
              <a:defRPr sz="4480"/>
            </a:lvl1pPr>
          </a:lstStyle>
          <a:p>
            <a:r>
              <a:rPr lang="en-US" smtClean="0"/>
              <a:t>Click to edit Master title style</a:t>
            </a:r>
            <a:endParaRPr lang="en-US" dirty="0"/>
          </a:p>
        </p:txBody>
      </p:sp>
      <p:sp>
        <p:nvSpPr>
          <p:cNvPr id="4" name="Text Placeholder 3"/>
          <p:cNvSpPr>
            <a:spLocks noGrp="1"/>
          </p:cNvSpPr>
          <p:nvPr>
            <p:ph type="body" sz="half" idx="2"/>
          </p:nvPr>
        </p:nvSpPr>
        <p:spPr>
          <a:xfrm>
            <a:off x="1279312" y="6510778"/>
            <a:ext cx="14495268" cy="1596902"/>
          </a:xfrm>
        </p:spPr>
        <p:txBody>
          <a:bodyPr anchor="t"/>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B8E443B-12E2-4F5C-A42E-B3F73F44D8B6}" type="datetimeFigureOut">
              <a:rPr lang="en-GB" smtClean="0"/>
              <a:t>05/01/2018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C57D73-8AFA-495B-A345-8739F4F22D3F}" type="slidenum">
              <a:rPr lang="en-GB" smtClean="0"/>
              <a:t>‹#›</a:t>
            </a:fld>
            <a:endParaRPr lang="en-GB"/>
          </a:p>
        </p:txBody>
      </p:sp>
    </p:spTree>
    <p:extLst>
      <p:ext uri="{BB962C8B-B14F-4D97-AF65-F5344CB8AC3E}">
        <p14:creationId xmlns:p14="http://schemas.microsoft.com/office/powerpoint/2010/main" val="32836521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279312" y="853441"/>
            <a:ext cx="14495267" cy="1855788"/>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279312" y="2923647"/>
            <a:ext cx="4618538" cy="1152627"/>
          </a:xfrm>
        </p:spPr>
        <p:txBody>
          <a:bodyPr anchor="b">
            <a:noAutofit/>
          </a:bodyPr>
          <a:lstStyle>
            <a:lvl1pPr marL="0" indent="0" algn="ctr">
              <a:lnSpc>
                <a:spcPct val="100000"/>
              </a:lnSpc>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Click to edit Master text styles</a:t>
            </a:r>
          </a:p>
        </p:txBody>
      </p:sp>
      <p:sp>
        <p:nvSpPr>
          <p:cNvPr id="8" name="Text Placeholder 3"/>
          <p:cNvSpPr>
            <a:spLocks noGrp="1"/>
          </p:cNvSpPr>
          <p:nvPr>
            <p:ph type="body" sz="half" idx="15"/>
          </p:nvPr>
        </p:nvSpPr>
        <p:spPr>
          <a:xfrm>
            <a:off x="1279312" y="4076274"/>
            <a:ext cx="4618538" cy="4031406"/>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smtClean="0"/>
              <a:t>Click to edit Master text styles</a:t>
            </a:r>
          </a:p>
        </p:txBody>
      </p:sp>
      <p:sp>
        <p:nvSpPr>
          <p:cNvPr id="9" name="Text Placeholder 4"/>
          <p:cNvSpPr>
            <a:spLocks noGrp="1"/>
          </p:cNvSpPr>
          <p:nvPr>
            <p:ph type="body" sz="quarter" idx="3"/>
          </p:nvPr>
        </p:nvSpPr>
        <p:spPr>
          <a:xfrm>
            <a:off x="6222829" y="2923648"/>
            <a:ext cx="4617981" cy="1152626"/>
          </a:xfrm>
        </p:spPr>
        <p:txBody>
          <a:bodyPr anchor="b">
            <a:noAutofit/>
          </a:bodyPr>
          <a:lstStyle>
            <a:lvl1pPr marL="0" indent="0" algn="ctr">
              <a:lnSpc>
                <a:spcPct val="100000"/>
              </a:lnSpc>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Click to edit Master text styles</a:t>
            </a:r>
          </a:p>
        </p:txBody>
      </p:sp>
      <p:sp>
        <p:nvSpPr>
          <p:cNvPr id="10" name="Text Placeholder 3"/>
          <p:cNvSpPr>
            <a:spLocks noGrp="1"/>
          </p:cNvSpPr>
          <p:nvPr>
            <p:ph type="body" sz="half" idx="16"/>
          </p:nvPr>
        </p:nvSpPr>
        <p:spPr>
          <a:xfrm>
            <a:off x="6222830" y="4076274"/>
            <a:ext cx="4619749" cy="4031406"/>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smtClean="0"/>
              <a:t>Click to edit Master text styles</a:t>
            </a:r>
          </a:p>
        </p:txBody>
      </p:sp>
      <p:sp>
        <p:nvSpPr>
          <p:cNvPr id="11" name="Text Placeholder 4"/>
          <p:cNvSpPr>
            <a:spLocks noGrp="1"/>
          </p:cNvSpPr>
          <p:nvPr>
            <p:ph type="body" sz="quarter" idx="13"/>
          </p:nvPr>
        </p:nvSpPr>
        <p:spPr>
          <a:xfrm>
            <a:off x="11162618" y="2923648"/>
            <a:ext cx="4607695" cy="1152626"/>
          </a:xfrm>
        </p:spPr>
        <p:txBody>
          <a:bodyPr anchor="b">
            <a:noAutofit/>
          </a:bodyPr>
          <a:lstStyle>
            <a:lvl1pPr marL="0" indent="0" algn="ctr">
              <a:lnSpc>
                <a:spcPct val="100000"/>
              </a:lnSpc>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Click to edit Master text styles</a:t>
            </a:r>
          </a:p>
        </p:txBody>
      </p:sp>
      <p:sp>
        <p:nvSpPr>
          <p:cNvPr id="12" name="Text Placeholder 3"/>
          <p:cNvSpPr>
            <a:spLocks noGrp="1"/>
          </p:cNvSpPr>
          <p:nvPr>
            <p:ph type="body" sz="half" idx="17"/>
          </p:nvPr>
        </p:nvSpPr>
        <p:spPr>
          <a:xfrm>
            <a:off x="11166885" y="4076274"/>
            <a:ext cx="4607695" cy="4031406"/>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2B8E443B-12E2-4F5C-A42E-B3F73F44D8B6}" type="datetimeFigureOut">
              <a:rPr lang="en-GB" smtClean="0"/>
              <a:t>05/01/2018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C57D73-8AFA-495B-A345-8739F4F22D3F}" type="slidenum">
              <a:rPr lang="en-GB" smtClean="0"/>
              <a:t>‹#›</a:t>
            </a:fld>
            <a:endParaRPr lang="en-GB"/>
          </a:p>
        </p:txBody>
      </p:sp>
    </p:spTree>
    <p:extLst>
      <p:ext uri="{BB962C8B-B14F-4D97-AF65-F5344CB8AC3E}">
        <p14:creationId xmlns:p14="http://schemas.microsoft.com/office/powerpoint/2010/main" val="36378480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279313" y="853441"/>
            <a:ext cx="14495267" cy="1855788"/>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279314" y="5874259"/>
            <a:ext cx="4618537" cy="806767"/>
          </a:xfrm>
        </p:spPr>
        <p:txBody>
          <a:bodyPr anchor="b">
            <a:noAutofit/>
          </a:bodyPr>
          <a:lstStyle>
            <a:lvl1pPr marL="0" indent="0" algn="ctr">
              <a:lnSpc>
                <a:spcPct val="100000"/>
              </a:lnSpc>
              <a:buNone/>
              <a:defRPr sz="280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Click to edit Master text styles</a:t>
            </a:r>
          </a:p>
        </p:txBody>
      </p:sp>
      <p:sp>
        <p:nvSpPr>
          <p:cNvPr id="20" name="Picture Placeholder 2"/>
          <p:cNvSpPr>
            <a:spLocks noGrp="1" noChangeAspect="1"/>
          </p:cNvSpPr>
          <p:nvPr>
            <p:ph type="pic" idx="15"/>
          </p:nvPr>
        </p:nvSpPr>
        <p:spPr>
          <a:xfrm>
            <a:off x="1528828" y="3218582"/>
            <a:ext cx="4116070" cy="21336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smtClean="0"/>
              <a:t>Click icon to add picture</a:t>
            </a:r>
            <a:endParaRPr lang="en-US" dirty="0"/>
          </a:p>
        </p:txBody>
      </p:sp>
      <p:sp>
        <p:nvSpPr>
          <p:cNvPr id="21" name="Text Placeholder 3"/>
          <p:cNvSpPr>
            <a:spLocks noGrp="1"/>
          </p:cNvSpPr>
          <p:nvPr>
            <p:ph type="body" sz="half" idx="18"/>
          </p:nvPr>
        </p:nvSpPr>
        <p:spPr>
          <a:xfrm>
            <a:off x="1279314" y="6681026"/>
            <a:ext cx="4618537" cy="1426653"/>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smtClean="0"/>
              <a:t>Click to edit Master text styles</a:t>
            </a:r>
          </a:p>
        </p:txBody>
      </p:sp>
      <p:sp>
        <p:nvSpPr>
          <p:cNvPr id="22" name="Text Placeholder 4"/>
          <p:cNvSpPr>
            <a:spLocks noGrp="1"/>
          </p:cNvSpPr>
          <p:nvPr>
            <p:ph type="body" sz="quarter" idx="3"/>
          </p:nvPr>
        </p:nvSpPr>
        <p:spPr>
          <a:xfrm>
            <a:off x="6219782" y="5874259"/>
            <a:ext cx="4618576" cy="806767"/>
          </a:xfrm>
        </p:spPr>
        <p:txBody>
          <a:bodyPr anchor="b">
            <a:noAutofit/>
          </a:bodyPr>
          <a:lstStyle>
            <a:lvl1pPr marL="0" indent="0" algn="ctr">
              <a:lnSpc>
                <a:spcPct val="100000"/>
              </a:lnSpc>
              <a:buNone/>
              <a:defRPr sz="280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Click to edit Master text styles</a:t>
            </a:r>
          </a:p>
        </p:txBody>
      </p:sp>
      <p:sp>
        <p:nvSpPr>
          <p:cNvPr id="23" name="Picture Placeholder 2"/>
          <p:cNvSpPr>
            <a:spLocks noGrp="1" noChangeAspect="1"/>
          </p:cNvSpPr>
          <p:nvPr>
            <p:ph type="pic" idx="21"/>
          </p:nvPr>
        </p:nvSpPr>
        <p:spPr>
          <a:xfrm>
            <a:off x="6396595" y="3218582"/>
            <a:ext cx="4102735" cy="21336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smtClean="0"/>
              <a:t>Click icon to add picture</a:t>
            </a:r>
            <a:endParaRPr lang="en-US" dirty="0"/>
          </a:p>
        </p:txBody>
      </p:sp>
      <p:sp>
        <p:nvSpPr>
          <p:cNvPr id="24" name="Text Placeholder 3"/>
          <p:cNvSpPr>
            <a:spLocks noGrp="1"/>
          </p:cNvSpPr>
          <p:nvPr>
            <p:ph type="body" sz="half" idx="19"/>
          </p:nvPr>
        </p:nvSpPr>
        <p:spPr>
          <a:xfrm>
            <a:off x="6217887" y="6681024"/>
            <a:ext cx="4620470" cy="1426653"/>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smtClean="0"/>
              <a:t>Click to edit Master text styles</a:t>
            </a:r>
          </a:p>
        </p:txBody>
      </p:sp>
      <p:sp>
        <p:nvSpPr>
          <p:cNvPr id="25" name="Text Placeholder 4"/>
          <p:cNvSpPr>
            <a:spLocks noGrp="1"/>
          </p:cNvSpPr>
          <p:nvPr>
            <p:ph type="body" sz="quarter" idx="13"/>
          </p:nvPr>
        </p:nvSpPr>
        <p:spPr>
          <a:xfrm>
            <a:off x="11162792" y="5874259"/>
            <a:ext cx="4605860" cy="806767"/>
          </a:xfrm>
        </p:spPr>
        <p:txBody>
          <a:bodyPr anchor="b">
            <a:noAutofit/>
          </a:bodyPr>
          <a:lstStyle>
            <a:lvl1pPr marL="0" indent="0" algn="ctr">
              <a:lnSpc>
                <a:spcPct val="100000"/>
              </a:lnSpc>
              <a:buNone/>
              <a:defRPr sz="280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Click to edit Master text styles</a:t>
            </a:r>
          </a:p>
        </p:txBody>
      </p:sp>
      <p:sp>
        <p:nvSpPr>
          <p:cNvPr id="26" name="Picture Placeholder 2"/>
          <p:cNvSpPr>
            <a:spLocks noGrp="1" noChangeAspect="1"/>
          </p:cNvSpPr>
          <p:nvPr>
            <p:ph type="pic" idx="22"/>
          </p:nvPr>
        </p:nvSpPr>
        <p:spPr>
          <a:xfrm>
            <a:off x="11413925" y="3218582"/>
            <a:ext cx="4104958" cy="21336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smtClean="0"/>
              <a:t>Click icon to add picture</a:t>
            </a:r>
            <a:endParaRPr lang="en-US" dirty="0"/>
          </a:p>
        </p:txBody>
      </p:sp>
      <p:sp>
        <p:nvSpPr>
          <p:cNvPr id="27" name="Text Placeholder 3"/>
          <p:cNvSpPr>
            <a:spLocks noGrp="1"/>
          </p:cNvSpPr>
          <p:nvPr>
            <p:ph type="body" sz="half" idx="20"/>
          </p:nvPr>
        </p:nvSpPr>
        <p:spPr>
          <a:xfrm>
            <a:off x="11162617" y="6681026"/>
            <a:ext cx="4611961" cy="1426652"/>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2B8E443B-12E2-4F5C-A42E-B3F73F44D8B6}" type="datetimeFigureOut">
              <a:rPr lang="en-GB" smtClean="0"/>
              <a:t>05/01/2018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C57D73-8AFA-495B-A345-8739F4F22D3F}" type="slidenum">
              <a:rPr lang="en-GB" smtClean="0"/>
              <a:t>‹#›</a:t>
            </a:fld>
            <a:endParaRPr lang="en-GB"/>
          </a:p>
        </p:txBody>
      </p:sp>
    </p:spTree>
    <p:extLst>
      <p:ext uri="{BB962C8B-B14F-4D97-AF65-F5344CB8AC3E}">
        <p14:creationId xmlns:p14="http://schemas.microsoft.com/office/powerpoint/2010/main" val="34158231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B8E443B-12E2-4F5C-A42E-B3F73F44D8B6}" type="datetimeFigureOut">
              <a:rPr lang="en-GB" smtClean="0"/>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C57D73-8AFA-495B-A345-8739F4F22D3F}" type="slidenum">
              <a:rPr lang="en-GB" smtClean="0"/>
              <a:t>‹#›</a:t>
            </a:fld>
            <a:endParaRPr lang="en-GB"/>
          </a:p>
        </p:txBody>
      </p:sp>
    </p:spTree>
    <p:extLst>
      <p:ext uri="{BB962C8B-B14F-4D97-AF65-F5344CB8AC3E}">
        <p14:creationId xmlns:p14="http://schemas.microsoft.com/office/powerpoint/2010/main" val="3469946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214861" y="853440"/>
            <a:ext cx="3559720" cy="725424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79312" y="853440"/>
            <a:ext cx="10722187" cy="725424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B8E443B-12E2-4F5C-A42E-B3F73F44D8B6}" type="datetimeFigureOut">
              <a:rPr lang="en-GB" smtClean="0"/>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C57D73-8AFA-495B-A345-8739F4F22D3F}" type="slidenum">
              <a:rPr lang="en-GB" smtClean="0"/>
              <a:t>‹#›</a:t>
            </a:fld>
            <a:endParaRPr lang="en-GB"/>
          </a:p>
        </p:txBody>
      </p:sp>
    </p:spTree>
    <p:extLst>
      <p:ext uri="{BB962C8B-B14F-4D97-AF65-F5344CB8AC3E}">
        <p14:creationId xmlns:p14="http://schemas.microsoft.com/office/powerpoint/2010/main" val="2832425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79314" y="853441"/>
            <a:ext cx="14495265" cy="1856849"/>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79313" y="2934490"/>
            <a:ext cx="14495267" cy="517319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750230" y="8236586"/>
            <a:ext cx="3840480" cy="511175"/>
          </a:xfrm>
          <a:prstGeom prst="rect">
            <a:avLst/>
          </a:prstGeom>
        </p:spPr>
        <p:txBody>
          <a:bodyPr vert="horz" lIns="91440" tIns="45720" rIns="91440" bIns="45720" rtlCol="0" anchor="ctr"/>
          <a:lstStyle>
            <a:lvl1pPr algn="r">
              <a:defRPr sz="1400">
                <a:solidFill>
                  <a:schemeClr val="tx1">
                    <a:tint val="75000"/>
                  </a:schemeClr>
                </a:solidFill>
              </a:defRPr>
            </a:lvl1pPr>
          </a:lstStyle>
          <a:p>
            <a:fld id="{2B8E443B-12E2-4F5C-A42E-B3F73F44D8B6}" type="datetimeFigureOut">
              <a:rPr lang="en-GB" smtClean="0"/>
              <a:t>05/01/2018</a:t>
            </a:fld>
            <a:endParaRPr lang="en-GB"/>
          </a:p>
        </p:txBody>
      </p:sp>
      <p:sp>
        <p:nvSpPr>
          <p:cNvPr id="5" name="Footer Placeholder 4"/>
          <p:cNvSpPr>
            <a:spLocks noGrp="1"/>
          </p:cNvSpPr>
          <p:nvPr>
            <p:ph type="ftr" sz="quarter" idx="3"/>
          </p:nvPr>
        </p:nvSpPr>
        <p:spPr>
          <a:xfrm>
            <a:off x="1279312" y="8236586"/>
            <a:ext cx="9342011" cy="511175"/>
          </a:xfrm>
          <a:prstGeom prst="rect">
            <a:avLst/>
          </a:prstGeom>
        </p:spPr>
        <p:txBody>
          <a:bodyPr vert="horz" lIns="91440" tIns="45720" rIns="91440" bIns="45720" rtlCol="0" anchor="ctr"/>
          <a:lstStyle>
            <a:lvl1pPr algn="l">
              <a:defRPr sz="14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4719616" y="8236586"/>
            <a:ext cx="1054963" cy="511175"/>
          </a:xfrm>
          <a:prstGeom prst="rect">
            <a:avLst/>
          </a:prstGeom>
        </p:spPr>
        <p:txBody>
          <a:bodyPr vert="horz" lIns="91440" tIns="45720" rIns="91440" bIns="45720" rtlCol="0" anchor="ctr"/>
          <a:lstStyle>
            <a:lvl1pPr algn="r">
              <a:defRPr sz="1400">
                <a:solidFill>
                  <a:schemeClr val="tx1">
                    <a:tint val="75000"/>
                  </a:schemeClr>
                </a:solidFill>
              </a:defRPr>
            </a:lvl1pPr>
          </a:lstStyle>
          <a:p>
            <a:fld id="{9CC57D73-8AFA-495B-A345-8739F4F22D3F}" type="slidenum">
              <a:rPr lang="en-GB" smtClean="0"/>
              <a:t>‹#›</a:t>
            </a:fld>
            <a:endParaRPr lang="en-GB"/>
          </a:p>
        </p:txBody>
      </p:sp>
    </p:spTree>
    <p:extLst>
      <p:ext uri="{BB962C8B-B14F-4D97-AF65-F5344CB8AC3E}">
        <p14:creationId xmlns:p14="http://schemas.microsoft.com/office/powerpoint/2010/main" val="2257884526"/>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ctr" defTabSz="1280160" rtl="0" eaLnBrk="1" latinLnBrk="0" hangingPunct="1">
        <a:lnSpc>
          <a:spcPct val="90000"/>
        </a:lnSpc>
        <a:spcBef>
          <a:spcPct val="0"/>
        </a:spcBef>
        <a:buNone/>
        <a:defRPr sz="476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320040" indent="-320040" algn="l" defTabSz="1280160" rtl="0" eaLnBrk="1" latinLnBrk="0" hangingPunct="1">
        <a:lnSpc>
          <a:spcPct val="120000"/>
        </a:lnSpc>
        <a:spcBef>
          <a:spcPts val="1400"/>
        </a:spcBef>
        <a:buFont typeface="Arial" panose="020B0604020202020204" pitchFamily="34" charset="0"/>
        <a:buChar char="•"/>
        <a:defRPr sz="2800" kern="1200">
          <a:solidFill>
            <a:schemeClr val="tx1"/>
          </a:solidFill>
          <a:effectLst>
            <a:outerShdw blurRad="50800" dist="38100" dir="2700000" algn="tl" rotWithShape="0">
              <a:srgbClr val="000000">
                <a:alpha val="48000"/>
              </a:srgbClr>
            </a:outerShdw>
          </a:effectLst>
          <a:latin typeface="+mn-lt"/>
          <a:ea typeface="+mn-ea"/>
          <a:cs typeface="+mn-cs"/>
        </a:defRPr>
      </a:lvl1pPr>
      <a:lvl2pPr marL="960120" indent="-320040" algn="l" defTabSz="1280160" rtl="0" eaLnBrk="1" latinLnBrk="0" hangingPunct="1">
        <a:lnSpc>
          <a:spcPct val="120000"/>
        </a:lnSpc>
        <a:spcBef>
          <a:spcPts val="700"/>
        </a:spcBef>
        <a:buFont typeface="Arial" panose="020B0604020202020204" pitchFamily="34" charset="0"/>
        <a:buChar char="•"/>
        <a:defRPr sz="2520" kern="1200">
          <a:solidFill>
            <a:schemeClr val="tx1"/>
          </a:solidFill>
          <a:effectLst>
            <a:outerShdw blurRad="50800" dist="38100" dir="2700000" algn="tl" rotWithShape="0">
              <a:srgbClr val="000000">
                <a:alpha val="48000"/>
              </a:srgbClr>
            </a:outerShdw>
          </a:effectLst>
          <a:latin typeface="+mn-lt"/>
          <a:ea typeface="+mn-ea"/>
          <a:cs typeface="+mn-cs"/>
        </a:defRPr>
      </a:lvl2pPr>
      <a:lvl3pPr marL="1600200" indent="-320040" algn="l" defTabSz="1280160" rtl="0" eaLnBrk="1" latinLnBrk="0" hangingPunct="1">
        <a:lnSpc>
          <a:spcPct val="120000"/>
        </a:lnSpc>
        <a:spcBef>
          <a:spcPts val="700"/>
        </a:spcBef>
        <a:buFont typeface="Arial" panose="020B0604020202020204" pitchFamily="34" charset="0"/>
        <a:buChar char="•"/>
        <a:defRPr sz="2240" kern="1200">
          <a:solidFill>
            <a:schemeClr val="tx1"/>
          </a:solidFill>
          <a:effectLst>
            <a:outerShdw blurRad="50800" dist="38100" dir="2700000" algn="tl" rotWithShape="0">
              <a:srgbClr val="000000">
                <a:alpha val="48000"/>
              </a:srgbClr>
            </a:outerShdw>
          </a:effectLst>
          <a:latin typeface="+mn-lt"/>
          <a:ea typeface="+mn-ea"/>
          <a:cs typeface="+mn-cs"/>
        </a:defRPr>
      </a:lvl3pPr>
      <a:lvl4pPr marL="2240280" indent="-320040" algn="l" defTabSz="1280160" rtl="0" eaLnBrk="1" latinLnBrk="0" hangingPunct="1">
        <a:lnSpc>
          <a:spcPct val="120000"/>
        </a:lnSpc>
        <a:spcBef>
          <a:spcPts val="700"/>
        </a:spcBef>
        <a:buFont typeface="Arial" panose="020B0604020202020204" pitchFamily="34" charset="0"/>
        <a:buChar char="•"/>
        <a:defRPr sz="1960" kern="1200">
          <a:solidFill>
            <a:schemeClr val="tx1"/>
          </a:solidFill>
          <a:effectLst>
            <a:outerShdw blurRad="50800" dist="38100" dir="2700000" algn="tl" rotWithShape="0">
              <a:srgbClr val="000000">
                <a:alpha val="48000"/>
              </a:srgbClr>
            </a:outerShdw>
          </a:effectLst>
          <a:latin typeface="+mn-lt"/>
          <a:ea typeface="+mn-ea"/>
          <a:cs typeface="+mn-cs"/>
        </a:defRPr>
      </a:lvl4pPr>
      <a:lvl5pPr marL="2880360" indent="-320040" algn="l" defTabSz="1280160" rtl="0" eaLnBrk="1" latinLnBrk="0" hangingPunct="1">
        <a:lnSpc>
          <a:spcPct val="120000"/>
        </a:lnSpc>
        <a:spcBef>
          <a:spcPts val="700"/>
        </a:spcBef>
        <a:buFont typeface="Arial" panose="020B0604020202020204" pitchFamily="34" charset="0"/>
        <a:buChar char="•"/>
        <a:defRPr sz="1680" kern="1200">
          <a:solidFill>
            <a:schemeClr val="tx1"/>
          </a:solidFill>
          <a:effectLst>
            <a:outerShdw blurRad="50800" dist="38100" dir="2700000" algn="tl" rotWithShape="0">
              <a:srgbClr val="000000">
                <a:alpha val="48000"/>
              </a:srgbClr>
            </a:outerShdw>
          </a:effectLst>
          <a:latin typeface="+mn-lt"/>
          <a:ea typeface="+mn-ea"/>
          <a:cs typeface="+mn-cs"/>
        </a:defRPr>
      </a:lvl5pPr>
      <a:lvl6pPr marL="3520440" indent="-320040" algn="l" defTabSz="1280160" rtl="0" eaLnBrk="1" latinLnBrk="0" hangingPunct="1">
        <a:lnSpc>
          <a:spcPct val="120000"/>
        </a:lnSpc>
        <a:spcBef>
          <a:spcPts val="700"/>
        </a:spcBef>
        <a:buFont typeface="Arial" panose="020B0604020202020204" pitchFamily="34" charset="0"/>
        <a:buChar char="•"/>
        <a:defRPr sz="1680" kern="1200">
          <a:solidFill>
            <a:schemeClr val="tx1"/>
          </a:solidFill>
          <a:effectLst>
            <a:outerShdw blurRad="50800" dist="38100" dir="2700000" algn="tl" rotWithShape="0">
              <a:srgbClr val="000000">
                <a:alpha val="48000"/>
              </a:srgbClr>
            </a:outerShdw>
          </a:effectLst>
          <a:latin typeface="+mn-lt"/>
          <a:ea typeface="+mn-ea"/>
          <a:cs typeface="+mn-cs"/>
        </a:defRPr>
      </a:lvl6pPr>
      <a:lvl7pPr marL="4160520" indent="-320040" algn="l" defTabSz="1280160" rtl="0" eaLnBrk="1" latinLnBrk="0" hangingPunct="1">
        <a:lnSpc>
          <a:spcPct val="120000"/>
        </a:lnSpc>
        <a:spcBef>
          <a:spcPts val="700"/>
        </a:spcBef>
        <a:buFont typeface="Arial" panose="020B0604020202020204" pitchFamily="34" charset="0"/>
        <a:buChar char="•"/>
        <a:defRPr sz="1680" kern="1200">
          <a:solidFill>
            <a:schemeClr val="tx1"/>
          </a:solidFill>
          <a:effectLst>
            <a:outerShdw blurRad="50800" dist="38100" dir="2700000" algn="tl" rotWithShape="0">
              <a:srgbClr val="000000">
                <a:alpha val="48000"/>
              </a:srgbClr>
            </a:outerShdw>
          </a:effectLst>
          <a:latin typeface="+mn-lt"/>
          <a:ea typeface="+mn-ea"/>
          <a:cs typeface="+mn-cs"/>
        </a:defRPr>
      </a:lvl7pPr>
      <a:lvl8pPr marL="4800600" indent="-320040" algn="l" defTabSz="1280160" rtl="0" eaLnBrk="1" latinLnBrk="0" hangingPunct="1">
        <a:lnSpc>
          <a:spcPct val="120000"/>
        </a:lnSpc>
        <a:spcBef>
          <a:spcPts val="700"/>
        </a:spcBef>
        <a:buFont typeface="Arial" panose="020B0604020202020204" pitchFamily="34" charset="0"/>
        <a:buChar char="•"/>
        <a:defRPr sz="1680" kern="1200">
          <a:solidFill>
            <a:schemeClr val="tx1"/>
          </a:solidFill>
          <a:effectLst>
            <a:outerShdw blurRad="50800" dist="38100" dir="2700000" algn="tl" rotWithShape="0">
              <a:srgbClr val="000000">
                <a:alpha val="48000"/>
              </a:srgbClr>
            </a:outerShdw>
          </a:effectLst>
          <a:latin typeface="+mn-lt"/>
          <a:ea typeface="+mn-ea"/>
          <a:cs typeface="+mn-cs"/>
        </a:defRPr>
      </a:lvl8pPr>
      <a:lvl9pPr marL="5440680" indent="-320040" algn="l" defTabSz="1280160" rtl="0" eaLnBrk="1" latinLnBrk="0" hangingPunct="1">
        <a:lnSpc>
          <a:spcPct val="120000"/>
        </a:lnSpc>
        <a:spcBef>
          <a:spcPts val="700"/>
        </a:spcBef>
        <a:buFont typeface="Arial" panose="020B0604020202020204" pitchFamily="34" charset="0"/>
        <a:buChar char="•"/>
        <a:defRPr sz="168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hyperlink" Target="http://www.welshgov.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150657" y="2345563"/>
            <a:ext cx="1793053" cy="1736614"/>
          </a:xfrm>
          <a:prstGeom prst="rect">
            <a:avLst/>
          </a:prstGeom>
          <a:effectLst>
            <a:outerShdw blurRad="584200" dist="50800" dir="5400000" algn="ctr" rotWithShape="0">
              <a:srgbClr val="000000">
                <a:alpha val="65000"/>
              </a:srgbClr>
            </a:outerShdw>
          </a:effectLst>
        </p:spPr>
      </p:pic>
      <p:sp>
        <p:nvSpPr>
          <p:cNvPr id="4" name="Rectangle 3"/>
          <p:cNvSpPr/>
          <p:nvPr/>
        </p:nvSpPr>
        <p:spPr>
          <a:xfrm>
            <a:off x="3061792" y="-34200"/>
            <a:ext cx="10539104" cy="1231106"/>
          </a:xfrm>
          <a:prstGeom prst="rect">
            <a:avLst/>
          </a:prstGeom>
          <a:noFill/>
        </p:spPr>
        <p:txBody>
          <a:bodyPr wrap="none" lIns="121920" tIns="60960" rIns="121920" bIns="60960">
            <a:spAutoFit/>
          </a:bodyPr>
          <a:lstStyle/>
          <a:p>
            <a:pPr algn="ctr"/>
            <a:r>
              <a:rPr lang="en-US" sz="7200" dirty="0">
                <a:ln w="0"/>
                <a:solidFill>
                  <a:schemeClr val="bg1"/>
                </a:solidFill>
                <a:effectLst>
                  <a:reflection blurRad="6350" stA="53000" endA="300" endPos="35500" dir="5400000" sy="-90000" algn="bl" rotWithShape="0"/>
                </a:effectLst>
              </a:rPr>
              <a:t>The Hidden Curriculum</a:t>
            </a:r>
          </a:p>
        </p:txBody>
      </p:sp>
      <p:sp>
        <p:nvSpPr>
          <p:cNvPr id="6" name="TextBox 5"/>
          <p:cNvSpPr txBox="1"/>
          <p:nvPr/>
        </p:nvSpPr>
        <p:spPr>
          <a:xfrm>
            <a:off x="394752" y="1196906"/>
            <a:ext cx="14905656" cy="1292662"/>
          </a:xfrm>
          <a:prstGeom prst="rect">
            <a:avLst/>
          </a:prstGeom>
          <a:noFill/>
        </p:spPr>
        <p:txBody>
          <a:bodyPr wrap="square" rtlCol="0">
            <a:spAutoFit/>
          </a:bodyPr>
          <a:lstStyle/>
          <a:p>
            <a:r>
              <a:rPr lang="en-GB" dirty="0" smtClean="0">
                <a:solidFill>
                  <a:schemeClr val="bg1"/>
                </a:solidFill>
              </a:rPr>
              <a:t>The hidden curriculum within the school has the pupils wellbeing at its heart. The school provides the pupils with a voice so they can have a say on what happens to their education and development through school councils, peer mentors and within the pupil support centre. </a:t>
            </a:r>
            <a:endParaRPr lang="en-GB" dirty="0">
              <a:solidFill>
                <a:schemeClr val="bg1"/>
              </a:solidFill>
            </a:endParaRPr>
          </a:p>
        </p:txBody>
      </p:sp>
      <p:sp>
        <p:nvSpPr>
          <p:cNvPr id="8" name="Rounded Rectangle 7"/>
          <p:cNvSpPr/>
          <p:nvPr/>
        </p:nvSpPr>
        <p:spPr>
          <a:xfrm>
            <a:off x="-6324" y="2610206"/>
            <a:ext cx="1440160" cy="11104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latin typeface="Arial" panose="020B0604020202020204" pitchFamily="34" charset="0"/>
                <a:cs typeface="Arial" panose="020B0604020202020204" pitchFamily="34" charset="0"/>
              </a:rPr>
              <a:t>Class teachers</a:t>
            </a:r>
            <a:endParaRPr lang="en-GB" sz="1200" dirty="0">
              <a:latin typeface="Arial" panose="020B0604020202020204" pitchFamily="34" charset="0"/>
              <a:cs typeface="Arial" panose="020B0604020202020204" pitchFamily="34" charset="0"/>
            </a:endParaRPr>
          </a:p>
        </p:txBody>
      </p:sp>
      <p:sp>
        <p:nvSpPr>
          <p:cNvPr id="9" name="Rounded Rectangle 8"/>
          <p:cNvSpPr/>
          <p:nvPr/>
        </p:nvSpPr>
        <p:spPr>
          <a:xfrm>
            <a:off x="1596052" y="2632620"/>
            <a:ext cx="1368152" cy="11104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latin typeface="Arial" panose="020B0604020202020204" pitchFamily="34" charset="0"/>
                <a:cs typeface="Arial" panose="020B0604020202020204" pitchFamily="34" charset="0"/>
              </a:rPr>
              <a:t>Form tutors</a:t>
            </a:r>
            <a:endParaRPr lang="en-GB" sz="1200" dirty="0">
              <a:latin typeface="Arial" panose="020B0604020202020204" pitchFamily="34" charset="0"/>
              <a:cs typeface="Arial" panose="020B0604020202020204" pitchFamily="34" charset="0"/>
            </a:endParaRPr>
          </a:p>
        </p:txBody>
      </p:sp>
      <p:sp>
        <p:nvSpPr>
          <p:cNvPr id="10" name="Rounded Rectangle 9"/>
          <p:cNvSpPr/>
          <p:nvPr/>
        </p:nvSpPr>
        <p:spPr>
          <a:xfrm>
            <a:off x="3180788" y="2640651"/>
            <a:ext cx="1512168" cy="11225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latin typeface="Arial" panose="020B0604020202020204" pitchFamily="34" charset="0"/>
                <a:cs typeface="Arial" panose="020B0604020202020204" pitchFamily="34" charset="0"/>
              </a:rPr>
              <a:t>Assistant key stage learning leader</a:t>
            </a:r>
            <a:endParaRPr lang="en-GB" sz="1200" dirty="0">
              <a:latin typeface="Arial" panose="020B0604020202020204" pitchFamily="34" charset="0"/>
              <a:cs typeface="Arial" panose="020B0604020202020204" pitchFamily="34" charset="0"/>
            </a:endParaRPr>
          </a:p>
        </p:txBody>
      </p:sp>
      <p:sp>
        <p:nvSpPr>
          <p:cNvPr id="11" name="Rounded Rectangle 10"/>
          <p:cNvSpPr/>
          <p:nvPr/>
        </p:nvSpPr>
        <p:spPr>
          <a:xfrm>
            <a:off x="4862526" y="2662074"/>
            <a:ext cx="1368152" cy="110359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latin typeface="Arial" panose="020B0604020202020204" pitchFamily="34" charset="0"/>
                <a:cs typeface="Arial" panose="020B0604020202020204" pitchFamily="34" charset="0"/>
              </a:rPr>
              <a:t>Key stage learning leader</a:t>
            </a:r>
            <a:endParaRPr lang="en-GB" sz="1200" dirty="0">
              <a:latin typeface="Arial" panose="020B0604020202020204" pitchFamily="34" charset="0"/>
              <a:cs typeface="Arial" panose="020B0604020202020204" pitchFamily="34" charset="0"/>
            </a:endParaRPr>
          </a:p>
        </p:txBody>
      </p:sp>
      <p:sp>
        <p:nvSpPr>
          <p:cNvPr id="12" name="Rounded Rectangle 11"/>
          <p:cNvSpPr/>
          <p:nvPr/>
        </p:nvSpPr>
        <p:spPr>
          <a:xfrm>
            <a:off x="6407420" y="2672388"/>
            <a:ext cx="1440160" cy="110359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latin typeface="Arial" panose="020B0604020202020204" pitchFamily="34" charset="0"/>
                <a:cs typeface="Arial" panose="020B0604020202020204" pitchFamily="34" charset="0"/>
              </a:rPr>
              <a:t>Deputy head</a:t>
            </a:r>
          </a:p>
          <a:p>
            <a:pPr algn="ctr"/>
            <a:r>
              <a:rPr lang="en-GB" sz="1200" dirty="0" smtClean="0">
                <a:latin typeface="Arial" panose="020B0604020202020204" pitchFamily="34" charset="0"/>
                <a:cs typeface="Arial" panose="020B0604020202020204" pitchFamily="34" charset="0"/>
              </a:rPr>
              <a:t>Child protection officer</a:t>
            </a:r>
            <a:endParaRPr lang="en-GB" sz="1200" dirty="0">
              <a:latin typeface="Arial" panose="020B0604020202020204" pitchFamily="34" charset="0"/>
              <a:cs typeface="Arial" panose="020B0604020202020204" pitchFamily="34" charset="0"/>
            </a:endParaRPr>
          </a:p>
        </p:txBody>
      </p:sp>
      <p:sp>
        <p:nvSpPr>
          <p:cNvPr id="13" name="Rounded Rectangle 12"/>
          <p:cNvSpPr/>
          <p:nvPr/>
        </p:nvSpPr>
        <p:spPr>
          <a:xfrm>
            <a:off x="7979700" y="2672388"/>
            <a:ext cx="1368152" cy="110359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latin typeface="Arial" panose="020B0604020202020204" pitchFamily="34" charset="0"/>
                <a:cs typeface="Arial" panose="020B0604020202020204" pitchFamily="34" charset="0"/>
              </a:rPr>
              <a:t>Additional learning needs co-ordinator</a:t>
            </a:r>
            <a:endParaRPr lang="en-GB" sz="1200" dirty="0">
              <a:latin typeface="Arial" panose="020B0604020202020204" pitchFamily="34" charset="0"/>
              <a:cs typeface="Arial" panose="020B0604020202020204" pitchFamily="34" charset="0"/>
            </a:endParaRPr>
          </a:p>
        </p:txBody>
      </p:sp>
      <p:sp>
        <p:nvSpPr>
          <p:cNvPr id="14" name="Rounded Rectangle 13"/>
          <p:cNvSpPr/>
          <p:nvPr/>
        </p:nvSpPr>
        <p:spPr>
          <a:xfrm>
            <a:off x="9533052" y="2681371"/>
            <a:ext cx="1440160" cy="110359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latin typeface="Arial" panose="020B0604020202020204" pitchFamily="34" charset="0"/>
                <a:cs typeface="Arial" panose="020B0604020202020204" pitchFamily="34" charset="0"/>
              </a:rPr>
              <a:t>Pupil support centre</a:t>
            </a:r>
            <a:endParaRPr lang="en-GB" sz="1200" dirty="0">
              <a:latin typeface="Arial" panose="020B0604020202020204" pitchFamily="34" charset="0"/>
              <a:cs typeface="Arial" panose="020B0604020202020204" pitchFamily="34" charset="0"/>
            </a:endParaRPr>
          </a:p>
        </p:txBody>
      </p:sp>
      <p:sp>
        <p:nvSpPr>
          <p:cNvPr id="15" name="Rounded Rectangle 14"/>
          <p:cNvSpPr/>
          <p:nvPr/>
        </p:nvSpPr>
        <p:spPr>
          <a:xfrm>
            <a:off x="11150630" y="2706572"/>
            <a:ext cx="1440160" cy="107972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latin typeface="Arial" panose="020B0604020202020204" pitchFamily="34" charset="0"/>
                <a:cs typeface="Arial" panose="020B0604020202020204" pitchFamily="34" charset="0"/>
              </a:rPr>
              <a:t>Peer Mentors</a:t>
            </a:r>
            <a:endParaRPr lang="en-GB" sz="1200" dirty="0">
              <a:latin typeface="Arial" panose="020B0604020202020204" pitchFamily="34" charset="0"/>
              <a:cs typeface="Arial" panose="020B0604020202020204" pitchFamily="34" charset="0"/>
            </a:endParaRPr>
          </a:p>
        </p:txBody>
      </p:sp>
      <p:sp>
        <p:nvSpPr>
          <p:cNvPr id="16" name="Rounded Rectangle 15"/>
          <p:cNvSpPr/>
          <p:nvPr/>
        </p:nvSpPr>
        <p:spPr>
          <a:xfrm>
            <a:off x="12768208" y="2704843"/>
            <a:ext cx="1483980" cy="10801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latin typeface="Arial" panose="020B0604020202020204" pitchFamily="34" charset="0"/>
                <a:cs typeface="Arial" panose="020B0604020202020204" pitchFamily="34" charset="0"/>
              </a:rPr>
              <a:t>External agencies e.g. school based counsellor</a:t>
            </a:r>
            <a:endParaRPr lang="en-GB" sz="1200" dirty="0">
              <a:latin typeface="Arial" panose="020B0604020202020204" pitchFamily="34" charset="0"/>
              <a:cs typeface="Arial" panose="020B0604020202020204" pitchFamily="34" charset="0"/>
            </a:endParaRPr>
          </a:p>
        </p:txBody>
      </p:sp>
      <p:sp>
        <p:nvSpPr>
          <p:cNvPr id="17" name="Right Arrow 16"/>
          <p:cNvSpPr/>
          <p:nvPr/>
        </p:nvSpPr>
        <p:spPr>
          <a:xfrm>
            <a:off x="14439056" y="3000400"/>
            <a:ext cx="861352" cy="72027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15256421" y="2793430"/>
            <a:ext cx="1581524" cy="738664"/>
          </a:xfrm>
          <a:prstGeom prst="rect">
            <a:avLst/>
          </a:prstGeom>
          <a:noFill/>
        </p:spPr>
        <p:txBody>
          <a:bodyPr wrap="square" rtlCol="0">
            <a:spAutoFit/>
          </a:bodyPr>
          <a:lstStyle/>
          <a:p>
            <a:pPr algn="ctr"/>
            <a:r>
              <a:rPr lang="en-GB" sz="1400" dirty="0" smtClean="0">
                <a:solidFill>
                  <a:schemeClr val="bg1"/>
                </a:solidFill>
                <a:latin typeface="Arial" panose="020B0604020202020204" pitchFamily="34" charset="0"/>
                <a:cs typeface="Arial" panose="020B0604020202020204" pitchFamily="34" charset="0"/>
              </a:rPr>
              <a:t>Pupil </a:t>
            </a:r>
          </a:p>
          <a:p>
            <a:pPr algn="ctr"/>
            <a:r>
              <a:rPr lang="en-GB" sz="1400" dirty="0" smtClean="0">
                <a:solidFill>
                  <a:schemeClr val="bg1"/>
                </a:solidFill>
                <a:latin typeface="Arial" panose="020B0604020202020204" pitchFamily="34" charset="0"/>
                <a:cs typeface="Arial" panose="020B0604020202020204" pitchFamily="34" charset="0"/>
              </a:rPr>
              <a:t>well</a:t>
            </a:r>
          </a:p>
          <a:p>
            <a:pPr algn="ctr"/>
            <a:r>
              <a:rPr lang="en-GB" sz="1400" dirty="0" smtClean="0">
                <a:solidFill>
                  <a:schemeClr val="bg1"/>
                </a:solidFill>
                <a:latin typeface="Arial" panose="020B0604020202020204" pitchFamily="34" charset="0"/>
                <a:cs typeface="Arial" panose="020B0604020202020204" pitchFamily="34" charset="0"/>
              </a:rPr>
              <a:t>being</a:t>
            </a:r>
            <a:endParaRPr lang="en-GB" sz="1400" dirty="0">
              <a:solidFill>
                <a:schemeClr val="bg1"/>
              </a:solidFill>
              <a:latin typeface="Arial" panose="020B0604020202020204" pitchFamily="34" charset="0"/>
              <a:cs typeface="Arial" panose="020B0604020202020204" pitchFamily="34" charset="0"/>
            </a:endParaRPr>
          </a:p>
        </p:txBody>
      </p:sp>
      <p:sp>
        <p:nvSpPr>
          <p:cNvPr id="19" name="TextBox 18"/>
          <p:cNvSpPr txBox="1"/>
          <p:nvPr/>
        </p:nvSpPr>
        <p:spPr>
          <a:xfrm>
            <a:off x="203034" y="4082177"/>
            <a:ext cx="2786036" cy="307777"/>
          </a:xfrm>
          <a:prstGeom prst="rect">
            <a:avLst/>
          </a:prstGeom>
          <a:noFill/>
        </p:spPr>
        <p:txBody>
          <a:bodyPr wrap="square" rtlCol="0">
            <a:spAutoFit/>
          </a:bodyPr>
          <a:lstStyle/>
          <a:p>
            <a:r>
              <a:rPr lang="en-GB" sz="1400" dirty="0" smtClean="0">
                <a:solidFill>
                  <a:schemeClr val="bg1"/>
                </a:solidFill>
                <a:latin typeface="Arial" panose="020B0604020202020204" pitchFamily="34" charset="0"/>
                <a:cs typeface="Arial" panose="020B0604020202020204" pitchFamily="34" charset="0"/>
              </a:rPr>
              <a:t>Pupil voice/ school council</a:t>
            </a:r>
            <a:endParaRPr lang="en-GB" sz="1400" dirty="0">
              <a:solidFill>
                <a:schemeClr val="bg1"/>
              </a:solidFill>
              <a:latin typeface="Arial" panose="020B0604020202020204" pitchFamily="34" charset="0"/>
              <a:cs typeface="Arial" panose="020B0604020202020204" pitchFamily="34" charset="0"/>
            </a:endParaRPr>
          </a:p>
        </p:txBody>
      </p:sp>
      <p:sp>
        <p:nvSpPr>
          <p:cNvPr id="20" name="TextBox 19"/>
          <p:cNvSpPr txBox="1"/>
          <p:nvPr/>
        </p:nvSpPr>
        <p:spPr>
          <a:xfrm>
            <a:off x="251720" y="4389954"/>
            <a:ext cx="3746176" cy="1015663"/>
          </a:xfrm>
          <a:prstGeom prst="rect">
            <a:avLst/>
          </a:prstGeom>
          <a:noFill/>
          <a:ln>
            <a:solidFill>
              <a:schemeClr val="bg2"/>
            </a:solidFill>
          </a:ln>
        </p:spPr>
        <p:txBody>
          <a:bodyPr wrap="square" rtlCol="0">
            <a:spAutoFit/>
          </a:bodyPr>
          <a:lstStyle/>
          <a:p>
            <a:r>
              <a:rPr lang="en-GB" sz="1200" dirty="0" smtClean="0">
                <a:solidFill>
                  <a:schemeClr val="bg1"/>
                </a:solidFill>
                <a:latin typeface="Arial" panose="020B0604020202020204" pitchFamily="34" charset="0"/>
                <a:cs typeface="Arial" panose="020B0604020202020204" pitchFamily="34" charset="0"/>
              </a:rPr>
              <a:t>The school council although a requirement in state </a:t>
            </a:r>
            <a:r>
              <a:rPr lang="en-GB" sz="1200" smtClean="0">
                <a:solidFill>
                  <a:schemeClr val="bg1"/>
                </a:solidFill>
                <a:latin typeface="Arial" panose="020B0604020202020204" pitchFamily="34" charset="0"/>
                <a:cs typeface="Arial" panose="020B0604020202020204" pitchFamily="34" charset="0"/>
              </a:rPr>
              <a:t>maintained schools </a:t>
            </a:r>
            <a:r>
              <a:rPr lang="en-GB" sz="1200" dirty="0" smtClean="0">
                <a:solidFill>
                  <a:schemeClr val="bg1"/>
                </a:solidFill>
                <a:latin typeface="Arial" panose="020B0604020202020204" pitchFamily="34" charset="0"/>
                <a:cs typeface="Arial" panose="020B0604020202020204" pitchFamily="34" charset="0"/>
              </a:rPr>
              <a:t>since 2005 (Welsh gov. 2005). The school recognises the importance on giving the pupils their own voice and its how they use it that makes it part of the hidden curriculum.</a:t>
            </a:r>
            <a:endParaRPr lang="en-GB" sz="1200" dirty="0">
              <a:solidFill>
                <a:schemeClr val="bg1"/>
              </a:solidFill>
              <a:latin typeface="Arial" panose="020B0604020202020204" pitchFamily="34" charset="0"/>
              <a:cs typeface="Arial" panose="020B0604020202020204" pitchFamily="34" charset="0"/>
            </a:endParaRPr>
          </a:p>
        </p:txBody>
      </p:sp>
      <p:sp>
        <p:nvSpPr>
          <p:cNvPr id="21" name="TextBox 20"/>
          <p:cNvSpPr txBox="1"/>
          <p:nvPr/>
        </p:nvSpPr>
        <p:spPr>
          <a:xfrm>
            <a:off x="9286745" y="4082177"/>
            <a:ext cx="2654836" cy="307777"/>
          </a:xfrm>
          <a:prstGeom prst="rect">
            <a:avLst/>
          </a:prstGeom>
          <a:noFill/>
        </p:spPr>
        <p:txBody>
          <a:bodyPr wrap="square" rtlCol="0">
            <a:spAutoFit/>
          </a:bodyPr>
          <a:lstStyle/>
          <a:p>
            <a:r>
              <a:rPr lang="en-GB" sz="1400" dirty="0" smtClean="0">
                <a:solidFill>
                  <a:schemeClr val="bg1"/>
                </a:solidFill>
                <a:latin typeface="Arial" panose="020B0604020202020204" pitchFamily="34" charset="0"/>
                <a:cs typeface="Arial" panose="020B0604020202020204" pitchFamily="34" charset="0"/>
              </a:rPr>
              <a:t>Peer Mentors</a:t>
            </a:r>
            <a:endParaRPr lang="en-GB" sz="1400" dirty="0">
              <a:solidFill>
                <a:schemeClr val="bg1"/>
              </a:solidFill>
              <a:latin typeface="Arial" panose="020B0604020202020204" pitchFamily="34" charset="0"/>
              <a:cs typeface="Arial" panose="020B0604020202020204" pitchFamily="34" charset="0"/>
            </a:endParaRPr>
          </a:p>
        </p:txBody>
      </p:sp>
      <p:sp>
        <p:nvSpPr>
          <p:cNvPr id="22" name="TextBox 21"/>
          <p:cNvSpPr txBox="1"/>
          <p:nvPr/>
        </p:nvSpPr>
        <p:spPr>
          <a:xfrm>
            <a:off x="9093768" y="4382711"/>
            <a:ext cx="4416430" cy="1384995"/>
          </a:xfrm>
          <a:prstGeom prst="rect">
            <a:avLst/>
          </a:prstGeom>
          <a:noFill/>
          <a:ln>
            <a:solidFill>
              <a:schemeClr val="bg2"/>
            </a:solidFill>
          </a:ln>
        </p:spPr>
        <p:txBody>
          <a:bodyPr wrap="square" rtlCol="0">
            <a:spAutoFit/>
          </a:bodyPr>
          <a:lstStyle/>
          <a:p>
            <a:r>
              <a:rPr lang="en-GB" sz="1200" dirty="0" smtClean="0">
                <a:solidFill>
                  <a:schemeClr val="bg1"/>
                </a:solidFill>
                <a:latin typeface="Arial" panose="020B0604020202020204" pitchFamily="34" charset="0"/>
                <a:cs typeface="Arial" panose="020B0604020202020204" pitchFamily="34" charset="0"/>
              </a:rPr>
              <a:t>The peer mentoring programme within the school  aims to support pupils in their quest to find solutions to any problems they may have.</a:t>
            </a:r>
          </a:p>
          <a:p>
            <a:r>
              <a:rPr lang="en-GB" sz="1200" dirty="0" smtClean="0">
                <a:solidFill>
                  <a:schemeClr val="bg1"/>
                </a:solidFill>
                <a:latin typeface="Arial" panose="020B0604020202020204" pitchFamily="34" charset="0"/>
                <a:cs typeface="Arial" panose="020B0604020202020204" pitchFamily="34" charset="0"/>
              </a:rPr>
              <a:t>Peer mentors are pupils who support younger pupils in the school with academic or personal problems. Such as Bullying, homework, and home life</a:t>
            </a:r>
            <a:r>
              <a:rPr lang="en-GB" sz="1200" dirty="0" smtClean="0">
                <a:solidFill>
                  <a:schemeClr val="bg1"/>
                </a:solidFill>
                <a:latin typeface="Arial" panose="020B0604020202020204" pitchFamily="34" charset="0"/>
                <a:cs typeface="Arial" panose="020B0604020202020204" pitchFamily="34" charset="0"/>
              </a:rPr>
              <a:t>. (School peer mentoring programme. Confidential)</a:t>
            </a:r>
            <a:endParaRPr lang="en-GB" sz="1200" dirty="0">
              <a:solidFill>
                <a:schemeClr val="bg1"/>
              </a:solidFill>
              <a:latin typeface="Arial" panose="020B0604020202020204" pitchFamily="34" charset="0"/>
              <a:cs typeface="Arial" panose="020B0604020202020204" pitchFamily="34" charset="0"/>
            </a:endParaRPr>
          </a:p>
        </p:txBody>
      </p:sp>
      <p:pic>
        <p:nvPicPr>
          <p:cNvPr id="23" name="Picture 22"/>
          <p:cNvPicPr>
            <a:picLocks noChangeAspect="1"/>
          </p:cNvPicPr>
          <p:nvPr/>
        </p:nvPicPr>
        <p:blipFill>
          <a:blip r:embed="rId3"/>
          <a:stretch>
            <a:fillRect/>
          </a:stretch>
        </p:blipFill>
        <p:spPr>
          <a:xfrm>
            <a:off x="4146905" y="3935725"/>
            <a:ext cx="1841152" cy="2017003"/>
          </a:xfrm>
          <a:prstGeom prst="rect">
            <a:avLst/>
          </a:prstGeom>
        </p:spPr>
      </p:pic>
      <p:pic>
        <p:nvPicPr>
          <p:cNvPr id="24" name="Picture 23"/>
          <p:cNvPicPr>
            <a:picLocks noChangeAspect="1"/>
          </p:cNvPicPr>
          <p:nvPr/>
        </p:nvPicPr>
        <p:blipFill>
          <a:blip r:embed="rId4"/>
          <a:stretch>
            <a:fillRect/>
          </a:stretch>
        </p:blipFill>
        <p:spPr>
          <a:xfrm>
            <a:off x="6138548" y="3948486"/>
            <a:ext cx="1841152" cy="2004242"/>
          </a:xfrm>
          <a:prstGeom prst="rect">
            <a:avLst/>
          </a:prstGeom>
        </p:spPr>
      </p:pic>
      <p:pic>
        <p:nvPicPr>
          <p:cNvPr id="25" name="Picture 24"/>
          <p:cNvPicPr>
            <a:picLocks noChangeAspect="1"/>
          </p:cNvPicPr>
          <p:nvPr/>
        </p:nvPicPr>
        <p:blipFill>
          <a:blip r:embed="rId5"/>
          <a:stretch>
            <a:fillRect/>
          </a:stretch>
        </p:blipFill>
        <p:spPr>
          <a:xfrm>
            <a:off x="13538070" y="4144259"/>
            <a:ext cx="1920406" cy="1438781"/>
          </a:xfrm>
          <a:prstGeom prst="rect">
            <a:avLst/>
          </a:prstGeom>
        </p:spPr>
      </p:pic>
      <p:sp>
        <p:nvSpPr>
          <p:cNvPr id="26" name="TextBox 25"/>
          <p:cNvSpPr txBox="1"/>
          <p:nvPr/>
        </p:nvSpPr>
        <p:spPr>
          <a:xfrm>
            <a:off x="198534" y="5901701"/>
            <a:ext cx="3433149" cy="307777"/>
          </a:xfrm>
          <a:prstGeom prst="rect">
            <a:avLst/>
          </a:prstGeom>
          <a:noFill/>
        </p:spPr>
        <p:txBody>
          <a:bodyPr wrap="square" rtlCol="0">
            <a:spAutoFit/>
          </a:bodyPr>
          <a:lstStyle/>
          <a:p>
            <a:r>
              <a:rPr lang="en-GB" sz="1400" dirty="0" smtClean="0">
                <a:solidFill>
                  <a:schemeClr val="bg1"/>
                </a:solidFill>
                <a:latin typeface="Arial" panose="020B0604020202020204" pitchFamily="34" charset="0"/>
                <a:cs typeface="Arial" panose="020B0604020202020204" pitchFamily="34" charset="0"/>
              </a:rPr>
              <a:t>Pupil support centre</a:t>
            </a:r>
            <a:endParaRPr lang="en-GB" sz="1400" dirty="0">
              <a:solidFill>
                <a:schemeClr val="bg1"/>
              </a:solidFill>
              <a:latin typeface="Arial" panose="020B0604020202020204" pitchFamily="34" charset="0"/>
              <a:cs typeface="Arial" panose="020B0604020202020204" pitchFamily="34" charset="0"/>
            </a:endParaRPr>
          </a:p>
        </p:txBody>
      </p:sp>
      <p:sp>
        <p:nvSpPr>
          <p:cNvPr id="27" name="TextBox 26"/>
          <p:cNvSpPr txBox="1"/>
          <p:nvPr/>
        </p:nvSpPr>
        <p:spPr>
          <a:xfrm>
            <a:off x="180171" y="6209478"/>
            <a:ext cx="6032144" cy="1754326"/>
          </a:xfrm>
          <a:prstGeom prst="rect">
            <a:avLst/>
          </a:prstGeom>
          <a:noFill/>
          <a:ln>
            <a:solidFill>
              <a:schemeClr val="bg2"/>
            </a:solidFill>
          </a:ln>
        </p:spPr>
        <p:txBody>
          <a:bodyPr wrap="square" rtlCol="0">
            <a:spAutoFit/>
          </a:bodyPr>
          <a:lstStyle/>
          <a:p>
            <a:r>
              <a:rPr lang="en-GB" sz="1200" dirty="0" smtClean="0">
                <a:solidFill>
                  <a:schemeClr val="bg1"/>
                </a:solidFill>
                <a:latin typeface="Arial" panose="020B0604020202020204" pitchFamily="34" charset="0"/>
                <a:cs typeface="Arial" panose="020B0604020202020204" pitchFamily="34" charset="0"/>
              </a:rPr>
              <a:t>The PSC works with pupils who have special educational needs (SEN) or sensitive issues due to medical conditions, they also provide  a place for them to discuss problems or if they just require somewhere quiet during break or lunch times. The PSC is a good way of monitoring their progress and wellbeing through the school day. The pupil welfare officer provides emotional literacy support (ELSA) to pupils and has been developing a sensory area for Autistic spectrum (ASD) students and implementing a social skills programme for individuals who are struggling with social interaction with their peers. </a:t>
            </a:r>
            <a:r>
              <a:rPr lang="en-GB" sz="1200" dirty="0" smtClean="0">
                <a:solidFill>
                  <a:schemeClr val="bg1"/>
                </a:solidFill>
                <a:latin typeface="Arial" panose="020B0604020202020204" pitchFamily="34" charset="0"/>
                <a:cs typeface="Arial" panose="020B0604020202020204" pitchFamily="34" charset="0"/>
              </a:rPr>
              <a:t> (school inclusion policy. Confidential) this is also inline with Maslow's hierarchy of needs.</a:t>
            </a:r>
            <a:endParaRPr lang="en-GB" sz="1200" dirty="0">
              <a:solidFill>
                <a:schemeClr val="bg1"/>
              </a:solidFill>
              <a:latin typeface="Arial" panose="020B0604020202020204" pitchFamily="34" charset="0"/>
              <a:cs typeface="Arial" panose="020B0604020202020204" pitchFamily="34" charset="0"/>
            </a:endParaRPr>
          </a:p>
        </p:txBody>
      </p:sp>
      <p:sp>
        <p:nvSpPr>
          <p:cNvPr id="28" name="TextBox 27"/>
          <p:cNvSpPr txBox="1"/>
          <p:nvPr/>
        </p:nvSpPr>
        <p:spPr>
          <a:xfrm>
            <a:off x="8303690" y="6055590"/>
            <a:ext cx="3753876" cy="307777"/>
          </a:xfrm>
          <a:prstGeom prst="rect">
            <a:avLst/>
          </a:prstGeom>
          <a:noFill/>
        </p:spPr>
        <p:txBody>
          <a:bodyPr wrap="square" rtlCol="0">
            <a:spAutoFit/>
          </a:bodyPr>
          <a:lstStyle/>
          <a:p>
            <a:r>
              <a:rPr lang="en-GB" sz="1400" dirty="0" smtClean="0">
                <a:solidFill>
                  <a:schemeClr val="bg1"/>
                </a:solidFill>
                <a:latin typeface="Arial" panose="020B0604020202020204" pitchFamily="34" charset="0"/>
                <a:cs typeface="Arial" panose="020B0604020202020204" pitchFamily="34" charset="0"/>
              </a:rPr>
              <a:t>External Agencies</a:t>
            </a:r>
            <a:endParaRPr lang="en-GB" sz="1400" dirty="0">
              <a:solidFill>
                <a:schemeClr val="bg1"/>
              </a:solidFill>
              <a:latin typeface="Arial" panose="020B0604020202020204" pitchFamily="34" charset="0"/>
              <a:cs typeface="Arial" panose="020B0604020202020204" pitchFamily="34" charset="0"/>
            </a:endParaRPr>
          </a:p>
        </p:txBody>
      </p:sp>
      <p:sp>
        <p:nvSpPr>
          <p:cNvPr id="29" name="TextBox 28"/>
          <p:cNvSpPr txBox="1"/>
          <p:nvPr/>
        </p:nvSpPr>
        <p:spPr>
          <a:xfrm>
            <a:off x="7362791" y="6354384"/>
            <a:ext cx="5780681" cy="2123658"/>
          </a:xfrm>
          <a:prstGeom prst="rect">
            <a:avLst/>
          </a:prstGeom>
          <a:noFill/>
          <a:ln>
            <a:solidFill>
              <a:schemeClr val="bg2"/>
            </a:solidFill>
          </a:ln>
        </p:spPr>
        <p:txBody>
          <a:bodyPr wrap="square" rtlCol="0">
            <a:spAutoFit/>
          </a:bodyPr>
          <a:lstStyle/>
          <a:p>
            <a:r>
              <a:rPr lang="en-GB" sz="1200" dirty="0" smtClean="0">
                <a:solidFill>
                  <a:schemeClr val="bg1"/>
                </a:solidFill>
                <a:latin typeface="Arial" panose="020B0604020202020204" pitchFamily="34" charset="0"/>
                <a:cs typeface="Arial" panose="020B0604020202020204" pitchFamily="34" charset="0"/>
              </a:rPr>
              <a:t>The school also has a number of external agencies working from the PSC unit. The  </a:t>
            </a:r>
            <a:r>
              <a:rPr lang="en-GB" sz="1200" dirty="0" err="1" smtClean="0">
                <a:solidFill>
                  <a:schemeClr val="bg1"/>
                </a:solidFill>
                <a:latin typeface="Arial" panose="020B0604020202020204" pitchFamily="34" charset="0"/>
                <a:cs typeface="Arial" panose="020B0604020202020204" pitchFamily="34" charset="0"/>
              </a:rPr>
              <a:t>Cynnedd</a:t>
            </a:r>
            <a:r>
              <a:rPr lang="en-GB" sz="1200" dirty="0" smtClean="0">
                <a:solidFill>
                  <a:schemeClr val="bg1"/>
                </a:solidFill>
                <a:latin typeface="Arial" panose="020B0604020202020204" pitchFamily="34" charset="0"/>
                <a:cs typeface="Arial" panose="020B0604020202020204" pitchFamily="34" charset="0"/>
              </a:rPr>
              <a:t> workers work with our most vulnerable key stage 4 pupils providing them with alternative educational opportunities. One of the programmes is called SWEET. This is a series of units that develop social and personal skills in order for the student to prepare for the world of work. This ensures that no child leaves without a recognised qualification, meeting the school’s motto Aspire Inspire Succeed</a:t>
            </a:r>
            <a:r>
              <a:rPr lang="en-GB" sz="1200" dirty="0" smtClean="0">
                <a:solidFill>
                  <a:schemeClr val="bg1"/>
                </a:solidFill>
                <a:latin typeface="Arial" panose="020B0604020202020204" pitchFamily="34" charset="0"/>
                <a:cs typeface="Arial" panose="020B0604020202020204" pitchFamily="34" charset="0"/>
              </a:rPr>
              <a:t>. (school motto. Confidential)</a:t>
            </a:r>
            <a:endParaRPr lang="en-GB" sz="1200" dirty="0" smtClean="0">
              <a:solidFill>
                <a:schemeClr val="bg1"/>
              </a:solidFill>
              <a:latin typeface="Arial" panose="020B0604020202020204" pitchFamily="34" charset="0"/>
              <a:cs typeface="Arial" panose="020B0604020202020204" pitchFamily="34" charset="0"/>
            </a:endParaRPr>
          </a:p>
          <a:p>
            <a:r>
              <a:rPr lang="en-GB" sz="1200" dirty="0" smtClean="0">
                <a:solidFill>
                  <a:schemeClr val="bg1"/>
                </a:solidFill>
                <a:latin typeface="Arial" panose="020B0604020202020204" pitchFamily="34" charset="0"/>
                <a:cs typeface="Arial" panose="020B0604020202020204" pitchFamily="34" charset="0"/>
              </a:rPr>
              <a:t>The youth workers bridge the gap between mainstream and further education or training.</a:t>
            </a:r>
          </a:p>
          <a:p>
            <a:r>
              <a:rPr lang="en-GB" sz="1200" dirty="0" smtClean="0">
                <a:solidFill>
                  <a:schemeClr val="bg1"/>
                </a:solidFill>
                <a:latin typeface="Arial" panose="020B0604020202020204" pitchFamily="34" charset="0"/>
                <a:cs typeface="Arial" panose="020B0604020202020204" pitchFamily="34" charset="0"/>
              </a:rPr>
              <a:t>The school based counsellor works within the school and pupils can refer themselves or be referred this helps immensely with the pupils well being.</a:t>
            </a:r>
            <a:endParaRPr lang="en-GB" dirty="0"/>
          </a:p>
        </p:txBody>
      </p:sp>
      <p:sp>
        <p:nvSpPr>
          <p:cNvPr id="31" name="TextBox 30"/>
          <p:cNvSpPr txBox="1"/>
          <p:nvPr/>
        </p:nvSpPr>
        <p:spPr>
          <a:xfrm>
            <a:off x="13248626" y="5752650"/>
            <a:ext cx="3569135" cy="3600986"/>
          </a:xfrm>
          <a:prstGeom prst="rect">
            <a:avLst/>
          </a:prstGeom>
          <a:noFill/>
          <a:ln>
            <a:solidFill>
              <a:schemeClr val="bg2"/>
            </a:solidFill>
          </a:ln>
        </p:spPr>
        <p:txBody>
          <a:bodyPr wrap="square" rtlCol="0">
            <a:spAutoFit/>
          </a:bodyPr>
          <a:lstStyle/>
          <a:p>
            <a:r>
              <a:rPr lang="en-GB" sz="1200" dirty="0" smtClean="0">
                <a:solidFill>
                  <a:schemeClr val="bg1"/>
                </a:solidFill>
                <a:latin typeface="Arial" panose="020B0604020202020204" pitchFamily="34" charset="0"/>
                <a:cs typeface="Arial" panose="020B0604020202020204" pitchFamily="34" charset="0"/>
              </a:rPr>
              <a:t>There are many other agencies at work within the school as well as the previously mentioned these are :-</a:t>
            </a:r>
          </a:p>
          <a:p>
            <a:r>
              <a:rPr lang="en-GB" sz="1200" dirty="0" smtClean="0">
                <a:solidFill>
                  <a:schemeClr val="bg1"/>
                </a:solidFill>
                <a:latin typeface="Arial" panose="020B0604020202020204" pitchFamily="34" charset="0"/>
                <a:cs typeface="Arial" panose="020B0604020202020204" pitchFamily="34" charset="0"/>
              </a:rPr>
              <a:t>TAFF (team around the family)</a:t>
            </a:r>
          </a:p>
          <a:p>
            <a:r>
              <a:rPr lang="en-GB" sz="1200" dirty="0" smtClean="0">
                <a:solidFill>
                  <a:schemeClr val="bg1"/>
                </a:solidFill>
                <a:latin typeface="Arial" panose="020B0604020202020204" pitchFamily="34" charset="0"/>
                <a:cs typeface="Arial" panose="020B0604020202020204" pitchFamily="34" charset="0"/>
              </a:rPr>
              <a:t>CAMHS (child and adult mental health services)</a:t>
            </a:r>
          </a:p>
          <a:p>
            <a:r>
              <a:rPr lang="en-GB" sz="1200" dirty="0" smtClean="0">
                <a:solidFill>
                  <a:schemeClr val="bg1"/>
                </a:solidFill>
                <a:latin typeface="Arial" panose="020B0604020202020204" pitchFamily="34" charset="0"/>
                <a:cs typeface="Arial" panose="020B0604020202020204" pitchFamily="34" charset="0"/>
              </a:rPr>
              <a:t>Speech and Language</a:t>
            </a:r>
          </a:p>
          <a:p>
            <a:r>
              <a:rPr lang="en-GB" sz="1200" dirty="0" smtClean="0">
                <a:solidFill>
                  <a:schemeClr val="bg1"/>
                </a:solidFill>
                <a:latin typeface="Arial" panose="020B0604020202020204" pitchFamily="34" charset="0"/>
                <a:cs typeface="Arial" panose="020B0604020202020204" pitchFamily="34" charset="0"/>
              </a:rPr>
              <a:t>Educational Psychologists</a:t>
            </a:r>
          </a:p>
          <a:p>
            <a:r>
              <a:rPr lang="en-GB" sz="1200" dirty="0" smtClean="0">
                <a:solidFill>
                  <a:schemeClr val="bg1"/>
                </a:solidFill>
                <a:latin typeface="Arial" panose="020B0604020202020204" pitchFamily="34" charset="0"/>
                <a:cs typeface="Arial" panose="020B0604020202020204" pitchFamily="34" charset="0"/>
              </a:rPr>
              <a:t>Engage</a:t>
            </a:r>
          </a:p>
          <a:p>
            <a:r>
              <a:rPr lang="en-GB" sz="1200" dirty="0" smtClean="0">
                <a:solidFill>
                  <a:schemeClr val="bg1"/>
                </a:solidFill>
                <a:latin typeface="Arial" panose="020B0604020202020204" pitchFamily="34" charset="0"/>
                <a:cs typeface="Arial" panose="020B0604020202020204" pitchFamily="34" charset="0"/>
              </a:rPr>
              <a:t>560</a:t>
            </a:r>
          </a:p>
          <a:p>
            <a:r>
              <a:rPr lang="en-GB" sz="1200" dirty="0" smtClean="0">
                <a:solidFill>
                  <a:schemeClr val="bg1"/>
                </a:solidFill>
                <a:latin typeface="Arial" panose="020B0604020202020204" pitchFamily="34" charset="0"/>
                <a:cs typeface="Arial" panose="020B0604020202020204" pitchFamily="34" charset="0"/>
              </a:rPr>
              <a:t>School Health Nurse</a:t>
            </a:r>
          </a:p>
          <a:p>
            <a:r>
              <a:rPr lang="en-GB" sz="1200" dirty="0" smtClean="0">
                <a:solidFill>
                  <a:schemeClr val="bg1"/>
                </a:solidFill>
                <a:latin typeface="Arial" panose="020B0604020202020204" pitchFamily="34" charset="0"/>
                <a:cs typeface="Arial" panose="020B0604020202020204" pitchFamily="34" charset="0"/>
              </a:rPr>
              <a:t>The Wellbeing team</a:t>
            </a:r>
          </a:p>
          <a:p>
            <a:r>
              <a:rPr lang="en-GB" sz="1200" dirty="0" smtClean="0">
                <a:solidFill>
                  <a:schemeClr val="bg1"/>
                </a:solidFill>
                <a:latin typeface="Arial" panose="020B0604020202020204" pitchFamily="34" charset="0"/>
                <a:cs typeface="Arial" panose="020B0604020202020204" pitchFamily="34" charset="0"/>
              </a:rPr>
              <a:t>Learning support team</a:t>
            </a:r>
          </a:p>
          <a:p>
            <a:r>
              <a:rPr lang="en-GB" sz="1200" dirty="0" smtClean="0">
                <a:solidFill>
                  <a:schemeClr val="bg1"/>
                </a:solidFill>
                <a:latin typeface="Arial" panose="020B0604020202020204" pitchFamily="34" charset="0"/>
                <a:cs typeface="Arial" panose="020B0604020202020204" pitchFamily="34" charset="0"/>
              </a:rPr>
              <a:t>ASD advisors</a:t>
            </a:r>
          </a:p>
          <a:p>
            <a:r>
              <a:rPr lang="en-GB" sz="1200" dirty="0" smtClean="0">
                <a:solidFill>
                  <a:schemeClr val="bg1"/>
                </a:solidFill>
                <a:latin typeface="Arial" panose="020B0604020202020204" pitchFamily="34" charset="0"/>
                <a:cs typeface="Arial" panose="020B0604020202020204" pitchFamily="34" charset="0"/>
              </a:rPr>
              <a:t>Hearing Impaired advisors</a:t>
            </a:r>
          </a:p>
          <a:p>
            <a:r>
              <a:rPr lang="en-GB" sz="1200" dirty="0" smtClean="0">
                <a:solidFill>
                  <a:schemeClr val="bg1"/>
                </a:solidFill>
                <a:latin typeface="Arial" panose="020B0604020202020204" pitchFamily="34" charset="0"/>
                <a:cs typeface="Arial" panose="020B0604020202020204" pitchFamily="34" charset="0"/>
              </a:rPr>
              <a:t>Visual impaired advisors.</a:t>
            </a:r>
          </a:p>
          <a:p>
            <a:r>
              <a:rPr lang="en-GB" sz="1200" dirty="0" smtClean="0">
                <a:solidFill>
                  <a:schemeClr val="bg1"/>
                </a:solidFill>
                <a:latin typeface="Arial" panose="020B0604020202020204" pitchFamily="34" charset="0"/>
                <a:cs typeface="Arial" panose="020B0604020202020204" pitchFamily="34" charset="0"/>
              </a:rPr>
              <a:t> </a:t>
            </a:r>
            <a:r>
              <a:rPr lang="en-GB" sz="1200" dirty="0">
                <a:solidFill>
                  <a:schemeClr val="bg1"/>
                </a:solidFill>
                <a:latin typeface="Arial" panose="020B0604020202020204" pitchFamily="34" charset="0"/>
                <a:cs typeface="Arial" panose="020B0604020202020204" pitchFamily="34" charset="0"/>
              </a:rPr>
              <a:t>Brightside groups.</a:t>
            </a:r>
          </a:p>
          <a:p>
            <a:r>
              <a:rPr lang="en-GB" sz="1200" dirty="0">
                <a:solidFill>
                  <a:schemeClr val="bg1"/>
                </a:solidFill>
                <a:latin typeface="Arial" panose="020B0604020202020204" pitchFamily="34" charset="0"/>
                <a:cs typeface="Arial" panose="020B0604020202020204" pitchFamily="34" charset="0"/>
              </a:rPr>
              <a:t>ASD coffee mornings with parents.</a:t>
            </a:r>
          </a:p>
          <a:p>
            <a:r>
              <a:rPr lang="en-GB" sz="1200" dirty="0">
                <a:solidFill>
                  <a:schemeClr val="bg1"/>
                </a:solidFill>
                <a:latin typeface="Arial" panose="020B0604020202020204" pitchFamily="34" charset="0"/>
                <a:cs typeface="Arial" panose="020B0604020202020204" pitchFamily="34" charset="0"/>
              </a:rPr>
              <a:t>EAL support .</a:t>
            </a:r>
          </a:p>
          <a:p>
            <a:endParaRPr lang="en-GB" sz="1200" dirty="0" smtClean="0">
              <a:solidFill>
                <a:schemeClr val="bg1"/>
              </a:solidFill>
              <a:latin typeface="Arial" panose="020B0604020202020204" pitchFamily="34" charset="0"/>
              <a:cs typeface="Arial" panose="020B0604020202020204" pitchFamily="34" charset="0"/>
            </a:endParaRPr>
          </a:p>
        </p:txBody>
      </p:sp>
      <p:sp>
        <p:nvSpPr>
          <p:cNvPr id="2" name="TextBox 1"/>
          <p:cNvSpPr txBox="1"/>
          <p:nvPr/>
        </p:nvSpPr>
        <p:spPr>
          <a:xfrm>
            <a:off x="189909" y="8024155"/>
            <a:ext cx="6012668" cy="1415772"/>
          </a:xfrm>
          <a:prstGeom prst="rect">
            <a:avLst/>
          </a:prstGeom>
          <a:noFill/>
          <a:ln w="12700">
            <a:solidFill>
              <a:schemeClr val="bg2"/>
            </a:solidFill>
          </a:ln>
        </p:spPr>
        <p:txBody>
          <a:bodyPr wrap="square" rtlCol="0">
            <a:spAutoFit/>
          </a:bodyPr>
          <a:lstStyle/>
          <a:p>
            <a:r>
              <a:rPr lang="en-GB" sz="1200" dirty="0" smtClean="0">
                <a:solidFill>
                  <a:schemeClr val="bg1"/>
                </a:solidFill>
                <a:latin typeface="Arial" panose="020B0604020202020204" pitchFamily="34" charset="0"/>
                <a:cs typeface="Arial" panose="020B0604020202020204" pitchFamily="34" charset="0"/>
              </a:rPr>
              <a:t>The</a:t>
            </a:r>
            <a:r>
              <a:rPr lang="en-GB" dirty="0"/>
              <a:t> </a:t>
            </a:r>
            <a:r>
              <a:rPr lang="en-GB" sz="1200" dirty="0" smtClean="0">
                <a:solidFill>
                  <a:schemeClr val="bg1"/>
                </a:solidFill>
                <a:latin typeface="Arial" panose="020B0604020202020204" pitchFamily="34" charset="0"/>
                <a:cs typeface="Arial" panose="020B0604020202020204" pitchFamily="34" charset="0"/>
              </a:rPr>
              <a:t>hidden curriculum in the setting also includes:-</a:t>
            </a:r>
          </a:p>
          <a:p>
            <a:r>
              <a:rPr lang="en-GB" sz="1200" dirty="0" smtClean="0">
                <a:solidFill>
                  <a:schemeClr val="bg1"/>
                </a:solidFill>
                <a:latin typeface="Arial" panose="020B0604020202020204" pitchFamily="34" charset="0"/>
                <a:cs typeface="Arial" panose="020B0604020202020204" pitchFamily="34" charset="0"/>
              </a:rPr>
              <a:t>Fingerprint system for lunch providing anonymity for free school meal children.</a:t>
            </a:r>
          </a:p>
          <a:p>
            <a:r>
              <a:rPr lang="en-GB" sz="1200" dirty="0" smtClean="0">
                <a:solidFill>
                  <a:schemeClr val="bg1"/>
                </a:solidFill>
                <a:latin typeface="Arial" panose="020B0604020202020204" pitchFamily="34" charset="0"/>
                <a:cs typeface="Arial" panose="020B0604020202020204" pitchFamily="34" charset="0"/>
              </a:rPr>
              <a:t>Eco friendly groups.</a:t>
            </a:r>
          </a:p>
          <a:p>
            <a:r>
              <a:rPr lang="en-GB" sz="1200" dirty="0" smtClean="0">
                <a:solidFill>
                  <a:schemeClr val="bg1"/>
                </a:solidFill>
                <a:latin typeface="Arial" panose="020B0604020202020204" pitchFamily="34" charset="0"/>
                <a:cs typeface="Arial" panose="020B0604020202020204" pitchFamily="34" charset="0"/>
              </a:rPr>
              <a:t>Healthy school award.</a:t>
            </a:r>
          </a:p>
          <a:p>
            <a:r>
              <a:rPr lang="en-GB" sz="1200" dirty="0" smtClean="0">
                <a:solidFill>
                  <a:schemeClr val="bg1"/>
                </a:solidFill>
                <a:latin typeface="Arial" panose="020B0604020202020204" pitchFamily="34" charset="0"/>
                <a:cs typeface="Arial" panose="020B0604020202020204" pitchFamily="34" charset="0"/>
              </a:rPr>
              <a:t>Field trips for Geography, History, RE and Welsh.</a:t>
            </a:r>
          </a:p>
          <a:p>
            <a:r>
              <a:rPr lang="en-GB" sz="1200" dirty="0" smtClean="0">
                <a:solidFill>
                  <a:schemeClr val="bg1"/>
                </a:solidFill>
                <a:latin typeface="Arial" panose="020B0604020202020204" pitchFamily="34" charset="0"/>
                <a:cs typeface="Arial" panose="020B0604020202020204" pitchFamily="34" charset="0"/>
              </a:rPr>
              <a:t>Language Ambassadors.</a:t>
            </a:r>
          </a:p>
        </p:txBody>
      </p:sp>
      <p:sp>
        <p:nvSpPr>
          <p:cNvPr id="3" name="TextBox 2"/>
          <p:cNvSpPr txBox="1"/>
          <p:nvPr/>
        </p:nvSpPr>
        <p:spPr>
          <a:xfrm>
            <a:off x="14439056" y="552128"/>
            <a:ext cx="2378705" cy="830997"/>
          </a:xfrm>
          <a:prstGeom prst="rect">
            <a:avLst/>
          </a:prstGeom>
          <a:noFill/>
          <a:ln>
            <a:solidFill>
              <a:schemeClr val="bg2"/>
            </a:solidFill>
          </a:ln>
        </p:spPr>
        <p:txBody>
          <a:bodyPr wrap="square" rtlCol="0">
            <a:spAutoFit/>
          </a:bodyPr>
          <a:lstStyle/>
          <a:p>
            <a:r>
              <a:rPr lang="en-GB" sz="1200" dirty="0" smtClean="0">
                <a:solidFill>
                  <a:schemeClr val="bg1"/>
                </a:solidFill>
                <a:latin typeface="Arial" panose="020B0604020202020204" pitchFamily="34" charset="0"/>
                <a:cs typeface="Arial" panose="020B0604020202020204" pitchFamily="34" charset="0"/>
              </a:rPr>
              <a:t>The hidden curriculum is all that is taught and learned unofficially through the process of schooling. </a:t>
            </a:r>
            <a:r>
              <a:rPr lang="en-GB" sz="1200" smtClean="0">
                <a:solidFill>
                  <a:schemeClr val="bg1"/>
                </a:solidFill>
                <a:latin typeface="Arial" panose="020B0604020202020204" pitchFamily="34" charset="0"/>
                <a:cs typeface="Arial" panose="020B0604020202020204" pitchFamily="34" charset="0"/>
              </a:rPr>
              <a:t>(Crossman 2017)</a:t>
            </a:r>
            <a:endParaRPr lang="en-GB" sz="1200" dirty="0">
              <a:solidFill>
                <a:schemeClr val="bg1"/>
              </a:solidFill>
              <a:latin typeface="Arial" panose="020B0604020202020204" pitchFamily="34" charset="0"/>
              <a:cs typeface="Arial" panose="020B0604020202020204" pitchFamily="34" charset="0"/>
            </a:endParaRPr>
          </a:p>
        </p:txBody>
      </p:sp>
      <p:sp>
        <p:nvSpPr>
          <p:cNvPr id="5" name="TextBox 4"/>
          <p:cNvSpPr txBox="1"/>
          <p:nvPr/>
        </p:nvSpPr>
        <p:spPr>
          <a:xfrm>
            <a:off x="251720" y="192088"/>
            <a:ext cx="2162000" cy="492443"/>
          </a:xfrm>
          <a:prstGeom prst="rect">
            <a:avLst/>
          </a:prstGeom>
          <a:noFill/>
        </p:spPr>
        <p:txBody>
          <a:bodyPr wrap="square" rtlCol="0">
            <a:spAutoFit/>
          </a:bodyPr>
          <a:lstStyle/>
          <a:p>
            <a:r>
              <a:rPr lang="en-GB" dirty="0" smtClean="0">
                <a:solidFill>
                  <a:schemeClr val="bg1"/>
                </a:solidFill>
              </a:rPr>
              <a:t>1707041</a:t>
            </a:r>
            <a:endParaRPr lang="en-GB" dirty="0">
              <a:solidFill>
                <a:schemeClr val="bg1"/>
              </a:solidFill>
            </a:endParaRPr>
          </a:p>
        </p:txBody>
      </p:sp>
    </p:spTree>
    <p:extLst>
      <p:ext uri="{BB962C8B-B14F-4D97-AF65-F5344CB8AC3E}">
        <p14:creationId xmlns:p14="http://schemas.microsoft.com/office/powerpoint/2010/main" val="384515146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0"/>
                <a:lumOff val="100000"/>
              </a:schemeClr>
            </a:gs>
            <a:gs pos="35000">
              <a:schemeClr val="accent4">
                <a:lumMod val="0"/>
                <a:lumOff val="100000"/>
              </a:schemeClr>
            </a:gs>
            <a:gs pos="100000">
              <a:schemeClr val="accent4">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1472" y="624136"/>
            <a:ext cx="11277118" cy="776729"/>
          </a:xfrm>
        </p:spPr>
        <p:txBody>
          <a:bodyPr/>
          <a:lstStyle/>
          <a:p>
            <a:r>
              <a:rPr lang="en-GB" dirty="0" smtClean="0"/>
              <a:t>references</a:t>
            </a:r>
            <a:endParaRPr lang="en-GB" dirty="0"/>
          </a:p>
        </p:txBody>
      </p:sp>
      <p:sp>
        <p:nvSpPr>
          <p:cNvPr id="3" name="Content Placeholder 2"/>
          <p:cNvSpPr>
            <a:spLocks noGrp="1"/>
          </p:cNvSpPr>
          <p:nvPr>
            <p:ph idx="1"/>
          </p:nvPr>
        </p:nvSpPr>
        <p:spPr>
          <a:xfrm>
            <a:off x="685528" y="1848272"/>
            <a:ext cx="14495267" cy="5173190"/>
          </a:xfrm>
        </p:spPr>
        <p:txBody>
          <a:bodyPr>
            <a:normAutofit/>
          </a:bodyPr>
          <a:lstStyle/>
          <a:p>
            <a:r>
              <a:rPr lang="en-GB" dirty="0" smtClean="0">
                <a:solidFill>
                  <a:schemeClr val="bg1"/>
                </a:solidFill>
              </a:rPr>
              <a:t>Crossman. A. (2017) What is the hidden curriculum. How can the hidden curriculum affect students. </a:t>
            </a:r>
            <a:r>
              <a:rPr lang="en-GB" dirty="0" err="1" smtClean="0">
                <a:solidFill>
                  <a:schemeClr val="bg1"/>
                </a:solidFill>
              </a:rPr>
              <a:t>Thoughtco</a:t>
            </a:r>
            <a:r>
              <a:rPr lang="en-GB" dirty="0" smtClean="0">
                <a:solidFill>
                  <a:schemeClr val="bg1"/>
                </a:solidFill>
              </a:rPr>
              <a:t>.</a:t>
            </a:r>
          </a:p>
          <a:p>
            <a:r>
              <a:rPr lang="en-GB" dirty="0" smtClean="0">
                <a:solidFill>
                  <a:schemeClr val="bg1"/>
                </a:solidFill>
              </a:rPr>
              <a:t>Maslow. A. (1954) Hierarchy of needs.</a:t>
            </a:r>
          </a:p>
          <a:p>
            <a:r>
              <a:rPr lang="en-GB" dirty="0" smtClean="0">
                <a:solidFill>
                  <a:schemeClr val="bg1"/>
                </a:solidFill>
                <a:hlinkClick r:id="rId2"/>
              </a:rPr>
              <a:t>www.welshgov.uk</a:t>
            </a:r>
            <a:endParaRPr lang="en-GB" dirty="0" smtClean="0">
              <a:solidFill>
                <a:schemeClr val="bg1"/>
              </a:solidFill>
            </a:endParaRPr>
          </a:p>
          <a:p>
            <a:r>
              <a:rPr lang="en-GB" dirty="0" smtClean="0">
                <a:solidFill>
                  <a:schemeClr val="bg1"/>
                </a:solidFill>
              </a:rPr>
              <a:t>School inclusion Policy. (confidential)</a:t>
            </a:r>
          </a:p>
          <a:p>
            <a:r>
              <a:rPr lang="en-GB" dirty="0" smtClean="0">
                <a:solidFill>
                  <a:schemeClr val="bg1"/>
                </a:solidFill>
              </a:rPr>
              <a:t>School Motto. (confidential)</a:t>
            </a:r>
          </a:p>
          <a:p>
            <a:r>
              <a:rPr lang="en-GB" dirty="0" smtClean="0">
                <a:solidFill>
                  <a:schemeClr val="bg1"/>
                </a:solidFill>
              </a:rPr>
              <a:t>School Peer mentoring programme (Confidential.</a:t>
            </a:r>
            <a:endParaRPr lang="en-GB" dirty="0">
              <a:solidFill>
                <a:schemeClr val="bg1"/>
              </a:solidFill>
            </a:endParaRPr>
          </a:p>
        </p:txBody>
      </p:sp>
    </p:spTree>
    <p:extLst>
      <p:ext uri="{BB962C8B-B14F-4D97-AF65-F5344CB8AC3E}">
        <p14:creationId xmlns:p14="http://schemas.microsoft.com/office/powerpoint/2010/main" val="19653297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TM04033921[[fn=Damask]]</Template>
  <TotalTime>563</TotalTime>
  <Words>653</Words>
  <Application>Microsoft Office PowerPoint</Application>
  <PresentationFormat>Custom</PresentationFormat>
  <Paragraphs>57</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Bookman Old Style</vt:lpstr>
      <vt:lpstr>Rockwell</vt:lpstr>
      <vt:lpstr>Damask</vt:lpstr>
      <vt:lpstr>PowerPoint Presentation</vt:lpstr>
      <vt:lpstr>references</vt:lpstr>
    </vt:vector>
  </TitlesOfParts>
  <Company>NPTCBC</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hidden curriculum</dc:title>
  <dc:creator>J. Jones</dc:creator>
  <cp:lastModifiedBy>judy jones</cp:lastModifiedBy>
  <cp:revision>46</cp:revision>
  <cp:lastPrinted>2017-12-12T17:53:25Z</cp:lastPrinted>
  <dcterms:created xsi:type="dcterms:W3CDTF">2017-11-09T11:54:44Z</dcterms:created>
  <dcterms:modified xsi:type="dcterms:W3CDTF">2018-01-05T18:37:07Z</dcterms:modified>
</cp:coreProperties>
</file>